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docx" ContentType="application/vnd.openxmlformats-officedocument.wordprocessingml.document"/>
  <Default Extension="bin" ContentType="application/vnd.openxmlformats-officedocument.oleObject"/>
  <Default Extension="png" ContentType="image/png"/>
  <Default Extension="emf" ContentType="image/x-emf"/>
  <Default Extension="gif" ContentType="image/gif"/>
  <Default Extension="wmf" ContentType="image/x-wmf"/>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360" r:id="rId4"/>
    <p:sldId id="361" r:id="rId5"/>
    <p:sldId id="362" r:id="rId6"/>
    <p:sldId id="318" r:id="rId7"/>
    <p:sldId id="295" r:id="rId8"/>
    <p:sldId id="297" r:id="rId9"/>
    <p:sldId id="298" r:id="rId10"/>
    <p:sldId id="299" r:id="rId11"/>
    <p:sldId id="300" r:id="rId12"/>
    <p:sldId id="364" r:id="rId13"/>
    <p:sldId id="302" r:id="rId14"/>
    <p:sldId id="304" r:id="rId15"/>
    <p:sldId id="305" r:id="rId16"/>
    <p:sldId id="317" r:id="rId17"/>
    <p:sldId id="307" r:id="rId18"/>
    <p:sldId id="308" r:id="rId19"/>
    <p:sldId id="309" r:id="rId20"/>
    <p:sldId id="348" r:id="rId21"/>
    <p:sldId id="357" r:id="rId22"/>
    <p:sldId id="356" r:id="rId23"/>
    <p:sldId id="358" r:id="rId24"/>
    <p:sldId id="359" r:id="rId25"/>
    <p:sldId id="353" r:id="rId26"/>
    <p:sldId id="354" r:id="rId27"/>
    <p:sldId id="355" r:id="rId28"/>
    <p:sldId id="314" r:id="rId29"/>
    <p:sldId id="289" r:id="rId30"/>
    <p:sldId id="327" r:id="rId31"/>
    <p:sldId id="329" r:id="rId32"/>
    <p:sldId id="264" r:id="rId33"/>
    <p:sldId id="325" r:id="rId34"/>
    <p:sldId id="326" r:id="rId35"/>
    <p:sldId id="319" r:id="rId36"/>
    <p:sldId id="347" r:id="rId37"/>
  </p:sldIdLst>
  <p:sldSz cx="12192000" cy="6858000"/>
  <p:notesSz cx="6858000" cy="9144000"/>
  <p:custDataLst>
    <p:tags r:id="rId42"/>
  </p:custDataLst>
  <p:defaultTex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1pPr>
    <a:lvl2pPr marL="457200" lvl="1"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2pPr>
    <a:lvl3pPr marL="914400" lvl="2"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3pPr>
    <a:lvl4pPr marL="1371600" lvl="3"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4pPr>
    <a:lvl5pPr marL="1828800" lvl="4"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5pPr>
    <a:lvl6pPr marL="2286000" lvl="5"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6pPr>
    <a:lvl7pPr marL="2743200" lvl="6"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7pPr>
    <a:lvl8pPr marL="3200400" lvl="7"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8pPr>
    <a:lvl9pPr marL="3657600" lvl="8"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28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新课标第一网" initials="" lastIdx="0" clrIdx="0"/>
  <p:cmAuthor id="2" name="Lenovo" initials="L" lastIdx="0" clrIdx="1"/>
  <p:cmAuthor id="3" name="落尘" initials="hl8182978" lastIdx="0" clrIdx="2"/>
  <p:cmAuthor id="4" name="作者" initials="A" lastIdx="0" clrIdx="3"/>
  <p:cmAuthor id="5" name="fafa" initials="f" lastIdx="0" clrIdx="4"/>
  <p:cmAuthor id="6" name="王习习" initials="王" lastIdx="0" clrIdx="5"/>
  <p:cmAuthor id="7" name="8602" initials="8" lastIdx="0" clrIdx="6"/>
  <p:cmAuthor id="8" name="jwzx" initials="j" lastIdx="0" clrIdx="7"/>
  <p:cmAuthor id="9" name="姜伟光" initials="姜" lastIdx="0" clrIdx="8"/>
  <p:cmAuthor id="10" name=" " initials="" lastIdx="0" clrIdx="9"/>
  <p:cmAuthor id="11" name="骆倩怡_Znauj26B" initials="authorId_382814100" lastIdx="0" clrIdx="10"/>
  <p:cmAuthor id="12" name="AutoBVT" initials="A" lastIdx="0" clrIdx="11"/>
  <p:cmAuthor id="13" name="wucj" initials="w" lastIdx="0" clrIdx="12"/>
  <p:cmAuthor id="14" name="SkyUser" initials="S" lastIdx="0" clrIdx="13"/>
  <p:cmAuthor id="15" name="L" initials="L" lastIdx="0" clrIdx="14"/>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6" autoAdjust="0"/>
    <p:restoredTop sz="94660"/>
  </p:normalViewPr>
  <p:slideViewPr>
    <p:cSldViewPr snapToGrid="0" showGuides="1">
      <p:cViewPr varScale="1">
        <p:scale>
          <a:sx n="69" d="100"/>
          <a:sy n="69" d="100"/>
        </p:scale>
        <p:origin x="488" y="4"/>
      </p:cViewPr>
      <p:guideLst>
        <p:guide orient="horz" pos="2160"/>
        <p:guide pos="2852"/>
      </p:guideLst>
    </p:cSldViewPr>
  </p:slideViewPr>
  <p:notesTextViewPr>
    <p:cViewPr>
      <p:scale>
        <a:sx n="1" d="1"/>
        <a:sy n="1" d="1"/>
      </p:scale>
      <p:origin x="0" y="0"/>
    </p:cViewPr>
  </p:notesTextViewPr>
  <p:notesViewPr>
    <p:cSldViewPr>
      <p:cViewPr>
        <p:scale>
          <a:sx n="1" d="100"/>
          <a:sy n="1" d="100"/>
        </p:scale>
        <p:origin x="0" y="0"/>
      </p:cViewPr>
      <p:guideLst/>
    </p:cSldViewPr>
  </p:notesViewPr>
  <p:gridSpacing cx="72006" cy="72006"/>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2" Type="http://schemas.openxmlformats.org/officeDocument/2006/relationships/tags" Target="tags/tag784.xml"/><Relationship Id="rId41" Type="http://schemas.openxmlformats.org/officeDocument/2006/relationships/commentAuthors" Target="commentAuthors.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5" Type="http://schemas.openxmlformats.org/officeDocument/2006/relationships/image" Target="../media/image12.emf"/><Relationship Id="rId4" Type="http://schemas.openxmlformats.org/officeDocument/2006/relationships/image" Target="../media/image11.emf"/><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8.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栏目三">
    <p:spTree>
      <p:nvGrpSpPr>
        <p:cNvPr id="1" name=""/>
        <p:cNvGrpSpPr/>
        <p:nvPr/>
      </p:nvGrpSpPr>
      <p:grpSpPr>
        <a:xfrm>
          <a:off x="0" y="0"/>
          <a:ext cx="0" cy="0"/>
          <a:chOff x="0" y="0"/>
          <a:chExt cx="0" cy="0"/>
        </a:xfrm>
      </p:grpSpPr>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7" name="日期占位符 6"/>
          <p:cNvSpPr>
            <a:spLocks noGrp="1"/>
          </p:cNvSpPr>
          <p:nvPr>
            <p:ph type="dt" sz="half" idx="10"/>
            <p:custDataLst>
              <p:tags r:id="rId7"/>
            </p:custDataLst>
          </p:nvPr>
        </p:nvSpPr>
        <p:spPr>
          <a:xfrm>
            <a:off x="838200" y="6356350"/>
            <a:ext cx="2743200" cy="365125"/>
          </a:xfrm>
        </p:spPr>
        <p:txBody>
          <a:bodyPr/>
          <a:lstStyle/>
          <a:p>
            <a:fld id="{7D58CF80-EB36-4F98-A0A0-562DAC861D7A}" type="datetimeFigureOut">
              <a:rPr lang="zh-CN" altLang="en-US" smtClean="0"/>
            </a:fld>
            <a:endParaRPr lang="zh-CN" altLang="en-US"/>
          </a:p>
        </p:txBody>
      </p:sp>
      <p:sp>
        <p:nvSpPr>
          <p:cNvPr id="9" name="页脚占位符 8"/>
          <p:cNvSpPr>
            <a:spLocks noGrp="1"/>
          </p:cNvSpPr>
          <p:nvPr>
            <p:ph type="ftr" sz="quarter" idx="11"/>
            <p:custDataLst>
              <p:tags r:id="rId8"/>
            </p:custDataLst>
          </p:nvPr>
        </p:nvSpPr>
        <p:spPr>
          <a:xfrm>
            <a:off x="4038600" y="6356350"/>
            <a:ext cx="4114800" cy="365125"/>
          </a:xfrm>
        </p:spPr>
        <p:txBody>
          <a:bodyPr/>
          <a:lstStyle/>
          <a:p>
            <a:endParaRPr lang="zh-CN" altLang="en-US"/>
          </a:p>
        </p:txBody>
      </p:sp>
      <p:sp>
        <p:nvSpPr>
          <p:cNvPr id="13" name="灯片编号占位符 12"/>
          <p:cNvSpPr>
            <a:spLocks noGrp="1"/>
          </p:cNvSpPr>
          <p:nvPr>
            <p:ph type="sldNum" sz="quarter" idx="12"/>
            <p:custDataLst>
              <p:tags r:id="rId9"/>
            </p:custDataLst>
          </p:nvPr>
        </p:nvSpPr>
        <p:spPr>
          <a:xfrm>
            <a:off x="8610600" y="6356350"/>
            <a:ext cx="2743200" cy="365125"/>
          </a:xfrm>
        </p:spPr>
        <p:txBody>
          <a:bodyPr/>
          <a:lstStyle/>
          <a:p>
            <a:fld id="{9FF70A2B-86D8-4167-8C6A-531A3B0D62A9}" type="slidenum">
              <a:rPr lang="zh-CN" altLang="en-US" smtClean="0"/>
            </a:fld>
            <a:endParaRPr lang="zh-CN" altLang="en-US"/>
          </a:p>
        </p:txBody>
      </p:sp>
      <p:sp>
        <p:nvSpPr>
          <p:cNvPr id="14"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66" name="任意多边形: 形状 65"/>
          <p:cNvSpPr/>
          <p:nvPr userDrawn="1">
            <p:custDataLst>
              <p:tags r:id="rId11"/>
            </p:custDataLst>
          </p:nvPr>
        </p:nvSpPr>
        <p:spPr>
          <a:xfrm>
            <a:off x="1" y="1"/>
            <a:ext cx="1103575" cy="2417361"/>
          </a:xfrm>
          <a:custGeom>
            <a:avLst/>
            <a:gdLst>
              <a:gd name="connsiteX0" fmla="*/ 1015705 w 1103575"/>
              <a:gd name="connsiteY0" fmla="*/ 0 h 2417361"/>
              <a:gd name="connsiteX1" fmla="*/ 1103575 w 1103575"/>
              <a:gd name="connsiteY1" fmla="*/ 0 h 2417361"/>
              <a:gd name="connsiteX2" fmla="*/ 0 w 1103575"/>
              <a:gd name="connsiteY2" fmla="*/ 2417361 h 2417361"/>
              <a:gd name="connsiteX3" fmla="*/ 0 w 1103575"/>
              <a:gd name="connsiteY3" fmla="*/ 2224883 h 2417361"/>
            </a:gdLst>
            <a:ahLst/>
            <a:cxnLst>
              <a:cxn ang="0">
                <a:pos x="connsiteX0" y="connsiteY0"/>
              </a:cxn>
              <a:cxn ang="0">
                <a:pos x="connsiteX1" y="connsiteY1"/>
              </a:cxn>
              <a:cxn ang="0">
                <a:pos x="connsiteX2" y="connsiteY2"/>
              </a:cxn>
              <a:cxn ang="0">
                <a:pos x="connsiteX3" y="connsiteY3"/>
              </a:cxn>
            </a:cxnLst>
            <a:rect l="l" t="t" r="r" b="b"/>
            <a:pathLst>
              <a:path w="1103575" h="2417361">
                <a:moveTo>
                  <a:pt x="1015705" y="0"/>
                </a:moveTo>
                <a:lnTo>
                  <a:pt x="1103575" y="0"/>
                </a:lnTo>
                <a:lnTo>
                  <a:pt x="0" y="2417361"/>
                </a:lnTo>
                <a:lnTo>
                  <a:pt x="0" y="2224883"/>
                </a:lnTo>
                <a:close/>
              </a:path>
            </a:pathLst>
          </a:custGeom>
          <a:solidFill>
            <a:schemeClr val="accent1">
              <a:lumMod val="60000"/>
              <a:lumOff val="40000"/>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61" name="平行四边形 60"/>
          <p:cNvSpPr/>
          <p:nvPr userDrawn="1">
            <p:custDataLst>
              <p:tags r:id="rId12"/>
            </p:custDataLst>
          </p:nvPr>
        </p:nvSpPr>
        <p:spPr>
          <a:xfrm>
            <a:off x="6578600" y="0"/>
            <a:ext cx="3218689" cy="6858000"/>
          </a:xfrm>
          <a:prstGeom prst="parallelogram">
            <a:avLst>
              <a:gd name="adj" fmla="val 93597"/>
            </a:avLst>
          </a:prstGeom>
          <a:pattFill prst="zigZag">
            <a:fgClr>
              <a:schemeClr val="accent3">
                <a:lumMod val="20000"/>
                <a:lumOff val="80000"/>
              </a:schemeClr>
            </a:fgClr>
            <a:bgClr>
              <a:schemeClr val="accent1">
                <a:lumMod val="40000"/>
                <a:lumOff val="6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0" name="平行四边形 39"/>
          <p:cNvSpPr/>
          <p:nvPr userDrawn="1">
            <p:custDataLst>
              <p:tags r:id="rId13"/>
            </p:custDataLst>
          </p:nvPr>
        </p:nvSpPr>
        <p:spPr>
          <a:xfrm>
            <a:off x="7183372" y="0"/>
            <a:ext cx="4495800" cy="6858000"/>
          </a:xfrm>
          <a:prstGeom prst="parallelogram">
            <a:avLst>
              <a:gd name="adj" fmla="val 65395"/>
            </a:avLst>
          </a:prstGeom>
          <a:pattFill prst="zigZag">
            <a:fgClr>
              <a:schemeClr val="accent1">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5" name="矩形 14"/>
          <p:cNvSpPr/>
          <p:nvPr userDrawn="1">
            <p:custDataLst>
              <p:tags r:id="rId14"/>
            </p:custDataLst>
          </p:nvPr>
        </p:nvSpPr>
        <p:spPr>
          <a:xfrm>
            <a:off x="669882" y="6387797"/>
            <a:ext cx="10852237" cy="165403"/>
          </a:xfrm>
          <a:prstGeom prst="rect">
            <a:avLst/>
          </a:prstGeom>
          <a:solidFill>
            <a:schemeClr val="accent1">
              <a:lumMod val="60000"/>
              <a:lumOff val="4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微软雅黑" panose="020B0503020204020204" charset="-122"/>
              <a:ea typeface="微软雅黑" panose="020B0503020204020204" charset="-122"/>
              <a:sym typeface="Arial" panose="020B0604020202020204" pitchFamily="34" charset="0"/>
            </a:endParaRPr>
          </a:p>
        </p:txBody>
      </p:sp>
      <p:sp>
        <p:nvSpPr>
          <p:cNvPr id="16" name="矩形 15"/>
          <p:cNvSpPr/>
          <p:nvPr userDrawn="1">
            <p:custDataLst>
              <p:tags r:id="rId15"/>
            </p:custDataLst>
          </p:nvPr>
        </p:nvSpPr>
        <p:spPr>
          <a:xfrm>
            <a:off x="513080" y="514350"/>
            <a:ext cx="11166475" cy="5909945"/>
          </a:xfrm>
          <a:prstGeom prst="rect">
            <a:avLst/>
          </a:prstGeom>
          <a:solidFill>
            <a:schemeClr val="bg1"/>
          </a:solidFill>
          <a:ln w="50800">
            <a:solidFill>
              <a:schemeClr val="accent1">
                <a:alpha val="5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8" name="文本框 17"/>
          <p:cNvSpPr txBox="1"/>
          <p:nvPr userDrawn="1">
            <p:custDataLst>
              <p:tags r:id="rId16"/>
            </p:custDataLst>
          </p:nvPr>
        </p:nvSpPr>
        <p:spPr>
          <a:xfrm>
            <a:off x="513080" y="478155"/>
            <a:ext cx="2466975" cy="736600"/>
          </a:xfrm>
          <a:prstGeom prst="rect">
            <a:avLst/>
          </a:prstGeom>
          <a:noFill/>
        </p:spPr>
        <p:txBody>
          <a:bodyPr wrap="square" lIns="91440" tIns="45720" rIns="91440" bIns="45720" rtlCol="0" anchor="ctr" anchorCtr="0">
            <a:normAutofit/>
          </a:bodyPr>
          <a:lstStyle/>
          <a:p>
            <a:pPr marL="0" indent="-285750" algn="l">
              <a:lnSpc>
                <a:spcPct val="100000"/>
              </a:lnSpc>
              <a:spcBef>
                <a:spcPct val="0"/>
              </a:spcBef>
              <a:spcAft>
                <a:spcPts val="800"/>
              </a:spcAft>
              <a:buClr>
                <a:schemeClr val="tx1">
                  <a:lumMod val="65000"/>
                  <a:lumOff val="35000"/>
                </a:schemeClr>
              </a:buClr>
              <a:buSzTx/>
              <a:buFont typeface="Wingdings" panose="05000000000000000000" pitchFamily="2" charset="2"/>
              <a:buNone/>
            </a:pPr>
            <a:r>
              <a:rPr lang="zh-CN" altLang="en-US" sz="3600" spc="280">
                <a:solidFill>
                  <a:schemeClr val="tx1">
                    <a:lumMod val="85000"/>
                    <a:lumOff val="15000"/>
                  </a:schemeClr>
                </a:solidFill>
                <a:latin typeface="Arial" panose="020B0604020202020204" pitchFamily="34" charset="0"/>
                <a:ea typeface="微软雅黑" panose="020B0503020204020204" charset="-122"/>
                <a:sym typeface="+mn-ea"/>
              </a:rPr>
              <a:t>新课导入</a:t>
            </a:r>
            <a:endParaRPr lang="zh-CN" altLang="en-US" sz="3600" spc="280">
              <a:solidFill>
                <a:schemeClr val="tx1">
                  <a:lumMod val="85000"/>
                  <a:lumOff val="15000"/>
                </a:schemeClr>
              </a:solidFill>
              <a:latin typeface="Arial" panose="020B0604020202020204" pitchFamily="34" charset="0"/>
              <a:ea typeface="微软雅黑" panose="020B0503020204020204" charset="-122"/>
              <a:sym typeface="+mn-ea"/>
            </a:endParaRPr>
          </a:p>
        </p:txBody>
      </p:sp>
    </p:spTree>
  </p:cSld>
  <p:clrMapOvr>
    <a:masterClrMapping/>
  </p:clrMapOvr>
  <p:transition spd="slow" advClick="0">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image" Target="file:///D:\qq&#25991;&#20214;\712321467\Image\C2C\Image2\%7b75232B38-A165-1FB7-499C-2E1C792CACB5%7d.png" TargetMode="External"/><Relationship Id="rId6" Type="http://schemas.openxmlformats.org/officeDocument/2006/relationships/image" Target="../media/image1.png"/><Relationship Id="rId5" Type="http://schemas.openxmlformats.org/officeDocument/2006/relationships/tags" Target="../tags/tag16.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图片 1073743875" descr="学科网 zxxk.com"/>
          <p:cNvPicPr>
            <a:picLocks noChangeAspect="1"/>
          </p:cNvPicPr>
          <p:nvPr>
            <p:custDataLst>
              <p:tags r:id="rId5"/>
            </p:custDataLst>
          </p:nvPr>
        </p:nvPicPr>
        <p:blipFill>
          <a:blip r:embed="rId6" r:link="rId7"/>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20.xml"/><Relationship Id="rId4" Type="http://schemas.openxmlformats.org/officeDocument/2006/relationships/image" Target="../media/image2.png"/><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s>
</file>

<file path=ppt/slides/_rels/slide10.xml.rels><?xml version="1.0" encoding="UTF-8" standalone="yes"?>
<Relationships xmlns="http://schemas.openxmlformats.org/package/2006/relationships"><Relationship Id="rId9" Type="http://schemas.openxmlformats.org/officeDocument/2006/relationships/tags" Target="../tags/tag282.xml"/><Relationship Id="rId8" Type="http://schemas.openxmlformats.org/officeDocument/2006/relationships/tags" Target="../tags/tag281.xml"/><Relationship Id="rId7" Type="http://schemas.openxmlformats.org/officeDocument/2006/relationships/image" Target="../media/image21.png"/><Relationship Id="rId6" Type="http://schemas.openxmlformats.org/officeDocument/2006/relationships/tags" Target="../tags/tag280.xml"/><Relationship Id="rId5" Type="http://schemas.openxmlformats.org/officeDocument/2006/relationships/tags" Target="../tags/tag279.xml"/><Relationship Id="rId4" Type="http://schemas.openxmlformats.org/officeDocument/2006/relationships/tags" Target="../tags/tag278.xml"/><Relationship Id="rId39" Type="http://schemas.openxmlformats.org/officeDocument/2006/relationships/slideLayout" Target="../slideLayouts/slideLayout1.xml"/><Relationship Id="rId38" Type="http://schemas.openxmlformats.org/officeDocument/2006/relationships/tags" Target="../tags/tag311.xml"/><Relationship Id="rId37" Type="http://schemas.openxmlformats.org/officeDocument/2006/relationships/tags" Target="../tags/tag310.xml"/><Relationship Id="rId36" Type="http://schemas.openxmlformats.org/officeDocument/2006/relationships/tags" Target="../tags/tag309.xml"/><Relationship Id="rId35" Type="http://schemas.openxmlformats.org/officeDocument/2006/relationships/tags" Target="../tags/tag308.xml"/><Relationship Id="rId34" Type="http://schemas.openxmlformats.org/officeDocument/2006/relationships/tags" Target="../tags/tag307.xml"/><Relationship Id="rId33" Type="http://schemas.openxmlformats.org/officeDocument/2006/relationships/tags" Target="../tags/tag306.xml"/><Relationship Id="rId32" Type="http://schemas.openxmlformats.org/officeDocument/2006/relationships/tags" Target="../tags/tag305.xml"/><Relationship Id="rId31" Type="http://schemas.openxmlformats.org/officeDocument/2006/relationships/tags" Target="../tags/tag304.xml"/><Relationship Id="rId30" Type="http://schemas.openxmlformats.org/officeDocument/2006/relationships/tags" Target="../tags/tag303.xml"/><Relationship Id="rId3" Type="http://schemas.openxmlformats.org/officeDocument/2006/relationships/tags" Target="../tags/tag277.xml"/><Relationship Id="rId29" Type="http://schemas.openxmlformats.org/officeDocument/2006/relationships/tags" Target="../tags/tag302.xml"/><Relationship Id="rId28" Type="http://schemas.openxmlformats.org/officeDocument/2006/relationships/tags" Target="../tags/tag301.xml"/><Relationship Id="rId27" Type="http://schemas.openxmlformats.org/officeDocument/2006/relationships/tags" Target="../tags/tag300.xml"/><Relationship Id="rId26" Type="http://schemas.openxmlformats.org/officeDocument/2006/relationships/tags" Target="../tags/tag299.xml"/><Relationship Id="rId25" Type="http://schemas.openxmlformats.org/officeDocument/2006/relationships/tags" Target="../tags/tag298.xml"/><Relationship Id="rId24" Type="http://schemas.openxmlformats.org/officeDocument/2006/relationships/tags" Target="../tags/tag297.xml"/><Relationship Id="rId23" Type="http://schemas.openxmlformats.org/officeDocument/2006/relationships/tags" Target="../tags/tag296.xml"/><Relationship Id="rId22" Type="http://schemas.openxmlformats.org/officeDocument/2006/relationships/tags" Target="../tags/tag295.xml"/><Relationship Id="rId21" Type="http://schemas.openxmlformats.org/officeDocument/2006/relationships/tags" Target="../tags/tag294.xml"/><Relationship Id="rId20" Type="http://schemas.openxmlformats.org/officeDocument/2006/relationships/tags" Target="../tags/tag293.xml"/><Relationship Id="rId2" Type="http://schemas.openxmlformats.org/officeDocument/2006/relationships/tags" Target="../tags/tag276.xml"/><Relationship Id="rId19" Type="http://schemas.openxmlformats.org/officeDocument/2006/relationships/tags" Target="../tags/tag292.xml"/><Relationship Id="rId18" Type="http://schemas.openxmlformats.org/officeDocument/2006/relationships/tags" Target="../tags/tag291.xml"/><Relationship Id="rId17" Type="http://schemas.openxmlformats.org/officeDocument/2006/relationships/tags" Target="../tags/tag290.xml"/><Relationship Id="rId16" Type="http://schemas.openxmlformats.org/officeDocument/2006/relationships/tags" Target="../tags/tag289.xml"/><Relationship Id="rId15" Type="http://schemas.openxmlformats.org/officeDocument/2006/relationships/tags" Target="../tags/tag288.xml"/><Relationship Id="rId14" Type="http://schemas.openxmlformats.org/officeDocument/2006/relationships/tags" Target="../tags/tag287.xml"/><Relationship Id="rId13" Type="http://schemas.openxmlformats.org/officeDocument/2006/relationships/tags" Target="../tags/tag286.xml"/><Relationship Id="rId12" Type="http://schemas.openxmlformats.org/officeDocument/2006/relationships/tags" Target="../tags/tag285.xml"/><Relationship Id="rId11" Type="http://schemas.openxmlformats.org/officeDocument/2006/relationships/tags" Target="../tags/tag284.xml"/><Relationship Id="rId10" Type="http://schemas.openxmlformats.org/officeDocument/2006/relationships/tags" Target="../tags/tag283.xml"/><Relationship Id="rId1" Type="http://schemas.openxmlformats.org/officeDocument/2006/relationships/tags" Target="../tags/tag275.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12.xml"/></Relationships>
</file>

<file path=ppt/slides/_rels/slide12.xml.rels><?xml version="1.0" encoding="UTF-8" standalone="yes"?>
<Relationships xmlns="http://schemas.openxmlformats.org/package/2006/relationships"><Relationship Id="rId9" Type="http://schemas.openxmlformats.org/officeDocument/2006/relationships/tags" Target="../tags/tag318.xml"/><Relationship Id="rId8" Type="http://schemas.openxmlformats.org/officeDocument/2006/relationships/image" Target="NULL" TargetMode="External"/><Relationship Id="rId7" Type="http://schemas.openxmlformats.org/officeDocument/2006/relationships/image" Target="../media/image23.png"/><Relationship Id="rId6" Type="http://schemas.openxmlformats.org/officeDocument/2006/relationships/tags" Target="../tags/tag317.xml"/><Relationship Id="rId5" Type="http://schemas.openxmlformats.org/officeDocument/2006/relationships/tags" Target="../tags/tag316.xml"/><Relationship Id="rId4" Type="http://schemas.openxmlformats.org/officeDocument/2006/relationships/tags" Target="../tags/tag315.xml"/><Relationship Id="rId3" Type="http://schemas.openxmlformats.org/officeDocument/2006/relationships/tags" Target="../tags/tag314.xml"/><Relationship Id="rId2" Type="http://schemas.openxmlformats.org/officeDocument/2006/relationships/image" Target="../media/image22.png"/><Relationship Id="rId16" Type="http://schemas.openxmlformats.org/officeDocument/2006/relationships/slideLayout" Target="../slideLayouts/slideLayout1.xml"/><Relationship Id="rId15" Type="http://schemas.openxmlformats.org/officeDocument/2006/relationships/tags" Target="../tags/tag321.xml"/><Relationship Id="rId14" Type="http://schemas.openxmlformats.org/officeDocument/2006/relationships/image" Target="../media/image24.png"/><Relationship Id="rId13" Type="http://schemas.openxmlformats.org/officeDocument/2006/relationships/tags" Target="../tags/tag320.xml"/><Relationship Id="rId12" Type="http://schemas.microsoft.com/office/2007/relationships/media" Target="../media/media1.mp4"/><Relationship Id="rId11" Type="http://schemas.openxmlformats.org/officeDocument/2006/relationships/video" Target="../media/media1.mp4"/><Relationship Id="rId10" Type="http://schemas.openxmlformats.org/officeDocument/2006/relationships/tags" Target="../tags/tag319.xml"/><Relationship Id="rId1" Type="http://schemas.openxmlformats.org/officeDocument/2006/relationships/tags" Target="../tags/tag313.xml"/></Relationships>
</file>

<file path=ppt/slides/_rels/slide13.xml.rels><?xml version="1.0" encoding="UTF-8" standalone="yes"?>
<Relationships xmlns="http://schemas.openxmlformats.org/package/2006/relationships"><Relationship Id="rId9" Type="http://schemas.openxmlformats.org/officeDocument/2006/relationships/tags" Target="../tags/tag330.xml"/><Relationship Id="rId8" Type="http://schemas.openxmlformats.org/officeDocument/2006/relationships/tags" Target="../tags/tag329.xml"/><Relationship Id="rId7" Type="http://schemas.openxmlformats.org/officeDocument/2006/relationships/tags" Target="../tags/tag328.xml"/><Relationship Id="rId6" Type="http://schemas.openxmlformats.org/officeDocument/2006/relationships/tags" Target="../tags/tag327.xml"/><Relationship Id="rId5" Type="http://schemas.openxmlformats.org/officeDocument/2006/relationships/tags" Target="../tags/tag326.xml"/><Relationship Id="rId4" Type="http://schemas.openxmlformats.org/officeDocument/2006/relationships/tags" Target="../tags/tag325.xml"/><Relationship Id="rId32" Type="http://schemas.openxmlformats.org/officeDocument/2006/relationships/slideLayout" Target="../slideLayouts/slideLayout1.xml"/><Relationship Id="rId31" Type="http://schemas.openxmlformats.org/officeDocument/2006/relationships/tags" Target="../tags/tag350.xml"/><Relationship Id="rId30" Type="http://schemas.openxmlformats.org/officeDocument/2006/relationships/tags" Target="../tags/tag349.xml"/><Relationship Id="rId3" Type="http://schemas.openxmlformats.org/officeDocument/2006/relationships/tags" Target="../tags/tag324.xml"/><Relationship Id="rId29" Type="http://schemas.openxmlformats.org/officeDocument/2006/relationships/tags" Target="../tags/tag348.xml"/><Relationship Id="rId28" Type="http://schemas.openxmlformats.org/officeDocument/2006/relationships/tags" Target="../tags/tag347.xml"/><Relationship Id="rId27" Type="http://schemas.openxmlformats.org/officeDocument/2006/relationships/tags" Target="../tags/tag346.xml"/><Relationship Id="rId26" Type="http://schemas.openxmlformats.org/officeDocument/2006/relationships/tags" Target="../tags/tag345.xml"/><Relationship Id="rId25" Type="http://schemas.openxmlformats.org/officeDocument/2006/relationships/tags" Target="../tags/tag344.xml"/><Relationship Id="rId24" Type="http://schemas.openxmlformats.org/officeDocument/2006/relationships/tags" Target="../tags/tag343.xml"/><Relationship Id="rId23" Type="http://schemas.openxmlformats.org/officeDocument/2006/relationships/tags" Target="../tags/tag342.xml"/><Relationship Id="rId22" Type="http://schemas.openxmlformats.org/officeDocument/2006/relationships/tags" Target="../tags/tag341.xml"/><Relationship Id="rId21" Type="http://schemas.openxmlformats.org/officeDocument/2006/relationships/tags" Target="../tags/tag340.xml"/><Relationship Id="rId20" Type="http://schemas.openxmlformats.org/officeDocument/2006/relationships/tags" Target="../tags/tag339.xml"/><Relationship Id="rId2" Type="http://schemas.openxmlformats.org/officeDocument/2006/relationships/tags" Target="../tags/tag323.xml"/><Relationship Id="rId19" Type="http://schemas.openxmlformats.org/officeDocument/2006/relationships/tags" Target="../tags/tag338.xml"/><Relationship Id="rId18" Type="http://schemas.openxmlformats.org/officeDocument/2006/relationships/tags" Target="../tags/tag337.xml"/><Relationship Id="rId17" Type="http://schemas.openxmlformats.org/officeDocument/2006/relationships/image" Target="../media/image26.png"/><Relationship Id="rId16" Type="http://schemas.openxmlformats.org/officeDocument/2006/relationships/tags" Target="../tags/tag336.xml"/><Relationship Id="rId15" Type="http://schemas.openxmlformats.org/officeDocument/2006/relationships/image" Target="../media/image25.png"/><Relationship Id="rId14" Type="http://schemas.openxmlformats.org/officeDocument/2006/relationships/tags" Target="../tags/tag335.xml"/><Relationship Id="rId13" Type="http://schemas.openxmlformats.org/officeDocument/2006/relationships/tags" Target="../tags/tag334.xml"/><Relationship Id="rId12" Type="http://schemas.openxmlformats.org/officeDocument/2006/relationships/tags" Target="../tags/tag333.xml"/><Relationship Id="rId11" Type="http://schemas.openxmlformats.org/officeDocument/2006/relationships/tags" Target="../tags/tag332.xml"/><Relationship Id="rId10" Type="http://schemas.openxmlformats.org/officeDocument/2006/relationships/tags" Target="../tags/tag331.xml"/><Relationship Id="rId1" Type="http://schemas.openxmlformats.org/officeDocument/2006/relationships/tags" Target="../tags/tag322.xml"/></Relationships>
</file>

<file path=ppt/slides/_rels/slide14.xml.rels><?xml version="1.0" encoding="UTF-8" standalone="yes"?>
<Relationships xmlns="http://schemas.openxmlformats.org/package/2006/relationships"><Relationship Id="rId9" Type="http://schemas.openxmlformats.org/officeDocument/2006/relationships/tags" Target="../tags/tag359.xml"/><Relationship Id="rId8" Type="http://schemas.openxmlformats.org/officeDocument/2006/relationships/tags" Target="../tags/tag358.xml"/><Relationship Id="rId7" Type="http://schemas.openxmlformats.org/officeDocument/2006/relationships/tags" Target="../tags/tag357.xml"/><Relationship Id="rId6" Type="http://schemas.openxmlformats.org/officeDocument/2006/relationships/tags" Target="../tags/tag356.xml"/><Relationship Id="rId5" Type="http://schemas.openxmlformats.org/officeDocument/2006/relationships/tags" Target="../tags/tag355.xml"/><Relationship Id="rId4" Type="http://schemas.openxmlformats.org/officeDocument/2006/relationships/tags" Target="../tags/tag354.xml"/><Relationship Id="rId3" Type="http://schemas.openxmlformats.org/officeDocument/2006/relationships/tags" Target="../tags/tag353.xml"/><Relationship Id="rId23" Type="http://schemas.openxmlformats.org/officeDocument/2006/relationships/slideLayout" Target="../slideLayouts/slideLayout1.xml"/><Relationship Id="rId22" Type="http://schemas.openxmlformats.org/officeDocument/2006/relationships/image" Target="../media/image27.jpeg"/><Relationship Id="rId21" Type="http://schemas.openxmlformats.org/officeDocument/2006/relationships/tags" Target="../tags/tag371.xml"/><Relationship Id="rId20" Type="http://schemas.openxmlformats.org/officeDocument/2006/relationships/tags" Target="../tags/tag370.xml"/><Relationship Id="rId2" Type="http://schemas.openxmlformats.org/officeDocument/2006/relationships/tags" Target="../tags/tag352.xml"/><Relationship Id="rId19" Type="http://schemas.openxmlformats.org/officeDocument/2006/relationships/tags" Target="../tags/tag369.xml"/><Relationship Id="rId18" Type="http://schemas.openxmlformats.org/officeDocument/2006/relationships/tags" Target="../tags/tag368.xml"/><Relationship Id="rId17" Type="http://schemas.openxmlformats.org/officeDocument/2006/relationships/tags" Target="../tags/tag367.xml"/><Relationship Id="rId16" Type="http://schemas.openxmlformats.org/officeDocument/2006/relationships/tags" Target="../tags/tag366.xml"/><Relationship Id="rId15" Type="http://schemas.openxmlformats.org/officeDocument/2006/relationships/tags" Target="../tags/tag365.xml"/><Relationship Id="rId14" Type="http://schemas.openxmlformats.org/officeDocument/2006/relationships/tags" Target="../tags/tag364.xml"/><Relationship Id="rId13" Type="http://schemas.openxmlformats.org/officeDocument/2006/relationships/tags" Target="../tags/tag363.xml"/><Relationship Id="rId12" Type="http://schemas.openxmlformats.org/officeDocument/2006/relationships/tags" Target="../tags/tag362.xml"/><Relationship Id="rId11" Type="http://schemas.openxmlformats.org/officeDocument/2006/relationships/tags" Target="../tags/tag361.xml"/><Relationship Id="rId10" Type="http://schemas.openxmlformats.org/officeDocument/2006/relationships/tags" Target="../tags/tag360.xml"/><Relationship Id="rId1" Type="http://schemas.openxmlformats.org/officeDocument/2006/relationships/tags" Target="../tags/tag35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3.xml"/><Relationship Id="rId1" Type="http://schemas.openxmlformats.org/officeDocument/2006/relationships/tags" Target="../tags/tag372.xml"/></Relationships>
</file>

<file path=ppt/slides/_rels/slide16.xml.rels><?xml version="1.0" encoding="UTF-8" standalone="yes"?>
<Relationships xmlns="http://schemas.openxmlformats.org/package/2006/relationships"><Relationship Id="rId9" Type="http://schemas.microsoft.com/office/2007/relationships/media" Target="../media/media2.mp4"/><Relationship Id="rId8" Type="http://schemas.openxmlformats.org/officeDocument/2006/relationships/video" Target="NULL" TargetMode="External"/><Relationship Id="rId7" Type="http://schemas.openxmlformats.org/officeDocument/2006/relationships/image" Target="../media/image28.png"/><Relationship Id="rId6" Type="http://schemas.openxmlformats.org/officeDocument/2006/relationships/tags" Target="../tags/tag379.xml"/><Relationship Id="rId5" Type="http://schemas.openxmlformats.org/officeDocument/2006/relationships/tags" Target="../tags/tag378.xml"/><Relationship Id="rId4" Type="http://schemas.openxmlformats.org/officeDocument/2006/relationships/tags" Target="../tags/tag377.xml"/><Relationship Id="rId3" Type="http://schemas.openxmlformats.org/officeDocument/2006/relationships/tags" Target="../tags/tag376.xml"/><Relationship Id="rId2" Type="http://schemas.openxmlformats.org/officeDocument/2006/relationships/tags" Target="../tags/tag375.xml"/><Relationship Id="rId12" Type="http://schemas.openxmlformats.org/officeDocument/2006/relationships/slideLayout" Target="../slideLayouts/slideLayout1.xml"/><Relationship Id="rId11" Type="http://schemas.openxmlformats.org/officeDocument/2006/relationships/image" Target="../media/image29.png"/><Relationship Id="rId10" Type="http://schemas.openxmlformats.org/officeDocument/2006/relationships/tags" Target="../tags/tag380.xml"/><Relationship Id="rId1" Type="http://schemas.openxmlformats.org/officeDocument/2006/relationships/tags" Target="../tags/tag374.xml"/></Relationships>
</file>

<file path=ppt/slides/_rels/slide17.xml.rels><?xml version="1.0" encoding="UTF-8" standalone="yes"?>
<Relationships xmlns="http://schemas.openxmlformats.org/package/2006/relationships"><Relationship Id="rId9" Type="http://schemas.openxmlformats.org/officeDocument/2006/relationships/tags" Target="../tags/tag389.xml"/><Relationship Id="rId8" Type="http://schemas.openxmlformats.org/officeDocument/2006/relationships/tags" Target="../tags/tag388.xml"/><Relationship Id="rId7" Type="http://schemas.openxmlformats.org/officeDocument/2006/relationships/tags" Target="../tags/tag387.xml"/><Relationship Id="rId6" Type="http://schemas.openxmlformats.org/officeDocument/2006/relationships/tags" Target="../tags/tag386.xml"/><Relationship Id="rId5" Type="http://schemas.openxmlformats.org/officeDocument/2006/relationships/tags" Target="../tags/tag385.xml"/><Relationship Id="rId4" Type="http://schemas.openxmlformats.org/officeDocument/2006/relationships/tags" Target="../tags/tag384.xml"/><Relationship Id="rId3" Type="http://schemas.openxmlformats.org/officeDocument/2006/relationships/tags" Target="../tags/tag383.xml"/><Relationship Id="rId2" Type="http://schemas.openxmlformats.org/officeDocument/2006/relationships/tags" Target="../tags/tag382.xml"/><Relationship Id="rId19" Type="http://schemas.openxmlformats.org/officeDocument/2006/relationships/slideLayout" Target="../slideLayouts/slideLayout1.xml"/><Relationship Id="rId18" Type="http://schemas.openxmlformats.org/officeDocument/2006/relationships/tags" Target="../tags/tag398.xml"/><Relationship Id="rId17" Type="http://schemas.openxmlformats.org/officeDocument/2006/relationships/tags" Target="../tags/tag397.xml"/><Relationship Id="rId16" Type="http://schemas.openxmlformats.org/officeDocument/2006/relationships/tags" Target="../tags/tag396.xml"/><Relationship Id="rId15" Type="http://schemas.openxmlformats.org/officeDocument/2006/relationships/tags" Target="../tags/tag395.xml"/><Relationship Id="rId14" Type="http://schemas.openxmlformats.org/officeDocument/2006/relationships/tags" Target="../tags/tag394.xml"/><Relationship Id="rId13" Type="http://schemas.openxmlformats.org/officeDocument/2006/relationships/tags" Target="../tags/tag393.xml"/><Relationship Id="rId12" Type="http://schemas.openxmlformats.org/officeDocument/2006/relationships/tags" Target="../tags/tag392.xml"/><Relationship Id="rId11" Type="http://schemas.openxmlformats.org/officeDocument/2006/relationships/tags" Target="../tags/tag391.xml"/><Relationship Id="rId10" Type="http://schemas.openxmlformats.org/officeDocument/2006/relationships/tags" Target="../tags/tag390.xml"/><Relationship Id="rId1" Type="http://schemas.openxmlformats.org/officeDocument/2006/relationships/tags" Target="../tags/tag381.xml"/></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404.xml"/><Relationship Id="rId5" Type="http://schemas.openxmlformats.org/officeDocument/2006/relationships/tags" Target="../tags/tag403.xml"/><Relationship Id="rId4" Type="http://schemas.openxmlformats.org/officeDocument/2006/relationships/tags" Target="../tags/tag402.xml"/><Relationship Id="rId3" Type="http://schemas.openxmlformats.org/officeDocument/2006/relationships/tags" Target="../tags/tag401.xml"/><Relationship Id="rId2" Type="http://schemas.openxmlformats.org/officeDocument/2006/relationships/tags" Target="../tags/tag400.xml"/><Relationship Id="rId1" Type="http://schemas.openxmlformats.org/officeDocument/2006/relationships/tags" Target="../tags/tag399.xml"/></Relationships>
</file>

<file path=ppt/slides/_rels/slide19.xml.rels><?xml version="1.0" encoding="UTF-8" standalone="yes"?>
<Relationships xmlns="http://schemas.openxmlformats.org/package/2006/relationships"><Relationship Id="rId9" Type="http://schemas.openxmlformats.org/officeDocument/2006/relationships/image" Target="../media/image30.wmf"/><Relationship Id="rId8" Type="http://schemas.openxmlformats.org/officeDocument/2006/relationships/oleObject" Target="../embeddings/oleObject7.bin"/><Relationship Id="rId7" Type="http://schemas.openxmlformats.org/officeDocument/2006/relationships/tags" Target="../tags/tag411.xml"/><Relationship Id="rId6" Type="http://schemas.openxmlformats.org/officeDocument/2006/relationships/tags" Target="../tags/tag410.xml"/><Relationship Id="rId5" Type="http://schemas.openxmlformats.org/officeDocument/2006/relationships/tags" Target="../tags/tag409.xml"/><Relationship Id="rId4" Type="http://schemas.openxmlformats.org/officeDocument/2006/relationships/tags" Target="../tags/tag408.xml"/><Relationship Id="rId3" Type="http://schemas.openxmlformats.org/officeDocument/2006/relationships/tags" Target="../tags/tag407.xml"/><Relationship Id="rId26" Type="http://schemas.openxmlformats.org/officeDocument/2006/relationships/vmlDrawing" Target="../drawings/vmlDrawing3.vml"/><Relationship Id="rId25" Type="http://schemas.openxmlformats.org/officeDocument/2006/relationships/slideLayout" Target="../slideLayouts/slideLayout1.xml"/><Relationship Id="rId24" Type="http://schemas.openxmlformats.org/officeDocument/2006/relationships/tags" Target="../tags/tag425.xml"/><Relationship Id="rId23" Type="http://schemas.openxmlformats.org/officeDocument/2006/relationships/tags" Target="../tags/tag424.xml"/><Relationship Id="rId22" Type="http://schemas.openxmlformats.org/officeDocument/2006/relationships/tags" Target="../tags/tag423.xml"/><Relationship Id="rId21" Type="http://schemas.openxmlformats.org/officeDocument/2006/relationships/tags" Target="../tags/tag422.xml"/><Relationship Id="rId20" Type="http://schemas.openxmlformats.org/officeDocument/2006/relationships/tags" Target="../tags/tag421.xml"/><Relationship Id="rId2" Type="http://schemas.openxmlformats.org/officeDocument/2006/relationships/tags" Target="../tags/tag406.xml"/><Relationship Id="rId19" Type="http://schemas.openxmlformats.org/officeDocument/2006/relationships/tags" Target="../tags/tag420.xml"/><Relationship Id="rId18" Type="http://schemas.openxmlformats.org/officeDocument/2006/relationships/tags" Target="../tags/tag419.xml"/><Relationship Id="rId17" Type="http://schemas.openxmlformats.org/officeDocument/2006/relationships/tags" Target="../tags/tag418.xml"/><Relationship Id="rId16" Type="http://schemas.openxmlformats.org/officeDocument/2006/relationships/image" Target="../media/image31.emf"/><Relationship Id="rId15" Type="http://schemas.openxmlformats.org/officeDocument/2006/relationships/tags" Target="../tags/tag417.xml"/><Relationship Id="rId14" Type="http://schemas.openxmlformats.org/officeDocument/2006/relationships/tags" Target="../tags/tag416.xml"/><Relationship Id="rId13" Type="http://schemas.openxmlformats.org/officeDocument/2006/relationships/tags" Target="../tags/tag415.xml"/><Relationship Id="rId12" Type="http://schemas.openxmlformats.org/officeDocument/2006/relationships/tags" Target="../tags/tag414.xml"/><Relationship Id="rId11" Type="http://schemas.openxmlformats.org/officeDocument/2006/relationships/tags" Target="../tags/tag413.xml"/><Relationship Id="rId10" Type="http://schemas.openxmlformats.org/officeDocument/2006/relationships/tags" Target="../tags/tag412.xml"/><Relationship Id="rId1" Type="http://schemas.openxmlformats.org/officeDocument/2006/relationships/tags" Target="../tags/tag405.xml"/></Relationships>
</file>

<file path=ppt/slides/_rels/slide2.xml.rels><?xml version="1.0" encoding="UTF-8" standalone="yes"?>
<Relationships xmlns="http://schemas.openxmlformats.org/package/2006/relationships"><Relationship Id="rId9" Type="http://schemas.openxmlformats.org/officeDocument/2006/relationships/tags" Target="../tags/tag25.xml"/><Relationship Id="rId8" Type="http://schemas.openxmlformats.org/officeDocument/2006/relationships/image" Target="../media/image6.png"/><Relationship Id="rId7" Type="http://schemas.openxmlformats.org/officeDocument/2006/relationships/tags" Target="../tags/tag24.xml"/><Relationship Id="rId6" Type="http://schemas.openxmlformats.org/officeDocument/2006/relationships/image" Target="../media/image5.png"/><Relationship Id="rId5" Type="http://schemas.openxmlformats.org/officeDocument/2006/relationships/tags" Target="../tags/tag23.xml"/><Relationship Id="rId4" Type="http://schemas.openxmlformats.org/officeDocument/2006/relationships/image" Target="../media/image4.jpeg"/><Relationship Id="rId38" Type="http://schemas.openxmlformats.org/officeDocument/2006/relationships/vmlDrawing" Target="../drawings/vmlDrawing1.vml"/><Relationship Id="rId37" Type="http://schemas.openxmlformats.org/officeDocument/2006/relationships/slideLayout" Target="../slideLayouts/slideLayout4.xml"/><Relationship Id="rId36" Type="http://schemas.openxmlformats.org/officeDocument/2006/relationships/tags" Target="../tags/tag41.xml"/><Relationship Id="rId35" Type="http://schemas.openxmlformats.org/officeDocument/2006/relationships/tags" Target="../tags/tag40.xml"/><Relationship Id="rId34" Type="http://schemas.openxmlformats.org/officeDocument/2006/relationships/tags" Target="../tags/tag39.xml"/><Relationship Id="rId33" Type="http://schemas.openxmlformats.org/officeDocument/2006/relationships/tags" Target="../tags/tag38.xml"/><Relationship Id="rId32" Type="http://schemas.openxmlformats.org/officeDocument/2006/relationships/tags" Target="../tags/tag37.xml"/><Relationship Id="rId31" Type="http://schemas.openxmlformats.org/officeDocument/2006/relationships/tags" Target="../tags/tag36.xml"/><Relationship Id="rId30" Type="http://schemas.openxmlformats.org/officeDocument/2006/relationships/tags" Target="../tags/tag35.xml"/><Relationship Id="rId3" Type="http://schemas.openxmlformats.org/officeDocument/2006/relationships/tags" Target="../tags/tag22.xml"/><Relationship Id="rId29" Type="http://schemas.openxmlformats.org/officeDocument/2006/relationships/image" Target="../media/image12.emf"/><Relationship Id="rId28" Type="http://schemas.openxmlformats.org/officeDocument/2006/relationships/oleObject" Target="../embeddings/oleObject5.bin"/><Relationship Id="rId27" Type="http://schemas.openxmlformats.org/officeDocument/2006/relationships/tags" Target="../tags/tag34.xml"/><Relationship Id="rId26" Type="http://schemas.openxmlformats.org/officeDocument/2006/relationships/image" Target="../media/image11.emf"/><Relationship Id="rId25" Type="http://schemas.openxmlformats.org/officeDocument/2006/relationships/oleObject" Target="../embeddings/oleObject4.bin"/><Relationship Id="rId24" Type="http://schemas.openxmlformats.org/officeDocument/2006/relationships/tags" Target="../tags/tag33.xml"/><Relationship Id="rId23" Type="http://schemas.openxmlformats.org/officeDocument/2006/relationships/tags" Target="../tags/tag32.xml"/><Relationship Id="rId22" Type="http://schemas.openxmlformats.org/officeDocument/2006/relationships/tags" Target="../tags/tag31.xml"/><Relationship Id="rId21" Type="http://schemas.openxmlformats.org/officeDocument/2006/relationships/tags" Target="../tags/tag30.xml"/><Relationship Id="rId20" Type="http://schemas.openxmlformats.org/officeDocument/2006/relationships/tags" Target="../tags/tag29.xml"/><Relationship Id="rId2" Type="http://schemas.openxmlformats.org/officeDocument/2006/relationships/image" Target="../media/image3.jpeg"/><Relationship Id="rId19" Type="http://schemas.openxmlformats.org/officeDocument/2006/relationships/image" Target="../media/image10.emf"/><Relationship Id="rId18" Type="http://schemas.openxmlformats.org/officeDocument/2006/relationships/oleObject" Target="../embeddings/oleObject3.bin"/><Relationship Id="rId17" Type="http://schemas.openxmlformats.org/officeDocument/2006/relationships/tags" Target="../tags/tag28.xml"/><Relationship Id="rId16" Type="http://schemas.openxmlformats.org/officeDocument/2006/relationships/image" Target="../media/image9.emf"/><Relationship Id="rId15" Type="http://schemas.openxmlformats.org/officeDocument/2006/relationships/oleObject" Target="../embeddings/oleObject2.bin"/><Relationship Id="rId14" Type="http://schemas.openxmlformats.org/officeDocument/2006/relationships/tags" Target="../tags/tag27.xml"/><Relationship Id="rId13" Type="http://schemas.openxmlformats.org/officeDocument/2006/relationships/image" Target="../media/image8.emf"/><Relationship Id="rId12" Type="http://schemas.openxmlformats.org/officeDocument/2006/relationships/oleObject" Target="../embeddings/oleObject1.bin"/><Relationship Id="rId11" Type="http://schemas.openxmlformats.org/officeDocument/2006/relationships/tags" Target="../tags/tag26.xml"/><Relationship Id="rId10" Type="http://schemas.openxmlformats.org/officeDocument/2006/relationships/image" Target="../media/image7.png"/><Relationship Id="rId1" Type="http://schemas.openxmlformats.org/officeDocument/2006/relationships/tags" Target="../tags/tag21.xml"/></Relationships>
</file>

<file path=ppt/slides/_rels/slide20.xml.rels><?xml version="1.0" encoding="UTF-8" standalone="yes"?>
<Relationships xmlns="http://schemas.openxmlformats.org/package/2006/relationships"><Relationship Id="rId9" Type="http://schemas.openxmlformats.org/officeDocument/2006/relationships/tags" Target="../tags/tag434.xml"/><Relationship Id="rId8" Type="http://schemas.openxmlformats.org/officeDocument/2006/relationships/tags" Target="../tags/tag433.xml"/><Relationship Id="rId7" Type="http://schemas.openxmlformats.org/officeDocument/2006/relationships/tags" Target="../tags/tag432.xml"/><Relationship Id="rId6" Type="http://schemas.openxmlformats.org/officeDocument/2006/relationships/tags" Target="../tags/tag431.xml"/><Relationship Id="rId5" Type="http://schemas.openxmlformats.org/officeDocument/2006/relationships/tags" Target="../tags/tag430.xml"/><Relationship Id="rId4" Type="http://schemas.openxmlformats.org/officeDocument/2006/relationships/tags" Target="../tags/tag429.xml"/><Relationship Id="rId3" Type="http://schemas.openxmlformats.org/officeDocument/2006/relationships/tags" Target="../tags/tag428.xml"/><Relationship Id="rId28" Type="http://schemas.openxmlformats.org/officeDocument/2006/relationships/slideLayout" Target="../slideLayouts/slideLayout2.xml"/><Relationship Id="rId27" Type="http://schemas.openxmlformats.org/officeDocument/2006/relationships/tags" Target="../tags/tag452.xml"/><Relationship Id="rId26" Type="http://schemas.openxmlformats.org/officeDocument/2006/relationships/tags" Target="../tags/tag451.xml"/><Relationship Id="rId25" Type="http://schemas.openxmlformats.org/officeDocument/2006/relationships/tags" Target="../tags/tag450.xml"/><Relationship Id="rId24" Type="http://schemas.openxmlformats.org/officeDocument/2006/relationships/tags" Target="../tags/tag449.xml"/><Relationship Id="rId23" Type="http://schemas.openxmlformats.org/officeDocument/2006/relationships/tags" Target="../tags/tag448.xml"/><Relationship Id="rId22" Type="http://schemas.openxmlformats.org/officeDocument/2006/relationships/tags" Target="../tags/tag447.xml"/><Relationship Id="rId21" Type="http://schemas.openxmlformats.org/officeDocument/2006/relationships/tags" Target="../tags/tag446.xml"/><Relationship Id="rId20" Type="http://schemas.openxmlformats.org/officeDocument/2006/relationships/tags" Target="../tags/tag445.xml"/><Relationship Id="rId2" Type="http://schemas.openxmlformats.org/officeDocument/2006/relationships/tags" Target="../tags/tag427.xml"/><Relationship Id="rId19" Type="http://schemas.openxmlformats.org/officeDocument/2006/relationships/tags" Target="../tags/tag444.xml"/><Relationship Id="rId18" Type="http://schemas.openxmlformats.org/officeDocument/2006/relationships/tags" Target="../tags/tag443.xml"/><Relationship Id="rId17" Type="http://schemas.openxmlformats.org/officeDocument/2006/relationships/tags" Target="../tags/tag442.xml"/><Relationship Id="rId16" Type="http://schemas.openxmlformats.org/officeDocument/2006/relationships/tags" Target="../tags/tag441.xml"/><Relationship Id="rId15" Type="http://schemas.openxmlformats.org/officeDocument/2006/relationships/tags" Target="../tags/tag440.xml"/><Relationship Id="rId14" Type="http://schemas.openxmlformats.org/officeDocument/2006/relationships/tags" Target="../tags/tag439.xml"/><Relationship Id="rId13" Type="http://schemas.openxmlformats.org/officeDocument/2006/relationships/tags" Target="../tags/tag438.xml"/><Relationship Id="rId12" Type="http://schemas.openxmlformats.org/officeDocument/2006/relationships/tags" Target="../tags/tag437.xml"/><Relationship Id="rId11" Type="http://schemas.openxmlformats.org/officeDocument/2006/relationships/tags" Target="../tags/tag436.xml"/><Relationship Id="rId10" Type="http://schemas.openxmlformats.org/officeDocument/2006/relationships/tags" Target="../tags/tag435.xml"/><Relationship Id="rId1" Type="http://schemas.openxmlformats.org/officeDocument/2006/relationships/tags" Target="../tags/tag426.xml"/></Relationships>
</file>

<file path=ppt/slides/_rels/slide21.xml.rels><?xml version="1.0" encoding="UTF-8" standalone="yes"?>
<Relationships xmlns="http://schemas.openxmlformats.org/package/2006/relationships"><Relationship Id="rId9" Type="http://schemas.openxmlformats.org/officeDocument/2006/relationships/tags" Target="../tags/tag461.xml"/><Relationship Id="rId8" Type="http://schemas.openxmlformats.org/officeDocument/2006/relationships/tags" Target="../tags/tag460.xml"/><Relationship Id="rId7" Type="http://schemas.openxmlformats.org/officeDocument/2006/relationships/tags" Target="../tags/tag459.xml"/><Relationship Id="rId6" Type="http://schemas.openxmlformats.org/officeDocument/2006/relationships/tags" Target="../tags/tag458.xml"/><Relationship Id="rId5" Type="http://schemas.openxmlformats.org/officeDocument/2006/relationships/tags" Target="../tags/tag457.xml"/><Relationship Id="rId4" Type="http://schemas.openxmlformats.org/officeDocument/2006/relationships/tags" Target="../tags/tag456.xml"/><Relationship Id="rId3" Type="http://schemas.openxmlformats.org/officeDocument/2006/relationships/tags" Target="../tags/tag455.xml"/><Relationship Id="rId24" Type="http://schemas.openxmlformats.org/officeDocument/2006/relationships/slideLayout" Target="../slideLayouts/slideLayout1.xml"/><Relationship Id="rId23" Type="http://schemas.openxmlformats.org/officeDocument/2006/relationships/tags" Target="../tags/tag475.xml"/><Relationship Id="rId22" Type="http://schemas.openxmlformats.org/officeDocument/2006/relationships/tags" Target="../tags/tag474.xml"/><Relationship Id="rId21" Type="http://schemas.openxmlformats.org/officeDocument/2006/relationships/tags" Target="../tags/tag473.xml"/><Relationship Id="rId20" Type="http://schemas.openxmlformats.org/officeDocument/2006/relationships/tags" Target="../tags/tag472.xml"/><Relationship Id="rId2" Type="http://schemas.openxmlformats.org/officeDocument/2006/relationships/tags" Target="../tags/tag454.xml"/><Relationship Id="rId19" Type="http://schemas.openxmlformats.org/officeDocument/2006/relationships/tags" Target="../tags/tag471.xml"/><Relationship Id="rId18" Type="http://schemas.openxmlformats.org/officeDocument/2006/relationships/tags" Target="../tags/tag470.xml"/><Relationship Id="rId17" Type="http://schemas.openxmlformats.org/officeDocument/2006/relationships/tags" Target="../tags/tag469.xml"/><Relationship Id="rId16" Type="http://schemas.openxmlformats.org/officeDocument/2006/relationships/tags" Target="../tags/tag468.xml"/><Relationship Id="rId15" Type="http://schemas.openxmlformats.org/officeDocument/2006/relationships/tags" Target="../tags/tag467.xml"/><Relationship Id="rId14" Type="http://schemas.openxmlformats.org/officeDocument/2006/relationships/tags" Target="../tags/tag466.xml"/><Relationship Id="rId13" Type="http://schemas.openxmlformats.org/officeDocument/2006/relationships/tags" Target="../tags/tag465.xml"/><Relationship Id="rId12" Type="http://schemas.openxmlformats.org/officeDocument/2006/relationships/tags" Target="../tags/tag464.xml"/><Relationship Id="rId11" Type="http://schemas.openxmlformats.org/officeDocument/2006/relationships/tags" Target="../tags/tag463.xml"/><Relationship Id="rId10" Type="http://schemas.openxmlformats.org/officeDocument/2006/relationships/tags" Target="../tags/tag462.xml"/><Relationship Id="rId1" Type="http://schemas.openxmlformats.org/officeDocument/2006/relationships/tags" Target="../tags/tag453.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7.xml"/><Relationship Id="rId1" Type="http://schemas.openxmlformats.org/officeDocument/2006/relationships/tags" Target="../tags/tag476.xml"/></Relationships>
</file>

<file path=ppt/slides/_rels/slide23.xml.rels><?xml version="1.0" encoding="UTF-8" standalone="yes"?>
<Relationships xmlns="http://schemas.openxmlformats.org/package/2006/relationships"><Relationship Id="rId9" Type="http://schemas.openxmlformats.org/officeDocument/2006/relationships/tags" Target="../tags/tag486.xml"/><Relationship Id="rId8" Type="http://schemas.openxmlformats.org/officeDocument/2006/relationships/tags" Target="../tags/tag485.xml"/><Relationship Id="rId7" Type="http://schemas.openxmlformats.org/officeDocument/2006/relationships/tags" Target="../tags/tag484.xml"/><Relationship Id="rId6" Type="http://schemas.openxmlformats.org/officeDocument/2006/relationships/tags" Target="../tags/tag483.xml"/><Relationship Id="rId5" Type="http://schemas.openxmlformats.org/officeDocument/2006/relationships/tags" Target="../tags/tag482.xml"/><Relationship Id="rId4" Type="http://schemas.openxmlformats.org/officeDocument/2006/relationships/tags" Target="../tags/tag481.xml"/><Relationship Id="rId3" Type="http://schemas.openxmlformats.org/officeDocument/2006/relationships/tags" Target="../tags/tag480.xml"/><Relationship Id="rId29" Type="http://schemas.openxmlformats.org/officeDocument/2006/relationships/slideLayout" Target="../slideLayouts/slideLayout2.xml"/><Relationship Id="rId28" Type="http://schemas.openxmlformats.org/officeDocument/2006/relationships/tags" Target="../tags/tag505.xml"/><Relationship Id="rId27" Type="http://schemas.openxmlformats.org/officeDocument/2006/relationships/tags" Target="../tags/tag504.xml"/><Relationship Id="rId26" Type="http://schemas.openxmlformats.org/officeDocument/2006/relationships/tags" Target="../tags/tag503.xml"/><Relationship Id="rId25" Type="http://schemas.openxmlformats.org/officeDocument/2006/relationships/tags" Target="../tags/tag502.xml"/><Relationship Id="rId24" Type="http://schemas.openxmlformats.org/officeDocument/2006/relationships/tags" Target="../tags/tag501.xml"/><Relationship Id="rId23" Type="http://schemas.openxmlformats.org/officeDocument/2006/relationships/tags" Target="../tags/tag500.xml"/><Relationship Id="rId22" Type="http://schemas.openxmlformats.org/officeDocument/2006/relationships/tags" Target="../tags/tag499.xml"/><Relationship Id="rId21" Type="http://schemas.openxmlformats.org/officeDocument/2006/relationships/tags" Target="../tags/tag498.xml"/><Relationship Id="rId20" Type="http://schemas.openxmlformats.org/officeDocument/2006/relationships/tags" Target="../tags/tag497.xml"/><Relationship Id="rId2" Type="http://schemas.openxmlformats.org/officeDocument/2006/relationships/tags" Target="../tags/tag479.xml"/><Relationship Id="rId19" Type="http://schemas.openxmlformats.org/officeDocument/2006/relationships/tags" Target="../tags/tag496.xml"/><Relationship Id="rId18" Type="http://schemas.openxmlformats.org/officeDocument/2006/relationships/tags" Target="../tags/tag495.xml"/><Relationship Id="rId17" Type="http://schemas.openxmlformats.org/officeDocument/2006/relationships/tags" Target="../tags/tag494.xml"/><Relationship Id="rId16" Type="http://schemas.openxmlformats.org/officeDocument/2006/relationships/tags" Target="../tags/tag493.xml"/><Relationship Id="rId15" Type="http://schemas.openxmlformats.org/officeDocument/2006/relationships/tags" Target="../tags/tag492.xml"/><Relationship Id="rId14" Type="http://schemas.openxmlformats.org/officeDocument/2006/relationships/tags" Target="../tags/tag491.xml"/><Relationship Id="rId13" Type="http://schemas.openxmlformats.org/officeDocument/2006/relationships/tags" Target="../tags/tag490.xml"/><Relationship Id="rId12" Type="http://schemas.openxmlformats.org/officeDocument/2006/relationships/tags" Target="../tags/tag489.xml"/><Relationship Id="rId11" Type="http://schemas.openxmlformats.org/officeDocument/2006/relationships/tags" Target="../tags/tag488.xml"/><Relationship Id="rId10" Type="http://schemas.openxmlformats.org/officeDocument/2006/relationships/tags" Target="../tags/tag487.xml"/><Relationship Id="rId1" Type="http://schemas.openxmlformats.org/officeDocument/2006/relationships/tags" Target="../tags/tag478.xml"/></Relationships>
</file>

<file path=ppt/slides/_rels/slide24.xml.rels><?xml version="1.0" encoding="UTF-8" standalone="yes"?>
<Relationships xmlns="http://schemas.openxmlformats.org/package/2006/relationships"><Relationship Id="rId9" Type="http://schemas.openxmlformats.org/officeDocument/2006/relationships/tags" Target="../tags/tag514.xml"/><Relationship Id="rId8" Type="http://schemas.openxmlformats.org/officeDocument/2006/relationships/tags" Target="../tags/tag513.xml"/><Relationship Id="rId7" Type="http://schemas.openxmlformats.org/officeDocument/2006/relationships/tags" Target="../tags/tag512.xml"/><Relationship Id="rId6" Type="http://schemas.openxmlformats.org/officeDocument/2006/relationships/tags" Target="../tags/tag511.xml"/><Relationship Id="rId5" Type="http://schemas.openxmlformats.org/officeDocument/2006/relationships/tags" Target="../tags/tag510.xml"/><Relationship Id="rId4" Type="http://schemas.openxmlformats.org/officeDocument/2006/relationships/tags" Target="../tags/tag509.xml"/><Relationship Id="rId3" Type="http://schemas.openxmlformats.org/officeDocument/2006/relationships/tags" Target="../tags/tag508.xml"/><Relationship Id="rId29" Type="http://schemas.openxmlformats.org/officeDocument/2006/relationships/slideLayout" Target="../slideLayouts/slideLayout1.xml"/><Relationship Id="rId28" Type="http://schemas.openxmlformats.org/officeDocument/2006/relationships/tags" Target="../tags/tag532.xml"/><Relationship Id="rId27" Type="http://schemas.openxmlformats.org/officeDocument/2006/relationships/tags" Target="../tags/tag531.xml"/><Relationship Id="rId26" Type="http://schemas.openxmlformats.org/officeDocument/2006/relationships/tags" Target="../tags/tag530.xml"/><Relationship Id="rId25" Type="http://schemas.openxmlformats.org/officeDocument/2006/relationships/tags" Target="../tags/tag529.xml"/><Relationship Id="rId24" Type="http://schemas.openxmlformats.org/officeDocument/2006/relationships/tags" Target="../tags/tag528.xml"/><Relationship Id="rId23" Type="http://schemas.openxmlformats.org/officeDocument/2006/relationships/tags" Target="../tags/tag527.xml"/><Relationship Id="rId22" Type="http://schemas.openxmlformats.org/officeDocument/2006/relationships/tags" Target="../tags/tag526.xml"/><Relationship Id="rId21" Type="http://schemas.openxmlformats.org/officeDocument/2006/relationships/tags" Target="../tags/tag525.xml"/><Relationship Id="rId20" Type="http://schemas.openxmlformats.org/officeDocument/2006/relationships/image" Target="../media/image32.png"/><Relationship Id="rId2" Type="http://schemas.openxmlformats.org/officeDocument/2006/relationships/tags" Target="../tags/tag507.xml"/><Relationship Id="rId19" Type="http://schemas.openxmlformats.org/officeDocument/2006/relationships/tags" Target="../tags/tag524.xml"/><Relationship Id="rId18" Type="http://schemas.openxmlformats.org/officeDocument/2006/relationships/tags" Target="../tags/tag523.xml"/><Relationship Id="rId17" Type="http://schemas.openxmlformats.org/officeDocument/2006/relationships/tags" Target="../tags/tag522.xml"/><Relationship Id="rId16" Type="http://schemas.openxmlformats.org/officeDocument/2006/relationships/tags" Target="../tags/tag521.xml"/><Relationship Id="rId15" Type="http://schemas.openxmlformats.org/officeDocument/2006/relationships/tags" Target="../tags/tag520.xml"/><Relationship Id="rId14" Type="http://schemas.openxmlformats.org/officeDocument/2006/relationships/tags" Target="../tags/tag519.xml"/><Relationship Id="rId13" Type="http://schemas.openxmlformats.org/officeDocument/2006/relationships/tags" Target="../tags/tag518.xml"/><Relationship Id="rId12" Type="http://schemas.openxmlformats.org/officeDocument/2006/relationships/tags" Target="../tags/tag517.xml"/><Relationship Id="rId11" Type="http://schemas.openxmlformats.org/officeDocument/2006/relationships/tags" Target="../tags/tag516.xml"/><Relationship Id="rId10" Type="http://schemas.openxmlformats.org/officeDocument/2006/relationships/tags" Target="../tags/tag515.xml"/><Relationship Id="rId1" Type="http://schemas.openxmlformats.org/officeDocument/2006/relationships/tags" Target="../tags/tag506.xml"/></Relationships>
</file>

<file path=ppt/slides/_rels/slide25.xml.rels><?xml version="1.0" encoding="UTF-8" standalone="yes"?>
<Relationships xmlns="http://schemas.openxmlformats.org/package/2006/relationships"><Relationship Id="rId9" Type="http://schemas.openxmlformats.org/officeDocument/2006/relationships/tags" Target="../tags/tag541.xml"/><Relationship Id="rId8" Type="http://schemas.openxmlformats.org/officeDocument/2006/relationships/tags" Target="../tags/tag540.xml"/><Relationship Id="rId7" Type="http://schemas.openxmlformats.org/officeDocument/2006/relationships/tags" Target="../tags/tag539.xml"/><Relationship Id="rId69" Type="http://schemas.openxmlformats.org/officeDocument/2006/relationships/slideLayout" Target="../slideLayouts/slideLayout1.xml"/><Relationship Id="rId68" Type="http://schemas.openxmlformats.org/officeDocument/2006/relationships/tags" Target="../tags/tag600.xml"/><Relationship Id="rId67" Type="http://schemas.openxmlformats.org/officeDocument/2006/relationships/tags" Target="../tags/tag599.xml"/><Relationship Id="rId66" Type="http://schemas.openxmlformats.org/officeDocument/2006/relationships/tags" Target="../tags/tag598.xml"/><Relationship Id="rId65" Type="http://schemas.openxmlformats.org/officeDocument/2006/relationships/tags" Target="../tags/tag597.xml"/><Relationship Id="rId64" Type="http://schemas.openxmlformats.org/officeDocument/2006/relationships/tags" Target="../tags/tag596.xml"/><Relationship Id="rId63" Type="http://schemas.openxmlformats.org/officeDocument/2006/relationships/tags" Target="../tags/tag595.xml"/><Relationship Id="rId62" Type="http://schemas.openxmlformats.org/officeDocument/2006/relationships/tags" Target="../tags/tag594.xml"/><Relationship Id="rId61" Type="http://schemas.openxmlformats.org/officeDocument/2006/relationships/tags" Target="../tags/tag593.xml"/><Relationship Id="rId60" Type="http://schemas.openxmlformats.org/officeDocument/2006/relationships/tags" Target="../tags/tag592.xml"/><Relationship Id="rId6" Type="http://schemas.openxmlformats.org/officeDocument/2006/relationships/tags" Target="../tags/tag538.xml"/><Relationship Id="rId59" Type="http://schemas.openxmlformats.org/officeDocument/2006/relationships/tags" Target="../tags/tag591.xml"/><Relationship Id="rId58" Type="http://schemas.openxmlformats.org/officeDocument/2006/relationships/tags" Target="../tags/tag590.xml"/><Relationship Id="rId57" Type="http://schemas.openxmlformats.org/officeDocument/2006/relationships/tags" Target="../tags/tag589.xml"/><Relationship Id="rId56" Type="http://schemas.openxmlformats.org/officeDocument/2006/relationships/tags" Target="../tags/tag588.xml"/><Relationship Id="rId55" Type="http://schemas.openxmlformats.org/officeDocument/2006/relationships/tags" Target="../tags/tag587.xml"/><Relationship Id="rId54" Type="http://schemas.openxmlformats.org/officeDocument/2006/relationships/tags" Target="../tags/tag586.xml"/><Relationship Id="rId53" Type="http://schemas.openxmlformats.org/officeDocument/2006/relationships/tags" Target="../tags/tag585.xml"/><Relationship Id="rId52" Type="http://schemas.openxmlformats.org/officeDocument/2006/relationships/tags" Target="../tags/tag584.xml"/><Relationship Id="rId51" Type="http://schemas.openxmlformats.org/officeDocument/2006/relationships/tags" Target="../tags/tag583.xml"/><Relationship Id="rId50" Type="http://schemas.openxmlformats.org/officeDocument/2006/relationships/tags" Target="../tags/tag582.xml"/><Relationship Id="rId5" Type="http://schemas.openxmlformats.org/officeDocument/2006/relationships/tags" Target="../tags/tag537.xml"/><Relationship Id="rId49" Type="http://schemas.openxmlformats.org/officeDocument/2006/relationships/tags" Target="../tags/tag581.xml"/><Relationship Id="rId48" Type="http://schemas.openxmlformats.org/officeDocument/2006/relationships/tags" Target="../tags/tag580.xml"/><Relationship Id="rId47" Type="http://schemas.openxmlformats.org/officeDocument/2006/relationships/tags" Target="../tags/tag579.xml"/><Relationship Id="rId46" Type="http://schemas.openxmlformats.org/officeDocument/2006/relationships/tags" Target="../tags/tag578.xml"/><Relationship Id="rId45" Type="http://schemas.openxmlformats.org/officeDocument/2006/relationships/tags" Target="../tags/tag577.xml"/><Relationship Id="rId44" Type="http://schemas.openxmlformats.org/officeDocument/2006/relationships/tags" Target="../tags/tag576.xml"/><Relationship Id="rId43" Type="http://schemas.openxmlformats.org/officeDocument/2006/relationships/tags" Target="../tags/tag575.xml"/><Relationship Id="rId42" Type="http://schemas.openxmlformats.org/officeDocument/2006/relationships/tags" Target="../tags/tag574.xml"/><Relationship Id="rId41" Type="http://schemas.openxmlformats.org/officeDocument/2006/relationships/tags" Target="../tags/tag573.xml"/><Relationship Id="rId40" Type="http://schemas.openxmlformats.org/officeDocument/2006/relationships/tags" Target="../tags/tag572.xml"/><Relationship Id="rId4" Type="http://schemas.openxmlformats.org/officeDocument/2006/relationships/tags" Target="../tags/tag536.xml"/><Relationship Id="rId39" Type="http://schemas.openxmlformats.org/officeDocument/2006/relationships/tags" Target="../tags/tag571.xml"/><Relationship Id="rId38" Type="http://schemas.openxmlformats.org/officeDocument/2006/relationships/tags" Target="../tags/tag570.xml"/><Relationship Id="rId37" Type="http://schemas.openxmlformats.org/officeDocument/2006/relationships/tags" Target="../tags/tag569.xml"/><Relationship Id="rId36" Type="http://schemas.openxmlformats.org/officeDocument/2006/relationships/tags" Target="../tags/tag568.xml"/><Relationship Id="rId35" Type="http://schemas.openxmlformats.org/officeDocument/2006/relationships/tags" Target="../tags/tag567.xml"/><Relationship Id="rId34" Type="http://schemas.openxmlformats.org/officeDocument/2006/relationships/tags" Target="../tags/tag566.xml"/><Relationship Id="rId33" Type="http://schemas.openxmlformats.org/officeDocument/2006/relationships/tags" Target="../tags/tag565.xml"/><Relationship Id="rId32" Type="http://schemas.openxmlformats.org/officeDocument/2006/relationships/tags" Target="../tags/tag564.xml"/><Relationship Id="rId31" Type="http://schemas.openxmlformats.org/officeDocument/2006/relationships/tags" Target="../tags/tag563.xml"/><Relationship Id="rId30" Type="http://schemas.openxmlformats.org/officeDocument/2006/relationships/tags" Target="../tags/tag562.xml"/><Relationship Id="rId3" Type="http://schemas.openxmlformats.org/officeDocument/2006/relationships/tags" Target="../tags/tag535.xml"/><Relationship Id="rId29" Type="http://schemas.openxmlformats.org/officeDocument/2006/relationships/tags" Target="../tags/tag561.xml"/><Relationship Id="rId28" Type="http://schemas.openxmlformats.org/officeDocument/2006/relationships/tags" Target="../tags/tag560.xml"/><Relationship Id="rId27" Type="http://schemas.openxmlformats.org/officeDocument/2006/relationships/tags" Target="../tags/tag559.xml"/><Relationship Id="rId26" Type="http://schemas.openxmlformats.org/officeDocument/2006/relationships/tags" Target="../tags/tag558.xml"/><Relationship Id="rId25" Type="http://schemas.openxmlformats.org/officeDocument/2006/relationships/tags" Target="../tags/tag557.xml"/><Relationship Id="rId24" Type="http://schemas.openxmlformats.org/officeDocument/2006/relationships/tags" Target="../tags/tag556.xml"/><Relationship Id="rId23" Type="http://schemas.openxmlformats.org/officeDocument/2006/relationships/tags" Target="../tags/tag555.xml"/><Relationship Id="rId22" Type="http://schemas.openxmlformats.org/officeDocument/2006/relationships/tags" Target="../tags/tag554.xml"/><Relationship Id="rId21" Type="http://schemas.openxmlformats.org/officeDocument/2006/relationships/tags" Target="../tags/tag553.xml"/><Relationship Id="rId20" Type="http://schemas.openxmlformats.org/officeDocument/2006/relationships/tags" Target="../tags/tag552.xml"/><Relationship Id="rId2" Type="http://schemas.openxmlformats.org/officeDocument/2006/relationships/tags" Target="../tags/tag534.xml"/><Relationship Id="rId19" Type="http://schemas.openxmlformats.org/officeDocument/2006/relationships/tags" Target="../tags/tag551.xml"/><Relationship Id="rId18" Type="http://schemas.openxmlformats.org/officeDocument/2006/relationships/tags" Target="../tags/tag550.xml"/><Relationship Id="rId17" Type="http://schemas.openxmlformats.org/officeDocument/2006/relationships/tags" Target="../tags/tag549.xml"/><Relationship Id="rId16" Type="http://schemas.openxmlformats.org/officeDocument/2006/relationships/tags" Target="../tags/tag548.xml"/><Relationship Id="rId15" Type="http://schemas.openxmlformats.org/officeDocument/2006/relationships/tags" Target="../tags/tag547.xml"/><Relationship Id="rId14" Type="http://schemas.openxmlformats.org/officeDocument/2006/relationships/tags" Target="../tags/tag546.xml"/><Relationship Id="rId13" Type="http://schemas.openxmlformats.org/officeDocument/2006/relationships/tags" Target="../tags/tag545.xml"/><Relationship Id="rId12" Type="http://schemas.openxmlformats.org/officeDocument/2006/relationships/tags" Target="../tags/tag544.xml"/><Relationship Id="rId11" Type="http://schemas.openxmlformats.org/officeDocument/2006/relationships/tags" Target="../tags/tag543.xml"/><Relationship Id="rId10" Type="http://schemas.openxmlformats.org/officeDocument/2006/relationships/tags" Target="../tags/tag542.xml"/><Relationship Id="rId1" Type="http://schemas.openxmlformats.org/officeDocument/2006/relationships/tags" Target="../tags/tag533.xml"/></Relationships>
</file>

<file path=ppt/slides/_rels/slide26.xml.rels><?xml version="1.0" encoding="UTF-8" standalone="yes"?>
<Relationships xmlns="http://schemas.openxmlformats.org/package/2006/relationships"><Relationship Id="rId9" Type="http://schemas.openxmlformats.org/officeDocument/2006/relationships/image" Target="../media/image35.emf"/><Relationship Id="rId8" Type="http://schemas.openxmlformats.org/officeDocument/2006/relationships/package" Target="../embeddings/Document1.docx"/><Relationship Id="rId7" Type="http://schemas.openxmlformats.org/officeDocument/2006/relationships/tags" Target="../tags/tag605.xml"/><Relationship Id="rId6" Type="http://schemas.openxmlformats.org/officeDocument/2006/relationships/image" Target="../media/image34.png"/><Relationship Id="rId5" Type="http://schemas.openxmlformats.org/officeDocument/2006/relationships/tags" Target="../tags/tag604.xml"/><Relationship Id="rId4" Type="http://schemas.openxmlformats.org/officeDocument/2006/relationships/image" Target="../media/image33.png"/><Relationship Id="rId3" Type="http://schemas.openxmlformats.org/officeDocument/2006/relationships/tags" Target="../tags/tag603.xml"/><Relationship Id="rId29" Type="http://schemas.openxmlformats.org/officeDocument/2006/relationships/vmlDrawing" Target="../drawings/vmlDrawing4.vml"/><Relationship Id="rId28" Type="http://schemas.openxmlformats.org/officeDocument/2006/relationships/slideLayout" Target="../slideLayouts/slideLayout1.xml"/><Relationship Id="rId27" Type="http://schemas.openxmlformats.org/officeDocument/2006/relationships/tags" Target="../tags/tag622.xml"/><Relationship Id="rId26" Type="http://schemas.openxmlformats.org/officeDocument/2006/relationships/tags" Target="../tags/tag621.xml"/><Relationship Id="rId25" Type="http://schemas.openxmlformats.org/officeDocument/2006/relationships/tags" Target="../tags/tag620.xml"/><Relationship Id="rId24" Type="http://schemas.openxmlformats.org/officeDocument/2006/relationships/tags" Target="../tags/tag619.xml"/><Relationship Id="rId23" Type="http://schemas.openxmlformats.org/officeDocument/2006/relationships/tags" Target="../tags/tag618.xml"/><Relationship Id="rId22" Type="http://schemas.openxmlformats.org/officeDocument/2006/relationships/tags" Target="../tags/tag617.xml"/><Relationship Id="rId21" Type="http://schemas.openxmlformats.org/officeDocument/2006/relationships/tags" Target="../tags/tag616.xml"/><Relationship Id="rId20" Type="http://schemas.openxmlformats.org/officeDocument/2006/relationships/tags" Target="../tags/tag615.xml"/><Relationship Id="rId2" Type="http://schemas.openxmlformats.org/officeDocument/2006/relationships/tags" Target="../tags/tag602.xml"/><Relationship Id="rId19" Type="http://schemas.openxmlformats.org/officeDocument/2006/relationships/tags" Target="../tags/tag614.xml"/><Relationship Id="rId18" Type="http://schemas.openxmlformats.org/officeDocument/2006/relationships/tags" Target="../tags/tag613.xml"/><Relationship Id="rId17" Type="http://schemas.openxmlformats.org/officeDocument/2006/relationships/tags" Target="../tags/tag612.xml"/><Relationship Id="rId16" Type="http://schemas.openxmlformats.org/officeDocument/2006/relationships/tags" Target="../tags/tag611.xml"/><Relationship Id="rId15" Type="http://schemas.openxmlformats.org/officeDocument/2006/relationships/tags" Target="../tags/tag610.xml"/><Relationship Id="rId14" Type="http://schemas.openxmlformats.org/officeDocument/2006/relationships/tags" Target="../tags/tag609.xml"/><Relationship Id="rId13" Type="http://schemas.openxmlformats.org/officeDocument/2006/relationships/tags" Target="../tags/tag608.xml"/><Relationship Id="rId12" Type="http://schemas.openxmlformats.org/officeDocument/2006/relationships/tags" Target="../tags/tag607.xml"/><Relationship Id="rId11" Type="http://schemas.openxmlformats.org/officeDocument/2006/relationships/image" Target="../media/image36.png"/><Relationship Id="rId10" Type="http://schemas.openxmlformats.org/officeDocument/2006/relationships/tags" Target="../tags/tag606.xml"/><Relationship Id="rId1" Type="http://schemas.openxmlformats.org/officeDocument/2006/relationships/tags" Target="../tags/tag60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24.xml"/><Relationship Id="rId1" Type="http://schemas.openxmlformats.org/officeDocument/2006/relationships/tags" Target="../tags/tag623.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627.xml"/><Relationship Id="rId2" Type="http://schemas.openxmlformats.org/officeDocument/2006/relationships/tags" Target="../tags/tag626.xml"/><Relationship Id="rId1" Type="http://schemas.openxmlformats.org/officeDocument/2006/relationships/tags" Target="../tags/tag625.xml"/></Relationships>
</file>

<file path=ppt/slides/_rels/slide29.xml.rels><?xml version="1.0" encoding="UTF-8" standalone="yes"?>
<Relationships xmlns="http://schemas.openxmlformats.org/package/2006/relationships"><Relationship Id="rId9" Type="http://schemas.openxmlformats.org/officeDocument/2006/relationships/tags" Target="../tags/tag636.xml"/><Relationship Id="rId8" Type="http://schemas.openxmlformats.org/officeDocument/2006/relationships/tags" Target="../tags/tag635.xml"/><Relationship Id="rId7" Type="http://schemas.openxmlformats.org/officeDocument/2006/relationships/tags" Target="../tags/tag634.xml"/><Relationship Id="rId6" Type="http://schemas.openxmlformats.org/officeDocument/2006/relationships/tags" Target="../tags/tag633.xml"/><Relationship Id="rId5" Type="http://schemas.openxmlformats.org/officeDocument/2006/relationships/tags" Target="../tags/tag632.xml"/><Relationship Id="rId4" Type="http://schemas.openxmlformats.org/officeDocument/2006/relationships/tags" Target="../tags/tag631.xml"/><Relationship Id="rId3" Type="http://schemas.openxmlformats.org/officeDocument/2006/relationships/tags" Target="../tags/tag630.xml"/><Relationship Id="rId2" Type="http://schemas.openxmlformats.org/officeDocument/2006/relationships/tags" Target="../tags/tag629.xml"/><Relationship Id="rId13" Type="http://schemas.openxmlformats.org/officeDocument/2006/relationships/slideLayout" Target="../slideLayouts/slideLayout3.xml"/><Relationship Id="rId12" Type="http://schemas.openxmlformats.org/officeDocument/2006/relationships/tags" Target="../tags/tag639.xml"/><Relationship Id="rId11" Type="http://schemas.openxmlformats.org/officeDocument/2006/relationships/tags" Target="../tags/tag638.xml"/><Relationship Id="rId10" Type="http://schemas.openxmlformats.org/officeDocument/2006/relationships/tags" Target="../tags/tag637.xml"/><Relationship Id="rId1" Type="http://schemas.openxmlformats.org/officeDocument/2006/relationships/tags" Target="../tags/tag628.xml"/></Relationships>
</file>

<file path=ppt/slides/_rels/slide3.xml.rels><?xml version="1.0" encoding="UTF-8" standalone="yes"?>
<Relationships xmlns="http://schemas.openxmlformats.org/package/2006/relationships"><Relationship Id="rId9" Type="http://schemas.openxmlformats.org/officeDocument/2006/relationships/tags" Target="../tags/tag50.xml"/><Relationship Id="rId8" Type="http://schemas.openxmlformats.org/officeDocument/2006/relationships/tags" Target="../tags/tag49.xml"/><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7" Type="http://schemas.openxmlformats.org/officeDocument/2006/relationships/slideLayout" Target="../slideLayouts/slideLayout1.xml"/><Relationship Id="rId26" Type="http://schemas.openxmlformats.org/officeDocument/2006/relationships/tags" Target="../tags/tag66.xml"/><Relationship Id="rId25" Type="http://schemas.openxmlformats.org/officeDocument/2006/relationships/image" Target="../media/image13.GIF"/><Relationship Id="rId24" Type="http://schemas.openxmlformats.org/officeDocument/2006/relationships/tags" Target="../tags/tag65.xml"/><Relationship Id="rId23" Type="http://schemas.openxmlformats.org/officeDocument/2006/relationships/tags" Target="../tags/tag64.xml"/><Relationship Id="rId22" Type="http://schemas.openxmlformats.org/officeDocument/2006/relationships/tags" Target="../tags/tag63.xml"/><Relationship Id="rId21" Type="http://schemas.openxmlformats.org/officeDocument/2006/relationships/tags" Target="../tags/tag62.xml"/><Relationship Id="rId20" Type="http://schemas.openxmlformats.org/officeDocument/2006/relationships/tags" Target="../tags/tag61.xml"/><Relationship Id="rId2" Type="http://schemas.openxmlformats.org/officeDocument/2006/relationships/tags" Target="../tags/tag43.xml"/><Relationship Id="rId19" Type="http://schemas.openxmlformats.org/officeDocument/2006/relationships/tags" Target="../tags/tag60.xml"/><Relationship Id="rId18" Type="http://schemas.openxmlformats.org/officeDocument/2006/relationships/tags" Target="../tags/tag59.xml"/><Relationship Id="rId17" Type="http://schemas.openxmlformats.org/officeDocument/2006/relationships/tags" Target="../tags/tag58.xml"/><Relationship Id="rId16" Type="http://schemas.openxmlformats.org/officeDocument/2006/relationships/tags" Target="../tags/tag57.xml"/><Relationship Id="rId15" Type="http://schemas.openxmlformats.org/officeDocument/2006/relationships/tags" Target="../tags/tag56.xml"/><Relationship Id="rId14" Type="http://schemas.openxmlformats.org/officeDocument/2006/relationships/tags" Target="../tags/tag55.xml"/><Relationship Id="rId13" Type="http://schemas.openxmlformats.org/officeDocument/2006/relationships/tags" Target="../tags/tag54.xml"/><Relationship Id="rId12" Type="http://schemas.openxmlformats.org/officeDocument/2006/relationships/tags" Target="../tags/tag53.xml"/><Relationship Id="rId11" Type="http://schemas.openxmlformats.org/officeDocument/2006/relationships/tags" Target="../tags/tag52.xml"/><Relationship Id="rId10" Type="http://schemas.openxmlformats.org/officeDocument/2006/relationships/tags" Target="../tags/tag51.xml"/><Relationship Id="rId1" Type="http://schemas.openxmlformats.org/officeDocument/2006/relationships/tags" Target="../tags/tag42.xml"/></Relationships>
</file>

<file path=ppt/slides/_rels/slide30.xml.rels><?xml version="1.0" encoding="UTF-8" standalone="yes"?>
<Relationships xmlns="http://schemas.openxmlformats.org/package/2006/relationships"><Relationship Id="rId9" Type="http://schemas.openxmlformats.org/officeDocument/2006/relationships/image" Target="../media/image37.png"/><Relationship Id="rId8" Type="http://schemas.openxmlformats.org/officeDocument/2006/relationships/tags" Target="../tags/tag647.xml"/><Relationship Id="rId7" Type="http://schemas.openxmlformats.org/officeDocument/2006/relationships/tags" Target="../tags/tag646.xml"/><Relationship Id="rId6" Type="http://schemas.openxmlformats.org/officeDocument/2006/relationships/tags" Target="../tags/tag645.xml"/><Relationship Id="rId5" Type="http://schemas.openxmlformats.org/officeDocument/2006/relationships/tags" Target="../tags/tag644.xml"/><Relationship Id="rId4" Type="http://schemas.openxmlformats.org/officeDocument/2006/relationships/tags" Target="../tags/tag643.xml"/><Relationship Id="rId3" Type="http://schemas.openxmlformats.org/officeDocument/2006/relationships/tags" Target="../tags/tag642.xml"/><Relationship Id="rId24" Type="http://schemas.openxmlformats.org/officeDocument/2006/relationships/slideLayout" Target="../slideLayouts/slideLayout1.xml"/><Relationship Id="rId23" Type="http://schemas.openxmlformats.org/officeDocument/2006/relationships/tags" Target="../tags/tag661.xml"/><Relationship Id="rId22" Type="http://schemas.openxmlformats.org/officeDocument/2006/relationships/tags" Target="../tags/tag660.xml"/><Relationship Id="rId21" Type="http://schemas.openxmlformats.org/officeDocument/2006/relationships/tags" Target="../tags/tag659.xml"/><Relationship Id="rId20" Type="http://schemas.openxmlformats.org/officeDocument/2006/relationships/tags" Target="../tags/tag658.xml"/><Relationship Id="rId2" Type="http://schemas.openxmlformats.org/officeDocument/2006/relationships/tags" Target="../tags/tag641.xml"/><Relationship Id="rId19" Type="http://schemas.openxmlformats.org/officeDocument/2006/relationships/tags" Target="../tags/tag657.xml"/><Relationship Id="rId18" Type="http://schemas.openxmlformats.org/officeDocument/2006/relationships/tags" Target="../tags/tag656.xml"/><Relationship Id="rId17" Type="http://schemas.openxmlformats.org/officeDocument/2006/relationships/tags" Target="../tags/tag655.xml"/><Relationship Id="rId16" Type="http://schemas.openxmlformats.org/officeDocument/2006/relationships/tags" Target="../tags/tag654.xml"/><Relationship Id="rId15" Type="http://schemas.openxmlformats.org/officeDocument/2006/relationships/tags" Target="../tags/tag653.xml"/><Relationship Id="rId14" Type="http://schemas.openxmlformats.org/officeDocument/2006/relationships/tags" Target="../tags/tag652.xml"/><Relationship Id="rId13" Type="http://schemas.openxmlformats.org/officeDocument/2006/relationships/tags" Target="../tags/tag651.xml"/><Relationship Id="rId12" Type="http://schemas.openxmlformats.org/officeDocument/2006/relationships/tags" Target="../tags/tag650.xml"/><Relationship Id="rId11" Type="http://schemas.openxmlformats.org/officeDocument/2006/relationships/tags" Target="../tags/tag649.xml"/><Relationship Id="rId10" Type="http://schemas.openxmlformats.org/officeDocument/2006/relationships/tags" Target="../tags/tag648.xml"/><Relationship Id="rId1" Type="http://schemas.openxmlformats.org/officeDocument/2006/relationships/tags" Target="../tags/tag640.xml"/></Relationships>
</file>

<file path=ppt/slides/_rels/slide31.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667.xml"/><Relationship Id="rId5" Type="http://schemas.openxmlformats.org/officeDocument/2006/relationships/tags" Target="../tags/tag666.xml"/><Relationship Id="rId4" Type="http://schemas.openxmlformats.org/officeDocument/2006/relationships/tags" Target="../tags/tag665.xml"/><Relationship Id="rId3" Type="http://schemas.openxmlformats.org/officeDocument/2006/relationships/tags" Target="../tags/tag664.xml"/><Relationship Id="rId2" Type="http://schemas.openxmlformats.org/officeDocument/2006/relationships/tags" Target="../tags/tag663.xml"/><Relationship Id="rId1" Type="http://schemas.openxmlformats.org/officeDocument/2006/relationships/tags" Target="../tags/tag66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9.xml"/><Relationship Id="rId1" Type="http://schemas.openxmlformats.org/officeDocument/2006/relationships/tags" Target="../tags/tag668.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1.xml"/><Relationship Id="rId1" Type="http://schemas.openxmlformats.org/officeDocument/2006/relationships/tags" Target="../tags/tag670.xml"/></Relationships>
</file>

<file path=ppt/slides/_rels/slide34.xml.rels><?xml version="1.0" encoding="UTF-8" standalone="yes"?>
<Relationships xmlns="http://schemas.openxmlformats.org/package/2006/relationships"><Relationship Id="rId9" Type="http://schemas.openxmlformats.org/officeDocument/2006/relationships/tags" Target="../tags/tag677.xml"/><Relationship Id="rId8" Type="http://schemas.openxmlformats.org/officeDocument/2006/relationships/hyperlink" Target="../../../../&#36873;&#20462;5&#26377;&#26426;&#21270;&#23398;&#22522;&#30784;/&#31532;&#19977;&#31456;&#28867;&#30340;&#21547;&#27687;&#34893;&#29983;&#29289;/&#39640;&#20108;&#35838;&#20214;%20-%20&#27704;&#24247;&#21270;&#23398;&#25945;&#32946;&#32593;.htm" TargetMode="External"/><Relationship Id="rId7" Type="http://schemas.openxmlformats.org/officeDocument/2006/relationships/tags" Target="../tags/tag676.xml"/><Relationship Id="rId6" Type="http://schemas.openxmlformats.org/officeDocument/2006/relationships/tags" Target="../tags/tag675.xml"/><Relationship Id="rId5" Type="http://schemas.openxmlformats.org/officeDocument/2006/relationships/tags" Target="../tags/tag674.xml"/><Relationship Id="rId4" Type="http://schemas.openxmlformats.org/officeDocument/2006/relationships/image" Target="../media/image38.emf"/><Relationship Id="rId3" Type="http://schemas.openxmlformats.org/officeDocument/2006/relationships/package" Target="../embeddings/Document2.docx"/><Relationship Id="rId29" Type="http://schemas.openxmlformats.org/officeDocument/2006/relationships/vmlDrawing" Target="../drawings/vmlDrawing5.vml"/><Relationship Id="rId28" Type="http://schemas.openxmlformats.org/officeDocument/2006/relationships/slideLayout" Target="../slideLayouts/slideLayout3.xml"/><Relationship Id="rId27" Type="http://schemas.openxmlformats.org/officeDocument/2006/relationships/image" Target="../media/image39.png"/><Relationship Id="rId26" Type="http://schemas.openxmlformats.org/officeDocument/2006/relationships/tags" Target="../tags/tag693.xml"/><Relationship Id="rId25" Type="http://schemas.openxmlformats.org/officeDocument/2006/relationships/tags" Target="../tags/tag692.xml"/><Relationship Id="rId24" Type="http://schemas.openxmlformats.org/officeDocument/2006/relationships/tags" Target="../tags/tag691.xml"/><Relationship Id="rId23" Type="http://schemas.openxmlformats.org/officeDocument/2006/relationships/tags" Target="../tags/tag690.xml"/><Relationship Id="rId22" Type="http://schemas.openxmlformats.org/officeDocument/2006/relationships/tags" Target="../tags/tag689.xml"/><Relationship Id="rId21" Type="http://schemas.openxmlformats.org/officeDocument/2006/relationships/tags" Target="../tags/tag688.xml"/><Relationship Id="rId20" Type="http://schemas.openxmlformats.org/officeDocument/2006/relationships/tags" Target="../tags/tag687.xml"/><Relationship Id="rId2" Type="http://schemas.openxmlformats.org/officeDocument/2006/relationships/tags" Target="../tags/tag673.xml"/><Relationship Id="rId19" Type="http://schemas.openxmlformats.org/officeDocument/2006/relationships/tags" Target="../tags/tag686.xml"/><Relationship Id="rId18" Type="http://schemas.openxmlformats.org/officeDocument/2006/relationships/tags" Target="../tags/tag685.xml"/><Relationship Id="rId17" Type="http://schemas.openxmlformats.org/officeDocument/2006/relationships/image" Target="../media/image31.emf"/><Relationship Id="rId16" Type="http://schemas.openxmlformats.org/officeDocument/2006/relationships/tags" Target="../tags/tag684.xml"/><Relationship Id="rId15" Type="http://schemas.openxmlformats.org/officeDocument/2006/relationships/tags" Target="../tags/tag683.xml"/><Relationship Id="rId14" Type="http://schemas.openxmlformats.org/officeDocument/2006/relationships/tags" Target="../tags/tag682.xml"/><Relationship Id="rId13" Type="http://schemas.openxmlformats.org/officeDocument/2006/relationships/tags" Target="../tags/tag681.xml"/><Relationship Id="rId12" Type="http://schemas.openxmlformats.org/officeDocument/2006/relationships/tags" Target="../tags/tag680.xml"/><Relationship Id="rId11" Type="http://schemas.openxmlformats.org/officeDocument/2006/relationships/tags" Target="../tags/tag679.xml"/><Relationship Id="rId10" Type="http://schemas.openxmlformats.org/officeDocument/2006/relationships/tags" Target="../tags/tag678.xml"/><Relationship Id="rId1" Type="http://schemas.openxmlformats.org/officeDocument/2006/relationships/tags" Target="../tags/tag672.xml"/></Relationships>
</file>

<file path=ppt/slides/_rels/slide35.xml.rels><?xml version="1.0" encoding="UTF-8" standalone="yes"?>
<Relationships xmlns="http://schemas.openxmlformats.org/package/2006/relationships"><Relationship Id="rId91" Type="http://schemas.openxmlformats.org/officeDocument/2006/relationships/slideLayout" Target="../slideLayouts/slideLayout1.xml"/><Relationship Id="rId90" Type="http://schemas.openxmlformats.org/officeDocument/2006/relationships/tags" Target="../tags/tag783.xml"/><Relationship Id="rId9" Type="http://schemas.openxmlformats.org/officeDocument/2006/relationships/tags" Target="../tags/tag702.xml"/><Relationship Id="rId89" Type="http://schemas.openxmlformats.org/officeDocument/2006/relationships/tags" Target="../tags/tag782.xml"/><Relationship Id="rId88" Type="http://schemas.openxmlformats.org/officeDocument/2006/relationships/tags" Target="../tags/tag781.xml"/><Relationship Id="rId87" Type="http://schemas.openxmlformats.org/officeDocument/2006/relationships/tags" Target="../tags/tag780.xml"/><Relationship Id="rId86" Type="http://schemas.openxmlformats.org/officeDocument/2006/relationships/tags" Target="../tags/tag779.xml"/><Relationship Id="rId85" Type="http://schemas.openxmlformats.org/officeDocument/2006/relationships/tags" Target="../tags/tag778.xml"/><Relationship Id="rId84" Type="http://schemas.openxmlformats.org/officeDocument/2006/relationships/tags" Target="../tags/tag777.xml"/><Relationship Id="rId83" Type="http://schemas.openxmlformats.org/officeDocument/2006/relationships/tags" Target="../tags/tag776.xml"/><Relationship Id="rId82" Type="http://schemas.openxmlformats.org/officeDocument/2006/relationships/tags" Target="../tags/tag775.xml"/><Relationship Id="rId81" Type="http://schemas.openxmlformats.org/officeDocument/2006/relationships/tags" Target="../tags/tag774.xml"/><Relationship Id="rId80" Type="http://schemas.openxmlformats.org/officeDocument/2006/relationships/tags" Target="../tags/tag773.xml"/><Relationship Id="rId8" Type="http://schemas.openxmlformats.org/officeDocument/2006/relationships/tags" Target="../tags/tag701.xml"/><Relationship Id="rId79" Type="http://schemas.openxmlformats.org/officeDocument/2006/relationships/tags" Target="../tags/tag772.xml"/><Relationship Id="rId78" Type="http://schemas.openxmlformats.org/officeDocument/2006/relationships/tags" Target="../tags/tag771.xml"/><Relationship Id="rId77" Type="http://schemas.openxmlformats.org/officeDocument/2006/relationships/tags" Target="../tags/tag770.xml"/><Relationship Id="rId76" Type="http://schemas.openxmlformats.org/officeDocument/2006/relationships/tags" Target="../tags/tag769.xml"/><Relationship Id="rId75" Type="http://schemas.openxmlformats.org/officeDocument/2006/relationships/tags" Target="../tags/tag768.xml"/><Relationship Id="rId74" Type="http://schemas.openxmlformats.org/officeDocument/2006/relationships/tags" Target="../tags/tag767.xml"/><Relationship Id="rId73" Type="http://schemas.openxmlformats.org/officeDocument/2006/relationships/tags" Target="../tags/tag766.xml"/><Relationship Id="rId72" Type="http://schemas.openxmlformats.org/officeDocument/2006/relationships/tags" Target="../tags/tag765.xml"/><Relationship Id="rId71" Type="http://schemas.openxmlformats.org/officeDocument/2006/relationships/tags" Target="../tags/tag764.xml"/><Relationship Id="rId70" Type="http://schemas.openxmlformats.org/officeDocument/2006/relationships/tags" Target="../tags/tag763.xml"/><Relationship Id="rId7" Type="http://schemas.openxmlformats.org/officeDocument/2006/relationships/tags" Target="../tags/tag700.xml"/><Relationship Id="rId69" Type="http://schemas.openxmlformats.org/officeDocument/2006/relationships/tags" Target="../tags/tag762.xml"/><Relationship Id="rId68" Type="http://schemas.openxmlformats.org/officeDocument/2006/relationships/tags" Target="../tags/tag761.xml"/><Relationship Id="rId67" Type="http://schemas.openxmlformats.org/officeDocument/2006/relationships/tags" Target="../tags/tag760.xml"/><Relationship Id="rId66" Type="http://schemas.openxmlformats.org/officeDocument/2006/relationships/tags" Target="../tags/tag759.xml"/><Relationship Id="rId65" Type="http://schemas.openxmlformats.org/officeDocument/2006/relationships/tags" Target="../tags/tag758.xml"/><Relationship Id="rId64" Type="http://schemas.openxmlformats.org/officeDocument/2006/relationships/tags" Target="../tags/tag757.xml"/><Relationship Id="rId63" Type="http://schemas.openxmlformats.org/officeDocument/2006/relationships/tags" Target="../tags/tag756.xml"/><Relationship Id="rId62" Type="http://schemas.openxmlformats.org/officeDocument/2006/relationships/tags" Target="../tags/tag755.xml"/><Relationship Id="rId61" Type="http://schemas.openxmlformats.org/officeDocument/2006/relationships/tags" Target="../tags/tag754.xml"/><Relationship Id="rId60" Type="http://schemas.openxmlformats.org/officeDocument/2006/relationships/tags" Target="../tags/tag753.xml"/><Relationship Id="rId6" Type="http://schemas.openxmlformats.org/officeDocument/2006/relationships/tags" Target="../tags/tag699.xml"/><Relationship Id="rId59" Type="http://schemas.openxmlformats.org/officeDocument/2006/relationships/tags" Target="../tags/tag752.xml"/><Relationship Id="rId58" Type="http://schemas.openxmlformats.org/officeDocument/2006/relationships/tags" Target="../tags/tag751.xml"/><Relationship Id="rId57" Type="http://schemas.openxmlformats.org/officeDocument/2006/relationships/tags" Target="../tags/tag750.xml"/><Relationship Id="rId56" Type="http://schemas.openxmlformats.org/officeDocument/2006/relationships/tags" Target="../tags/tag749.xml"/><Relationship Id="rId55" Type="http://schemas.openxmlformats.org/officeDocument/2006/relationships/tags" Target="../tags/tag748.xml"/><Relationship Id="rId54" Type="http://schemas.openxmlformats.org/officeDocument/2006/relationships/tags" Target="../tags/tag747.xml"/><Relationship Id="rId53" Type="http://schemas.openxmlformats.org/officeDocument/2006/relationships/tags" Target="../tags/tag746.xml"/><Relationship Id="rId52" Type="http://schemas.openxmlformats.org/officeDocument/2006/relationships/tags" Target="../tags/tag745.xml"/><Relationship Id="rId51" Type="http://schemas.openxmlformats.org/officeDocument/2006/relationships/tags" Target="../tags/tag744.xml"/><Relationship Id="rId50" Type="http://schemas.openxmlformats.org/officeDocument/2006/relationships/tags" Target="../tags/tag743.xml"/><Relationship Id="rId5" Type="http://schemas.openxmlformats.org/officeDocument/2006/relationships/tags" Target="../tags/tag698.xml"/><Relationship Id="rId49" Type="http://schemas.openxmlformats.org/officeDocument/2006/relationships/tags" Target="../tags/tag742.xml"/><Relationship Id="rId48" Type="http://schemas.openxmlformats.org/officeDocument/2006/relationships/tags" Target="../tags/tag741.xml"/><Relationship Id="rId47" Type="http://schemas.openxmlformats.org/officeDocument/2006/relationships/tags" Target="../tags/tag740.xml"/><Relationship Id="rId46" Type="http://schemas.openxmlformats.org/officeDocument/2006/relationships/tags" Target="../tags/tag739.xml"/><Relationship Id="rId45" Type="http://schemas.openxmlformats.org/officeDocument/2006/relationships/tags" Target="../tags/tag738.xml"/><Relationship Id="rId44" Type="http://schemas.openxmlformats.org/officeDocument/2006/relationships/tags" Target="../tags/tag737.xml"/><Relationship Id="rId43" Type="http://schemas.openxmlformats.org/officeDocument/2006/relationships/tags" Target="../tags/tag736.xml"/><Relationship Id="rId42" Type="http://schemas.openxmlformats.org/officeDocument/2006/relationships/tags" Target="../tags/tag735.xml"/><Relationship Id="rId41" Type="http://schemas.openxmlformats.org/officeDocument/2006/relationships/tags" Target="../tags/tag734.xml"/><Relationship Id="rId40" Type="http://schemas.openxmlformats.org/officeDocument/2006/relationships/tags" Target="../tags/tag733.xml"/><Relationship Id="rId4" Type="http://schemas.openxmlformats.org/officeDocument/2006/relationships/tags" Target="../tags/tag697.xml"/><Relationship Id="rId39" Type="http://schemas.openxmlformats.org/officeDocument/2006/relationships/tags" Target="../tags/tag732.xml"/><Relationship Id="rId38" Type="http://schemas.openxmlformats.org/officeDocument/2006/relationships/tags" Target="../tags/tag731.xml"/><Relationship Id="rId37" Type="http://schemas.openxmlformats.org/officeDocument/2006/relationships/tags" Target="../tags/tag730.xml"/><Relationship Id="rId36" Type="http://schemas.openxmlformats.org/officeDocument/2006/relationships/tags" Target="../tags/tag729.xml"/><Relationship Id="rId35" Type="http://schemas.openxmlformats.org/officeDocument/2006/relationships/tags" Target="../tags/tag728.xml"/><Relationship Id="rId34" Type="http://schemas.openxmlformats.org/officeDocument/2006/relationships/tags" Target="../tags/tag727.xml"/><Relationship Id="rId33" Type="http://schemas.openxmlformats.org/officeDocument/2006/relationships/tags" Target="../tags/tag726.xml"/><Relationship Id="rId32" Type="http://schemas.openxmlformats.org/officeDocument/2006/relationships/tags" Target="../tags/tag725.xml"/><Relationship Id="rId31" Type="http://schemas.openxmlformats.org/officeDocument/2006/relationships/tags" Target="../tags/tag724.xml"/><Relationship Id="rId30" Type="http://schemas.openxmlformats.org/officeDocument/2006/relationships/tags" Target="../tags/tag723.xml"/><Relationship Id="rId3" Type="http://schemas.openxmlformats.org/officeDocument/2006/relationships/tags" Target="../tags/tag696.xml"/><Relationship Id="rId29" Type="http://schemas.openxmlformats.org/officeDocument/2006/relationships/tags" Target="../tags/tag722.xml"/><Relationship Id="rId28" Type="http://schemas.openxmlformats.org/officeDocument/2006/relationships/tags" Target="../tags/tag721.xml"/><Relationship Id="rId27" Type="http://schemas.openxmlformats.org/officeDocument/2006/relationships/tags" Target="../tags/tag720.xml"/><Relationship Id="rId26" Type="http://schemas.openxmlformats.org/officeDocument/2006/relationships/tags" Target="../tags/tag719.xml"/><Relationship Id="rId25" Type="http://schemas.openxmlformats.org/officeDocument/2006/relationships/tags" Target="../tags/tag718.xml"/><Relationship Id="rId24" Type="http://schemas.openxmlformats.org/officeDocument/2006/relationships/tags" Target="../tags/tag717.xml"/><Relationship Id="rId23" Type="http://schemas.openxmlformats.org/officeDocument/2006/relationships/tags" Target="../tags/tag716.xml"/><Relationship Id="rId22" Type="http://schemas.openxmlformats.org/officeDocument/2006/relationships/tags" Target="../tags/tag715.xml"/><Relationship Id="rId21" Type="http://schemas.openxmlformats.org/officeDocument/2006/relationships/tags" Target="../tags/tag714.xml"/><Relationship Id="rId20" Type="http://schemas.openxmlformats.org/officeDocument/2006/relationships/tags" Target="../tags/tag713.xml"/><Relationship Id="rId2" Type="http://schemas.openxmlformats.org/officeDocument/2006/relationships/tags" Target="../tags/tag695.xml"/><Relationship Id="rId19" Type="http://schemas.openxmlformats.org/officeDocument/2006/relationships/tags" Target="../tags/tag712.xml"/><Relationship Id="rId18" Type="http://schemas.openxmlformats.org/officeDocument/2006/relationships/tags" Target="../tags/tag711.xml"/><Relationship Id="rId17" Type="http://schemas.openxmlformats.org/officeDocument/2006/relationships/tags" Target="../tags/tag710.xml"/><Relationship Id="rId16" Type="http://schemas.openxmlformats.org/officeDocument/2006/relationships/tags" Target="../tags/tag709.xml"/><Relationship Id="rId15" Type="http://schemas.openxmlformats.org/officeDocument/2006/relationships/tags" Target="../tags/tag708.xml"/><Relationship Id="rId14" Type="http://schemas.openxmlformats.org/officeDocument/2006/relationships/tags" Target="../tags/tag707.xml"/><Relationship Id="rId13" Type="http://schemas.openxmlformats.org/officeDocument/2006/relationships/tags" Target="../tags/tag706.xml"/><Relationship Id="rId12" Type="http://schemas.openxmlformats.org/officeDocument/2006/relationships/tags" Target="../tags/tag705.xml"/><Relationship Id="rId11" Type="http://schemas.openxmlformats.org/officeDocument/2006/relationships/tags" Target="../tags/tag704.xml"/><Relationship Id="rId10" Type="http://schemas.openxmlformats.org/officeDocument/2006/relationships/tags" Target="../tags/tag703.xml"/><Relationship Id="rId1" Type="http://schemas.openxmlformats.org/officeDocument/2006/relationships/tags" Target="../tags/tag694.xml"/></Relationships>
</file>

<file path=ppt/slides/_rels/slide4.xml.rels><?xml version="1.0" encoding="UTF-8" standalone="yes"?>
<Relationships xmlns="http://schemas.openxmlformats.org/package/2006/relationships"><Relationship Id="rId9" Type="http://schemas.openxmlformats.org/officeDocument/2006/relationships/tags" Target="../tags/tag75.xml"/><Relationship Id="rId8" Type="http://schemas.openxmlformats.org/officeDocument/2006/relationships/tags" Target="../tags/tag74.xml"/><Relationship Id="rId7" Type="http://schemas.openxmlformats.org/officeDocument/2006/relationships/tags" Target="../tags/tag73.xml"/><Relationship Id="rId6" Type="http://schemas.openxmlformats.org/officeDocument/2006/relationships/tags" Target="../tags/tag72.xml"/><Relationship Id="rId53" Type="http://schemas.openxmlformats.org/officeDocument/2006/relationships/slideLayout" Target="../slideLayouts/slideLayout1.xml"/><Relationship Id="rId52" Type="http://schemas.openxmlformats.org/officeDocument/2006/relationships/tags" Target="../tags/tag117.xml"/><Relationship Id="rId51" Type="http://schemas.openxmlformats.org/officeDocument/2006/relationships/tags" Target="../tags/tag116.xml"/><Relationship Id="rId50" Type="http://schemas.openxmlformats.org/officeDocument/2006/relationships/tags" Target="../tags/tag115.xml"/><Relationship Id="rId5" Type="http://schemas.openxmlformats.org/officeDocument/2006/relationships/tags" Target="../tags/tag71.xml"/><Relationship Id="rId49" Type="http://schemas.openxmlformats.org/officeDocument/2006/relationships/tags" Target="../tags/tag114.xml"/><Relationship Id="rId48" Type="http://schemas.openxmlformats.org/officeDocument/2006/relationships/tags" Target="../tags/tag113.xml"/><Relationship Id="rId47" Type="http://schemas.openxmlformats.org/officeDocument/2006/relationships/tags" Target="../tags/tag112.xml"/><Relationship Id="rId46" Type="http://schemas.openxmlformats.org/officeDocument/2006/relationships/tags" Target="../tags/tag111.xml"/><Relationship Id="rId45" Type="http://schemas.openxmlformats.org/officeDocument/2006/relationships/tags" Target="../tags/tag110.xml"/><Relationship Id="rId44" Type="http://schemas.openxmlformats.org/officeDocument/2006/relationships/tags" Target="../tags/tag109.xml"/><Relationship Id="rId43" Type="http://schemas.openxmlformats.org/officeDocument/2006/relationships/tags" Target="../tags/tag108.xml"/><Relationship Id="rId42" Type="http://schemas.openxmlformats.org/officeDocument/2006/relationships/tags" Target="../tags/tag107.xml"/><Relationship Id="rId41" Type="http://schemas.openxmlformats.org/officeDocument/2006/relationships/tags" Target="../tags/tag106.xml"/><Relationship Id="rId40" Type="http://schemas.openxmlformats.org/officeDocument/2006/relationships/tags" Target="../tags/tag105.xml"/><Relationship Id="rId4" Type="http://schemas.openxmlformats.org/officeDocument/2006/relationships/tags" Target="../tags/tag70.xml"/><Relationship Id="rId39" Type="http://schemas.openxmlformats.org/officeDocument/2006/relationships/tags" Target="../tags/tag104.xml"/><Relationship Id="rId38" Type="http://schemas.openxmlformats.org/officeDocument/2006/relationships/tags" Target="../tags/tag103.xml"/><Relationship Id="rId37" Type="http://schemas.openxmlformats.org/officeDocument/2006/relationships/tags" Target="../tags/tag102.xml"/><Relationship Id="rId36" Type="http://schemas.openxmlformats.org/officeDocument/2006/relationships/tags" Target="../tags/tag101.xml"/><Relationship Id="rId35" Type="http://schemas.openxmlformats.org/officeDocument/2006/relationships/tags" Target="../tags/tag100.xml"/><Relationship Id="rId34" Type="http://schemas.openxmlformats.org/officeDocument/2006/relationships/tags" Target="../tags/tag99.xml"/><Relationship Id="rId33" Type="http://schemas.openxmlformats.org/officeDocument/2006/relationships/tags" Target="../tags/tag98.xml"/><Relationship Id="rId32" Type="http://schemas.openxmlformats.org/officeDocument/2006/relationships/tags" Target="../tags/tag97.xml"/><Relationship Id="rId31" Type="http://schemas.openxmlformats.org/officeDocument/2006/relationships/tags" Target="../tags/tag96.xml"/><Relationship Id="rId30" Type="http://schemas.openxmlformats.org/officeDocument/2006/relationships/tags" Target="../tags/tag95.xml"/><Relationship Id="rId3" Type="http://schemas.openxmlformats.org/officeDocument/2006/relationships/tags" Target="../tags/tag69.xml"/><Relationship Id="rId29" Type="http://schemas.openxmlformats.org/officeDocument/2006/relationships/tags" Target="../tags/tag94.xml"/><Relationship Id="rId28" Type="http://schemas.openxmlformats.org/officeDocument/2006/relationships/tags" Target="../tags/tag93.xml"/><Relationship Id="rId27" Type="http://schemas.openxmlformats.org/officeDocument/2006/relationships/tags" Target="../tags/tag92.xml"/><Relationship Id="rId26" Type="http://schemas.openxmlformats.org/officeDocument/2006/relationships/tags" Target="../tags/tag91.xml"/><Relationship Id="rId25" Type="http://schemas.openxmlformats.org/officeDocument/2006/relationships/image" Target="../media/image14.png"/><Relationship Id="rId24" Type="http://schemas.openxmlformats.org/officeDocument/2006/relationships/tags" Target="../tags/tag90.xml"/><Relationship Id="rId23" Type="http://schemas.openxmlformats.org/officeDocument/2006/relationships/tags" Target="../tags/tag89.xml"/><Relationship Id="rId22" Type="http://schemas.openxmlformats.org/officeDocument/2006/relationships/tags" Target="../tags/tag88.xml"/><Relationship Id="rId21" Type="http://schemas.openxmlformats.org/officeDocument/2006/relationships/tags" Target="../tags/tag87.xml"/><Relationship Id="rId20" Type="http://schemas.openxmlformats.org/officeDocument/2006/relationships/tags" Target="../tags/tag86.xml"/><Relationship Id="rId2" Type="http://schemas.openxmlformats.org/officeDocument/2006/relationships/tags" Target="../tags/tag68.xml"/><Relationship Id="rId19" Type="http://schemas.openxmlformats.org/officeDocument/2006/relationships/tags" Target="../tags/tag85.xml"/><Relationship Id="rId18" Type="http://schemas.openxmlformats.org/officeDocument/2006/relationships/tags" Target="../tags/tag84.xml"/><Relationship Id="rId17" Type="http://schemas.openxmlformats.org/officeDocument/2006/relationships/tags" Target="../tags/tag83.xml"/><Relationship Id="rId16" Type="http://schemas.openxmlformats.org/officeDocument/2006/relationships/tags" Target="../tags/tag82.xml"/><Relationship Id="rId15" Type="http://schemas.openxmlformats.org/officeDocument/2006/relationships/tags" Target="../tags/tag81.xml"/><Relationship Id="rId14" Type="http://schemas.openxmlformats.org/officeDocument/2006/relationships/tags" Target="../tags/tag80.xml"/><Relationship Id="rId13" Type="http://schemas.openxmlformats.org/officeDocument/2006/relationships/tags" Target="../tags/tag79.xml"/><Relationship Id="rId12" Type="http://schemas.openxmlformats.org/officeDocument/2006/relationships/tags" Target="../tags/tag78.xml"/><Relationship Id="rId11" Type="http://schemas.openxmlformats.org/officeDocument/2006/relationships/tags" Target="../tags/tag77.xml"/><Relationship Id="rId10" Type="http://schemas.openxmlformats.org/officeDocument/2006/relationships/tags" Target="../tags/tag76.xml"/><Relationship Id="rId1" Type="http://schemas.openxmlformats.org/officeDocument/2006/relationships/tags" Target="../tags/tag67.xml"/></Relationships>
</file>

<file path=ppt/slides/_rels/slide5.xml.rels><?xml version="1.0" encoding="UTF-8" standalone="yes"?>
<Relationships xmlns="http://schemas.openxmlformats.org/package/2006/relationships"><Relationship Id="rId9" Type="http://schemas.openxmlformats.org/officeDocument/2006/relationships/tags" Target="../tags/tag125.xml"/><Relationship Id="rId8" Type="http://schemas.openxmlformats.org/officeDocument/2006/relationships/tags" Target="../tags/tag124.xml"/><Relationship Id="rId7" Type="http://schemas.openxmlformats.org/officeDocument/2006/relationships/tags" Target="../tags/tag123.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4" Type="http://schemas.openxmlformats.org/officeDocument/2006/relationships/slideLayout" Target="../slideLayouts/slideLayout1.xml"/><Relationship Id="rId23" Type="http://schemas.openxmlformats.org/officeDocument/2006/relationships/tags" Target="../tags/tag139.xml"/><Relationship Id="rId22" Type="http://schemas.openxmlformats.org/officeDocument/2006/relationships/tags" Target="../tags/tag138.xml"/><Relationship Id="rId21" Type="http://schemas.openxmlformats.org/officeDocument/2006/relationships/tags" Target="../tags/tag137.xml"/><Relationship Id="rId20" Type="http://schemas.openxmlformats.org/officeDocument/2006/relationships/tags" Target="../tags/tag136.xml"/><Relationship Id="rId2" Type="http://schemas.openxmlformats.org/officeDocument/2006/relationships/hyperlink" Target="../../../../&#36873;&#20462;5&#26377;&#26426;&#21270;&#23398;&#22522;&#30784;/&#31532;&#19977;&#31456;&#28867;&#30340;&#21547;&#27687;&#34893;&#29983;&#29289;/&#39640;&#20108;&#35838;&#20214;%20-%20&#27704;&#24247;&#21270;&#23398;&#25945;&#32946;&#32593;.htm" TargetMode="External"/><Relationship Id="rId19" Type="http://schemas.openxmlformats.org/officeDocument/2006/relationships/tags" Target="../tags/tag135.xml"/><Relationship Id="rId18" Type="http://schemas.openxmlformats.org/officeDocument/2006/relationships/tags" Target="../tags/tag134.xml"/><Relationship Id="rId17" Type="http://schemas.openxmlformats.org/officeDocument/2006/relationships/tags" Target="../tags/tag133.xml"/><Relationship Id="rId16" Type="http://schemas.openxmlformats.org/officeDocument/2006/relationships/tags" Target="../tags/tag132.xml"/><Relationship Id="rId15" Type="http://schemas.openxmlformats.org/officeDocument/2006/relationships/tags" Target="../tags/tag131.xml"/><Relationship Id="rId14" Type="http://schemas.openxmlformats.org/officeDocument/2006/relationships/tags" Target="../tags/tag130.xml"/><Relationship Id="rId13" Type="http://schemas.openxmlformats.org/officeDocument/2006/relationships/tags" Target="../tags/tag129.xml"/><Relationship Id="rId12" Type="http://schemas.openxmlformats.org/officeDocument/2006/relationships/tags" Target="../tags/tag128.xml"/><Relationship Id="rId11" Type="http://schemas.openxmlformats.org/officeDocument/2006/relationships/tags" Target="../tags/tag127.xml"/><Relationship Id="rId10" Type="http://schemas.openxmlformats.org/officeDocument/2006/relationships/tags" Target="../tags/tag126.xml"/><Relationship Id="rId1" Type="http://schemas.openxmlformats.org/officeDocument/2006/relationships/tags" Target="../tags/tag118.xml"/></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146.xml"/><Relationship Id="rId7" Type="http://schemas.openxmlformats.org/officeDocument/2006/relationships/tags" Target="../tags/tag145.xml"/><Relationship Id="rId6" Type="http://schemas.openxmlformats.org/officeDocument/2006/relationships/tags" Target="../tags/tag144.xml"/><Relationship Id="rId5" Type="http://schemas.openxmlformats.org/officeDocument/2006/relationships/tags" Target="../tags/tag143.xml"/><Relationship Id="rId4" Type="http://schemas.openxmlformats.org/officeDocument/2006/relationships/image" Target="../media/image15.jpeg"/><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s>
</file>

<file path=ppt/slides/_rels/slide7.xml.rels><?xml version="1.0" encoding="UTF-8" standalone="yes"?>
<Relationships xmlns="http://schemas.openxmlformats.org/package/2006/relationships"><Relationship Id="rId9" Type="http://schemas.openxmlformats.org/officeDocument/2006/relationships/tags" Target="../tags/tag154.xml"/><Relationship Id="rId8" Type="http://schemas.openxmlformats.org/officeDocument/2006/relationships/image" Target="../media/image16.jpeg"/><Relationship Id="rId7" Type="http://schemas.openxmlformats.org/officeDocument/2006/relationships/tags" Target="../tags/tag153.xml"/><Relationship Id="rId6" Type="http://schemas.openxmlformats.org/officeDocument/2006/relationships/tags" Target="../tags/tag152.xml"/><Relationship Id="rId51" Type="http://schemas.openxmlformats.org/officeDocument/2006/relationships/vmlDrawing" Target="../drawings/vmlDrawing2.vml"/><Relationship Id="rId50" Type="http://schemas.openxmlformats.org/officeDocument/2006/relationships/slideLayout" Target="../slideLayouts/slideLayout1.xml"/><Relationship Id="rId5" Type="http://schemas.openxmlformats.org/officeDocument/2006/relationships/tags" Target="../tags/tag151.xml"/><Relationship Id="rId49" Type="http://schemas.openxmlformats.org/officeDocument/2006/relationships/image" Target="../media/image19.png"/><Relationship Id="rId48" Type="http://schemas.openxmlformats.org/officeDocument/2006/relationships/tags" Target="../tags/tag190.xml"/><Relationship Id="rId47" Type="http://schemas.openxmlformats.org/officeDocument/2006/relationships/tags" Target="../tags/tag189.xml"/><Relationship Id="rId46" Type="http://schemas.openxmlformats.org/officeDocument/2006/relationships/tags" Target="../tags/tag188.xml"/><Relationship Id="rId45" Type="http://schemas.openxmlformats.org/officeDocument/2006/relationships/tags" Target="../tags/tag187.xml"/><Relationship Id="rId44" Type="http://schemas.openxmlformats.org/officeDocument/2006/relationships/tags" Target="../tags/tag186.xml"/><Relationship Id="rId43" Type="http://schemas.openxmlformats.org/officeDocument/2006/relationships/tags" Target="../tags/tag185.xml"/><Relationship Id="rId42" Type="http://schemas.openxmlformats.org/officeDocument/2006/relationships/tags" Target="../tags/tag184.xml"/><Relationship Id="rId41" Type="http://schemas.openxmlformats.org/officeDocument/2006/relationships/tags" Target="../tags/tag183.xml"/><Relationship Id="rId40" Type="http://schemas.openxmlformats.org/officeDocument/2006/relationships/tags" Target="../tags/tag182.xml"/><Relationship Id="rId4" Type="http://schemas.openxmlformats.org/officeDocument/2006/relationships/tags" Target="../tags/tag150.xml"/><Relationship Id="rId39" Type="http://schemas.openxmlformats.org/officeDocument/2006/relationships/tags" Target="../tags/tag181.xml"/><Relationship Id="rId38" Type="http://schemas.openxmlformats.org/officeDocument/2006/relationships/tags" Target="../tags/tag180.xml"/><Relationship Id="rId37" Type="http://schemas.openxmlformats.org/officeDocument/2006/relationships/tags" Target="../tags/tag179.xml"/><Relationship Id="rId36" Type="http://schemas.openxmlformats.org/officeDocument/2006/relationships/tags" Target="../tags/tag178.xml"/><Relationship Id="rId35" Type="http://schemas.openxmlformats.org/officeDocument/2006/relationships/tags" Target="../tags/tag177.xml"/><Relationship Id="rId34" Type="http://schemas.openxmlformats.org/officeDocument/2006/relationships/tags" Target="../tags/tag176.xml"/><Relationship Id="rId33" Type="http://schemas.openxmlformats.org/officeDocument/2006/relationships/tags" Target="../tags/tag175.xml"/><Relationship Id="rId32" Type="http://schemas.openxmlformats.org/officeDocument/2006/relationships/tags" Target="../tags/tag174.xml"/><Relationship Id="rId31" Type="http://schemas.openxmlformats.org/officeDocument/2006/relationships/tags" Target="../tags/tag173.xml"/><Relationship Id="rId30" Type="http://schemas.openxmlformats.org/officeDocument/2006/relationships/tags" Target="../tags/tag172.xml"/><Relationship Id="rId3" Type="http://schemas.openxmlformats.org/officeDocument/2006/relationships/tags" Target="../tags/tag149.xml"/><Relationship Id="rId29" Type="http://schemas.openxmlformats.org/officeDocument/2006/relationships/tags" Target="../tags/tag171.xml"/><Relationship Id="rId28" Type="http://schemas.openxmlformats.org/officeDocument/2006/relationships/tags" Target="../tags/tag170.xml"/><Relationship Id="rId27" Type="http://schemas.openxmlformats.org/officeDocument/2006/relationships/tags" Target="../tags/tag169.xml"/><Relationship Id="rId26" Type="http://schemas.openxmlformats.org/officeDocument/2006/relationships/tags" Target="../tags/tag168.xml"/><Relationship Id="rId25" Type="http://schemas.openxmlformats.org/officeDocument/2006/relationships/tags" Target="../tags/tag167.xml"/><Relationship Id="rId24" Type="http://schemas.openxmlformats.org/officeDocument/2006/relationships/tags" Target="../tags/tag166.xml"/><Relationship Id="rId23" Type="http://schemas.openxmlformats.org/officeDocument/2006/relationships/tags" Target="../tags/tag165.xml"/><Relationship Id="rId22" Type="http://schemas.openxmlformats.org/officeDocument/2006/relationships/tags" Target="../tags/tag164.xml"/><Relationship Id="rId21" Type="http://schemas.openxmlformats.org/officeDocument/2006/relationships/tags" Target="../tags/tag163.xml"/><Relationship Id="rId20" Type="http://schemas.openxmlformats.org/officeDocument/2006/relationships/tags" Target="../tags/tag162.xml"/><Relationship Id="rId2" Type="http://schemas.openxmlformats.org/officeDocument/2006/relationships/tags" Target="../tags/tag148.xml"/><Relationship Id="rId19" Type="http://schemas.openxmlformats.org/officeDocument/2006/relationships/tags" Target="../tags/tag161.xml"/><Relationship Id="rId18" Type="http://schemas.openxmlformats.org/officeDocument/2006/relationships/tags" Target="../tags/tag160.xml"/><Relationship Id="rId17" Type="http://schemas.openxmlformats.org/officeDocument/2006/relationships/tags" Target="../tags/tag159.xml"/><Relationship Id="rId16" Type="http://schemas.openxmlformats.org/officeDocument/2006/relationships/tags" Target="../tags/tag158.xml"/><Relationship Id="rId15" Type="http://schemas.openxmlformats.org/officeDocument/2006/relationships/image" Target="../media/image18.png"/><Relationship Id="rId14" Type="http://schemas.openxmlformats.org/officeDocument/2006/relationships/tags" Target="../tags/tag157.xml"/><Relationship Id="rId13" Type="http://schemas.openxmlformats.org/officeDocument/2006/relationships/tags" Target="../tags/tag156.xml"/><Relationship Id="rId12" Type="http://schemas.openxmlformats.org/officeDocument/2006/relationships/tags" Target="../tags/tag155.xml"/><Relationship Id="rId11" Type="http://schemas.openxmlformats.org/officeDocument/2006/relationships/image" Target="../media/image17.png"/><Relationship Id="rId10" Type="http://schemas.openxmlformats.org/officeDocument/2006/relationships/oleObject" Target="../embeddings/oleObject6.bin"/><Relationship Id="rId1" Type="http://schemas.openxmlformats.org/officeDocument/2006/relationships/tags" Target="../tags/tag147.xml"/></Relationships>
</file>

<file path=ppt/slides/_rels/slide8.xml.rels><?xml version="1.0" encoding="UTF-8" standalone="yes"?>
<Relationships xmlns="http://schemas.openxmlformats.org/package/2006/relationships"><Relationship Id="rId9" Type="http://schemas.openxmlformats.org/officeDocument/2006/relationships/tags" Target="../tags/tag198.xml"/><Relationship Id="rId8" Type="http://schemas.openxmlformats.org/officeDocument/2006/relationships/tags" Target="../tags/tag197.xml"/><Relationship Id="rId7" Type="http://schemas.openxmlformats.org/officeDocument/2006/relationships/tags" Target="../tags/tag196.xml"/><Relationship Id="rId6" Type="http://schemas.openxmlformats.org/officeDocument/2006/relationships/image" Target="../media/image20.png"/><Relationship Id="rId5" Type="http://schemas.openxmlformats.org/officeDocument/2006/relationships/tags" Target="../tags/tag195.xml"/><Relationship Id="rId4" Type="http://schemas.openxmlformats.org/officeDocument/2006/relationships/tags" Target="../tags/tag194.xml"/><Relationship Id="rId3" Type="http://schemas.openxmlformats.org/officeDocument/2006/relationships/tags" Target="../tags/tag193.xml"/><Relationship Id="rId2" Type="http://schemas.openxmlformats.org/officeDocument/2006/relationships/tags" Target="../tags/tag192.xml"/><Relationship Id="rId17" Type="http://schemas.openxmlformats.org/officeDocument/2006/relationships/slideLayout" Target="../slideLayouts/slideLayout1.xml"/><Relationship Id="rId16" Type="http://schemas.openxmlformats.org/officeDocument/2006/relationships/tags" Target="../tags/tag205.xml"/><Relationship Id="rId15" Type="http://schemas.openxmlformats.org/officeDocument/2006/relationships/tags" Target="../tags/tag204.xml"/><Relationship Id="rId14" Type="http://schemas.openxmlformats.org/officeDocument/2006/relationships/tags" Target="../tags/tag203.xml"/><Relationship Id="rId13" Type="http://schemas.openxmlformats.org/officeDocument/2006/relationships/tags" Target="../tags/tag202.xml"/><Relationship Id="rId12" Type="http://schemas.openxmlformats.org/officeDocument/2006/relationships/tags" Target="../tags/tag201.xml"/><Relationship Id="rId11" Type="http://schemas.openxmlformats.org/officeDocument/2006/relationships/tags" Target="../tags/tag200.xml"/><Relationship Id="rId10" Type="http://schemas.openxmlformats.org/officeDocument/2006/relationships/tags" Target="../tags/tag199.xml"/><Relationship Id="rId1" Type="http://schemas.openxmlformats.org/officeDocument/2006/relationships/tags" Target="../tags/tag191.xml"/></Relationships>
</file>

<file path=ppt/slides/_rels/slide9.xml.rels><?xml version="1.0" encoding="UTF-8" standalone="yes"?>
<Relationships xmlns="http://schemas.openxmlformats.org/package/2006/relationships"><Relationship Id="rId9" Type="http://schemas.openxmlformats.org/officeDocument/2006/relationships/tags" Target="../tags/tag214.xml"/><Relationship Id="rId8" Type="http://schemas.openxmlformats.org/officeDocument/2006/relationships/tags" Target="../tags/tag213.xml"/><Relationship Id="rId70" Type="http://schemas.openxmlformats.org/officeDocument/2006/relationships/slideLayout" Target="../slideLayouts/slideLayout1.xml"/><Relationship Id="rId7" Type="http://schemas.openxmlformats.org/officeDocument/2006/relationships/tags" Target="../tags/tag212.xml"/><Relationship Id="rId69" Type="http://schemas.openxmlformats.org/officeDocument/2006/relationships/tags" Target="../tags/tag274.xml"/><Relationship Id="rId68" Type="http://schemas.openxmlformats.org/officeDocument/2006/relationships/tags" Target="../tags/tag273.xml"/><Relationship Id="rId67" Type="http://schemas.openxmlformats.org/officeDocument/2006/relationships/tags" Target="../tags/tag272.xml"/><Relationship Id="rId66" Type="http://schemas.openxmlformats.org/officeDocument/2006/relationships/tags" Target="../tags/tag271.xml"/><Relationship Id="rId65" Type="http://schemas.openxmlformats.org/officeDocument/2006/relationships/tags" Target="../tags/tag270.xml"/><Relationship Id="rId64" Type="http://schemas.openxmlformats.org/officeDocument/2006/relationships/tags" Target="../tags/tag269.xml"/><Relationship Id="rId63" Type="http://schemas.openxmlformats.org/officeDocument/2006/relationships/tags" Target="../tags/tag268.xml"/><Relationship Id="rId62" Type="http://schemas.openxmlformats.org/officeDocument/2006/relationships/tags" Target="../tags/tag267.xml"/><Relationship Id="rId61" Type="http://schemas.openxmlformats.org/officeDocument/2006/relationships/tags" Target="../tags/tag266.xml"/><Relationship Id="rId60" Type="http://schemas.openxmlformats.org/officeDocument/2006/relationships/tags" Target="../tags/tag265.xml"/><Relationship Id="rId6" Type="http://schemas.openxmlformats.org/officeDocument/2006/relationships/tags" Target="../tags/tag211.xml"/><Relationship Id="rId59" Type="http://schemas.openxmlformats.org/officeDocument/2006/relationships/tags" Target="../tags/tag264.xml"/><Relationship Id="rId58" Type="http://schemas.openxmlformats.org/officeDocument/2006/relationships/tags" Target="../tags/tag263.xml"/><Relationship Id="rId57" Type="http://schemas.openxmlformats.org/officeDocument/2006/relationships/tags" Target="../tags/tag262.xml"/><Relationship Id="rId56" Type="http://schemas.openxmlformats.org/officeDocument/2006/relationships/tags" Target="../tags/tag261.xml"/><Relationship Id="rId55" Type="http://schemas.openxmlformats.org/officeDocument/2006/relationships/tags" Target="../tags/tag260.xml"/><Relationship Id="rId54" Type="http://schemas.openxmlformats.org/officeDocument/2006/relationships/tags" Target="../tags/tag259.xml"/><Relationship Id="rId53" Type="http://schemas.openxmlformats.org/officeDocument/2006/relationships/tags" Target="../tags/tag258.xml"/><Relationship Id="rId52" Type="http://schemas.openxmlformats.org/officeDocument/2006/relationships/tags" Target="../tags/tag257.xml"/><Relationship Id="rId51" Type="http://schemas.openxmlformats.org/officeDocument/2006/relationships/tags" Target="../tags/tag256.xml"/><Relationship Id="rId50" Type="http://schemas.openxmlformats.org/officeDocument/2006/relationships/tags" Target="../tags/tag255.xml"/><Relationship Id="rId5" Type="http://schemas.openxmlformats.org/officeDocument/2006/relationships/tags" Target="../tags/tag210.xml"/><Relationship Id="rId49" Type="http://schemas.openxmlformats.org/officeDocument/2006/relationships/tags" Target="../tags/tag254.xml"/><Relationship Id="rId48" Type="http://schemas.openxmlformats.org/officeDocument/2006/relationships/tags" Target="../tags/tag253.xml"/><Relationship Id="rId47" Type="http://schemas.openxmlformats.org/officeDocument/2006/relationships/tags" Target="../tags/tag252.xml"/><Relationship Id="rId46" Type="http://schemas.openxmlformats.org/officeDocument/2006/relationships/tags" Target="../tags/tag251.xml"/><Relationship Id="rId45" Type="http://schemas.openxmlformats.org/officeDocument/2006/relationships/tags" Target="../tags/tag250.xml"/><Relationship Id="rId44" Type="http://schemas.openxmlformats.org/officeDocument/2006/relationships/tags" Target="../tags/tag249.xml"/><Relationship Id="rId43" Type="http://schemas.openxmlformats.org/officeDocument/2006/relationships/tags" Target="../tags/tag248.xml"/><Relationship Id="rId42" Type="http://schemas.openxmlformats.org/officeDocument/2006/relationships/tags" Target="../tags/tag247.xml"/><Relationship Id="rId41" Type="http://schemas.openxmlformats.org/officeDocument/2006/relationships/tags" Target="../tags/tag246.xml"/><Relationship Id="rId40" Type="http://schemas.openxmlformats.org/officeDocument/2006/relationships/tags" Target="../tags/tag245.xml"/><Relationship Id="rId4" Type="http://schemas.openxmlformats.org/officeDocument/2006/relationships/tags" Target="../tags/tag209.xml"/><Relationship Id="rId39" Type="http://schemas.openxmlformats.org/officeDocument/2006/relationships/tags" Target="../tags/tag244.xml"/><Relationship Id="rId38" Type="http://schemas.openxmlformats.org/officeDocument/2006/relationships/tags" Target="../tags/tag243.xml"/><Relationship Id="rId37" Type="http://schemas.openxmlformats.org/officeDocument/2006/relationships/tags" Target="../tags/tag242.xml"/><Relationship Id="rId36" Type="http://schemas.openxmlformats.org/officeDocument/2006/relationships/tags" Target="../tags/tag241.xml"/><Relationship Id="rId35" Type="http://schemas.openxmlformats.org/officeDocument/2006/relationships/tags" Target="../tags/tag240.xml"/><Relationship Id="rId34" Type="http://schemas.openxmlformats.org/officeDocument/2006/relationships/tags" Target="../tags/tag239.xml"/><Relationship Id="rId33" Type="http://schemas.openxmlformats.org/officeDocument/2006/relationships/tags" Target="../tags/tag238.xml"/><Relationship Id="rId32" Type="http://schemas.openxmlformats.org/officeDocument/2006/relationships/tags" Target="../tags/tag237.xml"/><Relationship Id="rId31" Type="http://schemas.openxmlformats.org/officeDocument/2006/relationships/tags" Target="../tags/tag236.xml"/><Relationship Id="rId30" Type="http://schemas.openxmlformats.org/officeDocument/2006/relationships/tags" Target="../tags/tag235.xml"/><Relationship Id="rId3" Type="http://schemas.openxmlformats.org/officeDocument/2006/relationships/tags" Target="../tags/tag208.xml"/><Relationship Id="rId29" Type="http://schemas.openxmlformats.org/officeDocument/2006/relationships/tags" Target="../tags/tag234.xml"/><Relationship Id="rId28" Type="http://schemas.openxmlformats.org/officeDocument/2006/relationships/tags" Target="../tags/tag233.xml"/><Relationship Id="rId27" Type="http://schemas.openxmlformats.org/officeDocument/2006/relationships/tags" Target="../tags/tag232.xml"/><Relationship Id="rId26" Type="http://schemas.openxmlformats.org/officeDocument/2006/relationships/tags" Target="../tags/tag231.xml"/><Relationship Id="rId25" Type="http://schemas.openxmlformats.org/officeDocument/2006/relationships/tags" Target="../tags/tag230.xml"/><Relationship Id="rId24" Type="http://schemas.openxmlformats.org/officeDocument/2006/relationships/tags" Target="../tags/tag229.xml"/><Relationship Id="rId23" Type="http://schemas.openxmlformats.org/officeDocument/2006/relationships/tags" Target="../tags/tag228.xml"/><Relationship Id="rId22" Type="http://schemas.openxmlformats.org/officeDocument/2006/relationships/tags" Target="../tags/tag227.xml"/><Relationship Id="rId21" Type="http://schemas.openxmlformats.org/officeDocument/2006/relationships/tags" Target="../tags/tag226.xml"/><Relationship Id="rId20" Type="http://schemas.openxmlformats.org/officeDocument/2006/relationships/tags" Target="../tags/tag225.xml"/><Relationship Id="rId2" Type="http://schemas.openxmlformats.org/officeDocument/2006/relationships/tags" Target="../tags/tag207.xml"/><Relationship Id="rId19" Type="http://schemas.openxmlformats.org/officeDocument/2006/relationships/tags" Target="../tags/tag224.xml"/><Relationship Id="rId18" Type="http://schemas.openxmlformats.org/officeDocument/2006/relationships/tags" Target="../tags/tag223.xml"/><Relationship Id="rId17" Type="http://schemas.openxmlformats.org/officeDocument/2006/relationships/tags" Target="../tags/tag222.xml"/><Relationship Id="rId16" Type="http://schemas.openxmlformats.org/officeDocument/2006/relationships/tags" Target="../tags/tag221.xml"/><Relationship Id="rId15" Type="http://schemas.openxmlformats.org/officeDocument/2006/relationships/tags" Target="../tags/tag220.xml"/><Relationship Id="rId14" Type="http://schemas.openxmlformats.org/officeDocument/2006/relationships/tags" Target="../tags/tag219.xml"/><Relationship Id="rId13" Type="http://schemas.openxmlformats.org/officeDocument/2006/relationships/tags" Target="../tags/tag218.xml"/><Relationship Id="rId12" Type="http://schemas.openxmlformats.org/officeDocument/2006/relationships/tags" Target="../tags/tag217.xml"/><Relationship Id="rId11" Type="http://schemas.openxmlformats.org/officeDocument/2006/relationships/tags" Target="../tags/tag216.xml"/><Relationship Id="rId10" Type="http://schemas.openxmlformats.org/officeDocument/2006/relationships/tags" Target="../tags/tag215.xml"/><Relationship Id="rId1" Type="http://schemas.openxmlformats.org/officeDocument/2006/relationships/tags" Target="../tags/tag20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custDataLst>
              <p:tags r:id="rId1"/>
            </p:custDataLst>
          </p:nvPr>
        </p:nvSpPr>
        <p:spPr>
          <a:xfrm>
            <a:off x="4703975" y="2537879"/>
            <a:ext cx="5247365" cy="1287145"/>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nSpc>
                <a:spcPct val="130000"/>
              </a:lnSpc>
              <a:spcBef>
                <a:spcPct val="0"/>
              </a:spcBef>
              <a:spcAft>
                <a:spcPts val="1000"/>
              </a:spcAft>
              <a:buNone/>
            </a:pPr>
            <a:r>
              <a:rPr lang="zh-CN" altLang="en-US" sz="4400" b="1" smtClean="0">
                <a:latin typeface="华文行楷" panose="02010800040101010101" pitchFamily="2" charset="-122"/>
                <a:ea typeface="华文行楷" panose="02010800040101010101" pitchFamily="2" charset="-122"/>
                <a:sym typeface="Century Gothic" panose="020B0502020202020204" pitchFamily="34" charset="0"/>
              </a:rPr>
              <a:t>第三节  醛    酮</a:t>
            </a:r>
            <a:endParaRPr lang="zh-CN" altLang="en-US" sz="4400" b="1">
              <a:latin typeface="华文行楷" panose="02010800040101010101" pitchFamily="2" charset="-122"/>
              <a:ea typeface="华文行楷" panose="02010800040101010101" pitchFamily="2" charset="-122"/>
              <a:sym typeface="Century Gothic" panose="020B0502020202020204" pitchFamily="34" charset="0"/>
            </a:endParaRPr>
          </a:p>
        </p:txBody>
      </p:sp>
      <p:sp>
        <p:nvSpPr>
          <p:cNvPr id="2" name="文本框 1"/>
          <p:cNvSpPr txBox="1"/>
          <p:nvPr>
            <p:custDataLst>
              <p:tags r:id="rId2"/>
            </p:custDataLst>
          </p:nvPr>
        </p:nvSpPr>
        <p:spPr>
          <a:xfrm>
            <a:off x="5840972" y="3981790"/>
            <a:ext cx="3548125" cy="1938992"/>
          </a:xfrm>
          <a:prstGeom prst="rect">
            <a:avLst/>
          </a:prstGeom>
          <a:noFill/>
        </p:spPr>
        <p:txBody>
          <a:bodyPr wrap="square" rtlCol="0">
            <a:spAutoFit/>
          </a:bodyPr>
          <a:lstStyle/>
          <a:p>
            <a:pPr algn="ctr">
              <a:lnSpc>
                <a:spcPct val="150000"/>
              </a:lnSpc>
            </a:pPr>
            <a:r>
              <a:rPr lang="zh-CN" altLang="en-US" sz="4000" smtClean="0">
                <a:latin typeface="华文行楷" panose="02010800040101010101" pitchFamily="2" charset="-122"/>
                <a:ea typeface="华文行楷" panose="02010800040101010101" pitchFamily="2" charset="-122"/>
              </a:rPr>
              <a:t>第一课时</a:t>
            </a:r>
            <a:endParaRPr lang="en-US" altLang="zh-CN" sz="4000" smtClean="0">
              <a:latin typeface="华文行楷" panose="02010800040101010101" pitchFamily="2" charset="-122"/>
              <a:ea typeface="华文行楷" panose="02010800040101010101" pitchFamily="2" charset="-122"/>
            </a:endParaRPr>
          </a:p>
          <a:p>
            <a:pPr algn="ctr">
              <a:lnSpc>
                <a:spcPct val="150000"/>
              </a:lnSpc>
            </a:pPr>
            <a:r>
              <a:rPr lang="zh-CN" altLang="en-US" sz="4000" smtClean="0">
                <a:latin typeface="华文行楷" panose="02010800040101010101" pitchFamily="2" charset="-122"/>
                <a:ea typeface="华文行楷" panose="02010800040101010101" pitchFamily="2" charset="-122"/>
              </a:rPr>
              <a:t>乙醛</a:t>
            </a:r>
            <a:endParaRPr lang="zh-CN" altLang="en-US" sz="4000">
              <a:latin typeface="华文行楷" panose="02010800040101010101" pitchFamily="2" charset="-122"/>
              <a:ea typeface="华文行楷" panose="02010800040101010101" pitchFamily="2" charset="-122"/>
            </a:endParaRPr>
          </a:p>
        </p:txBody>
      </p:sp>
      <p:pic>
        <p:nvPicPr>
          <p:cNvPr id="3" name="图片 2"/>
          <p:cNvPicPr>
            <a:picLocks noChangeAspect="1"/>
          </p:cNvPicPr>
          <p:nvPr>
            <p:custDataLst>
              <p:tags r:id="rId3"/>
            </p:custDataLst>
          </p:nvPr>
        </p:nvPicPr>
        <p:blipFill>
          <a:blip r:embed="rId4"/>
          <a:stretch>
            <a:fillRect/>
          </a:stretch>
        </p:blipFill>
        <p:spPr>
          <a:xfrm>
            <a:off x="1134745" y="2072005"/>
            <a:ext cx="2804795" cy="4042410"/>
          </a:xfrm>
          <a:prstGeom prst="rect">
            <a:avLst/>
          </a:prstGeom>
        </p:spPr>
      </p:pic>
      <p:sp>
        <p:nvSpPr>
          <p:cNvPr id="6" name="副标题 4"/>
          <p:cNvSpPr>
            <a:spLocks noGrp="1"/>
          </p:cNvSpPr>
          <p:nvPr>
            <p:custDataLst>
              <p:tags r:id="rId5"/>
            </p:custDataLst>
          </p:nvPr>
        </p:nvSpPr>
        <p:spPr>
          <a:xfrm>
            <a:off x="0" y="786130"/>
            <a:ext cx="5726545" cy="1285875"/>
          </a:xfr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spcBef>
                <a:spcPct val="0"/>
              </a:spcBef>
              <a:spcAft>
                <a:spcPts val="1000"/>
              </a:spcAft>
              <a:buNone/>
            </a:pPr>
            <a:r>
              <a:rPr lang="zh-CN" altLang="en-US" sz="4800" b="1" smtClean="0">
                <a:latin typeface="华文行楷" panose="02010800040101010101" pitchFamily="2" charset="-122"/>
                <a:ea typeface="华文行楷" panose="02010800040101010101" pitchFamily="2" charset="-122"/>
                <a:sym typeface="Century Gothic" panose="020B0502020202020204" pitchFamily="34" charset="0"/>
              </a:rPr>
              <a:t>第三章  烃的衍生物</a:t>
            </a:r>
            <a:endParaRPr lang="zh-CN" sz="4800" b="1">
              <a:latin typeface="华文行楷" panose="02010800040101010101" pitchFamily="2" charset="-122"/>
              <a:ea typeface="华文行楷" panose="02010800040101010101" pitchFamily="2" charset="-122"/>
              <a:sym typeface="Century Gothic" panose="020B0502020202020204" pitchFamily="34"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00314" y="865381"/>
            <a:ext cx="3134013" cy="584775"/>
          </a:xfrm>
          <a:prstGeom prst="rect">
            <a:avLst/>
          </a:prstGeom>
          <a:noFill/>
          <a:ln w="9525">
            <a:noFill/>
          </a:ln>
        </p:spPr>
        <p:txBody>
          <a:bodyPr wrap="square" anchor="t" anchorCtr="0">
            <a:spAutoFit/>
          </a:bodyPr>
          <a:lstStyle/>
          <a:p>
            <a:pPr eaLnBrk="0" hangingPunct="0">
              <a:spcBef>
                <a:spcPct val="50000"/>
              </a:spcBef>
            </a:pPr>
            <a:r>
              <a:rPr lang="zh-CN" altLang="en-US" sz="3200" b="1">
                <a:solidFill>
                  <a:srgbClr val="0000FF"/>
                </a:solidFill>
                <a:latin typeface="Times New Roman" panose="02020603050405020304" charset="0"/>
                <a:ea typeface="华文新魏" panose="02010800040101010101" pitchFamily="2" charset="-122"/>
                <a:cs typeface="Times New Roman" panose="02020603050405020304" charset="0"/>
              </a:rPr>
              <a:t>②</a:t>
            </a:r>
            <a:r>
              <a:rPr lang="zh-CN" altLang="en-US" sz="3200" b="1">
                <a:solidFill>
                  <a:srgbClr val="0000FF"/>
                </a:solidFill>
                <a:latin typeface="Times New Roman" panose="02020603050405020304" charset="0"/>
                <a:ea typeface="华文新魏" panose="02010800040101010101" pitchFamily="2" charset="-122"/>
                <a:cs typeface="Times New Roman" panose="02020603050405020304" charset="0"/>
                <a:sym typeface="宋体" panose="02010600030101010101" pitchFamily="2" charset="-122"/>
              </a:rPr>
              <a:t>与HCN加成</a:t>
            </a:r>
            <a:endParaRPr lang="zh-CN" altLang="en-US" sz="3200" b="1">
              <a:solidFill>
                <a:srgbClr val="0000FF"/>
              </a:solidFill>
              <a:latin typeface="Times New Roman" panose="02020603050405020304" charset="0"/>
              <a:ea typeface="华文新魏" panose="02010800040101010101" pitchFamily="2" charset="-122"/>
              <a:cs typeface="Times New Roman" panose="02020603050405020304" charset="0"/>
              <a:sym typeface="宋体" panose="02010600030101010101" pitchFamily="2" charset="-122"/>
            </a:endParaRPr>
          </a:p>
        </p:txBody>
      </p:sp>
      <p:grpSp>
        <p:nvGrpSpPr>
          <p:cNvPr id="15" name="组合 14"/>
          <p:cNvGrpSpPr/>
          <p:nvPr>
            <p:custDataLst>
              <p:tags r:id="rId2"/>
            </p:custDataLst>
          </p:nvPr>
        </p:nvGrpSpPr>
        <p:grpSpPr>
          <a:xfrm>
            <a:off x="2116496" y="1608439"/>
            <a:ext cx="1978599" cy="586064"/>
            <a:chOff x="11035" y="-499"/>
            <a:chExt cx="2343" cy="694"/>
          </a:xfrm>
        </p:grpSpPr>
        <p:sp>
          <p:nvSpPr>
            <p:cNvPr id="16" name="文本框 15"/>
            <p:cNvSpPr txBox="1"/>
            <p:nvPr>
              <p:custDataLst>
                <p:tags r:id="rId3"/>
              </p:custDataLst>
            </p:nvPr>
          </p:nvSpPr>
          <p:spPr>
            <a:xfrm>
              <a:off x="11035" y="-499"/>
              <a:ext cx="1336" cy="691"/>
            </a:xfrm>
            <a:prstGeom prst="rect">
              <a:avLst/>
            </a:prstGeom>
            <a:noFill/>
          </p:spPr>
          <p:txBody>
            <a:bodyPr wrap="square" rtlCol="0" anchor="t">
              <a:spAutoFit/>
            </a:bodyPr>
            <a:lstStyle/>
            <a:p>
              <a:pPr defTabSz="914400"/>
              <a:r>
                <a:rPr lang="zh-CN" altLang="en-US" sz="3195">
                  <a:solidFill>
                    <a:srgbClr val="FF0000"/>
                  </a:solidFill>
                  <a:latin typeface="Times New Roman" panose="02020603050405020304" charset="0"/>
                  <a:ea typeface="华文新魏" panose="02010800040101010101" pitchFamily="2" charset="-122"/>
                  <a:cs typeface="Times New Roman" panose="02020603050405020304" charset="0"/>
                </a:rPr>
                <a:t>δ</a:t>
              </a:r>
              <a:r>
                <a:rPr lang="en-US" altLang="zh-CN" sz="4255" b="1" baseline="30000">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4255" b="1" baseline="3000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7" name="文本框 16"/>
            <p:cNvSpPr txBox="1"/>
            <p:nvPr>
              <p:custDataLst>
                <p:tags r:id="rId4"/>
              </p:custDataLst>
            </p:nvPr>
          </p:nvSpPr>
          <p:spPr>
            <a:xfrm>
              <a:off x="12042" y="-496"/>
              <a:ext cx="1336" cy="691"/>
            </a:xfrm>
            <a:prstGeom prst="rect">
              <a:avLst/>
            </a:prstGeom>
            <a:noFill/>
          </p:spPr>
          <p:txBody>
            <a:bodyPr wrap="square" rtlCol="0" anchor="t">
              <a:spAutoFit/>
            </a:bodyPr>
            <a:lstStyle/>
            <a:p>
              <a:pPr defTabSz="914400"/>
              <a:r>
                <a:rPr lang="zh-CN" altLang="en-US" sz="3195">
                  <a:solidFill>
                    <a:srgbClr val="FF0000"/>
                  </a:solidFill>
                  <a:latin typeface="Times New Roman" panose="02020603050405020304" charset="0"/>
                  <a:ea typeface="华文新魏" panose="02010800040101010101" pitchFamily="2" charset="-122"/>
                  <a:cs typeface="Times New Roman" panose="02020603050405020304" charset="0"/>
                </a:rPr>
                <a:t>δ</a:t>
              </a:r>
              <a:r>
                <a:rPr lang="en-US" altLang="zh-CN" sz="4255" b="1" baseline="30000">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4255" b="1" baseline="30000">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grpSp>
        <p:nvGrpSpPr>
          <p:cNvPr id="18" name="组合 17"/>
          <p:cNvGrpSpPr/>
          <p:nvPr>
            <p:custDataLst>
              <p:tags r:id="rId5"/>
            </p:custDataLst>
          </p:nvPr>
        </p:nvGrpSpPr>
        <p:grpSpPr>
          <a:xfrm>
            <a:off x="1733172" y="1750677"/>
            <a:ext cx="5435022" cy="1022656"/>
            <a:chOff x="1672" y="4473"/>
            <a:chExt cx="6436" cy="1211"/>
          </a:xfrm>
        </p:grpSpPr>
        <p:pic>
          <p:nvPicPr>
            <p:cNvPr id="19" name="图片 18"/>
            <p:cNvPicPr>
              <a:picLocks noChangeAspect="1"/>
            </p:cNvPicPr>
            <p:nvPr>
              <p:custDataLst>
                <p:tags r:id="rId6"/>
              </p:custDataLst>
            </p:nvPr>
          </p:nvPicPr>
          <p:blipFill>
            <a:blip r:embed="rId7"/>
            <a:stretch>
              <a:fillRect/>
            </a:stretch>
          </p:blipFill>
          <p:spPr>
            <a:xfrm>
              <a:off x="1672" y="4473"/>
              <a:ext cx="2265" cy="1211"/>
            </a:xfrm>
            <a:prstGeom prst="rect">
              <a:avLst/>
            </a:prstGeom>
          </p:spPr>
        </p:pic>
        <p:sp>
          <p:nvSpPr>
            <p:cNvPr id="20" name="文本框 19"/>
            <p:cNvSpPr txBox="1"/>
            <p:nvPr>
              <p:custDataLst>
                <p:tags r:id="rId8"/>
              </p:custDataLst>
            </p:nvPr>
          </p:nvSpPr>
          <p:spPr>
            <a:xfrm>
              <a:off x="3946" y="4527"/>
              <a:ext cx="4162" cy="982"/>
            </a:xfrm>
            <a:prstGeom prst="rect">
              <a:avLst/>
            </a:prstGeom>
            <a:noFill/>
          </p:spPr>
          <p:txBody>
            <a:bodyPr wrap="square" rtlCol="0" anchor="t">
              <a:spAutoFit/>
            </a:bodyPr>
            <a:lstStyle/>
            <a:p>
              <a:pPr defTabSz="914400"/>
              <a:r>
                <a:rPr lang="zh-CN" altLang="en-US" sz="3725" b="1">
                  <a:solidFill>
                    <a:prstClr val="black"/>
                  </a:solidFill>
                  <a:latin typeface="Times New Roman" panose="02020603050405020304" charset="0"/>
                  <a:ea typeface="华文新魏" panose="02010800040101010101" pitchFamily="2" charset="-122"/>
                  <a:cs typeface="Times New Roman" panose="02020603050405020304" charset="0"/>
                  <a:sym typeface="+mn-ea"/>
                </a:rPr>
                <a:t>＋</a:t>
              </a:r>
              <a:r>
                <a:rPr lang="en-US" altLang="zh-CN" sz="3725" b="1">
                  <a:solidFill>
                    <a:srgbClr val="FF0000"/>
                  </a:solidFill>
                  <a:latin typeface="Times New Roman" panose="02020603050405020304" charset="0"/>
                  <a:ea typeface="华文新魏" panose="02010800040101010101" pitchFamily="2" charset="-122"/>
                  <a:cs typeface="Times New Roman" panose="02020603050405020304" charset="0"/>
                  <a:sym typeface="+mn-ea"/>
                </a:rPr>
                <a:t>H—CN </a:t>
              </a:r>
              <a:r>
                <a:rPr lang="zh-CN" altLang="en-US" sz="4785" b="1">
                  <a:solidFill>
                    <a:prstClr val="black"/>
                  </a:solidFill>
                  <a:latin typeface="Times New Roman" panose="02020603050405020304" charset="0"/>
                  <a:ea typeface="华文新魏" panose="02010800040101010101" pitchFamily="2" charset="-122"/>
                  <a:cs typeface="Times New Roman" panose="02020603050405020304" charset="0"/>
                  <a:sym typeface="+mn-ea"/>
                </a:rPr>
                <a:t>→</a:t>
              </a:r>
              <a:endParaRPr lang="zh-CN" altLang="en-US" sz="4785">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grpSp>
        <p:nvGrpSpPr>
          <p:cNvPr id="21" name="组合 20"/>
          <p:cNvGrpSpPr/>
          <p:nvPr>
            <p:custDataLst>
              <p:tags r:id="rId9"/>
            </p:custDataLst>
          </p:nvPr>
        </p:nvGrpSpPr>
        <p:grpSpPr>
          <a:xfrm>
            <a:off x="6432807" y="1011254"/>
            <a:ext cx="3243616" cy="1979443"/>
            <a:chOff x="8125" y="6478"/>
            <a:chExt cx="3841" cy="2344"/>
          </a:xfrm>
        </p:grpSpPr>
        <p:sp>
          <p:nvSpPr>
            <p:cNvPr id="22" name="文本框 21"/>
            <p:cNvSpPr txBox="1"/>
            <p:nvPr>
              <p:custDataLst>
                <p:tags r:id="rId10"/>
              </p:custDataLst>
            </p:nvPr>
          </p:nvSpPr>
          <p:spPr>
            <a:xfrm>
              <a:off x="8125" y="7531"/>
              <a:ext cx="3841" cy="789"/>
            </a:xfrm>
            <a:prstGeom prst="rect">
              <a:avLst/>
            </a:prstGeom>
            <a:noFill/>
            <a:ln w="9525">
              <a:noFill/>
            </a:ln>
          </p:spPr>
          <p:txBody>
            <a:bodyPr wrap="square">
              <a:spAutoFit/>
            </a:bodyPr>
            <a:lstStyle/>
            <a:p>
              <a:pPr defTabSz="914400">
                <a:spcBef>
                  <a:spcPct val="50000"/>
                </a:spcBef>
              </a:pPr>
              <a:r>
                <a:rPr lang="en-US" altLang="zh-CN" sz="3725" b="1">
                  <a:solidFill>
                    <a:prstClr val="black"/>
                  </a:solidFill>
                  <a:latin typeface="Times New Roman" panose="02020603050405020304" charset="0"/>
                  <a:ea typeface="华文新魏" panose="02010800040101010101" pitchFamily="2" charset="-122"/>
                  <a:cs typeface="Times New Roman" panose="02020603050405020304" charset="0"/>
                </a:rPr>
                <a:t>—C—</a:t>
              </a:r>
              <a:r>
                <a:rPr lang="en-US" altLang="zh-CN" sz="3725" b="1">
                  <a:solidFill>
                    <a:srgbClr val="FF0000"/>
                  </a:solidFill>
                  <a:latin typeface="Times New Roman" panose="02020603050405020304" charset="0"/>
                  <a:ea typeface="华文新魏" panose="02010800040101010101" pitchFamily="2" charset="-122"/>
                  <a:cs typeface="Times New Roman" panose="02020603050405020304" charset="0"/>
                </a:rPr>
                <a:t>CN</a:t>
              </a:r>
              <a:endParaRPr lang="en-US" altLang="zh-CN" sz="3725"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23" name="矩形 22"/>
            <p:cNvSpPr/>
            <p:nvPr>
              <p:custDataLst>
                <p:tags r:id="rId11"/>
              </p:custDataLst>
            </p:nvPr>
          </p:nvSpPr>
          <p:spPr>
            <a:xfrm>
              <a:off x="8593" y="6478"/>
              <a:ext cx="1511" cy="789"/>
            </a:xfrm>
            <a:prstGeom prst="rect">
              <a:avLst/>
            </a:prstGeom>
            <a:noFill/>
            <a:ln w="9525">
              <a:noFill/>
            </a:ln>
          </p:spPr>
          <p:txBody>
            <a:bodyPr wrap="square">
              <a:spAutoFit/>
            </a:bodyPr>
            <a:lstStyle/>
            <a:p>
              <a:pPr algn="ctr" defTabSz="914400"/>
              <a:r>
                <a:rPr lang="en-US" altLang="zh-CN" sz="3725" b="1">
                  <a:solidFill>
                    <a:prstClr val="black"/>
                  </a:solidFill>
                  <a:latin typeface="Times New Roman" panose="02020603050405020304" charset="0"/>
                  <a:ea typeface="华文新魏" panose="02010800040101010101" pitchFamily="2" charset="-122"/>
                  <a:cs typeface="Times New Roman" panose="02020603050405020304" charset="0"/>
                </a:rPr>
                <a:t>O</a:t>
              </a:r>
              <a:r>
                <a:rPr lang="en-US" altLang="zh-CN" sz="3725" b="1">
                  <a:solidFill>
                    <a:srgbClr val="FF0000"/>
                  </a:solidFill>
                  <a:latin typeface="Times New Roman" panose="02020603050405020304" charset="0"/>
                  <a:ea typeface="华文新魏" panose="02010800040101010101" pitchFamily="2" charset="-122"/>
                  <a:cs typeface="Times New Roman" panose="02020603050405020304" charset="0"/>
                </a:rPr>
                <a:t>H</a:t>
              </a:r>
              <a:endParaRPr lang="en-US" altLang="zh-CN" sz="3725"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cxnSp>
          <p:nvCxnSpPr>
            <p:cNvPr id="24" name="直接连接符 23"/>
            <p:cNvCxnSpPr/>
            <p:nvPr>
              <p:custDataLst>
                <p:tags r:id="rId12"/>
              </p:custDataLst>
            </p:nvPr>
          </p:nvCxnSpPr>
          <p:spPr>
            <a:xfrm flipH="1">
              <a:off x="9089" y="7113"/>
              <a:ext cx="0" cy="571"/>
            </a:xfrm>
            <a:prstGeom prst="line">
              <a:avLst/>
            </a:prstGeom>
            <a:ln w="28575">
              <a:solidFill>
                <a:schemeClr val="tx1"/>
              </a:solidFill>
            </a:ln>
          </p:spPr>
          <p:style>
            <a:lnRef idx="3">
              <a:schemeClr val="accent1"/>
            </a:lnRef>
            <a:fillRef idx="0">
              <a:schemeClr val="accent1"/>
            </a:fillRef>
            <a:effectRef idx="2">
              <a:schemeClr val="accent1"/>
            </a:effectRef>
            <a:fontRef idx="minor">
              <a:schemeClr val="tx1"/>
            </a:fontRef>
          </p:style>
        </p:cxnSp>
        <p:cxnSp>
          <p:nvCxnSpPr>
            <p:cNvPr id="25" name="直接连接符 24"/>
            <p:cNvCxnSpPr/>
            <p:nvPr>
              <p:custDataLst>
                <p:tags r:id="rId13"/>
              </p:custDataLst>
            </p:nvPr>
          </p:nvCxnSpPr>
          <p:spPr>
            <a:xfrm flipH="1">
              <a:off x="9089" y="8251"/>
              <a:ext cx="0" cy="571"/>
            </a:xfrm>
            <a:prstGeom prst="line">
              <a:avLst/>
            </a:prstGeom>
            <a:ln w="28575">
              <a:solidFill>
                <a:schemeClr val="tx1"/>
              </a:solidFill>
            </a:ln>
          </p:spPr>
          <p:style>
            <a:lnRef idx="3">
              <a:schemeClr val="accent1"/>
            </a:lnRef>
            <a:fillRef idx="0">
              <a:schemeClr val="accent1"/>
            </a:fillRef>
            <a:effectRef idx="2">
              <a:schemeClr val="accent1"/>
            </a:effectRef>
            <a:fontRef idx="minor">
              <a:schemeClr val="tx1"/>
            </a:fontRef>
          </p:style>
        </p:cxnSp>
      </p:grpSp>
      <p:sp>
        <p:nvSpPr>
          <p:cNvPr id="32" name="文本框 31"/>
          <p:cNvSpPr txBox="1"/>
          <p:nvPr>
            <p:custDataLst>
              <p:tags r:id="rId14"/>
            </p:custDataLst>
          </p:nvPr>
        </p:nvSpPr>
        <p:spPr>
          <a:xfrm>
            <a:off x="8592708" y="1942623"/>
            <a:ext cx="1771547" cy="523220"/>
          </a:xfrm>
          <a:prstGeom prst="rect">
            <a:avLst/>
          </a:prstGeom>
          <a:noFill/>
        </p:spPr>
        <p:txBody>
          <a:bodyPr wrap="square" rtlCol="0">
            <a:spAutoFit/>
          </a:bodyPr>
          <a:lstStyle/>
          <a:p>
            <a:pPr defTabSz="914400"/>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α</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羟基腈</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33" name="文本框 32"/>
          <p:cNvSpPr txBox="1"/>
          <p:nvPr>
            <p:custDataLst>
              <p:tags r:id="rId15"/>
            </p:custDataLst>
          </p:nvPr>
        </p:nvSpPr>
        <p:spPr>
          <a:xfrm>
            <a:off x="1372203" y="4406529"/>
            <a:ext cx="9450538" cy="523220"/>
          </a:xfrm>
          <a:prstGeom prst="rect">
            <a:avLst/>
          </a:prstGeom>
          <a:noFill/>
        </p:spPr>
        <p:txBody>
          <a:bodyPr wrap="square" rtlCol="0" anchor="t">
            <a:spAutoFit/>
          </a:bodyPr>
          <a:lstStyle/>
          <a:p>
            <a:pPr defTabSz="914400">
              <a:buFont typeface="Wingdings" panose="05000000000000000000" charset="0"/>
              <a:buNone/>
            </a:pP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应用：醛与氢氰酸加成</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,在有机合成中可以用来</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增长碳链</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a:t>
            </a:r>
            <a:endPar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nvGrpSpPr>
          <p:cNvPr id="34" name="组合 33"/>
          <p:cNvGrpSpPr/>
          <p:nvPr>
            <p:custDataLst>
              <p:tags r:id="rId16"/>
            </p:custDataLst>
          </p:nvPr>
        </p:nvGrpSpPr>
        <p:grpSpPr>
          <a:xfrm>
            <a:off x="1372203" y="2889324"/>
            <a:ext cx="2132315" cy="1174779"/>
            <a:chOff x="3192231" y="1731735"/>
            <a:chExt cx="2132315" cy="1174779"/>
          </a:xfrm>
        </p:grpSpPr>
        <p:grpSp>
          <p:nvGrpSpPr>
            <p:cNvPr id="35" name="组合 34"/>
            <p:cNvGrpSpPr/>
            <p:nvPr>
              <p:custDataLst>
                <p:tags r:id="rId17"/>
              </p:custDataLst>
            </p:nvPr>
          </p:nvGrpSpPr>
          <p:grpSpPr>
            <a:xfrm>
              <a:off x="3192231" y="1731735"/>
              <a:ext cx="2132315" cy="1174779"/>
              <a:chOff x="931436" y="1824323"/>
              <a:chExt cx="2132315" cy="1174779"/>
            </a:xfrm>
          </p:grpSpPr>
          <p:sp>
            <p:nvSpPr>
              <p:cNvPr id="39" name="矩形 38"/>
              <p:cNvSpPr/>
              <p:nvPr>
                <p:custDataLst>
                  <p:tags r:id="rId18"/>
                </p:custDataLst>
              </p:nvPr>
            </p:nvSpPr>
            <p:spPr>
              <a:xfrm>
                <a:off x="931436" y="2414327"/>
                <a:ext cx="2132315" cy="584775"/>
              </a:xfrm>
              <a:prstGeom prst="rect">
                <a:avLst/>
              </a:prstGeom>
            </p:spPr>
            <p:txBody>
              <a:bodyPr wrap="none">
                <a:spAutoFit/>
              </a:bodyPr>
              <a:lstStyle/>
              <a:p>
                <a:pPr defTabSz="914400"/>
                <a:r>
                  <a:rPr kumimoji="1" lang="en-US" altLang="zh-CN" sz="3200" b="1" smtClean="0">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3200" b="1" baseline="-25000" smtClean="0">
                    <a:solidFill>
                      <a:prstClr val="black"/>
                    </a:solidFill>
                    <a:latin typeface="Times New Roman" panose="02020603050405020304" charset="0"/>
                    <a:ea typeface="华文新魏" panose="02010800040101010101" pitchFamily="2" charset="-122"/>
                    <a:cs typeface="Times New Roman" panose="02020603050405020304" charset="0"/>
                  </a:rPr>
                  <a:t>3</a:t>
                </a:r>
                <a:r>
                  <a:rPr kumimoji="1" lang="en-US" altLang="zh-CN" sz="3200" b="1" smtClean="0">
                    <a:solidFill>
                      <a:prstClr val="black"/>
                    </a:solidFill>
                    <a:latin typeface="Times New Roman" panose="02020603050405020304" charset="0"/>
                    <a:ea typeface="华文新魏" panose="02010800040101010101" pitchFamily="2" charset="-122"/>
                    <a:cs typeface="Times New Roman" panose="02020603050405020304" charset="0"/>
                  </a:rPr>
                  <a:t>─C─H</a:t>
                </a:r>
                <a:endParaRPr kumimoji="1" lang="en-US" altLang="zh-CN" sz="3200" b="1" baseline="-25000">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nvGrpSpPr>
              <p:cNvPr id="40" name="组合 39"/>
              <p:cNvGrpSpPr/>
              <p:nvPr>
                <p:custDataLst>
                  <p:tags r:id="rId19"/>
                </p:custDataLst>
              </p:nvPr>
            </p:nvGrpSpPr>
            <p:grpSpPr>
              <a:xfrm>
                <a:off x="2085543" y="1824323"/>
                <a:ext cx="503663" cy="722420"/>
                <a:chOff x="3434629" y="2825778"/>
                <a:chExt cx="503663" cy="722420"/>
              </a:xfrm>
            </p:grpSpPr>
            <p:grpSp>
              <p:nvGrpSpPr>
                <p:cNvPr id="41" name="组合 40"/>
                <p:cNvGrpSpPr/>
                <p:nvPr>
                  <p:custDataLst>
                    <p:tags r:id="rId20"/>
                  </p:custDataLst>
                </p:nvPr>
              </p:nvGrpSpPr>
              <p:grpSpPr>
                <a:xfrm>
                  <a:off x="3434629" y="2825778"/>
                  <a:ext cx="503663" cy="722420"/>
                  <a:chOff x="4221506" y="2218964"/>
                  <a:chExt cx="503663" cy="722420"/>
                </a:xfrm>
              </p:grpSpPr>
              <p:sp>
                <p:nvSpPr>
                  <p:cNvPr id="43" name="Line 14"/>
                  <p:cNvSpPr>
                    <a:spLocks noChangeShapeType="1"/>
                  </p:cNvSpPr>
                  <p:nvPr>
                    <p:custDataLst>
                      <p:tags r:id="rId21"/>
                    </p:custDataLst>
                  </p:nvPr>
                </p:nvSpPr>
                <p:spPr bwMode="auto">
                  <a:xfrm flipH="1">
                    <a:off x="4426815" y="2689384"/>
                    <a:ext cx="0" cy="25200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pPr defTabSz="914400"/>
                    <a:endPar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44" name="Text Box 6"/>
                  <p:cNvSpPr txBox="1">
                    <a:spLocks noChangeArrowheads="1"/>
                  </p:cNvSpPr>
                  <p:nvPr>
                    <p:custDataLst>
                      <p:tags r:id="rId22"/>
                    </p:custDataLst>
                  </p:nvPr>
                </p:nvSpPr>
                <p:spPr bwMode="auto">
                  <a:xfrm>
                    <a:off x="4221506" y="2218964"/>
                    <a:ext cx="5036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9pPr>
                  </a:lstStyle>
                  <a:p>
                    <a:pPr algn="ctr" defTabSz="914400" eaLnBrk="1" hangingPunct="1"/>
                    <a:r>
                      <a:rPr lang="en-US" altLang="zh-CN" sz="3200" b="1" smtClean="0">
                        <a:solidFill>
                          <a:prstClr val="black"/>
                        </a:solidFill>
                        <a:latin typeface="Times New Roman" panose="02020603050405020304" charset="0"/>
                        <a:ea typeface="华文新魏" panose="02010800040101010101" pitchFamily="2" charset="-122"/>
                        <a:cs typeface="Times New Roman" panose="02020603050405020304" charset="0"/>
                      </a:rPr>
                      <a:t>O</a:t>
                    </a:r>
                    <a:endParaRPr lang="en-US" altLang="zh-CN" sz="32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sp>
              <p:nvSpPr>
                <p:cNvPr id="42" name="Line 14"/>
                <p:cNvSpPr>
                  <a:spLocks noChangeShapeType="1"/>
                </p:cNvSpPr>
                <p:nvPr>
                  <p:custDataLst>
                    <p:tags r:id="rId23"/>
                  </p:custDataLst>
                </p:nvPr>
              </p:nvSpPr>
              <p:spPr bwMode="auto">
                <a:xfrm flipH="1">
                  <a:off x="3715336" y="3296198"/>
                  <a:ext cx="0" cy="25200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pPr defTabSz="914400"/>
                  <a:endPar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grpSp>
        <p:grpSp>
          <p:nvGrpSpPr>
            <p:cNvPr id="36" name="组合 35"/>
            <p:cNvGrpSpPr/>
            <p:nvPr>
              <p:custDataLst>
                <p:tags r:id="rId24"/>
              </p:custDataLst>
            </p:nvPr>
          </p:nvGrpSpPr>
          <p:grpSpPr>
            <a:xfrm>
              <a:off x="4651926" y="1792303"/>
              <a:ext cx="546945" cy="923330"/>
              <a:chOff x="8620237" y="951792"/>
              <a:chExt cx="546945" cy="923330"/>
            </a:xfrm>
          </p:grpSpPr>
          <p:sp>
            <p:nvSpPr>
              <p:cNvPr id="37" name="矩形 36"/>
              <p:cNvSpPr/>
              <p:nvPr>
                <p:custDataLst>
                  <p:tags r:id="rId25"/>
                </p:custDataLst>
              </p:nvPr>
            </p:nvSpPr>
            <p:spPr>
              <a:xfrm>
                <a:off x="8620237" y="1413457"/>
                <a:ext cx="546945" cy="461665"/>
              </a:xfrm>
              <a:prstGeom prst="rect">
                <a:avLst/>
              </a:prstGeom>
            </p:spPr>
            <p:txBody>
              <a:bodyPr wrap="none">
                <a:spAutoFit/>
              </a:bodyPr>
              <a:lstStyle/>
              <a:p>
                <a:pPr defTabSz="914400"/>
                <a:r>
                  <a:rPr lang="el-GR" altLang="zh-CN" sz="2400" b="1" i="1">
                    <a:solidFill>
                      <a:srgbClr val="C00000"/>
                    </a:solidFill>
                    <a:latin typeface="Times New Roman" panose="02020603050405020304" charset="0"/>
                    <a:ea typeface="华文新魏" panose="02010800040101010101" pitchFamily="2" charset="-122"/>
                    <a:cs typeface="Times New Roman" panose="02020603050405020304" charset="0"/>
                  </a:rPr>
                  <a:t>δ</a:t>
                </a:r>
                <a:r>
                  <a:rPr lang="zh-CN" altLang="en-US" sz="2400" b="1" baseline="30000">
                    <a:solidFill>
                      <a:srgbClr val="C00000"/>
                    </a:solidFill>
                    <a:latin typeface="Times New Roman" panose="02020603050405020304" charset="0"/>
                    <a:ea typeface="华文新魏" panose="02010800040101010101" pitchFamily="2" charset="-122"/>
                    <a:cs typeface="Times New Roman" panose="02020603050405020304" charset="0"/>
                  </a:rPr>
                  <a:t>＋</a:t>
                </a:r>
                <a:endParaRPr lang="zh-CN" altLang="en-US" sz="24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38" name="矩形 37"/>
              <p:cNvSpPr/>
              <p:nvPr>
                <p:custDataLst>
                  <p:tags r:id="rId26"/>
                </p:custDataLst>
              </p:nvPr>
            </p:nvSpPr>
            <p:spPr>
              <a:xfrm>
                <a:off x="8620237" y="951792"/>
                <a:ext cx="458780" cy="461665"/>
              </a:xfrm>
              <a:prstGeom prst="rect">
                <a:avLst/>
              </a:prstGeom>
            </p:spPr>
            <p:txBody>
              <a:bodyPr wrap="none">
                <a:spAutoFit/>
              </a:bodyPr>
              <a:lstStyle/>
              <a:p>
                <a:pPr defTabSz="914400"/>
                <a:r>
                  <a:rPr lang="el-GR" altLang="zh-CN" sz="2400" b="1" i="1" smtClean="0">
                    <a:solidFill>
                      <a:srgbClr val="0000CC"/>
                    </a:solidFill>
                    <a:latin typeface="Times New Roman" panose="02020603050405020304" charset="0"/>
                    <a:ea typeface="华文新魏" panose="02010800040101010101" pitchFamily="2" charset="-122"/>
                    <a:cs typeface="Times New Roman" panose="02020603050405020304" charset="0"/>
                  </a:rPr>
                  <a:t>δ</a:t>
                </a:r>
                <a:r>
                  <a:rPr lang="zh-CN" altLang="en-US" sz="2400" b="1" baseline="30000" smtClean="0">
                    <a:solidFill>
                      <a:srgbClr val="0000CC"/>
                    </a:solidFill>
                    <a:latin typeface="Times New Roman" panose="02020603050405020304" charset="0"/>
                    <a:ea typeface="华文新魏" panose="02010800040101010101" pitchFamily="2" charset="-122"/>
                    <a:cs typeface="Times New Roman" panose="02020603050405020304" charset="0"/>
                  </a:rPr>
                  <a:t>−</a:t>
                </a:r>
                <a:endParaRPr lang="zh-CN" altLang="en-US" sz="2400">
                  <a:solidFill>
                    <a:srgbClr val="0000CC"/>
                  </a:solidFill>
                  <a:latin typeface="Times New Roman" panose="02020603050405020304" charset="0"/>
                  <a:ea typeface="华文新魏" panose="02010800040101010101" pitchFamily="2" charset="-122"/>
                  <a:cs typeface="Times New Roman" panose="02020603050405020304" charset="0"/>
                </a:endParaRPr>
              </a:p>
            </p:txBody>
          </p:sp>
        </p:grpSp>
      </p:grpSp>
      <p:grpSp>
        <p:nvGrpSpPr>
          <p:cNvPr id="45" name="组合 44"/>
          <p:cNvGrpSpPr/>
          <p:nvPr>
            <p:custDataLst>
              <p:tags r:id="rId27"/>
            </p:custDataLst>
          </p:nvPr>
        </p:nvGrpSpPr>
        <p:grpSpPr>
          <a:xfrm>
            <a:off x="3684782" y="3238869"/>
            <a:ext cx="2310248" cy="825233"/>
            <a:chOff x="3182397" y="4333277"/>
            <a:chExt cx="2310248" cy="825233"/>
          </a:xfrm>
        </p:grpSpPr>
        <p:sp>
          <p:nvSpPr>
            <p:cNvPr id="46" name="矩形 45"/>
            <p:cNvSpPr/>
            <p:nvPr>
              <p:custDataLst>
                <p:tags r:id="rId28"/>
              </p:custDataLst>
            </p:nvPr>
          </p:nvSpPr>
          <p:spPr>
            <a:xfrm>
              <a:off x="3182397" y="4573735"/>
              <a:ext cx="2310248" cy="584775"/>
            </a:xfrm>
            <a:prstGeom prst="rect">
              <a:avLst/>
            </a:prstGeom>
          </p:spPr>
          <p:txBody>
            <a:bodyPr wrap="none">
              <a:spAutoFit/>
            </a:bodyPr>
            <a:lstStyle/>
            <a:p>
              <a:pPr defTabSz="914400"/>
              <a:r>
                <a:rPr kumimoji="1" lang="zh-CN" altLang="en-US" sz="3200" b="1" smtClean="0">
                  <a:solidFill>
                    <a:prstClr val="black"/>
                  </a:solidFill>
                  <a:latin typeface="Times New Roman" panose="02020603050405020304" charset="0"/>
                  <a:ea typeface="华文新魏" panose="02010800040101010101" pitchFamily="2" charset="-122"/>
                  <a:cs typeface="Times New Roman" panose="02020603050405020304" charset="0"/>
                </a:rPr>
                <a:t>＋ </a:t>
              </a:r>
              <a:r>
                <a:rPr kumimoji="1" lang="en-US" altLang="zh-CN" sz="3200" b="1" smtClean="0">
                  <a:solidFill>
                    <a:srgbClr val="0000CC"/>
                  </a:solidFill>
                  <a:latin typeface="Times New Roman" panose="02020603050405020304" charset="0"/>
                  <a:ea typeface="华文新魏" panose="02010800040101010101" pitchFamily="2" charset="-122"/>
                  <a:cs typeface="Times New Roman" panose="02020603050405020304" charset="0"/>
                </a:rPr>
                <a:t>H─CN</a:t>
              </a:r>
              <a:r>
                <a:rPr kumimoji="1" lang="en-US" altLang="zh-CN" sz="3200" b="1" smtClean="0">
                  <a:solidFill>
                    <a:prstClr val="black"/>
                  </a:solidFill>
                  <a:latin typeface="Times New Roman" panose="02020603050405020304" charset="0"/>
                  <a:ea typeface="华文新魏" panose="02010800040101010101" pitchFamily="2" charset="-122"/>
                  <a:cs typeface="Times New Roman" panose="02020603050405020304" charset="0"/>
                </a:rPr>
                <a:t>→</a:t>
              </a:r>
              <a:endParaRPr kumimoji="1" lang="en-US" altLang="zh-CN" sz="3200" b="1" baseline="-250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47" name="矩形 46"/>
            <p:cNvSpPr/>
            <p:nvPr>
              <p:custDataLst>
                <p:tags r:id="rId29"/>
              </p:custDataLst>
            </p:nvPr>
          </p:nvSpPr>
          <p:spPr>
            <a:xfrm>
              <a:off x="4498557" y="4333277"/>
              <a:ext cx="458780" cy="461665"/>
            </a:xfrm>
            <a:prstGeom prst="rect">
              <a:avLst/>
            </a:prstGeom>
          </p:spPr>
          <p:txBody>
            <a:bodyPr wrap="none">
              <a:spAutoFit/>
            </a:bodyPr>
            <a:lstStyle/>
            <a:p>
              <a:pPr defTabSz="914400"/>
              <a:r>
                <a:rPr lang="el-GR" altLang="zh-CN" sz="2400" b="1" i="1" smtClean="0">
                  <a:solidFill>
                    <a:srgbClr val="C00000"/>
                  </a:solidFill>
                  <a:latin typeface="Times New Roman" panose="02020603050405020304" charset="0"/>
                  <a:ea typeface="华文新魏" panose="02010800040101010101" pitchFamily="2" charset="-122"/>
                  <a:cs typeface="Times New Roman" panose="02020603050405020304" charset="0"/>
                </a:rPr>
                <a:t>δ</a:t>
              </a:r>
              <a:r>
                <a:rPr lang="zh-CN" altLang="en-US" sz="2400" b="1" baseline="30000" smtClean="0">
                  <a:solidFill>
                    <a:srgbClr val="C00000"/>
                  </a:solidFill>
                  <a:latin typeface="Times New Roman" panose="02020603050405020304" charset="0"/>
                  <a:ea typeface="华文新魏" panose="02010800040101010101" pitchFamily="2" charset="-122"/>
                  <a:cs typeface="Times New Roman" panose="02020603050405020304" charset="0"/>
                </a:rPr>
                <a:t>−</a:t>
              </a:r>
              <a:endParaRPr lang="zh-CN" altLang="en-US" sz="2400">
                <a:solidFill>
                  <a:srgbClr val="C00000"/>
                </a:solidFill>
                <a:latin typeface="Times New Roman" panose="02020603050405020304" charset="0"/>
                <a:ea typeface="华文新魏" panose="02010800040101010101" pitchFamily="2" charset="-122"/>
                <a:cs typeface="Times New Roman" panose="02020603050405020304" charset="0"/>
              </a:endParaRPr>
            </a:p>
          </p:txBody>
        </p:sp>
        <p:sp>
          <p:nvSpPr>
            <p:cNvPr id="48" name="矩形 47"/>
            <p:cNvSpPr/>
            <p:nvPr>
              <p:custDataLst>
                <p:tags r:id="rId30"/>
              </p:custDataLst>
            </p:nvPr>
          </p:nvSpPr>
          <p:spPr>
            <a:xfrm>
              <a:off x="3783578" y="4333278"/>
              <a:ext cx="546945" cy="461665"/>
            </a:xfrm>
            <a:prstGeom prst="rect">
              <a:avLst/>
            </a:prstGeom>
          </p:spPr>
          <p:txBody>
            <a:bodyPr wrap="none">
              <a:spAutoFit/>
            </a:bodyPr>
            <a:lstStyle/>
            <a:p>
              <a:pPr defTabSz="914400"/>
              <a:r>
                <a:rPr lang="el-GR" altLang="zh-CN" sz="2400" b="1" i="1">
                  <a:solidFill>
                    <a:srgbClr val="0000CC"/>
                  </a:solidFill>
                  <a:latin typeface="Times New Roman" panose="02020603050405020304" charset="0"/>
                  <a:ea typeface="华文新魏" panose="02010800040101010101" pitchFamily="2" charset="-122"/>
                  <a:cs typeface="Times New Roman" panose="02020603050405020304" charset="0"/>
                </a:rPr>
                <a:t>δ</a:t>
              </a:r>
              <a:r>
                <a:rPr lang="zh-CN" altLang="en-US" sz="2400" b="1" baseline="30000">
                  <a:solidFill>
                    <a:srgbClr val="0000CC"/>
                  </a:solidFill>
                  <a:latin typeface="Times New Roman" panose="02020603050405020304" charset="0"/>
                  <a:ea typeface="华文新魏" panose="02010800040101010101" pitchFamily="2" charset="-122"/>
                  <a:cs typeface="Times New Roman" panose="02020603050405020304" charset="0"/>
                </a:rPr>
                <a:t>＋</a:t>
              </a:r>
              <a:endParaRPr lang="zh-CN" altLang="en-US" sz="2400">
                <a:solidFill>
                  <a:srgbClr val="0000CC"/>
                </a:solidFill>
                <a:latin typeface="Times New Roman" panose="02020603050405020304" charset="0"/>
                <a:ea typeface="华文新魏" panose="02010800040101010101" pitchFamily="2" charset="-122"/>
                <a:cs typeface="Times New Roman" panose="02020603050405020304" charset="0"/>
              </a:endParaRPr>
            </a:p>
          </p:txBody>
        </p:sp>
      </p:grpSp>
      <p:grpSp>
        <p:nvGrpSpPr>
          <p:cNvPr id="49" name="组合 48"/>
          <p:cNvGrpSpPr/>
          <p:nvPr>
            <p:custDataLst>
              <p:tags r:id="rId31"/>
            </p:custDataLst>
          </p:nvPr>
        </p:nvGrpSpPr>
        <p:grpSpPr>
          <a:xfrm>
            <a:off x="6144110" y="2879609"/>
            <a:ext cx="2725426" cy="1180184"/>
            <a:chOff x="5825222" y="4839838"/>
            <a:chExt cx="2725426" cy="1180184"/>
          </a:xfrm>
        </p:grpSpPr>
        <p:sp>
          <p:nvSpPr>
            <p:cNvPr id="50" name="矩形 49"/>
            <p:cNvSpPr/>
            <p:nvPr>
              <p:custDataLst>
                <p:tags r:id="rId32"/>
              </p:custDataLst>
            </p:nvPr>
          </p:nvSpPr>
          <p:spPr>
            <a:xfrm>
              <a:off x="5825222" y="5435247"/>
              <a:ext cx="2725426" cy="584775"/>
            </a:xfrm>
            <a:prstGeom prst="rect">
              <a:avLst/>
            </a:prstGeom>
          </p:spPr>
          <p:txBody>
            <a:bodyPr wrap="none">
              <a:spAutoFit/>
            </a:bodyPr>
            <a:lstStyle/>
            <a:p>
              <a:pPr defTabSz="914400"/>
              <a:r>
                <a:rPr kumimoji="1" lang="en-US" altLang="zh-CN" sz="3200" b="1" smtClean="0">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3200" b="1" baseline="-25000" smtClean="0">
                  <a:solidFill>
                    <a:prstClr val="black"/>
                  </a:solidFill>
                  <a:latin typeface="Times New Roman" panose="02020603050405020304" charset="0"/>
                  <a:ea typeface="华文新魏" panose="02010800040101010101" pitchFamily="2" charset="-122"/>
                  <a:cs typeface="Times New Roman" panose="02020603050405020304" charset="0"/>
                </a:rPr>
                <a:t>3</a:t>
              </a:r>
              <a:r>
                <a:rPr kumimoji="1" lang="en-US" altLang="zh-CN" sz="3200" b="1" smtClean="0">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3200" b="1" smtClean="0">
                  <a:solidFill>
                    <a:srgbClr val="0000CC"/>
                  </a:solidFill>
                  <a:latin typeface="Times New Roman" panose="02020603050405020304" charset="0"/>
                  <a:ea typeface="华文新魏" panose="02010800040101010101" pitchFamily="2" charset="-122"/>
                  <a:cs typeface="Times New Roman" panose="02020603050405020304" charset="0"/>
                </a:rPr>
                <a:t>CN</a:t>
              </a:r>
              <a:endParaRPr kumimoji="1" lang="en-US" altLang="zh-CN" sz="3200" b="1" baseline="-25000">
                <a:solidFill>
                  <a:srgbClr val="0000CC"/>
                </a:solidFill>
                <a:latin typeface="Times New Roman" panose="02020603050405020304" charset="0"/>
                <a:ea typeface="华文新魏" panose="02010800040101010101" pitchFamily="2" charset="-122"/>
                <a:cs typeface="Times New Roman" panose="02020603050405020304" charset="0"/>
              </a:endParaRPr>
            </a:p>
          </p:txBody>
        </p:sp>
        <p:sp>
          <p:nvSpPr>
            <p:cNvPr id="51" name="Text Box 6"/>
            <p:cNvSpPr txBox="1">
              <a:spLocks noChangeArrowheads="1"/>
            </p:cNvSpPr>
            <p:nvPr>
              <p:custDataLst>
                <p:tags r:id="rId33"/>
              </p:custDataLst>
            </p:nvPr>
          </p:nvSpPr>
          <p:spPr bwMode="auto">
            <a:xfrm>
              <a:off x="6964205" y="4839838"/>
              <a:ext cx="82266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9pPr>
            </a:lstStyle>
            <a:p>
              <a:pPr algn="ctr" defTabSz="914400" eaLnBrk="1" hangingPunct="1"/>
              <a:r>
                <a:rPr lang="en-US" altLang="zh-CN" sz="3200" b="1" smtClean="0">
                  <a:solidFill>
                    <a:prstClr val="black"/>
                  </a:solidFill>
                  <a:latin typeface="Times New Roman" panose="02020603050405020304" charset="0"/>
                  <a:ea typeface="华文新魏" panose="02010800040101010101" pitchFamily="2" charset="-122"/>
                  <a:cs typeface="Times New Roman" panose="02020603050405020304" charset="0"/>
                </a:rPr>
                <a:t>O</a:t>
              </a:r>
              <a:r>
                <a:rPr lang="en-US" altLang="zh-CN" sz="3200" b="1" smtClean="0">
                  <a:solidFill>
                    <a:srgbClr val="0000CC"/>
                  </a:solidFill>
                  <a:latin typeface="Times New Roman" panose="02020603050405020304" charset="0"/>
                  <a:ea typeface="华文新魏" panose="02010800040101010101" pitchFamily="2" charset="-122"/>
                  <a:cs typeface="Times New Roman" panose="02020603050405020304" charset="0"/>
                </a:rPr>
                <a:t>H</a:t>
              </a:r>
              <a:endParaRPr lang="en-US" altLang="zh-CN" sz="3200" b="1">
                <a:solidFill>
                  <a:srgbClr val="0000CC"/>
                </a:solidFill>
                <a:latin typeface="Times New Roman" panose="02020603050405020304" charset="0"/>
                <a:ea typeface="华文新魏" panose="02010800040101010101" pitchFamily="2" charset="-122"/>
                <a:cs typeface="Times New Roman" panose="02020603050405020304" charset="0"/>
              </a:endParaRPr>
            </a:p>
          </p:txBody>
        </p:sp>
        <p:sp>
          <p:nvSpPr>
            <p:cNvPr id="52" name="Line 14"/>
            <p:cNvSpPr>
              <a:spLocks noChangeShapeType="1"/>
            </p:cNvSpPr>
            <p:nvPr>
              <p:custDataLst>
                <p:tags r:id="rId34"/>
              </p:custDataLst>
            </p:nvPr>
          </p:nvSpPr>
          <p:spPr bwMode="auto">
            <a:xfrm flipH="1">
              <a:off x="7221535" y="5315794"/>
              <a:ext cx="0" cy="25200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pPr defTabSz="914400"/>
              <a:endPar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sp>
        <p:nvSpPr>
          <p:cNvPr id="53" name="矩形 52"/>
          <p:cNvSpPr/>
          <p:nvPr>
            <p:custDataLst>
              <p:tags r:id="rId35"/>
            </p:custDataLst>
          </p:nvPr>
        </p:nvSpPr>
        <p:spPr>
          <a:xfrm>
            <a:off x="9115598" y="3547207"/>
            <a:ext cx="2005677" cy="523220"/>
          </a:xfrm>
          <a:prstGeom prst="rect">
            <a:avLst/>
          </a:prstGeom>
        </p:spPr>
        <p:txBody>
          <a:bodyPr wrap="none">
            <a:spAutoFit/>
          </a:bodyPr>
          <a:lstStyle/>
          <a:p>
            <a:pPr algn="ctr" defTabSz="914400"/>
            <a:r>
              <a:rPr lang="en-US" altLang="zh-CN" sz="2800" b="1" smtClean="0">
                <a:solidFill>
                  <a:prstClr val="black"/>
                </a:solidFill>
                <a:latin typeface="Times New Roman" panose="02020603050405020304" charset="0"/>
                <a:ea typeface="华文新魏" panose="02010800040101010101" pitchFamily="2" charset="-122"/>
                <a:cs typeface="Times New Roman" panose="02020603050405020304" charset="0"/>
              </a:rPr>
              <a:t>2−</a:t>
            </a:r>
            <a:r>
              <a:rPr lang="zh-CN" altLang="en-US" sz="2800" b="1" smtClean="0">
                <a:solidFill>
                  <a:prstClr val="black"/>
                </a:solidFill>
                <a:latin typeface="Times New Roman" panose="02020603050405020304" charset="0"/>
                <a:ea typeface="华文新魏" panose="02010800040101010101" pitchFamily="2" charset="-122"/>
                <a:cs typeface="Times New Roman" panose="02020603050405020304" charset="0"/>
              </a:rPr>
              <a:t>羟基丙腈</a:t>
            </a:r>
            <a:endParaRPr lang="zh-CN" altLang="en-US" sz="28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55" name="矩形 54"/>
          <p:cNvSpPr/>
          <p:nvPr>
            <p:custDataLst>
              <p:tags r:id="rId36"/>
            </p:custDataLst>
          </p:nvPr>
        </p:nvSpPr>
        <p:spPr>
          <a:xfrm>
            <a:off x="300344" y="5242486"/>
            <a:ext cx="11233880" cy="1384995"/>
          </a:xfrm>
          <a:prstGeom prst="rect">
            <a:avLst/>
          </a:prstGeom>
        </p:spPr>
        <p:txBody>
          <a:bodyPr wrap="square">
            <a:spAutoFit/>
          </a:bodyPr>
          <a:lstStyle/>
          <a:p>
            <a:pPr>
              <a:lnSpc>
                <a:spcPct val="150000"/>
              </a:lnSpc>
            </a:pPr>
            <a:r>
              <a:rPr lang="zh-CN" altLang="en-US" sz="2800" b="1" smtClean="0">
                <a:solidFill>
                  <a:srgbClr val="0000FF"/>
                </a:solidFill>
                <a:latin typeface="华文新魏" panose="02010800040101010101" pitchFamily="2" charset="-122"/>
                <a:ea typeface="华文新魏" panose="02010800040101010101" pitchFamily="2" charset="-122"/>
                <a:cs typeface="Times New Roman" panose="02020603050405020304" charset="0"/>
              </a:rPr>
              <a:t>提示：</a:t>
            </a:r>
            <a:r>
              <a:rPr lang="zh-CN" altLang="en-US" sz="2800" b="1" smtClean="0">
                <a:latin typeface="华文新魏" panose="02010800040101010101" pitchFamily="2" charset="-122"/>
                <a:ea typeface="华文新魏" panose="02010800040101010101" pitchFamily="2" charset="-122"/>
                <a:cs typeface="Times New Roman" panose="02020603050405020304" charset="0"/>
              </a:rPr>
              <a:t>当</a:t>
            </a:r>
            <a:r>
              <a:rPr lang="zh-CN" altLang="en-US" sz="2800" b="1">
                <a:solidFill>
                  <a:srgbClr val="FF0000"/>
                </a:solidFill>
                <a:highlight>
                  <a:srgbClr val="FFFF00"/>
                </a:highlight>
                <a:latin typeface="华文新魏" panose="02010800040101010101" pitchFamily="2" charset="-122"/>
                <a:ea typeface="华文新魏" panose="02010800040101010101" pitchFamily="2" charset="-122"/>
                <a:cs typeface="Times New Roman" panose="02020603050405020304" charset="0"/>
              </a:rPr>
              <a:t>极性分子</a:t>
            </a:r>
            <a:r>
              <a:rPr lang="zh-CN" altLang="en-US" sz="2800" b="1">
                <a:latin typeface="华文新魏" panose="02010800040101010101" pitchFamily="2" charset="-122"/>
                <a:ea typeface="华文新魏" panose="02010800040101010101" pitchFamily="2" charset="-122"/>
                <a:cs typeface="Times New Roman" panose="02020603050405020304" charset="0"/>
              </a:rPr>
              <a:t>与醛基发生加成反应时，</a:t>
            </a:r>
            <a:r>
              <a:rPr lang="zh-CN" altLang="en-US" sz="2800" b="1">
                <a:latin typeface="华文新魏" panose="02010800040101010101" pitchFamily="2" charset="-122"/>
                <a:ea typeface="华文新魏" panose="02010800040101010101" pitchFamily="2" charset="-122"/>
                <a:cs typeface="Times New Roman" panose="02020603050405020304" charset="0"/>
                <a:sym typeface="+mn-ea"/>
              </a:rPr>
              <a:t>极性分子中</a:t>
            </a:r>
            <a:r>
              <a:rPr lang="zh-CN" altLang="en-US" sz="2800" b="1">
                <a:latin typeface="华文新魏" panose="02010800040101010101" pitchFamily="2" charset="-122"/>
                <a:ea typeface="华文新魏" panose="02010800040101010101" pitchFamily="2" charset="-122"/>
                <a:cs typeface="Times New Roman" panose="02020603050405020304" charset="0"/>
              </a:rPr>
              <a:t>带</a:t>
            </a:r>
            <a:r>
              <a:rPr lang="zh-CN" altLang="en-US" sz="2800" b="1">
                <a:solidFill>
                  <a:srgbClr val="FF0000"/>
                </a:solidFill>
                <a:latin typeface="华文新魏" panose="02010800040101010101" pitchFamily="2" charset="-122"/>
                <a:ea typeface="华文新魏" panose="02010800040101010101" pitchFamily="2" charset="-122"/>
                <a:cs typeface="Times New Roman" panose="02020603050405020304" charset="0"/>
              </a:rPr>
              <a:t>正电荷</a:t>
            </a:r>
            <a:r>
              <a:rPr lang="zh-CN" altLang="en-US" sz="2800" b="1">
                <a:latin typeface="华文新魏" panose="02010800040101010101" pitchFamily="2" charset="-122"/>
                <a:ea typeface="华文新魏" panose="02010800040101010101" pitchFamily="2" charset="-122"/>
                <a:cs typeface="Times New Roman" panose="02020603050405020304" charset="0"/>
              </a:rPr>
              <a:t>的原子或</a:t>
            </a:r>
            <a:r>
              <a:rPr lang="zh-CN" altLang="en-US" sz="2800" b="1" smtClean="0">
                <a:latin typeface="华文新魏" panose="02010800040101010101" pitchFamily="2" charset="-122"/>
                <a:ea typeface="华文新魏" panose="02010800040101010101" pitchFamily="2" charset="-122"/>
                <a:cs typeface="Times New Roman" panose="02020603050405020304" charset="0"/>
              </a:rPr>
              <a:t>原子团</a:t>
            </a:r>
            <a:r>
              <a:rPr lang="zh-CN" altLang="en-US" sz="2800" b="1">
                <a:solidFill>
                  <a:srgbClr val="FF0000"/>
                </a:solidFill>
                <a:latin typeface="华文新魏" panose="02010800040101010101" pitchFamily="2" charset="-122"/>
                <a:ea typeface="华文新魏" panose="02010800040101010101" pitchFamily="2" charset="-122"/>
                <a:cs typeface="Times New Roman" panose="02020603050405020304" charset="0"/>
              </a:rPr>
              <a:t>连接在氧原子</a:t>
            </a:r>
            <a:r>
              <a:rPr lang="zh-CN" altLang="en-US" sz="2800" b="1">
                <a:latin typeface="华文新魏" panose="02010800040101010101" pitchFamily="2" charset="-122"/>
                <a:ea typeface="华文新魏" panose="02010800040101010101" pitchFamily="2" charset="-122"/>
                <a:cs typeface="Times New Roman" panose="02020603050405020304" charset="0"/>
              </a:rPr>
              <a:t>上，带</a:t>
            </a:r>
            <a:r>
              <a:rPr lang="zh-CN" altLang="en-US" sz="2800" b="1">
                <a:solidFill>
                  <a:srgbClr val="FF0000"/>
                </a:solidFill>
                <a:latin typeface="华文新魏" panose="02010800040101010101" pitchFamily="2" charset="-122"/>
                <a:ea typeface="华文新魏" panose="02010800040101010101" pitchFamily="2" charset="-122"/>
                <a:cs typeface="Times New Roman" panose="02020603050405020304" charset="0"/>
              </a:rPr>
              <a:t>负电荷的原子</a:t>
            </a:r>
            <a:r>
              <a:rPr lang="zh-CN" altLang="en-US" sz="2800" b="1">
                <a:latin typeface="华文新魏" panose="02010800040101010101" pitchFamily="2" charset="-122"/>
                <a:ea typeface="华文新魏" panose="02010800040101010101" pitchFamily="2" charset="-122"/>
                <a:cs typeface="Times New Roman" panose="02020603050405020304" charset="0"/>
              </a:rPr>
              <a:t>或原子团连接在</a:t>
            </a:r>
            <a:r>
              <a:rPr lang="zh-CN" altLang="en-US" sz="2800" b="1">
                <a:solidFill>
                  <a:srgbClr val="FF0000"/>
                </a:solidFill>
                <a:latin typeface="华文新魏" panose="02010800040101010101" pitchFamily="2" charset="-122"/>
                <a:ea typeface="华文新魏" panose="02010800040101010101" pitchFamily="2" charset="-122"/>
                <a:cs typeface="Times New Roman" panose="02020603050405020304" charset="0"/>
              </a:rPr>
              <a:t>碳</a:t>
            </a:r>
            <a:r>
              <a:rPr lang="zh-CN" altLang="en-US" sz="2800" b="1">
                <a:latin typeface="华文新魏" panose="02010800040101010101" pitchFamily="2" charset="-122"/>
                <a:ea typeface="华文新魏" panose="02010800040101010101" pitchFamily="2" charset="-122"/>
                <a:cs typeface="Times New Roman" panose="02020603050405020304" charset="0"/>
              </a:rPr>
              <a:t>原子上。</a:t>
            </a:r>
            <a:endParaRPr lang="zh-CN" altLang="en-US" sz="2800" b="1">
              <a:latin typeface="华文新魏" panose="02010800040101010101" pitchFamily="2" charset="-122"/>
              <a:ea typeface="华文新魏" panose="02010800040101010101" pitchFamily="2" charset="-122"/>
              <a:cs typeface="Times New Roman" panose="02020603050405020304" charset="0"/>
            </a:endParaRPr>
          </a:p>
        </p:txBody>
      </p:sp>
      <p:sp>
        <p:nvSpPr>
          <p:cNvPr id="61" name="下弧形箭头 60"/>
          <p:cNvSpPr/>
          <p:nvPr>
            <p:custDataLst>
              <p:tags r:id="rId37"/>
            </p:custDataLst>
          </p:nvPr>
        </p:nvSpPr>
        <p:spPr>
          <a:xfrm flipH="1">
            <a:off x="2326799" y="2506065"/>
            <a:ext cx="2923872" cy="473892"/>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2" name="下弧形箭头 61"/>
          <p:cNvSpPr/>
          <p:nvPr>
            <p:custDataLst>
              <p:tags r:id="rId38"/>
            </p:custDataLst>
          </p:nvPr>
        </p:nvSpPr>
        <p:spPr>
          <a:xfrm rot="508009" flipH="1" flipV="1">
            <a:off x="3295579" y="1535385"/>
            <a:ext cx="1306037" cy="48369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910" fill="hold">
                                          <p:stCondLst>
                                            <p:cond delay="0"/>
                                          </p:stCondLst>
                                        </p:cTn>
                                        <p:tgtEl>
                                          <p:spTgt spid="2"/>
                                        </p:tgtEl>
                                        <p:attrNameLst>
                                          <p:attrName>style.rotation</p:attrName>
                                        </p:attrNameLst>
                                      </p:cBhvr>
                                      <p:to>
                                        <p:strVal val="-45.0"/>
                                      </p:to>
                                    </p:set>
                                    <p:anim calcmode="lin" valueType="num">
                                      <p:cBhvr>
                                        <p:cTn id="8" dur="910" fill="hold">
                                          <p:stCondLst>
                                            <p:cond delay="910"/>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910"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312" decel="50000" autoRev="1" fill="hold">
                                          <p:stCondLst>
                                            <p:cond delay="910"/>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272" fill="hold">
                                          <p:stCondLst>
                                            <p:cond delay="1728"/>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dissolv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dissolv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6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6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000" fill="hold">
                                          <p:stCondLst>
                                            <p:cond delay="0"/>
                                          </p:stCondLst>
                                        </p:cTn>
                                        <p:tgtEl>
                                          <p:spTgt spid="21"/>
                                        </p:tgtEl>
                                        <p:attrNameLst>
                                          <p:attrName>style.visibility</p:attrName>
                                        </p:attrNameLst>
                                      </p:cBhvr>
                                      <p:to>
                                        <p:strVal val="visible"/>
                                      </p:to>
                                    </p:set>
                                    <p:animEffect transition="in" filter="wipe(left)">
                                      <p:cBhvr>
                                        <p:cTn id="34" dur="10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additive="base">
                                        <p:cTn id="39" dur="500"/>
                                        <p:tgtEl>
                                          <p:spTgt spid="32"/>
                                        </p:tgtEl>
                                        <p:attrNameLst>
                                          <p:attrName>ppt_y</p:attrName>
                                        </p:attrNameLst>
                                      </p:cBhvr>
                                      <p:tavLst>
                                        <p:tav tm="0">
                                          <p:val>
                                            <p:strVal val="#ppt_y+#ppt_h*1.125000"/>
                                          </p:val>
                                        </p:tav>
                                        <p:tav tm="100000">
                                          <p:val>
                                            <p:strVal val="#ppt_y"/>
                                          </p:val>
                                        </p:tav>
                                      </p:tavLst>
                                    </p:anim>
                                    <p:animEffect transition="in" filter="wipe(up)">
                                      <p:cBhvr>
                                        <p:cTn id="40" dur="500"/>
                                        <p:tgtEl>
                                          <p:spTgt spid="32"/>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4"/>
                                        </p:tgtEl>
                                        <p:attrNameLst>
                                          <p:attrName>style.visibility</p:attrName>
                                        </p:attrNameLst>
                                      </p:cBhvr>
                                      <p:to>
                                        <p:strVal val="visible"/>
                                      </p:to>
                                    </p:set>
                                    <p:anim calcmode="lin" valueType="num">
                                      <p:cBhvr>
                                        <p:cTn id="45" dur="500" fill="hold"/>
                                        <p:tgtEl>
                                          <p:spTgt spid="34"/>
                                        </p:tgtEl>
                                        <p:attrNameLst>
                                          <p:attrName>ppt_w</p:attrName>
                                        </p:attrNameLst>
                                      </p:cBhvr>
                                      <p:tavLst>
                                        <p:tav tm="0">
                                          <p:val>
                                            <p:fltVal val="0"/>
                                          </p:val>
                                        </p:tav>
                                        <p:tav tm="100000">
                                          <p:val>
                                            <p:strVal val="#ppt_w"/>
                                          </p:val>
                                        </p:tav>
                                      </p:tavLst>
                                    </p:anim>
                                    <p:anim calcmode="lin" valueType="num">
                                      <p:cBhvr>
                                        <p:cTn id="46" dur="500" fill="hold"/>
                                        <p:tgtEl>
                                          <p:spTgt spid="34"/>
                                        </p:tgtEl>
                                        <p:attrNameLst>
                                          <p:attrName>ppt_h</p:attrName>
                                        </p:attrNameLst>
                                      </p:cBhvr>
                                      <p:tavLst>
                                        <p:tav tm="0">
                                          <p:val>
                                            <p:fltVal val="0"/>
                                          </p:val>
                                        </p:tav>
                                        <p:tav tm="100000">
                                          <p:val>
                                            <p:strVal val="#ppt_h"/>
                                          </p:val>
                                        </p:tav>
                                      </p:tavLst>
                                    </p:anim>
                                    <p:animEffect transition="in" filter="fade">
                                      <p:cBhvr>
                                        <p:cTn id="47" dur="500"/>
                                        <p:tgtEl>
                                          <p:spTgt spid="3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wipe(left)">
                                      <p:cBhvr>
                                        <p:cTn id="52" dur="500"/>
                                        <p:tgtEl>
                                          <p:spTgt spid="4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wipe(left)">
                                      <p:cBhvr>
                                        <p:cTn id="57" dur="500"/>
                                        <p:tgtEl>
                                          <p:spTgt spid="4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53"/>
                                        </p:tgtEl>
                                        <p:attrNameLst>
                                          <p:attrName>style.visibility</p:attrName>
                                        </p:attrNameLst>
                                      </p:cBhvr>
                                      <p:to>
                                        <p:strVal val="visible"/>
                                      </p:to>
                                    </p:set>
                                    <p:animEffect transition="in" filter="wipe(left)">
                                      <p:cBhvr>
                                        <p:cTn id="62" dur="500"/>
                                        <p:tgtEl>
                                          <p:spTgt spid="53"/>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3"/>
                                        </p:tgtEl>
                                        <p:attrNameLst>
                                          <p:attrName>style.visibility</p:attrName>
                                        </p:attrNameLst>
                                      </p:cBhvr>
                                      <p:to>
                                        <p:strVal val="visible"/>
                                      </p:to>
                                    </p:set>
                                    <p:anim calcmode="lin" valueType="num">
                                      <p:cBhvr additive="base">
                                        <p:cTn id="67" dur="500" fill="hold"/>
                                        <p:tgtEl>
                                          <p:spTgt spid="33"/>
                                        </p:tgtEl>
                                        <p:attrNameLst>
                                          <p:attrName>ppt_x</p:attrName>
                                        </p:attrNameLst>
                                      </p:cBhvr>
                                      <p:tavLst>
                                        <p:tav tm="0">
                                          <p:val>
                                            <p:strVal val="#ppt_x"/>
                                          </p:val>
                                        </p:tav>
                                        <p:tav tm="100000">
                                          <p:val>
                                            <p:strVal val="#ppt_x"/>
                                          </p:val>
                                        </p:tav>
                                      </p:tavLst>
                                    </p:anim>
                                    <p:anim calcmode="lin" valueType="num">
                                      <p:cBhvr additive="base">
                                        <p:cTn id="6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2" grpId="0"/>
      <p:bldP spid="33" grpId="0"/>
      <p:bldP spid="53" grpId="0"/>
      <p:bldP spid="55" grpId="0"/>
      <p:bldP spid="61" grpId="0"/>
      <p:bldP spid="6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1" name="矩形 130"/>
          <p:cNvSpPr/>
          <p:nvPr>
            <p:custDataLst>
              <p:tags r:id="rId1"/>
            </p:custDataLst>
          </p:nvPr>
        </p:nvSpPr>
        <p:spPr>
          <a:xfrm>
            <a:off x="71120" y="1059815"/>
            <a:ext cx="12442825" cy="3046095"/>
          </a:xfrm>
          <a:prstGeom prst="rect">
            <a:avLst/>
          </a:prstGeom>
        </p:spPr>
        <p:txBody>
          <a:bodyPr wrap="square">
            <a:spAutoFit/>
          </a:bodyPr>
          <a:lstStyle/>
          <a:p>
            <a:pPr marL="267970">
              <a:lnSpc>
                <a:spcPct val="150000"/>
              </a:lnSpc>
            </a:pPr>
            <a:r>
              <a:rPr lang="zh-CN" altLang="zh-CN" sz="3200" b="1" smtClean="0">
                <a:solidFill>
                  <a:srgbClr val="FF0000"/>
                </a:solidFill>
                <a:latin typeface="Times New Roman" panose="02020603050405020304" charset="0"/>
                <a:ea typeface="华文新魏" panose="02010800040101010101" pitchFamily="2" charset="-122"/>
                <a:cs typeface="Times New Roman" panose="02020603050405020304" charset="0"/>
              </a:rPr>
              <a:t>注意</a:t>
            </a:r>
            <a:r>
              <a:rPr lang="en-US" altLang="zh-CN" sz="3200" b="1" smtClean="0">
                <a:solidFill>
                  <a:srgbClr val="FF0000"/>
                </a:solidFill>
                <a:latin typeface="Times New Roman" panose="02020603050405020304" charset="0"/>
                <a:ea typeface="华文新魏" panose="02010800040101010101" pitchFamily="2" charset="-122"/>
                <a:cs typeface="Times New Roman" panose="02020603050405020304" charset="0"/>
              </a:rPr>
              <a:t> </a:t>
            </a:r>
            <a:r>
              <a:rPr lang="zh-CN" altLang="en-US" sz="3200" b="1" smtClean="0">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3200" b="1" smtClean="0">
              <a:solidFill>
                <a:srgbClr val="FF0000"/>
              </a:solidFill>
              <a:latin typeface="Times New Roman" panose="02020603050405020304" charset="0"/>
              <a:ea typeface="华文新魏" panose="02010800040101010101" pitchFamily="2" charset="-122"/>
              <a:cs typeface="Times New Roman" panose="02020603050405020304" charset="0"/>
            </a:endParaRPr>
          </a:p>
          <a:p>
            <a:pPr marL="267970">
              <a:lnSpc>
                <a:spcPct val="150000"/>
              </a:lnSpc>
            </a:pPr>
            <a:r>
              <a:rPr lang="en-US" altLang="zh-CN" sz="3200" b="1" smtClean="0">
                <a:solidFill>
                  <a:srgbClr val="000000"/>
                </a:solidFill>
                <a:latin typeface="Times New Roman" panose="02020603050405020304" charset="0"/>
                <a:ea typeface="华文新魏" panose="02010800040101010101" pitchFamily="2" charset="-122"/>
                <a:cs typeface="Times New Roman" panose="02020603050405020304" charset="0"/>
              </a:rPr>
              <a:t>①</a:t>
            </a:r>
            <a:r>
              <a:rPr lang="zh-CN" altLang="zh-CN" sz="3200" b="1" smtClean="0">
                <a:solidFill>
                  <a:srgbClr val="000000"/>
                </a:solidFill>
                <a:latin typeface="Times New Roman" panose="02020603050405020304" charset="0"/>
                <a:ea typeface="华文新魏" panose="02010800040101010101" pitchFamily="2" charset="-122"/>
                <a:cs typeface="Times New Roman" panose="02020603050405020304" charset="0"/>
              </a:rPr>
              <a:t>乙醛</a:t>
            </a:r>
            <a:r>
              <a:rPr lang="zh-CN" altLang="zh-CN" sz="3200" b="1" smtClean="0">
                <a:solidFill>
                  <a:srgbClr val="FF0000"/>
                </a:solidFill>
                <a:latin typeface="Times New Roman" panose="02020603050405020304" charset="0"/>
                <a:ea typeface="华文新魏" panose="02010800040101010101" pitchFamily="2" charset="-122"/>
                <a:cs typeface="Times New Roman" panose="02020603050405020304" charset="0"/>
              </a:rPr>
              <a:t>不能</a:t>
            </a:r>
            <a:r>
              <a:rPr lang="zh-CN" altLang="zh-CN" sz="3200" b="1" smtClean="0">
                <a:solidFill>
                  <a:srgbClr val="000000"/>
                </a:solidFill>
                <a:latin typeface="Times New Roman" panose="02020603050405020304" charset="0"/>
                <a:ea typeface="华文新魏" panose="02010800040101010101" pitchFamily="2" charset="-122"/>
                <a:cs typeface="Times New Roman" panose="02020603050405020304" charset="0"/>
              </a:rPr>
              <a:t>与</a:t>
            </a:r>
            <a:r>
              <a:rPr lang="en-US" altLang="zh-CN" sz="3200" b="1" smtClean="0">
                <a:solidFill>
                  <a:srgbClr val="000000"/>
                </a:solidFill>
                <a:latin typeface="Times New Roman" panose="02020603050405020304" charset="0"/>
                <a:ea typeface="华文新魏" panose="02010800040101010101" pitchFamily="2" charset="-122"/>
                <a:cs typeface="Times New Roman" panose="02020603050405020304" charset="0"/>
              </a:rPr>
              <a:t>X</a:t>
            </a:r>
            <a:r>
              <a:rPr lang="en-US" altLang="zh-CN" sz="3200" b="1" baseline="-25000" smtClean="0">
                <a:solidFill>
                  <a:srgbClr val="000000"/>
                </a:solidFill>
                <a:latin typeface="Times New Roman" panose="02020603050405020304" charset="0"/>
                <a:ea typeface="华文新魏" panose="02010800040101010101" pitchFamily="2" charset="-122"/>
                <a:cs typeface="Times New Roman" panose="02020603050405020304" charset="0"/>
              </a:rPr>
              <a:t>2</a:t>
            </a:r>
            <a:r>
              <a:rPr lang="zh-CN" altLang="zh-CN" sz="3200" b="1" smtClean="0">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3200" b="1" smtClean="0">
                <a:solidFill>
                  <a:srgbClr val="000000"/>
                </a:solidFill>
                <a:latin typeface="Times New Roman" panose="02020603050405020304" charset="0"/>
                <a:ea typeface="华文新魏" panose="02010800040101010101" pitchFamily="2" charset="-122"/>
                <a:cs typeface="Times New Roman" panose="02020603050405020304" charset="0"/>
              </a:rPr>
              <a:t>HX</a:t>
            </a:r>
            <a:r>
              <a:rPr lang="zh-CN" altLang="zh-CN" sz="3200" b="1" smtClean="0">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3200" b="1" smtClean="0">
                <a:solidFill>
                  <a:srgbClr val="000000"/>
                </a:solidFill>
                <a:latin typeface="Times New Roman" panose="02020603050405020304" charset="0"/>
                <a:ea typeface="华文新魏" panose="02010800040101010101" pitchFamily="2" charset="-122"/>
                <a:cs typeface="Times New Roman" panose="02020603050405020304" charset="0"/>
              </a:rPr>
              <a:t>H</a:t>
            </a:r>
            <a:r>
              <a:rPr lang="en-US" altLang="zh-CN" sz="3200" b="1" baseline="-25000" smtClean="0">
                <a:solidFill>
                  <a:srgbClr val="000000"/>
                </a:solidFill>
                <a:latin typeface="Times New Roman" panose="02020603050405020304" charset="0"/>
                <a:ea typeface="华文新魏" panose="02010800040101010101" pitchFamily="2" charset="-122"/>
                <a:cs typeface="Times New Roman" panose="02020603050405020304" charset="0"/>
              </a:rPr>
              <a:t>2</a:t>
            </a:r>
            <a:r>
              <a:rPr lang="en-US" altLang="zh-CN" sz="3200" b="1" smtClean="0">
                <a:solidFill>
                  <a:srgbClr val="000000"/>
                </a:solidFill>
                <a:latin typeface="Times New Roman" panose="02020603050405020304" charset="0"/>
                <a:ea typeface="华文新魏" panose="02010800040101010101" pitchFamily="2" charset="-122"/>
                <a:cs typeface="Times New Roman" panose="02020603050405020304" charset="0"/>
              </a:rPr>
              <a:t>O</a:t>
            </a:r>
            <a:r>
              <a:rPr lang="zh-CN" altLang="zh-CN" sz="3200" b="1" smtClean="0">
                <a:solidFill>
                  <a:srgbClr val="000000"/>
                </a:solidFill>
                <a:latin typeface="Times New Roman" panose="02020603050405020304" charset="0"/>
                <a:ea typeface="华文新魏" panose="02010800040101010101" pitchFamily="2" charset="-122"/>
                <a:cs typeface="Times New Roman" panose="02020603050405020304" charset="0"/>
              </a:rPr>
              <a:t>进行加成反应</a:t>
            </a:r>
            <a:endParaRPr lang="zh-CN" altLang="zh-CN" sz="3200" b="1" smtClean="0">
              <a:solidFill>
                <a:srgbClr val="000000"/>
              </a:solidFill>
              <a:latin typeface="Times New Roman" panose="02020603050405020304" charset="0"/>
              <a:ea typeface="华文新魏" panose="02010800040101010101" pitchFamily="2" charset="-122"/>
              <a:cs typeface="Times New Roman" panose="02020603050405020304" charset="0"/>
            </a:endParaRPr>
          </a:p>
          <a:p>
            <a:pPr marL="267970">
              <a:lnSpc>
                <a:spcPct val="150000"/>
              </a:lnSpc>
            </a:pPr>
            <a:r>
              <a:rPr lang="en-US" altLang="zh-CN" sz="3200" b="1" smtClean="0">
                <a:solidFill>
                  <a:srgbClr val="000000"/>
                </a:solidFill>
                <a:latin typeface="Times New Roman" panose="02020603050405020304" charset="0"/>
                <a:ea typeface="华文新魏" panose="02010800040101010101" pitchFamily="2" charset="-122"/>
                <a:cs typeface="Times New Roman" panose="02020603050405020304" charset="0"/>
              </a:rPr>
              <a:t>②</a:t>
            </a:r>
            <a:r>
              <a:rPr lang="zh-CN" altLang="zh-CN" sz="3200" b="1">
                <a:solidFill>
                  <a:srgbClr val="000000"/>
                </a:solidFill>
                <a:latin typeface="Times New Roman" panose="02020603050405020304" charset="0"/>
                <a:ea typeface="华文新魏" panose="02010800040101010101" pitchFamily="2" charset="-122"/>
                <a:cs typeface="Times New Roman" panose="02020603050405020304" charset="0"/>
              </a:rPr>
              <a:t>酯基</a:t>
            </a:r>
            <a:r>
              <a:rPr lang="en-US" altLang="zh-CN" sz="3200" b="1">
                <a:solidFill>
                  <a:srgbClr val="000000"/>
                </a:solidFill>
                <a:latin typeface="Times New Roman" panose="02020603050405020304" charset="0"/>
                <a:ea typeface="华文新魏" panose="02010800040101010101" pitchFamily="2" charset="-122"/>
                <a:cs typeface="Times New Roman" panose="02020603050405020304" charset="0"/>
              </a:rPr>
              <a:t>(-COO-)</a:t>
            </a:r>
            <a:r>
              <a:rPr lang="zh-CN" altLang="zh-CN" sz="3200" b="1">
                <a:solidFill>
                  <a:srgbClr val="000000"/>
                </a:solidFill>
                <a:latin typeface="Times New Roman" panose="02020603050405020304" charset="0"/>
                <a:ea typeface="华文新魏" panose="02010800040101010101" pitchFamily="2" charset="-122"/>
                <a:cs typeface="Times New Roman" panose="02020603050405020304" charset="0"/>
              </a:rPr>
              <a:t>和羧基 </a:t>
            </a:r>
            <a:r>
              <a:rPr lang="en-US" altLang="zh-CN" sz="3200" b="1">
                <a:solidFill>
                  <a:srgbClr val="000000"/>
                </a:solidFill>
                <a:latin typeface="Times New Roman" panose="02020603050405020304" charset="0"/>
                <a:ea typeface="华文新魏" panose="02010800040101010101" pitchFamily="2" charset="-122"/>
                <a:cs typeface="Times New Roman" panose="02020603050405020304" charset="0"/>
              </a:rPr>
              <a:t>(-COOH) </a:t>
            </a:r>
            <a:r>
              <a:rPr lang="zh-CN" altLang="zh-CN" sz="3200" b="1">
                <a:solidFill>
                  <a:srgbClr val="000000"/>
                </a:solidFill>
                <a:latin typeface="Times New Roman" panose="02020603050405020304" charset="0"/>
                <a:ea typeface="华文新魏" panose="02010800040101010101" pitchFamily="2" charset="-122"/>
                <a:cs typeface="Times New Roman" panose="02020603050405020304" charset="0"/>
              </a:rPr>
              <a:t>中的</a:t>
            </a:r>
            <a:r>
              <a:rPr lang="en-US" altLang="zh-CN" sz="3200" b="1">
                <a:solidFill>
                  <a:srgbClr val="000000"/>
                </a:solidFill>
                <a:latin typeface="Times New Roman" panose="02020603050405020304" charset="0"/>
                <a:ea typeface="华文新魏" panose="02010800040101010101" pitchFamily="2" charset="-122"/>
                <a:cs typeface="Times New Roman" panose="02020603050405020304" charset="0"/>
              </a:rPr>
              <a:t>C</a:t>
            </a:r>
            <a:r>
              <a:rPr lang="zh-CN" altLang="zh-CN" sz="3200" b="1">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3200" b="1">
                <a:solidFill>
                  <a:srgbClr val="000000"/>
                </a:solidFill>
                <a:latin typeface="Times New Roman" panose="02020603050405020304" charset="0"/>
                <a:ea typeface="华文新魏" panose="02010800040101010101" pitchFamily="2" charset="-122"/>
                <a:cs typeface="Times New Roman" panose="02020603050405020304" charset="0"/>
              </a:rPr>
              <a:t>O</a:t>
            </a:r>
            <a:r>
              <a:rPr lang="zh-CN" altLang="zh-CN" sz="3200" b="1">
                <a:solidFill>
                  <a:srgbClr val="FF0000"/>
                </a:solidFill>
                <a:latin typeface="Times New Roman" panose="02020603050405020304" charset="0"/>
                <a:ea typeface="华文新魏" panose="02010800040101010101" pitchFamily="2" charset="-122"/>
                <a:cs typeface="Times New Roman" panose="02020603050405020304" charset="0"/>
              </a:rPr>
              <a:t>不能</a:t>
            </a:r>
            <a:r>
              <a:rPr lang="zh-CN" altLang="zh-CN" sz="3200" b="1">
                <a:solidFill>
                  <a:srgbClr val="000000"/>
                </a:solidFill>
                <a:latin typeface="Times New Roman" panose="02020603050405020304" charset="0"/>
                <a:ea typeface="华文新魏" panose="02010800040101010101" pitchFamily="2" charset="-122"/>
                <a:cs typeface="Times New Roman" panose="02020603050405020304" charset="0"/>
              </a:rPr>
              <a:t>与</a:t>
            </a:r>
            <a:r>
              <a:rPr lang="en-US" altLang="zh-CN" sz="3200" b="1">
                <a:solidFill>
                  <a:srgbClr val="000000"/>
                </a:solidFill>
                <a:latin typeface="Times New Roman" panose="02020603050405020304" charset="0"/>
                <a:ea typeface="华文新魏" panose="02010800040101010101" pitchFamily="2" charset="-122"/>
                <a:cs typeface="Times New Roman" panose="02020603050405020304" charset="0"/>
              </a:rPr>
              <a:t>H</a:t>
            </a:r>
            <a:r>
              <a:rPr lang="en-US" altLang="zh-CN" sz="3200" b="1" baseline="-25000">
                <a:solidFill>
                  <a:srgbClr val="000000"/>
                </a:solidFill>
                <a:latin typeface="Times New Roman" panose="02020603050405020304" charset="0"/>
                <a:ea typeface="华文新魏" panose="02010800040101010101" pitchFamily="2" charset="-122"/>
                <a:cs typeface="Times New Roman" panose="02020603050405020304" charset="0"/>
              </a:rPr>
              <a:t>2</a:t>
            </a:r>
            <a:r>
              <a:rPr lang="zh-CN" altLang="zh-CN" sz="3200" b="1">
                <a:solidFill>
                  <a:srgbClr val="000000"/>
                </a:solidFill>
                <a:latin typeface="Times New Roman" panose="02020603050405020304" charset="0"/>
                <a:ea typeface="华文新魏" panose="02010800040101010101" pitchFamily="2" charset="-122"/>
                <a:cs typeface="Times New Roman" panose="02020603050405020304" charset="0"/>
              </a:rPr>
              <a:t>发生加成反应</a:t>
            </a:r>
            <a:r>
              <a:rPr lang="zh-CN" altLang="en-US" sz="3200" b="1">
                <a:solidFill>
                  <a:prstClr val="black"/>
                </a:solidFill>
                <a:highlight>
                  <a:srgbClr val="FFFF00"/>
                </a:highlight>
                <a:latin typeface="Times New Roman" panose="02020603050405020304" charset="0"/>
                <a:ea typeface="华文新魏" panose="02010800040101010101" pitchFamily="2" charset="-122"/>
                <a:cs typeface="Times New Roman" panose="02020603050405020304" charset="0"/>
                <a:sym typeface="+mn-ea"/>
              </a:rPr>
              <a:t>总结与氢气</a:t>
            </a:r>
            <a:r>
              <a:rPr lang="zh-CN" altLang="en-US" sz="3200" b="1" smtClean="0">
                <a:solidFill>
                  <a:prstClr val="black"/>
                </a:solidFill>
                <a:highlight>
                  <a:srgbClr val="FFFF00"/>
                </a:highlight>
                <a:latin typeface="Times New Roman" panose="02020603050405020304" charset="0"/>
                <a:ea typeface="华文新魏" panose="02010800040101010101" pitchFamily="2" charset="-122"/>
                <a:cs typeface="Times New Roman" panose="02020603050405020304" charset="0"/>
                <a:sym typeface="+mn-ea"/>
              </a:rPr>
              <a:t>加成</a:t>
            </a:r>
            <a:endParaRPr lang="zh-CN" altLang="en-US" sz="3200" b="1" smtClean="0">
              <a:solidFill>
                <a:prstClr val="black"/>
              </a:solidFill>
              <a:highlight>
                <a:srgbClr val="FFFF00"/>
              </a:highlight>
              <a:latin typeface="Times New Roman" panose="02020603050405020304" charset="0"/>
              <a:ea typeface="华文新魏" panose="02010800040101010101" pitchFamily="2" charset="-122"/>
              <a:cs typeface="Times New Roman" panose="02020603050405020304"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31">
                                            <p:txEl>
                                              <p:pRg st="1" end="1"/>
                                            </p:txEl>
                                          </p:spTgt>
                                        </p:tgtEl>
                                        <p:attrNameLst>
                                          <p:attrName>style.visibility</p:attrName>
                                        </p:attrNameLst>
                                      </p:cBhvr>
                                      <p:to>
                                        <p:strVal val="visible"/>
                                      </p:to>
                                    </p:set>
                                    <p:anim calcmode="lin" valueType="num">
                                      <p:cBhvr additive="base">
                                        <p:cTn id="11" dur="500" fill="hold"/>
                                        <p:tgtEl>
                                          <p:spTgt spid="13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31">
                                            <p:txEl>
                                              <p:pRg st="2" end="2"/>
                                            </p:txEl>
                                          </p:spTgt>
                                        </p:tgtEl>
                                        <p:attrNameLst>
                                          <p:attrName>style.visibility</p:attrName>
                                        </p:attrNameLst>
                                      </p:cBhvr>
                                      <p:to>
                                        <p:strVal val="visible"/>
                                      </p:to>
                                    </p:set>
                                    <p:anim calcmode="lin" valueType="num">
                                      <p:cBhvr additive="base">
                                        <p:cTn id="17" dur="500" fill="hold"/>
                                        <p:tgtEl>
                                          <p:spTgt spid="131">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3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descr="屏幕剪辑"/>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8484572" y="2346202"/>
            <a:ext cx="1402925" cy="1337163"/>
          </a:xfrm>
          <a:prstGeom prst="rect">
            <a:avLst/>
          </a:prstGeom>
          <a:ln>
            <a:noFill/>
          </a:ln>
        </p:spPr>
      </p:pic>
      <p:sp>
        <p:nvSpPr>
          <p:cNvPr id="3" name="矩形 2"/>
          <p:cNvSpPr/>
          <p:nvPr>
            <p:custDataLst>
              <p:tags r:id="rId3"/>
            </p:custDataLst>
          </p:nvPr>
        </p:nvSpPr>
        <p:spPr>
          <a:xfrm>
            <a:off x="216304" y="732383"/>
            <a:ext cx="2814955" cy="634020"/>
          </a:xfrm>
          <a:prstGeom prst="rect">
            <a:avLst/>
          </a:prstGeom>
        </p:spPr>
        <p:txBody>
          <a:bodyPr wrap="square">
            <a:spAutoFit/>
          </a:bodyPr>
          <a:lstStyle/>
          <a:p>
            <a:pPr lvl="0">
              <a:lnSpc>
                <a:spcPct val="110000"/>
              </a:lnSpc>
            </a:pPr>
            <a:r>
              <a:rPr lang="en-US" altLang="zh-CN" sz="3200" b="1" smtClean="0">
                <a:solidFill>
                  <a:prstClr val="black"/>
                </a:solidFill>
                <a:latin typeface="Times New Roman" panose="02020603050405020304" charset="0"/>
                <a:ea typeface="华文新魏" panose="02010800040101010101" pitchFamily="2" charset="-122"/>
                <a:cs typeface="Times New Roman" panose="02020603050405020304" charset="0"/>
              </a:rPr>
              <a:t>(2)</a:t>
            </a:r>
            <a:r>
              <a:rPr lang="zh-CN" altLang="en-US" sz="3200" b="1" smtClean="0">
                <a:solidFill>
                  <a:prstClr val="black"/>
                </a:solidFill>
                <a:latin typeface="Times New Roman" panose="02020603050405020304" charset="0"/>
                <a:ea typeface="华文新魏" panose="02010800040101010101" pitchFamily="2" charset="-122"/>
                <a:cs typeface="Times New Roman" panose="02020603050405020304" charset="0"/>
              </a:rPr>
              <a:t>氧化反应</a:t>
            </a:r>
            <a:endParaRPr lang="zh-CN" altLang="en-US" sz="32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4" name="矩形 3"/>
          <p:cNvSpPr/>
          <p:nvPr>
            <p:custDataLst>
              <p:tags r:id="rId4"/>
            </p:custDataLst>
          </p:nvPr>
        </p:nvSpPr>
        <p:spPr>
          <a:xfrm>
            <a:off x="2892336" y="1320932"/>
            <a:ext cx="2268279" cy="608821"/>
          </a:xfrm>
          <a:prstGeom prst="rect">
            <a:avLst/>
          </a:prstGeom>
        </p:spPr>
        <p:txBody>
          <a:bodyPr wrap="square">
            <a:spAutoFit/>
          </a:bodyPr>
          <a:lstStyle/>
          <a:p>
            <a:pPr lvl="0">
              <a:lnSpc>
                <a:spcPct val="110000"/>
              </a:lnSpc>
            </a:pPr>
            <a:r>
              <a:rPr lang="en-US" altLang="zh-CN" sz="3200" b="1" smtClean="0">
                <a:latin typeface="Times New Roman" panose="02020603050405020304" charset="0"/>
                <a:ea typeface="华文新魏" panose="02010800040101010101" pitchFamily="2" charset="-122"/>
                <a:cs typeface="Times New Roman" panose="02020603050405020304" charset="0"/>
              </a:rPr>
              <a:t>【</a:t>
            </a:r>
            <a:r>
              <a:rPr lang="zh-CN" altLang="en-US" sz="3200" b="1" smtClean="0">
                <a:latin typeface="Times New Roman" panose="02020603050405020304" charset="0"/>
                <a:ea typeface="华文新魏" panose="02010800040101010101" pitchFamily="2" charset="-122"/>
                <a:cs typeface="Times New Roman" panose="02020603050405020304" charset="0"/>
              </a:rPr>
              <a:t>实验</a:t>
            </a:r>
            <a:r>
              <a:rPr lang="en-US" altLang="zh-CN" sz="3200" b="1" smtClean="0">
                <a:latin typeface="Times New Roman" panose="02020603050405020304" charset="0"/>
                <a:ea typeface="华文新魏" panose="02010800040101010101" pitchFamily="2" charset="-122"/>
                <a:cs typeface="Times New Roman" panose="02020603050405020304" charset="0"/>
              </a:rPr>
              <a:t>3-7】</a:t>
            </a:r>
            <a:endParaRPr lang="zh-CN" altLang="en-US" sz="3200" b="1">
              <a:latin typeface="Times New Roman" panose="02020603050405020304" charset="0"/>
              <a:ea typeface="华文新魏" panose="02010800040101010101" pitchFamily="2" charset="-122"/>
              <a:cs typeface="Times New Roman" panose="02020603050405020304" charset="0"/>
            </a:endParaRPr>
          </a:p>
        </p:txBody>
      </p:sp>
      <p:graphicFrame>
        <p:nvGraphicFramePr>
          <p:cNvPr id="15" name="表格 14"/>
          <p:cNvGraphicFramePr>
            <a:graphicFrameLocks noGrp="1"/>
          </p:cNvGraphicFramePr>
          <p:nvPr>
            <p:custDataLst>
              <p:tags r:id="rId5"/>
            </p:custDataLst>
          </p:nvPr>
        </p:nvGraphicFramePr>
        <p:xfrm>
          <a:off x="317903" y="2040079"/>
          <a:ext cx="11665527" cy="4369956"/>
        </p:xfrm>
        <a:graphic>
          <a:graphicData uri="http://schemas.openxmlformats.org/drawingml/2006/table">
            <a:tbl>
              <a:tblPr/>
              <a:tblGrid>
                <a:gridCol w="1882829"/>
                <a:gridCol w="9782698"/>
              </a:tblGrid>
              <a:tr h="2298089">
                <a:tc>
                  <a:txBody>
                    <a:bodyPr wrap="square"/>
                    <a:lstStyle/>
                    <a:p>
                      <a:pPr marL="0" marR="0" lvl="0" indent="0" algn="ctr" defTabSz="1217295" rtl="0" eaLnBrk="1" fontAlgn="base" latinLnBrk="0" hangingPunct="1">
                        <a:lnSpc>
                          <a:spcPct val="150000"/>
                        </a:lnSpc>
                        <a:spcBef>
                          <a:spcPct val="0"/>
                        </a:spcBef>
                        <a:spcAft>
                          <a:spcPct val="0"/>
                        </a:spcAft>
                        <a:buClrTx/>
                        <a:buSzTx/>
                        <a:buFontTx/>
                        <a:buNone/>
                      </a:pPr>
                      <a:r>
                        <a:rPr kumimoji="0" lang="zh-CN" sz="2800" b="1" i="0" u="none" strike="noStrike" cap="none" normalizeH="0" baseline="0" smtClean="0">
                          <a:ln>
                            <a:noFill/>
                          </a:ln>
                          <a:solidFill>
                            <a:schemeClr val="tx1"/>
                          </a:solidFill>
                          <a:effectLst/>
                          <a:latin typeface="华文新魏" panose="02010800040101010101" pitchFamily="2" charset="-122"/>
                          <a:ea typeface="华文新魏" panose="02010800040101010101" pitchFamily="2" charset="-122"/>
                          <a:cs typeface="Times New Roman" panose="02020603050405020304" charset="0"/>
                        </a:rPr>
                        <a:t>实验操作</a:t>
                      </a:r>
                      <a:endParaRPr kumimoji="0" lang="zh-CN" sz="2800" b="1" i="0" u="none" strike="noStrike" cap="none" normalizeH="0" baseline="0" smtClean="0">
                        <a:ln>
                          <a:noFill/>
                        </a:ln>
                        <a:solidFill>
                          <a:schemeClr val="tx1"/>
                        </a:solidFill>
                        <a:effectLst/>
                        <a:latin typeface="华文新魏" panose="02010800040101010101" pitchFamily="2" charset="-122"/>
                        <a:ea typeface="华文新魏" panose="02010800040101010101" pitchFamily="2" charset="-122"/>
                        <a:cs typeface="Times New Roman" panose="02020603050405020304" charset="0"/>
                      </a:endParaRPr>
                    </a:p>
                  </a:txBody>
                  <a:tcPr marL="24490" marR="24490" marT="0" marB="0"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wrap="square"/>
                    <a:lstStyle/>
                    <a:p>
                      <a:pPr marL="0" marR="0" lvl="0" indent="0" algn="ctr" defTabSz="1217295" rtl="0" eaLnBrk="1" fontAlgn="base" latinLnBrk="0" hangingPunct="1">
                        <a:lnSpc>
                          <a:spcPct val="150000"/>
                        </a:lnSpc>
                        <a:spcBef>
                          <a:spcPct val="0"/>
                        </a:spcBef>
                        <a:spcAft>
                          <a:spcPct val="0"/>
                        </a:spcAft>
                        <a:buClrTx/>
                        <a:buSzTx/>
                        <a:buFontTx/>
                        <a:buNone/>
                      </a:pPr>
                      <a:endParaRPr kumimoji="0" lang="en-US" altLang="zh-CN" sz="2800" b="1" i="0" u="none" strike="noStrike" cap="none" normalizeH="0" baseline="0" smtClean="0">
                        <a:ln>
                          <a:noFill/>
                        </a:ln>
                        <a:solidFill>
                          <a:schemeClr val="tx1"/>
                        </a:solidFill>
                        <a:effectLst/>
                        <a:latin typeface="华文新魏" panose="02010800040101010101" pitchFamily="2" charset="-122"/>
                        <a:ea typeface="华文新魏" panose="02010800040101010101" pitchFamily="2" charset="-122"/>
                        <a:cs typeface="Courier New" panose="02070309020205020404" pitchFamily="49" charset="0"/>
                      </a:endParaRPr>
                    </a:p>
                  </a:txBody>
                  <a:tcPr marL="24490" marR="24490" marT="0" marB="0"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71867">
                <a:tc>
                  <a:txBody>
                    <a:bodyPr wrap="square"/>
                    <a:lstStyle/>
                    <a:p>
                      <a:pPr marL="0" marR="0" lvl="0" indent="0" algn="ctr" defTabSz="1217295" rtl="0" eaLnBrk="1" fontAlgn="base" latinLnBrk="0" hangingPunct="1">
                        <a:lnSpc>
                          <a:spcPct val="150000"/>
                        </a:lnSpc>
                        <a:spcBef>
                          <a:spcPct val="0"/>
                        </a:spcBef>
                        <a:spcAft>
                          <a:spcPct val="0"/>
                        </a:spcAft>
                        <a:buClrTx/>
                        <a:buSzTx/>
                        <a:buFontTx/>
                        <a:buNone/>
                      </a:pPr>
                      <a:r>
                        <a:rPr kumimoji="0" lang="zh-CN" sz="2800" b="1" i="0" u="none" strike="noStrike" cap="none" normalizeH="0" baseline="0" smtClean="0">
                          <a:ln>
                            <a:noFill/>
                          </a:ln>
                          <a:solidFill>
                            <a:schemeClr val="tx1"/>
                          </a:solidFill>
                          <a:effectLst/>
                          <a:latin typeface="华文新魏" panose="02010800040101010101" pitchFamily="2" charset="-122"/>
                          <a:ea typeface="华文新魏" panose="02010800040101010101" pitchFamily="2" charset="-122"/>
                          <a:cs typeface="Times New Roman" panose="02020603050405020304" charset="0"/>
                        </a:rPr>
                        <a:t>实验现象</a:t>
                      </a:r>
                      <a:endParaRPr kumimoji="0" lang="zh-CN" sz="2800" b="1" i="0" u="none" strike="noStrike" cap="none" normalizeH="0" baseline="0" smtClean="0">
                        <a:ln>
                          <a:noFill/>
                        </a:ln>
                        <a:solidFill>
                          <a:schemeClr val="tx1"/>
                        </a:solidFill>
                        <a:effectLst/>
                        <a:latin typeface="华文新魏" panose="02010800040101010101" pitchFamily="2" charset="-122"/>
                        <a:ea typeface="华文新魏" panose="02010800040101010101" pitchFamily="2" charset="-122"/>
                        <a:cs typeface="Times New Roman" panose="02020603050405020304" charset="0"/>
                      </a:endParaRPr>
                    </a:p>
                  </a:txBody>
                  <a:tcPr marL="24490" marR="24490" marT="0" marB="0"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wrap="square"/>
                    <a:lstStyle/>
                    <a:p>
                      <a:pPr marL="71755" marR="0" lvl="0" indent="0" algn="l" defTabSz="1217295" rtl="0" eaLnBrk="1" fontAlgn="base" latinLnBrk="0" hangingPunct="1">
                        <a:lnSpc>
                          <a:spcPct val="150000"/>
                        </a:lnSpc>
                        <a:spcBef>
                          <a:spcPct val="0"/>
                        </a:spcBef>
                        <a:spcAft>
                          <a:spcPct val="0"/>
                        </a:spcAft>
                        <a:buClrTx/>
                        <a:buSzTx/>
                        <a:buFontTx/>
                        <a:buNone/>
                      </a:pPr>
                      <a:r>
                        <a:rPr kumimoji="0" lang="zh-CN" sz="2800" b="1" i="0" u="none" strike="noStrike" cap="none" normalizeH="0" baseline="0" smtClean="0">
                          <a:ln>
                            <a:noFill/>
                          </a:ln>
                          <a:solidFill>
                            <a:schemeClr val="tx1"/>
                          </a:solidFill>
                          <a:effectLst/>
                          <a:latin typeface="华文新魏" panose="02010800040101010101" pitchFamily="2" charset="-122"/>
                          <a:ea typeface="华文新魏" panose="02010800040101010101" pitchFamily="2" charset="-122"/>
                          <a:cs typeface="微软雅黑" panose="020B0503020204020204" charset="-122"/>
                        </a:rPr>
                        <a:t>向</a:t>
                      </a:r>
                      <a:r>
                        <a:rPr kumimoji="0" lang="en-US" sz="2800" b="1" i="0" u="none" strike="noStrike" cap="none" normalizeH="0" baseline="0" smtClean="0">
                          <a:ln>
                            <a:noFill/>
                          </a:ln>
                          <a:solidFill>
                            <a:schemeClr val="tx1"/>
                          </a:solidFill>
                          <a:effectLst/>
                          <a:latin typeface="华文新魏" panose="02010800040101010101" pitchFamily="2" charset="-122"/>
                          <a:ea typeface="华文新魏" panose="02010800040101010101" pitchFamily="2" charset="-122"/>
                          <a:cs typeface="微软雅黑" panose="020B0503020204020204" charset="-122"/>
                        </a:rPr>
                        <a:t>①</a:t>
                      </a:r>
                      <a:r>
                        <a:rPr kumimoji="0" lang="zh-CN" sz="2800" b="1" i="0" u="none" strike="noStrike" cap="none" normalizeH="0" baseline="0" smtClean="0">
                          <a:ln>
                            <a:noFill/>
                          </a:ln>
                          <a:solidFill>
                            <a:schemeClr val="tx1"/>
                          </a:solidFill>
                          <a:effectLst/>
                          <a:latin typeface="华文新魏" panose="02010800040101010101" pitchFamily="2" charset="-122"/>
                          <a:ea typeface="华文新魏" panose="02010800040101010101" pitchFamily="2" charset="-122"/>
                          <a:cs typeface="微软雅黑" panose="020B0503020204020204" charset="-122"/>
                        </a:rPr>
                        <a:t>中滴加氨水，现象为</a:t>
                      </a:r>
                      <a:r>
                        <a:rPr kumimoji="0" lang="en-US" altLang="zh-CN" sz="2800" b="1" i="0" u="sng" strike="noStrike" cap="none" normalizeH="0" baseline="0" smtClean="0">
                          <a:ln>
                            <a:noFill/>
                          </a:ln>
                          <a:solidFill>
                            <a:schemeClr val="tx1"/>
                          </a:solidFill>
                          <a:effectLst/>
                          <a:latin typeface="华文新魏" panose="02010800040101010101" pitchFamily="2" charset="-122"/>
                          <a:ea typeface="华文新魏" panose="02010800040101010101" pitchFamily="2" charset="-122"/>
                          <a:cs typeface="微软雅黑" panose="020B0503020204020204" charset="-122"/>
                        </a:rPr>
                        <a:t>			         </a:t>
                      </a:r>
                      <a:r>
                        <a:rPr kumimoji="0" lang="zh-CN" sz="2800" b="1" i="0" u="none" strike="noStrike" cap="none" normalizeH="0" baseline="0" smtClean="0">
                          <a:ln>
                            <a:noFill/>
                          </a:ln>
                          <a:solidFill>
                            <a:schemeClr val="tx1"/>
                          </a:solidFill>
                          <a:effectLst/>
                          <a:latin typeface="华文新魏" panose="02010800040101010101" pitchFamily="2" charset="-122"/>
                          <a:ea typeface="华文新魏" panose="02010800040101010101" pitchFamily="2" charset="-122"/>
                          <a:cs typeface="微软雅黑" panose="020B0503020204020204" charset="-122"/>
                        </a:rPr>
                        <a:t>，加入乙醛，</a:t>
                      </a:r>
                      <a:r>
                        <a:rPr kumimoji="0" lang="zh-CN" sz="2800" b="1" i="0" u="none" strike="noStrike" cap="none" normalizeH="0" baseline="0" smtClean="0">
                          <a:ln>
                            <a:noFill/>
                          </a:ln>
                          <a:solidFill>
                            <a:schemeClr val="tx1"/>
                          </a:solidFill>
                          <a:effectLst/>
                          <a:highlight>
                            <a:srgbClr val="FFFF00"/>
                          </a:highlight>
                          <a:latin typeface="华文新魏" panose="02010800040101010101" pitchFamily="2" charset="-122"/>
                          <a:ea typeface="华文新魏" panose="02010800040101010101" pitchFamily="2" charset="-122"/>
                          <a:cs typeface="微软雅黑" panose="020B0503020204020204" charset="-122"/>
                        </a:rPr>
                        <a:t>水浴加热</a:t>
                      </a:r>
                      <a:r>
                        <a:rPr kumimoji="0" lang="zh-CN" sz="2800" b="1" i="0" u="none" strike="noStrike" cap="none" normalizeH="0" baseline="0" smtClean="0">
                          <a:ln>
                            <a:noFill/>
                          </a:ln>
                          <a:solidFill>
                            <a:schemeClr val="tx1"/>
                          </a:solidFill>
                          <a:effectLst/>
                          <a:latin typeface="华文新魏" panose="02010800040101010101" pitchFamily="2" charset="-122"/>
                          <a:ea typeface="华文新魏" panose="02010800040101010101" pitchFamily="2" charset="-122"/>
                          <a:cs typeface="微软雅黑" panose="020B0503020204020204" charset="-122"/>
                        </a:rPr>
                        <a:t>一段时间后，试管内壁出现一层</a:t>
                      </a:r>
                      <a:r>
                        <a:rPr kumimoji="0" lang="en-US" altLang="zh-CN" sz="2800" b="1" i="0" u="none" strike="noStrike" cap="none" normalizeH="0" baseline="0" smtClean="0">
                          <a:ln>
                            <a:noFill/>
                          </a:ln>
                          <a:solidFill>
                            <a:schemeClr val="tx1"/>
                          </a:solidFill>
                          <a:effectLst/>
                          <a:latin typeface="华文新魏" panose="02010800040101010101" pitchFamily="2" charset="-122"/>
                          <a:ea typeface="华文新魏" panose="02010800040101010101" pitchFamily="2" charset="-122"/>
                          <a:cs typeface="微软雅黑" panose="020B0503020204020204" charset="-122"/>
                        </a:rPr>
                        <a:t>___________</a:t>
                      </a:r>
                      <a:endParaRPr kumimoji="0" lang="en-US" altLang="zh-CN" sz="2800" b="1" i="0" u="none" strike="noStrike" cap="none" normalizeH="0" baseline="0" smtClean="0">
                        <a:ln>
                          <a:noFill/>
                        </a:ln>
                        <a:solidFill>
                          <a:schemeClr val="tx1"/>
                        </a:solidFill>
                        <a:effectLst/>
                        <a:latin typeface="华文新魏" panose="02010800040101010101" pitchFamily="2" charset="-122"/>
                        <a:ea typeface="华文新魏" panose="02010800040101010101" pitchFamily="2" charset="-122"/>
                        <a:cs typeface="微软雅黑" panose="020B0503020204020204" charset="-122"/>
                      </a:endParaRPr>
                    </a:p>
                  </a:txBody>
                  <a:tcPr marL="24490" marR="24490" marT="0" marB="0"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16" name="图片 -2147481838" descr=" "/>
          <p:cNvPicPr>
            <a:picLocks noChangeAspect="1"/>
          </p:cNvPicPr>
          <p:nvPr>
            <p:custDataLst>
              <p:tags r:id="rId6"/>
            </p:custDataLst>
          </p:nvPr>
        </p:nvPicPr>
        <p:blipFill>
          <a:blip r:embed="rId7" r:link="rId8"/>
          <a:stretch>
            <a:fillRect/>
          </a:stretch>
        </p:blipFill>
        <p:spPr>
          <a:xfrm>
            <a:off x="2724727" y="2210334"/>
            <a:ext cx="4871776" cy="2014723"/>
          </a:xfrm>
          <a:prstGeom prst="rect">
            <a:avLst/>
          </a:prstGeom>
          <a:noFill/>
          <a:ln w="9525">
            <a:noFill/>
          </a:ln>
        </p:spPr>
      </p:pic>
      <p:sp>
        <p:nvSpPr>
          <p:cNvPr id="17" name="矩形 16"/>
          <p:cNvSpPr/>
          <p:nvPr>
            <p:custDataLst>
              <p:tags r:id="rId9"/>
            </p:custDataLst>
          </p:nvPr>
        </p:nvSpPr>
        <p:spPr>
          <a:xfrm>
            <a:off x="6084251" y="4785090"/>
            <a:ext cx="4197132" cy="523220"/>
          </a:xfrm>
          <a:prstGeom prst="rect">
            <a:avLst/>
          </a:prstGeom>
        </p:spPr>
        <p:txBody>
          <a:bodyPr wrap="square">
            <a:spAutoFit/>
          </a:bodyPr>
          <a:lstStyle/>
          <a:p>
            <a:pPr marL="0" marR="0" lvl="0" indent="0" algn="l" defTabSz="1218565" rtl="0" eaLnBrk="1" fontAlgn="auto" latinLnBrk="0" hangingPunct="1">
              <a:lnSpc>
                <a:spcPct val="100000"/>
              </a:lnSpc>
              <a:spcBef>
                <a:spcPct val="0"/>
              </a:spcBef>
              <a:spcAft>
                <a:spcPct val="0"/>
              </a:spcAft>
              <a:buClrTx/>
              <a:buSzTx/>
              <a:buFontTx/>
              <a:buNone/>
              <a:defRPr/>
            </a:pPr>
            <a:r>
              <a:rPr kumimoji="0" lang="zh-CN" altLang="en-US" sz="2800" b="1" i="0" u="none" strike="noStrike" kern="100" cap="none" spc="0" normalizeH="0" baseline="0" noProof="0">
                <a:ln>
                  <a:noFill/>
                </a:ln>
                <a:solidFill>
                  <a:srgbClr val="FF0000"/>
                </a:solidFill>
                <a:effectLst/>
                <a:uLnTx/>
                <a:uFillTx/>
                <a:latin typeface="华文新魏" panose="02010800040101010101" pitchFamily="2" charset="-122"/>
                <a:ea typeface="华文新魏" panose="02010800040101010101" pitchFamily="2" charset="-122"/>
                <a:cs typeface="Courier New" panose="02070309020205020404"/>
              </a:rPr>
              <a:t>先产生白色沉淀后变澄清</a:t>
            </a:r>
            <a:endParaRPr kumimoji="0" lang="zh-CN" altLang="en-US" sz="2800" b="1" i="0" u="none" strike="noStrike" kern="100" cap="none" spc="0" normalizeH="0" baseline="0" noProof="0">
              <a:ln>
                <a:noFill/>
              </a:ln>
              <a:solidFill>
                <a:srgbClr val="FF0000"/>
              </a:solidFill>
              <a:effectLst/>
              <a:uLnTx/>
              <a:uFillTx/>
              <a:latin typeface="华文新魏" panose="02010800040101010101" pitchFamily="2" charset="-122"/>
              <a:ea typeface="华文新魏" panose="02010800040101010101" pitchFamily="2" charset="-122"/>
              <a:cs typeface="Courier New" panose="02070309020205020404"/>
            </a:endParaRPr>
          </a:p>
        </p:txBody>
      </p:sp>
      <p:sp>
        <p:nvSpPr>
          <p:cNvPr id="18" name="矩形 17"/>
          <p:cNvSpPr/>
          <p:nvPr>
            <p:custDataLst>
              <p:tags r:id="rId10"/>
            </p:custDataLst>
          </p:nvPr>
        </p:nvSpPr>
        <p:spPr>
          <a:xfrm>
            <a:off x="9299704" y="5458766"/>
            <a:ext cx="2171859" cy="523220"/>
          </a:xfrm>
          <a:prstGeom prst="rect">
            <a:avLst/>
          </a:prstGeom>
        </p:spPr>
        <p:txBody>
          <a:bodyPr wrap="square">
            <a:spAutoFit/>
          </a:bodyPr>
          <a:lstStyle/>
          <a:p>
            <a:pPr marL="0" marR="0" lvl="0" indent="0" algn="l" defTabSz="1218565" rtl="0" eaLnBrk="1" fontAlgn="auto" latinLnBrk="0" hangingPunct="1">
              <a:lnSpc>
                <a:spcPct val="100000"/>
              </a:lnSpc>
              <a:spcBef>
                <a:spcPct val="0"/>
              </a:spcBef>
              <a:spcAft>
                <a:spcPct val="0"/>
              </a:spcAft>
              <a:buClrTx/>
              <a:buSzTx/>
              <a:buFontTx/>
              <a:buNone/>
              <a:defRPr/>
            </a:pPr>
            <a:r>
              <a:rPr kumimoji="0" lang="zh-CN" altLang="en-US" sz="2800" b="1" i="0" u="none" strike="noStrike" kern="100" cap="none" spc="0" normalizeH="0" baseline="0" noProof="0">
                <a:ln>
                  <a:noFill/>
                </a:ln>
                <a:solidFill>
                  <a:srgbClr val="FF0000"/>
                </a:solidFill>
                <a:effectLst/>
                <a:uLnTx/>
                <a:uFillTx/>
                <a:latin typeface="华文新魏" panose="02010800040101010101" pitchFamily="2" charset="-122"/>
                <a:ea typeface="华文新魏" panose="02010800040101010101" pitchFamily="2" charset="-122"/>
                <a:cs typeface="Courier New" panose="02070309020205020404"/>
              </a:rPr>
              <a:t>光亮的银镜</a:t>
            </a:r>
            <a:endParaRPr kumimoji="0" lang="zh-CN" altLang="en-US" sz="2800" b="1" i="0" u="none" strike="noStrike" kern="100" cap="none" spc="0" normalizeH="0" baseline="0" noProof="0">
              <a:ln>
                <a:noFill/>
              </a:ln>
              <a:solidFill>
                <a:srgbClr val="FF0000"/>
              </a:solidFill>
              <a:effectLst/>
              <a:uLnTx/>
              <a:uFillTx/>
              <a:latin typeface="华文新魏" panose="02010800040101010101" pitchFamily="2" charset="-122"/>
              <a:ea typeface="华文新魏" panose="02010800040101010101" pitchFamily="2" charset="-122"/>
              <a:cs typeface="Courier New" panose="02070309020205020404"/>
            </a:endParaRPr>
          </a:p>
        </p:txBody>
      </p:sp>
      <p:pic>
        <p:nvPicPr>
          <p:cNvPr id="21" name="实验3-7乙醛的银镜反应">
            <a:hlinkClick r:id="" action="ppaction://media"/>
          </p:cNvPr>
          <p:cNvPicPr>
            <a:picLocks noChangeAspect="1"/>
          </p:cNvPicPr>
          <p:nvPr>
            <a:videoFile r:link="rId11"/>
            <p:extLst>
              <p:ext uri="{DAA4B4D4-6D71-4841-9C94-3DE7FCFB9230}">
                <p14:media xmlns:p14="http://schemas.microsoft.com/office/powerpoint/2010/main" r:embed="rId12"/>
              </p:ext>
            </p:extLst>
            <p:custDataLst>
              <p:tags r:id="rId13"/>
            </p:custDataLst>
          </p:nvPr>
        </p:nvPicPr>
        <p:blipFill>
          <a:blip r:embed="rId14"/>
          <a:stretch>
            <a:fillRect/>
          </a:stretch>
        </p:blipFill>
        <p:spPr>
          <a:xfrm>
            <a:off x="1942151" y="731942"/>
            <a:ext cx="7778558" cy="4375439"/>
          </a:xfrm>
          <a:prstGeom prst="rect">
            <a:avLst/>
          </a:prstGeom>
        </p:spPr>
      </p:pic>
      <p:sp>
        <p:nvSpPr>
          <p:cNvPr id="23" name="文本框 22"/>
          <p:cNvSpPr txBox="1"/>
          <p:nvPr>
            <p:custDataLst>
              <p:tags r:id="rId15"/>
            </p:custDataLst>
          </p:nvPr>
        </p:nvSpPr>
        <p:spPr>
          <a:xfrm>
            <a:off x="254577" y="1354320"/>
            <a:ext cx="2470150" cy="584200"/>
          </a:xfrm>
          <a:prstGeom prst="rect">
            <a:avLst/>
          </a:prstGeom>
          <a:noFill/>
          <a:ln w="9525">
            <a:noFill/>
          </a:ln>
        </p:spPr>
        <p:txBody>
          <a:bodyPr wrap="square" anchor="t" anchorCtr="0">
            <a:spAutoFit/>
          </a:bodyPr>
          <a:lstStyle/>
          <a:p>
            <a:pPr eaLnBrk="0" hangingPunct="0">
              <a:spcBef>
                <a:spcPct val="50000"/>
              </a:spcBef>
            </a:pPr>
            <a:r>
              <a:rPr lang="zh-CN" altLang="en-US" sz="3200" b="1">
                <a:solidFill>
                  <a:srgbClr val="0000FF"/>
                </a:solidFill>
                <a:latin typeface="华文新魏" panose="02010800040101010101" pitchFamily="2" charset="-122"/>
                <a:ea typeface="华文新魏" panose="02010800040101010101" pitchFamily="2" charset="-122"/>
              </a:rPr>
              <a:t>Ⅰ</a:t>
            </a:r>
            <a:r>
              <a:rPr lang="en-US" altLang="zh-CN" sz="3200" b="1">
                <a:solidFill>
                  <a:srgbClr val="0000FF"/>
                </a:solidFill>
                <a:latin typeface="华文新魏" panose="02010800040101010101" pitchFamily="2" charset="-122"/>
                <a:ea typeface="华文新魏" panose="02010800040101010101" pitchFamily="2" charset="-122"/>
              </a:rPr>
              <a:t>.</a:t>
            </a:r>
            <a:r>
              <a:rPr lang="zh-CN" altLang="en-US" sz="3200" b="1">
                <a:solidFill>
                  <a:srgbClr val="0000FF"/>
                </a:solidFill>
                <a:latin typeface="华文新魏" panose="02010800040101010101" pitchFamily="2" charset="-122"/>
                <a:ea typeface="华文新魏" panose="02010800040101010101" pitchFamily="2" charset="-122"/>
              </a:rPr>
              <a:t>银镜反应</a:t>
            </a:r>
            <a:endParaRPr lang="zh-CN" altLang="en-US" sz="800" b="1">
              <a:solidFill>
                <a:srgbClr val="0000FF"/>
              </a:solidFill>
              <a:latin typeface="华文新魏" panose="02010800040101010101" pitchFamily="2" charset="-122"/>
              <a:ea typeface="华文新魏" panose="020108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21"/>
                                        </p:tgtEl>
                                      </p:cBhvr>
                                    </p:animEffect>
                                    <p:set>
                                      <p:cBhvr>
                                        <p:cTn id="11" dur="1" fill="hold">
                                          <p:stCondLst>
                                            <p:cond delay="499"/>
                                          </p:stCondLst>
                                        </p:cTn>
                                        <p:tgtEl>
                                          <p:spTgt spid="21"/>
                                        </p:tgtEl>
                                        <p:attrNameLst>
                                          <p:attrName>style.visibility</p:attrName>
                                        </p:attrNameLst>
                                      </p:cBhvr>
                                      <p:to>
                                        <p:strVal val="hidden"/>
                                      </p:to>
                                    </p:set>
                                    <p:cmd type="call" cmd="stop">
                                      <p:cBhvr>
                                        <p:cTn id="12" dur="1">
                                          <p:stCondLst>
                                            <p:cond delay="499"/>
                                          </p:stCondLst>
                                        </p:cTn>
                                        <p:tgtEl>
                                          <p:spTgt spid="21"/>
                                        </p:tgtEl>
                                      </p:cBhvr>
                                    </p:cmd>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down)">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down)">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27" fill="hold" display="0">
                  <p:stCondLst>
                    <p:cond delay="indefinite"/>
                  </p:stCondLst>
                  <p:endCondLst>
                    <p:cond evt="onNext" delay="0">
                      <p:tgtEl>
                        <p:sldTgt/>
                      </p:tgtEl>
                    </p:cond>
                    <p:cond evt="onPrev">
                      <p:tgtEl>
                        <p:sldTgt/>
                      </p:tgtEl>
                    </p:cond>
                  </p:endCondLst>
                </p:cTn>
                <p:tgtEl>
                  <p:spTgt spid="21"/>
                </p:tgtEl>
              </p:cMediaNode>
            </p:video>
          </p:childTnLst>
        </p:cTn>
      </p:par>
    </p:tnLst>
    <p:bldLst>
      <p:bldP spid="17"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920839" y="774455"/>
            <a:ext cx="6766972" cy="523220"/>
          </a:xfrm>
          <a:prstGeom prst="rect">
            <a:avLst/>
          </a:prstGeom>
          <a:noFill/>
          <a:ln w="9525">
            <a:noFill/>
          </a:ln>
        </p:spPr>
        <p:txBody>
          <a:bodyPr wrap="square">
            <a:spAutoFit/>
          </a:bodyPr>
          <a:lstStyle/>
          <a:p>
            <a:pPr algn="ctr">
              <a:spcBef>
                <a:spcPct val="50000"/>
              </a:spcBef>
            </a:pPr>
            <a:r>
              <a:rPr lang="en-US" altLang="zh-CN" sz="2800" b="1">
                <a:latin typeface="Times New Roman" panose="02020603050405020304" charset="0"/>
                <a:ea typeface="黑体" panose="02010609060101010101" pitchFamily="2" charset="-122"/>
                <a:cs typeface="Times New Roman" panose="02020603050405020304" charset="0"/>
              </a:rPr>
              <a:t>AgNO</a:t>
            </a:r>
            <a:r>
              <a:rPr lang="en-US" altLang="zh-CN" sz="2800" b="1" baseline="-25000">
                <a:latin typeface="Times New Roman" panose="02020603050405020304" charset="0"/>
                <a:ea typeface="黑体" panose="02010609060101010101" pitchFamily="2" charset="-122"/>
                <a:cs typeface="Times New Roman" panose="02020603050405020304" charset="0"/>
              </a:rPr>
              <a:t>3</a:t>
            </a:r>
            <a:r>
              <a:rPr lang="zh-CN" altLang="en-US" sz="2800" b="1">
                <a:latin typeface="Times New Roman" panose="02020603050405020304" charset="0"/>
                <a:ea typeface="黑体" panose="02010609060101010101" pitchFamily="2" charset="-122"/>
                <a:cs typeface="Times New Roman" panose="02020603050405020304" charset="0"/>
              </a:rPr>
              <a:t>＋</a:t>
            </a:r>
            <a:r>
              <a:rPr lang="en-US" altLang="zh-CN" sz="2800" b="1">
                <a:latin typeface="Times New Roman" panose="02020603050405020304" charset="0"/>
                <a:ea typeface="黑体" panose="02010609060101010101" pitchFamily="2" charset="-122"/>
                <a:cs typeface="Times New Roman" panose="02020603050405020304" charset="0"/>
              </a:rPr>
              <a:t>NH</a:t>
            </a:r>
            <a:r>
              <a:rPr lang="en-US" altLang="zh-CN" sz="2800" b="1" baseline="-25000">
                <a:latin typeface="Times New Roman" panose="02020603050405020304" charset="0"/>
                <a:ea typeface="黑体" panose="02010609060101010101" pitchFamily="2" charset="-122"/>
                <a:cs typeface="Times New Roman" panose="02020603050405020304" charset="0"/>
              </a:rPr>
              <a:t>3</a:t>
            </a:r>
            <a:r>
              <a:rPr lang="en-US" altLang="zh-CN" sz="2800" b="1">
                <a:latin typeface="Times New Roman" panose="02020603050405020304" charset="0"/>
                <a:ea typeface="黑体" panose="02010609060101010101" pitchFamily="2" charset="-122"/>
                <a:cs typeface="Times New Roman" panose="02020603050405020304" charset="0"/>
              </a:rPr>
              <a:t>·H</a:t>
            </a:r>
            <a:r>
              <a:rPr lang="en-US" altLang="zh-CN" sz="2800" b="1" baseline="-25000">
                <a:latin typeface="Times New Roman" panose="02020603050405020304" charset="0"/>
                <a:ea typeface="黑体" panose="02010609060101010101" pitchFamily="2" charset="-122"/>
                <a:cs typeface="Times New Roman" panose="02020603050405020304" charset="0"/>
              </a:rPr>
              <a:t>2</a:t>
            </a:r>
            <a:r>
              <a:rPr lang="en-US" altLang="zh-CN" sz="2800" b="1">
                <a:latin typeface="Times New Roman" panose="02020603050405020304" charset="0"/>
                <a:ea typeface="黑体" panose="02010609060101010101" pitchFamily="2" charset="-122"/>
                <a:cs typeface="Times New Roman" panose="02020603050405020304" charset="0"/>
              </a:rPr>
              <a:t>O</a:t>
            </a:r>
            <a:r>
              <a:rPr lang="zh-CN" altLang="en-US" sz="2800" b="1">
                <a:latin typeface="Times New Roman" panose="02020603050405020304" charset="0"/>
                <a:ea typeface="黑体" panose="02010609060101010101" pitchFamily="2" charset="-122"/>
                <a:cs typeface="Times New Roman" panose="02020603050405020304" charset="0"/>
              </a:rPr>
              <a:t>＝</a:t>
            </a:r>
            <a:r>
              <a:rPr lang="en-US" altLang="zh-CN" sz="2800" b="1" err="1">
                <a:latin typeface="Times New Roman" panose="02020603050405020304" charset="0"/>
                <a:ea typeface="黑体" panose="02010609060101010101" pitchFamily="2" charset="-122"/>
                <a:cs typeface="Times New Roman" panose="02020603050405020304" charset="0"/>
              </a:rPr>
              <a:t>AgOH</a:t>
            </a:r>
            <a:r>
              <a:rPr lang="en-US" altLang="zh-CN" sz="2800" b="1" smtClean="0">
                <a:latin typeface="Times New Roman" panose="02020603050405020304" charset="0"/>
                <a:ea typeface="黑体" panose="02010609060101010101" pitchFamily="2" charset="-122"/>
                <a:cs typeface="Times New Roman" panose="02020603050405020304" charset="0"/>
              </a:rPr>
              <a:t>↓</a:t>
            </a:r>
            <a:r>
              <a:rPr lang="zh-CN" altLang="en-US" sz="2800" b="1" smtClean="0">
                <a:latin typeface="华文新魏" panose="02010800040101010101" pitchFamily="2" charset="-122"/>
                <a:ea typeface="华文新魏" panose="02010800040101010101" pitchFamily="2" charset="-122"/>
                <a:cs typeface="Times New Roman" panose="02020603050405020304" charset="0"/>
              </a:rPr>
              <a:t>＋</a:t>
            </a:r>
            <a:r>
              <a:rPr lang="en-US" altLang="zh-CN" sz="2800" b="1">
                <a:latin typeface="Times New Roman" panose="02020603050405020304" charset="0"/>
                <a:ea typeface="黑体" panose="02010609060101010101" pitchFamily="2" charset="-122"/>
                <a:cs typeface="Times New Roman" panose="02020603050405020304" charset="0"/>
              </a:rPr>
              <a:t>NH</a:t>
            </a:r>
            <a:r>
              <a:rPr lang="en-US" altLang="zh-CN" sz="2800" b="1" baseline="-25000">
                <a:latin typeface="Times New Roman" panose="02020603050405020304" charset="0"/>
                <a:ea typeface="黑体" panose="02010609060101010101" pitchFamily="2" charset="-122"/>
                <a:cs typeface="Times New Roman" panose="02020603050405020304" charset="0"/>
              </a:rPr>
              <a:t>4</a:t>
            </a:r>
            <a:r>
              <a:rPr lang="en-US" altLang="zh-CN" sz="2800" b="1">
                <a:latin typeface="Times New Roman" panose="02020603050405020304" charset="0"/>
                <a:ea typeface="黑体" panose="02010609060101010101" pitchFamily="2" charset="-122"/>
                <a:cs typeface="Times New Roman" panose="02020603050405020304" charset="0"/>
              </a:rPr>
              <a:t>NO</a:t>
            </a:r>
            <a:r>
              <a:rPr lang="en-US" altLang="zh-CN" sz="2800" b="1" baseline="-25000">
                <a:latin typeface="Times New Roman" panose="02020603050405020304" charset="0"/>
                <a:ea typeface="黑体" panose="02010609060101010101" pitchFamily="2" charset="-122"/>
                <a:cs typeface="Times New Roman" panose="02020603050405020304" charset="0"/>
              </a:rPr>
              <a:t>3</a:t>
            </a:r>
            <a:r>
              <a:rPr lang="en-US" altLang="zh-CN" sz="2800" b="1" baseline="30000">
                <a:latin typeface="Times New Roman" panose="02020603050405020304" charset="0"/>
                <a:ea typeface="黑体" panose="02010609060101010101" pitchFamily="2" charset="-122"/>
                <a:cs typeface="Times New Roman" panose="02020603050405020304" charset="0"/>
              </a:rPr>
              <a:t> </a:t>
            </a:r>
            <a:endParaRPr lang="en-US" altLang="zh-CN" sz="2800" b="1" baseline="30000">
              <a:latin typeface="Times New Roman" panose="02020603050405020304" charset="0"/>
              <a:ea typeface="黑体" panose="02010609060101010101" pitchFamily="2" charset="-122"/>
              <a:cs typeface="Times New Roman" panose="02020603050405020304" charset="0"/>
            </a:endParaRPr>
          </a:p>
        </p:txBody>
      </p:sp>
      <p:sp>
        <p:nvSpPr>
          <p:cNvPr id="3" name="文本框 2"/>
          <p:cNvSpPr txBox="1"/>
          <p:nvPr>
            <p:custDataLst>
              <p:tags r:id="rId2"/>
            </p:custDataLst>
          </p:nvPr>
        </p:nvSpPr>
        <p:spPr>
          <a:xfrm>
            <a:off x="3168990" y="1303697"/>
            <a:ext cx="8713181" cy="523220"/>
          </a:xfrm>
          <a:prstGeom prst="rect">
            <a:avLst/>
          </a:prstGeom>
          <a:noFill/>
          <a:ln w="9525">
            <a:noFill/>
          </a:ln>
        </p:spPr>
        <p:txBody>
          <a:bodyPr wrap="square">
            <a:spAutoFit/>
          </a:bodyPr>
          <a:lstStyle/>
          <a:p>
            <a:pPr algn="ctr">
              <a:spcBef>
                <a:spcPct val="50000"/>
              </a:spcBef>
            </a:pPr>
            <a:r>
              <a:rPr lang="en-US" altLang="zh-CN" sz="2800" b="1" err="1">
                <a:latin typeface="Times New Roman" panose="02020603050405020304" charset="0"/>
                <a:ea typeface="黑体" panose="02010609060101010101" pitchFamily="2" charset="-122"/>
                <a:cs typeface="Times New Roman" panose="02020603050405020304" charset="0"/>
              </a:rPr>
              <a:t>AgOH</a:t>
            </a:r>
            <a:r>
              <a:rPr lang="zh-CN" altLang="en-US" sz="2800" b="1">
                <a:latin typeface="Times New Roman" panose="02020603050405020304" charset="0"/>
                <a:ea typeface="黑体" panose="02010609060101010101" pitchFamily="2" charset="-122"/>
                <a:cs typeface="Times New Roman" panose="02020603050405020304" charset="0"/>
              </a:rPr>
              <a:t>＋</a:t>
            </a:r>
            <a:r>
              <a:rPr lang="en-US" altLang="zh-CN" sz="2800" b="1">
                <a:latin typeface="Times New Roman" panose="02020603050405020304" charset="0"/>
                <a:ea typeface="黑体" panose="02010609060101010101" pitchFamily="2" charset="-122"/>
                <a:cs typeface="Times New Roman" panose="02020603050405020304" charset="0"/>
              </a:rPr>
              <a:t>2NH</a:t>
            </a:r>
            <a:r>
              <a:rPr lang="en-US" altLang="zh-CN" sz="2800" b="1" baseline="-25000">
                <a:latin typeface="Times New Roman" panose="02020603050405020304" charset="0"/>
                <a:ea typeface="黑体" panose="02010609060101010101" pitchFamily="2" charset="-122"/>
                <a:cs typeface="Times New Roman" panose="02020603050405020304" charset="0"/>
              </a:rPr>
              <a:t>3</a:t>
            </a:r>
            <a:r>
              <a:rPr lang="en-US" altLang="zh-CN" sz="2800" b="1">
                <a:latin typeface="Times New Roman" panose="02020603050405020304" charset="0"/>
                <a:ea typeface="黑体" panose="02010609060101010101" pitchFamily="2" charset="-122"/>
                <a:cs typeface="Times New Roman" panose="02020603050405020304" charset="0"/>
              </a:rPr>
              <a:t>·H</a:t>
            </a:r>
            <a:r>
              <a:rPr lang="en-US" altLang="zh-CN" sz="2800" b="1" baseline="-25000">
                <a:latin typeface="Times New Roman" panose="02020603050405020304" charset="0"/>
                <a:ea typeface="黑体" panose="02010609060101010101" pitchFamily="2" charset="-122"/>
                <a:cs typeface="Times New Roman" panose="02020603050405020304" charset="0"/>
              </a:rPr>
              <a:t>2</a:t>
            </a:r>
            <a:r>
              <a:rPr lang="en-US" altLang="zh-CN" sz="2800" b="1">
                <a:latin typeface="Times New Roman" panose="02020603050405020304" charset="0"/>
                <a:ea typeface="黑体" panose="02010609060101010101" pitchFamily="2" charset="-122"/>
                <a:cs typeface="Times New Roman" panose="02020603050405020304" charset="0"/>
              </a:rPr>
              <a:t>O</a:t>
            </a:r>
            <a:r>
              <a:rPr lang="zh-CN" altLang="en-US" sz="2800" b="1">
                <a:latin typeface="Times New Roman" panose="02020603050405020304" charset="0"/>
                <a:ea typeface="黑体" panose="02010609060101010101" pitchFamily="2" charset="-122"/>
                <a:cs typeface="Times New Roman" panose="02020603050405020304" charset="0"/>
              </a:rPr>
              <a:t>＝</a:t>
            </a:r>
            <a:r>
              <a:rPr lang="en-US" altLang="zh-CN" sz="2800" b="1">
                <a:solidFill>
                  <a:srgbClr val="FF0000"/>
                </a:solidFill>
                <a:latin typeface="Times New Roman" panose="02020603050405020304" charset="0"/>
                <a:ea typeface="黑体" panose="02010609060101010101" pitchFamily="2" charset="-122"/>
                <a:cs typeface="Times New Roman" panose="02020603050405020304" charset="0"/>
              </a:rPr>
              <a:t>Ag(NH</a:t>
            </a:r>
            <a:r>
              <a:rPr lang="en-US" altLang="zh-CN" sz="2800" b="1" baseline="-25000">
                <a:solidFill>
                  <a:srgbClr val="FF0000"/>
                </a:solidFill>
                <a:latin typeface="Times New Roman" panose="02020603050405020304" charset="0"/>
                <a:ea typeface="黑体" panose="02010609060101010101" pitchFamily="2" charset="-122"/>
                <a:cs typeface="Times New Roman" panose="02020603050405020304" charset="0"/>
              </a:rPr>
              <a:t>3</a:t>
            </a:r>
            <a:r>
              <a:rPr lang="en-US" altLang="zh-CN" sz="2800" b="1">
                <a:solidFill>
                  <a:srgbClr val="FF0000"/>
                </a:solidFill>
                <a:latin typeface="Times New Roman" panose="02020603050405020304" charset="0"/>
                <a:ea typeface="黑体" panose="02010609060101010101" pitchFamily="2" charset="-122"/>
                <a:cs typeface="Times New Roman" panose="02020603050405020304" charset="0"/>
              </a:rPr>
              <a:t>)</a:t>
            </a:r>
            <a:r>
              <a:rPr lang="en-US" altLang="zh-CN" sz="2800" b="1" baseline="-25000">
                <a:solidFill>
                  <a:srgbClr val="FF0000"/>
                </a:solidFill>
                <a:latin typeface="Times New Roman" panose="02020603050405020304" charset="0"/>
                <a:ea typeface="黑体" panose="02010609060101010101" pitchFamily="2" charset="-122"/>
                <a:cs typeface="Times New Roman" panose="02020603050405020304" charset="0"/>
              </a:rPr>
              <a:t>2</a:t>
            </a:r>
            <a:r>
              <a:rPr lang="en-US" altLang="zh-CN" sz="2800" b="1">
                <a:solidFill>
                  <a:srgbClr val="FF0000"/>
                </a:solidFill>
                <a:latin typeface="Times New Roman" panose="02020603050405020304" charset="0"/>
                <a:ea typeface="黑体" panose="02010609060101010101" pitchFamily="2" charset="-122"/>
                <a:cs typeface="Times New Roman" panose="02020603050405020304" charset="0"/>
              </a:rPr>
              <a:t>OH</a:t>
            </a:r>
            <a:r>
              <a:rPr lang="zh-CN" altLang="en-US" sz="2800" b="1">
                <a:latin typeface="Times New Roman" panose="02020603050405020304" charset="0"/>
                <a:ea typeface="黑体" panose="02010609060101010101" pitchFamily="2" charset="-122"/>
                <a:cs typeface="Times New Roman" panose="02020603050405020304" charset="0"/>
              </a:rPr>
              <a:t>＋</a:t>
            </a:r>
            <a:r>
              <a:rPr lang="en-US" altLang="zh-CN" sz="2800" b="1">
                <a:latin typeface="Times New Roman" panose="02020603050405020304" charset="0"/>
                <a:ea typeface="黑体" panose="02010609060101010101" pitchFamily="2" charset="-122"/>
                <a:cs typeface="Times New Roman" panose="02020603050405020304" charset="0"/>
              </a:rPr>
              <a:t>2H</a:t>
            </a:r>
            <a:r>
              <a:rPr lang="en-US" altLang="zh-CN" sz="2800" b="1" baseline="-25000">
                <a:latin typeface="Times New Roman" panose="02020603050405020304" charset="0"/>
                <a:ea typeface="黑体" panose="02010609060101010101" pitchFamily="2" charset="-122"/>
                <a:cs typeface="Times New Roman" panose="02020603050405020304" charset="0"/>
              </a:rPr>
              <a:t>2</a:t>
            </a:r>
            <a:r>
              <a:rPr lang="en-US" altLang="zh-CN" sz="2800" b="1">
                <a:latin typeface="Times New Roman" panose="02020603050405020304" charset="0"/>
                <a:ea typeface="黑体" panose="02010609060101010101" pitchFamily="2" charset="-122"/>
                <a:cs typeface="Times New Roman" panose="02020603050405020304" charset="0"/>
              </a:rPr>
              <a:t>O</a:t>
            </a:r>
            <a:endParaRPr lang="en-US" altLang="zh-CN" sz="2800" b="1">
              <a:latin typeface="Times New Roman" panose="02020603050405020304" charset="0"/>
              <a:ea typeface="黑体" panose="02010609060101010101" pitchFamily="2" charset="-122"/>
              <a:cs typeface="Times New Roman" panose="02020603050405020304" charset="0"/>
            </a:endParaRPr>
          </a:p>
        </p:txBody>
      </p:sp>
      <p:grpSp>
        <p:nvGrpSpPr>
          <p:cNvPr id="10" name="组合 9"/>
          <p:cNvGrpSpPr/>
          <p:nvPr>
            <p:custDataLst>
              <p:tags r:id="rId3"/>
            </p:custDataLst>
          </p:nvPr>
        </p:nvGrpSpPr>
        <p:grpSpPr>
          <a:xfrm>
            <a:off x="505550" y="2125964"/>
            <a:ext cx="11569701" cy="844286"/>
            <a:chOff x="-443" y="-41"/>
            <a:chExt cx="7288" cy="334"/>
          </a:xfrm>
        </p:grpSpPr>
        <p:sp>
          <p:nvSpPr>
            <p:cNvPr id="11" name="矩形 41993"/>
            <p:cNvSpPr/>
            <p:nvPr>
              <p:custDataLst>
                <p:tags r:id="rId4"/>
              </p:custDataLst>
            </p:nvPr>
          </p:nvSpPr>
          <p:spPr>
            <a:xfrm>
              <a:off x="-443" y="1"/>
              <a:ext cx="7288" cy="292"/>
            </a:xfrm>
            <a:prstGeom prst="rect">
              <a:avLst/>
            </a:prstGeom>
            <a:noFill/>
            <a:ln w="9525">
              <a:noFill/>
            </a:ln>
          </p:spPr>
          <p:txBody>
            <a:bodyPr wrap="square" anchor="t" anchorCtr="0">
              <a:spAutoFit/>
            </a:bodyPr>
            <a:lstStyle/>
            <a:p>
              <a:pPr>
                <a:lnSpc>
                  <a:spcPct val="150000"/>
                </a:lnSpc>
              </a:pPr>
              <a:r>
                <a:rPr lang="en-US" altLang="zh-CN" sz="2800" b="1">
                  <a:solidFill>
                    <a:srgbClr val="FF0000"/>
                  </a:solidFill>
                  <a:latin typeface="Times New Roman" panose="02020603050405020304" charset="0"/>
                  <a:ea typeface="宋体" panose="02010600030101010101" pitchFamily="2" charset="-122"/>
                  <a:cs typeface="Times New Roman" panose="02020603050405020304" charset="0"/>
                </a:rPr>
                <a:t>CH</a:t>
              </a:r>
              <a:r>
                <a:rPr lang="en-US" altLang="zh-CN" sz="2800" b="1" baseline="-25000">
                  <a:solidFill>
                    <a:srgbClr val="FF0000"/>
                  </a:solidFill>
                  <a:latin typeface="Times New Roman" panose="02020603050405020304" charset="0"/>
                  <a:ea typeface="宋体" panose="02010600030101010101" pitchFamily="2" charset="-122"/>
                  <a:cs typeface="Times New Roman" panose="02020603050405020304" charset="0"/>
                </a:rPr>
                <a:t>3</a:t>
              </a:r>
              <a:r>
                <a:rPr lang="en-US" altLang="zh-CN" sz="2800" b="1">
                  <a:solidFill>
                    <a:srgbClr val="FF0000"/>
                  </a:solidFill>
                  <a:latin typeface="Times New Roman" panose="02020603050405020304" charset="0"/>
                  <a:ea typeface="宋体" panose="02010600030101010101" pitchFamily="2" charset="-122"/>
                  <a:cs typeface="Times New Roman" panose="02020603050405020304" charset="0"/>
                </a:rPr>
                <a:t>CHO</a:t>
              </a:r>
              <a:r>
                <a:rPr lang="en-US" altLang="zh-CN" sz="2800" b="1">
                  <a:solidFill>
                    <a:srgbClr val="FF0066"/>
                  </a:solidFill>
                  <a:latin typeface="Times New Roman" panose="02020603050405020304" charset="0"/>
                  <a:ea typeface="宋体" panose="02010600030101010101" pitchFamily="2" charset="-122"/>
                  <a:cs typeface="Times New Roman" panose="02020603050405020304" charset="0"/>
                </a:rPr>
                <a:t> </a:t>
              </a:r>
              <a:r>
                <a:rPr lang="en-US" altLang="zh-CN" sz="2800" b="1">
                  <a:latin typeface="Times New Roman" panose="02020603050405020304" charset="0"/>
                  <a:ea typeface="宋体" panose="02010600030101010101" pitchFamily="2" charset="-122"/>
                  <a:cs typeface="Times New Roman" panose="02020603050405020304" charset="0"/>
                </a:rPr>
                <a:t>+</a:t>
              </a:r>
              <a:r>
                <a:rPr lang="en-US" altLang="zh-CN" sz="2800">
                  <a:latin typeface="Times New Roman" panose="02020603050405020304" charset="0"/>
                  <a:ea typeface="宋体" panose="02010600030101010101" pitchFamily="2" charset="-122"/>
                  <a:cs typeface="Times New Roman" panose="02020603050405020304" charset="0"/>
                </a:rPr>
                <a:t> </a:t>
              </a:r>
              <a:r>
                <a:rPr lang="en-US" altLang="zh-CN" sz="2800" b="1" smtClean="0">
                  <a:solidFill>
                    <a:srgbClr val="0000FF"/>
                  </a:solidFill>
                  <a:latin typeface="Times New Roman" panose="02020603050405020304" charset="0"/>
                  <a:ea typeface="宋体" panose="02010600030101010101" pitchFamily="2" charset="-122"/>
                  <a:cs typeface="Times New Roman" panose="02020603050405020304" charset="0"/>
                </a:rPr>
                <a:t>2Ag(NH</a:t>
              </a:r>
              <a:r>
                <a:rPr lang="en-US" altLang="zh-CN" sz="2800" b="1" baseline="-25000" smtClean="0">
                  <a:solidFill>
                    <a:srgbClr val="0000FF"/>
                  </a:solidFill>
                  <a:latin typeface="Times New Roman" panose="02020603050405020304" charset="0"/>
                  <a:ea typeface="宋体" panose="02010600030101010101" pitchFamily="2" charset="-122"/>
                  <a:cs typeface="Times New Roman" panose="02020603050405020304" charset="0"/>
                </a:rPr>
                <a:t>3</a:t>
              </a:r>
              <a:r>
                <a:rPr lang="en-US" altLang="zh-CN" sz="2800" b="1" smtClean="0">
                  <a:solidFill>
                    <a:srgbClr val="0000FF"/>
                  </a:solidFill>
                  <a:latin typeface="Times New Roman" panose="02020603050405020304" charset="0"/>
                  <a:ea typeface="宋体" panose="02010600030101010101" pitchFamily="2" charset="-122"/>
                  <a:cs typeface="Times New Roman" panose="02020603050405020304" charset="0"/>
                </a:rPr>
                <a:t>)</a:t>
              </a:r>
              <a:r>
                <a:rPr lang="en-US" altLang="zh-CN" sz="2800" b="1" baseline="-25000" smtClean="0">
                  <a:solidFill>
                    <a:srgbClr val="0000FF"/>
                  </a:solidFill>
                  <a:latin typeface="Times New Roman" panose="02020603050405020304" charset="0"/>
                  <a:ea typeface="宋体" panose="02010600030101010101" pitchFamily="2" charset="-122"/>
                  <a:cs typeface="Times New Roman" panose="02020603050405020304" charset="0"/>
                </a:rPr>
                <a:t>2</a:t>
              </a:r>
              <a:r>
                <a:rPr lang="en-US" altLang="zh-CN" sz="2800" b="1" smtClean="0">
                  <a:solidFill>
                    <a:srgbClr val="0000FF"/>
                  </a:solidFill>
                  <a:latin typeface="Times New Roman" panose="02020603050405020304" charset="0"/>
                  <a:ea typeface="宋体" panose="02010600030101010101" pitchFamily="2" charset="-122"/>
                  <a:cs typeface="Times New Roman" panose="02020603050405020304" charset="0"/>
                </a:rPr>
                <a:t>OH      </a:t>
              </a:r>
              <a:r>
                <a:rPr lang="en-US" altLang="zh-CN" sz="2800" b="1" baseline="-25000" smtClean="0">
                  <a:solidFill>
                    <a:srgbClr val="0000FF"/>
                  </a:solidFill>
                  <a:latin typeface="Times New Roman" panose="02020603050405020304" charset="0"/>
                  <a:ea typeface="宋体" panose="02010600030101010101" pitchFamily="2" charset="-122"/>
                  <a:cs typeface="Times New Roman" panose="02020603050405020304" charset="0"/>
                </a:rPr>
                <a:t>   </a:t>
              </a:r>
              <a:r>
                <a:rPr lang="en-US" altLang="zh-CN" sz="2800" b="1" smtClean="0">
                  <a:latin typeface="Times New Roman" panose="02020603050405020304" charset="0"/>
                  <a:ea typeface="宋体" panose="02010600030101010101" pitchFamily="2" charset="-122"/>
                  <a:cs typeface="Times New Roman" panose="02020603050405020304" charset="0"/>
                </a:rPr>
                <a:t>  </a:t>
              </a:r>
              <a:r>
                <a:rPr lang="en-US" altLang="zh-CN" sz="2800" b="1">
                  <a:solidFill>
                    <a:srgbClr val="FF0000"/>
                  </a:solidFill>
                  <a:latin typeface="Times New Roman" panose="02020603050405020304" charset="0"/>
                  <a:ea typeface="宋体" panose="02010600030101010101" pitchFamily="2" charset="-122"/>
                  <a:cs typeface="Times New Roman" panose="02020603050405020304" charset="0"/>
                </a:rPr>
                <a:t>CH</a:t>
              </a:r>
              <a:r>
                <a:rPr lang="en-US" altLang="zh-CN" sz="2800" b="1" baseline="-25000">
                  <a:solidFill>
                    <a:srgbClr val="FF0000"/>
                  </a:solidFill>
                  <a:latin typeface="Times New Roman" panose="02020603050405020304" charset="0"/>
                  <a:ea typeface="宋体" panose="02010600030101010101" pitchFamily="2" charset="-122"/>
                  <a:cs typeface="Times New Roman" panose="02020603050405020304" charset="0"/>
                </a:rPr>
                <a:t>3</a:t>
              </a:r>
              <a:r>
                <a:rPr lang="en-US" altLang="zh-CN" sz="2800" b="1">
                  <a:solidFill>
                    <a:srgbClr val="FF0000"/>
                  </a:solidFill>
                  <a:latin typeface="Times New Roman" panose="02020603050405020304" charset="0"/>
                  <a:ea typeface="宋体" panose="02010600030101010101" pitchFamily="2" charset="-122"/>
                  <a:cs typeface="Times New Roman" panose="02020603050405020304" charset="0"/>
                </a:rPr>
                <a:t>COO</a:t>
              </a:r>
              <a:r>
                <a:rPr lang="en-US" altLang="zh-CN" sz="2800" b="1">
                  <a:solidFill>
                    <a:srgbClr val="0000FF"/>
                  </a:solidFill>
                  <a:latin typeface="Times New Roman" panose="02020603050405020304" charset="0"/>
                  <a:ea typeface="宋体" panose="02010600030101010101" pitchFamily="2" charset="-122"/>
                  <a:cs typeface="Times New Roman" panose="02020603050405020304" charset="0"/>
                </a:rPr>
                <a:t>NH</a:t>
              </a:r>
              <a:r>
                <a:rPr lang="en-US" altLang="zh-CN" sz="2800" b="1" baseline="-25000">
                  <a:solidFill>
                    <a:srgbClr val="0000FF"/>
                  </a:solidFill>
                  <a:latin typeface="Times New Roman" panose="02020603050405020304" charset="0"/>
                  <a:ea typeface="宋体" panose="02010600030101010101" pitchFamily="2" charset="-122"/>
                  <a:cs typeface="Times New Roman" panose="02020603050405020304" charset="0"/>
                </a:rPr>
                <a:t>4 </a:t>
              </a:r>
              <a:r>
                <a:rPr lang="en-US" altLang="zh-CN" sz="2800" b="1">
                  <a:latin typeface="Times New Roman" panose="02020603050405020304" charset="0"/>
                  <a:ea typeface="宋体" panose="02010600030101010101" pitchFamily="2" charset="-122"/>
                  <a:cs typeface="Times New Roman" panose="02020603050405020304" charset="0"/>
                </a:rPr>
                <a:t>+ </a:t>
              </a:r>
              <a:r>
                <a:rPr lang="en-US" altLang="zh-CN" sz="2800" b="1">
                  <a:solidFill>
                    <a:schemeClr val="tx2"/>
                  </a:solidFill>
                  <a:latin typeface="Times New Roman" panose="02020603050405020304" charset="0"/>
                  <a:ea typeface="宋体" panose="02010600030101010101" pitchFamily="2" charset="-122"/>
                  <a:cs typeface="Times New Roman" panose="02020603050405020304" charset="0"/>
                  <a:sym typeface="Arial" panose="020B0604020202020204" pitchFamily="34" charset="0"/>
                </a:rPr>
                <a:t>2Ag↓+ 3NH</a:t>
              </a:r>
              <a:r>
                <a:rPr lang="en-US" altLang="zh-CN" sz="2800" b="1" baseline="-25000">
                  <a:solidFill>
                    <a:schemeClr val="tx2"/>
                  </a:solidFill>
                  <a:latin typeface="Times New Roman" panose="02020603050405020304" charset="0"/>
                  <a:ea typeface="宋体" panose="02010600030101010101" pitchFamily="2" charset="-122"/>
                  <a:cs typeface="Times New Roman" panose="02020603050405020304" charset="0"/>
                  <a:sym typeface="Arial" panose="020B0604020202020204" pitchFamily="34" charset="0"/>
                </a:rPr>
                <a:t>3 </a:t>
              </a:r>
              <a:r>
                <a:rPr lang="en-US" altLang="zh-CN" sz="2800" b="1">
                  <a:solidFill>
                    <a:schemeClr val="tx2"/>
                  </a:solidFill>
                  <a:latin typeface="Times New Roman" panose="02020603050405020304" charset="0"/>
                  <a:ea typeface="宋体" panose="02010600030101010101" pitchFamily="2" charset="-122"/>
                  <a:cs typeface="Times New Roman" panose="02020603050405020304" charset="0"/>
                  <a:sym typeface="宋体" panose="02010600030101010101" pitchFamily="2" charset="-122"/>
                </a:rPr>
                <a:t>+ </a:t>
              </a:r>
              <a:r>
                <a:rPr lang="en-US" altLang="zh-CN" sz="2800" b="1">
                  <a:solidFill>
                    <a:schemeClr val="tx2"/>
                  </a:solidFill>
                  <a:latin typeface="Times New Roman" panose="02020603050405020304" charset="0"/>
                  <a:ea typeface="宋体" panose="02010600030101010101" pitchFamily="2" charset="-122"/>
                  <a:cs typeface="Times New Roman" panose="02020603050405020304" charset="0"/>
                </a:rPr>
                <a:t>H</a:t>
              </a:r>
              <a:r>
                <a:rPr lang="en-US" altLang="zh-CN" sz="2800" b="1" baseline="-25000">
                  <a:solidFill>
                    <a:schemeClr val="tx2"/>
                  </a:solidFill>
                  <a:latin typeface="Times New Roman" panose="02020603050405020304" charset="0"/>
                  <a:ea typeface="宋体" panose="02010600030101010101" pitchFamily="2" charset="-122"/>
                  <a:cs typeface="Times New Roman" panose="02020603050405020304" charset="0"/>
                </a:rPr>
                <a:t>2</a:t>
              </a:r>
              <a:r>
                <a:rPr lang="en-US" altLang="zh-CN" sz="2800" b="1">
                  <a:solidFill>
                    <a:schemeClr val="tx2"/>
                  </a:solidFill>
                  <a:latin typeface="Times New Roman" panose="02020603050405020304" charset="0"/>
                  <a:ea typeface="宋体" panose="02010600030101010101" pitchFamily="2" charset="-122"/>
                  <a:cs typeface="Times New Roman" panose="02020603050405020304" charset="0"/>
                </a:rPr>
                <a:t>O</a:t>
              </a:r>
              <a:endParaRPr lang="en-US" altLang="zh-CN" sz="2800" b="1">
                <a:solidFill>
                  <a:schemeClr val="tx2"/>
                </a:solidFill>
                <a:latin typeface="Times New Roman" panose="02020603050405020304" charset="0"/>
                <a:ea typeface="宋体" panose="02010600030101010101" pitchFamily="2" charset="-122"/>
                <a:cs typeface="Times New Roman" panose="02020603050405020304" charset="0"/>
              </a:endParaRPr>
            </a:p>
          </p:txBody>
        </p:sp>
        <p:grpSp>
          <p:nvGrpSpPr>
            <p:cNvPr id="12" name="组合 41994"/>
            <p:cNvGrpSpPr/>
            <p:nvPr>
              <p:custDataLst>
                <p:tags r:id="rId5"/>
              </p:custDataLst>
            </p:nvPr>
          </p:nvGrpSpPr>
          <p:grpSpPr>
            <a:xfrm>
              <a:off x="2237" y="-41"/>
              <a:ext cx="363" cy="207"/>
              <a:chOff x="-31" y="-41"/>
              <a:chExt cx="363" cy="207"/>
            </a:xfrm>
          </p:grpSpPr>
          <p:sp>
            <p:nvSpPr>
              <p:cNvPr id="13" name="文本框 41995"/>
              <p:cNvSpPr txBox="1"/>
              <p:nvPr>
                <p:custDataLst>
                  <p:tags r:id="rId6"/>
                </p:custDataLst>
              </p:nvPr>
            </p:nvSpPr>
            <p:spPr>
              <a:xfrm>
                <a:off x="-31" y="-41"/>
                <a:ext cx="327" cy="207"/>
              </a:xfrm>
              <a:prstGeom prst="rect">
                <a:avLst/>
              </a:prstGeom>
              <a:noFill/>
              <a:ln w="9525">
                <a:noFill/>
              </a:ln>
            </p:spPr>
            <p:txBody>
              <a:bodyPr wrap="square" anchor="t" anchorCtr="0">
                <a:spAutoFit/>
              </a:bodyPr>
              <a:lstStyle/>
              <a:p>
                <a:pPr>
                  <a:spcBef>
                    <a:spcPct val="50000"/>
                  </a:spcBef>
                </a:pPr>
                <a:r>
                  <a:rPr lang="en-US" altLang="zh-CN" sz="2800" b="1">
                    <a:solidFill>
                      <a:schemeClr val="tx2"/>
                    </a:solidFill>
                    <a:latin typeface="Times New Roman" panose="02020603050405020304" charset="0"/>
                    <a:ea typeface="宋体" panose="02010600030101010101" pitchFamily="2" charset="-122"/>
                    <a:cs typeface="Times New Roman" panose="02020603050405020304" charset="0"/>
                    <a:sym typeface="Arial" panose="020B0604020202020204" pitchFamily="34" charset="0"/>
                  </a:rPr>
                  <a:t>△</a:t>
                </a:r>
                <a:endParaRPr lang="en-US" altLang="zh-CN" sz="2800" b="1">
                  <a:solidFill>
                    <a:schemeClr val="tx2"/>
                  </a:solidFill>
                  <a:latin typeface="Times New Roman" panose="02020603050405020304" charset="0"/>
                  <a:ea typeface="宋体" panose="02010600030101010101" pitchFamily="2" charset="-122"/>
                  <a:cs typeface="Times New Roman" panose="02020603050405020304" charset="0"/>
                  <a:sym typeface="Arial" panose="020B0604020202020204" pitchFamily="34" charset="0"/>
                </a:endParaRPr>
              </a:p>
            </p:txBody>
          </p:sp>
          <p:sp>
            <p:nvSpPr>
              <p:cNvPr id="14" name="直接连接符 41996"/>
              <p:cNvSpPr/>
              <p:nvPr>
                <p:custDataLst>
                  <p:tags r:id="rId7"/>
                </p:custDataLst>
              </p:nvPr>
            </p:nvSpPr>
            <p:spPr>
              <a:xfrm>
                <a:off x="-31" y="158"/>
                <a:ext cx="363" cy="0"/>
              </a:xfrm>
              <a:prstGeom prst="line">
                <a:avLst/>
              </a:prstGeom>
              <a:ln w="28575" cap="flat" cmpd="sng">
                <a:solidFill>
                  <a:schemeClr val="tx1"/>
                </a:solidFill>
                <a:prstDash val="solid"/>
                <a:round/>
                <a:headEnd type="none" w="med" len="med"/>
                <a:tailEnd type="triangle" w="med" len="med"/>
              </a:ln>
            </p:spPr>
            <p:txBody>
              <a:bodyPr anchor="t" anchorCtr="0"/>
              <a:lstStyle/>
              <a:p>
                <a:endParaRPr lang="zh-CN" altLang="en-US" sz="2800">
                  <a:latin typeface="Times New Roman" panose="02020603050405020304" charset="0"/>
                  <a:ea typeface="宋体" panose="02010600030101010101" pitchFamily="2" charset="-122"/>
                  <a:cs typeface="Times New Roman" panose="02020603050405020304" charset="0"/>
                </a:endParaRPr>
              </a:p>
            </p:txBody>
          </p:sp>
        </p:grpSp>
      </p:grpSp>
      <p:sp>
        <p:nvSpPr>
          <p:cNvPr id="16" name="AutoShape 8"/>
          <p:cNvSpPr/>
          <p:nvPr>
            <p:custDataLst>
              <p:tags r:id="rId8"/>
            </p:custDataLst>
          </p:nvPr>
        </p:nvSpPr>
        <p:spPr>
          <a:xfrm>
            <a:off x="2976437" y="5225282"/>
            <a:ext cx="7247255" cy="648000"/>
          </a:xfrm>
          <a:prstGeom prst="roundRect">
            <a:avLst>
              <a:gd name="adj" fmla="val 16667"/>
            </a:avLst>
          </a:prstGeom>
          <a:solidFill>
            <a:srgbClr val="CCECFF"/>
          </a:solidFill>
          <a:ln w="9525" cap="flat" cmpd="sng">
            <a:noFill/>
            <a:prstDash val="solid"/>
            <a:round/>
            <a:headEnd type="none" w="med" len="med"/>
            <a:tailEnd type="none" w="med" len="med"/>
          </a:ln>
        </p:spPr>
        <p:txBody>
          <a:bodyPr wrap="none" anchor="ctr" anchorCtr="0"/>
          <a:lstStyle/>
          <a:p>
            <a:pPr algn="l">
              <a:lnSpc>
                <a:spcPct val="100000"/>
              </a:lnSpc>
            </a:pPr>
            <a:r>
              <a:rPr lang="zh-CN" altLang="en-US" sz="2800" b="1">
                <a:solidFill>
                  <a:srgbClr val="000000"/>
                </a:solidFill>
                <a:latin typeface="华文新魏" panose="02010800040101010101" pitchFamily="2" charset="-122"/>
                <a:ea typeface="华文新魏" panose="02010800040101010101" pitchFamily="2" charset="-122"/>
                <a:cs typeface="Times New Roman" panose="02020603050405020304" charset="0"/>
              </a:rPr>
              <a:t>反应生成</a:t>
            </a:r>
            <a:r>
              <a:rPr lang="zh-CN" altLang="en-US" sz="2800" b="1">
                <a:solidFill>
                  <a:srgbClr val="FF0000"/>
                </a:solidFill>
                <a:latin typeface="华文新魏" panose="02010800040101010101" pitchFamily="2" charset="-122"/>
                <a:ea typeface="华文新魏" panose="02010800040101010101" pitchFamily="2" charset="-122"/>
                <a:cs typeface="Times New Roman" panose="02020603050405020304" charset="0"/>
              </a:rPr>
              <a:t>羧酸铵</a:t>
            </a:r>
            <a:r>
              <a:rPr lang="zh-CN" altLang="en-US" sz="2800" b="1">
                <a:solidFill>
                  <a:srgbClr val="000000"/>
                </a:solidFill>
                <a:latin typeface="华文新魏" panose="02010800040101010101" pitchFamily="2" charset="-122"/>
                <a:ea typeface="华文新魏" panose="02010800040101010101" pitchFamily="2" charset="-122"/>
                <a:cs typeface="Times New Roman" panose="02020603050405020304" charset="0"/>
              </a:rPr>
              <a:t>，还有</a:t>
            </a:r>
            <a:r>
              <a:rPr lang="zh-CN" altLang="en-US" sz="2800" b="1">
                <a:solidFill>
                  <a:srgbClr val="0000FF"/>
                </a:solidFill>
                <a:latin typeface="华文新魏" panose="02010800040101010101" pitchFamily="2" charset="-122"/>
                <a:ea typeface="华文新魏" panose="02010800040101010101" pitchFamily="2" charset="-122"/>
                <a:cs typeface="Times New Roman" panose="02020603050405020304" charset="0"/>
              </a:rPr>
              <a:t>一水二银三个氨</a:t>
            </a:r>
            <a:endParaRPr lang="zh-CN" altLang="en-US" sz="2800" b="1">
              <a:solidFill>
                <a:srgbClr val="0000FF"/>
              </a:solidFill>
              <a:latin typeface="华文新魏" panose="02010800040101010101" pitchFamily="2" charset="-122"/>
              <a:ea typeface="华文新魏" panose="02010800040101010101" pitchFamily="2" charset="-122"/>
              <a:cs typeface="Times New Roman" panose="02020603050405020304" charset="0"/>
            </a:endParaRPr>
          </a:p>
        </p:txBody>
      </p:sp>
      <p:grpSp>
        <p:nvGrpSpPr>
          <p:cNvPr id="17" name="Group 13"/>
          <p:cNvGrpSpPr/>
          <p:nvPr>
            <p:custDataLst>
              <p:tags r:id="rId9"/>
            </p:custDataLst>
          </p:nvPr>
        </p:nvGrpSpPr>
        <p:grpSpPr>
          <a:xfrm>
            <a:off x="597117" y="5167088"/>
            <a:ext cx="1511300" cy="717550"/>
            <a:chOff x="0" y="0"/>
            <a:chExt cx="1531" cy="397"/>
          </a:xfrm>
        </p:grpSpPr>
        <p:sp>
          <p:nvSpPr>
            <p:cNvPr id="18" name="Text Box 14"/>
            <p:cNvSpPr txBox="1"/>
            <p:nvPr>
              <p:custDataLst>
                <p:tags r:id="rId10"/>
              </p:custDataLst>
            </p:nvPr>
          </p:nvSpPr>
          <p:spPr>
            <a:xfrm>
              <a:off x="397" y="56"/>
              <a:ext cx="1134" cy="266"/>
            </a:xfrm>
            <a:prstGeom prst="rect">
              <a:avLst/>
            </a:prstGeom>
            <a:noFill/>
            <a:ln w="9525">
              <a:noFill/>
            </a:ln>
          </p:spPr>
          <p:txBody>
            <a:bodyPr wrap="square" anchor="t">
              <a:spAutoFit/>
            </a:bodyPr>
            <a:lstStyle/>
            <a:p>
              <a:pPr>
                <a:lnSpc>
                  <a:spcPct val="90000"/>
                </a:lnSpc>
              </a:pPr>
              <a:r>
                <a:rPr lang="zh-CN" altLang="en-US" sz="2800" b="1">
                  <a:solidFill>
                    <a:srgbClr val="FF0000"/>
                  </a:solidFill>
                  <a:latin typeface="华文新魏" panose="02010800040101010101" pitchFamily="2" charset="-122"/>
                  <a:ea typeface="华文新魏" panose="02010800040101010101" pitchFamily="2" charset="-122"/>
                  <a:cs typeface="Times New Roman" panose="02020603050405020304" charset="0"/>
                </a:rPr>
                <a:t>巧记</a:t>
              </a:r>
              <a:endParaRPr lang="zh-CN" altLang="en-US" sz="2800" b="1">
                <a:solidFill>
                  <a:srgbClr val="FF0000"/>
                </a:solidFill>
                <a:latin typeface="华文新魏" panose="02010800040101010101" pitchFamily="2" charset="-122"/>
                <a:ea typeface="华文新魏" panose="02010800040101010101" pitchFamily="2" charset="-122"/>
                <a:cs typeface="Times New Roman" panose="02020603050405020304" charset="0"/>
              </a:endParaRPr>
            </a:p>
          </p:txBody>
        </p:sp>
        <p:grpSp>
          <p:nvGrpSpPr>
            <p:cNvPr id="19" name="Group 15"/>
            <p:cNvGrpSpPr/>
            <p:nvPr>
              <p:custDataLst>
                <p:tags r:id="rId11"/>
              </p:custDataLst>
            </p:nvPr>
          </p:nvGrpSpPr>
          <p:grpSpPr>
            <a:xfrm>
              <a:off x="1" y="56"/>
              <a:ext cx="1417" cy="310"/>
              <a:chOff x="0" y="0"/>
              <a:chExt cx="3988" cy="444"/>
            </a:xfrm>
          </p:grpSpPr>
          <p:sp>
            <p:nvSpPr>
              <p:cNvPr id="22" name="AutoShape 16"/>
              <p:cNvSpPr/>
              <p:nvPr>
                <p:custDataLst>
                  <p:tags r:id="rId12"/>
                </p:custDataLst>
              </p:nvPr>
            </p:nvSpPr>
            <p:spPr>
              <a:xfrm>
                <a:off x="0" y="329"/>
                <a:ext cx="3988" cy="115"/>
              </a:xfrm>
              <a:prstGeom prst="roundRect">
                <a:avLst>
                  <a:gd name="adj" fmla="val 50000"/>
                </a:avLst>
              </a:prstGeom>
              <a:gradFill rotWithShape="1">
                <a:gsLst>
                  <a:gs pos="0">
                    <a:schemeClr val="accent1">
                      <a:alpha val="0"/>
                    </a:schemeClr>
                  </a:gs>
                  <a:gs pos="100000">
                    <a:srgbClr val="FFFFFF"/>
                  </a:gs>
                </a:gsLst>
                <a:lin ang="5400000" scaled="1"/>
              </a:gradFill>
              <a:ln w="9525">
                <a:noFill/>
              </a:ln>
            </p:spPr>
            <p:txBody>
              <a:bodyPr wrap="none" anchor="ctr"/>
              <a:lstStyle/>
              <a:p>
                <a:endParaRPr lang="zh-CN" altLang="en-US" sz="2800">
                  <a:latin typeface="Times New Roman" panose="02020603050405020304" charset="0"/>
                  <a:cs typeface="Times New Roman" panose="02020603050405020304" charset="0"/>
                </a:endParaRPr>
              </a:p>
            </p:txBody>
          </p:sp>
          <p:sp>
            <p:nvSpPr>
              <p:cNvPr id="23" name="AutoShape 17"/>
              <p:cNvSpPr/>
              <p:nvPr>
                <p:custDataLst>
                  <p:tags r:id="rId13"/>
                </p:custDataLst>
              </p:nvPr>
            </p:nvSpPr>
            <p:spPr>
              <a:xfrm>
                <a:off x="0" y="0"/>
                <a:ext cx="3988" cy="115"/>
              </a:xfrm>
              <a:prstGeom prst="roundRect">
                <a:avLst>
                  <a:gd name="adj" fmla="val 50000"/>
                </a:avLst>
              </a:prstGeom>
              <a:gradFill rotWithShape="1">
                <a:gsLst>
                  <a:gs pos="0">
                    <a:srgbClr val="FFFFFF"/>
                  </a:gs>
                  <a:gs pos="100000">
                    <a:schemeClr val="accent1">
                      <a:alpha val="0"/>
                    </a:schemeClr>
                  </a:gs>
                </a:gsLst>
                <a:lin ang="5400000" scaled="1"/>
              </a:gradFill>
              <a:ln w="9525">
                <a:noFill/>
              </a:ln>
            </p:spPr>
            <p:txBody>
              <a:bodyPr wrap="none" anchor="ctr"/>
              <a:lstStyle/>
              <a:p>
                <a:endParaRPr lang="zh-CN" altLang="en-US" sz="2800">
                  <a:latin typeface="Times New Roman" panose="02020603050405020304" charset="0"/>
                  <a:cs typeface="Times New Roman" panose="02020603050405020304" charset="0"/>
                </a:endParaRPr>
              </a:p>
            </p:txBody>
          </p:sp>
        </p:grpSp>
        <p:pic>
          <p:nvPicPr>
            <p:cNvPr id="20" name="Picture 18" descr="1"/>
            <p:cNvPicPr>
              <a:picLocks noChangeAspect="1"/>
            </p:cNvPicPr>
            <p:nvPr>
              <p:custDataLst>
                <p:tags r:id="rId14"/>
              </p:custDataLst>
            </p:nvPr>
          </p:nvPicPr>
          <p:blipFill>
            <a:blip r:embed="rId15">
              <a:lum bright="-6000" contrast="23999"/>
            </a:blip>
            <a:srcRect l="42606" t="64474" r="19473"/>
            <a:stretch>
              <a:fillRect/>
            </a:stretch>
          </p:blipFill>
          <p:spPr>
            <a:xfrm>
              <a:off x="1209" y="113"/>
              <a:ext cx="266" cy="284"/>
            </a:xfrm>
            <a:prstGeom prst="rect">
              <a:avLst/>
            </a:prstGeom>
            <a:noFill/>
            <a:ln w="9525">
              <a:noFill/>
            </a:ln>
          </p:spPr>
        </p:pic>
        <p:pic>
          <p:nvPicPr>
            <p:cNvPr id="21" name="Picture 19" descr="MM_010"/>
            <p:cNvPicPr>
              <a:picLocks noChangeAspect="1"/>
            </p:cNvPicPr>
            <p:nvPr>
              <p:custDataLst>
                <p:tags r:id="rId16"/>
              </p:custDataLst>
            </p:nvPr>
          </p:nvPicPr>
          <p:blipFill>
            <a:blip r:embed="rId17"/>
            <a:stretch>
              <a:fillRect/>
            </a:stretch>
          </p:blipFill>
          <p:spPr>
            <a:xfrm>
              <a:off x="0" y="0"/>
              <a:ext cx="397" cy="397"/>
            </a:xfrm>
            <a:prstGeom prst="rect">
              <a:avLst/>
            </a:prstGeom>
            <a:noFill/>
            <a:ln w="9525">
              <a:noFill/>
            </a:ln>
          </p:spPr>
        </p:pic>
      </p:grpSp>
      <p:sp>
        <p:nvSpPr>
          <p:cNvPr id="26" name="矩形 25"/>
          <p:cNvSpPr/>
          <p:nvPr>
            <p:custDataLst>
              <p:tags r:id="rId18"/>
            </p:custDataLst>
          </p:nvPr>
        </p:nvSpPr>
        <p:spPr>
          <a:xfrm>
            <a:off x="138050" y="789186"/>
            <a:ext cx="4389343" cy="584775"/>
          </a:xfrm>
          <a:prstGeom prst="rect">
            <a:avLst/>
          </a:prstGeom>
        </p:spPr>
        <p:txBody>
          <a:bodyPr wrap="none">
            <a:spAutoFit/>
          </a:bodyPr>
          <a:lstStyle/>
          <a:p>
            <a:r>
              <a:rPr lang="zh-CN" altLang="en-US" sz="3200" b="1" smtClean="0">
                <a:solidFill>
                  <a:srgbClr val="0000FF"/>
                </a:solidFill>
                <a:latin typeface="华文新魏" panose="02010800040101010101" pitchFamily="2" charset="-122"/>
                <a:ea typeface="华文新魏" panose="02010800040101010101" pitchFamily="2" charset="-122"/>
              </a:rPr>
              <a:t>相关反应化学方程式： </a:t>
            </a:r>
            <a:endParaRPr lang="zh-CN" altLang="en-US" sz="3200">
              <a:solidFill>
                <a:srgbClr val="0000FF"/>
              </a:solidFill>
              <a:latin typeface="华文新魏" panose="02010800040101010101" pitchFamily="2" charset="-122"/>
              <a:ea typeface="华文新魏" panose="02010800040101010101" pitchFamily="2" charset="-122"/>
            </a:endParaRPr>
          </a:p>
        </p:txBody>
      </p:sp>
      <p:sp>
        <p:nvSpPr>
          <p:cNvPr id="27" name="Text Box 22"/>
          <p:cNvSpPr txBox="1">
            <a:spLocks noChangeArrowheads="1"/>
          </p:cNvSpPr>
          <p:nvPr>
            <p:custDataLst>
              <p:tags r:id="rId19"/>
            </p:custDataLst>
          </p:nvPr>
        </p:nvSpPr>
        <p:spPr bwMode="auto">
          <a:xfrm>
            <a:off x="7525580" y="1795097"/>
            <a:ext cx="274186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lnSpc>
                <a:spcPct val="100000"/>
              </a:lnSpc>
              <a:spcBef>
                <a:spcPct val="0"/>
              </a:spcBef>
            </a:pPr>
            <a:r>
              <a:rPr lang="zh-CN" altLang="en-US" sz="2800" b="1">
                <a:solidFill>
                  <a:srgbClr val="0000FF"/>
                </a:solidFill>
                <a:latin typeface="华文新魏" panose="02010800040101010101" pitchFamily="2" charset="-122"/>
                <a:ea typeface="华文新魏" panose="02010800040101010101" pitchFamily="2" charset="-122"/>
              </a:rPr>
              <a:t>氢氧化二氨合银</a:t>
            </a:r>
            <a:endParaRPr lang="zh-CN" altLang="en-US" sz="2800" b="1">
              <a:solidFill>
                <a:srgbClr val="0000FF"/>
              </a:solidFill>
              <a:latin typeface="华文新魏" panose="02010800040101010101" pitchFamily="2" charset="-122"/>
              <a:ea typeface="华文新魏" panose="02010800040101010101" pitchFamily="2" charset="-122"/>
            </a:endParaRPr>
          </a:p>
        </p:txBody>
      </p:sp>
      <p:sp>
        <p:nvSpPr>
          <p:cNvPr id="28" name="矩形 27"/>
          <p:cNvSpPr/>
          <p:nvPr>
            <p:custDataLst>
              <p:tags r:id="rId20"/>
            </p:custDataLst>
          </p:nvPr>
        </p:nvSpPr>
        <p:spPr>
          <a:xfrm>
            <a:off x="138050" y="3061912"/>
            <a:ext cx="3978974" cy="584775"/>
          </a:xfrm>
          <a:prstGeom prst="rect">
            <a:avLst/>
          </a:prstGeom>
        </p:spPr>
        <p:txBody>
          <a:bodyPr wrap="none">
            <a:spAutoFit/>
          </a:bodyPr>
          <a:lstStyle/>
          <a:p>
            <a:r>
              <a:rPr lang="zh-CN" altLang="en-US" sz="3200" b="1" smtClean="0">
                <a:solidFill>
                  <a:srgbClr val="0000FF"/>
                </a:solidFill>
                <a:latin typeface="华文新魏" panose="02010800040101010101" pitchFamily="2" charset="-122"/>
                <a:ea typeface="华文新魏" panose="02010800040101010101" pitchFamily="2" charset="-122"/>
              </a:rPr>
              <a:t>改写为离子方程式： </a:t>
            </a:r>
            <a:endParaRPr lang="zh-CN" altLang="en-US" sz="3200">
              <a:solidFill>
                <a:srgbClr val="0000FF"/>
              </a:solidFill>
              <a:latin typeface="华文新魏" panose="02010800040101010101" pitchFamily="2" charset="-122"/>
              <a:ea typeface="华文新魏" panose="02010800040101010101" pitchFamily="2" charset="-122"/>
            </a:endParaRPr>
          </a:p>
        </p:txBody>
      </p:sp>
      <p:sp>
        <p:nvSpPr>
          <p:cNvPr id="29" name="Text Box 5"/>
          <p:cNvSpPr txBox="1">
            <a:spLocks noChangeArrowheads="1"/>
          </p:cNvSpPr>
          <p:nvPr>
            <p:custDataLst>
              <p:tags r:id="rId21"/>
            </p:custDataLst>
          </p:nvPr>
        </p:nvSpPr>
        <p:spPr bwMode="auto">
          <a:xfrm>
            <a:off x="3920839" y="3586240"/>
            <a:ext cx="8072241" cy="523670"/>
          </a:xfrm>
          <a:prstGeom prst="rect">
            <a:avLst/>
          </a:prstGeom>
          <a:noFill/>
          <a:ln>
            <a:noFill/>
          </a:ln>
          <a:effectLst/>
        </p:spPr>
        <p:txBody>
          <a:bodyPr wrap="square">
            <a:spAutoFit/>
          </a:bodyPr>
          <a:lstStyle/>
          <a:p>
            <a:r>
              <a:rPr lang="en-US" altLang="zh-CN" sz="2805" b="1" smtClean="0">
                <a:solidFill>
                  <a:srgbClr val="FF0000"/>
                </a:solidFill>
                <a:latin typeface="Times New Roman" panose="02020603050405020304" charset="0"/>
                <a:ea typeface="华文新魏" panose="02010800040101010101" pitchFamily="2" charset="-122"/>
                <a:cs typeface="Times New Roman" panose="02020603050405020304" charset="0"/>
              </a:rPr>
              <a:t>AgOH</a:t>
            </a:r>
            <a:r>
              <a:rPr lang="en-US" altLang="zh-CN" sz="2805" b="1" smtClean="0">
                <a:latin typeface="Times New Roman" panose="02020603050405020304" charset="0"/>
                <a:ea typeface="华文新魏" panose="02010800040101010101" pitchFamily="2" charset="-122"/>
                <a:cs typeface="Times New Roman" panose="02020603050405020304" charset="0"/>
              </a:rPr>
              <a:t>+2 </a:t>
            </a:r>
            <a:r>
              <a:rPr lang="en-US" altLang="zh-CN" sz="2805" b="1">
                <a:latin typeface="Times New Roman" panose="02020603050405020304" charset="0"/>
                <a:ea typeface="华文新魏" panose="02010800040101010101" pitchFamily="2" charset="-122"/>
                <a:cs typeface="Times New Roman" panose="02020603050405020304" charset="0"/>
              </a:rPr>
              <a:t>NH</a:t>
            </a:r>
            <a:r>
              <a:rPr lang="en-US" altLang="zh-CN" sz="2805" b="1" baseline="-25000">
                <a:latin typeface="Times New Roman" panose="02020603050405020304" charset="0"/>
                <a:ea typeface="华文新魏" panose="02010800040101010101" pitchFamily="2" charset="-122"/>
                <a:cs typeface="Times New Roman" panose="02020603050405020304" charset="0"/>
              </a:rPr>
              <a:t>3</a:t>
            </a:r>
            <a:r>
              <a:rPr lang="en-US" altLang="zh-CN" sz="2805" b="1">
                <a:latin typeface="Times New Roman" panose="02020603050405020304" charset="0"/>
                <a:ea typeface="华文新魏" panose="02010800040101010101" pitchFamily="2" charset="-122"/>
                <a:cs typeface="Times New Roman" panose="02020603050405020304" charset="0"/>
              </a:rPr>
              <a:t>·H</a:t>
            </a:r>
            <a:r>
              <a:rPr lang="en-US" altLang="zh-CN" sz="2805" b="1" baseline="-25000">
                <a:latin typeface="Times New Roman" panose="02020603050405020304" charset="0"/>
                <a:ea typeface="华文新魏" panose="02010800040101010101" pitchFamily="2" charset="-122"/>
                <a:cs typeface="Times New Roman" panose="02020603050405020304" charset="0"/>
              </a:rPr>
              <a:t>2</a:t>
            </a:r>
            <a:r>
              <a:rPr lang="en-US" altLang="zh-CN" sz="2805" b="1">
                <a:latin typeface="Times New Roman" panose="02020603050405020304" charset="0"/>
                <a:ea typeface="华文新魏" panose="02010800040101010101" pitchFamily="2" charset="-122"/>
                <a:cs typeface="Times New Roman" panose="02020603050405020304" charset="0"/>
              </a:rPr>
              <a:t>O</a:t>
            </a:r>
            <a:r>
              <a:rPr lang="zh-CN" altLang="en-US" sz="2805" b="1">
                <a:latin typeface="Times New Roman" panose="02020603050405020304" charset="0"/>
                <a:ea typeface="华文新魏" panose="02010800040101010101" pitchFamily="2" charset="-122"/>
                <a:cs typeface="Times New Roman" panose="02020603050405020304" charset="0"/>
              </a:rPr>
              <a:t>＝</a:t>
            </a:r>
            <a:r>
              <a:rPr lang="en-US" altLang="zh-CN" sz="2805" b="1">
                <a:latin typeface="Times New Roman" panose="02020603050405020304" charset="0"/>
                <a:ea typeface="华文新魏" panose="02010800040101010101" pitchFamily="2" charset="-122"/>
                <a:cs typeface="Times New Roman" panose="02020603050405020304" charset="0"/>
              </a:rPr>
              <a:t>[Ag(NH</a:t>
            </a:r>
            <a:r>
              <a:rPr lang="en-US" altLang="zh-CN" sz="2805" b="1" baseline="-25000">
                <a:latin typeface="Times New Roman" panose="02020603050405020304" charset="0"/>
                <a:ea typeface="华文新魏" panose="02010800040101010101" pitchFamily="2" charset="-122"/>
                <a:cs typeface="Times New Roman" panose="02020603050405020304" charset="0"/>
              </a:rPr>
              <a:t>3</a:t>
            </a:r>
            <a:r>
              <a:rPr lang="en-US" altLang="zh-CN" sz="2805" b="1">
                <a:latin typeface="Times New Roman" panose="02020603050405020304" charset="0"/>
                <a:ea typeface="华文新魏" panose="02010800040101010101" pitchFamily="2" charset="-122"/>
                <a:cs typeface="Times New Roman" panose="02020603050405020304" charset="0"/>
              </a:rPr>
              <a:t>)</a:t>
            </a:r>
            <a:r>
              <a:rPr lang="en-US" altLang="zh-CN" sz="2805" b="1" baseline="-25000">
                <a:latin typeface="Times New Roman" panose="02020603050405020304" charset="0"/>
                <a:ea typeface="华文新魏" panose="02010800040101010101" pitchFamily="2" charset="-122"/>
                <a:cs typeface="Times New Roman" panose="02020603050405020304" charset="0"/>
              </a:rPr>
              <a:t>2</a:t>
            </a:r>
            <a:r>
              <a:rPr lang="en-US" altLang="zh-CN" sz="2805" b="1">
                <a:latin typeface="Times New Roman" panose="02020603050405020304" charset="0"/>
                <a:ea typeface="华文新魏" panose="02010800040101010101" pitchFamily="2" charset="-122"/>
                <a:cs typeface="Times New Roman" panose="02020603050405020304" charset="0"/>
              </a:rPr>
              <a:t>]</a:t>
            </a:r>
            <a:r>
              <a:rPr lang="en-US" altLang="zh-CN" sz="2805" b="1" baseline="30000">
                <a:latin typeface="Times New Roman" panose="02020603050405020304" charset="0"/>
                <a:ea typeface="华文新魏" panose="02010800040101010101" pitchFamily="2" charset="-122"/>
                <a:cs typeface="Times New Roman" panose="02020603050405020304" charset="0"/>
              </a:rPr>
              <a:t>+</a:t>
            </a:r>
            <a:r>
              <a:rPr lang="en-US" altLang="zh-CN" sz="2805" b="1">
                <a:latin typeface="Times New Roman" panose="02020603050405020304" charset="0"/>
                <a:ea typeface="华文新魏" panose="02010800040101010101" pitchFamily="2" charset="-122"/>
                <a:cs typeface="Times New Roman" panose="02020603050405020304" charset="0"/>
              </a:rPr>
              <a:t>+OH</a:t>
            </a:r>
            <a:r>
              <a:rPr lang="en-US" altLang="zh-CN" sz="2805" b="1" baseline="30000">
                <a:latin typeface="Times New Roman" panose="02020603050405020304" charset="0"/>
                <a:ea typeface="华文新魏" panose="02010800040101010101" pitchFamily="2" charset="-122"/>
                <a:cs typeface="Times New Roman" panose="02020603050405020304" charset="0"/>
              </a:rPr>
              <a:t>-</a:t>
            </a:r>
            <a:r>
              <a:rPr lang="en-US" altLang="zh-CN" sz="2805" b="1">
                <a:latin typeface="Times New Roman" panose="02020603050405020304" charset="0"/>
                <a:ea typeface="华文新魏" panose="02010800040101010101" pitchFamily="2" charset="-122"/>
                <a:cs typeface="Times New Roman" panose="02020603050405020304" charset="0"/>
              </a:rPr>
              <a:t>+2H</a:t>
            </a:r>
            <a:r>
              <a:rPr lang="en-US" altLang="zh-CN" sz="2805" b="1" baseline="-25000">
                <a:latin typeface="Times New Roman" panose="02020603050405020304" charset="0"/>
                <a:ea typeface="华文新魏" panose="02010800040101010101" pitchFamily="2" charset="-122"/>
                <a:cs typeface="Times New Roman" panose="02020603050405020304" charset="0"/>
              </a:rPr>
              <a:t>2</a:t>
            </a:r>
            <a:r>
              <a:rPr lang="en-US" altLang="zh-CN" sz="2805" b="1">
                <a:latin typeface="Times New Roman" panose="02020603050405020304" charset="0"/>
                <a:ea typeface="华文新魏" panose="02010800040101010101" pitchFamily="2" charset="-122"/>
                <a:cs typeface="Times New Roman" panose="02020603050405020304" charset="0"/>
              </a:rPr>
              <a:t>O</a:t>
            </a:r>
            <a:endParaRPr lang="en-US" altLang="zh-CN" sz="2805" b="1">
              <a:latin typeface="Times New Roman" panose="02020603050405020304" charset="0"/>
              <a:ea typeface="华文新魏" panose="02010800040101010101" pitchFamily="2" charset="-122"/>
              <a:cs typeface="Times New Roman" panose="02020603050405020304" charset="0"/>
            </a:endParaRPr>
          </a:p>
        </p:txBody>
      </p:sp>
      <p:sp>
        <p:nvSpPr>
          <p:cNvPr id="30" name="椭圆 29"/>
          <p:cNvSpPr/>
          <p:nvPr>
            <p:custDataLst>
              <p:tags r:id="rId22"/>
            </p:custDataLst>
          </p:nvPr>
        </p:nvSpPr>
        <p:spPr>
          <a:xfrm>
            <a:off x="7170763" y="3541021"/>
            <a:ext cx="2037101" cy="65861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华文新魏" panose="02010800040101010101" pitchFamily="2" charset="-122"/>
              <a:cs typeface="Times New Roman" panose="02020603050405020304" charset="0"/>
            </a:endParaRPr>
          </a:p>
        </p:txBody>
      </p:sp>
      <p:sp>
        <p:nvSpPr>
          <p:cNvPr id="31" name="矩形 30"/>
          <p:cNvSpPr/>
          <p:nvPr>
            <p:custDataLst>
              <p:tags r:id="rId23"/>
            </p:custDataLst>
          </p:nvPr>
        </p:nvSpPr>
        <p:spPr>
          <a:xfrm>
            <a:off x="3920839" y="3025462"/>
            <a:ext cx="5287025" cy="523670"/>
          </a:xfrm>
          <a:prstGeom prst="rect">
            <a:avLst/>
          </a:prstGeom>
        </p:spPr>
        <p:txBody>
          <a:bodyPr wrap="none">
            <a:spAutoFit/>
          </a:bodyPr>
          <a:lstStyle/>
          <a:p>
            <a:r>
              <a:rPr lang="zh-CN" altLang="en-US" sz="2805">
                <a:solidFill>
                  <a:prstClr val="black"/>
                </a:solidFill>
                <a:latin typeface="Times New Roman" panose="02020603050405020304" charset="0"/>
                <a:ea typeface="华文新魏" panose="02010800040101010101" pitchFamily="2" charset="-122"/>
                <a:cs typeface="Times New Roman" panose="02020603050405020304" charset="0"/>
              </a:rPr>
              <a:t> </a:t>
            </a:r>
            <a:r>
              <a:rPr lang="en-US" altLang="zh-CN" sz="2805" b="1">
                <a:solidFill>
                  <a:prstClr val="black"/>
                </a:solidFill>
                <a:latin typeface="Times New Roman" panose="02020603050405020304" charset="0"/>
                <a:ea typeface="华文新魏" panose="02010800040101010101" pitchFamily="2" charset="-122"/>
                <a:cs typeface="Times New Roman" panose="02020603050405020304" charset="0"/>
              </a:rPr>
              <a:t>Ag</a:t>
            </a:r>
            <a:r>
              <a:rPr lang="en-US" altLang="zh-CN" sz="2805" b="1" baseline="30000">
                <a:solidFill>
                  <a:prstClr val="black"/>
                </a:solidFill>
                <a:latin typeface="Times New Roman" panose="02020603050405020304" charset="0"/>
                <a:ea typeface="华文新魏" panose="02010800040101010101" pitchFamily="2" charset="-122"/>
                <a:cs typeface="Times New Roman" panose="02020603050405020304" charset="0"/>
              </a:rPr>
              <a:t>+</a:t>
            </a:r>
            <a:r>
              <a:rPr lang="en-US" altLang="zh-CN" sz="2805" b="1">
                <a:solidFill>
                  <a:prstClr val="black"/>
                </a:solidFill>
                <a:latin typeface="Times New Roman" panose="02020603050405020304" charset="0"/>
                <a:ea typeface="华文新魏" panose="02010800040101010101" pitchFamily="2" charset="-122"/>
                <a:cs typeface="Times New Roman" panose="02020603050405020304" charset="0"/>
              </a:rPr>
              <a:t>+NH</a:t>
            </a:r>
            <a:r>
              <a:rPr lang="en-US" altLang="zh-CN" sz="2805" b="1" baseline="-25000">
                <a:solidFill>
                  <a:prstClr val="black"/>
                </a:solidFill>
                <a:latin typeface="Times New Roman" panose="02020603050405020304" charset="0"/>
                <a:ea typeface="华文新魏" panose="02010800040101010101" pitchFamily="2" charset="-122"/>
                <a:cs typeface="Times New Roman" panose="02020603050405020304" charset="0"/>
              </a:rPr>
              <a:t>3</a:t>
            </a:r>
            <a:r>
              <a:rPr lang="en-US" altLang="zh-CN" sz="2805" b="1">
                <a:solidFill>
                  <a:prstClr val="black"/>
                </a:solidFill>
                <a:latin typeface="Times New Roman" panose="02020603050405020304" charset="0"/>
                <a:ea typeface="华文新魏" panose="02010800040101010101" pitchFamily="2" charset="-122"/>
                <a:cs typeface="Times New Roman" panose="02020603050405020304" charset="0"/>
              </a:rPr>
              <a:t>·H</a:t>
            </a:r>
            <a:r>
              <a:rPr lang="en-US" altLang="zh-CN" sz="2805" b="1" baseline="-25000">
                <a:solidFill>
                  <a:prstClr val="black"/>
                </a:solidFill>
                <a:latin typeface="Times New Roman" panose="02020603050405020304" charset="0"/>
                <a:ea typeface="华文新魏" panose="02010800040101010101" pitchFamily="2" charset="-122"/>
                <a:cs typeface="Times New Roman" panose="02020603050405020304" charset="0"/>
              </a:rPr>
              <a:t>2</a:t>
            </a:r>
            <a:r>
              <a:rPr lang="en-US" altLang="zh-CN" sz="2805" b="1">
                <a:solidFill>
                  <a:prstClr val="black"/>
                </a:solidFill>
                <a:latin typeface="Times New Roman" panose="02020603050405020304" charset="0"/>
                <a:ea typeface="华文新魏" panose="02010800040101010101" pitchFamily="2" charset="-122"/>
                <a:cs typeface="Times New Roman" panose="02020603050405020304" charset="0"/>
              </a:rPr>
              <a:t>O</a:t>
            </a:r>
            <a:r>
              <a:rPr lang="zh-CN" altLang="en-US" sz="2805" b="1">
                <a:solidFill>
                  <a:prstClr val="black"/>
                </a:solidFill>
                <a:latin typeface="Times New Roman" panose="02020603050405020304" charset="0"/>
                <a:ea typeface="华文新魏" panose="02010800040101010101" pitchFamily="2" charset="-122"/>
                <a:cs typeface="Times New Roman" panose="02020603050405020304" charset="0"/>
              </a:rPr>
              <a:t>＝</a:t>
            </a:r>
            <a:r>
              <a:rPr lang="en-US" altLang="zh-CN" sz="2805" b="1" err="1">
                <a:solidFill>
                  <a:srgbClr val="FF0000"/>
                </a:solidFill>
                <a:latin typeface="Times New Roman" panose="02020603050405020304" charset="0"/>
                <a:ea typeface="华文新魏" panose="02010800040101010101" pitchFamily="2" charset="-122"/>
                <a:cs typeface="Times New Roman" panose="02020603050405020304" charset="0"/>
              </a:rPr>
              <a:t>AgOH ↓</a:t>
            </a:r>
            <a:r>
              <a:rPr lang="en-US" altLang="zh-CN" sz="2805" b="1">
                <a:solidFill>
                  <a:prstClr val="black"/>
                </a:solidFill>
                <a:latin typeface="Times New Roman" panose="02020603050405020304" charset="0"/>
                <a:ea typeface="华文新魏" panose="02010800040101010101" pitchFamily="2" charset="-122"/>
                <a:cs typeface="Times New Roman" panose="02020603050405020304" charset="0"/>
              </a:rPr>
              <a:t>+ NH</a:t>
            </a:r>
            <a:r>
              <a:rPr lang="en-US" altLang="zh-CN" sz="2805" b="1" baseline="-25000">
                <a:solidFill>
                  <a:prstClr val="black"/>
                </a:solidFill>
                <a:latin typeface="Times New Roman" panose="02020603050405020304" charset="0"/>
                <a:ea typeface="华文新魏" panose="02010800040101010101" pitchFamily="2" charset="-122"/>
                <a:cs typeface="Times New Roman" panose="02020603050405020304" charset="0"/>
              </a:rPr>
              <a:t>4</a:t>
            </a:r>
            <a:r>
              <a:rPr lang="en-US" altLang="zh-CN" sz="2805" b="1" baseline="30000">
                <a:solidFill>
                  <a:prstClr val="black"/>
                </a:solidFill>
                <a:latin typeface="Times New Roman" panose="02020603050405020304" charset="0"/>
                <a:ea typeface="华文新魏" panose="02010800040101010101" pitchFamily="2" charset="-122"/>
                <a:cs typeface="Times New Roman" panose="02020603050405020304" charset="0"/>
              </a:rPr>
              <a:t>+ </a:t>
            </a:r>
            <a:endParaRPr lang="zh-CN" altLang="en-US">
              <a:latin typeface="Times New Roman" panose="02020603050405020304" charset="0"/>
              <a:ea typeface="华文新魏" panose="02010800040101010101" pitchFamily="2" charset="-122"/>
              <a:cs typeface="Times New Roman" panose="02020603050405020304" charset="0"/>
            </a:endParaRPr>
          </a:p>
        </p:txBody>
      </p:sp>
      <p:sp>
        <p:nvSpPr>
          <p:cNvPr id="32" name="文本框 31"/>
          <p:cNvSpPr txBox="1"/>
          <p:nvPr>
            <p:custDataLst>
              <p:tags r:id="rId24"/>
            </p:custDataLst>
          </p:nvPr>
        </p:nvSpPr>
        <p:spPr>
          <a:xfrm>
            <a:off x="7235081" y="4057864"/>
            <a:ext cx="2260555" cy="523220"/>
          </a:xfrm>
          <a:prstGeom prst="rect">
            <a:avLst/>
          </a:prstGeom>
          <a:noFill/>
        </p:spPr>
        <p:txBody>
          <a:bodyPr wrap="none" rtlCol="0">
            <a:spAutoFit/>
          </a:bodyPr>
          <a:lstStyle/>
          <a:p>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银氨络离子</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nvGrpSpPr>
          <p:cNvPr id="33" name="组合 32"/>
          <p:cNvGrpSpPr/>
          <p:nvPr>
            <p:custDataLst>
              <p:tags r:id="rId25"/>
            </p:custDataLst>
          </p:nvPr>
        </p:nvGrpSpPr>
        <p:grpSpPr>
          <a:xfrm>
            <a:off x="350259" y="4308130"/>
            <a:ext cx="11841741" cy="826592"/>
            <a:chOff x="-1074" y="-41"/>
            <a:chExt cx="7724" cy="327"/>
          </a:xfrm>
        </p:grpSpPr>
        <p:sp>
          <p:nvSpPr>
            <p:cNvPr id="34" name="矩形 41993"/>
            <p:cNvSpPr/>
            <p:nvPr>
              <p:custDataLst>
                <p:tags r:id="rId26"/>
              </p:custDataLst>
            </p:nvPr>
          </p:nvSpPr>
          <p:spPr>
            <a:xfrm>
              <a:off x="-1074" y="-6"/>
              <a:ext cx="7724" cy="292"/>
            </a:xfrm>
            <a:prstGeom prst="rect">
              <a:avLst/>
            </a:prstGeom>
            <a:noFill/>
            <a:ln w="9525">
              <a:noFill/>
            </a:ln>
          </p:spPr>
          <p:txBody>
            <a:bodyPr wrap="square" anchor="t" anchorCtr="0">
              <a:spAutoFit/>
            </a:bodyPr>
            <a:lstStyle/>
            <a:p>
              <a:pPr>
                <a:lnSpc>
                  <a:spcPct val="150000"/>
                </a:lnSpc>
              </a:pPr>
              <a:r>
                <a:rPr lang="en-US" altLang="zh-CN" sz="2800" b="1">
                  <a:solidFill>
                    <a:srgbClr val="FF0000"/>
                  </a:solidFill>
                  <a:latin typeface="Times New Roman" panose="02020603050405020304" charset="0"/>
                  <a:ea typeface="宋体" panose="02010600030101010101" pitchFamily="2" charset="-122"/>
                  <a:cs typeface="Times New Roman" panose="02020603050405020304" charset="0"/>
                </a:rPr>
                <a:t>CH</a:t>
              </a:r>
              <a:r>
                <a:rPr lang="en-US" altLang="zh-CN" sz="2800" b="1" baseline="-25000">
                  <a:solidFill>
                    <a:srgbClr val="FF0000"/>
                  </a:solidFill>
                  <a:latin typeface="Times New Roman" panose="02020603050405020304" charset="0"/>
                  <a:ea typeface="宋体" panose="02010600030101010101" pitchFamily="2" charset="-122"/>
                  <a:cs typeface="Times New Roman" panose="02020603050405020304" charset="0"/>
                </a:rPr>
                <a:t>3</a:t>
              </a:r>
              <a:r>
                <a:rPr lang="en-US" altLang="zh-CN" sz="2800" b="1">
                  <a:solidFill>
                    <a:srgbClr val="FF0000"/>
                  </a:solidFill>
                  <a:latin typeface="Times New Roman" panose="02020603050405020304" charset="0"/>
                  <a:ea typeface="宋体" panose="02010600030101010101" pitchFamily="2" charset="-122"/>
                  <a:cs typeface="Times New Roman" panose="02020603050405020304" charset="0"/>
                </a:rPr>
                <a:t>CHO</a:t>
              </a:r>
              <a:r>
                <a:rPr lang="en-US" altLang="zh-CN" sz="2800" b="1">
                  <a:solidFill>
                    <a:srgbClr val="FF0066"/>
                  </a:solidFill>
                  <a:latin typeface="Times New Roman" panose="02020603050405020304" charset="0"/>
                  <a:ea typeface="宋体" panose="02010600030101010101" pitchFamily="2" charset="-122"/>
                  <a:cs typeface="Times New Roman" panose="02020603050405020304" charset="0"/>
                </a:rPr>
                <a:t> </a:t>
              </a:r>
              <a:r>
                <a:rPr lang="en-US" altLang="zh-CN" sz="2800" b="1">
                  <a:latin typeface="Times New Roman" panose="02020603050405020304" charset="0"/>
                  <a:ea typeface="宋体" panose="02010600030101010101" pitchFamily="2" charset="-122"/>
                  <a:cs typeface="Times New Roman" panose="02020603050405020304" charset="0"/>
                </a:rPr>
                <a:t>+</a:t>
              </a:r>
              <a:r>
                <a:rPr lang="en-US" altLang="zh-CN" sz="2800">
                  <a:latin typeface="Times New Roman" panose="02020603050405020304" charset="0"/>
                  <a:ea typeface="宋体" panose="02010600030101010101" pitchFamily="2" charset="-122"/>
                  <a:cs typeface="Times New Roman" panose="02020603050405020304" charset="0"/>
                </a:rPr>
                <a:t> </a:t>
              </a:r>
              <a:r>
                <a:rPr lang="en-US" altLang="zh-CN" sz="2800" b="1" smtClean="0">
                  <a:solidFill>
                    <a:srgbClr val="0000FF"/>
                  </a:solidFill>
                  <a:latin typeface="Times New Roman" panose="02020603050405020304" charset="0"/>
                  <a:ea typeface="宋体" panose="0201060003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 [Ag(NH</a:t>
              </a:r>
              <a:r>
                <a:rPr lang="en-US" altLang="zh-CN" sz="2800" b="1" baseline="-25000">
                  <a:latin typeface="Times New Roman" panose="02020603050405020304" charset="0"/>
                  <a:ea typeface="华文新魏" panose="02010800040101010101" pitchFamily="2" charset="-122"/>
                  <a:cs typeface="Times New Roman" panose="02020603050405020304" charset="0"/>
                </a:rPr>
                <a:t>3</a:t>
              </a:r>
              <a:r>
                <a:rPr lang="en-US" altLang="zh-CN" sz="2800" b="1">
                  <a:latin typeface="Times New Roman" panose="02020603050405020304" charset="0"/>
                  <a:ea typeface="华文新魏" panose="02010800040101010101" pitchFamily="2" charset="-122"/>
                  <a:cs typeface="Times New Roman" panose="02020603050405020304" charset="0"/>
                </a:rPr>
                <a:t>)</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en-US" altLang="zh-CN" sz="2800" b="1" smtClean="0">
                  <a:latin typeface="Times New Roman" panose="02020603050405020304" charset="0"/>
                  <a:ea typeface="华文新魏" panose="02010800040101010101" pitchFamily="2" charset="-122"/>
                  <a:cs typeface="Times New Roman" panose="02020603050405020304" charset="0"/>
                </a:rPr>
                <a:t>]</a:t>
              </a:r>
              <a:r>
                <a:rPr lang="en-US" altLang="zh-CN" sz="2800" b="1" baseline="30000" smtClean="0">
                  <a:latin typeface="Times New Roman" panose="02020603050405020304" charset="0"/>
                  <a:ea typeface="华文新魏" panose="02010800040101010101" pitchFamily="2" charset="-122"/>
                  <a:cs typeface="Times New Roman" panose="02020603050405020304" charset="0"/>
                </a:rPr>
                <a:t>+</a:t>
              </a:r>
              <a:r>
                <a:rPr lang="en-US" altLang="zh-CN" sz="2800" b="1" smtClean="0">
                  <a:latin typeface="Times New Roman" panose="02020603050405020304" charset="0"/>
                  <a:ea typeface="华文新魏" panose="02010800040101010101" pitchFamily="2" charset="-122"/>
                  <a:cs typeface="Times New Roman" panose="02020603050405020304" charset="0"/>
                </a:rPr>
                <a:t>+2OH</a:t>
              </a:r>
              <a:r>
                <a:rPr lang="en-US" altLang="zh-CN" sz="2800" b="1" baseline="30000" smtClean="0">
                  <a:latin typeface="Times New Roman" panose="02020603050405020304" charset="0"/>
                  <a:ea typeface="华文新魏" panose="02010800040101010101" pitchFamily="2" charset="-122"/>
                  <a:cs typeface="Times New Roman" panose="02020603050405020304" charset="0"/>
                </a:rPr>
                <a:t>-</a:t>
              </a:r>
              <a:r>
                <a:rPr lang="en-US" altLang="zh-CN" sz="2800" b="1" smtClean="0">
                  <a:solidFill>
                    <a:srgbClr val="0000FF"/>
                  </a:solidFill>
                  <a:latin typeface="Times New Roman" panose="02020603050405020304" charset="0"/>
                  <a:ea typeface="宋体" panose="02010600030101010101" pitchFamily="2" charset="-122"/>
                  <a:cs typeface="Times New Roman" panose="02020603050405020304" charset="0"/>
                </a:rPr>
                <a:t>      </a:t>
              </a:r>
              <a:r>
                <a:rPr lang="en-US" altLang="zh-CN" sz="2800" b="1" baseline="-25000" smtClean="0">
                  <a:solidFill>
                    <a:srgbClr val="0000FF"/>
                  </a:solidFill>
                  <a:latin typeface="Times New Roman" panose="02020603050405020304" charset="0"/>
                  <a:ea typeface="宋体" panose="02010600030101010101" pitchFamily="2" charset="-122"/>
                  <a:cs typeface="Times New Roman" panose="02020603050405020304" charset="0"/>
                </a:rPr>
                <a:t>   </a:t>
              </a:r>
              <a:r>
                <a:rPr lang="en-US" altLang="zh-CN" sz="2800" b="1" smtClean="0">
                  <a:latin typeface="Times New Roman" panose="02020603050405020304" charset="0"/>
                  <a:ea typeface="宋体" panose="02010600030101010101" pitchFamily="2" charset="-122"/>
                  <a:cs typeface="Times New Roman" panose="02020603050405020304" charset="0"/>
                </a:rPr>
                <a:t>  </a:t>
              </a:r>
              <a:r>
                <a:rPr lang="en-US" altLang="zh-CN" sz="2800" b="1" smtClean="0">
                  <a:solidFill>
                    <a:srgbClr val="FF0000"/>
                  </a:solidFill>
                  <a:latin typeface="Times New Roman" panose="02020603050405020304" charset="0"/>
                  <a:ea typeface="宋体" panose="02010600030101010101" pitchFamily="2" charset="-122"/>
                  <a:cs typeface="Times New Roman" panose="02020603050405020304" charset="0"/>
                </a:rPr>
                <a:t>CH</a:t>
              </a:r>
              <a:r>
                <a:rPr lang="en-US" altLang="zh-CN" sz="2800" b="1" baseline="-25000" smtClean="0">
                  <a:solidFill>
                    <a:srgbClr val="FF0000"/>
                  </a:solidFill>
                  <a:latin typeface="Times New Roman" panose="02020603050405020304" charset="0"/>
                  <a:ea typeface="宋体" panose="02010600030101010101" pitchFamily="2" charset="-122"/>
                  <a:cs typeface="Times New Roman" panose="02020603050405020304" charset="0"/>
                </a:rPr>
                <a:t>3</a:t>
              </a:r>
              <a:r>
                <a:rPr lang="en-US" altLang="zh-CN" sz="2800" b="1" smtClean="0">
                  <a:solidFill>
                    <a:srgbClr val="FF0000"/>
                  </a:solidFill>
                  <a:latin typeface="Times New Roman" panose="02020603050405020304" charset="0"/>
                  <a:ea typeface="宋体" panose="02010600030101010101" pitchFamily="2" charset="-122"/>
                  <a:cs typeface="Times New Roman" panose="02020603050405020304" charset="0"/>
                </a:rPr>
                <a:t>COO</a:t>
              </a:r>
              <a:r>
                <a:rPr lang="en-US" altLang="zh-CN" sz="2800" b="1" baseline="30000" smtClean="0">
                  <a:solidFill>
                    <a:srgbClr val="FF0000"/>
                  </a:solidFill>
                  <a:latin typeface="Times New Roman" panose="02020603050405020304" charset="0"/>
                  <a:ea typeface="宋体" panose="02010600030101010101" pitchFamily="2" charset="-122"/>
                  <a:cs typeface="Times New Roman" panose="02020603050405020304" charset="0"/>
                </a:rPr>
                <a:t>-</a:t>
              </a:r>
              <a:r>
                <a:rPr lang="en-US" altLang="zh-CN" sz="2800" b="1" smtClean="0">
                  <a:solidFill>
                    <a:srgbClr val="FF0000"/>
                  </a:solidFill>
                  <a:latin typeface="Times New Roman" panose="02020603050405020304" charset="0"/>
                  <a:ea typeface="宋体" panose="02010600030101010101" pitchFamily="2" charset="-122"/>
                  <a:cs typeface="Times New Roman" panose="02020603050405020304" charset="0"/>
                </a:rPr>
                <a:t>+</a:t>
              </a:r>
              <a:r>
                <a:rPr lang="en-US" altLang="zh-CN" sz="2800" b="1" smtClean="0">
                  <a:solidFill>
                    <a:srgbClr val="0000FF"/>
                  </a:solidFill>
                  <a:latin typeface="Times New Roman" panose="02020603050405020304" charset="0"/>
                  <a:ea typeface="宋体" panose="02010600030101010101" pitchFamily="2" charset="-122"/>
                  <a:cs typeface="Times New Roman" panose="02020603050405020304" charset="0"/>
                </a:rPr>
                <a:t>NH</a:t>
              </a:r>
              <a:r>
                <a:rPr lang="en-US" altLang="zh-CN" sz="2800" b="1" baseline="-25000" smtClean="0">
                  <a:solidFill>
                    <a:srgbClr val="0000FF"/>
                  </a:solidFill>
                  <a:latin typeface="Times New Roman" panose="02020603050405020304" charset="0"/>
                  <a:ea typeface="宋体" panose="02010600030101010101" pitchFamily="2" charset="-122"/>
                  <a:cs typeface="Times New Roman" panose="02020603050405020304" charset="0"/>
                </a:rPr>
                <a:t>4 </a:t>
              </a:r>
              <a:r>
                <a:rPr lang="en-US" altLang="zh-CN" sz="2800" b="1" baseline="30000" smtClean="0">
                  <a:solidFill>
                    <a:srgbClr val="0000FF"/>
                  </a:solidFill>
                  <a:latin typeface="Times New Roman" panose="02020603050405020304" charset="0"/>
                  <a:ea typeface="宋体" panose="02010600030101010101" pitchFamily="2" charset="-122"/>
                  <a:cs typeface="Times New Roman" panose="02020603050405020304" charset="0"/>
                </a:rPr>
                <a:t>+</a:t>
              </a:r>
              <a:r>
                <a:rPr lang="en-US" altLang="zh-CN" sz="2800" b="1" smtClean="0">
                  <a:latin typeface="Times New Roman" panose="02020603050405020304" charset="0"/>
                  <a:ea typeface="宋体" panose="02010600030101010101" pitchFamily="2" charset="-122"/>
                  <a:cs typeface="Times New Roman" panose="02020603050405020304" charset="0"/>
                </a:rPr>
                <a:t>+ </a:t>
              </a:r>
              <a:r>
                <a:rPr lang="en-US" altLang="zh-CN" sz="2800" b="1">
                  <a:solidFill>
                    <a:schemeClr val="tx2"/>
                  </a:solidFill>
                  <a:latin typeface="Times New Roman" panose="02020603050405020304" charset="0"/>
                  <a:ea typeface="宋体" panose="02010600030101010101" pitchFamily="2" charset="-122"/>
                  <a:cs typeface="Times New Roman" panose="02020603050405020304" charset="0"/>
                  <a:sym typeface="Arial" panose="020B0604020202020204" pitchFamily="34" charset="0"/>
                </a:rPr>
                <a:t>2Ag↓+ 3NH</a:t>
              </a:r>
              <a:r>
                <a:rPr lang="en-US" altLang="zh-CN" sz="2800" b="1" baseline="-25000">
                  <a:solidFill>
                    <a:schemeClr val="tx2"/>
                  </a:solidFill>
                  <a:latin typeface="Times New Roman" panose="02020603050405020304" charset="0"/>
                  <a:ea typeface="宋体" panose="02010600030101010101" pitchFamily="2" charset="-122"/>
                  <a:cs typeface="Times New Roman" panose="02020603050405020304" charset="0"/>
                  <a:sym typeface="Arial" panose="020B0604020202020204" pitchFamily="34" charset="0"/>
                </a:rPr>
                <a:t>3 </a:t>
              </a:r>
              <a:r>
                <a:rPr lang="en-US" altLang="zh-CN" sz="2800" b="1">
                  <a:solidFill>
                    <a:schemeClr val="tx2"/>
                  </a:solidFill>
                  <a:latin typeface="Times New Roman" panose="02020603050405020304" charset="0"/>
                  <a:ea typeface="宋体" panose="02010600030101010101" pitchFamily="2" charset="-122"/>
                  <a:cs typeface="Times New Roman" panose="02020603050405020304" charset="0"/>
                  <a:sym typeface="宋体" panose="02010600030101010101" pitchFamily="2" charset="-122"/>
                </a:rPr>
                <a:t>+ </a:t>
              </a:r>
              <a:r>
                <a:rPr lang="en-US" altLang="zh-CN" sz="2800" b="1">
                  <a:solidFill>
                    <a:schemeClr val="tx2"/>
                  </a:solidFill>
                  <a:latin typeface="Times New Roman" panose="02020603050405020304" charset="0"/>
                  <a:ea typeface="宋体" panose="02010600030101010101" pitchFamily="2" charset="-122"/>
                  <a:cs typeface="Times New Roman" panose="02020603050405020304" charset="0"/>
                </a:rPr>
                <a:t>H</a:t>
              </a:r>
              <a:r>
                <a:rPr lang="en-US" altLang="zh-CN" sz="2800" b="1" baseline="-25000">
                  <a:solidFill>
                    <a:schemeClr val="tx2"/>
                  </a:solidFill>
                  <a:latin typeface="Times New Roman" panose="02020603050405020304" charset="0"/>
                  <a:ea typeface="宋体" panose="02010600030101010101" pitchFamily="2" charset="-122"/>
                  <a:cs typeface="Times New Roman" panose="02020603050405020304" charset="0"/>
                </a:rPr>
                <a:t>2</a:t>
              </a:r>
              <a:r>
                <a:rPr lang="en-US" altLang="zh-CN" sz="2800" b="1">
                  <a:solidFill>
                    <a:schemeClr val="tx2"/>
                  </a:solidFill>
                  <a:latin typeface="Times New Roman" panose="02020603050405020304" charset="0"/>
                  <a:ea typeface="宋体" panose="02010600030101010101" pitchFamily="2" charset="-122"/>
                  <a:cs typeface="Times New Roman" panose="02020603050405020304" charset="0"/>
                </a:rPr>
                <a:t>O</a:t>
              </a:r>
              <a:endParaRPr lang="en-US" altLang="zh-CN" sz="2800" b="1">
                <a:solidFill>
                  <a:schemeClr val="tx2"/>
                </a:solidFill>
                <a:latin typeface="Times New Roman" panose="02020603050405020304" charset="0"/>
                <a:ea typeface="宋体" panose="02010600030101010101" pitchFamily="2" charset="-122"/>
                <a:cs typeface="Times New Roman" panose="02020603050405020304" charset="0"/>
              </a:endParaRPr>
            </a:p>
          </p:txBody>
        </p:sp>
        <p:grpSp>
          <p:nvGrpSpPr>
            <p:cNvPr id="35" name="组合 41994"/>
            <p:cNvGrpSpPr/>
            <p:nvPr>
              <p:custDataLst>
                <p:tags r:id="rId27"/>
              </p:custDataLst>
            </p:nvPr>
          </p:nvGrpSpPr>
          <p:grpSpPr>
            <a:xfrm>
              <a:off x="2237" y="-41"/>
              <a:ext cx="363" cy="207"/>
              <a:chOff x="-31" y="-41"/>
              <a:chExt cx="363" cy="207"/>
            </a:xfrm>
          </p:grpSpPr>
          <p:sp>
            <p:nvSpPr>
              <p:cNvPr id="36" name="文本框 41995"/>
              <p:cNvSpPr txBox="1"/>
              <p:nvPr>
                <p:custDataLst>
                  <p:tags r:id="rId28"/>
                </p:custDataLst>
              </p:nvPr>
            </p:nvSpPr>
            <p:spPr>
              <a:xfrm>
                <a:off x="-31" y="-41"/>
                <a:ext cx="327" cy="207"/>
              </a:xfrm>
              <a:prstGeom prst="rect">
                <a:avLst/>
              </a:prstGeom>
              <a:noFill/>
              <a:ln w="9525">
                <a:noFill/>
              </a:ln>
            </p:spPr>
            <p:txBody>
              <a:bodyPr wrap="square" anchor="t" anchorCtr="0">
                <a:spAutoFit/>
              </a:bodyPr>
              <a:lstStyle/>
              <a:p>
                <a:pPr>
                  <a:spcBef>
                    <a:spcPct val="50000"/>
                  </a:spcBef>
                </a:pPr>
                <a:r>
                  <a:rPr lang="en-US" altLang="zh-CN" sz="2800" b="1">
                    <a:solidFill>
                      <a:schemeClr val="tx2"/>
                    </a:solidFill>
                    <a:latin typeface="Times New Roman" panose="02020603050405020304" charset="0"/>
                    <a:ea typeface="宋体" panose="02010600030101010101" pitchFamily="2" charset="-122"/>
                    <a:cs typeface="Times New Roman" panose="02020603050405020304" charset="0"/>
                    <a:sym typeface="Arial" panose="020B0604020202020204" pitchFamily="34" charset="0"/>
                  </a:rPr>
                  <a:t>△</a:t>
                </a:r>
                <a:endParaRPr lang="en-US" altLang="zh-CN" sz="2800" b="1">
                  <a:solidFill>
                    <a:schemeClr val="tx2"/>
                  </a:solidFill>
                  <a:latin typeface="Times New Roman" panose="02020603050405020304" charset="0"/>
                  <a:ea typeface="宋体" panose="02010600030101010101" pitchFamily="2" charset="-122"/>
                  <a:cs typeface="Times New Roman" panose="02020603050405020304" charset="0"/>
                  <a:sym typeface="Arial" panose="020B0604020202020204" pitchFamily="34" charset="0"/>
                </a:endParaRPr>
              </a:p>
            </p:txBody>
          </p:sp>
          <p:sp>
            <p:nvSpPr>
              <p:cNvPr id="37" name="直接连接符 41996"/>
              <p:cNvSpPr/>
              <p:nvPr>
                <p:custDataLst>
                  <p:tags r:id="rId29"/>
                </p:custDataLst>
              </p:nvPr>
            </p:nvSpPr>
            <p:spPr>
              <a:xfrm>
                <a:off x="-31" y="158"/>
                <a:ext cx="363" cy="0"/>
              </a:xfrm>
              <a:prstGeom prst="line">
                <a:avLst/>
              </a:prstGeom>
              <a:ln w="28575" cap="flat" cmpd="sng">
                <a:solidFill>
                  <a:schemeClr val="tx1"/>
                </a:solidFill>
                <a:prstDash val="solid"/>
                <a:round/>
                <a:headEnd type="none" w="med" len="med"/>
                <a:tailEnd type="triangle" w="med" len="med"/>
              </a:ln>
            </p:spPr>
            <p:txBody>
              <a:bodyPr anchor="t" anchorCtr="0"/>
              <a:lstStyle/>
              <a:p>
                <a:endParaRPr lang="zh-CN" altLang="en-US" sz="2800">
                  <a:latin typeface="Times New Roman" panose="02020603050405020304" charset="0"/>
                  <a:ea typeface="宋体" panose="02010600030101010101" pitchFamily="2" charset="-122"/>
                  <a:cs typeface="Times New Roman" panose="02020603050405020304" charset="0"/>
                </a:endParaRPr>
              </a:p>
            </p:txBody>
          </p:sp>
        </p:grpSp>
      </p:grpSp>
      <p:sp>
        <p:nvSpPr>
          <p:cNvPr id="38" name="矩形 37"/>
          <p:cNvSpPr/>
          <p:nvPr>
            <p:custDataLst>
              <p:tags r:id="rId30"/>
            </p:custDataLst>
          </p:nvPr>
        </p:nvSpPr>
        <p:spPr>
          <a:xfrm>
            <a:off x="138050" y="6098664"/>
            <a:ext cx="1349005" cy="584775"/>
          </a:xfrm>
          <a:prstGeom prst="rect">
            <a:avLst/>
          </a:prstGeom>
        </p:spPr>
        <p:txBody>
          <a:bodyPr wrap="square">
            <a:spAutoFit/>
          </a:bodyPr>
          <a:lstStyle/>
          <a:p>
            <a:r>
              <a:rPr lang="zh-CN" altLang="en-US" sz="3200" b="1" smtClean="0">
                <a:solidFill>
                  <a:srgbClr val="0000FF"/>
                </a:solidFill>
                <a:latin typeface="华文新魏" panose="02010800040101010101" pitchFamily="2" charset="-122"/>
                <a:ea typeface="华文新魏" panose="02010800040101010101" pitchFamily="2" charset="-122"/>
              </a:rPr>
              <a:t>实质</a:t>
            </a:r>
            <a:r>
              <a:rPr lang="zh-CN" altLang="en-US" sz="3200" b="1">
                <a:solidFill>
                  <a:srgbClr val="0000FF"/>
                </a:solidFill>
                <a:latin typeface="华文新魏" panose="02010800040101010101" pitchFamily="2" charset="-122"/>
                <a:ea typeface="华文新魏" panose="02010800040101010101" pitchFamily="2" charset="-122"/>
              </a:rPr>
              <a:t>： </a:t>
            </a:r>
            <a:endParaRPr lang="zh-CN" altLang="en-US" sz="3200">
              <a:solidFill>
                <a:srgbClr val="0000FF"/>
              </a:solidFill>
              <a:latin typeface="华文新魏" panose="02010800040101010101" pitchFamily="2" charset="-122"/>
              <a:ea typeface="华文新魏" panose="02010800040101010101" pitchFamily="2" charset="-122"/>
            </a:endParaRPr>
          </a:p>
        </p:txBody>
      </p:sp>
      <p:sp>
        <p:nvSpPr>
          <p:cNvPr id="39" name="矩形 38"/>
          <p:cNvSpPr/>
          <p:nvPr>
            <p:custDataLst>
              <p:tags r:id="rId31"/>
            </p:custDataLst>
          </p:nvPr>
        </p:nvSpPr>
        <p:spPr>
          <a:xfrm>
            <a:off x="1394492" y="5872381"/>
            <a:ext cx="10197145" cy="1077218"/>
          </a:xfrm>
          <a:prstGeom prst="rect">
            <a:avLst/>
          </a:prstGeom>
        </p:spPr>
        <p:txBody>
          <a:bodyPr wrap="square">
            <a:spAutoFit/>
          </a:bodyPr>
          <a:lstStyle/>
          <a:p>
            <a:r>
              <a:rPr lang="zh-CN" altLang="en-US" sz="3200" b="1" smtClean="0">
                <a:solidFill>
                  <a:schemeClr val="tx1"/>
                </a:solidFill>
                <a:latin typeface="华文新魏" panose="02010800040101010101" pitchFamily="2" charset="-122"/>
                <a:ea typeface="华文新魏" panose="02010800040101010101" pitchFamily="2" charset="-122"/>
              </a:rPr>
              <a:t>乙醛中的醛基被银氨溶液</a:t>
            </a:r>
            <a:r>
              <a:rPr lang="en-US" altLang="zh-CN" sz="3200" b="1" smtClean="0">
                <a:solidFill>
                  <a:schemeClr val="tx1"/>
                </a:solidFill>
                <a:latin typeface="华文新魏" panose="02010800040101010101" pitchFamily="2" charset="-122"/>
                <a:ea typeface="华文新魏" panose="02010800040101010101" pitchFamily="2" charset="-122"/>
              </a:rPr>
              <a:t>+1</a:t>
            </a:r>
            <a:r>
              <a:rPr lang="zh-CN" altLang="en-US" sz="3200" b="1" smtClean="0">
                <a:solidFill>
                  <a:schemeClr val="tx1"/>
                </a:solidFill>
                <a:latin typeface="华文新魏" panose="02010800040101010101" pitchFamily="2" charset="-122"/>
                <a:ea typeface="华文新魏" panose="02010800040101010101" pitchFamily="2" charset="-122"/>
              </a:rPr>
              <a:t>价的银氧化成羧基，又和氨气反应生成铵盐，表现</a:t>
            </a:r>
            <a:r>
              <a:rPr lang="zh-CN" altLang="en-US" sz="3200" b="1" smtClean="0">
                <a:solidFill>
                  <a:schemeClr val="tx1"/>
                </a:solidFill>
                <a:highlight>
                  <a:srgbClr val="FFFF00"/>
                </a:highlight>
                <a:latin typeface="华文新魏" panose="02010800040101010101" pitchFamily="2" charset="-122"/>
                <a:ea typeface="华文新魏" panose="02010800040101010101" pitchFamily="2" charset="-122"/>
              </a:rPr>
              <a:t>醛基具有还原性</a:t>
            </a:r>
            <a:r>
              <a:rPr lang="zh-CN" altLang="en-US" sz="3200" b="1" smtClean="0">
                <a:solidFill>
                  <a:schemeClr val="tx1"/>
                </a:solidFill>
                <a:latin typeface="华文新魏" panose="02010800040101010101" pitchFamily="2" charset="-122"/>
                <a:ea typeface="华文新魏" panose="02010800040101010101" pitchFamily="2" charset="-122"/>
              </a:rPr>
              <a:t> 。</a:t>
            </a:r>
            <a:endParaRPr lang="zh-CN" altLang="en-US" sz="3200" b="1" smtClean="0">
              <a:solidFill>
                <a:schemeClr val="tx1"/>
              </a:solidFill>
              <a:latin typeface="华文新魏" panose="02010800040101010101" pitchFamily="2" charset="-122"/>
              <a:ea typeface="华文新魏" panose="020108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2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wipe(left)">
                                      <p:cBhvr>
                                        <p:cTn id="24" dur="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up)">
                                      <p:cBhvr>
                                        <p:cTn id="29" dur="500"/>
                                        <p:tgtEl>
                                          <p:spTgt spid="2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wipe(down)">
                                      <p:cBhvr>
                                        <p:cTn id="34" dur="500"/>
                                        <p:tgtEl>
                                          <p:spTgt spid="30"/>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wipe(down)">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left)">
                                      <p:cBhvr>
                                        <p:cTn id="42" dur="20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23" presetClass="entr" presetSubtype="16"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left)">
                                      <p:cBhvr>
                                        <p:cTn id="53" dur="20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6" grpId="0"/>
      <p:bldP spid="27" grpId="0"/>
      <p:bldP spid="29" grpId="0"/>
      <p:bldP spid="30" grpId="0"/>
      <p:bldP spid="31" grpId="0"/>
      <p:bldP spid="32" grpId="0"/>
      <p:bldP spid="3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154589" y="4959206"/>
            <a:ext cx="1516762" cy="584775"/>
          </a:xfrm>
          <a:prstGeom prst="rect">
            <a:avLst/>
          </a:prstGeom>
        </p:spPr>
        <p:txBody>
          <a:bodyPr wrap="none">
            <a:spAutoFit/>
          </a:bodyPr>
          <a:lstStyle/>
          <a:p>
            <a:r>
              <a:rPr lang="zh-CN" altLang="en-US" sz="3200" b="1" smtClean="0">
                <a:solidFill>
                  <a:srgbClr val="0000FF"/>
                </a:solidFill>
                <a:latin typeface="华文新魏" panose="02010800040101010101" pitchFamily="2" charset="-122"/>
                <a:ea typeface="华文新魏" panose="02010800040101010101" pitchFamily="2" charset="-122"/>
              </a:rPr>
              <a:t>应用： </a:t>
            </a:r>
            <a:endParaRPr lang="zh-CN" altLang="en-US" sz="3200">
              <a:solidFill>
                <a:srgbClr val="0000FF"/>
              </a:solidFill>
              <a:latin typeface="华文新魏" panose="02010800040101010101" pitchFamily="2" charset="-122"/>
              <a:ea typeface="华文新魏" panose="02010800040101010101" pitchFamily="2" charset="-122"/>
            </a:endParaRPr>
          </a:p>
        </p:txBody>
      </p:sp>
      <p:sp>
        <p:nvSpPr>
          <p:cNvPr id="3" name="Text Box 9"/>
          <p:cNvSpPr txBox="1"/>
          <p:nvPr>
            <p:custDataLst>
              <p:tags r:id="rId2"/>
            </p:custDataLst>
          </p:nvPr>
        </p:nvSpPr>
        <p:spPr>
          <a:xfrm>
            <a:off x="136878" y="1114412"/>
            <a:ext cx="11880800" cy="2158365"/>
          </a:xfrm>
          <a:prstGeom prst="rect">
            <a:avLst/>
          </a:prstGeom>
          <a:noFill/>
          <a:ln w="9525">
            <a:noFill/>
          </a:ln>
        </p:spPr>
        <p:txBody>
          <a:bodyPr wrap="square" anchor="t" anchorCtr="0">
            <a:spAutoFit/>
          </a:bodyPr>
          <a:lstStyle/>
          <a:p>
            <a:pPr>
              <a:lnSpc>
                <a:spcPct val="120000"/>
              </a:lnSpc>
            </a:pPr>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⑴</a:t>
            </a:r>
            <a:r>
              <a:rPr lang="zh-CN" altLang="en-US" sz="2800" b="1">
                <a:latin typeface="Times New Roman" panose="02020603050405020304" charset="0"/>
                <a:ea typeface="华文新魏" panose="02010800040101010101" pitchFamily="2" charset="-122"/>
                <a:cs typeface="Times New Roman" panose="02020603050405020304" charset="0"/>
              </a:rPr>
              <a:t>试管内壁应</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洁净</a:t>
            </a:r>
            <a:r>
              <a:rPr lang="zh-CN" altLang="en-US" sz="2800" b="1">
                <a:latin typeface="Times New Roman" panose="02020603050405020304" charset="0"/>
                <a:ea typeface="华文新魏" panose="02010800040101010101" pitchFamily="2" charset="-122"/>
                <a:cs typeface="Times New Roman" panose="02020603050405020304" charset="0"/>
              </a:rPr>
              <a:t>；</a:t>
            </a:r>
            <a:endParaRPr lang="zh-CN" altLang="en-US" sz="2800" b="1">
              <a:latin typeface="Times New Roman" panose="02020603050405020304" charset="0"/>
              <a:ea typeface="华文新魏" panose="02010800040101010101" pitchFamily="2" charset="-122"/>
              <a:cs typeface="Times New Roman" panose="02020603050405020304" charset="0"/>
            </a:endParaRPr>
          </a:p>
          <a:p>
            <a:pPr>
              <a:lnSpc>
                <a:spcPct val="120000"/>
              </a:lnSpc>
            </a:pPr>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⑵</a:t>
            </a:r>
            <a:r>
              <a:rPr lang="zh-CN" altLang="en-US" sz="2800" b="1">
                <a:latin typeface="Times New Roman" panose="02020603050405020304" charset="0"/>
                <a:ea typeface="华文新魏" panose="02010800040101010101" pitchFamily="2" charset="-122"/>
                <a:cs typeface="Times New Roman" panose="02020603050405020304" charset="0"/>
                <a:sym typeface="黑体" panose="02010609060101010101" pitchFamily="2" charset="-122"/>
              </a:rPr>
              <a:t>须用</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sym typeface="黑体" panose="02010609060101010101" pitchFamily="2" charset="-122"/>
              </a:rPr>
              <a:t>新配制</a:t>
            </a:r>
            <a:r>
              <a:rPr lang="zh-CN" altLang="en-US" sz="2800" b="1">
                <a:latin typeface="Times New Roman" panose="02020603050405020304" charset="0"/>
                <a:ea typeface="华文新魏" panose="02010800040101010101" pitchFamily="2" charset="-122"/>
                <a:cs typeface="Times New Roman" panose="02020603050405020304" charset="0"/>
                <a:sym typeface="黑体" panose="02010609060101010101" pitchFamily="2" charset="-122"/>
              </a:rPr>
              <a:t>的银氨溶液</a:t>
            </a: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sym typeface="宋体" panose="02010600030101010101" pitchFamily="2" charset="-122"/>
              </a:rPr>
              <a:t>（因久置的银氨溶液会生成易爆物）</a:t>
            </a:r>
            <a:r>
              <a:rPr lang="zh-CN" altLang="en-US" sz="2800" b="1">
                <a:latin typeface="Times New Roman" panose="02020603050405020304" charset="0"/>
                <a:ea typeface="华文新魏" panose="02010800040101010101" pitchFamily="2" charset="-122"/>
                <a:cs typeface="Times New Roman" panose="02020603050405020304" charset="0"/>
              </a:rPr>
              <a:t>，以保证反应在弱碱性条件下进行；</a:t>
            </a:r>
            <a:endParaRPr lang="zh-CN" altLang="en-US" sz="2800" b="1">
              <a:latin typeface="Times New Roman" panose="02020603050405020304" charset="0"/>
              <a:ea typeface="华文新魏" panose="02010800040101010101" pitchFamily="2" charset="-122"/>
              <a:cs typeface="Times New Roman" panose="02020603050405020304" charset="0"/>
            </a:endParaRPr>
          </a:p>
          <a:p>
            <a:pPr>
              <a:lnSpc>
                <a:spcPct val="120000"/>
              </a:lnSpc>
            </a:pP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⑶</a:t>
            </a:r>
            <a:r>
              <a:rPr lang="zh-CN" altLang="en-US" sz="2800" b="1">
                <a:latin typeface="Times New Roman" panose="02020603050405020304" charset="0"/>
                <a:ea typeface="华文新魏" panose="02010800040101010101" pitchFamily="2" charset="-122"/>
                <a:cs typeface="Times New Roman" panose="02020603050405020304" charset="0"/>
              </a:rPr>
              <a:t>必须用</a:t>
            </a: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水浴加热</a:t>
            </a:r>
            <a:r>
              <a:rPr lang="zh-CN" altLang="en-US" sz="2800" b="1">
                <a:latin typeface="Times New Roman" panose="02020603050405020304" charset="0"/>
                <a:ea typeface="华文新魏" panose="02010800040101010101" pitchFamily="2" charset="-122"/>
                <a:cs typeface="Times New Roman" panose="02020603050405020304" charset="0"/>
              </a:rPr>
              <a:t>，不能用</a:t>
            </a:r>
            <a:r>
              <a:rPr lang="zh-CN" altLang="en-US" sz="2800" b="1" smtClean="0">
                <a:latin typeface="Times New Roman" panose="02020603050405020304" charset="0"/>
                <a:ea typeface="华文新魏" panose="02010800040101010101" pitchFamily="2" charset="-122"/>
                <a:cs typeface="Times New Roman" panose="02020603050405020304" charset="0"/>
              </a:rPr>
              <a:t>酒精灯加热</a:t>
            </a:r>
            <a:r>
              <a:rPr lang="zh-CN" altLang="en-US" sz="2800" b="1">
                <a:latin typeface="Times New Roman" panose="02020603050405020304" charset="0"/>
                <a:ea typeface="华文新魏" panose="02010800040101010101" pitchFamily="2" charset="-122"/>
                <a:cs typeface="Times New Roman" panose="02020603050405020304" charset="0"/>
              </a:rPr>
              <a:t>，</a:t>
            </a:r>
            <a:r>
              <a:rPr lang="zh-CN" altLang="en-US" sz="2800" b="1">
                <a:latin typeface="Times New Roman" panose="02020603050405020304" charset="0"/>
                <a:ea typeface="华文新魏" panose="02010800040101010101" pitchFamily="2" charset="-122"/>
                <a:cs typeface="Times New Roman" panose="02020603050405020304" charset="0"/>
                <a:sym typeface="宋体" panose="02010600030101010101" pitchFamily="2" charset="-122"/>
              </a:rPr>
              <a:t>加热时不可振荡或摇动试管</a:t>
            </a:r>
            <a:r>
              <a:rPr lang="zh-CN" altLang="en-US" sz="2800" b="1">
                <a:latin typeface="Times New Roman" panose="02020603050405020304" charset="0"/>
                <a:ea typeface="华文新魏" panose="02010800040101010101" pitchFamily="2" charset="-122"/>
                <a:cs typeface="Times New Roman" panose="02020603050405020304" charset="0"/>
              </a:rPr>
              <a:t>；</a:t>
            </a:r>
            <a:endParaRPr lang="zh-CN" altLang="en-US" sz="2800" b="1">
              <a:latin typeface="Times New Roman" panose="02020603050405020304" charset="0"/>
              <a:ea typeface="华文新魏" panose="02010800040101010101" pitchFamily="2" charset="-122"/>
              <a:cs typeface="Times New Roman" panose="02020603050405020304" charset="0"/>
              <a:sym typeface="黑体" panose="02010609060101010101" pitchFamily="2" charset="-122"/>
            </a:endParaRPr>
          </a:p>
        </p:txBody>
      </p:sp>
      <p:sp>
        <p:nvSpPr>
          <p:cNvPr id="6" name="Text Box 9"/>
          <p:cNvSpPr txBox="1"/>
          <p:nvPr>
            <p:custDataLst>
              <p:tags r:id="rId3"/>
            </p:custDataLst>
          </p:nvPr>
        </p:nvSpPr>
        <p:spPr>
          <a:xfrm>
            <a:off x="136878" y="3792068"/>
            <a:ext cx="6605667" cy="612860"/>
          </a:xfrm>
          <a:prstGeom prst="rect">
            <a:avLst/>
          </a:prstGeom>
          <a:noFill/>
          <a:ln w="9525">
            <a:noFill/>
          </a:ln>
        </p:spPr>
        <p:txBody>
          <a:bodyPr wrap="square" anchor="t" anchorCtr="0">
            <a:spAutoFit/>
          </a:bodyPr>
          <a:lstStyle/>
          <a:p>
            <a:pPr>
              <a:lnSpc>
                <a:spcPct val="110000"/>
              </a:lnSpc>
            </a:pPr>
            <a:r>
              <a:rPr lang="zh-CN" altLang="en-US" sz="3200" b="1" smtClean="0">
                <a:solidFill>
                  <a:srgbClr val="0000FF"/>
                </a:solidFill>
                <a:latin typeface="华文新魏" panose="02010800040101010101" pitchFamily="2" charset="-122"/>
                <a:ea typeface="华文新魏" panose="02010800040101010101" pitchFamily="2" charset="-122"/>
              </a:rPr>
              <a:t>问题：如何处理试管内壁上的银？</a:t>
            </a:r>
            <a:endParaRPr lang="zh-CN" altLang="en-US" sz="3200" b="1">
              <a:solidFill>
                <a:srgbClr val="0000FF"/>
              </a:solidFill>
              <a:latin typeface="华文新魏" panose="02010800040101010101" pitchFamily="2" charset="-122"/>
              <a:ea typeface="华文新魏" panose="02010800040101010101" pitchFamily="2" charset="-122"/>
              <a:sym typeface="黑体" panose="02010609060101010101" pitchFamily="2" charset="-122"/>
            </a:endParaRPr>
          </a:p>
        </p:txBody>
      </p:sp>
      <p:sp>
        <p:nvSpPr>
          <p:cNvPr id="7" name="矩形 6"/>
          <p:cNvSpPr/>
          <p:nvPr>
            <p:custDataLst>
              <p:tags r:id="rId4"/>
            </p:custDataLst>
          </p:nvPr>
        </p:nvSpPr>
        <p:spPr>
          <a:xfrm>
            <a:off x="318267" y="4441043"/>
            <a:ext cx="5063817" cy="523220"/>
          </a:xfrm>
          <a:prstGeom prst="rect">
            <a:avLst/>
          </a:prstGeom>
        </p:spPr>
        <p:txBody>
          <a:bodyPr wrap="square">
            <a:spAutoFit/>
          </a:bodyPr>
          <a:lstStyle/>
          <a:p>
            <a:pPr lvl="0"/>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银</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镜用稀</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HNO</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3</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浸泡，再清洗</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nvGrpSpPr>
          <p:cNvPr id="8" name="组合 7"/>
          <p:cNvGrpSpPr/>
          <p:nvPr>
            <p:custDataLst>
              <p:tags r:id="rId5"/>
            </p:custDataLst>
          </p:nvPr>
        </p:nvGrpSpPr>
        <p:grpSpPr>
          <a:xfrm>
            <a:off x="5089535" y="4435986"/>
            <a:ext cx="6928143" cy="592114"/>
            <a:chOff x="457680" y="4449084"/>
            <a:chExt cx="6928143" cy="592114"/>
          </a:xfrm>
        </p:grpSpPr>
        <p:sp>
          <p:nvSpPr>
            <p:cNvPr id="9" name="矩形 8"/>
            <p:cNvSpPr/>
            <p:nvPr>
              <p:custDataLst>
                <p:tags r:id="rId6"/>
              </p:custDataLst>
            </p:nvPr>
          </p:nvSpPr>
          <p:spPr>
            <a:xfrm>
              <a:off x="676758" y="4463749"/>
              <a:ext cx="934871" cy="523220"/>
            </a:xfrm>
            <a:prstGeom prst="rect">
              <a:avLst/>
            </a:prstGeom>
          </p:spPr>
          <p:txBody>
            <a:bodyPr wrap="none">
              <a:spAutoFit/>
            </a:bodyPr>
            <a:lstStyle/>
            <a:p>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Ag +</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0" name="矩形 9"/>
            <p:cNvSpPr/>
            <p:nvPr>
              <p:custDataLst>
                <p:tags r:id="rId7"/>
              </p:custDataLst>
            </p:nvPr>
          </p:nvSpPr>
          <p:spPr>
            <a:xfrm>
              <a:off x="1680559" y="4478586"/>
              <a:ext cx="1122423" cy="523220"/>
            </a:xfrm>
            <a:prstGeom prst="rect">
              <a:avLst/>
            </a:prstGeom>
          </p:spPr>
          <p:txBody>
            <a:bodyPr wrap="none">
              <a:spAutoFit/>
            </a:bodyPr>
            <a:lstStyle/>
            <a:p>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HNO</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3</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1" name="文本框 10"/>
            <p:cNvSpPr txBox="1"/>
            <p:nvPr>
              <p:custDataLst>
                <p:tags r:id="rId8"/>
              </p:custDataLst>
            </p:nvPr>
          </p:nvSpPr>
          <p:spPr>
            <a:xfrm>
              <a:off x="3267631" y="4517978"/>
              <a:ext cx="389850" cy="523220"/>
            </a:xfrm>
            <a:prstGeom prst="rect">
              <a:avLst/>
            </a:prstGeom>
            <a:noFill/>
          </p:spPr>
          <p:txBody>
            <a:bodyPr wrap="none" rtlCol="0">
              <a:spAutoFit/>
            </a:bodyPr>
            <a:lstStyle/>
            <a:p>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2" name="矩形 11"/>
            <p:cNvSpPr/>
            <p:nvPr>
              <p:custDataLst>
                <p:tags r:id="rId9"/>
              </p:custDataLst>
            </p:nvPr>
          </p:nvSpPr>
          <p:spPr>
            <a:xfrm>
              <a:off x="3813195" y="4488476"/>
              <a:ext cx="1321196" cy="523220"/>
            </a:xfrm>
            <a:prstGeom prst="rect">
              <a:avLst/>
            </a:prstGeom>
          </p:spPr>
          <p:txBody>
            <a:bodyPr wrap="none">
              <a:spAutoFit/>
            </a:bodyPr>
            <a:lstStyle/>
            <a:p>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AgNO</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3</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3" name="矩形 12"/>
            <p:cNvSpPr/>
            <p:nvPr>
              <p:custDataLst>
                <p:tags r:id="rId10"/>
              </p:custDataLst>
            </p:nvPr>
          </p:nvSpPr>
          <p:spPr>
            <a:xfrm>
              <a:off x="4951767" y="4491890"/>
              <a:ext cx="1197764" cy="523220"/>
            </a:xfrm>
            <a:prstGeom prst="rect">
              <a:avLst/>
            </a:prstGeom>
          </p:spPr>
          <p:txBody>
            <a:bodyPr wrap="none">
              <a:spAutoFit/>
            </a:bodyPr>
            <a:lstStyle/>
            <a:p>
              <a:pPr lvl="0"/>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 NO↑</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4" name="矩形 13"/>
            <p:cNvSpPr/>
            <p:nvPr>
              <p:custDataLst>
                <p:tags r:id="rId11"/>
              </p:custDataLst>
            </p:nvPr>
          </p:nvSpPr>
          <p:spPr>
            <a:xfrm>
              <a:off x="6031233" y="4449084"/>
              <a:ext cx="1247457" cy="523220"/>
            </a:xfrm>
            <a:prstGeom prst="rect">
              <a:avLst/>
            </a:prstGeom>
          </p:spPr>
          <p:txBody>
            <a:bodyPr wrap="none">
              <a:spAutoFit/>
            </a:bodyPr>
            <a:lstStyle/>
            <a:p>
              <a:pPr lvl="0"/>
              <a:r>
                <a:rPr lang="en-US" altLang="zh-CN" sz="2800" b="1">
                  <a:solidFill>
                    <a:srgbClr val="FF0000"/>
                  </a:solidFill>
                  <a:effectLst>
                    <a:outerShdw blurRad="38100" dist="38100" dir="2700000" algn="tl">
                      <a:srgbClr val="C0C0C0"/>
                    </a:outerShdw>
                  </a:effectLst>
                  <a:latin typeface="Times New Roman" panose="02020603050405020304" charset="0"/>
                  <a:ea typeface="华文新魏" panose="02010800040101010101" pitchFamily="2" charset="-122"/>
                  <a:cs typeface="Times New Roman" panose="02020603050405020304" charset="0"/>
                </a:rPr>
                <a:t>+ </a:t>
              </a:r>
              <a:r>
                <a:rPr lang="en-US" altLang="zh-CN" sz="2800" b="1" smtClean="0">
                  <a:solidFill>
                    <a:srgbClr val="FF0000"/>
                  </a:solidFill>
                  <a:effectLst>
                    <a:outerShdw blurRad="38100" dist="38100" dir="2700000" algn="tl">
                      <a:srgbClr val="C0C0C0"/>
                    </a:outerShdw>
                  </a:effectLst>
                  <a:latin typeface="Times New Roman" panose="02020603050405020304" charset="0"/>
                  <a:ea typeface="华文新魏" panose="02010800040101010101" pitchFamily="2" charset="-122"/>
                  <a:cs typeface="Times New Roman" panose="02020603050405020304" charset="0"/>
                </a:rPr>
                <a:t> H</a:t>
              </a:r>
              <a:r>
                <a:rPr lang="en-US" altLang="zh-CN" sz="2800" b="1" baseline="-25000" smtClean="0">
                  <a:solidFill>
                    <a:srgbClr val="FF0000"/>
                  </a:solidFill>
                  <a:effectLst>
                    <a:outerShdw blurRad="38100" dist="38100" dir="2700000" algn="tl">
                      <a:srgbClr val="C0C0C0"/>
                    </a:outerShdw>
                  </a:effectLst>
                  <a:latin typeface="Times New Roman" panose="02020603050405020304" charset="0"/>
                  <a:ea typeface="华文新魏" panose="02010800040101010101" pitchFamily="2" charset="-122"/>
                  <a:cs typeface="Times New Roman" panose="02020603050405020304" charset="0"/>
                </a:rPr>
                <a:t>2</a:t>
              </a:r>
              <a:r>
                <a:rPr lang="en-US" altLang="zh-CN" sz="2800" b="1" smtClean="0">
                  <a:solidFill>
                    <a:srgbClr val="FF0000"/>
                  </a:solidFill>
                  <a:effectLst>
                    <a:outerShdw blurRad="38100" dist="38100" dir="2700000" algn="tl">
                      <a:srgbClr val="C0C0C0"/>
                    </a:outerShdw>
                  </a:effectLst>
                  <a:latin typeface="Times New Roman" panose="02020603050405020304" charset="0"/>
                  <a:ea typeface="华文新魏" panose="02010800040101010101" pitchFamily="2" charset="-122"/>
                  <a:cs typeface="Times New Roman" panose="02020603050405020304" charset="0"/>
                </a:rPr>
                <a:t>O</a:t>
              </a:r>
              <a:endParaRPr lang="en-US" altLang="zh-CN" sz="2800" b="1">
                <a:solidFill>
                  <a:srgbClr val="FF0000"/>
                </a:solidFill>
                <a:effectLst>
                  <a:outerShdw blurRad="38100" dist="38100" dir="2700000" algn="tl">
                    <a:srgbClr val="C0C0C0"/>
                  </a:outerShdw>
                </a:effectLst>
                <a:latin typeface="Times New Roman" panose="02020603050405020304" charset="0"/>
                <a:ea typeface="华文新魏" panose="02010800040101010101" pitchFamily="2" charset="-122"/>
                <a:cs typeface="Times New Roman" panose="02020603050405020304" charset="0"/>
              </a:endParaRPr>
            </a:p>
          </p:txBody>
        </p:sp>
        <p:sp>
          <p:nvSpPr>
            <p:cNvPr id="15" name="矩形 14"/>
            <p:cNvSpPr/>
            <p:nvPr>
              <p:custDataLst>
                <p:tags r:id="rId12"/>
              </p:custDataLst>
            </p:nvPr>
          </p:nvSpPr>
          <p:spPr>
            <a:xfrm>
              <a:off x="2621000" y="4508088"/>
              <a:ext cx="797013" cy="523220"/>
            </a:xfrm>
            <a:prstGeom prst="rect">
              <a:avLst/>
            </a:prstGeom>
          </p:spPr>
          <p:txBody>
            <a:bodyPr wrap="none">
              <a:spAutoFit/>
            </a:bodyPr>
            <a:lstStyle/>
            <a:p>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稀</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6" name="文本框 15"/>
            <p:cNvSpPr txBox="1"/>
            <p:nvPr>
              <p:custDataLst>
                <p:tags r:id="rId13"/>
              </p:custDataLst>
            </p:nvPr>
          </p:nvSpPr>
          <p:spPr>
            <a:xfrm>
              <a:off x="457680" y="4478500"/>
              <a:ext cx="6928143" cy="523220"/>
            </a:xfrm>
            <a:prstGeom prst="rect">
              <a:avLst/>
            </a:prstGeom>
            <a:noFill/>
          </p:spPr>
          <p:txBody>
            <a:bodyPr wrap="square" rtlCol="0">
              <a:spAutoFit/>
            </a:bodyPr>
            <a:lstStyle/>
            <a:p>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3         4                      3                            2</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sp>
        <p:nvSpPr>
          <p:cNvPr id="17" name="矩形 16"/>
          <p:cNvSpPr/>
          <p:nvPr>
            <p:custDataLst>
              <p:tags r:id="rId14"/>
            </p:custDataLst>
          </p:nvPr>
        </p:nvSpPr>
        <p:spPr>
          <a:xfrm>
            <a:off x="0" y="581279"/>
            <a:ext cx="3158237" cy="584775"/>
          </a:xfrm>
          <a:prstGeom prst="rect">
            <a:avLst/>
          </a:prstGeom>
        </p:spPr>
        <p:txBody>
          <a:bodyPr wrap="none">
            <a:spAutoFit/>
          </a:bodyPr>
          <a:lstStyle/>
          <a:p>
            <a:r>
              <a:rPr lang="zh-CN" altLang="en-US" sz="3200" b="1" smtClean="0">
                <a:solidFill>
                  <a:srgbClr val="0000FF"/>
                </a:solidFill>
                <a:latin typeface="华文新魏" panose="02010800040101010101" pitchFamily="2" charset="-122"/>
                <a:ea typeface="华文新魏" panose="02010800040101010101" pitchFamily="2" charset="-122"/>
              </a:rPr>
              <a:t>实验注意事项： </a:t>
            </a:r>
            <a:endParaRPr lang="zh-CN" altLang="en-US" sz="3200">
              <a:solidFill>
                <a:srgbClr val="0000FF"/>
              </a:solidFill>
              <a:latin typeface="华文新魏" panose="02010800040101010101" pitchFamily="2" charset="-122"/>
              <a:ea typeface="华文新魏" panose="02010800040101010101" pitchFamily="2" charset="-122"/>
            </a:endParaRPr>
          </a:p>
        </p:txBody>
      </p:sp>
      <p:sp>
        <p:nvSpPr>
          <p:cNvPr id="18" name="Text Box 18"/>
          <p:cNvSpPr txBox="1">
            <a:spLocks noChangeArrowheads="1"/>
          </p:cNvSpPr>
          <p:nvPr>
            <p:custDataLst>
              <p:tags r:id="rId15"/>
            </p:custDataLst>
          </p:nvPr>
        </p:nvSpPr>
        <p:spPr bwMode="auto">
          <a:xfrm>
            <a:off x="1446212" y="5004929"/>
            <a:ext cx="832003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a:latin typeface="Times New Roman" panose="02020603050405020304" charset="0"/>
                <a:ea typeface="华文新魏" panose="02010800040101010101" pitchFamily="2" charset="-122"/>
                <a:cs typeface="Times New Roman" panose="02020603050405020304" charset="0"/>
              </a:rPr>
              <a:t>1)</a:t>
            </a:r>
            <a:r>
              <a:rPr lang="zh-CN" altLang="en-US" sz="2800" b="1">
                <a:latin typeface="Times New Roman" panose="02020603050405020304" charset="0"/>
                <a:ea typeface="华文新魏" panose="02010800040101010101" pitchFamily="2" charset="-122"/>
                <a:cs typeface="Times New Roman" panose="02020603050405020304" charset="0"/>
              </a:rPr>
              <a:t>此反应可以用于</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检验醛基的存在</a:t>
            </a:r>
            <a:r>
              <a:rPr lang="zh-CN" altLang="en-US" sz="2800" b="1">
                <a:latin typeface="Times New Roman" panose="02020603050405020304" charset="0"/>
                <a:ea typeface="华文新魏" panose="02010800040101010101" pitchFamily="2" charset="-122"/>
                <a:cs typeface="Times New Roman" panose="02020603050405020304" charset="0"/>
              </a:rPr>
              <a:t>和</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测定醛基的个数</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9" name="Rectangle 25"/>
          <p:cNvSpPr>
            <a:spLocks noChangeArrowheads="1"/>
          </p:cNvSpPr>
          <p:nvPr>
            <p:custDataLst>
              <p:tags r:id="rId16"/>
            </p:custDataLst>
          </p:nvPr>
        </p:nvSpPr>
        <p:spPr bwMode="auto">
          <a:xfrm>
            <a:off x="1423078" y="6051940"/>
            <a:ext cx="301556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800" b="1">
                <a:latin typeface="Times New Roman" panose="02020603050405020304" charset="0"/>
                <a:ea typeface="华文新魏" panose="02010800040101010101" pitchFamily="2" charset="-122"/>
                <a:cs typeface="Times New Roman" panose="02020603050405020304" charset="0"/>
              </a:rPr>
              <a:t>2)</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制镜或保温瓶胆</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20" name="矩形 19"/>
          <p:cNvSpPr/>
          <p:nvPr>
            <p:custDataLst>
              <p:tags r:id="rId17"/>
            </p:custDataLst>
          </p:nvPr>
        </p:nvSpPr>
        <p:spPr>
          <a:xfrm>
            <a:off x="4240188" y="6047498"/>
            <a:ext cx="4493538" cy="523220"/>
          </a:xfrm>
          <a:prstGeom prst="rect">
            <a:avLst/>
          </a:prstGeom>
        </p:spPr>
        <p:txBody>
          <a:bodyPr wrap="none">
            <a:spAutoFit/>
          </a:bodyPr>
          <a:lstStyle/>
          <a:p>
            <a:pPr lvl="0"/>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（实际用含醛基的葡萄糖）</a:t>
            </a:r>
            <a:endPar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nvGrpSpPr>
          <p:cNvPr id="21" name="组合 20"/>
          <p:cNvGrpSpPr/>
          <p:nvPr>
            <p:custDataLst>
              <p:tags r:id="rId18"/>
            </p:custDataLst>
          </p:nvPr>
        </p:nvGrpSpPr>
        <p:grpSpPr>
          <a:xfrm>
            <a:off x="1578864" y="5513601"/>
            <a:ext cx="8975891" cy="523572"/>
            <a:chOff x="1170" y="2852"/>
            <a:chExt cx="10629" cy="620"/>
          </a:xfrm>
        </p:grpSpPr>
        <p:sp>
          <p:nvSpPr>
            <p:cNvPr id="22" name="Text Box 18"/>
            <p:cNvSpPr txBox="1">
              <a:spLocks noChangeArrowheads="1"/>
            </p:cNvSpPr>
            <p:nvPr>
              <p:custDataLst>
                <p:tags r:id="rId19"/>
              </p:custDataLst>
            </p:nvPr>
          </p:nvSpPr>
          <p:spPr bwMode="auto">
            <a:xfrm>
              <a:off x="1170" y="2852"/>
              <a:ext cx="1978" cy="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zh-CN" altLang="en-US" sz="2800" b="1">
                  <a:solidFill>
                    <a:srgbClr val="FF0000"/>
                  </a:solidFill>
                  <a:effectLst/>
                  <a:latin typeface="Times New Roman" panose="02020603050405020304" charset="0"/>
                  <a:ea typeface="华文新魏" panose="02010800040101010101" pitchFamily="2" charset="-122"/>
                  <a:cs typeface="Times New Roman" panose="02020603050405020304" charset="0"/>
                </a:rPr>
                <a:t>定量：</a:t>
              </a:r>
              <a:endParaRPr lang="zh-CN" altLang="en-US" sz="2800" b="1">
                <a:solidFill>
                  <a:srgbClr val="FF0000"/>
                </a:solidFill>
                <a:effectLst/>
                <a:latin typeface="Times New Roman" panose="02020603050405020304" charset="0"/>
                <a:ea typeface="华文新魏" panose="02010800040101010101" pitchFamily="2" charset="-122"/>
                <a:cs typeface="Times New Roman" panose="02020603050405020304" charset="0"/>
              </a:endParaRPr>
            </a:p>
          </p:txBody>
        </p:sp>
        <p:sp>
          <p:nvSpPr>
            <p:cNvPr id="23" name="Rectangle 13"/>
            <p:cNvSpPr>
              <a:spLocks noChangeArrowheads="1"/>
            </p:cNvSpPr>
            <p:nvPr>
              <p:custDataLst>
                <p:tags r:id="rId20"/>
              </p:custDataLst>
            </p:nvPr>
          </p:nvSpPr>
          <p:spPr bwMode="auto">
            <a:xfrm>
              <a:off x="2771" y="2878"/>
              <a:ext cx="9028" cy="594"/>
            </a:xfrm>
            <a:prstGeom prst="rect">
              <a:avLst/>
            </a:prstGeom>
            <a:noFill/>
            <a:ln w="12700" cmpd="sng">
              <a:solidFill>
                <a:srgbClr val="000099"/>
              </a:solidFill>
              <a:prstDash val="solid"/>
              <a:miter lim="800000"/>
            </a:ln>
          </p:spPr>
          <p:txBody>
            <a:bodyPr wrap="square">
              <a:spAutoFit/>
            </a:bodyPr>
            <a:lstStyle>
              <a:lvl1pPr>
                <a:defRPr sz="3600" u="sng">
                  <a:solidFill>
                    <a:schemeClr val="tx1"/>
                  </a:solidFill>
                  <a:latin typeface="Times New Roman" panose="02020603050405020304" charset="0"/>
                  <a:ea typeface="宋体" panose="02010600030101010101" pitchFamily="2" charset="-122"/>
                </a:defRPr>
              </a:lvl1pPr>
              <a:lvl2pPr marL="742950" indent="-285750">
                <a:defRPr sz="3600" u="sng">
                  <a:solidFill>
                    <a:schemeClr val="tx1"/>
                  </a:solidFill>
                  <a:latin typeface="Times New Roman" panose="02020603050405020304" charset="0"/>
                  <a:ea typeface="宋体" panose="02010600030101010101" pitchFamily="2" charset="-122"/>
                </a:defRPr>
              </a:lvl2pPr>
              <a:lvl3pPr marL="1143000" indent="-228600">
                <a:defRPr sz="3600" u="sng">
                  <a:solidFill>
                    <a:schemeClr val="tx1"/>
                  </a:solidFill>
                  <a:latin typeface="Times New Roman" panose="02020603050405020304" charset="0"/>
                  <a:ea typeface="宋体" panose="02010600030101010101" pitchFamily="2" charset="-122"/>
                </a:defRPr>
              </a:lvl3pPr>
              <a:lvl4pPr marL="1600200" indent="-228600">
                <a:defRPr sz="3600" u="sng">
                  <a:solidFill>
                    <a:schemeClr val="tx1"/>
                  </a:solidFill>
                  <a:latin typeface="Times New Roman" panose="02020603050405020304" charset="0"/>
                  <a:ea typeface="宋体" panose="02010600030101010101" pitchFamily="2" charset="-122"/>
                </a:defRPr>
              </a:lvl4pPr>
              <a:lvl5pPr marL="2057400" indent="-228600">
                <a:defRPr sz="3600" u="sng">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9pPr>
            </a:lstStyle>
            <a:p>
              <a:pPr algn="just">
                <a:spcBef>
                  <a:spcPct val="50000"/>
                </a:spcBef>
              </a:pPr>
              <a:r>
                <a:rPr lang="zh-CN" altLang="zh-CN" sz="2665" b="1" u="none">
                  <a:solidFill>
                    <a:srgbClr val="FF0000"/>
                  </a:solidFill>
                  <a:latin typeface="Times New Roman" panose="02020603050405020304" charset="0"/>
                  <a:ea typeface="华文新魏" panose="02010800040101010101" pitchFamily="2" charset="-122"/>
                  <a:cs typeface="Times New Roman" panose="02020603050405020304" charset="0"/>
                </a:rPr>
                <a:t>1</a:t>
              </a:r>
              <a:r>
                <a:rPr lang="zh-CN" altLang="zh-CN" sz="2665" b="1" u="none" smtClean="0">
                  <a:solidFill>
                    <a:srgbClr val="FF0000"/>
                  </a:solidFill>
                  <a:latin typeface="Times New Roman" panose="02020603050405020304" charset="0"/>
                  <a:ea typeface="华文新魏" panose="02010800040101010101" pitchFamily="2" charset="-122"/>
                  <a:cs typeface="Times New Roman" panose="02020603050405020304" charset="0"/>
                </a:rPr>
                <a:t>mol </a:t>
              </a:r>
              <a:r>
                <a:rPr lang="zh-CN" altLang="zh-CN" sz="2665" b="1" u="none" smtClean="0">
                  <a:solidFill>
                    <a:srgbClr val="1703DB"/>
                  </a:solidFill>
                  <a:latin typeface="Times New Roman" panose="02020603050405020304" charset="0"/>
                  <a:ea typeface="华文新魏" panose="02010800040101010101" pitchFamily="2" charset="-122"/>
                  <a:cs typeface="Times New Roman" panose="02020603050405020304" charset="0"/>
                </a:rPr>
                <a:t>－</a:t>
              </a:r>
              <a:r>
                <a:rPr lang="zh-CN" altLang="zh-CN" sz="2665" b="1" u="none">
                  <a:solidFill>
                    <a:srgbClr val="1703DB"/>
                  </a:solidFill>
                  <a:latin typeface="Times New Roman" panose="02020603050405020304" charset="0"/>
                  <a:ea typeface="华文新魏" panose="02010800040101010101" pitchFamily="2" charset="-122"/>
                  <a:cs typeface="Times New Roman" panose="02020603050405020304" charset="0"/>
                </a:rPr>
                <a:t>CHO  ～ </a:t>
              </a:r>
              <a:r>
                <a:rPr lang="zh-CN" altLang="zh-CN" sz="2665" b="1" u="none">
                  <a:solidFill>
                    <a:srgbClr val="FF0000"/>
                  </a:solidFill>
                  <a:latin typeface="Times New Roman" panose="02020603050405020304" charset="0"/>
                  <a:ea typeface="华文新魏" panose="02010800040101010101" pitchFamily="2" charset="-122"/>
                  <a:cs typeface="Times New Roman" panose="02020603050405020304" charset="0"/>
                </a:rPr>
                <a:t>2mol </a:t>
              </a:r>
              <a:r>
                <a:rPr lang="en-US" altLang="zh-CN" sz="2665" b="1" u="none">
                  <a:solidFill>
                    <a:srgbClr val="1703DB"/>
                  </a:solidFill>
                  <a:latin typeface="Times New Roman" panose="02020603050405020304" charset="0"/>
                  <a:ea typeface="华文新魏" panose="02010800040101010101" pitchFamily="2" charset="-122"/>
                  <a:cs typeface="Times New Roman" panose="02020603050405020304" charset="0"/>
                </a:rPr>
                <a:t>[</a:t>
              </a:r>
              <a:r>
                <a:rPr lang="zh-CN" altLang="zh-CN" sz="2665" b="1" u="none">
                  <a:solidFill>
                    <a:srgbClr val="1703DB"/>
                  </a:solidFill>
                  <a:latin typeface="Times New Roman" panose="02020603050405020304" charset="0"/>
                  <a:ea typeface="华文新魏" panose="02010800040101010101" pitchFamily="2" charset="-122"/>
                  <a:cs typeface="Times New Roman" panose="02020603050405020304" charset="0"/>
                </a:rPr>
                <a:t>Ag(NH</a:t>
              </a:r>
              <a:r>
                <a:rPr lang="zh-CN" altLang="zh-CN" sz="2665" b="1" u="none" baseline="-25000">
                  <a:solidFill>
                    <a:srgbClr val="1703DB"/>
                  </a:solidFill>
                  <a:latin typeface="Times New Roman" panose="02020603050405020304" charset="0"/>
                  <a:ea typeface="华文新魏" panose="02010800040101010101" pitchFamily="2" charset="-122"/>
                  <a:cs typeface="Times New Roman" panose="02020603050405020304" charset="0"/>
                </a:rPr>
                <a:t>3</a:t>
              </a:r>
              <a:r>
                <a:rPr lang="zh-CN" altLang="zh-CN" sz="2665" b="1" u="none">
                  <a:solidFill>
                    <a:srgbClr val="1703DB"/>
                  </a:solidFill>
                  <a:latin typeface="Times New Roman" panose="02020603050405020304" charset="0"/>
                  <a:ea typeface="华文新魏" panose="02010800040101010101" pitchFamily="2" charset="-122"/>
                  <a:cs typeface="Times New Roman" panose="02020603050405020304" charset="0"/>
                </a:rPr>
                <a:t>)</a:t>
              </a:r>
              <a:r>
                <a:rPr lang="zh-CN" altLang="zh-CN" sz="2665" b="1" u="none" baseline="-25000">
                  <a:solidFill>
                    <a:srgbClr val="1703DB"/>
                  </a:solidFill>
                  <a:latin typeface="Times New Roman" panose="02020603050405020304" charset="0"/>
                  <a:ea typeface="华文新魏" panose="02010800040101010101" pitchFamily="2" charset="-122"/>
                  <a:cs typeface="Times New Roman" panose="02020603050405020304" charset="0"/>
                </a:rPr>
                <a:t>2</a:t>
              </a:r>
              <a:r>
                <a:rPr lang="en-US" altLang="zh-CN" sz="2665" b="1" u="none">
                  <a:solidFill>
                    <a:srgbClr val="1703DB"/>
                  </a:solidFill>
                  <a:latin typeface="Times New Roman" panose="02020603050405020304" charset="0"/>
                  <a:ea typeface="华文新魏" panose="02010800040101010101" pitchFamily="2" charset="-122"/>
                  <a:cs typeface="Times New Roman" panose="02020603050405020304" charset="0"/>
                </a:rPr>
                <a:t>]</a:t>
              </a:r>
              <a:r>
                <a:rPr lang="zh-CN" altLang="zh-CN" sz="2665" b="1" u="none">
                  <a:solidFill>
                    <a:srgbClr val="1703DB"/>
                  </a:solidFill>
                  <a:latin typeface="Times New Roman" panose="02020603050405020304" charset="0"/>
                  <a:ea typeface="华文新魏" panose="02010800040101010101" pitchFamily="2" charset="-122"/>
                  <a:cs typeface="Times New Roman" panose="02020603050405020304" charset="0"/>
                </a:rPr>
                <a:t>OH ～ </a:t>
              </a:r>
              <a:r>
                <a:rPr lang="zh-CN" altLang="zh-CN" sz="2665" b="1" u="none">
                  <a:solidFill>
                    <a:srgbClr val="FF0000"/>
                  </a:solidFill>
                  <a:latin typeface="Times New Roman" panose="02020603050405020304" charset="0"/>
                  <a:ea typeface="华文新魏" panose="02010800040101010101" pitchFamily="2" charset="-122"/>
                  <a:cs typeface="Times New Roman" panose="02020603050405020304" charset="0"/>
                </a:rPr>
                <a:t>2mol</a:t>
              </a:r>
              <a:r>
                <a:rPr lang="zh-CN" altLang="zh-CN" sz="2665" b="1" u="none">
                  <a:solidFill>
                    <a:srgbClr val="1703DB"/>
                  </a:solidFill>
                  <a:latin typeface="Times New Roman" panose="02020603050405020304" charset="0"/>
                  <a:ea typeface="华文新魏" panose="02010800040101010101" pitchFamily="2" charset="-122"/>
                  <a:cs typeface="Times New Roman" panose="02020603050405020304" charset="0"/>
                </a:rPr>
                <a:t> Ag</a:t>
              </a:r>
              <a:endParaRPr lang="zh-CN" altLang="zh-CN" sz="2665" b="1" u="none">
                <a:solidFill>
                  <a:srgbClr val="1703DB"/>
                </a:solidFill>
                <a:latin typeface="Times New Roman" panose="02020603050405020304" charset="0"/>
                <a:ea typeface="华文新魏" panose="02010800040101010101" pitchFamily="2" charset="-122"/>
                <a:cs typeface="Times New Roman" panose="02020603050405020304" charset="0"/>
              </a:endParaRPr>
            </a:p>
          </p:txBody>
        </p:sp>
      </p:grpSp>
      <p:pic>
        <p:nvPicPr>
          <p:cNvPr id="24" name="Picture 27" descr="200892410281170851"/>
          <p:cNvPicPr>
            <a:picLocks noChangeAspect="1" noChangeArrowheads="1"/>
          </p:cNvPicPr>
          <p:nvPr>
            <p:custDataLst>
              <p:tags r:id="rId21"/>
            </p:custDataLst>
          </p:nvPr>
        </p:nvPicPr>
        <p:blipFill>
          <a:blip r:embed="rId22">
            <a:extLst>
              <a:ext uri="{28A0092B-C50C-407E-A947-70E740481C1C}">
                <a14:useLocalDpi xmlns:a14="http://schemas.microsoft.com/office/drawing/2010/main" val="0"/>
              </a:ext>
            </a:extLst>
          </a:blip>
          <a:stretch>
            <a:fillRect/>
          </a:stretch>
        </p:blipFill>
        <p:spPr bwMode="auto">
          <a:xfrm>
            <a:off x="10659761" y="5265928"/>
            <a:ext cx="1483797" cy="1563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4"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3">
                                            <p:txEl>
                                              <p:pRg st="1" end="1"/>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21"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3">
                                            <p:txEl>
                                              <p:pRg st="2" end="2"/>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3">
                                            <p:txEl>
                                              <p:charRg st="150" end="150"/>
                                            </p:txEl>
                                          </p:spTgt>
                                        </p:tgtEl>
                                        <p:attrNameLst>
                                          <p:attrName>style.visibility</p:attrName>
                                        </p:attrNameLst>
                                      </p:cBhvr>
                                      <p:to>
                                        <p:strVal val="visible"/>
                                      </p:to>
                                    </p:set>
                                    <p:anim calcmode="discrete" valueType="clr">
                                      <p:cBhvr override="childStyle">
                                        <p:cTn id="28" dur="80"/>
                                        <p:tgtEl>
                                          <p:spTgt spid="3">
                                            <p:txEl>
                                              <p:charRg st="150" end="15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3">
                                            <p:txEl>
                                              <p:charRg st="150" end="150"/>
                                            </p:txEl>
                                          </p:spTgt>
                                        </p:tgtEl>
                                        <p:attrNameLst>
                                          <p:attrName>fillcolor</p:attrName>
                                        </p:attrNameLst>
                                      </p:cBhvr>
                                      <p:tavLst>
                                        <p:tav tm="0">
                                          <p:val>
                                            <p:clrVal>
                                              <a:schemeClr val="accent2"/>
                                            </p:clrVal>
                                          </p:val>
                                        </p:tav>
                                        <p:tav tm="50000">
                                          <p:val>
                                            <p:clrVal>
                                              <a:schemeClr val="hlink"/>
                                            </p:clrVal>
                                          </p:val>
                                        </p:tav>
                                      </p:tavLst>
                                    </p:anim>
                                    <p:set>
                                      <p:cBhvr>
                                        <p:cTn id="30" dur="80"/>
                                        <p:tgtEl>
                                          <p:spTgt spid="3">
                                            <p:txEl>
                                              <p:charRg st="150" end="150"/>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3">
                                            <p:txEl>
                                              <p:charRg st="150" end="150"/>
                                            </p:txEl>
                                          </p:spTgt>
                                        </p:tgtEl>
                                        <p:attrNameLst>
                                          <p:attrName>style.visibility</p:attrName>
                                        </p:attrNameLst>
                                      </p:cBhvr>
                                      <p:to>
                                        <p:strVal val="visible"/>
                                      </p:to>
                                    </p:set>
                                    <p:anim calcmode="discrete" valueType="clr">
                                      <p:cBhvr override="childStyle">
                                        <p:cTn id="35" dur="80"/>
                                        <p:tgtEl>
                                          <p:spTgt spid="3">
                                            <p:txEl>
                                              <p:charRg st="150" end="15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3">
                                            <p:txEl>
                                              <p:charRg st="150" end="150"/>
                                            </p:txEl>
                                          </p:spTgt>
                                        </p:tgtEl>
                                        <p:attrNameLst>
                                          <p:attrName>fillcolor</p:attrName>
                                        </p:attrNameLst>
                                      </p:cBhvr>
                                      <p:tavLst>
                                        <p:tav tm="0">
                                          <p:val>
                                            <p:clrVal>
                                              <a:schemeClr val="accent2"/>
                                            </p:clrVal>
                                          </p:val>
                                        </p:tav>
                                        <p:tav tm="50000">
                                          <p:val>
                                            <p:clrVal>
                                              <a:schemeClr val="hlink"/>
                                            </p:clrVal>
                                          </p:val>
                                        </p:tav>
                                      </p:tavLst>
                                    </p:anim>
                                    <p:set>
                                      <p:cBhvr>
                                        <p:cTn id="37" dur="80"/>
                                        <p:tgtEl>
                                          <p:spTgt spid="3">
                                            <p:txEl>
                                              <p:charRg st="150" end="150"/>
                                            </p:tx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6"/>
                                        </p:tgtEl>
                                        <p:attrNameLst>
                                          <p:attrName>style.visibility</p:attrName>
                                        </p:attrNameLst>
                                      </p:cBhvr>
                                      <p:to>
                                        <p:strVal val="visible"/>
                                      </p:to>
                                    </p:set>
                                    <p:anim calcmode="discrete" valueType="clr">
                                      <p:cBhvr override="childStyle">
                                        <p:cTn id="42"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6"/>
                                        </p:tgtEl>
                                        <p:attrNameLst>
                                          <p:attrName>fillcolor</p:attrName>
                                        </p:attrNameLst>
                                      </p:cBhvr>
                                      <p:tavLst>
                                        <p:tav tm="0">
                                          <p:val>
                                            <p:clrVal>
                                              <a:schemeClr val="accent2"/>
                                            </p:clrVal>
                                          </p:val>
                                        </p:tav>
                                        <p:tav tm="50000">
                                          <p:val>
                                            <p:clrVal>
                                              <a:schemeClr val="hlink"/>
                                            </p:clrVal>
                                          </p:val>
                                        </p:tav>
                                      </p:tavLst>
                                    </p:anim>
                                    <p:set>
                                      <p:cBhvr>
                                        <p:cTn id="44" dur="80"/>
                                        <p:tgtEl>
                                          <p:spTgt spid="6"/>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left)">
                                      <p:cBhvr>
                                        <p:cTn id="49" dur="500"/>
                                        <p:tgtEl>
                                          <p:spTgt spid="7"/>
                                        </p:tgtEl>
                                      </p:cBhvr>
                                    </p:animEffect>
                                  </p:childTnLst>
                                </p:cTn>
                              </p:par>
                            </p:childTnLst>
                          </p:cTn>
                        </p:par>
                        <p:par>
                          <p:cTn id="50" fill="hold">
                            <p:stCondLst>
                              <p:cond delay="500"/>
                            </p:stCondLst>
                            <p:childTnLst>
                              <p:par>
                                <p:cTn id="51" presetID="22" presetClass="entr" presetSubtype="8" fill="hold" nodeType="after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wipe(left)">
                                      <p:cBhvr>
                                        <p:cTn id="53" dur="500"/>
                                        <p:tgtEl>
                                          <p:spTgt spid="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wipe(left)">
                                      <p:cBhvr>
                                        <p:cTn id="58" dur="500"/>
                                        <p:tgtEl>
                                          <p:spTgt spid="1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500" fill="hold">
                                          <p:stCondLst>
                                            <p:cond delay="0"/>
                                          </p:stCondLst>
                                        </p:cTn>
                                        <p:tgtEl>
                                          <p:spTgt spid="21"/>
                                        </p:tgtEl>
                                        <p:attrNameLst>
                                          <p:attrName>style.visibility</p:attrName>
                                        </p:attrNameLst>
                                      </p:cBhvr>
                                      <p:to>
                                        <p:strVal val="visible"/>
                                      </p:to>
                                    </p:set>
                                    <p:animEffect transition="in" filter="wipe(left)">
                                      <p:cBhvr>
                                        <p:cTn id="63" dur="500"/>
                                        <p:tgtEl>
                                          <p:spTgt spid="21"/>
                                        </p:tgtEl>
                                      </p:cBhvr>
                                    </p:animEffect>
                                  </p:childTnLst>
                                </p:cTn>
                              </p:par>
                            </p:childTnLst>
                          </p:cTn>
                        </p:par>
                      </p:childTnLst>
                    </p:cTn>
                  </p:par>
                  <p:par>
                    <p:cTn id="64" fill="hold">
                      <p:stCondLst>
                        <p:cond delay="indefinite"/>
                      </p:stCondLst>
                      <p:childTnLst>
                        <p:par>
                          <p:cTn id="65" fill="hold">
                            <p:stCondLst>
                              <p:cond delay="0"/>
                            </p:stCondLst>
                            <p:childTnLst>
                              <p:par>
                                <p:cTn id="66" presetID="5" presetClass="entr" presetSubtype="10"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checkerboard(across)">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wipe(down)">
                                      <p:cBhvr>
                                        <p:cTn id="73" dur="145">
                                          <p:stCondLst>
                                            <p:cond delay="0"/>
                                          </p:stCondLst>
                                        </p:cTn>
                                        <p:tgtEl>
                                          <p:spTgt spid="20"/>
                                        </p:tgtEl>
                                      </p:cBhvr>
                                    </p:animEffect>
                                    <p:anim calcmode="lin" valueType="num">
                                      <p:cBhvr>
                                        <p:cTn id="74" dur="456"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75" dur="166"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76" dur="166" tmFilter="0, 0; 0.125,0.2665; 0.25,0.4; 0.375,0.465; 0.5,0.5;  0.625,0.535; 0.75,0.6; 0.875,0.7335; 1,1">
                                          <p:stCondLst>
                                            <p:cond delay="166"/>
                                          </p:stCondLst>
                                        </p:cTn>
                                        <p:tgtEl>
                                          <p:spTgt spid="20"/>
                                        </p:tgtEl>
                                        <p:attrNameLst>
                                          <p:attrName>ppt_y</p:attrName>
                                        </p:attrNameLst>
                                      </p:cBhvr>
                                      <p:tavLst>
                                        <p:tav tm="0" fmla="#ppt_y-sin(pi*$)/9">
                                          <p:val>
                                            <p:fltVal val="0"/>
                                          </p:val>
                                        </p:tav>
                                        <p:tav tm="100000">
                                          <p:val>
                                            <p:fltVal val="1"/>
                                          </p:val>
                                        </p:tav>
                                      </p:tavLst>
                                    </p:anim>
                                    <p:anim calcmode="lin" valueType="num">
                                      <p:cBhvr>
                                        <p:cTn id="77" dur="83" tmFilter="0, 0; 0.125,0.2665; 0.25,0.4; 0.375,0.465; 0.5,0.5;  0.625,0.535; 0.75,0.6; 0.875,0.7335; 1,1">
                                          <p:stCondLst>
                                            <p:cond delay="331"/>
                                          </p:stCondLst>
                                        </p:cTn>
                                        <p:tgtEl>
                                          <p:spTgt spid="20"/>
                                        </p:tgtEl>
                                        <p:attrNameLst>
                                          <p:attrName>ppt_y</p:attrName>
                                        </p:attrNameLst>
                                      </p:cBhvr>
                                      <p:tavLst>
                                        <p:tav tm="0" fmla="#ppt_y-sin(pi*$)/27">
                                          <p:val>
                                            <p:fltVal val="0"/>
                                          </p:val>
                                        </p:tav>
                                        <p:tav tm="100000">
                                          <p:val>
                                            <p:fltVal val="1"/>
                                          </p:val>
                                        </p:tav>
                                      </p:tavLst>
                                    </p:anim>
                                    <p:anim calcmode="lin" valueType="num">
                                      <p:cBhvr>
                                        <p:cTn id="78" dur="41" tmFilter="0, 0; 0.125,0.2665; 0.25,0.4; 0.375,0.465; 0.5,0.5;  0.625,0.535; 0.75,0.6; 0.875,0.7335; 1,1">
                                          <p:stCondLst>
                                            <p:cond delay="414"/>
                                          </p:stCondLst>
                                        </p:cTn>
                                        <p:tgtEl>
                                          <p:spTgt spid="20"/>
                                        </p:tgtEl>
                                        <p:attrNameLst>
                                          <p:attrName>ppt_y</p:attrName>
                                        </p:attrNameLst>
                                      </p:cBhvr>
                                      <p:tavLst>
                                        <p:tav tm="0" fmla="#ppt_y-sin(pi*$)/81">
                                          <p:val>
                                            <p:fltVal val="0"/>
                                          </p:val>
                                        </p:tav>
                                        <p:tav tm="100000">
                                          <p:val>
                                            <p:fltVal val="1"/>
                                          </p:val>
                                        </p:tav>
                                      </p:tavLst>
                                    </p:anim>
                                    <p:animScale>
                                      <p:cBhvr>
                                        <p:cTn id="79" dur="7">
                                          <p:stCondLst>
                                            <p:cond delay="162"/>
                                          </p:stCondLst>
                                        </p:cTn>
                                        <p:tgtEl>
                                          <p:spTgt spid="20"/>
                                        </p:tgtEl>
                                      </p:cBhvr>
                                      <p:to x="100000" y="60000"/>
                                    </p:animScale>
                                    <p:animScale>
                                      <p:cBhvr>
                                        <p:cTn id="80" dur="41" decel="50000">
                                          <p:stCondLst>
                                            <p:cond delay="169"/>
                                          </p:stCondLst>
                                        </p:cTn>
                                        <p:tgtEl>
                                          <p:spTgt spid="20"/>
                                        </p:tgtEl>
                                      </p:cBhvr>
                                      <p:to x="100000" y="100000"/>
                                    </p:animScale>
                                    <p:animScale>
                                      <p:cBhvr>
                                        <p:cTn id="81" dur="7">
                                          <p:stCondLst>
                                            <p:cond delay="328"/>
                                          </p:stCondLst>
                                        </p:cTn>
                                        <p:tgtEl>
                                          <p:spTgt spid="20"/>
                                        </p:tgtEl>
                                      </p:cBhvr>
                                      <p:to x="100000" y="80000"/>
                                    </p:animScale>
                                    <p:animScale>
                                      <p:cBhvr>
                                        <p:cTn id="82" dur="41" decel="50000">
                                          <p:stCondLst>
                                            <p:cond delay="335"/>
                                          </p:stCondLst>
                                        </p:cTn>
                                        <p:tgtEl>
                                          <p:spTgt spid="20"/>
                                        </p:tgtEl>
                                      </p:cBhvr>
                                      <p:to x="100000" y="100000"/>
                                    </p:animScale>
                                    <p:animScale>
                                      <p:cBhvr>
                                        <p:cTn id="83" dur="7">
                                          <p:stCondLst>
                                            <p:cond delay="410"/>
                                          </p:stCondLst>
                                        </p:cTn>
                                        <p:tgtEl>
                                          <p:spTgt spid="20"/>
                                        </p:tgtEl>
                                      </p:cBhvr>
                                      <p:to x="100000" y="90000"/>
                                    </p:animScale>
                                    <p:animScale>
                                      <p:cBhvr>
                                        <p:cTn id="84" dur="41" decel="50000">
                                          <p:stCondLst>
                                            <p:cond delay="417"/>
                                          </p:stCondLst>
                                        </p:cTn>
                                        <p:tgtEl>
                                          <p:spTgt spid="20"/>
                                        </p:tgtEl>
                                      </p:cBhvr>
                                      <p:to x="100000" y="100000"/>
                                    </p:animScale>
                                    <p:animScale>
                                      <p:cBhvr>
                                        <p:cTn id="85" dur="7">
                                          <p:stCondLst>
                                            <p:cond delay="452"/>
                                          </p:stCondLst>
                                        </p:cTn>
                                        <p:tgtEl>
                                          <p:spTgt spid="20"/>
                                        </p:tgtEl>
                                      </p:cBhvr>
                                      <p:to x="100000" y="95000"/>
                                    </p:animScale>
                                    <p:animScale>
                                      <p:cBhvr>
                                        <p:cTn id="86" dur="41" decel="50000">
                                          <p:stCondLst>
                                            <p:cond delay="459"/>
                                          </p:stCondLst>
                                        </p:cTn>
                                        <p:tgtEl>
                                          <p:spTgt spid="20"/>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24"/>
                                        </p:tgtEl>
                                        <p:attrNameLst>
                                          <p:attrName>style.visibility</p:attrName>
                                        </p:attrNameLst>
                                      </p:cBhvr>
                                      <p:to>
                                        <p:strVal val="visible"/>
                                      </p:to>
                                    </p:set>
                                    <p:anim calcmode="lin" valueType="num">
                                      <p:cBhvr additive="base">
                                        <p:cTn id="91" dur="500" fill="hold"/>
                                        <p:tgtEl>
                                          <p:spTgt spid="24"/>
                                        </p:tgtEl>
                                        <p:attrNameLst>
                                          <p:attrName>ppt_x</p:attrName>
                                        </p:attrNameLst>
                                      </p:cBhvr>
                                      <p:tavLst>
                                        <p:tav tm="0">
                                          <p:val>
                                            <p:strVal val="#ppt_x"/>
                                          </p:val>
                                        </p:tav>
                                        <p:tav tm="100000">
                                          <p:val>
                                            <p:strVal val="#ppt_x"/>
                                          </p:val>
                                        </p:tav>
                                      </p:tavLst>
                                    </p:anim>
                                    <p:anim calcmode="lin" valueType="num">
                                      <p:cBhvr additive="base">
                                        <p:cTn id="9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P spid="7" grpId="0"/>
      <p:bldP spid="18" grpId="0"/>
      <p:bldP spid="19"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custDataLst>
              <p:tags r:id="rId1"/>
            </p:custDataLst>
          </p:nvPr>
        </p:nvSpPr>
        <p:spPr>
          <a:xfrm>
            <a:off x="295157" y="1149049"/>
            <a:ext cx="11381715" cy="3970318"/>
          </a:xfrm>
          <a:prstGeom prst="rect">
            <a:avLst/>
          </a:prstGeom>
        </p:spPr>
        <p:txBody>
          <a:bodyPr>
            <a:spAutoFit/>
          </a:bodyPr>
          <a:lstStyle/>
          <a:p>
            <a:pPr algn="just">
              <a:lnSpc>
                <a:spcPct val="150000"/>
              </a:lnSpc>
              <a:spcAft>
                <a:spcPct val="0"/>
              </a:spcAft>
            </a:pPr>
            <a:r>
              <a:rPr lang="zh-CN" altLang="en-US" sz="2800" b="1" kern="100" smtClean="0">
                <a:solidFill>
                  <a:srgbClr val="0000FF"/>
                </a:solidFill>
                <a:latin typeface="Times New Roman" panose="02020603050405020304" charset="0"/>
                <a:ea typeface="华文新魏" panose="02010800040101010101" pitchFamily="2" charset="-122"/>
                <a:cs typeface="Times New Roman" panose="02020603050405020304" charset="0"/>
              </a:rPr>
              <a:t>课堂练习</a:t>
            </a:r>
            <a:r>
              <a:rPr lang="en-US" altLang="zh-CN" sz="2800" b="1" kern="100" smtClean="0">
                <a:solidFill>
                  <a:srgbClr val="0000FF"/>
                </a:solidFill>
                <a:latin typeface="Times New Roman" panose="02020603050405020304" charset="0"/>
                <a:ea typeface="华文新魏" panose="02010800040101010101" pitchFamily="2" charset="-122"/>
                <a:cs typeface="Times New Roman" panose="02020603050405020304" charset="0"/>
              </a:rPr>
              <a:t>1</a:t>
            </a:r>
            <a:r>
              <a:rPr lang="zh-CN" altLang="en-US" sz="2800" b="1" kern="100"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lang="zh-CN" altLang="zh-CN" sz="2800" b="1" kern="100" smtClean="0">
                <a:latin typeface="Times New Roman" panose="02020603050405020304" charset="0"/>
                <a:ea typeface="华文新魏" panose="02010800040101010101" pitchFamily="2" charset="-122"/>
                <a:cs typeface="Times New Roman" panose="02020603050405020304" charset="0"/>
              </a:rPr>
              <a:t>下列</a:t>
            </a:r>
            <a:r>
              <a:rPr lang="zh-CN" altLang="zh-CN" sz="2800" b="1" kern="100">
                <a:latin typeface="Times New Roman" panose="02020603050405020304" charset="0"/>
                <a:ea typeface="华文新魏" panose="02010800040101010101" pitchFamily="2" charset="-122"/>
                <a:cs typeface="Times New Roman" panose="02020603050405020304" charset="0"/>
              </a:rPr>
              <a:t>有关银镜反应实验的说法</a:t>
            </a:r>
            <a:r>
              <a:rPr lang="zh-CN" altLang="zh-CN" sz="2800" b="1" kern="100">
                <a:solidFill>
                  <a:srgbClr val="FF0000"/>
                </a:solidFill>
                <a:latin typeface="Times New Roman" panose="02020603050405020304" charset="0"/>
                <a:ea typeface="华文新魏" panose="02010800040101010101" pitchFamily="2" charset="-122"/>
                <a:cs typeface="Times New Roman" panose="02020603050405020304" charset="0"/>
              </a:rPr>
              <a:t>不正确</a:t>
            </a:r>
            <a:r>
              <a:rPr lang="zh-CN" altLang="zh-CN" sz="2800" b="1" kern="100">
                <a:latin typeface="Times New Roman" panose="02020603050405020304" charset="0"/>
                <a:ea typeface="华文新魏" panose="02010800040101010101" pitchFamily="2" charset="-122"/>
                <a:cs typeface="Times New Roman" panose="02020603050405020304" charset="0"/>
              </a:rPr>
              <a:t>的</a:t>
            </a:r>
            <a:r>
              <a:rPr lang="zh-CN" altLang="zh-CN" sz="2800" b="1" kern="100" smtClean="0">
                <a:latin typeface="Times New Roman" panose="02020603050405020304" charset="0"/>
                <a:ea typeface="华文新魏" panose="02010800040101010101" pitchFamily="2" charset="-122"/>
                <a:cs typeface="Times New Roman" panose="02020603050405020304" charset="0"/>
              </a:rPr>
              <a:t>是</a:t>
            </a:r>
            <a:r>
              <a:rPr lang="en-US" altLang="zh-CN" sz="2800" b="1" kern="100" smtClean="0">
                <a:latin typeface="Times New Roman" panose="02020603050405020304" charset="0"/>
                <a:ea typeface="华文新魏" panose="02010800040101010101" pitchFamily="2" charset="-122"/>
                <a:cs typeface="Times New Roman" panose="02020603050405020304" charset="0"/>
              </a:rPr>
              <a:t>(         )</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algn="just">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A.</a:t>
            </a:r>
            <a:r>
              <a:rPr lang="zh-CN" altLang="zh-CN" sz="2800" b="1" kern="100">
                <a:latin typeface="Times New Roman" panose="02020603050405020304" charset="0"/>
                <a:ea typeface="华文新魏" panose="02010800040101010101" pitchFamily="2" charset="-122"/>
                <a:cs typeface="Times New Roman" panose="02020603050405020304" charset="0"/>
              </a:rPr>
              <a:t>实验前先用热的烧碱溶液洗涤有油脂的试管，再用蒸馏水洗涤</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algn="just">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B.</a:t>
            </a:r>
            <a:r>
              <a:rPr lang="zh-CN" altLang="zh-CN" sz="2800" b="1" kern="100">
                <a:latin typeface="Times New Roman" panose="02020603050405020304" charset="0"/>
                <a:ea typeface="华文新魏" panose="02010800040101010101" pitchFamily="2" charset="-122"/>
                <a:cs typeface="Times New Roman" panose="02020603050405020304" charset="0"/>
              </a:rPr>
              <a:t>向</a:t>
            </a:r>
            <a:r>
              <a:rPr lang="en-US" altLang="zh-CN" sz="2800" b="1" kern="100">
                <a:latin typeface="Times New Roman" panose="02020603050405020304" charset="0"/>
                <a:ea typeface="华文新魏" panose="02010800040101010101" pitchFamily="2" charset="-122"/>
                <a:cs typeface="Times New Roman" panose="02020603050405020304" charset="0"/>
              </a:rPr>
              <a:t>2%</a:t>
            </a:r>
            <a:r>
              <a:rPr lang="zh-CN" altLang="zh-CN" sz="2800" b="1" kern="100">
                <a:latin typeface="Times New Roman" panose="02020603050405020304" charset="0"/>
                <a:ea typeface="华文新魏" panose="02010800040101010101" pitchFamily="2" charset="-122"/>
                <a:cs typeface="Times New Roman" panose="02020603050405020304" charset="0"/>
              </a:rPr>
              <a:t>的硝酸银溶液中滴入</a:t>
            </a:r>
            <a:r>
              <a:rPr lang="en-US" altLang="zh-CN" sz="2800" b="1" kern="100">
                <a:latin typeface="Times New Roman" panose="02020603050405020304" charset="0"/>
                <a:ea typeface="华文新魏" panose="02010800040101010101" pitchFamily="2" charset="-122"/>
                <a:cs typeface="Times New Roman" panose="02020603050405020304" charset="0"/>
              </a:rPr>
              <a:t>2%</a:t>
            </a:r>
            <a:r>
              <a:rPr lang="zh-CN" altLang="zh-CN" sz="2800" b="1" kern="100">
                <a:latin typeface="Times New Roman" panose="02020603050405020304" charset="0"/>
                <a:ea typeface="华文新魏" panose="02010800040101010101" pitchFamily="2" charset="-122"/>
                <a:cs typeface="Times New Roman" panose="02020603050405020304" charset="0"/>
              </a:rPr>
              <a:t>的稀氨水，直至产生的沉淀恰好溶解</a:t>
            </a:r>
            <a:r>
              <a:rPr lang="zh-CN" altLang="zh-CN" sz="2800" b="1" kern="100" smtClean="0">
                <a:latin typeface="Times New Roman" panose="02020603050405020304" charset="0"/>
                <a:ea typeface="华文新魏" panose="02010800040101010101" pitchFamily="2" charset="-122"/>
                <a:cs typeface="Times New Roman" panose="02020603050405020304" charset="0"/>
              </a:rPr>
              <a:t>，</a:t>
            </a:r>
            <a:endParaRPr lang="en-US" altLang="zh-CN" sz="2800" b="1" kern="100" smtClean="0">
              <a:latin typeface="Times New Roman" panose="02020603050405020304" charset="0"/>
              <a:ea typeface="华文新魏" panose="02010800040101010101" pitchFamily="2" charset="-122"/>
              <a:cs typeface="Times New Roman" panose="02020603050405020304" charset="0"/>
            </a:endParaRPr>
          </a:p>
          <a:p>
            <a:pPr algn="just">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 </a:t>
            </a:r>
            <a:r>
              <a:rPr lang="en-US" altLang="zh-CN" sz="2800" b="1" kern="100" smtClean="0">
                <a:latin typeface="Times New Roman" panose="02020603050405020304" charset="0"/>
                <a:ea typeface="华文新魏" panose="02010800040101010101" pitchFamily="2" charset="-122"/>
                <a:cs typeface="Times New Roman" panose="02020603050405020304" charset="0"/>
              </a:rPr>
              <a:t>   </a:t>
            </a:r>
            <a:r>
              <a:rPr lang="zh-CN" altLang="zh-CN" sz="2800" b="1" kern="100" smtClean="0">
                <a:latin typeface="Times New Roman" panose="02020603050405020304" charset="0"/>
                <a:ea typeface="华文新魏" panose="02010800040101010101" pitchFamily="2" charset="-122"/>
                <a:cs typeface="Times New Roman" panose="02020603050405020304" charset="0"/>
              </a:rPr>
              <a:t>配</a:t>
            </a:r>
            <a:r>
              <a:rPr lang="zh-CN" altLang="zh-CN" sz="2800" b="1" kern="100">
                <a:latin typeface="Times New Roman" panose="02020603050405020304" charset="0"/>
                <a:ea typeface="华文新魏" panose="02010800040101010101" pitchFamily="2" charset="-122"/>
                <a:cs typeface="Times New Roman" panose="02020603050405020304" charset="0"/>
              </a:rPr>
              <a:t>得银氨溶液</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algn="just">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C.</a:t>
            </a:r>
            <a:r>
              <a:rPr lang="zh-CN" altLang="zh-CN" sz="2800" b="1" kern="100">
                <a:latin typeface="Times New Roman" panose="02020603050405020304" charset="0"/>
                <a:ea typeface="华文新魏" panose="02010800040101010101" pitchFamily="2" charset="-122"/>
                <a:cs typeface="Times New Roman" panose="02020603050405020304" charset="0"/>
              </a:rPr>
              <a:t>采用水浴加热，不能直接加热</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algn="just">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D.</a:t>
            </a:r>
            <a:r>
              <a:rPr lang="zh-CN" altLang="zh-CN" sz="2800" b="1" kern="100">
                <a:latin typeface="Times New Roman" panose="02020603050405020304" charset="0"/>
                <a:ea typeface="华文新魏" panose="02010800040101010101" pitchFamily="2" charset="-122"/>
                <a:cs typeface="Times New Roman" panose="02020603050405020304" charset="0"/>
              </a:rPr>
              <a:t>可用浓盐酸洗去银镜</a:t>
            </a:r>
            <a:endParaRPr lang="zh-CN" altLang="zh-CN" sz="2800" b="1" kern="100">
              <a:effectLst/>
              <a:latin typeface="Times New Roman" panose="02020603050405020304" charset="0"/>
              <a:ea typeface="华文新魏" panose="02010800040101010101" pitchFamily="2" charset="-122"/>
              <a:cs typeface="Times New Roman" panose="02020603050405020304" charset="0"/>
            </a:endParaRPr>
          </a:p>
        </p:txBody>
      </p:sp>
      <p:sp>
        <p:nvSpPr>
          <p:cNvPr id="18" name="TextBox 9"/>
          <p:cNvSpPr txBox="1"/>
          <p:nvPr>
            <p:custDataLst>
              <p:tags r:id="rId2"/>
            </p:custDataLst>
          </p:nvPr>
        </p:nvSpPr>
        <p:spPr>
          <a:xfrm>
            <a:off x="8933930" y="1179632"/>
            <a:ext cx="753993" cy="646331"/>
          </a:xfrm>
          <a:prstGeom prst="rect">
            <a:avLst/>
          </a:prstGeom>
          <a:noFill/>
        </p:spPr>
        <p:txBody>
          <a:bodyPr wrap="square" rtlCol="0">
            <a:spAutoFit/>
          </a:bodyPr>
          <a:lstStyle/>
          <a:p>
            <a:r>
              <a:rPr lang="en-US" altLang="zh-CN" sz="3600" b="1">
                <a:solidFill>
                  <a:srgbClr val="FF0000"/>
                </a:solidFill>
                <a:latin typeface="Times New Roman" panose="02020603050405020304" charset="0"/>
                <a:ea typeface="华文细黑" panose="02010600040101010101" charset="-122"/>
                <a:cs typeface="Times New Roman" panose="02020603050405020304" charset="0"/>
              </a:rPr>
              <a:t>D</a:t>
            </a:r>
            <a:endParaRPr lang="en-US" altLang="zh-CN" sz="3600" b="1">
              <a:solidFill>
                <a:srgbClr val="FF0000"/>
              </a:solidFill>
              <a:latin typeface="Times New Roman" panose="02020603050405020304" charset="0"/>
              <a:ea typeface="华文细黑" panose="02010600040101010101"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6340012" y="689891"/>
            <a:ext cx="2268279" cy="608821"/>
          </a:xfrm>
          <a:prstGeom prst="rect">
            <a:avLst/>
          </a:prstGeom>
        </p:spPr>
        <p:txBody>
          <a:bodyPr wrap="square">
            <a:spAutoFit/>
          </a:bodyPr>
          <a:lstStyle/>
          <a:p>
            <a:pPr lvl="0">
              <a:lnSpc>
                <a:spcPct val="110000"/>
              </a:lnSpc>
            </a:pPr>
            <a:r>
              <a:rPr lang="en-US" altLang="zh-CN" sz="3200" b="1" smtClean="0">
                <a:latin typeface="Times New Roman" panose="02020603050405020304" charset="0"/>
                <a:ea typeface="华文新魏" panose="02010800040101010101" pitchFamily="2" charset="-122"/>
                <a:cs typeface="Times New Roman" panose="02020603050405020304" charset="0"/>
              </a:rPr>
              <a:t>【</a:t>
            </a:r>
            <a:r>
              <a:rPr lang="zh-CN" altLang="en-US" sz="3200" b="1" smtClean="0">
                <a:latin typeface="Times New Roman" panose="02020603050405020304" charset="0"/>
                <a:ea typeface="华文新魏" panose="02010800040101010101" pitchFamily="2" charset="-122"/>
                <a:cs typeface="Times New Roman" panose="02020603050405020304" charset="0"/>
              </a:rPr>
              <a:t>实验</a:t>
            </a:r>
            <a:r>
              <a:rPr lang="en-US" altLang="zh-CN" sz="3200" b="1" smtClean="0">
                <a:latin typeface="Times New Roman" panose="02020603050405020304" charset="0"/>
                <a:ea typeface="华文新魏" panose="02010800040101010101" pitchFamily="2" charset="-122"/>
                <a:cs typeface="Times New Roman" panose="02020603050405020304" charset="0"/>
              </a:rPr>
              <a:t>3-8】</a:t>
            </a:r>
            <a:endParaRPr lang="zh-CN" altLang="en-US" sz="3200" b="1">
              <a:latin typeface="Times New Roman" panose="02020603050405020304" charset="0"/>
              <a:ea typeface="华文新魏" panose="02010800040101010101" pitchFamily="2" charset="-122"/>
              <a:cs typeface="Times New Roman" panose="02020603050405020304" charset="0"/>
            </a:endParaRPr>
          </a:p>
        </p:txBody>
      </p:sp>
      <p:sp>
        <p:nvSpPr>
          <p:cNvPr id="4" name="文本框 1"/>
          <p:cNvSpPr txBox="1"/>
          <p:nvPr>
            <p:custDataLst>
              <p:tags r:id="rId2"/>
            </p:custDataLst>
          </p:nvPr>
        </p:nvSpPr>
        <p:spPr>
          <a:xfrm>
            <a:off x="183515" y="102971"/>
            <a:ext cx="5794375" cy="1137285"/>
          </a:xfrm>
          <a:prstGeom prst="rect">
            <a:avLst/>
          </a:prstGeom>
          <a:noFill/>
          <a:ln w="9525">
            <a:noFill/>
          </a:ln>
        </p:spPr>
        <p:txBody>
          <a:bodyPr wrap="square" anchor="t" anchorCtr="0">
            <a:spAutoFit/>
          </a:bodyPr>
          <a:lstStyle/>
          <a:p>
            <a:pPr eaLnBrk="0" hangingPunct="0">
              <a:spcBef>
                <a:spcPct val="50000"/>
              </a:spcBef>
            </a:pPr>
            <a:r>
              <a:rPr lang="zh-CN" altLang="en-US" sz="3200" b="1">
                <a:solidFill>
                  <a:srgbClr val="0000FF"/>
                </a:solidFill>
                <a:latin typeface="华文新魏" panose="02010800040101010101" pitchFamily="2" charset="-122"/>
                <a:ea typeface="华文新魏" panose="02010800040101010101" pitchFamily="2" charset="-122"/>
              </a:rPr>
              <a:t>Ⅱ</a:t>
            </a:r>
            <a:r>
              <a:rPr lang="en-US" altLang="zh-CN" sz="3200" b="1">
                <a:solidFill>
                  <a:srgbClr val="0000FF"/>
                </a:solidFill>
                <a:latin typeface="华文新魏" panose="02010800040101010101" pitchFamily="2" charset="-122"/>
                <a:ea typeface="华文新魏" panose="02010800040101010101" pitchFamily="2" charset="-122"/>
              </a:rPr>
              <a:t>.</a:t>
            </a:r>
            <a:r>
              <a:rPr lang="zh-CN" altLang="en-US" sz="3200" b="1">
                <a:solidFill>
                  <a:srgbClr val="0000FF"/>
                </a:solidFill>
                <a:latin typeface="华文新魏" panose="02010800040101010101" pitchFamily="2" charset="-122"/>
                <a:ea typeface="华文新魏" panose="02010800040101010101" pitchFamily="2" charset="-122"/>
                <a:sym typeface="Arial" panose="020B0604020202020204" pitchFamily="34" charset="0"/>
              </a:rPr>
              <a:t>乙醛与新制的氢氧化铜反应</a:t>
            </a:r>
            <a:endParaRPr lang="zh-CN" altLang="en-US" sz="3200" b="1">
              <a:solidFill>
                <a:srgbClr val="0000FF"/>
              </a:solidFill>
              <a:latin typeface="华文新魏" panose="02010800040101010101" pitchFamily="2" charset="-122"/>
              <a:ea typeface="华文新魏" panose="02010800040101010101" pitchFamily="2" charset="-122"/>
              <a:sym typeface="Arial" panose="020B0604020202020204" pitchFamily="34" charset="0"/>
            </a:endParaRPr>
          </a:p>
          <a:p>
            <a:pPr eaLnBrk="0" hangingPunct="0">
              <a:spcBef>
                <a:spcPct val="50000"/>
              </a:spcBef>
            </a:pPr>
            <a:endParaRPr lang="zh-CN" altLang="en-US" sz="2400" b="1">
              <a:solidFill>
                <a:srgbClr val="0000FF"/>
              </a:solidFill>
              <a:latin typeface="华文新魏" panose="02010800040101010101" pitchFamily="2" charset="-122"/>
              <a:ea typeface="华文新魏" panose="02010800040101010101" pitchFamily="2" charset="-122"/>
            </a:endParaRPr>
          </a:p>
        </p:txBody>
      </p:sp>
      <p:graphicFrame>
        <p:nvGraphicFramePr>
          <p:cNvPr id="5" name="表格 4"/>
          <p:cNvGraphicFramePr>
            <a:graphicFrameLocks noGrp="1"/>
          </p:cNvGraphicFramePr>
          <p:nvPr>
            <p:custDataLst>
              <p:tags r:id="rId3"/>
            </p:custDataLst>
          </p:nvPr>
        </p:nvGraphicFramePr>
        <p:xfrm>
          <a:off x="66560" y="1435908"/>
          <a:ext cx="11815445" cy="3824605"/>
        </p:xfrm>
        <a:graphic>
          <a:graphicData uri="http://schemas.openxmlformats.org/drawingml/2006/table">
            <a:tbl>
              <a:tblPr firstRow="1" bandRow="1">
                <a:tableStyleId>{5940675A-B579-460E-94D1-54222C63F5DA}</a:tableStyleId>
              </a:tblPr>
              <a:tblGrid>
                <a:gridCol w="2376805"/>
                <a:gridCol w="9438640"/>
              </a:tblGrid>
              <a:tr h="2401570">
                <a:tc>
                  <a:txBody>
                    <a:bodyPr wrap="square"/>
                    <a:lstStyle/>
                    <a:p>
                      <a:pPr indent="0" algn="ctr">
                        <a:buNone/>
                      </a:pPr>
                      <a:r>
                        <a:rPr lang="en-US" sz="2800" b="1" err="1">
                          <a:solidFill>
                            <a:srgbClr val="000000"/>
                          </a:solidFill>
                          <a:latin typeface="Times New Roman" panose="02020603050405020304" charset="0"/>
                          <a:ea typeface="华文新魏" panose="02010800040101010101" pitchFamily="2" charset="-122"/>
                          <a:cs typeface="Times New Roman" panose="02020603050405020304" charset="0"/>
                        </a:rPr>
                        <a:t>实验操作</a:t>
                      </a:r>
                      <a:endParaRPr lang="en-US" altLang="en-US" sz="2800" b="1">
                        <a:solidFill>
                          <a:srgbClr val="000000"/>
                        </a:solidFill>
                        <a:latin typeface="Times New Roman" panose="02020603050405020304" charset="0"/>
                        <a:ea typeface="华文新魏" panose="02010800040101010101" pitchFamily="2" charset="-122"/>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zh-CN" altLang="en-US" sz="2800" b="1">
                          <a:solidFill>
                            <a:srgbClr val="0000FF"/>
                          </a:solidFill>
                          <a:latin typeface="华文新魏" panose="02010800040101010101" pitchFamily="2" charset="-122"/>
                          <a:ea typeface="华文新魏" panose="02010800040101010101" pitchFamily="2" charset="-122"/>
                          <a:sym typeface="+mn-ea"/>
                        </a:rPr>
                        <a:t>关注课本用量！</a:t>
                      </a:r>
                      <a:endParaRPr lang="zh-CN" altLang="en-US" sz="2800" b="1">
                        <a:solidFill>
                          <a:srgbClr val="0000FF"/>
                        </a:solidFill>
                        <a:latin typeface="华文新魏" panose="02010800040101010101" pitchFamily="2" charset="-122"/>
                        <a:ea typeface="华文新魏" panose="02010800040101010101" pitchFamily="2" charset="-122"/>
                      </a:endParaRPr>
                    </a:p>
                    <a:p>
                      <a:pPr indent="0" algn="ctr">
                        <a:buNone/>
                      </a:pPr>
                      <a:endParaRPr lang="en-US" altLang="en-US" sz="2800" b="1">
                        <a:solidFill>
                          <a:srgbClr val="000000"/>
                        </a:solidFill>
                        <a:latin typeface="Times New Roman" panose="02020603050405020304" charset="0"/>
                        <a:ea typeface="华文新魏" panose="02010800040101010101" pitchFamily="2" charset="-122"/>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23035">
                <a:tc>
                  <a:txBody>
                    <a:bodyPr wrap="square"/>
                    <a:lstStyle/>
                    <a:p>
                      <a:pPr indent="0" algn="ctr">
                        <a:buNone/>
                      </a:pPr>
                      <a:r>
                        <a:rPr lang="en-US" sz="2800" b="1">
                          <a:solidFill>
                            <a:srgbClr val="000000"/>
                          </a:solidFill>
                          <a:latin typeface="Times New Roman" panose="02020603050405020304" charset="0"/>
                          <a:ea typeface="华文新魏" panose="02010800040101010101" pitchFamily="2" charset="-122"/>
                          <a:cs typeface="Times New Roman" panose="02020603050405020304" charset="0"/>
                        </a:rPr>
                        <a:t>实验现象</a:t>
                      </a:r>
                      <a:endParaRPr lang="en-US" altLang="en-US" sz="2800" b="1">
                        <a:solidFill>
                          <a:srgbClr val="000000"/>
                        </a:solidFill>
                        <a:latin typeface="Times New Roman" panose="02020603050405020304" charset="0"/>
                        <a:ea typeface="华文新魏" panose="02010800040101010101" pitchFamily="2" charset="-122"/>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nSpc>
                          <a:spcPct val="150000"/>
                        </a:lnSpc>
                        <a:buNone/>
                      </a:pPr>
                      <a:r>
                        <a:rPr lang="en-US" sz="2800" b="1" err="1">
                          <a:solidFill>
                            <a:srgbClr val="000000"/>
                          </a:solidFill>
                          <a:latin typeface="Times New Roman" panose="02020603050405020304" charset="0"/>
                          <a:ea typeface="华文新魏" panose="02010800040101010101" pitchFamily="2" charset="-122"/>
                          <a:cs typeface="Times New Roman" panose="02020603050405020304" charset="0"/>
                        </a:rPr>
                        <a:t>A中溶液出现</a:t>
                      </a:r>
                      <a:r>
                        <a:rPr lang="en-US" sz="2800" b="1" u="sng">
                          <a:solidFill>
                            <a:srgbClr val="000000"/>
                          </a:solidFill>
                          <a:latin typeface="Times New Roman" panose="02020603050405020304" charset="0"/>
                          <a:ea typeface="华文新魏" panose="02010800040101010101" pitchFamily="2" charset="-122"/>
                          <a:cs typeface="Times New Roman" panose="02020603050405020304" charset="0"/>
                        </a:rPr>
                        <a:t>                               </a:t>
                      </a:r>
                      <a:r>
                        <a:rPr lang="en-US" sz="2800" b="1">
                          <a:solidFill>
                            <a:srgbClr val="000000"/>
                          </a:solidFill>
                          <a:latin typeface="Times New Roman" panose="02020603050405020304" charset="0"/>
                          <a:ea typeface="华文新魏" panose="02010800040101010101" pitchFamily="2" charset="-122"/>
                          <a:cs typeface="Times New Roman" panose="02020603050405020304" charset="0"/>
                        </a:rPr>
                        <a:t>，滴入乙醛，加热至沸腾后，C中溶液有产生</a:t>
                      </a:r>
                      <a:r>
                        <a:rPr lang="en-US" sz="2800" b="1" u="sng">
                          <a:solidFill>
                            <a:srgbClr val="000000"/>
                          </a:solidFill>
                          <a:latin typeface="Times New Roman" panose="02020603050405020304" charset="0"/>
                          <a:ea typeface="华文新魏" panose="02010800040101010101" pitchFamily="2" charset="-122"/>
                          <a:cs typeface="Times New Roman" panose="02020603050405020304" charset="0"/>
                          <a:sym typeface="+mn-ea"/>
                        </a:rPr>
                        <a:t>                             </a:t>
                      </a:r>
                      <a:r>
                        <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sym typeface="+mn-ea"/>
                        </a:rPr>
                        <a:t>。</a:t>
                      </a:r>
                      <a:endParaRPr lang="zh-CN" altLang="en-US" sz="2800" b="1">
                        <a:solidFill>
                          <a:srgbClr val="000000"/>
                        </a:solidFill>
                        <a:latin typeface="Times New Roman" panose="02020603050405020304" charset="0"/>
                        <a:ea typeface="华文新魏" panose="02010800040101010101" pitchFamily="2" charset="-122"/>
                        <a:cs typeface="Times New Roman" panose="02020603050405020304" charset="0"/>
                        <a:sym typeface="+mn-ea"/>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7" name="文本框 6"/>
          <p:cNvSpPr txBox="1"/>
          <p:nvPr>
            <p:custDataLst>
              <p:tags r:id="rId4"/>
            </p:custDataLst>
          </p:nvPr>
        </p:nvSpPr>
        <p:spPr>
          <a:xfrm>
            <a:off x="4968442" y="3958092"/>
            <a:ext cx="2339102" cy="523220"/>
          </a:xfrm>
          <a:prstGeom prst="rect">
            <a:avLst/>
          </a:prstGeom>
          <a:noFill/>
        </p:spPr>
        <p:txBody>
          <a:bodyPr wrap="none" rtlCol="0" anchor="t">
            <a:spAutoFit/>
          </a:bodyPr>
          <a:lstStyle/>
          <a:p>
            <a:r>
              <a:rPr lang="zh-CN" sz="2800" b="1">
                <a:solidFill>
                  <a:srgbClr val="FF0000"/>
                </a:solidFill>
                <a:latin typeface="华文新魏" panose="02010800040101010101" pitchFamily="2" charset="-122"/>
                <a:ea typeface="华文新魏" panose="02010800040101010101" pitchFamily="2" charset="-122"/>
                <a:cs typeface="Times New Roman" panose="02020603050405020304" charset="0"/>
                <a:sym typeface="+mn-ea"/>
              </a:rPr>
              <a:t>蓝色絮状沉淀</a:t>
            </a:r>
            <a:endParaRPr lang="zh-CN" altLang="en-US" sz="2800" b="1">
              <a:solidFill>
                <a:srgbClr val="FF0000"/>
              </a:solidFill>
              <a:latin typeface="华文新魏" panose="02010800040101010101" pitchFamily="2" charset="-122"/>
              <a:ea typeface="华文新魏" panose="02010800040101010101" pitchFamily="2" charset="-122"/>
              <a:cs typeface="Times New Roman" panose="02020603050405020304" charset="0"/>
              <a:sym typeface="+mn-ea"/>
            </a:endParaRPr>
          </a:p>
        </p:txBody>
      </p:sp>
      <p:sp>
        <p:nvSpPr>
          <p:cNvPr id="8" name="文本框 7"/>
          <p:cNvSpPr txBox="1"/>
          <p:nvPr>
            <p:custDataLst>
              <p:tags r:id="rId5"/>
            </p:custDataLst>
          </p:nvPr>
        </p:nvSpPr>
        <p:spPr>
          <a:xfrm>
            <a:off x="5556366" y="4609302"/>
            <a:ext cx="1980029" cy="523220"/>
          </a:xfrm>
          <a:prstGeom prst="rect">
            <a:avLst/>
          </a:prstGeom>
          <a:noFill/>
        </p:spPr>
        <p:txBody>
          <a:bodyPr wrap="none" rtlCol="0" anchor="t">
            <a:spAutoFit/>
          </a:bodyPr>
          <a:lstStyle/>
          <a:p>
            <a:r>
              <a:rPr lang="zh-CN" sz="2800" b="1">
                <a:solidFill>
                  <a:srgbClr val="FF0000"/>
                </a:solidFill>
                <a:latin typeface="华文新魏" panose="02010800040101010101" pitchFamily="2" charset="-122"/>
                <a:ea typeface="华文新魏" panose="02010800040101010101" pitchFamily="2" charset="-122"/>
                <a:cs typeface="Times New Roman" panose="02020603050405020304" charset="0"/>
                <a:sym typeface="+mn-ea"/>
              </a:rPr>
              <a:t>砖红色沉淀</a:t>
            </a:r>
            <a:endParaRPr lang="zh-CN" altLang="en-US" sz="2800" b="1">
              <a:solidFill>
                <a:srgbClr val="FF0000"/>
              </a:solidFill>
              <a:latin typeface="华文新魏" panose="02010800040101010101" pitchFamily="2" charset="-122"/>
              <a:ea typeface="华文新魏" panose="02010800040101010101" pitchFamily="2" charset="-122"/>
              <a:cs typeface="Times New Roman" panose="02020603050405020304" charset="0"/>
              <a:sym typeface="+mn-ea"/>
            </a:endParaRPr>
          </a:p>
        </p:txBody>
      </p:sp>
      <p:pic>
        <p:nvPicPr>
          <p:cNvPr id="9" name="图片 8" descr="1"/>
          <p:cNvPicPr>
            <a:picLocks noChangeAspect="1"/>
          </p:cNvPicPr>
          <p:nvPr>
            <p:custDataLst>
              <p:tags r:id="rId6"/>
            </p:custDataLst>
          </p:nvPr>
        </p:nvPicPr>
        <p:blipFill>
          <a:blip r:embed="rId7"/>
          <a:stretch>
            <a:fillRect/>
          </a:stretch>
        </p:blipFill>
        <p:spPr>
          <a:xfrm>
            <a:off x="3725430" y="1531158"/>
            <a:ext cx="5943600" cy="2251710"/>
          </a:xfrm>
          <a:prstGeom prst="rect">
            <a:avLst/>
          </a:prstGeom>
        </p:spPr>
      </p:pic>
      <p:pic>
        <p:nvPicPr>
          <p:cNvPr id="12" name="实验3-8乙醛与氢氧化铜反应">
            <a:hlinkClick r:id="" action="ppaction://media"/>
          </p:cNvPr>
          <p:cNvPicPr>
            <a:picLocks noChangeAspect="1"/>
          </p:cNvPicPr>
          <p:nvPr>
            <a:videoFile r:link="rId8"/>
            <p:extLst>
              <p:ext uri="{DAA4B4D4-6D71-4841-9C94-3DE7FCFB9230}">
                <p14:media xmlns:p14="http://schemas.microsoft.com/office/powerpoint/2010/main" r:embed="rId9">
                  <p14:trim st="2542.000000"/>
                </p14:media>
              </p:ext>
            </p:extLst>
            <p:custDataLst>
              <p:tags r:id="rId10"/>
            </p:custDataLst>
          </p:nvPr>
        </p:nvPicPr>
        <p:blipFill>
          <a:blip r:embed="rId11"/>
          <a:stretch>
            <a:fillRect/>
          </a:stretch>
        </p:blipFill>
        <p:spPr>
          <a:xfrm>
            <a:off x="5556429" y="560862"/>
            <a:ext cx="6432101" cy="3618057"/>
          </a:xfrm>
          <a:prstGeom prst="rect">
            <a:avLst/>
          </a:prstGeom>
        </p:spPr>
      </p:pic>
      <p:sp>
        <p:nvSpPr>
          <p:cNvPr id="2" name="文本框 1"/>
          <p:cNvSpPr txBox="1"/>
          <p:nvPr/>
        </p:nvSpPr>
        <p:spPr>
          <a:xfrm>
            <a:off x="3725545" y="3497580"/>
            <a:ext cx="6096000" cy="460375"/>
          </a:xfrm>
          <a:prstGeom prst="rect">
            <a:avLst/>
          </a:prstGeom>
          <a:noFill/>
        </p:spPr>
        <p:txBody>
          <a:bodyPr wrap="square" rtlCol="0" anchor="t">
            <a:spAutoFit/>
          </a:bodyPr>
          <a:p>
            <a:pPr eaLnBrk="0" hangingPunct="0">
              <a:spcBef>
                <a:spcPct val="50000"/>
              </a:spcBef>
            </a:pPr>
            <a:r>
              <a:rPr lang="zh-CN" altLang="en-US" sz="2400" b="1">
                <a:solidFill>
                  <a:srgbClr val="0000FF"/>
                </a:solidFill>
                <a:latin typeface="华文新魏" panose="02010800040101010101" pitchFamily="2" charset="-122"/>
                <a:ea typeface="华文新魏" panose="02010800040101010101" pitchFamily="2" charset="-122"/>
                <a:sym typeface="+mn-ea"/>
              </a:rPr>
              <a:t>关注课本用量！</a:t>
            </a:r>
            <a:endParaRPr lang="zh-CN" altLang="en-US" sz="2400" b="1">
              <a:solidFill>
                <a:srgbClr val="0000FF"/>
              </a:solidFill>
              <a:latin typeface="华文新魏" panose="02010800040101010101" pitchFamily="2" charset="-122"/>
              <a:ea typeface="华文新魏" panose="0201080004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12"/>
                                        </p:tgtEl>
                                      </p:cBhvr>
                                    </p:animEffect>
                                    <p:set>
                                      <p:cBhvr>
                                        <p:cTn id="11" dur="1" fill="hold">
                                          <p:stCondLst>
                                            <p:cond delay="499"/>
                                          </p:stCondLst>
                                        </p:cTn>
                                        <p:tgtEl>
                                          <p:spTgt spid="12"/>
                                        </p:tgtEl>
                                        <p:attrNameLst>
                                          <p:attrName>style.visibility</p:attrName>
                                        </p:attrNameLst>
                                      </p:cBhvr>
                                      <p:to>
                                        <p:strVal val="hidden"/>
                                      </p:to>
                                    </p:set>
                                    <p:cmd type="call" cmd="stop">
                                      <p:cBhvr>
                                        <p:cTn id="12" dur="1">
                                          <p:stCondLst>
                                            <p:cond delay="499"/>
                                          </p:stCondLst>
                                        </p:cTn>
                                        <p:tgtEl>
                                          <p:spTgt spid="12"/>
                                        </p:tgtEl>
                                      </p:cBhvr>
                                    </p:cmd>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23" fill="hold" display="0">
                  <p:stCondLst>
                    <p:cond delay="indefinite"/>
                  </p:stCondLst>
                  <p:endCondLst>
                    <p:cond evt="onNext" delay="0">
                      <p:tgtEl>
                        <p:sldTgt/>
                      </p:tgtEl>
                    </p:cond>
                    <p:cond evt="onPrev">
                      <p:tgtEl>
                        <p:sldTgt/>
                      </p:tgtEl>
                    </p:cond>
                  </p:endCondLst>
                </p:cTn>
                <p:tgtEl>
                  <p:spTgt spid="12"/>
                </p:tgtEl>
              </p:cMediaNode>
            </p:video>
          </p:childTnLst>
        </p:cTn>
      </p:par>
    </p:tnLst>
    <p:bldLst>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138050" y="789186"/>
            <a:ext cx="4389343" cy="584775"/>
          </a:xfrm>
          <a:prstGeom prst="rect">
            <a:avLst/>
          </a:prstGeom>
        </p:spPr>
        <p:txBody>
          <a:bodyPr wrap="none">
            <a:spAutoFit/>
          </a:bodyPr>
          <a:lstStyle/>
          <a:p>
            <a:r>
              <a:rPr lang="zh-CN" altLang="en-US" sz="3200" b="1" smtClean="0">
                <a:solidFill>
                  <a:srgbClr val="0000FF"/>
                </a:solidFill>
                <a:latin typeface="华文新魏" panose="02010800040101010101" pitchFamily="2" charset="-122"/>
                <a:ea typeface="华文新魏" panose="02010800040101010101" pitchFamily="2" charset="-122"/>
              </a:rPr>
              <a:t>相关反应化学方程式： </a:t>
            </a:r>
            <a:endParaRPr lang="zh-CN" altLang="en-US" sz="3200">
              <a:solidFill>
                <a:srgbClr val="0000FF"/>
              </a:solidFill>
              <a:latin typeface="华文新魏" panose="02010800040101010101" pitchFamily="2" charset="-122"/>
              <a:ea typeface="华文新魏" panose="02010800040101010101" pitchFamily="2" charset="-122"/>
            </a:endParaRPr>
          </a:p>
        </p:txBody>
      </p:sp>
      <p:sp>
        <p:nvSpPr>
          <p:cNvPr id="4" name="Text Box 5"/>
          <p:cNvSpPr txBox="1">
            <a:spLocks noChangeArrowheads="1"/>
          </p:cNvSpPr>
          <p:nvPr>
            <p:custDataLst>
              <p:tags r:id="rId2"/>
            </p:custDataLst>
          </p:nvPr>
        </p:nvSpPr>
        <p:spPr bwMode="auto">
          <a:xfrm>
            <a:off x="1030494" y="1460510"/>
            <a:ext cx="72739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2800" b="1">
                <a:latin typeface="Times New Roman" panose="02020603050405020304" charset="0"/>
                <a:ea typeface="华文新魏" panose="02010800040101010101" pitchFamily="2" charset="-122"/>
                <a:cs typeface="Times New Roman" panose="02020603050405020304" charset="0"/>
              </a:rPr>
              <a:t> CuSO</a:t>
            </a:r>
            <a:r>
              <a:rPr lang="en-US" altLang="zh-CN" sz="2800" b="1" baseline="-25000">
                <a:latin typeface="Times New Roman" panose="02020603050405020304" charset="0"/>
                <a:ea typeface="华文新魏" panose="02010800040101010101" pitchFamily="2" charset="-122"/>
                <a:cs typeface="Times New Roman" panose="02020603050405020304" charset="0"/>
              </a:rPr>
              <a:t>4</a:t>
            </a:r>
            <a:r>
              <a:rPr lang="en-US" altLang="zh-CN" sz="2800" b="1">
                <a:latin typeface="Times New Roman" panose="02020603050405020304" charset="0"/>
                <a:ea typeface="华文新魏" panose="02010800040101010101" pitchFamily="2" charset="-122"/>
                <a:cs typeface="Times New Roman" panose="02020603050405020304" charset="0"/>
              </a:rPr>
              <a:t>+ </a:t>
            </a:r>
            <a:r>
              <a:rPr lang="en-US" altLang="zh-CN" sz="2800" b="1">
                <a:highlight>
                  <a:srgbClr val="FFFF00"/>
                </a:highlight>
                <a:latin typeface="Times New Roman" panose="02020603050405020304" charset="0"/>
                <a:ea typeface="华文新魏" panose="02010800040101010101" pitchFamily="2" charset="-122"/>
                <a:cs typeface="Times New Roman" panose="02020603050405020304" charset="0"/>
              </a:rPr>
              <a:t>2NaOH</a:t>
            </a:r>
            <a:r>
              <a:rPr lang="en-US" altLang="zh-CN" sz="2800" b="1" baseline="30000">
                <a:latin typeface="Times New Roman" panose="02020603050405020304" charset="0"/>
                <a:ea typeface="华文新魏" panose="02010800040101010101" pitchFamily="2" charset="-122"/>
                <a:cs typeface="Times New Roman" panose="02020603050405020304" charset="0"/>
              </a:rPr>
              <a:t> </a:t>
            </a:r>
            <a:r>
              <a:rPr lang="en-US" altLang="zh-CN" sz="2800" b="1">
                <a:latin typeface="Times New Roman" panose="02020603050405020304" charset="0"/>
                <a:ea typeface="华文新魏" panose="02010800040101010101" pitchFamily="2" charset="-122"/>
                <a:cs typeface="Times New Roman" panose="02020603050405020304" charset="0"/>
              </a:rPr>
              <a:t>= </a:t>
            </a:r>
            <a:r>
              <a:rPr lang="en-US" altLang="zh-CN" sz="2800" b="1" smtClean="0">
                <a:latin typeface="Times New Roman" panose="02020603050405020304" charset="0"/>
                <a:ea typeface="华文新魏" panose="02010800040101010101" pitchFamily="2" charset="-122"/>
                <a:cs typeface="Times New Roman" panose="02020603050405020304" charset="0"/>
              </a:rPr>
              <a:t>Cu(OH)</a:t>
            </a:r>
            <a:r>
              <a:rPr lang="en-US" altLang="zh-CN" sz="2800" b="1" baseline="-25000" smtClean="0">
                <a:latin typeface="Times New Roman" panose="02020603050405020304" charset="0"/>
                <a:ea typeface="华文新魏" panose="0201080004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 ↓</a:t>
            </a:r>
            <a:r>
              <a:rPr lang="en-US" altLang="zh-CN" sz="2800" b="1" baseline="-25000" smtClean="0">
                <a:latin typeface="Times New Roman" panose="02020603050405020304" charset="0"/>
                <a:ea typeface="华文新魏" panose="02010800040101010101" pitchFamily="2" charset="-122"/>
                <a:cs typeface="Times New Roman" panose="02020603050405020304" charset="0"/>
              </a:rPr>
              <a:t>  </a:t>
            </a:r>
            <a:r>
              <a:rPr lang="en-US" altLang="zh-CN" sz="2800" b="1" smtClean="0">
                <a:latin typeface="Times New Roman" panose="02020603050405020304" charset="0"/>
                <a:ea typeface="华文新魏" panose="02010800040101010101" pitchFamily="2" charset="-122"/>
                <a:cs typeface="Times New Roman" panose="02020603050405020304" charset="0"/>
              </a:rPr>
              <a:t> </a:t>
            </a:r>
            <a:r>
              <a:rPr lang="en-US" altLang="zh-CN" sz="2800" b="1">
                <a:latin typeface="Times New Roman" panose="02020603050405020304" charset="0"/>
                <a:ea typeface="华文新魏" panose="02010800040101010101" pitchFamily="2" charset="-122"/>
                <a:cs typeface="Times New Roman" panose="02020603050405020304" charset="0"/>
              </a:rPr>
              <a:t>+Na</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SO</a:t>
            </a:r>
            <a:r>
              <a:rPr lang="en-US" altLang="zh-CN" sz="2800" b="1" baseline="-25000">
                <a:latin typeface="Times New Roman" panose="02020603050405020304" charset="0"/>
                <a:ea typeface="华文新魏" panose="02010800040101010101" pitchFamily="2" charset="-122"/>
                <a:cs typeface="Times New Roman" panose="02020603050405020304" charset="0"/>
              </a:rPr>
              <a:t>4</a:t>
            </a:r>
            <a:endParaRPr lang="en-US" altLang="zh-CN" sz="2800" b="1" baseline="-25000">
              <a:latin typeface="Times New Roman" panose="02020603050405020304" charset="0"/>
              <a:ea typeface="华文新魏" panose="02010800040101010101" pitchFamily="2" charset="-122"/>
              <a:cs typeface="Times New Roman" panose="02020603050405020304" charset="0"/>
            </a:endParaRPr>
          </a:p>
        </p:txBody>
      </p:sp>
      <p:grpSp>
        <p:nvGrpSpPr>
          <p:cNvPr id="6" name="组合 5"/>
          <p:cNvGrpSpPr/>
          <p:nvPr>
            <p:custDataLst>
              <p:tags r:id="rId3"/>
            </p:custDataLst>
          </p:nvPr>
        </p:nvGrpSpPr>
        <p:grpSpPr>
          <a:xfrm>
            <a:off x="710704" y="2147751"/>
            <a:ext cx="10307364" cy="642238"/>
            <a:chOff x="170136" y="5575581"/>
            <a:chExt cx="10307364" cy="642238"/>
          </a:xfrm>
        </p:grpSpPr>
        <p:sp>
          <p:nvSpPr>
            <p:cNvPr id="7" name="矩形 6"/>
            <p:cNvSpPr/>
            <p:nvPr>
              <p:custDataLst>
                <p:tags r:id="rId4"/>
              </p:custDataLst>
            </p:nvPr>
          </p:nvSpPr>
          <p:spPr>
            <a:xfrm>
              <a:off x="170136" y="5694599"/>
              <a:ext cx="10307364" cy="523220"/>
            </a:xfrm>
            <a:prstGeom prst="rect">
              <a:avLst/>
            </a:prstGeom>
          </p:spPr>
          <p:txBody>
            <a:bodyPr wrap="square">
              <a:spAutoFit/>
            </a:bodyPr>
            <a:lstStyle/>
            <a:p>
              <a:pPr>
                <a:spcAft>
                  <a:spcPts val="600"/>
                </a:spcAft>
              </a:pPr>
              <a:r>
                <a:rPr kumimoji="1" lang="en-US" altLang="zh-CN" sz="2800" b="1">
                  <a:latin typeface="Times New Roman" panose="02020603050405020304" charset="0"/>
                  <a:ea typeface="华文新魏" panose="02010800040101010101" pitchFamily="2" charset="-122"/>
                  <a:cs typeface="Times New Roman" panose="02020603050405020304" charset="0"/>
                </a:rPr>
                <a:t>CH</a:t>
              </a:r>
              <a:r>
                <a:rPr kumimoji="1" lang="en-US" altLang="zh-CN" sz="2800" b="1" baseline="-25000">
                  <a:latin typeface="Times New Roman" panose="02020603050405020304" charset="0"/>
                  <a:ea typeface="华文新魏" panose="02010800040101010101" pitchFamily="2" charset="-122"/>
                  <a:cs typeface="Times New Roman" panose="02020603050405020304" charset="0"/>
                </a:rPr>
                <a:t>3</a:t>
              </a:r>
              <a:r>
                <a:rPr kumimoji="1" lang="en-US" altLang="zh-CN" sz="2800" b="1">
                  <a:latin typeface="Times New Roman" panose="02020603050405020304" charset="0"/>
                  <a:ea typeface="华文新魏" panose="02010800040101010101" pitchFamily="2" charset="-122"/>
                  <a:cs typeface="Times New Roman" panose="02020603050405020304" charset="0"/>
                </a:rPr>
                <a:t>CHO + 2Cu(OH)</a:t>
              </a:r>
              <a:r>
                <a:rPr kumimoji="1" lang="en-US" altLang="zh-CN" sz="2800" b="1" baseline="-25000">
                  <a:latin typeface="Times New Roman" panose="02020603050405020304" charset="0"/>
                  <a:ea typeface="华文新魏" panose="02010800040101010101" pitchFamily="2" charset="-122"/>
                  <a:cs typeface="Times New Roman" panose="02020603050405020304" charset="0"/>
                </a:rPr>
                <a:t>2</a:t>
              </a:r>
              <a:r>
                <a:rPr kumimoji="1" lang="en-US" altLang="zh-CN" sz="2800" b="1">
                  <a:latin typeface="Times New Roman" panose="02020603050405020304" charset="0"/>
                  <a:ea typeface="华文新魏" panose="02010800040101010101" pitchFamily="2" charset="-122"/>
                  <a:cs typeface="Times New Roman" panose="02020603050405020304" charset="0"/>
                </a:rPr>
                <a:t> +</a:t>
              </a:r>
              <a:r>
                <a:rPr kumimoji="1"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 NaOH</a:t>
              </a:r>
              <a:r>
                <a:rPr kumimoji="1" lang="en-US" altLang="zh-CN" sz="2800" b="1">
                  <a:latin typeface="Times New Roman" panose="02020603050405020304" charset="0"/>
                  <a:ea typeface="华文新魏" panose="02010800040101010101" pitchFamily="2" charset="-122"/>
                  <a:cs typeface="Times New Roman" panose="02020603050405020304" charset="0"/>
                </a:rPr>
                <a:t>         CH</a:t>
              </a:r>
              <a:r>
                <a:rPr kumimoji="1" lang="en-US" altLang="zh-CN" sz="2800" b="1" baseline="-25000">
                  <a:latin typeface="Times New Roman" panose="02020603050405020304" charset="0"/>
                  <a:ea typeface="华文新魏" panose="02010800040101010101" pitchFamily="2" charset="-122"/>
                  <a:cs typeface="Times New Roman" panose="02020603050405020304" charset="0"/>
                </a:rPr>
                <a:t>3</a:t>
              </a:r>
              <a:r>
                <a:rPr kumimoji="1" lang="en-US" altLang="zh-CN" sz="2800" b="1">
                  <a:latin typeface="Times New Roman" panose="02020603050405020304" charset="0"/>
                  <a:ea typeface="华文新魏" panose="02010800040101010101" pitchFamily="2" charset="-122"/>
                  <a:cs typeface="Times New Roman" panose="02020603050405020304" charset="0"/>
                </a:rPr>
                <a:t>COONa</a:t>
              </a:r>
              <a:r>
                <a:rPr kumimoji="1" lang="zh-CN" altLang="en-US" sz="2800" b="1">
                  <a:latin typeface="Times New Roman" panose="02020603050405020304" charset="0"/>
                  <a:ea typeface="华文新魏" panose="02010800040101010101" pitchFamily="2" charset="-122"/>
                  <a:cs typeface="Times New Roman" panose="02020603050405020304" charset="0"/>
                </a:rPr>
                <a:t> </a:t>
              </a:r>
              <a:r>
                <a:rPr kumimoji="1" lang="en-US" altLang="zh-CN" sz="2800" b="1">
                  <a:latin typeface="Times New Roman" panose="02020603050405020304" charset="0"/>
                  <a:ea typeface="华文新魏" panose="02010800040101010101" pitchFamily="2" charset="-122"/>
                  <a:cs typeface="Times New Roman" panose="02020603050405020304" charset="0"/>
                </a:rPr>
                <a:t>+ </a:t>
              </a:r>
              <a:r>
                <a:rPr kumimoji="1" lang="en-US" altLang="zh-CN" sz="2800" b="1">
                  <a:solidFill>
                    <a:srgbClr val="CC0000"/>
                  </a:solidFill>
                  <a:latin typeface="Times New Roman" panose="02020603050405020304" charset="0"/>
                  <a:ea typeface="华文新魏" panose="02010800040101010101" pitchFamily="2" charset="-122"/>
                  <a:cs typeface="Times New Roman" panose="02020603050405020304" charset="0"/>
                </a:rPr>
                <a:t>Cu</a:t>
              </a:r>
              <a:r>
                <a:rPr kumimoji="1" lang="en-US" altLang="zh-CN" sz="2800" b="1" baseline="-25000">
                  <a:solidFill>
                    <a:srgbClr val="CC0000"/>
                  </a:solidFill>
                  <a:latin typeface="Times New Roman" panose="02020603050405020304" charset="0"/>
                  <a:ea typeface="华文新魏" panose="02010800040101010101" pitchFamily="2" charset="-122"/>
                  <a:cs typeface="Times New Roman" panose="02020603050405020304" charset="0"/>
                </a:rPr>
                <a:t>2</a:t>
              </a:r>
              <a:r>
                <a:rPr kumimoji="1" lang="en-US" altLang="zh-CN" sz="2800" b="1">
                  <a:solidFill>
                    <a:srgbClr val="CC0000"/>
                  </a:solidFill>
                  <a:latin typeface="Times New Roman" panose="02020603050405020304" charset="0"/>
                  <a:ea typeface="华文新魏" panose="02010800040101010101" pitchFamily="2" charset="-122"/>
                  <a:cs typeface="Times New Roman" panose="02020603050405020304" charset="0"/>
                </a:rPr>
                <a:t>O↓</a:t>
              </a:r>
              <a:r>
                <a:rPr kumimoji="1" lang="zh-CN" altLang="en-US" sz="2800" b="1">
                  <a:latin typeface="Times New Roman" panose="02020603050405020304" charset="0"/>
                  <a:ea typeface="华文新魏" panose="02010800040101010101" pitchFamily="2" charset="-122"/>
                  <a:cs typeface="Times New Roman" panose="02020603050405020304" charset="0"/>
                </a:rPr>
                <a:t> </a:t>
              </a:r>
              <a:r>
                <a:rPr kumimoji="1" lang="en-US" altLang="zh-CN" sz="2800" b="1">
                  <a:latin typeface="Times New Roman" panose="02020603050405020304" charset="0"/>
                  <a:ea typeface="华文新魏" panose="02010800040101010101" pitchFamily="2" charset="-122"/>
                  <a:cs typeface="Times New Roman" panose="02020603050405020304" charset="0"/>
                </a:rPr>
                <a:t>+ 3H</a:t>
              </a:r>
              <a:r>
                <a:rPr kumimoji="1" lang="en-US" altLang="zh-CN" sz="2800" b="1" baseline="-25000">
                  <a:latin typeface="Times New Roman" panose="02020603050405020304" charset="0"/>
                  <a:ea typeface="华文新魏" panose="02010800040101010101" pitchFamily="2" charset="-122"/>
                  <a:cs typeface="Times New Roman" panose="02020603050405020304" charset="0"/>
                </a:rPr>
                <a:t>2</a:t>
              </a:r>
              <a:r>
                <a:rPr kumimoji="1" lang="en-US" altLang="zh-CN" sz="2800" b="1">
                  <a:latin typeface="Times New Roman" panose="02020603050405020304" charset="0"/>
                  <a:ea typeface="华文新魏" panose="02010800040101010101" pitchFamily="2" charset="-122"/>
                  <a:cs typeface="Times New Roman" panose="02020603050405020304" charset="0"/>
                </a:rPr>
                <a:t>O</a:t>
              </a:r>
              <a:endParaRPr kumimoji="1" lang="en-US" altLang="zh-CN" sz="2800" b="1" baseline="-25000">
                <a:latin typeface="Times New Roman" panose="02020603050405020304" charset="0"/>
                <a:ea typeface="华文新魏" panose="02010800040101010101" pitchFamily="2" charset="-122"/>
                <a:cs typeface="Times New Roman" panose="02020603050405020304" charset="0"/>
              </a:endParaRPr>
            </a:p>
          </p:txBody>
        </p:sp>
        <p:grpSp>
          <p:nvGrpSpPr>
            <p:cNvPr id="8" name="组合 7"/>
            <p:cNvGrpSpPr/>
            <p:nvPr>
              <p:custDataLst>
                <p:tags r:id="rId5"/>
              </p:custDataLst>
            </p:nvPr>
          </p:nvGrpSpPr>
          <p:grpSpPr>
            <a:xfrm>
              <a:off x="5075728" y="5575581"/>
              <a:ext cx="720000" cy="461665"/>
              <a:chOff x="4731600" y="4484425"/>
              <a:chExt cx="720000" cy="461665"/>
            </a:xfrm>
          </p:grpSpPr>
          <p:sp>
            <p:nvSpPr>
              <p:cNvPr id="9" name="Line 8"/>
              <p:cNvSpPr>
                <a:spLocks noChangeShapeType="1"/>
              </p:cNvSpPr>
              <p:nvPr>
                <p:custDataLst>
                  <p:tags r:id="rId6"/>
                </p:custDataLst>
              </p:nvPr>
            </p:nvSpPr>
            <p:spPr bwMode="auto">
              <a:xfrm>
                <a:off x="4731600" y="4869850"/>
                <a:ext cx="720000" cy="0"/>
              </a:xfrm>
              <a:prstGeom prst="line">
                <a:avLst/>
              </a:prstGeom>
              <a:noFill/>
              <a:ln w="28575">
                <a:solidFill>
                  <a:srgbClr val="000000"/>
                </a:solidFill>
                <a:rou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10" name="矩形 9"/>
              <p:cNvSpPr/>
              <p:nvPr>
                <p:custDataLst>
                  <p:tags r:id="rId7"/>
                </p:custDataLst>
              </p:nvPr>
            </p:nvSpPr>
            <p:spPr>
              <a:xfrm>
                <a:off x="4822650" y="4484425"/>
                <a:ext cx="494046" cy="461665"/>
              </a:xfrm>
              <a:prstGeom prst="rect">
                <a:avLst/>
              </a:prstGeom>
            </p:spPr>
            <p:txBody>
              <a:bodyPr wrap="none">
                <a:spAutoFit/>
              </a:bodyPr>
              <a:lstStyle/>
              <a:p>
                <a:pPr hangingPunct="1">
                  <a:lnSpc>
                    <a:spcPct val="100000"/>
                  </a:lnSpc>
                  <a:spcBef>
                    <a:spcPct val="0"/>
                  </a:spcBef>
                </a:pPr>
                <a:r>
                  <a:rPr lang="en-US" altLang="zh-CN" sz="2400" b="1">
                    <a:solidFill>
                      <a:srgbClr val="000000"/>
                    </a:solidFill>
                    <a:latin typeface="Times New Roman" panose="02020603050405020304" charset="0"/>
                    <a:ea typeface="华文新魏" panose="02010800040101010101" pitchFamily="2" charset="-122"/>
                    <a:cs typeface="Times New Roman" panose="02020603050405020304" charset="0"/>
                  </a:rPr>
                  <a:t>△</a:t>
                </a:r>
                <a:endParaRPr lang="en-US" altLang="zh-CN" sz="2400" b="1" baseline="-25000">
                  <a:solidFill>
                    <a:srgbClr val="000000"/>
                  </a:solidFill>
                  <a:latin typeface="Times New Roman" panose="02020603050405020304" charset="0"/>
                  <a:ea typeface="华文新魏" panose="02010800040101010101" pitchFamily="2" charset="-122"/>
                  <a:cs typeface="Times New Roman" panose="02020603050405020304" charset="0"/>
                </a:endParaRPr>
              </a:p>
            </p:txBody>
          </p:sp>
        </p:grpSp>
      </p:grpSp>
      <p:sp>
        <p:nvSpPr>
          <p:cNvPr id="11" name="矩形 10"/>
          <p:cNvSpPr/>
          <p:nvPr>
            <p:custDataLst>
              <p:tags r:id="rId8"/>
            </p:custDataLst>
          </p:nvPr>
        </p:nvSpPr>
        <p:spPr>
          <a:xfrm>
            <a:off x="8439534" y="2645746"/>
            <a:ext cx="1261884" cy="523220"/>
          </a:xfrm>
          <a:prstGeom prst="rect">
            <a:avLst/>
          </a:prstGeom>
        </p:spPr>
        <p:txBody>
          <a:bodyPr wrap="none">
            <a:spAutoFit/>
          </a:bodyPr>
          <a:lstStyle/>
          <a:p>
            <a:r>
              <a:rPr kumimoji="1" lang="zh-CN" altLang="en-US" sz="2800" b="1">
                <a:solidFill>
                  <a:srgbClr val="CC0000"/>
                </a:solidFill>
                <a:latin typeface="Times New Roman" panose="02020603050405020304" charset="0"/>
                <a:ea typeface="华文新魏" panose="02010800040101010101" pitchFamily="2" charset="-122"/>
                <a:cs typeface="Times New Roman" panose="02020603050405020304" charset="0"/>
              </a:rPr>
              <a:t>砖红色</a:t>
            </a:r>
            <a:endParaRPr lang="zh-CN" altLang="en-US" sz="2800">
              <a:solidFill>
                <a:srgbClr val="CC0000"/>
              </a:solidFill>
              <a:latin typeface="Times New Roman" panose="02020603050405020304" charset="0"/>
              <a:ea typeface="华文新魏" panose="02010800040101010101" pitchFamily="2" charset="-122"/>
              <a:cs typeface="Times New Roman" panose="02020603050405020304" charset="0"/>
            </a:endParaRPr>
          </a:p>
        </p:txBody>
      </p:sp>
      <p:sp>
        <p:nvSpPr>
          <p:cNvPr id="12" name="矩形 11"/>
          <p:cNvSpPr/>
          <p:nvPr>
            <p:custDataLst>
              <p:tags r:id="rId9"/>
            </p:custDataLst>
          </p:nvPr>
        </p:nvSpPr>
        <p:spPr>
          <a:xfrm>
            <a:off x="7362316" y="1491328"/>
            <a:ext cx="2339102" cy="523220"/>
          </a:xfrm>
          <a:prstGeom prst="rect">
            <a:avLst/>
          </a:prstGeom>
        </p:spPr>
        <p:txBody>
          <a:bodyPr wrap="none">
            <a:spAutoFit/>
          </a:bodyPr>
          <a:lstStyle/>
          <a:p>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蓝色絮状沉淀</a:t>
            </a:r>
            <a:endPar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endParaRPr>
          </a:p>
        </p:txBody>
      </p:sp>
      <p:sp>
        <p:nvSpPr>
          <p:cNvPr id="20" name="矩形 19"/>
          <p:cNvSpPr/>
          <p:nvPr>
            <p:custDataLst>
              <p:tags r:id="rId10"/>
            </p:custDataLst>
          </p:nvPr>
        </p:nvSpPr>
        <p:spPr>
          <a:xfrm>
            <a:off x="185776" y="2882347"/>
            <a:ext cx="2747868" cy="584775"/>
          </a:xfrm>
          <a:prstGeom prst="rect">
            <a:avLst/>
          </a:prstGeom>
        </p:spPr>
        <p:txBody>
          <a:bodyPr wrap="none">
            <a:spAutoFit/>
          </a:bodyPr>
          <a:lstStyle/>
          <a:p>
            <a:r>
              <a:rPr lang="zh-CN" altLang="en-US" sz="3200" b="1" smtClean="0">
                <a:solidFill>
                  <a:srgbClr val="0000FF"/>
                </a:solidFill>
                <a:latin typeface="华文新魏" panose="02010800040101010101" pitchFamily="2" charset="-122"/>
                <a:ea typeface="华文新魏" panose="02010800040101010101" pitchFamily="2" charset="-122"/>
              </a:rPr>
              <a:t>离子方程式： </a:t>
            </a:r>
            <a:endParaRPr lang="zh-CN" altLang="en-US" sz="3200">
              <a:solidFill>
                <a:srgbClr val="0000FF"/>
              </a:solidFill>
              <a:latin typeface="华文新魏" panose="02010800040101010101" pitchFamily="2" charset="-122"/>
              <a:ea typeface="华文新魏" panose="02010800040101010101" pitchFamily="2" charset="-122"/>
            </a:endParaRPr>
          </a:p>
        </p:txBody>
      </p:sp>
      <p:sp>
        <p:nvSpPr>
          <p:cNvPr id="22" name="Text Box 5"/>
          <p:cNvSpPr txBox="1">
            <a:spLocks noChangeArrowheads="1"/>
          </p:cNvSpPr>
          <p:nvPr>
            <p:custDataLst>
              <p:tags r:id="rId11"/>
            </p:custDataLst>
          </p:nvPr>
        </p:nvSpPr>
        <p:spPr bwMode="auto">
          <a:xfrm>
            <a:off x="2729329" y="3096731"/>
            <a:ext cx="46329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2800" b="1">
                <a:latin typeface="Times New Roman" panose="02020603050405020304" charset="0"/>
                <a:ea typeface="华文新魏" panose="02010800040101010101" pitchFamily="2" charset="-122"/>
                <a:cs typeface="Times New Roman" panose="02020603050405020304" charset="0"/>
              </a:rPr>
              <a:t> </a:t>
            </a:r>
            <a:r>
              <a:rPr lang="en-US" altLang="zh-CN" sz="2800" b="1" smtClean="0">
                <a:latin typeface="Times New Roman" panose="02020603050405020304" charset="0"/>
                <a:ea typeface="华文新魏" panose="02010800040101010101" pitchFamily="2" charset="-122"/>
                <a:cs typeface="Times New Roman" panose="02020603050405020304" charset="0"/>
              </a:rPr>
              <a:t>Cu</a:t>
            </a:r>
            <a:r>
              <a:rPr lang="en-US" altLang="zh-CN" sz="2800" b="1" baseline="30000" smtClean="0">
                <a:latin typeface="Times New Roman" panose="02020603050405020304" charset="0"/>
                <a:ea typeface="华文新魏" panose="02010800040101010101" pitchFamily="2" charset="-122"/>
                <a:cs typeface="Times New Roman" panose="02020603050405020304" charset="0"/>
              </a:rPr>
              <a:t>2+</a:t>
            </a:r>
            <a:r>
              <a:rPr lang="en-US" altLang="zh-CN" sz="2800" b="1" smtClean="0">
                <a:latin typeface="Times New Roman" panose="02020603050405020304" charset="0"/>
                <a:ea typeface="华文新魏" panose="02010800040101010101" pitchFamily="2" charset="-122"/>
                <a:cs typeface="Times New Roman" panose="02020603050405020304" charset="0"/>
              </a:rPr>
              <a:t>+ 2OH</a:t>
            </a:r>
            <a:r>
              <a:rPr lang="en-US" altLang="zh-CN" sz="2800" b="1" baseline="30000" smtClean="0">
                <a:latin typeface="Times New Roman" panose="02020603050405020304" charset="0"/>
                <a:ea typeface="华文新魏" panose="02010800040101010101" pitchFamily="2" charset="-122"/>
                <a:cs typeface="Times New Roman" panose="02020603050405020304" charset="0"/>
              </a:rPr>
              <a:t>- </a:t>
            </a:r>
            <a:r>
              <a:rPr lang="en-US" altLang="zh-CN" sz="2800" b="1">
                <a:latin typeface="Times New Roman" panose="02020603050405020304" charset="0"/>
                <a:ea typeface="华文新魏" panose="02010800040101010101" pitchFamily="2" charset="-122"/>
                <a:cs typeface="Times New Roman" panose="02020603050405020304" charset="0"/>
              </a:rPr>
              <a:t>= </a:t>
            </a:r>
            <a:r>
              <a:rPr lang="en-US" altLang="zh-CN" sz="2800" b="1" smtClean="0">
                <a:latin typeface="Times New Roman" panose="02020603050405020304" charset="0"/>
                <a:ea typeface="华文新魏" panose="02010800040101010101" pitchFamily="2" charset="-122"/>
                <a:cs typeface="Times New Roman" panose="02020603050405020304" charset="0"/>
              </a:rPr>
              <a:t>Cu(OH)</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grpSp>
        <p:nvGrpSpPr>
          <p:cNvPr id="24" name="组合 23"/>
          <p:cNvGrpSpPr/>
          <p:nvPr>
            <p:custDataLst>
              <p:tags r:id="rId12"/>
            </p:custDataLst>
          </p:nvPr>
        </p:nvGrpSpPr>
        <p:grpSpPr>
          <a:xfrm>
            <a:off x="822614" y="3796683"/>
            <a:ext cx="10307364" cy="640988"/>
            <a:chOff x="170136" y="5575581"/>
            <a:chExt cx="10307364" cy="640988"/>
          </a:xfrm>
        </p:grpSpPr>
        <p:sp>
          <p:nvSpPr>
            <p:cNvPr id="25" name="矩形 24"/>
            <p:cNvSpPr/>
            <p:nvPr>
              <p:custDataLst>
                <p:tags r:id="rId13"/>
              </p:custDataLst>
            </p:nvPr>
          </p:nvSpPr>
          <p:spPr>
            <a:xfrm>
              <a:off x="170136" y="5694599"/>
              <a:ext cx="10307364" cy="521970"/>
            </a:xfrm>
            <a:prstGeom prst="rect">
              <a:avLst/>
            </a:prstGeom>
          </p:spPr>
          <p:txBody>
            <a:bodyPr wrap="square">
              <a:spAutoFit/>
            </a:bodyPr>
            <a:lstStyle/>
            <a:p>
              <a:pPr>
                <a:spcAft>
                  <a:spcPts val="600"/>
                </a:spcAft>
              </a:pPr>
              <a:r>
                <a:rPr kumimoji="1" lang="en-US" altLang="zh-CN" sz="2800" b="1">
                  <a:latin typeface="Times New Roman" panose="02020603050405020304" charset="0"/>
                  <a:ea typeface="华文新魏" panose="02010800040101010101" pitchFamily="2" charset="-122"/>
                  <a:cs typeface="Times New Roman" panose="02020603050405020304" charset="0"/>
                </a:rPr>
                <a:t>CH</a:t>
              </a:r>
              <a:r>
                <a:rPr kumimoji="1" lang="en-US" altLang="zh-CN" sz="2800" b="1" baseline="-25000">
                  <a:latin typeface="Times New Roman" panose="02020603050405020304" charset="0"/>
                  <a:ea typeface="华文新魏" panose="02010800040101010101" pitchFamily="2" charset="-122"/>
                  <a:cs typeface="Times New Roman" panose="02020603050405020304" charset="0"/>
                </a:rPr>
                <a:t>3</a:t>
              </a:r>
              <a:r>
                <a:rPr kumimoji="1" lang="en-US" altLang="zh-CN" sz="2800" b="1">
                  <a:latin typeface="Times New Roman" panose="02020603050405020304" charset="0"/>
                  <a:ea typeface="华文新魏" panose="02010800040101010101" pitchFamily="2" charset="-122"/>
                  <a:cs typeface="Times New Roman" panose="02020603050405020304" charset="0"/>
                </a:rPr>
                <a:t>CHO + 2Cu(OH)</a:t>
              </a:r>
              <a:r>
                <a:rPr kumimoji="1" lang="en-US" altLang="zh-CN" sz="2800" b="1" baseline="-25000">
                  <a:latin typeface="Times New Roman" panose="02020603050405020304" charset="0"/>
                  <a:ea typeface="华文新魏" panose="02010800040101010101" pitchFamily="2" charset="-122"/>
                  <a:cs typeface="Times New Roman" panose="02020603050405020304" charset="0"/>
                </a:rPr>
                <a:t>2</a:t>
              </a:r>
              <a:r>
                <a:rPr kumimoji="1" lang="en-US" altLang="zh-CN" sz="2800" b="1">
                  <a:latin typeface="Times New Roman" panose="02020603050405020304" charset="0"/>
                  <a:ea typeface="华文新魏" panose="02010800040101010101" pitchFamily="2" charset="-122"/>
                  <a:cs typeface="Times New Roman" panose="02020603050405020304" charset="0"/>
                </a:rPr>
                <a:t> + </a:t>
              </a:r>
              <a:r>
                <a:rPr kumimoji="1" lang="en-US" altLang="zh-CN" sz="2800" b="1" smtClean="0">
                  <a:latin typeface="Times New Roman" panose="02020603050405020304" charset="0"/>
                  <a:ea typeface="华文新魏" panose="02010800040101010101" pitchFamily="2" charset="-122"/>
                  <a:cs typeface="Times New Roman" panose="02020603050405020304" charset="0"/>
                </a:rPr>
                <a:t>OH</a:t>
              </a:r>
              <a:r>
                <a:rPr kumimoji="1" lang="en-US" altLang="zh-CN" sz="2800" b="1" baseline="30000" smtClean="0">
                  <a:latin typeface="Times New Roman" panose="02020603050405020304" charset="0"/>
                  <a:ea typeface="华文新魏" panose="02010800040101010101" pitchFamily="2" charset="-122"/>
                  <a:cs typeface="Times New Roman" panose="02020603050405020304" charset="0"/>
                </a:rPr>
                <a:t>-</a:t>
              </a:r>
              <a:r>
                <a:rPr kumimoji="1" lang="en-US" altLang="zh-CN" sz="2800" b="1" smtClean="0">
                  <a:latin typeface="Times New Roman" panose="02020603050405020304" charset="0"/>
                  <a:ea typeface="华文新魏" panose="02010800040101010101" pitchFamily="2" charset="-122"/>
                  <a:cs typeface="Times New Roman" panose="02020603050405020304" charset="0"/>
                </a:rPr>
                <a:t>           CH</a:t>
              </a:r>
              <a:r>
                <a:rPr kumimoji="1" lang="en-US" altLang="zh-CN" sz="2800" b="1" baseline="-25000" smtClean="0">
                  <a:latin typeface="Times New Roman" panose="02020603050405020304" charset="0"/>
                  <a:ea typeface="华文新魏" panose="02010800040101010101" pitchFamily="2" charset="-122"/>
                  <a:cs typeface="Times New Roman" panose="02020603050405020304" charset="0"/>
                </a:rPr>
                <a:t>3</a:t>
              </a:r>
              <a:r>
                <a:rPr kumimoji="1" lang="en-US" altLang="zh-CN" sz="2800" b="1" smtClean="0">
                  <a:latin typeface="Times New Roman" panose="02020603050405020304" charset="0"/>
                  <a:ea typeface="华文新魏" panose="02010800040101010101" pitchFamily="2" charset="-122"/>
                  <a:cs typeface="Times New Roman" panose="02020603050405020304" charset="0"/>
                </a:rPr>
                <a:t>COO</a:t>
              </a:r>
              <a:r>
                <a:rPr kumimoji="1" lang="en-US" altLang="zh-CN" sz="2800" b="1" baseline="30000" smtClean="0">
                  <a:latin typeface="Times New Roman" panose="02020603050405020304" charset="0"/>
                  <a:ea typeface="华文新魏" panose="02010800040101010101" pitchFamily="2" charset="-122"/>
                  <a:cs typeface="Times New Roman" panose="02020603050405020304" charset="0"/>
                </a:rPr>
                <a:t>-</a:t>
              </a:r>
              <a:r>
                <a:rPr kumimoji="1" lang="zh-CN" altLang="en-US" sz="2800" b="1" baseline="30000" smtClean="0">
                  <a:latin typeface="Times New Roman" panose="02020603050405020304" charset="0"/>
                  <a:ea typeface="华文新魏" panose="02010800040101010101" pitchFamily="2" charset="-122"/>
                  <a:cs typeface="Times New Roman" panose="02020603050405020304" charset="0"/>
                </a:rPr>
                <a:t> </a:t>
              </a:r>
              <a:r>
                <a:rPr kumimoji="1" lang="en-US" altLang="zh-CN" sz="2800" b="1">
                  <a:latin typeface="Times New Roman" panose="02020603050405020304" charset="0"/>
                  <a:ea typeface="华文新魏" panose="02010800040101010101" pitchFamily="2" charset="-122"/>
                  <a:cs typeface="Times New Roman" panose="02020603050405020304" charset="0"/>
                </a:rPr>
                <a:t>+ </a:t>
              </a:r>
              <a:r>
                <a:rPr kumimoji="1" lang="en-US" altLang="zh-CN" sz="2800" b="1">
                  <a:solidFill>
                    <a:srgbClr val="CC0000"/>
                  </a:solidFill>
                  <a:latin typeface="Times New Roman" panose="02020603050405020304" charset="0"/>
                  <a:ea typeface="华文新魏" panose="02010800040101010101" pitchFamily="2" charset="-122"/>
                  <a:cs typeface="Times New Roman" panose="02020603050405020304" charset="0"/>
                </a:rPr>
                <a:t>Cu</a:t>
              </a:r>
              <a:r>
                <a:rPr kumimoji="1" lang="en-US" altLang="zh-CN" sz="2800" b="1" baseline="-25000">
                  <a:solidFill>
                    <a:srgbClr val="CC0000"/>
                  </a:solidFill>
                  <a:latin typeface="Times New Roman" panose="02020603050405020304" charset="0"/>
                  <a:ea typeface="华文新魏" panose="02010800040101010101" pitchFamily="2" charset="-122"/>
                  <a:cs typeface="Times New Roman" panose="02020603050405020304" charset="0"/>
                </a:rPr>
                <a:t>2</a:t>
              </a:r>
              <a:r>
                <a:rPr kumimoji="1" lang="en-US" altLang="zh-CN" sz="2800" b="1">
                  <a:solidFill>
                    <a:srgbClr val="CC0000"/>
                  </a:solidFill>
                  <a:latin typeface="Times New Roman" panose="02020603050405020304" charset="0"/>
                  <a:ea typeface="华文新魏" panose="02010800040101010101" pitchFamily="2" charset="-122"/>
                  <a:cs typeface="Times New Roman" panose="02020603050405020304" charset="0"/>
                </a:rPr>
                <a:t>O↓</a:t>
              </a:r>
              <a:r>
                <a:rPr kumimoji="1" lang="zh-CN" altLang="en-US" sz="2800" b="1">
                  <a:latin typeface="Times New Roman" panose="02020603050405020304" charset="0"/>
                  <a:ea typeface="华文新魏" panose="02010800040101010101" pitchFamily="2" charset="-122"/>
                  <a:cs typeface="Times New Roman" panose="02020603050405020304" charset="0"/>
                </a:rPr>
                <a:t> </a:t>
              </a:r>
              <a:r>
                <a:rPr kumimoji="1" lang="en-US" altLang="zh-CN" sz="2800" b="1">
                  <a:latin typeface="Times New Roman" panose="02020603050405020304" charset="0"/>
                  <a:ea typeface="华文新魏" panose="02010800040101010101" pitchFamily="2" charset="-122"/>
                  <a:cs typeface="Times New Roman" panose="02020603050405020304" charset="0"/>
                </a:rPr>
                <a:t>+ 3H</a:t>
              </a:r>
              <a:r>
                <a:rPr kumimoji="1" lang="en-US" altLang="zh-CN" sz="2800" b="1" baseline="-25000">
                  <a:latin typeface="Times New Roman" panose="02020603050405020304" charset="0"/>
                  <a:ea typeface="华文新魏" panose="02010800040101010101" pitchFamily="2" charset="-122"/>
                  <a:cs typeface="Times New Roman" panose="02020603050405020304" charset="0"/>
                </a:rPr>
                <a:t>2</a:t>
              </a:r>
              <a:r>
                <a:rPr kumimoji="1" lang="en-US" altLang="zh-CN" sz="2800" b="1">
                  <a:latin typeface="Times New Roman" panose="02020603050405020304" charset="0"/>
                  <a:ea typeface="华文新魏" panose="02010800040101010101" pitchFamily="2" charset="-122"/>
                  <a:cs typeface="Times New Roman" panose="02020603050405020304" charset="0"/>
                </a:rPr>
                <a:t>O</a:t>
              </a:r>
              <a:endParaRPr kumimoji="1" lang="en-US" altLang="zh-CN" sz="2800" b="1" baseline="-25000">
                <a:latin typeface="Times New Roman" panose="02020603050405020304" charset="0"/>
                <a:ea typeface="华文新魏" panose="02010800040101010101" pitchFamily="2" charset="-122"/>
                <a:cs typeface="Times New Roman" panose="02020603050405020304" charset="0"/>
              </a:endParaRPr>
            </a:p>
          </p:txBody>
        </p:sp>
        <p:grpSp>
          <p:nvGrpSpPr>
            <p:cNvPr id="26" name="组合 25"/>
            <p:cNvGrpSpPr/>
            <p:nvPr>
              <p:custDataLst>
                <p:tags r:id="rId14"/>
              </p:custDataLst>
            </p:nvPr>
          </p:nvGrpSpPr>
          <p:grpSpPr>
            <a:xfrm>
              <a:off x="5075728" y="5575581"/>
              <a:ext cx="720000" cy="461665"/>
              <a:chOff x="4731600" y="4484425"/>
              <a:chExt cx="720000" cy="461665"/>
            </a:xfrm>
          </p:grpSpPr>
          <p:sp>
            <p:nvSpPr>
              <p:cNvPr id="27" name="Line 8"/>
              <p:cNvSpPr>
                <a:spLocks noChangeShapeType="1"/>
              </p:cNvSpPr>
              <p:nvPr>
                <p:custDataLst>
                  <p:tags r:id="rId15"/>
                </p:custDataLst>
              </p:nvPr>
            </p:nvSpPr>
            <p:spPr bwMode="auto">
              <a:xfrm>
                <a:off x="4731600" y="4869850"/>
                <a:ext cx="720000" cy="0"/>
              </a:xfrm>
              <a:prstGeom prst="line">
                <a:avLst/>
              </a:prstGeom>
              <a:noFill/>
              <a:ln w="28575">
                <a:solidFill>
                  <a:srgbClr val="000000"/>
                </a:solidFill>
                <a:rou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28" name="矩形 27"/>
              <p:cNvSpPr/>
              <p:nvPr>
                <p:custDataLst>
                  <p:tags r:id="rId16"/>
                </p:custDataLst>
              </p:nvPr>
            </p:nvSpPr>
            <p:spPr>
              <a:xfrm>
                <a:off x="4822650" y="4484425"/>
                <a:ext cx="494046" cy="461665"/>
              </a:xfrm>
              <a:prstGeom prst="rect">
                <a:avLst/>
              </a:prstGeom>
            </p:spPr>
            <p:txBody>
              <a:bodyPr wrap="none">
                <a:spAutoFit/>
              </a:bodyPr>
              <a:lstStyle/>
              <a:p>
                <a:pPr hangingPunct="1">
                  <a:lnSpc>
                    <a:spcPct val="100000"/>
                  </a:lnSpc>
                  <a:spcBef>
                    <a:spcPct val="0"/>
                  </a:spcBef>
                </a:pPr>
                <a:r>
                  <a:rPr lang="en-US" altLang="zh-CN" sz="2400" b="1">
                    <a:solidFill>
                      <a:srgbClr val="000000"/>
                    </a:solidFill>
                    <a:latin typeface="Times New Roman" panose="02020603050405020304" charset="0"/>
                    <a:ea typeface="华文新魏" panose="02010800040101010101" pitchFamily="2" charset="-122"/>
                    <a:cs typeface="Times New Roman" panose="02020603050405020304" charset="0"/>
                  </a:rPr>
                  <a:t>△</a:t>
                </a:r>
                <a:endParaRPr lang="en-US" altLang="zh-CN" sz="2400" b="1" baseline="-25000">
                  <a:solidFill>
                    <a:srgbClr val="000000"/>
                  </a:solidFill>
                  <a:latin typeface="Times New Roman" panose="02020603050405020304" charset="0"/>
                  <a:ea typeface="华文新魏" panose="02010800040101010101" pitchFamily="2" charset="-122"/>
                  <a:cs typeface="Times New Roman" panose="02020603050405020304" charset="0"/>
                </a:endParaRPr>
              </a:p>
            </p:txBody>
          </p:sp>
        </p:grpSp>
      </p:grpSp>
      <p:sp>
        <p:nvSpPr>
          <p:cNvPr id="30" name="矩形 29"/>
          <p:cNvSpPr/>
          <p:nvPr>
            <p:custDataLst>
              <p:tags r:id="rId17"/>
            </p:custDataLst>
          </p:nvPr>
        </p:nvSpPr>
        <p:spPr>
          <a:xfrm>
            <a:off x="185776" y="4971946"/>
            <a:ext cx="1349005" cy="584775"/>
          </a:xfrm>
          <a:prstGeom prst="rect">
            <a:avLst/>
          </a:prstGeom>
        </p:spPr>
        <p:txBody>
          <a:bodyPr wrap="square">
            <a:spAutoFit/>
          </a:bodyPr>
          <a:lstStyle/>
          <a:p>
            <a:r>
              <a:rPr lang="zh-CN" altLang="en-US" sz="3200" b="1" smtClean="0">
                <a:solidFill>
                  <a:srgbClr val="0000FF"/>
                </a:solidFill>
                <a:latin typeface="华文新魏" panose="02010800040101010101" pitchFamily="2" charset="-122"/>
                <a:ea typeface="华文新魏" panose="02010800040101010101" pitchFamily="2" charset="-122"/>
              </a:rPr>
              <a:t>实质</a:t>
            </a:r>
            <a:r>
              <a:rPr lang="zh-CN" altLang="en-US" sz="3200" b="1">
                <a:solidFill>
                  <a:srgbClr val="0000FF"/>
                </a:solidFill>
                <a:latin typeface="华文新魏" panose="02010800040101010101" pitchFamily="2" charset="-122"/>
                <a:ea typeface="华文新魏" panose="02010800040101010101" pitchFamily="2" charset="-122"/>
              </a:rPr>
              <a:t>： </a:t>
            </a:r>
            <a:endParaRPr lang="zh-CN" altLang="en-US" sz="3200">
              <a:solidFill>
                <a:srgbClr val="0000FF"/>
              </a:solidFill>
              <a:latin typeface="华文新魏" panose="02010800040101010101" pitchFamily="2" charset="-122"/>
              <a:ea typeface="华文新魏" panose="02010800040101010101" pitchFamily="2" charset="-122"/>
            </a:endParaRPr>
          </a:p>
        </p:txBody>
      </p:sp>
      <p:sp>
        <p:nvSpPr>
          <p:cNvPr id="31" name="矩形 30"/>
          <p:cNvSpPr/>
          <p:nvPr>
            <p:custDataLst>
              <p:tags r:id="rId18"/>
            </p:custDataLst>
          </p:nvPr>
        </p:nvSpPr>
        <p:spPr>
          <a:xfrm>
            <a:off x="1442218" y="4779803"/>
            <a:ext cx="10197145" cy="1569660"/>
          </a:xfrm>
          <a:prstGeom prst="rect">
            <a:avLst/>
          </a:prstGeom>
        </p:spPr>
        <p:txBody>
          <a:bodyPr wrap="square">
            <a:spAutoFit/>
          </a:bodyPr>
          <a:lstStyle/>
          <a:p>
            <a:r>
              <a:rPr lang="zh-CN" altLang="en-US" sz="3200" b="1" smtClean="0">
                <a:solidFill>
                  <a:srgbClr val="0000FF"/>
                </a:solidFill>
                <a:latin typeface="华文新魏" panose="02010800040101010101" pitchFamily="2" charset="-122"/>
                <a:ea typeface="华文新魏" panose="02010800040101010101" pitchFamily="2" charset="-122"/>
              </a:rPr>
              <a:t>乙醛中的醛基被新制备的氢氧化铜中</a:t>
            </a:r>
            <a:r>
              <a:rPr lang="en-US" altLang="zh-CN" sz="3200" b="1" smtClean="0">
                <a:solidFill>
                  <a:srgbClr val="0000FF"/>
                </a:solidFill>
                <a:highlight>
                  <a:srgbClr val="FFFF00"/>
                </a:highlight>
                <a:latin typeface="华文新魏" panose="02010800040101010101" pitchFamily="2" charset="-122"/>
                <a:ea typeface="华文新魏" panose="02010800040101010101" pitchFamily="2" charset="-122"/>
              </a:rPr>
              <a:t>+2</a:t>
            </a:r>
            <a:r>
              <a:rPr lang="zh-CN" altLang="en-US" sz="3200" b="1" smtClean="0">
                <a:solidFill>
                  <a:srgbClr val="0000FF"/>
                </a:solidFill>
                <a:highlight>
                  <a:srgbClr val="FFFF00"/>
                </a:highlight>
                <a:latin typeface="华文新魏" panose="02010800040101010101" pitchFamily="2" charset="-122"/>
                <a:ea typeface="华文新魏" panose="02010800040101010101" pitchFamily="2" charset="-122"/>
              </a:rPr>
              <a:t>价的铜</a:t>
            </a:r>
            <a:r>
              <a:rPr lang="zh-CN" altLang="en-US" sz="3200" b="1" smtClean="0">
                <a:solidFill>
                  <a:srgbClr val="0000FF"/>
                </a:solidFill>
                <a:latin typeface="华文新魏" panose="02010800040101010101" pitchFamily="2" charset="-122"/>
                <a:ea typeface="华文新魏" panose="02010800040101010101" pitchFamily="2" charset="-122"/>
              </a:rPr>
              <a:t>氧化成羧基，又和过量的氢氧化钠反应生成钠盐，表现醛基具有还原性 。</a:t>
            </a:r>
            <a:endParaRPr lang="zh-CN" altLang="en-US" sz="3200">
              <a:solidFill>
                <a:srgbClr val="0000FF"/>
              </a:solidFill>
              <a:latin typeface="华文新魏" panose="02010800040101010101" pitchFamily="2" charset="-122"/>
              <a:ea typeface="华文新魏" panose="020108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randombar(horizont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anim calcmode="lin" valueType="num">
                                      <p:cBhvr additive="base">
                                        <p:cTn id="32" dur="500" fill="hold"/>
                                        <p:tgtEl>
                                          <p:spTgt spid="31"/>
                                        </p:tgtEl>
                                        <p:attrNameLst>
                                          <p:attrName>ppt_x</p:attrName>
                                        </p:attrNameLst>
                                      </p:cBhvr>
                                      <p:tavLst>
                                        <p:tav tm="0">
                                          <p:val>
                                            <p:strVal val="#ppt_x"/>
                                          </p:val>
                                        </p:tav>
                                        <p:tav tm="100000">
                                          <p:val>
                                            <p:strVal val="#ppt_x"/>
                                          </p:val>
                                        </p:tav>
                                      </p:tavLst>
                                    </p:anim>
                                    <p:anim calcmode="lin" valueType="num">
                                      <p:cBhvr additive="base">
                                        <p:cTn id="33"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2" grpId="0"/>
      <p:bldP spid="22" grpId="0"/>
      <p:bldP spid="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
          <p:cNvSpPr/>
          <p:nvPr>
            <p:custDataLst>
              <p:tags r:id="rId1"/>
            </p:custDataLst>
          </p:nvPr>
        </p:nvSpPr>
        <p:spPr>
          <a:xfrm>
            <a:off x="203469" y="1198940"/>
            <a:ext cx="4732386" cy="523220"/>
          </a:xfrm>
          <a:prstGeom prst="rect">
            <a:avLst/>
          </a:prstGeom>
          <a:noFill/>
          <a:ln w="9525">
            <a:noFill/>
          </a:ln>
        </p:spPr>
        <p:txBody>
          <a:bodyPr wrap="none" anchor="ctr" anchorCtr="0">
            <a:spAutoFit/>
          </a:bodyPr>
          <a:lstStyle/>
          <a:p>
            <a:pPr eaLnBrk="0" hangingPunct="0"/>
            <a:r>
              <a:rPr lang="en-US" altLang="zh-CN" sz="2800">
                <a:latin typeface="Times New Roman" panose="02020603050405020304" charset="0"/>
                <a:ea typeface="华文新魏" panose="02010800040101010101" pitchFamily="2" charset="-122"/>
                <a:cs typeface="Times New Roman" panose="02020603050405020304" charset="0"/>
              </a:rPr>
              <a:t>a</a:t>
            </a:r>
            <a:r>
              <a:rPr lang="zh-CN" altLang="en-US" sz="2800">
                <a:latin typeface="Times New Roman" panose="02020603050405020304" charset="0"/>
                <a:ea typeface="华文新魏" panose="02010800040101010101" pitchFamily="2" charset="-122"/>
                <a:cs typeface="Times New Roman" panose="02020603050405020304" charset="0"/>
              </a:rPr>
              <a:t>、</a:t>
            </a:r>
            <a:r>
              <a:rPr lang="zh-CN" altLang="en-US" sz="2800">
                <a:highlight>
                  <a:srgbClr val="FFFF00"/>
                </a:highlight>
                <a:latin typeface="Times New Roman" panose="02020603050405020304" charset="0"/>
                <a:ea typeface="华文新魏" panose="02010800040101010101" pitchFamily="2" charset="-122"/>
                <a:cs typeface="Times New Roman" panose="02020603050405020304" charset="0"/>
              </a:rPr>
              <a:t>必须用新制的</a:t>
            </a:r>
            <a:r>
              <a:rPr lang="en-US" altLang="zh-CN" sz="2800">
                <a:highlight>
                  <a:srgbClr val="FFFF00"/>
                </a:highlight>
                <a:latin typeface="Times New Roman" panose="02020603050405020304" charset="0"/>
                <a:ea typeface="华文新魏" panose="02010800040101010101" pitchFamily="2" charset="-122"/>
                <a:cs typeface="Times New Roman" panose="02020603050405020304" charset="0"/>
              </a:rPr>
              <a:t>Cu(OH)</a:t>
            </a:r>
            <a:r>
              <a:rPr lang="en-US" altLang="zh-CN" sz="2800" baseline="-25000">
                <a:highlight>
                  <a:srgbClr val="FFFF00"/>
                </a:highlight>
                <a:latin typeface="Times New Roman" panose="02020603050405020304" charset="0"/>
                <a:ea typeface="华文新魏" panose="02010800040101010101" pitchFamily="2" charset="-122"/>
                <a:cs typeface="Times New Roman" panose="02020603050405020304" charset="0"/>
              </a:rPr>
              <a:t>2</a:t>
            </a:r>
            <a:r>
              <a:rPr lang="zh-CN" altLang="en-US" sz="2800">
                <a:highlight>
                  <a:srgbClr val="FFFF00"/>
                </a:highlight>
                <a:latin typeface="Times New Roman" panose="02020603050405020304" charset="0"/>
                <a:ea typeface="华文新魏" panose="02010800040101010101" pitchFamily="2" charset="-122"/>
                <a:cs typeface="Times New Roman" panose="02020603050405020304" charset="0"/>
              </a:rPr>
              <a:t>：</a:t>
            </a:r>
            <a:r>
              <a:rPr lang="zh-CN" altLang="en-US" sz="2800">
                <a:latin typeface="Times New Roman" panose="02020603050405020304" charset="0"/>
                <a:ea typeface="华文新魏" panose="02010800040101010101" pitchFamily="2" charset="-122"/>
                <a:cs typeface="Times New Roman" panose="02020603050405020304" charset="0"/>
              </a:rPr>
              <a:t> </a:t>
            </a:r>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4" name="Rectangle 12"/>
          <p:cNvSpPr/>
          <p:nvPr>
            <p:custDataLst>
              <p:tags r:id="rId2"/>
            </p:custDataLst>
          </p:nvPr>
        </p:nvSpPr>
        <p:spPr>
          <a:xfrm>
            <a:off x="353060" y="2333625"/>
            <a:ext cx="8348345" cy="521970"/>
          </a:xfrm>
          <a:prstGeom prst="rect">
            <a:avLst/>
          </a:prstGeom>
          <a:noFill/>
          <a:ln w="9525">
            <a:noFill/>
          </a:ln>
        </p:spPr>
        <p:txBody>
          <a:bodyPr wrap="square" anchor="ctr" anchorCtr="0">
            <a:spAutoFit/>
          </a:bodyPr>
          <a:lstStyle/>
          <a:p>
            <a:pPr eaLnBrk="0" hangingPunct="0"/>
            <a:r>
              <a:rPr lang="en-US" altLang="zh-CN" sz="2800">
                <a:latin typeface="Times New Roman" panose="02020603050405020304" charset="0"/>
                <a:ea typeface="华文新魏" panose="02010800040101010101" pitchFamily="2" charset="-122"/>
                <a:cs typeface="Times New Roman" panose="02020603050405020304" charset="0"/>
              </a:rPr>
              <a:t> </a:t>
            </a:r>
            <a:endParaRPr lang="en-US" altLang="zh-CN" sz="2800">
              <a:latin typeface="Times New Roman" panose="02020603050405020304" charset="0"/>
              <a:ea typeface="华文新魏" panose="02010800040101010101" pitchFamily="2" charset="-122"/>
              <a:cs typeface="Times New Roman" panose="02020603050405020304" charset="0"/>
            </a:endParaRPr>
          </a:p>
        </p:txBody>
      </p:sp>
      <p:sp>
        <p:nvSpPr>
          <p:cNvPr id="5" name="Rectangle 13"/>
          <p:cNvSpPr/>
          <p:nvPr>
            <p:custDataLst>
              <p:tags r:id="rId3"/>
            </p:custDataLst>
          </p:nvPr>
        </p:nvSpPr>
        <p:spPr>
          <a:xfrm>
            <a:off x="203200" y="2473295"/>
            <a:ext cx="11521440" cy="1384995"/>
          </a:xfrm>
          <a:prstGeom prst="rect">
            <a:avLst/>
          </a:prstGeom>
          <a:noFill/>
          <a:ln w="9525">
            <a:noFill/>
          </a:ln>
        </p:spPr>
        <p:txBody>
          <a:bodyPr wrap="square" anchor="ctr" anchorCtr="0">
            <a:spAutoFit/>
          </a:bodyPr>
          <a:lstStyle/>
          <a:p>
            <a:pPr eaLnBrk="0" fontAlgn="auto" hangingPunct="0">
              <a:lnSpc>
                <a:spcPct val="150000"/>
              </a:lnSpc>
            </a:pPr>
            <a:r>
              <a:rPr lang="en-US" altLang="zh-CN" sz="2800">
                <a:latin typeface="Times New Roman" panose="02020603050405020304" charset="0"/>
                <a:ea typeface="华文新魏" panose="02010800040101010101" pitchFamily="2" charset="-122"/>
                <a:cs typeface="Times New Roman" panose="02020603050405020304" charset="0"/>
              </a:rPr>
              <a:t>b</a:t>
            </a:r>
            <a:r>
              <a:rPr lang="zh-CN" altLang="en-US" sz="2800">
                <a:latin typeface="Times New Roman" panose="02020603050405020304" charset="0"/>
                <a:ea typeface="华文新魏" panose="02010800040101010101" pitchFamily="2" charset="-122"/>
                <a:cs typeface="Times New Roman" panose="02020603050405020304" charset="0"/>
              </a:rPr>
              <a:t>、制备</a:t>
            </a:r>
            <a:r>
              <a:rPr lang="en-US" altLang="zh-CN" sz="2800">
                <a:latin typeface="Times New Roman" panose="02020603050405020304" charset="0"/>
                <a:ea typeface="华文新魏" panose="02010800040101010101" pitchFamily="2" charset="-122"/>
                <a:cs typeface="Times New Roman" panose="02020603050405020304" charset="0"/>
              </a:rPr>
              <a:t>Cu(OH)</a:t>
            </a:r>
            <a:r>
              <a:rPr lang="en-US" altLang="zh-CN" sz="2800" baseline="-25000">
                <a:latin typeface="Times New Roman" panose="02020603050405020304" charset="0"/>
                <a:ea typeface="华文新魏" panose="02010800040101010101" pitchFamily="2" charset="-122"/>
                <a:cs typeface="Times New Roman" panose="02020603050405020304" charset="0"/>
              </a:rPr>
              <a:t>2</a:t>
            </a:r>
            <a:r>
              <a:rPr lang="zh-CN" altLang="en-US" sz="2800">
                <a:latin typeface="Times New Roman" panose="02020603050405020304" charset="0"/>
                <a:ea typeface="华文新魏" panose="02010800040101010101" pitchFamily="2" charset="-122"/>
                <a:cs typeface="Times New Roman" panose="02020603050405020304" charset="0"/>
              </a:rPr>
              <a:t>时，</a:t>
            </a:r>
            <a:r>
              <a:rPr lang="en-US" altLang="zh-CN" sz="2800" err="1">
                <a:highlight>
                  <a:srgbClr val="FFFF00"/>
                </a:highlight>
                <a:latin typeface="Times New Roman" panose="02020603050405020304" charset="0"/>
                <a:ea typeface="华文新魏" panose="02010800040101010101" pitchFamily="2" charset="-122"/>
                <a:cs typeface="Times New Roman" panose="02020603050405020304" charset="0"/>
              </a:rPr>
              <a:t>NaOH</a:t>
            </a:r>
            <a:r>
              <a:rPr lang="zh-CN" altLang="en-US" sz="2800">
                <a:highlight>
                  <a:srgbClr val="FFFF00"/>
                </a:highlight>
                <a:latin typeface="Times New Roman" panose="02020603050405020304" charset="0"/>
                <a:ea typeface="华文新魏" panose="02010800040101010101" pitchFamily="2" charset="-122"/>
                <a:cs typeface="Times New Roman" panose="02020603050405020304" charset="0"/>
              </a:rPr>
              <a:t>必须过量</a:t>
            </a:r>
            <a:r>
              <a:rPr lang="zh-CN" altLang="en-US" sz="2800">
                <a:latin typeface="Times New Roman" panose="02020603050405020304" charset="0"/>
                <a:ea typeface="华文新魏" panose="02010800040101010101" pitchFamily="2" charset="-122"/>
                <a:cs typeface="Times New Roman" panose="02020603050405020304" charset="0"/>
              </a:rPr>
              <a:t>，且质量分数要大些，这样形成的</a:t>
            </a:r>
            <a:r>
              <a:rPr lang="en-US" altLang="zh-CN" sz="2800">
                <a:latin typeface="Times New Roman" panose="02020603050405020304" charset="0"/>
                <a:ea typeface="华文新魏" panose="02010800040101010101" pitchFamily="2" charset="-122"/>
                <a:cs typeface="Times New Roman" panose="02020603050405020304" charset="0"/>
              </a:rPr>
              <a:t>Cu(OH)</a:t>
            </a:r>
            <a:r>
              <a:rPr lang="en-US" altLang="zh-CN" sz="2800" baseline="-25000">
                <a:latin typeface="Times New Roman" panose="02020603050405020304" charset="0"/>
                <a:ea typeface="华文新魏" panose="02010800040101010101" pitchFamily="2" charset="-122"/>
                <a:cs typeface="Times New Roman" panose="02020603050405020304" charset="0"/>
              </a:rPr>
              <a:t>2</a:t>
            </a:r>
            <a:r>
              <a:rPr lang="zh-CN" altLang="en-US" sz="2800">
                <a:latin typeface="Times New Roman" panose="02020603050405020304" charset="0"/>
                <a:ea typeface="华文新魏" panose="02010800040101010101" pitchFamily="2" charset="-122"/>
                <a:cs typeface="Times New Roman" panose="02020603050405020304" charset="0"/>
              </a:rPr>
              <a:t>能加快乙醛的氧化使现象明显</a:t>
            </a:r>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6" name="Rectangle 14"/>
          <p:cNvSpPr/>
          <p:nvPr>
            <p:custDataLst>
              <p:tags r:id="rId4"/>
            </p:custDataLst>
          </p:nvPr>
        </p:nvSpPr>
        <p:spPr>
          <a:xfrm>
            <a:off x="203200" y="4138295"/>
            <a:ext cx="11521440" cy="1383665"/>
          </a:xfrm>
          <a:prstGeom prst="rect">
            <a:avLst/>
          </a:prstGeom>
          <a:noFill/>
          <a:ln w="9525">
            <a:noFill/>
          </a:ln>
        </p:spPr>
        <p:txBody>
          <a:bodyPr wrap="square" anchor="ctr" anchorCtr="0">
            <a:spAutoFit/>
          </a:bodyPr>
          <a:lstStyle/>
          <a:p>
            <a:pPr eaLnBrk="0" fontAlgn="auto" hangingPunct="0">
              <a:lnSpc>
                <a:spcPct val="150000"/>
              </a:lnSpc>
            </a:pPr>
            <a:r>
              <a:rPr lang="en-US" altLang="zh-CN" sz="2800">
                <a:latin typeface="Times New Roman" panose="02020603050405020304" charset="0"/>
                <a:ea typeface="华文新魏" panose="02010800040101010101" pitchFamily="2" charset="-122"/>
                <a:cs typeface="Times New Roman" panose="02020603050405020304" charset="0"/>
              </a:rPr>
              <a:t>c</a:t>
            </a:r>
            <a:r>
              <a:rPr lang="zh-CN" altLang="en-US" sz="2800">
                <a:latin typeface="Times New Roman" panose="02020603050405020304" charset="0"/>
                <a:ea typeface="华文新魏" panose="02010800040101010101" pitchFamily="2" charset="-122"/>
                <a:cs typeface="Times New Roman" panose="02020603050405020304" charset="0"/>
              </a:rPr>
              <a:t>、该反应必须</a:t>
            </a:r>
            <a:r>
              <a:rPr lang="zh-CN" altLang="en-US" sz="2800">
                <a:highlight>
                  <a:srgbClr val="FFFF00"/>
                </a:highlight>
                <a:latin typeface="Times New Roman" panose="02020603050405020304" charset="0"/>
                <a:ea typeface="华文新魏" panose="02010800040101010101" pitchFamily="2" charset="-122"/>
                <a:cs typeface="Times New Roman" panose="02020603050405020304" charset="0"/>
              </a:rPr>
              <a:t>加热到沸腾</a:t>
            </a:r>
            <a:r>
              <a:rPr lang="zh-CN" altLang="en-US" sz="2800">
                <a:latin typeface="Times New Roman" panose="02020603050405020304" charset="0"/>
                <a:ea typeface="华文新魏" panose="02010800040101010101" pitchFamily="2" charset="-122"/>
                <a:cs typeface="Times New Roman" panose="02020603050405020304" charset="0"/>
              </a:rPr>
              <a:t>，才有明显的红色沉淀产生，但不能</a:t>
            </a:r>
            <a:r>
              <a:rPr lang="en-US" altLang="zh-CN" sz="2800">
                <a:latin typeface="Times New Roman" panose="02020603050405020304" charset="0"/>
                <a:ea typeface="华文新魏" panose="02010800040101010101" pitchFamily="2" charset="-122"/>
                <a:cs typeface="Times New Roman" panose="02020603050405020304" charset="0"/>
              </a:rPr>
              <a:t> </a:t>
            </a:r>
            <a:r>
              <a:rPr lang="zh-CN" altLang="en-US" sz="2800">
                <a:highlight>
                  <a:srgbClr val="FFFF00"/>
                </a:highlight>
                <a:latin typeface="Times New Roman" panose="02020603050405020304" charset="0"/>
                <a:ea typeface="华文新魏" panose="02010800040101010101" pitchFamily="2" charset="-122"/>
                <a:cs typeface="Times New Roman" panose="02020603050405020304" charset="0"/>
              </a:rPr>
              <a:t>持续加热</a:t>
            </a:r>
            <a:r>
              <a:rPr lang="zh-CN" altLang="en-US" sz="2800">
                <a:latin typeface="Times New Roman" panose="02020603050405020304" charset="0"/>
                <a:ea typeface="华文新魏" panose="02010800040101010101" pitchFamily="2" charset="-122"/>
                <a:cs typeface="Times New Roman" panose="02020603050405020304" charset="0"/>
              </a:rPr>
              <a:t>，否则会有黑色的沉淀</a:t>
            </a:r>
            <a:r>
              <a:rPr lang="en-US" altLang="zh-CN" sz="2800" err="1">
                <a:latin typeface="Times New Roman" panose="02020603050405020304" charset="0"/>
                <a:ea typeface="华文新魏" panose="02010800040101010101" pitchFamily="2" charset="-122"/>
                <a:cs typeface="Times New Roman" panose="02020603050405020304" charset="0"/>
              </a:rPr>
              <a:t>CuO</a:t>
            </a:r>
            <a:r>
              <a:rPr lang="zh-CN" altLang="en-US" sz="2800">
                <a:latin typeface="Times New Roman" panose="02020603050405020304" charset="0"/>
                <a:ea typeface="华文新魏" panose="02010800040101010101" pitchFamily="2" charset="-122"/>
                <a:cs typeface="Times New Roman" panose="02020603050405020304" charset="0"/>
              </a:rPr>
              <a:t>生成</a:t>
            </a:r>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7" name="Rectangle 15"/>
          <p:cNvSpPr/>
          <p:nvPr>
            <p:custDataLst>
              <p:tags r:id="rId5"/>
            </p:custDataLst>
          </p:nvPr>
        </p:nvSpPr>
        <p:spPr>
          <a:xfrm>
            <a:off x="364808" y="5991870"/>
            <a:ext cx="8981946" cy="523220"/>
          </a:xfrm>
          <a:prstGeom prst="rect">
            <a:avLst/>
          </a:prstGeom>
          <a:noFill/>
          <a:ln w="9525">
            <a:noFill/>
          </a:ln>
        </p:spPr>
        <p:txBody>
          <a:bodyPr wrap="none" anchor="ctr" anchorCtr="0">
            <a:spAutoFit/>
          </a:bodyPr>
          <a:lstStyle/>
          <a:p>
            <a:pPr eaLnBrk="0" hangingPunct="0"/>
            <a:r>
              <a:rPr lang="en-US" altLang="zh-CN" sz="2800">
                <a:latin typeface="Times New Roman" panose="02020603050405020304" charset="0"/>
                <a:ea typeface="华文新魏" panose="02010800040101010101" pitchFamily="2" charset="-122"/>
                <a:cs typeface="Times New Roman" panose="02020603050405020304" charset="0"/>
              </a:rPr>
              <a:t>d</a:t>
            </a:r>
            <a:r>
              <a:rPr lang="zh-CN" altLang="en-US" sz="2800" smtClean="0">
                <a:latin typeface="Times New Roman" panose="02020603050405020304" charset="0"/>
                <a:ea typeface="华文新魏" panose="02010800040101010101" pitchFamily="2" charset="-122"/>
                <a:cs typeface="Times New Roman" panose="02020603050405020304" charset="0"/>
              </a:rPr>
              <a:t>、应用：</a:t>
            </a:r>
            <a:r>
              <a:rPr lang="zh-CN" altLang="en-US" sz="2800">
                <a:solidFill>
                  <a:srgbClr val="FF0000"/>
                </a:solidFill>
                <a:latin typeface="Times New Roman" panose="02020603050405020304" charset="0"/>
                <a:ea typeface="华文新魏" panose="02010800040101010101" pitchFamily="2" charset="-122"/>
                <a:cs typeface="Times New Roman" panose="02020603050405020304" charset="0"/>
              </a:rPr>
              <a:t>检验醛</a:t>
            </a:r>
            <a:r>
              <a:rPr lang="zh-CN" altLang="en-US" sz="2800" smtClean="0">
                <a:solidFill>
                  <a:srgbClr val="FF0000"/>
                </a:solidFill>
                <a:latin typeface="Times New Roman" panose="02020603050405020304" charset="0"/>
                <a:ea typeface="华文新魏" panose="02010800040101010101" pitchFamily="2" charset="-122"/>
                <a:cs typeface="Times New Roman" panose="02020603050405020304" charset="0"/>
              </a:rPr>
              <a:t>基</a:t>
            </a:r>
            <a:r>
              <a:rPr lang="zh-CN" altLang="en-US" sz="2800" smtClean="0">
                <a:latin typeface="Times New Roman" panose="02020603050405020304" charset="0"/>
                <a:ea typeface="华文新魏" panose="02010800040101010101" pitchFamily="2" charset="-122"/>
                <a:cs typeface="Times New Roman" panose="02020603050405020304" charset="0"/>
              </a:rPr>
              <a:t>并测定醛基的数目，</a:t>
            </a:r>
            <a:r>
              <a:rPr lang="zh-CN" altLang="en-US" sz="2800">
                <a:solidFill>
                  <a:srgbClr val="FF0000"/>
                </a:solidFill>
                <a:latin typeface="Times New Roman" panose="02020603050405020304" charset="0"/>
                <a:ea typeface="华文新魏" panose="02010800040101010101" pitchFamily="2" charset="-122"/>
                <a:cs typeface="Times New Roman" panose="02020603050405020304" charset="0"/>
              </a:rPr>
              <a:t>医疗上检测尿糖</a:t>
            </a:r>
            <a:endParaRPr lang="zh-CN" altLang="en-US" sz="280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8" name="矩形 7"/>
          <p:cNvSpPr/>
          <p:nvPr>
            <p:custDataLst>
              <p:tags r:id="rId6"/>
            </p:custDataLst>
          </p:nvPr>
        </p:nvSpPr>
        <p:spPr>
          <a:xfrm>
            <a:off x="0" y="619800"/>
            <a:ext cx="3536546" cy="523220"/>
          </a:xfrm>
          <a:prstGeom prst="rect">
            <a:avLst/>
          </a:prstGeom>
        </p:spPr>
        <p:txBody>
          <a:bodyPr wrap="none">
            <a:spAutoFit/>
          </a:bodyPr>
          <a:lstStyle/>
          <a:p>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实验注意</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事项及应用</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endPar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200866" y="290707"/>
            <a:ext cx="11224321" cy="1014730"/>
          </a:xfrm>
          <a:prstGeom prst="rect">
            <a:avLst/>
          </a:prstGeom>
        </p:spPr>
        <p:txBody>
          <a:bodyPr wrap="square">
            <a:spAutoFit/>
          </a:bodyPr>
          <a:lstStyle/>
          <a:p>
            <a:pPr>
              <a:lnSpc>
                <a:spcPct val="150000"/>
              </a:lnSpc>
            </a:pPr>
            <a:r>
              <a:rPr lang="zh-CN" altLang="en-US" sz="4000" b="1" smtClean="0">
                <a:solidFill>
                  <a:srgbClr val="0000FF"/>
                </a:solidFill>
                <a:latin typeface="Times New Roman" panose="02020603050405020304" charset="0"/>
                <a:ea typeface="华文新魏" panose="02010800040101010101" pitchFamily="2" charset="-122"/>
                <a:cs typeface="Times New Roman" panose="02020603050405020304" charset="0"/>
              </a:rPr>
              <a:t>氧化反应</a:t>
            </a:r>
            <a:endParaRPr lang="zh-CN" altLang="en-US" sz="4000" b="1" smtClean="0">
              <a:solidFill>
                <a:srgbClr val="0000FF"/>
              </a:solidFill>
              <a:latin typeface="Times New Roman" panose="02020603050405020304" charset="0"/>
              <a:ea typeface="华文新魏" panose="02010800040101010101" pitchFamily="2" charset="-122"/>
              <a:cs typeface="Times New Roman" panose="02020603050405020304" charset="0"/>
            </a:endParaRPr>
          </a:p>
        </p:txBody>
      </p:sp>
      <p:sp>
        <p:nvSpPr>
          <p:cNvPr id="4" name="Rectangle 119"/>
          <p:cNvSpPr>
            <a:spLocks noChangeArrowheads="1"/>
          </p:cNvSpPr>
          <p:nvPr>
            <p:custDataLst>
              <p:tags r:id="rId2"/>
            </p:custDataLst>
          </p:nvPr>
        </p:nvSpPr>
        <p:spPr bwMode="auto">
          <a:xfrm>
            <a:off x="19256" y="4766362"/>
            <a:ext cx="2824498" cy="523220"/>
          </a:xfrm>
          <a:prstGeom prst="rect">
            <a:avLst/>
          </a:prstGeom>
          <a:noFill/>
          <a:ln w="9525">
            <a:noFill/>
            <a:miter lim="800000"/>
          </a:ln>
          <a:effectLst>
            <a:outerShdw dist="107763" dir="2700000" algn="ctr" rotWithShape="0">
              <a:schemeClr val="bg2">
                <a:alpha val="50000"/>
              </a:schemeClr>
            </a:outerShdw>
          </a:effectLst>
        </p:spPr>
        <p:txBody>
          <a:bodyPr wrap="square">
            <a:spAutoFit/>
          </a:bodyPr>
          <a:lstStyle/>
          <a:p>
            <a:pPr lvl="0" fontAlgn="base">
              <a:spcBef>
                <a:spcPct val="0"/>
              </a:spcBef>
              <a:spcAft>
                <a:spcPct val="0"/>
              </a:spcAft>
              <a:defRPr/>
            </a:pP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(3)</a:t>
            </a:r>
            <a:r>
              <a:rPr lang="zh-CN" altLang="en-US" sz="2800" b="1" noProof="0" smtClean="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rPr>
              <a:t>与</a:t>
            </a:r>
            <a:r>
              <a:rPr lang="zh-CN" altLang="en-US" sz="2800" b="1"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rPr>
              <a:t>溴水的反应</a:t>
            </a:r>
            <a:endParaRPr kumimoji="0" lang="zh-CN" altLang="en-US" sz="2800" b="1" i="0" u="none" strike="noStrike" kern="1200" cap="none" spc="0" normalizeH="0" baseline="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endParaRPr>
          </a:p>
        </p:txBody>
      </p:sp>
      <p:sp>
        <p:nvSpPr>
          <p:cNvPr id="5" name="Rectangle 119"/>
          <p:cNvSpPr>
            <a:spLocks noChangeArrowheads="1"/>
          </p:cNvSpPr>
          <p:nvPr>
            <p:custDataLst>
              <p:tags r:id="rId3"/>
            </p:custDataLst>
          </p:nvPr>
        </p:nvSpPr>
        <p:spPr bwMode="auto">
          <a:xfrm>
            <a:off x="-74724" y="3536544"/>
            <a:ext cx="4708575" cy="523220"/>
          </a:xfrm>
          <a:prstGeom prst="rect">
            <a:avLst/>
          </a:prstGeom>
          <a:noFill/>
          <a:ln w="9525">
            <a:noFill/>
            <a:miter lim="800000"/>
          </a:ln>
          <a:effectLst>
            <a:outerShdw dist="107763" dir="2700000" algn="ctr" rotWithShape="0">
              <a:schemeClr val="bg2">
                <a:alpha val="50000"/>
              </a:schemeClr>
            </a:outerShdw>
          </a:effectLst>
        </p:spPr>
        <p:txBody>
          <a:bodyPr wrap="square">
            <a:spAutoFit/>
          </a:bodyPr>
          <a:lstStyle/>
          <a:p>
            <a:pPr lvl="0" fontAlgn="base">
              <a:spcBef>
                <a:spcPct val="0"/>
              </a:spcBef>
              <a:spcAft>
                <a:spcPct val="0"/>
              </a:spcAft>
              <a:defRPr/>
            </a:pP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(2)</a:t>
            </a:r>
            <a:r>
              <a:rPr lang="zh-CN" altLang="en-US" sz="2800" b="1" noProof="0" smtClean="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rPr>
              <a:t>与</a:t>
            </a:r>
            <a:r>
              <a:rPr lang="en-US" altLang="zh-CN" sz="2800" b="1" noProof="0" smtClean="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rPr>
              <a:t>KMnO</a:t>
            </a:r>
            <a:r>
              <a:rPr lang="en-US" altLang="zh-CN" sz="2800" b="1" baseline="-25000" noProof="0" smtClean="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rPr>
              <a:t>4</a:t>
            </a:r>
            <a:r>
              <a:rPr lang="en-US" altLang="zh-CN" sz="2800" b="1" noProof="0" smtClean="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rPr>
              <a:t>(H</a:t>
            </a:r>
            <a:r>
              <a:rPr lang="en-US" altLang="zh-CN" sz="2800" b="1" baseline="30000" noProof="0" smtClean="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rPr>
              <a:t>+</a:t>
            </a:r>
            <a:r>
              <a:rPr lang="en-US" altLang="zh-CN" sz="2800" b="1" noProof="0" smtClean="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rPr>
              <a:t>)</a:t>
            </a:r>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溶液</a:t>
            </a:r>
            <a:r>
              <a:rPr lang="zh-CN" altLang="en-US" sz="2800" b="1" noProof="0" smtClean="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rPr>
              <a:t>的</a:t>
            </a:r>
            <a:r>
              <a:rPr lang="zh-CN" altLang="en-US" sz="2800" b="1"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rPr>
              <a:t>反应</a:t>
            </a:r>
            <a:endParaRPr kumimoji="0" lang="zh-CN" altLang="en-US" sz="2800" b="1" i="0" u="none" strike="noStrike" kern="1200" cap="none" spc="0" normalizeH="0" baseline="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endParaRPr>
          </a:p>
        </p:txBody>
      </p:sp>
      <p:sp>
        <p:nvSpPr>
          <p:cNvPr id="7" name="Rectangle 119"/>
          <p:cNvSpPr>
            <a:spLocks noChangeArrowheads="1"/>
          </p:cNvSpPr>
          <p:nvPr>
            <p:custDataLst>
              <p:tags r:id="rId4"/>
            </p:custDataLst>
          </p:nvPr>
        </p:nvSpPr>
        <p:spPr bwMode="auto">
          <a:xfrm>
            <a:off x="-74746" y="2165070"/>
            <a:ext cx="2824498" cy="523220"/>
          </a:xfrm>
          <a:prstGeom prst="rect">
            <a:avLst/>
          </a:prstGeom>
          <a:noFill/>
          <a:ln w="9525">
            <a:noFill/>
            <a:miter lim="800000"/>
          </a:ln>
          <a:effectLst>
            <a:outerShdw dist="107763" dir="2700000" algn="ctr" rotWithShape="0">
              <a:schemeClr val="bg2">
                <a:alpha val="50000"/>
              </a:schemeClr>
            </a:outerShdw>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800" b="1" i="0" u="none" strike="noStrike" kern="1200" cap="none" spc="0" normalizeH="0" baseline="0" noProof="0" smtClean="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rPr>
              <a:t>(1)</a:t>
            </a:r>
            <a:r>
              <a:rPr lang="zh-CN" altLang="en-US" sz="2800" b="1" noProof="0" smtClean="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rPr>
              <a:t>与 </a:t>
            </a:r>
            <a:r>
              <a:rPr lang="en-US" altLang="zh-CN" sz="2800" b="1"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rPr>
              <a:t>O</a:t>
            </a:r>
            <a:r>
              <a:rPr lang="en-US" altLang="zh-CN" sz="2800" b="1" baseline="-2500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rPr>
              <a:t>2 </a:t>
            </a:r>
            <a:r>
              <a:rPr lang="zh-CN" altLang="en-US" sz="2800" b="1"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rPr>
              <a:t>的反应</a:t>
            </a:r>
            <a:endParaRPr kumimoji="0" lang="zh-CN" altLang="en-US" sz="2800" b="1" i="0" u="none" strike="noStrike" kern="1200" cap="none" spc="0" normalizeH="0" baseline="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sym typeface="+mn-ea"/>
            </a:endParaRPr>
          </a:p>
        </p:txBody>
      </p:sp>
      <p:grpSp>
        <p:nvGrpSpPr>
          <p:cNvPr id="15" name="组合 14"/>
          <p:cNvGrpSpPr/>
          <p:nvPr>
            <p:custDataLst>
              <p:tags r:id="rId5"/>
            </p:custDataLst>
          </p:nvPr>
        </p:nvGrpSpPr>
        <p:grpSpPr>
          <a:xfrm>
            <a:off x="4299184" y="2066625"/>
            <a:ext cx="6002388" cy="621666"/>
            <a:chOff x="4838199" y="1874715"/>
            <a:chExt cx="6002388" cy="621666"/>
          </a:xfrm>
        </p:grpSpPr>
        <p:sp>
          <p:nvSpPr>
            <p:cNvPr id="11" name="Rectangle 6"/>
            <p:cNvSpPr/>
            <p:nvPr>
              <p:custDataLst>
                <p:tags r:id="rId6"/>
              </p:custDataLst>
            </p:nvPr>
          </p:nvSpPr>
          <p:spPr>
            <a:xfrm>
              <a:off x="4838199" y="1974411"/>
              <a:ext cx="2818765" cy="521970"/>
            </a:xfrm>
            <a:prstGeom prst="rect">
              <a:avLst/>
            </a:prstGeom>
            <a:noFill/>
            <a:ln w="9525">
              <a:noFill/>
            </a:ln>
          </p:spPr>
          <p:txBody>
            <a:bodyPr wrap="square" anchor="ctr" anchorCtr="0">
              <a:spAutoFit/>
            </a:bodyPr>
            <a:lstStyle/>
            <a:p>
              <a:pPr eaLnBrk="0" hangingPunct="0"/>
              <a:r>
                <a:rPr lang="pl-PL" altLang="zh-CN" sz="2800">
                  <a:latin typeface="Times New Roman" panose="02020603050405020304" charset="0"/>
                </a:rPr>
                <a:t>2</a:t>
              </a:r>
              <a:r>
                <a:rPr lang="en-US" altLang="zh-CN" sz="2800">
                  <a:latin typeface="Times New Roman" panose="02020603050405020304" charset="0"/>
                  <a:sym typeface="+mn-ea"/>
                </a:rPr>
                <a:t>CH</a:t>
              </a:r>
              <a:r>
                <a:rPr lang="en-US" altLang="zh-CN" sz="2800" baseline="-30000">
                  <a:latin typeface="Times New Roman" panose="02020603050405020304" charset="0"/>
                  <a:sym typeface="+mn-ea"/>
                </a:rPr>
                <a:t>3</a:t>
              </a:r>
              <a:r>
                <a:rPr lang="en-US" altLang="zh-CN" sz="2800">
                  <a:latin typeface="Times New Roman" panose="02020603050405020304" charset="0"/>
                  <a:sym typeface="+mn-ea"/>
                </a:rPr>
                <a:t>CHO</a:t>
              </a:r>
              <a:r>
                <a:rPr lang="pl-PL" altLang="zh-CN" sz="2800">
                  <a:latin typeface="Times New Roman" panose="02020603050405020304" charset="0"/>
                </a:rPr>
                <a:t>+</a:t>
              </a:r>
              <a:r>
                <a:rPr lang="en-US" altLang="pl-PL" sz="2800">
                  <a:latin typeface="Times New Roman" panose="02020603050405020304" charset="0"/>
                </a:rPr>
                <a:t>5</a:t>
              </a:r>
              <a:r>
                <a:rPr lang="pl-PL" altLang="zh-CN" sz="2800">
                  <a:latin typeface="Times New Roman" panose="02020603050405020304" charset="0"/>
                </a:rPr>
                <a:t>O</a:t>
              </a:r>
              <a:r>
                <a:rPr lang="pl-PL" altLang="zh-CN" sz="2800" baseline="-30000">
                  <a:latin typeface="Times New Roman" panose="02020603050405020304" charset="0"/>
                </a:rPr>
                <a:t>2</a:t>
              </a:r>
              <a:endParaRPr lang="pl-PL" altLang="zh-CN" sz="2800">
                <a:latin typeface="Arial" panose="020B0604020202020204" pitchFamily="34" charset="0"/>
              </a:endParaRPr>
            </a:p>
          </p:txBody>
        </p:sp>
        <p:graphicFrame>
          <p:nvGraphicFramePr>
            <p:cNvPr id="12" name="对象 55"/>
            <p:cNvGraphicFramePr>
              <a:graphicFrameLocks noChangeAspect="1"/>
            </p:cNvGraphicFramePr>
            <p:nvPr>
              <p:custDataLst>
                <p:tags r:id="rId7"/>
              </p:custDataLst>
            </p:nvPr>
          </p:nvGraphicFramePr>
          <p:xfrm>
            <a:off x="7292207" y="1874715"/>
            <a:ext cx="1414145" cy="621665"/>
          </p:xfrm>
          <a:graphic>
            <a:graphicData uri="http://schemas.openxmlformats.org/presentationml/2006/ole">
              <mc:AlternateContent xmlns:mc="http://schemas.openxmlformats.org/markup-compatibility/2006">
                <mc:Choice xmlns:v="urn:schemas-microsoft-com:vml" Requires="v">
                  <p:oleObj spid="_x0000_s1039" name="" r:id="rId8" imgW="532765" imgH="215900" progId="Equation.DSMT4">
                    <p:embed/>
                  </p:oleObj>
                </mc:Choice>
                <mc:Fallback>
                  <p:oleObj name="" r:id="rId8" imgW="532765" imgH="215900" progId="Equation.DSMT4">
                    <p:embed/>
                    <p:pic>
                      <p:nvPicPr>
                        <p:cNvPr id="0" name="OLE substitute image"/>
                        <p:cNvPicPr/>
                        <p:nvPr/>
                      </p:nvPicPr>
                      <p:blipFill>
                        <a:blip r:embed="rId9"/>
                        <a:stretch>
                          <a:fillRect/>
                        </a:stretch>
                      </p:blipFill>
                      <p:spPr>
                        <a:xfrm>
                          <a:off x="7292207" y="1874715"/>
                          <a:ext cx="1414145" cy="621665"/>
                        </a:xfrm>
                        <a:prstGeom prst="rect">
                          <a:avLst/>
                        </a:prstGeom>
                        <a:noFill/>
                        <a:ln w="38100">
                          <a:noFill/>
                          <a:miter/>
                        </a:ln>
                      </p:spPr>
                    </p:pic>
                  </p:oleObj>
                </mc:Fallback>
              </mc:AlternateContent>
            </a:graphicData>
          </a:graphic>
        </p:graphicFrame>
        <p:sp>
          <p:nvSpPr>
            <p:cNvPr id="13" name="Rectangle 7"/>
            <p:cNvSpPr/>
            <p:nvPr>
              <p:custDataLst>
                <p:tags r:id="rId10"/>
              </p:custDataLst>
            </p:nvPr>
          </p:nvSpPr>
          <p:spPr>
            <a:xfrm>
              <a:off x="8706352" y="1974410"/>
              <a:ext cx="2134235" cy="521970"/>
            </a:xfrm>
            <a:prstGeom prst="rect">
              <a:avLst/>
            </a:prstGeom>
            <a:noFill/>
            <a:ln w="9525">
              <a:noFill/>
            </a:ln>
          </p:spPr>
          <p:txBody>
            <a:bodyPr wrap="none" anchor="ctr" anchorCtr="0">
              <a:spAutoFit/>
            </a:bodyPr>
            <a:lstStyle/>
            <a:p>
              <a:pPr eaLnBrk="0" hangingPunct="0"/>
              <a:r>
                <a:rPr lang="zh-CN" altLang="en-US" sz="2800" baseline="-30000">
                  <a:latin typeface="Times New Roman" panose="02020603050405020304" charset="0"/>
                </a:rPr>
                <a:t> </a:t>
              </a:r>
              <a:r>
                <a:rPr lang="pl-PL" altLang="zh-CN" sz="2800">
                  <a:latin typeface="Times New Roman" panose="02020603050405020304" charset="0"/>
                </a:rPr>
                <a:t>4CO</a:t>
              </a:r>
              <a:r>
                <a:rPr lang="pl-PL" altLang="zh-CN" sz="2800" baseline="-30000">
                  <a:latin typeface="Times New Roman" panose="02020603050405020304" charset="0"/>
                </a:rPr>
                <a:t>2</a:t>
              </a:r>
              <a:r>
                <a:rPr lang="pl-PL" altLang="zh-CN" sz="2800">
                  <a:latin typeface="Times New Roman" panose="02020603050405020304" charset="0"/>
                </a:rPr>
                <a:t>+</a:t>
              </a:r>
              <a:r>
                <a:rPr lang="en-US" altLang="pl-PL" sz="2800">
                  <a:latin typeface="Times New Roman" panose="02020603050405020304" charset="0"/>
                </a:rPr>
                <a:t>4</a:t>
              </a:r>
              <a:r>
                <a:rPr lang="pl-PL" altLang="zh-CN" sz="2800">
                  <a:latin typeface="Times New Roman" panose="02020603050405020304" charset="0"/>
                </a:rPr>
                <a:t>H</a:t>
              </a:r>
              <a:r>
                <a:rPr lang="pl-PL" altLang="zh-CN" sz="2800" baseline="-30000">
                  <a:latin typeface="Times New Roman" panose="02020603050405020304" charset="0"/>
                </a:rPr>
                <a:t>2</a:t>
              </a:r>
              <a:r>
                <a:rPr lang="pl-PL" altLang="zh-CN" sz="2800">
                  <a:latin typeface="Times New Roman" panose="02020603050405020304" charset="0"/>
                </a:rPr>
                <a:t>O</a:t>
              </a:r>
              <a:r>
                <a:rPr lang="en-US" altLang="zh-CN" sz="2800">
                  <a:latin typeface="Arial" panose="020B0604020202020204" pitchFamily="34" charset="0"/>
                </a:rPr>
                <a:t> </a:t>
              </a:r>
              <a:endParaRPr lang="en-US" altLang="zh-CN" sz="2800">
                <a:latin typeface="Arial" panose="020B0604020202020204" pitchFamily="34" charset="0"/>
              </a:endParaRPr>
            </a:p>
          </p:txBody>
        </p:sp>
      </p:grpSp>
      <p:sp>
        <p:nvSpPr>
          <p:cNvPr id="14" name="Rectangle 4"/>
          <p:cNvSpPr/>
          <p:nvPr>
            <p:custDataLst>
              <p:tags r:id="rId11"/>
            </p:custDataLst>
          </p:nvPr>
        </p:nvSpPr>
        <p:spPr>
          <a:xfrm>
            <a:off x="2843609" y="2165070"/>
            <a:ext cx="1455242" cy="523220"/>
          </a:xfrm>
          <a:prstGeom prst="rect">
            <a:avLst/>
          </a:prstGeom>
          <a:noFill/>
          <a:ln w="9525">
            <a:noFill/>
          </a:ln>
        </p:spPr>
        <p:txBody>
          <a:bodyPr wrap="square" anchor="ctr" anchorCtr="0">
            <a:spAutoFit/>
          </a:bodyPr>
          <a:lstStyle/>
          <a:p>
            <a:pPr eaLnBrk="0" hangingPunct="0"/>
            <a:r>
              <a:rPr lang="zh-CN" altLang="en-US" sz="2800" b="1" smtClean="0">
                <a:solidFill>
                  <a:srgbClr val="FF0000"/>
                </a:solidFill>
                <a:latin typeface="华文新魏" panose="02010800040101010101" pitchFamily="2" charset="-122"/>
                <a:ea typeface="华文新魏" panose="02010800040101010101" pitchFamily="2" charset="-122"/>
              </a:rPr>
              <a:t>可燃性</a:t>
            </a:r>
            <a:endParaRPr lang="zh-CN" altLang="en-US" sz="2800">
              <a:solidFill>
                <a:schemeClr val="tx2"/>
              </a:solidFill>
              <a:latin typeface="Arial" panose="020B0604020202020204" pitchFamily="34" charset="0"/>
            </a:endParaRPr>
          </a:p>
        </p:txBody>
      </p:sp>
      <p:sp>
        <p:nvSpPr>
          <p:cNvPr id="16" name="Rectangle 10"/>
          <p:cNvSpPr/>
          <p:nvPr>
            <p:custDataLst>
              <p:tags r:id="rId12"/>
            </p:custDataLst>
          </p:nvPr>
        </p:nvSpPr>
        <p:spPr>
          <a:xfrm>
            <a:off x="200660" y="2887980"/>
            <a:ext cx="3651250" cy="521970"/>
          </a:xfrm>
          <a:prstGeom prst="rect">
            <a:avLst/>
          </a:prstGeom>
          <a:noFill/>
          <a:ln w="9525">
            <a:noFill/>
          </a:ln>
        </p:spPr>
        <p:txBody>
          <a:bodyPr wrap="square" anchor="ctr" anchorCtr="0">
            <a:spAutoFit/>
          </a:bodyPr>
          <a:lstStyle/>
          <a:p>
            <a:pPr eaLnBrk="0" hangingPunct="0"/>
            <a:r>
              <a:rPr lang="zh-CN" altLang="en-US" sz="2800" b="1" smtClean="0">
                <a:solidFill>
                  <a:srgbClr val="FF0000"/>
                </a:solidFill>
                <a:highlight>
                  <a:srgbClr val="FFFF00"/>
                </a:highlight>
                <a:latin typeface="华文新魏" panose="02010800040101010101" pitchFamily="2" charset="-122"/>
                <a:ea typeface="华文新魏" panose="02010800040101010101" pitchFamily="2" charset="-122"/>
              </a:rPr>
              <a:t>催化</a:t>
            </a:r>
            <a:r>
              <a:rPr lang="zh-CN" altLang="en-US" sz="2800" b="1">
                <a:solidFill>
                  <a:srgbClr val="FF0000"/>
                </a:solidFill>
                <a:highlight>
                  <a:srgbClr val="FFFF00"/>
                </a:highlight>
                <a:latin typeface="华文新魏" panose="02010800040101010101" pitchFamily="2" charset="-122"/>
                <a:ea typeface="华文新魏" panose="02010800040101010101" pitchFamily="2" charset="-122"/>
              </a:rPr>
              <a:t>氧化（加氧</a:t>
            </a:r>
            <a:r>
              <a:rPr lang="zh-CN" altLang="en-US" sz="2800" b="1" smtClean="0">
                <a:solidFill>
                  <a:srgbClr val="FF0000"/>
                </a:solidFill>
                <a:highlight>
                  <a:srgbClr val="FFFF00"/>
                </a:highlight>
                <a:latin typeface="华文新魏" panose="02010800040101010101" pitchFamily="2" charset="-122"/>
                <a:ea typeface="华文新魏" panose="02010800040101010101" pitchFamily="2" charset="-122"/>
              </a:rPr>
              <a:t>）</a:t>
            </a:r>
            <a:endParaRPr lang="zh-CN" altLang="en-US" sz="2800" b="1" smtClean="0">
              <a:solidFill>
                <a:srgbClr val="FF0000"/>
              </a:solidFill>
              <a:highlight>
                <a:srgbClr val="FFFF00"/>
              </a:highlight>
              <a:latin typeface="华文新魏" panose="02010800040101010101" pitchFamily="2" charset="-122"/>
              <a:ea typeface="华文新魏" panose="02010800040101010101" pitchFamily="2" charset="-122"/>
            </a:endParaRPr>
          </a:p>
        </p:txBody>
      </p:sp>
      <p:grpSp>
        <p:nvGrpSpPr>
          <p:cNvPr id="20" name="组合 19"/>
          <p:cNvGrpSpPr/>
          <p:nvPr>
            <p:custDataLst>
              <p:tags r:id="rId13"/>
            </p:custDataLst>
          </p:nvPr>
        </p:nvGrpSpPr>
        <p:grpSpPr>
          <a:xfrm>
            <a:off x="3985663" y="2821885"/>
            <a:ext cx="5797147" cy="730250"/>
            <a:chOff x="4611305" y="3098444"/>
            <a:chExt cx="5797147" cy="730250"/>
          </a:xfrm>
        </p:grpSpPr>
        <p:sp>
          <p:nvSpPr>
            <p:cNvPr id="17" name="Rectangle 12"/>
            <p:cNvSpPr/>
            <p:nvPr>
              <p:custDataLst>
                <p:tags r:id="rId14"/>
              </p:custDataLst>
            </p:nvPr>
          </p:nvSpPr>
          <p:spPr>
            <a:xfrm>
              <a:off x="4611305" y="3240896"/>
              <a:ext cx="2293620" cy="521970"/>
            </a:xfrm>
            <a:prstGeom prst="rect">
              <a:avLst/>
            </a:prstGeom>
            <a:noFill/>
            <a:ln w="9525">
              <a:noFill/>
            </a:ln>
          </p:spPr>
          <p:txBody>
            <a:bodyPr wrap="none" anchor="ctr" anchorCtr="0">
              <a:spAutoFit/>
            </a:bodyPr>
            <a:lstStyle/>
            <a:p>
              <a:pPr eaLnBrk="0" hangingPunct="0"/>
              <a:r>
                <a:rPr lang="en-US" altLang="zh-CN" sz="2800">
                  <a:latin typeface="Times New Roman" panose="02020603050405020304" charset="0"/>
                </a:rPr>
                <a:t>2CH</a:t>
              </a:r>
              <a:r>
                <a:rPr lang="en-US" altLang="zh-CN" sz="2800" baseline="-30000">
                  <a:latin typeface="Times New Roman" panose="02020603050405020304" charset="0"/>
                </a:rPr>
                <a:t>3</a:t>
              </a:r>
              <a:r>
                <a:rPr lang="en-US" altLang="zh-CN" sz="2800">
                  <a:latin typeface="Times New Roman" panose="02020603050405020304" charset="0"/>
                </a:rPr>
                <a:t>CHO+O</a:t>
              </a:r>
              <a:r>
                <a:rPr lang="en-US" altLang="zh-CN" sz="2800" baseline="-30000">
                  <a:latin typeface="Times New Roman" panose="02020603050405020304" charset="0"/>
                </a:rPr>
                <a:t>2</a:t>
              </a:r>
              <a:endParaRPr lang="en-US" altLang="zh-CN" sz="2800">
                <a:latin typeface="Arial" panose="020B0604020202020204" pitchFamily="34" charset="0"/>
              </a:endParaRPr>
            </a:p>
          </p:txBody>
        </p:sp>
        <p:pic>
          <p:nvPicPr>
            <p:cNvPr id="18" name="Picture 11"/>
            <p:cNvPicPr>
              <a:picLocks noChangeAspect="1"/>
            </p:cNvPicPr>
            <p:nvPr>
              <p:custDataLst>
                <p:tags r:id="rId15"/>
              </p:custDataLst>
            </p:nvPr>
          </p:nvPicPr>
          <p:blipFill>
            <a:blip r:embed="rId16"/>
            <a:stretch>
              <a:fillRect/>
            </a:stretch>
          </p:blipFill>
          <p:spPr>
            <a:xfrm>
              <a:off x="6867057" y="3098444"/>
              <a:ext cx="1464945" cy="730250"/>
            </a:xfrm>
            <a:prstGeom prst="rect">
              <a:avLst/>
            </a:prstGeom>
            <a:noFill/>
            <a:ln w="9525">
              <a:noFill/>
            </a:ln>
          </p:spPr>
        </p:pic>
        <p:sp>
          <p:nvSpPr>
            <p:cNvPr id="19" name="Rectangle 13"/>
            <p:cNvSpPr/>
            <p:nvPr>
              <p:custDataLst>
                <p:tags r:id="rId17"/>
              </p:custDataLst>
            </p:nvPr>
          </p:nvSpPr>
          <p:spPr>
            <a:xfrm>
              <a:off x="8332002" y="3264026"/>
              <a:ext cx="2076450" cy="521970"/>
            </a:xfrm>
            <a:prstGeom prst="rect">
              <a:avLst/>
            </a:prstGeom>
            <a:noFill/>
            <a:ln w="9525">
              <a:noFill/>
            </a:ln>
          </p:spPr>
          <p:txBody>
            <a:bodyPr wrap="none" anchor="ctr" anchorCtr="0">
              <a:spAutoFit/>
            </a:bodyPr>
            <a:lstStyle/>
            <a:p>
              <a:pPr eaLnBrk="0" hangingPunct="0"/>
              <a:r>
                <a:rPr lang="en-US" altLang="zh-CN" sz="2800">
                  <a:latin typeface="Times New Roman" panose="02020603050405020304" charset="0"/>
                </a:rPr>
                <a:t>2CH</a:t>
              </a:r>
              <a:r>
                <a:rPr lang="en-US" altLang="zh-CN" sz="2800" baseline="-30000">
                  <a:latin typeface="Times New Roman" panose="02020603050405020304" charset="0"/>
                </a:rPr>
                <a:t>3</a:t>
              </a:r>
              <a:r>
                <a:rPr lang="en-US" altLang="zh-CN" sz="2800">
                  <a:latin typeface="Times New Roman" panose="02020603050405020304" charset="0"/>
                </a:rPr>
                <a:t>COOH</a:t>
              </a:r>
              <a:r>
                <a:rPr lang="en-US" altLang="zh-CN" sz="2800">
                  <a:latin typeface="Arial" panose="020B0604020202020204" pitchFamily="34" charset="0"/>
                </a:rPr>
                <a:t> </a:t>
              </a:r>
              <a:endParaRPr lang="en-US" altLang="zh-CN" sz="2800">
                <a:latin typeface="Arial" panose="020B0604020202020204" pitchFamily="34" charset="0"/>
              </a:endParaRPr>
            </a:p>
          </p:txBody>
        </p:sp>
      </p:grpSp>
      <p:sp>
        <p:nvSpPr>
          <p:cNvPr id="21" name="文本框 20"/>
          <p:cNvSpPr txBox="1"/>
          <p:nvPr>
            <p:custDataLst>
              <p:tags r:id="rId18"/>
            </p:custDataLst>
          </p:nvPr>
        </p:nvSpPr>
        <p:spPr>
          <a:xfrm>
            <a:off x="1075702" y="4186704"/>
            <a:ext cx="9474648" cy="523220"/>
          </a:xfrm>
          <a:prstGeom prst="rect">
            <a:avLst/>
          </a:prstGeom>
          <a:noFill/>
        </p:spPr>
        <p:txBody>
          <a:bodyPr wrap="square" rtlCol="0" anchor="t">
            <a:spAutoFit/>
          </a:bodyPr>
          <a:lstStyle/>
          <a:p>
            <a:r>
              <a:rPr lang="zh-CN" altLang="en-US" sz="2800" b="1">
                <a:latin typeface="Times New Roman" panose="02020603050405020304" charset="0"/>
                <a:ea typeface="黑体" panose="02010609060101010101" pitchFamily="2" charset="-122"/>
                <a:cs typeface="Times New Roman" panose="02020603050405020304" charset="0"/>
              </a:rPr>
              <a:t>5</a:t>
            </a:r>
            <a:r>
              <a:rPr lang="zh-CN" altLang="en-US" sz="2800" b="1">
                <a:latin typeface="Times New Roman" panose="02020603050405020304" charset="0"/>
                <a:ea typeface="黑体" panose="02010609060101010101" pitchFamily="2" charset="-122"/>
                <a:cs typeface="Times New Roman" panose="02020603050405020304" charset="0"/>
                <a:sym typeface="+mn-ea"/>
              </a:rPr>
              <a:t>C</a:t>
            </a:r>
            <a:r>
              <a:rPr lang="en-US" altLang="zh-CN" sz="2800" b="1">
                <a:latin typeface="Times New Roman" panose="02020603050405020304" charset="0"/>
                <a:ea typeface="黑体" panose="02010609060101010101" pitchFamily="2" charset="-122"/>
                <a:cs typeface="Times New Roman" panose="02020603050405020304" charset="0"/>
                <a:sym typeface="+mn-ea"/>
              </a:rPr>
              <a:t>H</a:t>
            </a:r>
            <a:r>
              <a:rPr lang="en-US" altLang="zh-CN" sz="2800" b="1" baseline="-25000">
                <a:latin typeface="Times New Roman" panose="02020603050405020304" charset="0"/>
                <a:ea typeface="黑体" panose="02010609060101010101" pitchFamily="2" charset="-122"/>
                <a:cs typeface="Times New Roman" panose="02020603050405020304" charset="0"/>
                <a:sym typeface="+mn-ea"/>
              </a:rPr>
              <a:t>3</a:t>
            </a:r>
            <a:r>
              <a:rPr lang="en-US" altLang="zh-CN" sz="2800" b="1">
                <a:latin typeface="Times New Roman" panose="02020603050405020304" charset="0"/>
                <a:ea typeface="黑体" panose="02010609060101010101" pitchFamily="2" charset="-122"/>
                <a:cs typeface="Times New Roman" panose="02020603050405020304" charset="0"/>
                <a:sym typeface="+mn-ea"/>
              </a:rPr>
              <a:t>C</a:t>
            </a:r>
            <a:r>
              <a:rPr lang="zh-CN" altLang="en-US" sz="2800" b="1">
                <a:latin typeface="Times New Roman" panose="02020603050405020304" charset="0"/>
                <a:ea typeface="黑体" panose="02010609060101010101" pitchFamily="2" charset="-122"/>
                <a:cs typeface="Times New Roman" panose="02020603050405020304" charset="0"/>
                <a:sym typeface="+mn-ea"/>
              </a:rPr>
              <a:t>HO</a:t>
            </a:r>
            <a:r>
              <a:rPr lang="zh-CN" altLang="en-US" sz="2800" b="1">
                <a:latin typeface="Times New Roman" panose="02020603050405020304" charset="0"/>
                <a:ea typeface="黑体" panose="02010609060101010101" pitchFamily="2" charset="-122"/>
                <a:cs typeface="Times New Roman" panose="02020603050405020304" charset="0"/>
              </a:rPr>
              <a:t> + </a:t>
            </a:r>
            <a:r>
              <a:rPr lang="en-US" altLang="zh-CN" sz="2800" b="1">
                <a:latin typeface="Times New Roman" panose="02020603050405020304" charset="0"/>
                <a:ea typeface="黑体" panose="02010609060101010101" pitchFamily="2" charset="-122"/>
                <a:cs typeface="Times New Roman" panose="02020603050405020304" charset="0"/>
              </a:rPr>
              <a:t>2</a:t>
            </a:r>
            <a:r>
              <a:rPr lang="zh-CN" altLang="en-US" sz="2800" b="1">
                <a:latin typeface="Times New Roman" panose="02020603050405020304" charset="0"/>
                <a:ea typeface="黑体" panose="02010609060101010101" pitchFamily="2" charset="-122"/>
                <a:cs typeface="Times New Roman" panose="02020603050405020304" charset="0"/>
              </a:rPr>
              <a:t>MnO</a:t>
            </a:r>
            <a:r>
              <a:rPr lang="zh-CN" altLang="en-US" sz="2800" b="1" baseline="-25000">
                <a:latin typeface="Times New Roman" panose="02020603050405020304" charset="0"/>
                <a:ea typeface="黑体" panose="02010609060101010101" pitchFamily="2" charset="-122"/>
                <a:cs typeface="Times New Roman" panose="02020603050405020304" charset="0"/>
              </a:rPr>
              <a:t>4</a:t>
            </a:r>
            <a:r>
              <a:rPr lang="zh-CN" altLang="en-US" sz="2800" b="1" baseline="30000">
                <a:latin typeface="Times New Roman" panose="02020603050405020304" charset="0"/>
                <a:ea typeface="黑体" panose="02010609060101010101" pitchFamily="2" charset="-122"/>
                <a:cs typeface="Times New Roman" panose="02020603050405020304" charset="0"/>
              </a:rPr>
              <a:t>-</a:t>
            </a:r>
            <a:r>
              <a:rPr lang="zh-CN" altLang="en-US" sz="2800" b="1">
                <a:latin typeface="Times New Roman" panose="02020603050405020304" charset="0"/>
                <a:ea typeface="黑体" panose="02010609060101010101" pitchFamily="2" charset="-122"/>
                <a:cs typeface="Times New Roman" panose="02020603050405020304" charset="0"/>
              </a:rPr>
              <a:t> + </a:t>
            </a:r>
            <a:r>
              <a:rPr lang="en-US" altLang="zh-CN" sz="2800" b="1">
                <a:latin typeface="Times New Roman" panose="02020603050405020304" charset="0"/>
                <a:ea typeface="黑体" panose="02010609060101010101" pitchFamily="2" charset="-122"/>
                <a:cs typeface="Times New Roman" panose="02020603050405020304" charset="0"/>
              </a:rPr>
              <a:t>6</a:t>
            </a:r>
            <a:r>
              <a:rPr lang="zh-CN" altLang="en-US" sz="2800" b="1">
                <a:latin typeface="Times New Roman" panose="02020603050405020304" charset="0"/>
                <a:ea typeface="黑体" panose="02010609060101010101" pitchFamily="2" charset="-122"/>
                <a:cs typeface="Times New Roman" panose="02020603050405020304" charset="0"/>
              </a:rPr>
              <a:t>H</a:t>
            </a:r>
            <a:r>
              <a:rPr lang="zh-CN" altLang="en-US" sz="2800" b="1" baseline="30000">
                <a:latin typeface="Times New Roman" panose="02020603050405020304" charset="0"/>
                <a:ea typeface="黑体" panose="02010609060101010101" pitchFamily="2" charset="-122"/>
                <a:cs typeface="Times New Roman" panose="02020603050405020304" charset="0"/>
              </a:rPr>
              <a:t>+</a:t>
            </a:r>
            <a:r>
              <a:rPr lang="zh-CN" altLang="en-US" sz="2800" b="1">
                <a:latin typeface="Times New Roman" panose="02020603050405020304" charset="0"/>
                <a:ea typeface="黑体" panose="02010609060101010101" pitchFamily="2" charset="-122"/>
                <a:cs typeface="Times New Roman" panose="02020603050405020304" charset="0"/>
              </a:rPr>
              <a:t> = 5CH</a:t>
            </a:r>
            <a:r>
              <a:rPr lang="zh-CN" altLang="en-US" sz="2800" b="1" baseline="-25000">
                <a:latin typeface="Times New Roman" panose="02020603050405020304" charset="0"/>
                <a:ea typeface="黑体" panose="02010609060101010101" pitchFamily="2" charset="-122"/>
                <a:cs typeface="Times New Roman" panose="02020603050405020304" charset="0"/>
              </a:rPr>
              <a:t>3</a:t>
            </a:r>
            <a:r>
              <a:rPr lang="zh-CN" altLang="en-US" sz="2800" b="1">
                <a:latin typeface="Times New Roman" panose="02020603050405020304" charset="0"/>
                <a:ea typeface="黑体" panose="02010609060101010101" pitchFamily="2" charset="-122"/>
                <a:cs typeface="Times New Roman" panose="02020603050405020304" charset="0"/>
              </a:rPr>
              <a:t>COOH + </a:t>
            </a:r>
            <a:r>
              <a:rPr lang="en-US" altLang="zh-CN" sz="2800" b="1">
                <a:latin typeface="Times New Roman" panose="02020603050405020304" charset="0"/>
                <a:ea typeface="黑体" panose="02010609060101010101" pitchFamily="2" charset="-122"/>
                <a:cs typeface="Times New Roman" panose="02020603050405020304" charset="0"/>
              </a:rPr>
              <a:t>2</a:t>
            </a:r>
            <a:r>
              <a:rPr lang="zh-CN" altLang="en-US" sz="2800" b="1">
                <a:latin typeface="Times New Roman" panose="02020603050405020304" charset="0"/>
                <a:ea typeface="黑体" panose="02010609060101010101" pitchFamily="2" charset="-122"/>
                <a:cs typeface="Times New Roman" panose="02020603050405020304" charset="0"/>
              </a:rPr>
              <a:t>Mn</a:t>
            </a:r>
            <a:r>
              <a:rPr lang="zh-CN" altLang="en-US" sz="2800" b="1" baseline="30000">
                <a:latin typeface="Times New Roman" panose="02020603050405020304" charset="0"/>
                <a:ea typeface="黑体" panose="02010609060101010101" pitchFamily="2" charset="-122"/>
                <a:cs typeface="Times New Roman" panose="02020603050405020304" charset="0"/>
              </a:rPr>
              <a:t>2+</a:t>
            </a:r>
            <a:r>
              <a:rPr lang="zh-CN" altLang="en-US" sz="2800" b="1">
                <a:latin typeface="Times New Roman" panose="02020603050405020304" charset="0"/>
                <a:ea typeface="黑体" panose="02010609060101010101" pitchFamily="2" charset="-122"/>
                <a:cs typeface="Times New Roman" panose="02020603050405020304" charset="0"/>
              </a:rPr>
              <a:t> + </a:t>
            </a:r>
            <a:r>
              <a:rPr lang="en-US" altLang="zh-CN" sz="2800" b="1">
                <a:latin typeface="Times New Roman" panose="02020603050405020304" charset="0"/>
                <a:ea typeface="黑体" panose="02010609060101010101" pitchFamily="2" charset="-122"/>
                <a:cs typeface="Times New Roman" panose="02020603050405020304" charset="0"/>
              </a:rPr>
              <a:t>3</a:t>
            </a:r>
            <a:r>
              <a:rPr lang="zh-CN" altLang="en-US" sz="2800" b="1">
                <a:latin typeface="Times New Roman" panose="02020603050405020304" charset="0"/>
                <a:ea typeface="黑体" panose="02010609060101010101" pitchFamily="2" charset="-122"/>
                <a:cs typeface="Times New Roman" panose="02020603050405020304" charset="0"/>
              </a:rPr>
              <a:t>H</a:t>
            </a:r>
            <a:r>
              <a:rPr lang="zh-CN" altLang="en-US" sz="2800" b="1" baseline="-25000">
                <a:latin typeface="Times New Roman" panose="02020603050405020304" charset="0"/>
                <a:ea typeface="黑体" panose="02010609060101010101" pitchFamily="2" charset="-122"/>
                <a:cs typeface="Times New Roman" panose="02020603050405020304" charset="0"/>
              </a:rPr>
              <a:t>2</a:t>
            </a:r>
            <a:r>
              <a:rPr lang="zh-CN" altLang="en-US" sz="2800" b="1">
                <a:latin typeface="Times New Roman" panose="02020603050405020304" charset="0"/>
                <a:ea typeface="黑体" panose="02010609060101010101" pitchFamily="2" charset="-122"/>
                <a:cs typeface="Times New Roman" panose="02020603050405020304" charset="0"/>
              </a:rPr>
              <a:t>O</a:t>
            </a:r>
            <a:endParaRPr lang="zh-CN" altLang="en-US" sz="2800" b="1">
              <a:latin typeface="Times New Roman" panose="02020603050405020304" charset="0"/>
              <a:ea typeface="黑体" panose="02010609060101010101" pitchFamily="2" charset="-122"/>
              <a:cs typeface="Times New Roman" panose="02020603050405020304" charset="0"/>
            </a:endParaRPr>
          </a:p>
        </p:txBody>
      </p:sp>
      <p:sp>
        <p:nvSpPr>
          <p:cNvPr id="22" name="Rectangle 119"/>
          <p:cNvSpPr>
            <a:spLocks noChangeArrowheads="1"/>
          </p:cNvSpPr>
          <p:nvPr>
            <p:custDataLst>
              <p:tags r:id="rId19"/>
            </p:custDataLst>
          </p:nvPr>
        </p:nvSpPr>
        <p:spPr bwMode="auto">
          <a:xfrm>
            <a:off x="5254129" y="3620786"/>
            <a:ext cx="6257686" cy="523220"/>
          </a:xfrm>
          <a:prstGeom prst="rect">
            <a:avLst/>
          </a:prstGeom>
          <a:noFill/>
          <a:ln w="9525">
            <a:noFill/>
            <a:miter lim="800000"/>
          </a:ln>
          <a:effectLst>
            <a:outerShdw dist="107763" dir="2700000" algn="ctr" rotWithShape="0">
              <a:schemeClr val="bg2">
                <a:alpha val="50000"/>
              </a:schemeClr>
            </a:outerShdw>
          </a:effectLst>
        </p:spPr>
        <p:txBody>
          <a:bodyPr wrap="square">
            <a:spAutoFit/>
          </a:bodyPr>
          <a:lstStyle/>
          <a:p>
            <a:pPr lvl="0" fontAlgn="base">
              <a:spcBef>
                <a:spcPct val="0"/>
              </a:spcBef>
              <a:spcAft>
                <a:spcPct val="0"/>
              </a:spcAft>
              <a:defRPr/>
            </a:pPr>
            <a:r>
              <a:rPr lang="zh-CN" altLang="en-US" sz="2800" b="1" smtClean="0">
                <a:latin typeface="Times New Roman" panose="02020603050405020304" charset="0"/>
                <a:ea typeface="华文新魏" panose="02010800040101010101" pitchFamily="2" charset="-122"/>
                <a:cs typeface="Times New Roman" panose="02020603050405020304" charset="0"/>
              </a:rPr>
              <a:t>现象：酸性高锰酸钾溶液紫色褪去</a:t>
            </a:r>
            <a:endParaRPr kumimoji="0" lang="zh-CN" altLang="en-US" sz="2800" b="1" i="0" u="none" strike="noStrike" kern="120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sym typeface="+mn-ea"/>
            </a:endParaRPr>
          </a:p>
        </p:txBody>
      </p:sp>
      <p:sp>
        <p:nvSpPr>
          <p:cNvPr id="23" name="Rectangle 119"/>
          <p:cNvSpPr>
            <a:spLocks noChangeArrowheads="1"/>
          </p:cNvSpPr>
          <p:nvPr>
            <p:custDataLst>
              <p:tags r:id="rId20"/>
            </p:custDataLst>
          </p:nvPr>
        </p:nvSpPr>
        <p:spPr bwMode="auto">
          <a:xfrm>
            <a:off x="3985663" y="4803675"/>
            <a:ext cx="2915651" cy="523220"/>
          </a:xfrm>
          <a:prstGeom prst="rect">
            <a:avLst/>
          </a:prstGeom>
          <a:noFill/>
          <a:ln w="9525">
            <a:noFill/>
            <a:miter lim="800000"/>
          </a:ln>
          <a:effectLst>
            <a:outerShdw dist="107763" dir="2700000" algn="ctr" rotWithShape="0">
              <a:schemeClr val="bg2">
                <a:alpha val="50000"/>
              </a:schemeClr>
            </a:outerShdw>
          </a:effectLst>
        </p:spPr>
        <p:txBody>
          <a:bodyPr wrap="square">
            <a:spAutoFit/>
          </a:bodyPr>
          <a:lstStyle/>
          <a:p>
            <a:pPr lvl="0" fontAlgn="base">
              <a:spcBef>
                <a:spcPct val="0"/>
              </a:spcBef>
              <a:spcAft>
                <a:spcPct val="0"/>
              </a:spcAft>
              <a:defRPr/>
            </a:pPr>
            <a:r>
              <a:rPr lang="zh-CN" altLang="en-US" sz="2800" b="1" smtClean="0">
                <a:latin typeface="Times New Roman" panose="02020603050405020304" charset="0"/>
                <a:ea typeface="华文新魏" panose="02010800040101010101" pitchFamily="2" charset="-122"/>
                <a:cs typeface="Times New Roman" panose="02020603050405020304" charset="0"/>
              </a:rPr>
              <a:t>现象：溴水褪色</a:t>
            </a:r>
            <a:endParaRPr kumimoji="0" lang="zh-CN" altLang="en-US" sz="2800" b="1" i="0" u="none" strike="noStrike" kern="120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sym typeface="+mn-ea"/>
            </a:endParaRPr>
          </a:p>
        </p:txBody>
      </p:sp>
      <p:grpSp>
        <p:nvGrpSpPr>
          <p:cNvPr id="24" name="组合 23"/>
          <p:cNvGrpSpPr/>
          <p:nvPr>
            <p:custDataLst>
              <p:tags r:id="rId21"/>
            </p:custDataLst>
          </p:nvPr>
        </p:nvGrpSpPr>
        <p:grpSpPr>
          <a:xfrm>
            <a:off x="1651003" y="5346151"/>
            <a:ext cx="8828231" cy="523220"/>
            <a:chOff x="4415930" y="5636372"/>
            <a:chExt cx="8828231" cy="523220"/>
          </a:xfrm>
        </p:grpSpPr>
        <p:sp>
          <p:nvSpPr>
            <p:cNvPr id="25" name="文本框 24"/>
            <p:cNvSpPr txBox="1"/>
            <p:nvPr>
              <p:custDataLst>
                <p:tags r:id="rId22"/>
              </p:custDataLst>
            </p:nvPr>
          </p:nvSpPr>
          <p:spPr>
            <a:xfrm>
              <a:off x="4415930" y="5636372"/>
              <a:ext cx="8828231" cy="523220"/>
            </a:xfrm>
            <a:prstGeom prst="rect">
              <a:avLst/>
            </a:prstGeom>
            <a:noFill/>
          </p:spPr>
          <p:txBody>
            <a:bodyPr wrap="square" rtlCol="0">
              <a:spAutoFit/>
            </a:bodyPr>
            <a:lstStyle/>
            <a:p>
              <a:r>
                <a:rPr lang="en-US" altLang="zh-CN" sz="2800" b="1">
                  <a:latin typeface="Times New Roman" panose="02020603050405020304" charset="0"/>
                  <a:ea typeface="黑体" panose="02010609060101010101" pitchFamily="2" charset="-122"/>
                  <a:cs typeface="Times New Roman" panose="02020603050405020304" charset="0"/>
                </a:rPr>
                <a:t>CH</a:t>
              </a:r>
              <a:r>
                <a:rPr lang="en-US" altLang="zh-CN" sz="2800" b="1" baseline="-25000">
                  <a:latin typeface="Times New Roman" panose="02020603050405020304" charset="0"/>
                  <a:ea typeface="黑体" panose="02010609060101010101" pitchFamily="2" charset="-122"/>
                  <a:cs typeface="Times New Roman" panose="02020603050405020304" charset="0"/>
                </a:rPr>
                <a:t>3</a:t>
              </a:r>
              <a:r>
                <a:rPr lang="en-US" altLang="zh-CN" sz="2800" b="1">
                  <a:latin typeface="Times New Roman" panose="02020603050405020304" charset="0"/>
                  <a:ea typeface="黑体" panose="02010609060101010101" pitchFamily="2" charset="-122"/>
                  <a:cs typeface="Times New Roman" panose="02020603050405020304" charset="0"/>
                </a:rPr>
                <a:t>CHO</a:t>
              </a:r>
              <a:r>
                <a:rPr lang="zh-CN" altLang="en-US" sz="2800" b="1">
                  <a:latin typeface="Times New Roman" panose="02020603050405020304" charset="0"/>
                  <a:ea typeface="黑体" panose="02010609060101010101" pitchFamily="2" charset="-122"/>
                  <a:cs typeface="Times New Roman" panose="02020603050405020304" charset="0"/>
                </a:rPr>
                <a:t>＋</a:t>
              </a:r>
              <a:r>
                <a:rPr lang="en-US" altLang="zh-CN" sz="2800" b="1">
                  <a:highlight>
                    <a:srgbClr val="FFFF00"/>
                  </a:highlight>
                  <a:latin typeface="Times New Roman" panose="02020603050405020304" charset="0"/>
                  <a:ea typeface="黑体" panose="02010609060101010101" pitchFamily="2" charset="-122"/>
                  <a:cs typeface="Times New Roman" panose="02020603050405020304" charset="0"/>
                </a:rPr>
                <a:t>Br</a:t>
              </a:r>
              <a:r>
                <a:rPr lang="en-US" altLang="zh-CN" sz="2800" b="1" baseline="-25000">
                  <a:highlight>
                    <a:srgbClr val="FFFF00"/>
                  </a:highlight>
                  <a:latin typeface="Times New Roman" panose="02020603050405020304" charset="0"/>
                  <a:ea typeface="黑体" panose="02010609060101010101" pitchFamily="2" charset="-122"/>
                  <a:cs typeface="Times New Roman" panose="02020603050405020304" charset="0"/>
                </a:rPr>
                <a:t>2</a:t>
              </a:r>
              <a:r>
                <a:rPr lang="zh-CN" altLang="en-US" sz="2800" b="1">
                  <a:highlight>
                    <a:srgbClr val="FFFF00"/>
                  </a:highlight>
                  <a:latin typeface="Times New Roman" panose="02020603050405020304" charset="0"/>
                  <a:ea typeface="黑体" panose="02010609060101010101" pitchFamily="2" charset="-122"/>
                  <a:cs typeface="Times New Roman" panose="02020603050405020304" charset="0"/>
                </a:rPr>
                <a:t>＋</a:t>
              </a:r>
              <a:r>
                <a:rPr lang="en-US" altLang="zh-CN" sz="2800" b="1">
                  <a:highlight>
                    <a:srgbClr val="FFFF00"/>
                  </a:highlight>
                  <a:latin typeface="Times New Roman" panose="02020603050405020304" charset="0"/>
                  <a:ea typeface="黑体" panose="02010609060101010101" pitchFamily="2" charset="-122"/>
                  <a:cs typeface="Times New Roman" panose="02020603050405020304" charset="0"/>
                </a:rPr>
                <a:t>H</a:t>
              </a:r>
              <a:r>
                <a:rPr lang="en-US" altLang="zh-CN" sz="2800" b="1" baseline="-25000">
                  <a:highlight>
                    <a:srgbClr val="FFFF00"/>
                  </a:highlight>
                  <a:latin typeface="Times New Roman" panose="02020603050405020304" charset="0"/>
                  <a:ea typeface="黑体" panose="02010609060101010101" pitchFamily="2" charset="-122"/>
                  <a:cs typeface="Times New Roman" panose="02020603050405020304" charset="0"/>
                </a:rPr>
                <a:t>2</a:t>
              </a:r>
              <a:r>
                <a:rPr lang="en-US" altLang="zh-CN" sz="2800" b="1">
                  <a:highlight>
                    <a:srgbClr val="FFFF00"/>
                  </a:highlight>
                  <a:latin typeface="Times New Roman" panose="02020603050405020304" charset="0"/>
                  <a:ea typeface="黑体" panose="02010609060101010101" pitchFamily="2" charset="-122"/>
                  <a:cs typeface="Times New Roman" panose="02020603050405020304" charset="0"/>
                </a:rPr>
                <a:t>O</a:t>
              </a:r>
              <a:r>
                <a:rPr lang="en-US" altLang="zh-CN" sz="2800" b="1">
                  <a:latin typeface="Times New Roman" panose="02020603050405020304" charset="0"/>
                  <a:ea typeface="黑体" panose="02010609060101010101" pitchFamily="2" charset="-122"/>
                  <a:cs typeface="Times New Roman" panose="02020603050405020304" charset="0"/>
                </a:rPr>
                <a:t>             CH</a:t>
              </a:r>
              <a:r>
                <a:rPr lang="en-US" altLang="zh-CN" sz="2800" b="1" baseline="-25000">
                  <a:latin typeface="Times New Roman" panose="02020603050405020304" charset="0"/>
                  <a:ea typeface="黑体" panose="02010609060101010101" pitchFamily="2" charset="-122"/>
                  <a:cs typeface="Times New Roman" panose="02020603050405020304" charset="0"/>
                </a:rPr>
                <a:t>3</a:t>
              </a:r>
              <a:r>
                <a:rPr lang="en-US" altLang="zh-CN" sz="2800" b="1">
                  <a:latin typeface="Times New Roman" panose="02020603050405020304" charset="0"/>
                  <a:ea typeface="黑体" panose="02010609060101010101" pitchFamily="2" charset="-122"/>
                  <a:cs typeface="Times New Roman" panose="02020603050405020304" charset="0"/>
                </a:rPr>
                <a:t>COOH</a:t>
              </a:r>
              <a:r>
                <a:rPr lang="zh-CN" altLang="en-US" sz="2800" b="1">
                  <a:latin typeface="Times New Roman" panose="02020603050405020304" charset="0"/>
                  <a:ea typeface="黑体" panose="02010609060101010101" pitchFamily="2" charset="-122"/>
                  <a:cs typeface="Times New Roman" panose="02020603050405020304" charset="0"/>
                </a:rPr>
                <a:t>＋</a:t>
              </a:r>
              <a:r>
                <a:rPr lang="en-US" altLang="zh-CN" sz="2800" b="1">
                  <a:latin typeface="Times New Roman" panose="02020603050405020304" charset="0"/>
                  <a:ea typeface="黑体" panose="02010609060101010101" pitchFamily="2" charset="-122"/>
                  <a:cs typeface="Times New Roman" panose="02020603050405020304" charset="0"/>
                </a:rPr>
                <a:t>2HBr</a:t>
              </a:r>
              <a:endParaRPr lang="en-US" altLang="zh-CN" sz="2800" b="1">
                <a:latin typeface="Times New Roman" panose="02020603050405020304" charset="0"/>
                <a:ea typeface="黑体" panose="02010609060101010101" pitchFamily="2" charset="-122"/>
                <a:cs typeface="Times New Roman" panose="02020603050405020304" charset="0"/>
              </a:endParaRPr>
            </a:p>
          </p:txBody>
        </p:sp>
        <p:cxnSp>
          <p:nvCxnSpPr>
            <p:cNvPr id="26" name="直接箭头连接符 25"/>
            <p:cNvCxnSpPr/>
            <p:nvPr>
              <p:custDataLst>
                <p:tags r:id="rId23"/>
              </p:custDataLst>
            </p:nvPr>
          </p:nvCxnSpPr>
          <p:spPr>
            <a:xfrm>
              <a:off x="8163784" y="5897982"/>
              <a:ext cx="797277"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28" name="文本框 27"/>
          <p:cNvSpPr txBox="1"/>
          <p:nvPr>
            <p:custDataLst>
              <p:tags r:id="rId24"/>
            </p:custDataLst>
          </p:nvPr>
        </p:nvSpPr>
        <p:spPr>
          <a:xfrm>
            <a:off x="545190" y="6130981"/>
            <a:ext cx="10504609" cy="523220"/>
          </a:xfrm>
          <a:prstGeom prst="rect">
            <a:avLst/>
          </a:prstGeom>
          <a:noFill/>
          <a:ln>
            <a:noFill/>
          </a:ln>
        </p:spPr>
        <p:txBody>
          <a:bodyPr wrap="square" rtlCol="0" anchor="t">
            <a:spAutoFit/>
          </a:bodyPr>
          <a:lstStyle/>
          <a:p>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sym typeface="+mn-ea"/>
              </a:rPr>
              <a:t>注意：</a:t>
            </a:r>
            <a:r>
              <a:rPr lang="zh-CN" altLang="en-US" sz="2800" b="1">
                <a:solidFill>
                  <a:schemeClr val="tx1"/>
                </a:solidFill>
                <a:latin typeface="Times New Roman" panose="02020603050405020304" charset="0"/>
                <a:ea typeface="华文新魏" panose="02010800040101010101" pitchFamily="2" charset="-122"/>
                <a:cs typeface="Times New Roman" panose="02020603050405020304" charset="0"/>
                <a:sym typeface="+mn-ea"/>
              </a:rPr>
              <a:t>乙醛不能使</a:t>
            </a:r>
            <a:r>
              <a:rPr lang="zh-CN" altLang="en-US" sz="2800" b="1">
                <a:solidFill>
                  <a:srgbClr val="FF0000"/>
                </a:solidFill>
                <a:highlight>
                  <a:srgbClr val="FFFF00"/>
                </a:highlight>
                <a:latin typeface="Times New Roman" panose="02020603050405020304" charset="0"/>
                <a:ea typeface="华文新魏" panose="02010800040101010101" pitchFamily="2" charset="-122"/>
                <a:cs typeface="Times New Roman" panose="02020603050405020304" charset="0"/>
                <a:sym typeface="+mn-ea"/>
              </a:rPr>
              <a:t>溴的</a:t>
            </a:r>
            <a:r>
              <a:rPr lang="en-US" altLang="zh-CN" sz="2800" b="1">
                <a:solidFill>
                  <a:srgbClr val="FF0000"/>
                </a:solidFill>
                <a:highlight>
                  <a:srgbClr val="FFFF00"/>
                </a:highlight>
                <a:latin typeface="Times New Roman" panose="02020603050405020304" charset="0"/>
                <a:ea typeface="华文新魏" panose="02010800040101010101" pitchFamily="2" charset="-122"/>
                <a:cs typeface="Times New Roman" panose="02020603050405020304" charset="0"/>
                <a:sym typeface="+mn-ea"/>
              </a:rPr>
              <a:t>CCl</a:t>
            </a:r>
            <a:r>
              <a:rPr lang="en-US" altLang="zh-CN" sz="2800" b="1" baseline="-25000">
                <a:solidFill>
                  <a:srgbClr val="FF0000"/>
                </a:solidFill>
                <a:highlight>
                  <a:srgbClr val="FFFF00"/>
                </a:highlight>
                <a:latin typeface="Times New Roman" panose="02020603050405020304" charset="0"/>
                <a:ea typeface="华文新魏" panose="02010800040101010101" pitchFamily="2" charset="-122"/>
                <a:cs typeface="Times New Roman" panose="02020603050405020304" charset="0"/>
                <a:sym typeface="+mn-ea"/>
              </a:rPr>
              <a:t>4</a:t>
            </a:r>
            <a:r>
              <a:rPr lang="zh-CN" altLang="en-US" sz="2800" b="1">
                <a:solidFill>
                  <a:srgbClr val="FF0000"/>
                </a:solidFill>
                <a:highlight>
                  <a:srgbClr val="FFFF00"/>
                </a:highlight>
                <a:latin typeface="Times New Roman" panose="02020603050405020304" charset="0"/>
                <a:ea typeface="华文新魏" panose="02010800040101010101" pitchFamily="2" charset="-122"/>
                <a:cs typeface="Times New Roman" panose="02020603050405020304" charset="0"/>
                <a:sym typeface="+mn-ea"/>
              </a:rPr>
              <a:t>溶液</a:t>
            </a:r>
            <a:r>
              <a:rPr lang="zh-CN" altLang="en-US" sz="2800" b="1" smtClean="0">
                <a:solidFill>
                  <a:schemeClr val="tx1"/>
                </a:solidFill>
                <a:latin typeface="Times New Roman" panose="02020603050405020304" charset="0"/>
                <a:ea typeface="华文新魏" panose="02010800040101010101" pitchFamily="2" charset="-122"/>
                <a:cs typeface="Times New Roman" panose="02020603050405020304" charset="0"/>
                <a:sym typeface="+mn-ea"/>
              </a:rPr>
              <a:t>褪色</a:t>
            </a:r>
            <a:r>
              <a:rPr lang="en-US" altLang="zh-CN" sz="2800" b="1" smtClean="0">
                <a:solidFill>
                  <a:schemeClr val="tx1"/>
                </a:solidFill>
                <a:latin typeface="Times New Roman" panose="02020603050405020304" charset="0"/>
                <a:ea typeface="华文新魏" panose="02010800040101010101" pitchFamily="2" charset="-122"/>
                <a:cs typeface="Times New Roman" panose="02020603050405020304" charset="0"/>
                <a:sym typeface="+mn-ea"/>
              </a:rPr>
              <a:t>, </a:t>
            </a:r>
            <a:r>
              <a:rPr lang="zh-CN"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sym typeface="+mn-ea"/>
              </a:rPr>
              <a:t>不能</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与</a:t>
            </a:r>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sym typeface="+mn-ea"/>
              </a:rPr>
              <a:t>溴</a:t>
            </a:r>
            <a:r>
              <a:rPr lang="zh-CN"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sym typeface="+mn-ea"/>
              </a:rPr>
              <a:t>发生</a:t>
            </a:r>
            <a:r>
              <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加成反应</a:t>
            </a:r>
            <a:endPar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linds(horizontal)">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left)">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left)">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left)">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left)">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wipe(left)">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 calcmode="lin" valueType="num">
                                      <p:cBhvr>
                                        <p:cTn id="59" dur="500" fill="hold"/>
                                        <p:tgtEl>
                                          <p:spTgt spid="28"/>
                                        </p:tgtEl>
                                        <p:attrNameLst>
                                          <p:attrName>ppt_w</p:attrName>
                                        </p:attrNameLst>
                                      </p:cBhvr>
                                      <p:tavLst>
                                        <p:tav tm="0">
                                          <p:val>
                                            <p:fltVal val="0"/>
                                          </p:val>
                                        </p:tav>
                                        <p:tav tm="100000">
                                          <p:val>
                                            <p:strVal val="#ppt_w"/>
                                          </p:val>
                                        </p:tav>
                                      </p:tavLst>
                                    </p:anim>
                                    <p:anim calcmode="lin" valueType="num">
                                      <p:cBhvr>
                                        <p:cTn id="60" dur="500" fill="hold"/>
                                        <p:tgtEl>
                                          <p:spTgt spid="28"/>
                                        </p:tgtEl>
                                        <p:attrNameLst>
                                          <p:attrName>ppt_h</p:attrName>
                                        </p:attrNameLst>
                                      </p:cBhvr>
                                      <p:tavLst>
                                        <p:tav tm="0">
                                          <p:val>
                                            <p:fltVal val="0"/>
                                          </p:val>
                                        </p:tav>
                                        <p:tav tm="100000">
                                          <p:val>
                                            <p:strVal val="#ppt_h"/>
                                          </p:val>
                                        </p:tav>
                                      </p:tavLst>
                                    </p:anim>
                                    <p:animEffect transition="in" filter="fade">
                                      <p:cBhvr>
                                        <p:cTn id="6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7" grpId="0" bldLvl="0" animBg="1"/>
      <p:bldP spid="14" grpId="0"/>
      <p:bldP spid="16" grpId="0"/>
      <p:bldP spid="21" grpId="0"/>
      <p:bldP spid="22" grpId="0" bldLvl="0" animBg="1"/>
      <p:bldP spid="23" grpId="0" bldLvl="0" animBg="1"/>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custDataLst>
              <p:tags r:id="rId1"/>
            </p:custDataLst>
          </p:nvPr>
        </p:nvPicPr>
        <p:blipFill>
          <a:blip r:embed="rId2"/>
          <a:stretch>
            <a:fillRect/>
          </a:stretch>
        </p:blipFill>
        <p:spPr>
          <a:xfrm>
            <a:off x="1059529" y="4520870"/>
            <a:ext cx="2093595" cy="1395095"/>
          </a:xfrm>
          <a:prstGeom prst="rect">
            <a:avLst/>
          </a:prstGeom>
        </p:spPr>
      </p:pic>
      <p:pic>
        <p:nvPicPr>
          <p:cNvPr id="27" name="图片 26"/>
          <p:cNvPicPr>
            <a:picLocks noChangeAspect="1"/>
          </p:cNvPicPr>
          <p:nvPr>
            <p:custDataLst>
              <p:tags r:id="rId3"/>
            </p:custDataLst>
          </p:nvPr>
        </p:nvPicPr>
        <p:blipFill>
          <a:blip r:embed="rId4"/>
          <a:srcRect l="27273" b="24561"/>
          <a:stretch>
            <a:fillRect/>
          </a:stretch>
        </p:blipFill>
        <p:spPr>
          <a:xfrm>
            <a:off x="5890891" y="4574138"/>
            <a:ext cx="2011680" cy="1390650"/>
          </a:xfrm>
          <a:prstGeom prst="rect">
            <a:avLst/>
          </a:prstGeom>
        </p:spPr>
      </p:pic>
      <p:pic>
        <p:nvPicPr>
          <p:cNvPr id="2" name="图片 1"/>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4960641" y="1030949"/>
            <a:ext cx="1871833" cy="1696349"/>
          </a:xfrm>
          <a:prstGeom prst="rect">
            <a:avLst/>
          </a:prstGeom>
        </p:spPr>
      </p:pic>
      <p:pic>
        <p:nvPicPr>
          <p:cNvPr id="5" name="图片 4"/>
          <p:cNvPicPr>
            <a:picLocks noChangeAspect="1"/>
          </p:cNvPicPr>
          <p:nvPr>
            <p:custDataLst>
              <p:tags r:id="rId7"/>
            </p:custDataLst>
          </p:nvPr>
        </p:nvPicPr>
        <p:blipFill>
          <a:blip r:embed="rId8">
            <a:extLst>
              <a:ext uri="{28A0092B-C50C-407E-A947-70E740481C1C}">
                <a14:useLocalDpi xmlns:a14="http://schemas.microsoft.com/office/drawing/2010/main" val="0"/>
              </a:ext>
            </a:extLst>
          </a:blip>
          <a:stretch>
            <a:fillRect/>
          </a:stretch>
        </p:blipFill>
        <p:spPr>
          <a:xfrm>
            <a:off x="1767977" y="1113741"/>
            <a:ext cx="1650617" cy="1661548"/>
          </a:xfrm>
          <a:prstGeom prst="rect">
            <a:avLst/>
          </a:prstGeom>
        </p:spPr>
      </p:pic>
      <p:pic>
        <p:nvPicPr>
          <p:cNvPr id="7" name="图片 6"/>
          <p:cNvPicPr>
            <a:picLocks noChangeAspect="1"/>
          </p:cNvPicPr>
          <p:nvPr>
            <p:custDataLst>
              <p:tags r:id="rId9"/>
            </p:custDataLst>
          </p:nvPr>
        </p:nvPicPr>
        <p:blipFill>
          <a:blip r:embed="rId10">
            <a:extLst>
              <a:ext uri="{28A0092B-C50C-407E-A947-70E740481C1C}">
                <a14:useLocalDpi xmlns:a14="http://schemas.microsoft.com/office/drawing/2010/main" val="0"/>
              </a:ext>
            </a:extLst>
          </a:blip>
          <a:stretch>
            <a:fillRect/>
          </a:stretch>
        </p:blipFill>
        <p:spPr>
          <a:xfrm>
            <a:off x="8367019" y="990309"/>
            <a:ext cx="2161938" cy="1782526"/>
          </a:xfrm>
          <a:prstGeom prst="rect">
            <a:avLst/>
          </a:prstGeom>
        </p:spPr>
      </p:pic>
      <p:graphicFrame>
        <p:nvGraphicFramePr>
          <p:cNvPr id="12" name="对象 11"/>
          <p:cNvGraphicFramePr>
            <a:graphicFrameLocks noChangeAspect="1"/>
          </p:cNvGraphicFramePr>
          <p:nvPr>
            <p:custDataLst>
              <p:tags r:id="rId11"/>
            </p:custDataLst>
          </p:nvPr>
        </p:nvGraphicFramePr>
        <p:xfrm>
          <a:off x="5090787" y="2786983"/>
          <a:ext cx="1800000" cy="1306905"/>
        </p:xfrm>
        <a:graphic>
          <a:graphicData uri="http://schemas.openxmlformats.org/presentationml/2006/ole">
            <mc:AlternateContent xmlns:mc="http://schemas.openxmlformats.org/markup-compatibility/2006">
              <mc:Choice xmlns:v="urn:schemas-microsoft-com:vml" Requires="v">
                <p:oleObj spid="_x0000_s1038" name="CS ChemDraw Drawing" r:id="rId12" imgW="1317625" imgH="963295" progId="ChemDraw.Document.6.0">
                  <p:embed/>
                </p:oleObj>
              </mc:Choice>
              <mc:Fallback>
                <p:oleObj name="CS ChemDraw Drawing" r:id="rId12" imgW="1317625" imgH="963295" progId="ChemDraw.Document.6.0">
                  <p:embed/>
                  <p:pic>
                    <p:nvPicPr>
                      <p:cNvPr id="0" name="OLE substitute image"/>
                      <p:cNvPicPr/>
                      <p:nvPr/>
                    </p:nvPicPr>
                    <p:blipFill>
                      <a:blip r:embed="rId13"/>
                      <a:stretch>
                        <a:fillRect/>
                      </a:stretch>
                    </p:blipFill>
                    <p:spPr>
                      <a:xfrm>
                        <a:off x="5090787" y="2786983"/>
                        <a:ext cx="1800000" cy="1306905"/>
                      </a:xfrm>
                      <a:prstGeom prst="rect">
                        <a:avLst/>
                      </a:prstGeom>
                    </p:spPr>
                  </p:pic>
                </p:oleObj>
              </mc:Fallback>
            </mc:AlternateContent>
          </a:graphicData>
        </a:graphic>
      </p:graphicFrame>
      <p:graphicFrame>
        <p:nvGraphicFramePr>
          <p:cNvPr id="13" name="对象 12"/>
          <p:cNvGraphicFramePr>
            <a:graphicFrameLocks noChangeAspect="1"/>
          </p:cNvGraphicFramePr>
          <p:nvPr>
            <p:custDataLst>
              <p:tags r:id="rId14"/>
            </p:custDataLst>
          </p:nvPr>
        </p:nvGraphicFramePr>
        <p:xfrm>
          <a:off x="8480180" y="2680291"/>
          <a:ext cx="2440902" cy="1368000"/>
        </p:xfrm>
        <a:graphic>
          <a:graphicData uri="http://schemas.openxmlformats.org/presentationml/2006/ole">
            <mc:AlternateContent xmlns:mc="http://schemas.openxmlformats.org/markup-compatibility/2006">
              <mc:Choice xmlns:v="urn:schemas-microsoft-com:vml" Requires="v">
                <p:oleObj spid="_x0000_s1039" name="CS ChemDraw Drawing" r:id="rId15" imgW="1710690" imgH="963295" progId="ChemDraw.Document.6.0">
                  <p:embed/>
                </p:oleObj>
              </mc:Choice>
              <mc:Fallback>
                <p:oleObj name="CS ChemDraw Drawing" r:id="rId15" imgW="1710690" imgH="963295" progId="ChemDraw.Document.6.0">
                  <p:embed/>
                  <p:pic>
                    <p:nvPicPr>
                      <p:cNvPr id="0" name="OLE substitute image"/>
                      <p:cNvPicPr/>
                      <p:nvPr/>
                    </p:nvPicPr>
                    <p:blipFill>
                      <a:blip r:embed="rId16"/>
                      <a:stretch>
                        <a:fillRect/>
                      </a:stretch>
                    </p:blipFill>
                    <p:spPr>
                      <a:xfrm>
                        <a:off x="8480180" y="2680291"/>
                        <a:ext cx="2440902" cy="1368000"/>
                      </a:xfrm>
                      <a:prstGeom prst="rect">
                        <a:avLst/>
                      </a:prstGeom>
                    </p:spPr>
                  </p:pic>
                </p:oleObj>
              </mc:Fallback>
            </mc:AlternateContent>
          </a:graphicData>
        </a:graphic>
      </p:graphicFrame>
      <p:graphicFrame>
        <p:nvGraphicFramePr>
          <p:cNvPr id="14" name="对象 13"/>
          <p:cNvGraphicFramePr>
            <a:graphicFrameLocks noChangeAspect="1"/>
          </p:cNvGraphicFramePr>
          <p:nvPr>
            <p:custDataLst>
              <p:tags r:id="rId17"/>
            </p:custDataLst>
          </p:nvPr>
        </p:nvGraphicFramePr>
        <p:xfrm>
          <a:off x="2020570" y="2863215"/>
          <a:ext cx="1473835" cy="997585"/>
        </p:xfrm>
        <a:graphic>
          <a:graphicData uri="http://schemas.openxmlformats.org/presentationml/2006/ole">
            <mc:AlternateContent xmlns:mc="http://schemas.openxmlformats.org/markup-compatibility/2006">
              <mc:Choice xmlns:v="urn:schemas-microsoft-com:vml" Requires="v">
                <p:oleObj spid="_x0000_s1040" name="CS ChemDraw Drawing" r:id="rId18" imgW="943610" imgH="648970" progId="ChemDraw.Document.6.0">
                  <p:embed/>
                </p:oleObj>
              </mc:Choice>
              <mc:Fallback>
                <p:oleObj name="CS ChemDraw Drawing" r:id="rId18" imgW="943610" imgH="648970" progId="ChemDraw.Document.6.0">
                  <p:embed/>
                  <p:pic>
                    <p:nvPicPr>
                      <p:cNvPr id="0" name="OLE substitute image"/>
                      <p:cNvPicPr/>
                      <p:nvPr/>
                    </p:nvPicPr>
                    <p:blipFill>
                      <a:blip r:embed="rId19"/>
                      <a:stretch>
                        <a:fillRect/>
                      </a:stretch>
                    </p:blipFill>
                    <p:spPr>
                      <a:xfrm>
                        <a:off x="2020570" y="2863215"/>
                        <a:ext cx="1473835" cy="997585"/>
                      </a:xfrm>
                      <a:prstGeom prst="rect">
                        <a:avLst/>
                      </a:prstGeom>
                    </p:spPr>
                  </p:pic>
                </p:oleObj>
              </mc:Fallback>
            </mc:AlternateContent>
          </a:graphicData>
        </a:graphic>
      </p:graphicFrame>
      <p:sp>
        <p:nvSpPr>
          <p:cNvPr id="15" name="矩形 14"/>
          <p:cNvSpPr/>
          <p:nvPr>
            <p:custDataLst>
              <p:tags r:id="rId20"/>
            </p:custDataLst>
          </p:nvPr>
        </p:nvSpPr>
        <p:spPr>
          <a:xfrm>
            <a:off x="2473325" y="2883535"/>
            <a:ext cx="1064895" cy="915035"/>
          </a:xfrm>
          <a:prstGeom prst="rect">
            <a:avLst/>
          </a:prstGeom>
          <a:noFill/>
          <a:ln w="22860" cmpd="sng">
            <a:solidFill>
              <a:srgbClr val="FF0000">
                <a:alpha val="80000"/>
              </a:srgb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custDataLst>
              <p:tags r:id="rId21"/>
            </p:custDataLst>
          </p:nvPr>
        </p:nvSpPr>
        <p:spPr>
          <a:xfrm>
            <a:off x="5995670" y="2761615"/>
            <a:ext cx="1033780" cy="870585"/>
          </a:xfrm>
          <a:prstGeom prst="rect">
            <a:avLst/>
          </a:prstGeom>
          <a:noFill/>
          <a:ln w="22860" cmpd="sng">
            <a:solidFill>
              <a:srgbClr val="FF0000">
                <a:alpha val="80000"/>
              </a:srgb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custDataLst>
              <p:tags r:id="rId22"/>
            </p:custDataLst>
          </p:nvPr>
        </p:nvSpPr>
        <p:spPr>
          <a:xfrm>
            <a:off x="9986645" y="2722245"/>
            <a:ext cx="1047115" cy="909955"/>
          </a:xfrm>
          <a:prstGeom prst="rect">
            <a:avLst/>
          </a:prstGeom>
          <a:noFill/>
          <a:ln w="22860" cmpd="sng">
            <a:solidFill>
              <a:srgbClr val="FF0000">
                <a:alpha val="80000"/>
              </a:srgb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custDataLst>
              <p:tags r:id="rId23"/>
            </p:custDataLst>
          </p:nvPr>
        </p:nvSpPr>
        <p:spPr>
          <a:xfrm>
            <a:off x="4277710" y="523240"/>
            <a:ext cx="4246880" cy="583565"/>
          </a:xfrm>
          <a:prstGeom prst="rect">
            <a:avLst/>
          </a:prstGeom>
          <a:noFill/>
        </p:spPr>
        <p:txBody>
          <a:bodyPr wrap="none" rtlCol="0" anchor="t">
            <a:spAutoFit/>
          </a:bodyPr>
          <a:lstStyle/>
          <a:p>
            <a:r>
              <a:rPr lang="zh-CN" altLang="en-US" sz="3200" b="1" smtClean="0">
                <a:solidFill>
                  <a:srgbClr val="014C96"/>
                </a:solidFill>
                <a:latin typeface="微软雅黑" panose="020B0503020204020204" charset="-122"/>
                <a:ea typeface="微软雅黑" panose="020B0503020204020204" charset="-122"/>
                <a:cs typeface="Times New Roman" panose="02020603050405020304" charset="0"/>
                <a:sym typeface="+mn-ea"/>
              </a:rPr>
              <a:t>乙醛和其它醛类化合物</a:t>
            </a:r>
            <a:endParaRPr lang="zh-CN" altLang="en-US" sz="3200" b="1" smtClean="0">
              <a:solidFill>
                <a:srgbClr val="014C96"/>
              </a:solidFill>
              <a:latin typeface="微软雅黑" panose="020B0503020204020204" charset="-122"/>
              <a:ea typeface="微软雅黑" panose="020B0503020204020204" charset="-122"/>
              <a:cs typeface="Times New Roman" panose="02020603050405020304" charset="0"/>
              <a:sym typeface="+mn-ea"/>
            </a:endParaRPr>
          </a:p>
        </p:txBody>
      </p:sp>
      <p:graphicFrame>
        <p:nvGraphicFramePr>
          <p:cNvPr id="22" name="对象 21"/>
          <p:cNvGraphicFramePr>
            <a:graphicFrameLocks noChangeAspect="1"/>
          </p:cNvGraphicFramePr>
          <p:nvPr>
            <p:custDataLst>
              <p:tags r:id="rId24"/>
            </p:custDataLst>
          </p:nvPr>
        </p:nvGraphicFramePr>
        <p:xfrm>
          <a:off x="7728585" y="4638675"/>
          <a:ext cx="3554730" cy="1026795"/>
        </p:xfrm>
        <a:graphic>
          <a:graphicData uri="http://schemas.openxmlformats.org/presentationml/2006/ole">
            <mc:AlternateContent xmlns:mc="http://schemas.openxmlformats.org/markup-compatibility/2006">
              <mc:Choice xmlns:v="urn:schemas-microsoft-com:vml" Requires="v">
                <p:oleObj spid="_x0000_s1041" name="CS ChemDraw Drawing" r:id="rId25" imgW="2320290" imgH="678180" progId="ChemDraw.Document.6.0">
                  <p:embed/>
                </p:oleObj>
              </mc:Choice>
              <mc:Fallback>
                <p:oleObj name="CS ChemDraw Drawing" r:id="rId25" imgW="2320290" imgH="678180" progId="ChemDraw.Document.6.0">
                  <p:embed/>
                  <p:pic>
                    <p:nvPicPr>
                      <p:cNvPr id="0" name="OLE substitute image"/>
                      <p:cNvPicPr/>
                      <p:nvPr/>
                    </p:nvPicPr>
                    <p:blipFill>
                      <a:blip r:embed="rId26"/>
                      <a:stretch>
                        <a:fillRect/>
                      </a:stretch>
                    </p:blipFill>
                    <p:spPr>
                      <a:xfrm>
                        <a:off x="7728585" y="4638675"/>
                        <a:ext cx="3554730" cy="1026795"/>
                      </a:xfrm>
                      <a:prstGeom prst="rect">
                        <a:avLst/>
                      </a:prstGeom>
                    </p:spPr>
                  </p:pic>
                </p:oleObj>
              </mc:Fallback>
            </mc:AlternateContent>
          </a:graphicData>
        </a:graphic>
      </p:graphicFrame>
      <p:graphicFrame>
        <p:nvGraphicFramePr>
          <p:cNvPr id="23" name="对象 22"/>
          <p:cNvGraphicFramePr>
            <a:graphicFrameLocks noChangeAspect="1"/>
          </p:cNvGraphicFramePr>
          <p:nvPr>
            <p:custDataLst>
              <p:tags r:id="rId27"/>
            </p:custDataLst>
          </p:nvPr>
        </p:nvGraphicFramePr>
        <p:xfrm>
          <a:off x="2950845" y="4587875"/>
          <a:ext cx="2172970" cy="1120140"/>
        </p:xfrm>
        <a:graphic>
          <a:graphicData uri="http://schemas.openxmlformats.org/presentationml/2006/ole">
            <mc:AlternateContent xmlns:mc="http://schemas.openxmlformats.org/markup-compatibility/2006">
              <mc:Choice xmlns:v="urn:schemas-microsoft-com:vml" Requires="v">
                <p:oleObj spid="_x0000_s1042" name="CS ChemDraw Drawing" r:id="rId28" imgW="1297940" imgH="678180" progId="ChemDraw.Document.6.0">
                  <p:embed/>
                </p:oleObj>
              </mc:Choice>
              <mc:Fallback>
                <p:oleObj name="CS ChemDraw Drawing" r:id="rId28" imgW="1297940" imgH="678180" progId="ChemDraw.Document.6.0">
                  <p:embed/>
                  <p:pic>
                    <p:nvPicPr>
                      <p:cNvPr id="0" name="OLE substitute image"/>
                      <p:cNvPicPr/>
                      <p:nvPr/>
                    </p:nvPicPr>
                    <p:blipFill>
                      <a:blip r:embed="rId29"/>
                      <a:stretch>
                        <a:fillRect/>
                      </a:stretch>
                    </p:blipFill>
                    <p:spPr>
                      <a:xfrm>
                        <a:off x="2950845" y="4587875"/>
                        <a:ext cx="2172970" cy="1120140"/>
                      </a:xfrm>
                      <a:prstGeom prst="rect">
                        <a:avLst/>
                      </a:prstGeom>
                    </p:spPr>
                  </p:pic>
                </p:oleObj>
              </mc:Fallback>
            </mc:AlternateContent>
          </a:graphicData>
        </a:graphic>
      </p:graphicFrame>
      <p:sp>
        <p:nvSpPr>
          <p:cNvPr id="24" name="矩形 23"/>
          <p:cNvSpPr/>
          <p:nvPr>
            <p:custDataLst>
              <p:tags r:id="rId30"/>
            </p:custDataLst>
          </p:nvPr>
        </p:nvSpPr>
        <p:spPr>
          <a:xfrm>
            <a:off x="4023995" y="4587875"/>
            <a:ext cx="1140460" cy="941070"/>
          </a:xfrm>
          <a:prstGeom prst="rect">
            <a:avLst/>
          </a:prstGeom>
          <a:noFill/>
          <a:ln w="22860" cmpd="sng">
            <a:solidFill>
              <a:srgbClr val="FF0000">
                <a:alpha val="80000"/>
              </a:srgb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custDataLst>
              <p:tags r:id="rId31"/>
            </p:custDataLst>
          </p:nvPr>
        </p:nvSpPr>
        <p:spPr>
          <a:xfrm>
            <a:off x="10255250" y="4638675"/>
            <a:ext cx="1039495" cy="934085"/>
          </a:xfrm>
          <a:prstGeom prst="rect">
            <a:avLst/>
          </a:prstGeom>
          <a:noFill/>
          <a:ln w="22860" cmpd="sng">
            <a:solidFill>
              <a:srgbClr val="FF0000">
                <a:alpha val="80000"/>
              </a:srgb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custDataLst>
              <p:tags r:id="rId32"/>
            </p:custDataLst>
          </p:nvPr>
        </p:nvSpPr>
        <p:spPr>
          <a:xfrm>
            <a:off x="2258199" y="4028403"/>
            <a:ext cx="894080" cy="521970"/>
          </a:xfrm>
          <a:prstGeom prst="rect">
            <a:avLst/>
          </a:prstGeom>
          <a:noFill/>
        </p:spPr>
        <p:txBody>
          <a:bodyPr wrap="none" rtlCol="0" anchor="t">
            <a:spAutoFit/>
          </a:bodyPr>
          <a:lstStyle/>
          <a:p>
            <a:r>
              <a:rPr lang="zh-CN" altLang="en-US" sz="2800" b="1">
                <a:latin typeface="微软雅黑" panose="020B0503020204020204" charset="-122"/>
                <a:ea typeface="微软雅黑" panose="020B0503020204020204" charset="-122"/>
                <a:cs typeface="Times New Roman" panose="02020603050405020304" charset="0"/>
                <a:sym typeface="+mn-ea"/>
              </a:rPr>
              <a:t>甲</a:t>
            </a:r>
            <a:r>
              <a:rPr lang="zh-CN" altLang="en-US" sz="2800" b="1" smtClean="0">
                <a:solidFill>
                  <a:srgbClr val="C00000"/>
                </a:solidFill>
                <a:latin typeface="微软雅黑" panose="020B0503020204020204" charset="-122"/>
                <a:ea typeface="微软雅黑" panose="020B0503020204020204" charset="-122"/>
                <a:cs typeface="Times New Roman" panose="02020603050405020304" charset="0"/>
                <a:sym typeface="+mn-ea"/>
              </a:rPr>
              <a:t>醛</a:t>
            </a:r>
            <a:endParaRPr lang="zh-CN" altLang="en-US" sz="2800" b="1" smtClean="0">
              <a:solidFill>
                <a:srgbClr val="C00000"/>
              </a:solidFill>
              <a:latin typeface="微软雅黑" panose="020B0503020204020204" charset="-122"/>
              <a:ea typeface="微软雅黑" panose="020B0503020204020204" charset="-122"/>
              <a:cs typeface="Times New Roman" panose="02020603050405020304" charset="0"/>
              <a:sym typeface="+mn-ea"/>
            </a:endParaRPr>
          </a:p>
        </p:txBody>
      </p:sp>
      <p:sp>
        <p:nvSpPr>
          <p:cNvPr id="29" name="文本框 28"/>
          <p:cNvSpPr txBox="1"/>
          <p:nvPr>
            <p:custDataLst>
              <p:tags r:id="rId33"/>
            </p:custDataLst>
          </p:nvPr>
        </p:nvSpPr>
        <p:spPr>
          <a:xfrm>
            <a:off x="5745339" y="4028403"/>
            <a:ext cx="894080" cy="521970"/>
          </a:xfrm>
          <a:prstGeom prst="rect">
            <a:avLst/>
          </a:prstGeom>
          <a:noFill/>
        </p:spPr>
        <p:txBody>
          <a:bodyPr wrap="none" rtlCol="0" anchor="t">
            <a:spAutoFit/>
          </a:bodyPr>
          <a:lstStyle/>
          <a:p>
            <a:r>
              <a:rPr lang="zh-CN" altLang="en-US" sz="2800" b="1" smtClean="0">
                <a:latin typeface="微软雅黑" panose="020B0503020204020204" charset="-122"/>
                <a:ea typeface="微软雅黑" panose="020B0503020204020204" charset="-122"/>
                <a:cs typeface="Times New Roman" panose="02020603050405020304" charset="0"/>
                <a:sym typeface="+mn-ea"/>
              </a:rPr>
              <a:t>乙</a:t>
            </a:r>
            <a:r>
              <a:rPr lang="zh-CN" altLang="en-US" sz="2800" b="1" smtClean="0">
                <a:solidFill>
                  <a:srgbClr val="C00000"/>
                </a:solidFill>
                <a:latin typeface="微软雅黑" panose="020B0503020204020204" charset="-122"/>
                <a:ea typeface="微软雅黑" panose="020B0503020204020204" charset="-122"/>
                <a:cs typeface="Times New Roman" panose="02020603050405020304" charset="0"/>
                <a:sym typeface="+mn-ea"/>
              </a:rPr>
              <a:t>醛</a:t>
            </a:r>
            <a:endParaRPr lang="zh-CN" altLang="en-US" sz="2800" b="1" smtClean="0">
              <a:solidFill>
                <a:srgbClr val="C00000"/>
              </a:solidFill>
              <a:latin typeface="微软雅黑" panose="020B0503020204020204" charset="-122"/>
              <a:ea typeface="微软雅黑" panose="020B0503020204020204" charset="-122"/>
              <a:cs typeface="Times New Roman" panose="02020603050405020304" charset="0"/>
              <a:sym typeface="+mn-ea"/>
            </a:endParaRPr>
          </a:p>
        </p:txBody>
      </p:sp>
      <p:sp>
        <p:nvSpPr>
          <p:cNvPr id="30" name="文本框 29"/>
          <p:cNvSpPr txBox="1"/>
          <p:nvPr>
            <p:custDataLst>
              <p:tags r:id="rId34"/>
            </p:custDataLst>
          </p:nvPr>
        </p:nvSpPr>
        <p:spPr>
          <a:xfrm>
            <a:off x="9219862" y="4028403"/>
            <a:ext cx="894080" cy="521970"/>
          </a:xfrm>
          <a:prstGeom prst="rect">
            <a:avLst/>
          </a:prstGeom>
          <a:noFill/>
        </p:spPr>
        <p:txBody>
          <a:bodyPr wrap="none" rtlCol="0" anchor="t">
            <a:spAutoFit/>
          </a:bodyPr>
          <a:lstStyle/>
          <a:p>
            <a:r>
              <a:rPr lang="zh-CN" altLang="en-US" sz="2800" b="1" smtClean="0">
                <a:latin typeface="微软雅黑" panose="020B0503020204020204" charset="-122"/>
                <a:ea typeface="微软雅黑" panose="020B0503020204020204" charset="-122"/>
                <a:cs typeface="Times New Roman" panose="02020603050405020304" charset="0"/>
                <a:sym typeface="+mn-ea"/>
              </a:rPr>
              <a:t>丙</a:t>
            </a:r>
            <a:r>
              <a:rPr lang="zh-CN" altLang="en-US" sz="2800" b="1" smtClean="0">
                <a:solidFill>
                  <a:srgbClr val="C00000"/>
                </a:solidFill>
                <a:latin typeface="微软雅黑" panose="020B0503020204020204" charset="-122"/>
                <a:ea typeface="微软雅黑" panose="020B0503020204020204" charset="-122"/>
                <a:cs typeface="Times New Roman" panose="02020603050405020304" charset="0"/>
                <a:sym typeface="+mn-ea"/>
              </a:rPr>
              <a:t>醛</a:t>
            </a:r>
            <a:endParaRPr lang="zh-CN" altLang="en-US" sz="2800" b="1" smtClean="0">
              <a:solidFill>
                <a:srgbClr val="C00000"/>
              </a:solidFill>
              <a:latin typeface="微软雅黑" panose="020B0503020204020204" charset="-122"/>
              <a:ea typeface="微软雅黑" panose="020B0503020204020204" charset="-122"/>
              <a:cs typeface="Times New Roman" panose="02020603050405020304" charset="0"/>
              <a:sym typeface="+mn-ea"/>
            </a:endParaRPr>
          </a:p>
        </p:txBody>
      </p:sp>
      <p:sp>
        <p:nvSpPr>
          <p:cNvPr id="31" name="文本框 30"/>
          <p:cNvSpPr txBox="1"/>
          <p:nvPr>
            <p:custDataLst>
              <p:tags r:id="rId35"/>
            </p:custDataLst>
          </p:nvPr>
        </p:nvSpPr>
        <p:spPr>
          <a:xfrm>
            <a:off x="2829958" y="5752574"/>
            <a:ext cx="1249680" cy="521970"/>
          </a:xfrm>
          <a:prstGeom prst="rect">
            <a:avLst/>
          </a:prstGeom>
          <a:noFill/>
        </p:spPr>
        <p:txBody>
          <a:bodyPr wrap="none" rtlCol="0" anchor="t">
            <a:spAutoFit/>
          </a:bodyPr>
          <a:lstStyle/>
          <a:p>
            <a:r>
              <a:rPr lang="zh-CN" altLang="en-US" sz="2800" b="1" smtClean="0">
                <a:latin typeface="微软雅黑" panose="020B0503020204020204" charset="-122"/>
                <a:ea typeface="微软雅黑" panose="020B0503020204020204" charset="-122"/>
                <a:cs typeface="Times New Roman" panose="02020603050405020304" charset="0"/>
                <a:sym typeface="+mn-ea"/>
              </a:rPr>
              <a:t>苯甲</a:t>
            </a:r>
            <a:r>
              <a:rPr lang="zh-CN" altLang="en-US" sz="2800" b="1" smtClean="0">
                <a:solidFill>
                  <a:srgbClr val="C00000"/>
                </a:solidFill>
                <a:latin typeface="微软雅黑" panose="020B0503020204020204" charset="-122"/>
                <a:ea typeface="微软雅黑" panose="020B0503020204020204" charset="-122"/>
                <a:cs typeface="Times New Roman" panose="02020603050405020304" charset="0"/>
                <a:sym typeface="+mn-ea"/>
              </a:rPr>
              <a:t>醛</a:t>
            </a:r>
            <a:endParaRPr lang="zh-CN" altLang="en-US" sz="2800" b="1" smtClean="0">
              <a:solidFill>
                <a:srgbClr val="C00000"/>
              </a:solidFill>
              <a:latin typeface="微软雅黑" panose="020B0503020204020204" charset="-122"/>
              <a:ea typeface="微软雅黑" panose="020B0503020204020204" charset="-122"/>
              <a:cs typeface="Times New Roman" panose="02020603050405020304" charset="0"/>
              <a:sym typeface="+mn-ea"/>
            </a:endParaRPr>
          </a:p>
        </p:txBody>
      </p:sp>
      <p:sp>
        <p:nvSpPr>
          <p:cNvPr id="32" name="文本框 31"/>
          <p:cNvSpPr txBox="1"/>
          <p:nvPr>
            <p:custDataLst>
              <p:tags r:id="rId36"/>
            </p:custDataLst>
          </p:nvPr>
        </p:nvSpPr>
        <p:spPr>
          <a:xfrm>
            <a:off x="8478563" y="5689478"/>
            <a:ext cx="1255395" cy="521970"/>
          </a:xfrm>
          <a:prstGeom prst="rect">
            <a:avLst/>
          </a:prstGeom>
          <a:noFill/>
        </p:spPr>
        <p:txBody>
          <a:bodyPr wrap="none" rtlCol="0" anchor="t">
            <a:spAutoFit/>
          </a:bodyPr>
          <a:lstStyle/>
          <a:p>
            <a:r>
              <a:rPr lang="zh-CN" altLang="en-US" sz="2800" b="1" smtClean="0">
                <a:latin typeface="微软雅黑" panose="020B0503020204020204" charset="-122"/>
                <a:ea typeface="微软雅黑" panose="020B0503020204020204" charset="-122"/>
                <a:cs typeface="Times New Roman" panose="02020603050405020304" charset="0"/>
                <a:sym typeface="+mn-ea"/>
              </a:rPr>
              <a:t>肉桂</a:t>
            </a:r>
            <a:r>
              <a:rPr lang="zh-CN" altLang="en-US" sz="2800" b="1" smtClean="0">
                <a:solidFill>
                  <a:srgbClr val="C00000"/>
                </a:solidFill>
                <a:latin typeface="微软雅黑" panose="020B0503020204020204" charset="-122"/>
                <a:ea typeface="微软雅黑" panose="020B0503020204020204" charset="-122"/>
                <a:cs typeface="Times New Roman" panose="02020603050405020304" charset="0"/>
                <a:sym typeface="+mn-ea"/>
              </a:rPr>
              <a:t>醛</a:t>
            </a:r>
            <a:endParaRPr lang="zh-CN" altLang="en-US" sz="2800" b="1" smtClean="0">
              <a:solidFill>
                <a:srgbClr val="C00000"/>
              </a:solidFill>
              <a:latin typeface="微软雅黑" panose="020B0503020204020204" charset="-122"/>
              <a:ea typeface="微软雅黑" panose="020B0503020204020204" charset="-122"/>
              <a:cs typeface="Times New Roman" panose="02020603050405020304" charset="0"/>
              <a:sym typeface="+mn-ea"/>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par>
                                <p:cTn id="12" presetID="5" presetClass="entr" presetSubtype="10" fill="hold" grpId="0" nodeType="with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checkerboard(across)">
                                      <p:cBhvr>
                                        <p:cTn id="14" dur="5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checkerboard(across)">
                                      <p:cBhvr>
                                        <p:cTn id="26" dur="5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circle(in)">
                                      <p:cBhvr>
                                        <p:cTn id="31" dur="2000"/>
                                        <p:tgtEl>
                                          <p:spTgt spid="7"/>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5" presetClass="entr" presetSubtype="10" fill="hold" grpId="0"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checkerboard(across)">
                                      <p:cBhvr>
                                        <p:cTn id="38" dur="500"/>
                                        <p:tgtEl>
                                          <p:spTgt spid="30"/>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checkerboard(across)">
                                      <p:cBhvr>
                                        <p:cTn id="43" dur="500"/>
                                        <p:tgtEl>
                                          <p:spTgt spid="26"/>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par>
                                <p:cTn id="48" presetID="5" presetClass="entr" presetSubtype="10" fill="hold" grpId="0" nodeType="with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checkerboard(across)">
                                      <p:cBhvr>
                                        <p:cTn id="50" dur="500"/>
                                        <p:tgtEl>
                                          <p:spTgt spid="31"/>
                                        </p:tgtEl>
                                      </p:cBhvr>
                                    </p:animEffect>
                                  </p:childTnLst>
                                </p:cTn>
                              </p:par>
                            </p:childTnLst>
                          </p:cTn>
                        </p:par>
                      </p:childTnLst>
                    </p:cTn>
                  </p:par>
                  <p:par>
                    <p:cTn id="51" fill="hold">
                      <p:stCondLst>
                        <p:cond delay="indefinite"/>
                      </p:stCondLst>
                      <p:childTnLst>
                        <p:par>
                          <p:cTn id="52" fill="hold">
                            <p:stCondLst>
                              <p:cond delay="0"/>
                            </p:stCondLst>
                            <p:childTnLst>
                              <p:par>
                                <p:cTn id="53" presetID="5" presetClass="entr" presetSubtype="10" fill="hold" nodeType="click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checkerboard(across)">
                                      <p:cBhvr>
                                        <p:cTn id="55" dur="500"/>
                                        <p:tgtEl>
                                          <p:spTgt spid="27"/>
                                        </p:tgtEl>
                                      </p:cBhvr>
                                    </p:animEffect>
                                  </p:childTnLst>
                                </p:cTn>
                              </p:par>
                            </p:childTnLst>
                          </p:cTn>
                        </p:par>
                        <p:par>
                          <p:cTn id="56" fill="hold">
                            <p:stCondLst>
                              <p:cond delay="500"/>
                            </p:stCondLst>
                            <p:childTnLst>
                              <p:par>
                                <p:cTn id="57" presetID="10" presetClass="entr" presetSubtype="0" fill="hold" nodeType="after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500"/>
                                        <p:tgtEl>
                                          <p:spTgt spid="22"/>
                                        </p:tgtEl>
                                      </p:cBhvr>
                                    </p:animEffect>
                                  </p:childTnLst>
                                </p:cTn>
                              </p:par>
                              <p:par>
                                <p:cTn id="60" presetID="5" presetClass="entr" presetSubtype="10" fill="hold" grpId="0" nodeType="with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checkerboard(across)">
                                      <p:cBhvr>
                                        <p:cTn id="62" dur="500"/>
                                        <p:tgtEl>
                                          <p:spTgt spid="32"/>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1" fill="hold" grpId="0" nodeType="clickEffect">
                                  <p:stCondLst>
                                    <p:cond delay="0"/>
                                  </p:stCondLst>
                                  <p:childTnLst>
                                    <p:set>
                                      <p:cBhvr>
                                        <p:cTn id="66" dur="1000" fill="hold">
                                          <p:stCondLst>
                                            <p:cond delay="0"/>
                                          </p:stCondLst>
                                        </p:cTn>
                                        <p:tgtEl>
                                          <p:spTgt spid="15"/>
                                        </p:tgtEl>
                                        <p:attrNameLst>
                                          <p:attrName>style.visibility</p:attrName>
                                        </p:attrNameLst>
                                      </p:cBhvr>
                                      <p:to>
                                        <p:strVal val="visible"/>
                                      </p:to>
                                    </p:set>
                                    <p:animEffect transition="in" filter="wheel(1)">
                                      <p:cBhvr>
                                        <p:cTn id="67" dur="1000"/>
                                        <p:tgtEl>
                                          <p:spTgt spid="15"/>
                                        </p:tgtEl>
                                      </p:cBhvr>
                                    </p:animEffect>
                                  </p:childTnLst>
                                </p:cTn>
                              </p:par>
                            </p:childTnLst>
                          </p:cTn>
                        </p:par>
                        <p:par>
                          <p:cTn id="68" fill="hold">
                            <p:stCondLst>
                              <p:cond delay="1000"/>
                            </p:stCondLst>
                            <p:childTnLst>
                              <p:par>
                                <p:cTn id="69" presetID="21" presetClass="entr" presetSubtype="1" fill="hold" grpId="0" nodeType="afterEffect">
                                  <p:stCondLst>
                                    <p:cond delay="0"/>
                                  </p:stCondLst>
                                  <p:childTnLst>
                                    <p:set>
                                      <p:cBhvr>
                                        <p:cTn id="70" dur="1000" fill="hold">
                                          <p:stCondLst>
                                            <p:cond delay="0"/>
                                          </p:stCondLst>
                                        </p:cTn>
                                        <p:tgtEl>
                                          <p:spTgt spid="16"/>
                                        </p:tgtEl>
                                        <p:attrNameLst>
                                          <p:attrName>style.visibility</p:attrName>
                                        </p:attrNameLst>
                                      </p:cBhvr>
                                      <p:to>
                                        <p:strVal val="visible"/>
                                      </p:to>
                                    </p:set>
                                    <p:animEffect transition="in" filter="wheel(1)">
                                      <p:cBhvr>
                                        <p:cTn id="71" dur="1000"/>
                                        <p:tgtEl>
                                          <p:spTgt spid="16"/>
                                        </p:tgtEl>
                                      </p:cBhvr>
                                    </p:animEffect>
                                  </p:childTnLst>
                                </p:cTn>
                              </p:par>
                            </p:childTnLst>
                          </p:cTn>
                        </p:par>
                        <p:par>
                          <p:cTn id="72" fill="hold">
                            <p:stCondLst>
                              <p:cond delay="2000"/>
                            </p:stCondLst>
                            <p:childTnLst>
                              <p:par>
                                <p:cTn id="73" presetID="21" presetClass="entr" presetSubtype="1" fill="hold" grpId="0" nodeType="afterEffect">
                                  <p:stCondLst>
                                    <p:cond delay="0"/>
                                  </p:stCondLst>
                                  <p:childTnLst>
                                    <p:set>
                                      <p:cBhvr>
                                        <p:cTn id="74" dur="1000" fill="hold">
                                          <p:stCondLst>
                                            <p:cond delay="0"/>
                                          </p:stCondLst>
                                        </p:cTn>
                                        <p:tgtEl>
                                          <p:spTgt spid="17"/>
                                        </p:tgtEl>
                                        <p:attrNameLst>
                                          <p:attrName>style.visibility</p:attrName>
                                        </p:attrNameLst>
                                      </p:cBhvr>
                                      <p:to>
                                        <p:strVal val="visible"/>
                                      </p:to>
                                    </p:set>
                                    <p:animEffect transition="in" filter="wheel(1)">
                                      <p:cBhvr>
                                        <p:cTn id="75" dur="1000"/>
                                        <p:tgtEl>
                                          <p:spTgt spid="17"/>
                                        </p:tgtEl>
                                      </p:cBhvr>
                                    </p:animEffect>
                                  </p:childTnLst>
                                </p:cTn>
                              </p:par>
                            </p:childTnLst>
                          </p:cTn>
                        </p:par>
                        <p:par>
                          <p:cTn id="76" fill="hold">
                            <p:stCondLst>
                              <p:cond delay="3000"/>
                            </p:stCondLst>
                            <p:childTnLst>
                              <p:par>
                                <p:cTn id="77" presetID="21" presetClass="entr" presetSubtype="1" fill="hold" grpId="0" nodeType="afterEffect">
                                  <p:stCondLst>
                                    <p:cond delay="0"/>
                                  </p:stCondLst>
                                  <p:childTnLst>
                                    <p:set>
                                      <p:cBhvr>
                                        <p:cTn id="78" dur="1000" fill="hold">
                                          <p:stCondLst>
                                            <p:cond delay="0"/>
                                          </p:stCondLst>
                                        </p:cTn>
                                        <p:tgtEl>
                                          <p:spTgt spid="24"/>
                                        </p:tgtEl>
                                        <p:attrNameLst>
                                          <p:attrName>style.visibility</p:attrName>
                                        </p:attrNameLst>
                                      </p:cBhvr>
                                      <p:to>
                                        <p:strVal val="visible"/>
                                      </p:to>
                                    </p:set>
                                    <p:animEffect transition="in" filter="wheel(1)">
                                      <p:cBhvr>
                                        <p:cTn id="79" dur="1000"/>
                                        <p:tgtEl>
                                          <p:spTgt spid="24"/>
                                        </p:tgtEl>
                                      </p:cBhvr>
                                    </p:animEffect>
                                  </p:childTnLst>
                                </p:cTn>
                              </p:par>
                            </p:childTnLst>
                          </p:cTn>
                        </p:par>
                        <p:par>
                          <p:cTn id="80" fill="hold">
                            <p:stCondLst>
                              <p:cond delay="4000"/>
                            </p:stCondLst>
                            <p:childTnLst>
                              <p:par>
                                <p:cTn id="81" presetID="21" presetClass="entr" presetSubtype="1" fill="hold" grpId="0" nodeType="afterEffect">
                                  <p:stCondLst>
                                    <p:cond delay="0"/>
                                  </p:stCondLst>
                                  <p:childTnLst>
                                    <p:set>
                                      <p:cBhvr>
                                        <p:cTn id="82" dur="1000" fill="hold">
                                          <p:stCondLst>
                                            <p:cond delay="0"/>
                                          </p:stCondLst>
                                        </p:cTn>
                                        <p:tgtEl>
                                          <p:spTgt spid="25"/>
                                        </p:tgtEl>
                                        <p:attrNameLst>
                                          <p:attrName>style.visibility</p:attrName>
                                        </p:attrNameLst>
                                      </p:cBhvr>
                                      <p:to>
                                        <p:strVal val="visible"/>
                                      </p:to>
                                    </p:set>
                                    <p:animEffect transition="in" filter="wheel(1)">
                                      <p:cBhvr>
                                        <p:cTn id="83"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16" grpId="0" bldLvl="0" animBg="1"/>
      <p:bldP spid="17" grpId="0" bldLvl="0" animBg="1"/>
      <p:bldP spid="24" grpId="0" bldLvl="0" animBg="1"/>
      <p:bldP spid="25" grpId="0" bldLvl="0" animBg="1"/>
      <p:bldP spid="28" grpId="0"/>
      <p:bldP spid="29" grpId="0"/>
      <p:bldP spid="30" grpId="0"/>
      <p:bldP spid="31" grpId="0"/>
      <p:bldP spid="3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custDataLst>
              <p:tags r:id="rId1"/>
            </p:custDataLst>
          </p:nvPr>
        </p:nvSpPr>
        <p:spPr>
          <a:xfrm>
            <a:off x="162979" y="694095"/>
            <a:ext cx="10979409" cy="48741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ct val="0"/>
              </a:spcAft>
            </a:pP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【归纳】使溴水、</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sym typeface="+mn-ea"/>
              </a:rPr>
              <a:t>KMnO</a:t>
            </a:r>
            <a:r>
              <a:rPr lang="en-US" altLang="zh-CN" sz="2800" b="1" baseline="-25000" smtClean="0">
                <a:solidFill>
                  <a:srgbClr val="0000FF"/>
                </a:solidFill>
                <a:latin typeface="Times New Roman" panose="02020603050405020304" charset="0"/>
                <a:ea typeface="华文新魏" panose="02010800040101010101" pitchFamily="2" charset="-122"/>
                <a:cs typeface="Times New Roman" panose="02020603050405020304" charset="0"/>
                <a:sym typeface="+mn-ea"/>
              </a:rPr>
              <a:t>4</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sym typeface="+mn-ea"/>
              </a:rPr>
              <a:t>（</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sym typeface="+mn-ea"/>
              </a:rPr>
              <a:t>H</a:t>
            </a:r>
            <a:r>
              <a:rPr lang="en-US" altLang="zh-CN" sz="2800" b="1" baseline="30000" smtClean="0">
                <a:solidFill>
                  <a:srgbClr val="0000FF"/>
                </a:solidFill>
                <a:latin typeface="Times New Roman" panose="02020603050405020304" charset="0"/>
                <a:ea typeface="华文新魏" panose="02010800040101010101" pitchFamily="2" charset="-122"/>
                <a:cs typeface="Times New Roman" panose="02020603050405020304" charset="0"/>
                <a:sym typeface="+mn-ea"/>
              </a:rPr>
              <a:t>+</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sym typeface="+mn-ea"/>
              </a:rPr>
              <a:t>）溶液褪色的有机物及褪色原因的比较</a:t>
            </a:r>
            <a:endParaRPr lang="en-US" altLang="zh-CN" sz="2800" b="1">
              <a:solidFill>
                <a:srgbClr val="0000FF"/>
              </a:solidFill>
              <a:latin typeface="Times New Roman" panose="02020603050405020304" charset="0"/>
              <a:ea typeface="华文新魏" panose="02010800040101010101" pitchFamily="2" charset="-122"/>
              <a:cs typeface="Times New Roman" panose="02020603050405020304" charset="0"/>
            </a:endParaRPr>
          </a:p>
        </p:txBody>
      </p:sp>
      <p:graphicFrame>
        <p:nvGraphicFramePr>
          <p:cNvPr id="3" name="内容占位符 3"/>
          <p:cNvGraphicFramePr>
            <a:graphicFrameLocks noGrp="1"/>
          </p:cNvGraphicFramePr>
          <p:nvPr>
            <p:custDataLst>
              <p:tags r:id="rId2"/>
            </p:custDataLst>
          </p:nvPr>
        </p:nvGraphicFramePr>
        <p:xfrm>
          <a:off x="162979" y="1520016"/>
          <a:ext cx="11859260" cy="3541396"/>
        </p:xfrm>
        <a:graphic>
          <a:graphicData uri="http://schemas.openxmlformats.org/drawingml/2006/table">
            <a:tbl>
              <a:tblPr firstRow="1" bandRow="1">
                <a:tableStyleId>{5C22544A-7EE6-4342-B048-85BDC9FD1C3A}</a:tableStyleId>
              </a:tblPr>
              <a:tblGrid>
                <a:gridCol w="904037"/>
                <a:gridCol w="895928"/>
                <a:gridCol w="840509"/>
                <a:gridCol w="923636"/>
                <a:gridCol w="849746"/>
                <a:gridCol w="1422400"/>
                <a:gridCol w="858981"/>
                <a:gridCol w="969819"/>
                <a:gridCol w="891092"/>
                <a:gridCol w="836108"/>
                <a:gridCol w="707419"/>
                <a:gridCol w="879475"/>
                <a:gridCol w="880110"/>
              </a:tblGrid>
              <a:tr h="502748">
                <a:tc rowSpan="2">
                  <a:txBody>
                    <a:bodyPr wrap="square"/>
                    <a:lstStyle/>
                    <a:p>
                      <a:pPr indent="0" algn="ctr" fontAlgn="auto">
                        <a:buNone/>
                      </a:pPr>
                      <a:endParaRPr lang="zh-CN" altLang="en-US" b="1">
                        <a:latin typeface="微软雅黑" panose="020B0503020204020204" charset="-122"/>
                        <a:ea typeface="微软雅黑" panose="020B0503020204020204"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wrap="square"/>
                    <a:lstStyle/>
                    <a:p>
                      <a:pPr indent="0" algn="ctr" fontAlgn="auto">
                        <a:buNone/>
                      </a:pPr>
                      <a:r>
                        <a:rPr lang="zh-CN" altLang="en-US" sz="2400" b="1">
                          <a:solidFill>
                            <a:srgbClr val="FF0000"/>
                          </a:solidFill>
                          <a:latin typeface="华文新魏" panose="02010800040101010101" pitchFamily="2" charset="-122"/>
                          <a:ea typeface="华文新魏" panose="02010800040101010101" pitchFamily="2" charset="-122"/>
                        </a:rPr>
                        <a:t>碳碳双键</a:t>
                      </a:r>
                      <a:endParaRPr lang="zh-CN" altLang="en-US" sz="2400" b="1">
                        <a:solidFill>
                          <a:srgbClr val="FF0000"/>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tc>
                <a:tc gridSpan="2">
                  <a:txBody>
                    <a:bodyPr wrap="square"/>
                    <a:lstStyle/>
                    <a:p>
                      <a:pPr indent="0" algn="ctr" fontAlgn="auto">
                        <a:buNone/>
                      </a:pPr>
                      <a:r>
                        <a:rPr lang="zh-CN" altLang="en-US" sz="2400" b="1">
                          <a:solidFill>
                            <a:srgbClr val="FF0000"/>
                          </a:solidFill>
                          <a:latin typeface="华文新魏" panose="02010800040101010101" pitchFamily="2" charset="-122"/>
                          <a:ea typeface="华文新魏" panose="02010800040101010101" pitchFamily="2" charset="-122"/>
                        </a:rPr>
                        <a:t>碳碳三键</a:t>
                      </a:r>
                      <a:endParaRPr lang="zh-CN" altLang="en-US" sz="2400" b="1">
                        <a:solidFill>
                          <a:srgbClr val="FF0000"/>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tc>
                <a:tc gridSpan="2">
                  <a:txBody>
                    <a:bodyPr wrap="square"/>
                    <a:lstStyle/>
                    <a:p>
                      <a:pPr indent="0" algn="ctr" fontAlgn="auto">
                        <a:buNone/>
                      </a:pPr>
                      <a:r>
                        <a:rPr lang="zh-CN" altLang="en-US" sz="2400" b="1" smtClean="0">
                          <a:solidFill>
                            <a:srgbClr val="FF0000"/>
                          </a:solidFill>
                          <a:latin typeface="华文新魏" panose="02010800040101010101" pitchFamily="2" charset="-122"/>
                          <a:ea typeface="华文新魏" panose="02010800040101010101" pitchFamily="2" charset="-122"/>
                          <a:cs typeface="微软雅黑" panose="020B0503020204020204" charset="-122"/>
                        </a:rPr>
                        <a:t>苯的同系物</a:t>
                      </a:r>
                      <a:endParaRPr lang="zh-CN" altLang="en-US" sz="2400" b="1" smtClean="0">
                        <a:solidFill>
                          <a:srgbClr val="FF0000"/>
                        </a:solidFill>
                        <a:latin typeface="华文新魏" panose="02010800040101010101" pitchFamily="2" charset="-122"/>
                        <a:ea typeface="华文新魏" panose="02010800040101010101" pitchFamily="2" charset="-122"/>
                        <a:cs typeface="微软雅黑" panose="020B0503020204020204"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tc>
                <a:tc gridSpan="2">
                  <a:txBody>
                    <a:bodyPr wrap="square"/>
                    <a:lstStyle/>
                    <a:p>
                      <a:pPr indent="0" algn="ctr" fontAlgn="auto">
                        <a:buNone/>
                      </a:pPr>
                      <a:r>
                        <a:rPr lang="zh-CN" altLang="en-US" sz="2400" b="1">
                          <a:solidFill>
                            <a:srgbClr val="FF0000"/>
                          </a:solidFill>
                          <a:latin typeface="华文新魏" panose="02010800040101010101" pitchFamily="2" charset="-122"/>
                          <a:ea typeface="华文新魏" panose="02010800040101010101" pitchFamily="2" charset="-122"/>
                        </a:rPr>
                        <a:t>醇</a:t>
                      </a:r>
                      <a:endParaRPr lang="zh-CN" altLang="en-US" sz="2400" b="1">
                        <a:solidFill>
                          <a:srgbClr val="FF0000"/>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tc>
                <a:tc gridSpan="2">
                  <a:txBody>
                    <a:bodyPr wrap="square"/>
                    <a:lstStyle/>
                    <a:p>
                      <a:pPr indent="0" algn="ctr" fontAlgn="auto">
                        <a:buNone/>
                      </a:pPr>
                      <a:r>
                        <a:rPr lang="zh-CN" altLang="en-US" sz="2400" b="1">
                          <a:solidFill>
                            <a:srgbClr val="FF0000"/>
                          </a:solidFill>
                          <a:latin typeface="华文新魏" panose="02010800040101010101" pitchFamily="2" charset="-122"/>
                          <a:ea typeface="华文新魏" panose="02010800040101010101" pitchFamily="2" charset="-122"/>
                        </a:rPr>
                        <a:t>酚</a:t>
                      </a:r>
                      <a:endParaRPr lang="zh-CN" altLang="en-US" sz="2400" b="1">
                        <a:solidFill>
                          <a:srgbClr val="FF0000"/>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tc>
                <a:tc gridSpan="2">
                  <a:txBody>
                    <a:bodyPr wrap="square"/>
                    <a:lstStyle/>
                    <a:p>
                      <a:pPr indent="0" algn="ctr" fontAlgn="auto">
                        <a:buNone/>
                      </a:pPr>
                      <a:r>
                        <a:rPr lang="zh-CN" altLang="en-US" sz="2400" b="1">
                          <a:solidFill>
                            <a:srgbClr val="FF0000"/>
                          </a:solidFill>
                          <a:latin typeface="华文新魏" panose="02010800040101010101" pitchFamily="2" charset="-122"/>
                          <a:ea typeface="华文新魏" panose="02010800040101010101" pitchFamily="2" charset="-122"/>
                        </a:rPr>
                        <a:t>醛</a:t>
                      </a:r>
                      <a:endParaRPr lang="zh-CN" altLang="en-US" sz="2400" b="1">
                        <a:solidFill>
                          <a:srgbClr val="FF0000"/>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tc>
              </a:tr>
              <a:tr h="1052945">
                <a:tc vMerge="1">
                  <a:tcPr/>
                </a:tc>
                <a:tc>
                  <a:txBody>
                    <a:bodyPr wrap="square"/>
                    <a:lstStyle/>
                    <a:p>
                      <a:pPr indent="0" algn="ctr" fontAlgn="auto">
                        <a:buNone/>
                      </a:pPr>
                      <a:r>
                        <a:rPr lang="zh-CN" altLang="en-US" sz="2400" b="1">
                          <a:solidFill>
                            <a:schemeClr val="tx1"/>
                          </a:solidFill>
                          <a:latin typeface="华文新魏" panose="02010800040101010101" pitchFamily="2" charset="-122"/>
                          <a:ea typeface="华文新魏" panose="02010800040101010101" pitchFamily="2" charset="-122"/>
                        </a:rPr>
                        <a:t>能否褪色</a:t>
                      </a: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r>
                        <a:rPr lang="zh-CN" altLang="en-US" sz="2400" b="1">
                          <a:solidFill>
                            <a:schemeClr val="tx1"/>
                          </a:solidFill>
                          <a:latin typeface="华文新魏" panose="02010800040101010101" pitchFamily="2" charset="-122"/>
                          <a:ea typeface="华文新魏" panose="02010800040101010101" pitchFamily="2" charset="-122"/>
                        </a:rPr>
                        <a:t>原因</a:t>
                      </a: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r>
                        <a:rPr lang="zh-CN" altLang="en-US" sz="2400" b="1">
                          <a:solidFill>
                            <a:schemeClr val="tx1"/>
                          </a:solidFill>
                          <a:latin typeface="华文新魏" panose="02010800040101010101" pitchFamily="2" charset="-122"/>
                          <a:ea typeface="华文新魏" panose="02010800040101010101" pitchFamily="2" charset="-122"/>
                          <a:sym typeface="+mn-ea"/>
                        </a:rPr>
                        <a:t>能否褪色</a:t>
                      </a:r>
                      <a:endParaRPr lang="zh-CN" altLang="en-US" sz="2400" b="1">
                        <a:solidFill>
                          <a:schemeClr val="tx1"/>
                        </a:solidFill>
                        <a:latin typeface="华文新魏" panose="02010800040101010101" pitchFamily="2" charset="-122"/>
                        <a:ea typeface="华文新魏" panose="02010800040101010101" pitchFamily="2" charset="-122"/>
                        <a:sym typeface="+mn-ea"/>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r>
                        <a:rPr lang="zh-CN" altLang="en-US" sz="2400" b="1">
                          <a:solidFill>
                            <a:schemeClr val="tx1"/>
                          </a:solidFill>
                          <a:latin typeface="华文新魏" panose="02010800040101010101" pitchFamily="2" charset="-122"/>
                          <a:ea typeface="华文新魏" panose="02010800040101010101" pitchFamily="2" charset="-122"/>
                          <a:sym typeface="+mn-ea"/>
                        </a:rPr>
                        <a:t>原因</a:t>
                      </a:r>
                      <a:endParaRPr lang="zh-CN" altLang="en-US" sz="2400" b="1">
                        <a:solidFill>
                          <a:schemeClr val="tx1"/>
                        </a:solidFill>
                        <a:latin typeface="华文新魏" panose="02010800040101010101" pitchFamily="2" charset="-122"/>
                        <a:ea typeface="华文新魏" panose="02010800040101010101" pitchFamily="2" charset="-122"/>
                        <a:sym typeface="+mn-ea"/>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r>
                        <a:rPr lang="zh-CN" altLang="en-US" sz="2400" b="1">
                          <a:solidFill>
                            <a:schemeClr val="tx1"/>
                          </a:solidFill>
                          <a:latin typeface="华文新魏" panose="02010800040101010101" pitchFamily="2" charset="-122"/>
                          <a:ea typeface="华文新魏" panose="02010800040101010101" pitchFamily="2" charset="-122"/>
                          <a:sym typeface="+mn-ea"/>
                        </a:rPr>
                        <a:t>能否因反应</a:t>
                      </a:r>
                      <a:r>
                        <a:rPr lang="zh-CN" altLang="en-US" sz="2400" b="1" smtClean="0">
                          <a:solidFill>
                            <a:schemeClr val="tx1"/>
                          </a:solidFill>
                          <a:latin typeface="华文新魏" panose="02010800040101010101" pitchFamily="2" charset="-122"/>
                          <a:ea typeface="华文新魏" panose="02010800040101010101" pitchFamily="2" charset="-122"/>
                          <a:sym typeface="+mn-ea"/>
                        </a:rPr>
                        <a:t>褪色</a:t>
                      </a:r>
                      <a:endParaRPr lang="zh-CN" altLang="en-US" sz="2400" b="1" smtClean="0">
                        <a:solidFill>
                          <a:schemeClr val="tx1"/>
                        </a:solidFill>
                        <a:latin typeface="华文新魏" panose="02010800040101010101" pitchFamily="2" charset="-122"/>
                        <a:ea typeface="华文新魏" panose="02010800040101010101" pitchFamily="2" charset="-122"/>
                        <a:sym typeface="+mn-ea"/>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r>
                        <a:rPr lang="zh-CN" altLang="en-US" sz="2400" b="1">
                          <a:solidFill>
                            <a:schemeClr val="tx1"/>
                          </a:solidFill>
                          <a:latin typeface="华文新魏" panose="02010800040101010101" pitchFamily="2" charset="-122"/>
                          <a:ea typeface="华文新魏" panose="02010800040101010101" pitchFamily="2" charset="-122"/>
                          <a:sym typeface="+mn-ea"/>
                        </a:rPr>
                        <a:t>原因</a:t>
                      </a:r>
                      <a:endParaRPr lang="zh-CN" altLang="en-US" sz="2400" b="1">
                        <a:solidFill>
                          <a:schemeClr val="tx1"/>
                        </a:solidFill>
                        <a:latin typeface="华文新魏" panose="02010800040101010101" pitchFamily="2" charset="-122"/>
                        <a:ea typeface="华文新魏" panose="02010800040101010101" pitchFamily="2" charset="-122"/>
                        <a:sym typeface="+mn-ea"/>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r>
                        <a:rPr lang="zh-CN" altLang="en-US" sz="2400" b="1">
                          <a:solidFill>
                            <a:schemeClr val="tx1"/>
                          </a:solidFill>
                          <a:latin typeface="华文新魏" panose="02010800040101010101" pitchFamily="2" charset="-122"/>
                          <a:ea typeface="华文新魏" panose="02010800040101010101" pitchFamily="2" charset="-122"/>
                          <a:sym typeface="+mn-ea"/>
                        </a:rPr>
                        <a:t>能否</a:t>
                      </a:r>
                      <a:r>
                        <a:rPr lang="zh-CN" altLang="en-US" sz="2400" b="1" smtClean="0">
                          <a:solidFill>
                            <a:schemeClr val="tx1"/>
                          </a:solidFill>
                          <a:latin typeface="华文新魏" panose="02010800040101010101" pitchFamily="2" charset="-122"/>
                          <a:ea typeface="华文新魏" panose="02010800040101010101" pitchFamily="2" charset="-122"/>
                          <a:sym typeface="+mn-ea"/>
                        </a:rPr>
                        <a:t>褪色</a:t>
                      </a: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r>
                        <a:rPr lang="zh-CN" altLang="en-US" sz="2400" b="1">
                          <a:solidFill>
                            <a:schemeClr val="tx1"/>
                          </a:solidFill>
                          <a:latin typeface="华文新魏" panose="02010800040101010101" pitchFamily="2" charset="-122"/>
                          <a:ea typeface="华文新魏" panose="02010800040101010101" pitchFamily="2" charset="-122"/>
                          <a:sym typeface="+mn-ea"/>
                        </a:rPr>
                        <a:t>原因</a:t>
                      </a:r>
                      <a:endParaRPr lang="zh-CN" altLang="en-US" sz="2400" b="1">
                        <a:solidFill>
                          <a:schemeClr val="tx1"/>
                        </a:solidFill>
                        <a:latin typeface="华文新魏" panose="02010800040101010101" pitchFamily="2" charset="-122"/>
                        <a:ea typeface="华文新魏" panose="02010800040101010101" pitchFamily="2" charset="-122"/>
                        <a:sym typeface="+mn-ea"/>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r>
                        <a:rPr lang="zh-CN" altLang="en-US" sz="2400" b="1">
                          <a:solidFill>
                            <a:schemeClr val="tx1"/>
                          </a:solidFill>
                          <a:latin typeface="华文新魏" panose="02010800040101010101" pitchFamily="2" charset="-122"/>
                          <a:ea typeface="华文新魏" panose="02010800040101010101" pitchFamily="2" charset="-122"/>
                          <a:sym typeface="+mn-ea"/>
                        </a:rPr>
                        <a:t>能否褪色</a:t>
                      </a:r>
                      <a:endParaRPr lang="zh-CN" altLang="en-US" sz="2400" b="1">
                        <a:solidFill>
                          <a:schemeClr val="tx1"/>
                        </a:solidFill>
                        <a:latin typeface="华文新魏" panose="02010800040101010101" pitchFamily="2" charset="-122"/>
                        <a:ea typeface="华文新魏" panose="02010800040101010101" pitchFamily="2" charset="-122"/>
                      </a:endParaRPr>
                    </a:p>
                    <a:p>
                      <a:pPr algn="ctr">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r>
                        <a:rPr lang="zh-CN" altLang="en-US" sz="2400" b="1">
                          <a:solidFill>
                            <a:schemeClr val="tx1"/>
                          </a:solidFill>
                          <a:latin typeface="华文新魏" panose="02010800040101010101" pitchFamily="2" charset="-122"/>
                          <a:ea typeface="华文新魏" panose="02010800040101010101" pitchFamily="2" charset="-122"/>
                          <a:sym typeface="+mn-ea"/>
                        </a:rPr>
                        <a:t>原因</a:t>
                      </a:r>
                      <a:endParaRPr lang="zh-CN" altLang="en-US" sz="2400" b="1">
                        <a:solidFill>
                          <a:schemeClr val="tx1"/>
                        </a:solidFill>
                        <a:latin typeface="华文新魏" panose="02010800040101010101" pitchFamily="2" charset="-122"/>
                        <a:ea typeface="华文新魏" panose="02010800040101010101" pitchFamily="2" charset="-122"/>
                        <a:sym typeface="+mn-ea"/>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r>
                        <a:rPr lang="zh-CN" altLang="en-US" sz="2400" b="1">
                          <a:solidFill>
                            <a:schemeClr val="tx1"/>
                          </a:solidFill>
                          <a:latin typeface="华文新魏" panose="02010800040101010101" pitchFamily="2" charset="-122"/>
                          <a:ea typeface="华文新魏" panose="02010800040101010101" pitchFamily="2" charset="-122"/>
                          <a:sym typeface="+mn-ea"/>
                        </a:rPr>
                        <a:t>能否褪色</a:t>
                      </a:r>
                      <a:endParaRPr lang="zh-CN" altLang="en-US" sz="2400" b="1">
                        <a:solidFill>
                          <a:schemeClr val="tx1"/>
                        </a:solidFill>
                        <a:latin typeface="华文新魏" panose="02010800040101010101" pitchFamily="2" charset="-122"/>
                        <a:ea typeface="华文新魏" panose="02010800040101010101" pitchFamily="2" charset="-122"/>
                      </a:endParaRPr>
                    </a:p>
                    <a:p>
                      <a:pPr algn="ctr">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r>
                        <a:rPr lang="zh-CN" altLang="en-US" sz="2400" b="1">
                          <a:solidFill>
                            <a:schemeClr val="tx1"/>
                          </a:solidFill>
                          <a:latin typeface="华文新魏" panose="02010800040101010101" pitchFamily="2" charset="-122"/>
                          <a:ea typeface="华文新魏" panose="02010800040101010101" pitchFamily="2" charset="-122"/>
                          <a:sym typeface="+mn-ea"/>
                        </a:rPr>
                        <a:t>原因</a:t>
                      </a:r>
                      <a:endParaRPr lang="zh-CN" altLang="en-US" sz="2400" b="1">
                        <a:solidFill>
                          <a:schemeClr val="tx1"/>
                        </a:solidFill>
                        <a:latin typeface="华文新魏" panose="02010800040101010101" pitchFamily="2" charset="-122"/>
                        <a:ea typeface="华文新魏" panose="02010800040101010101" pitchFamily="2" charset="-122"/>
                        <a:sym typeface="+mn-ea"/>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8350">
                <a:tc>
                  <a:txBody>
                    <a:bodyPr wrap="square"/>
                    <a:lstStyle/>
                    <a:p>
                      <a:pPr indent="0" algn="ctr" fontAlgn="auto">
                        <a:buNone/>
                      </a:pPr>
                      <a:r>
                        <a:rPr lang="zh-CN" altLang="en-US" sz="2400" b="1">
                          <a:solidFill>
                            <a:srgbClr val="FF0000"/>
                          </a:solidFill>
                          <a:highlight>
                            <a:srgbClr val="FFFF00"/>
                          </a:highlight>
                          <a:latin typeface="Times New Roman" panose="02020603050405020304" charset="0"/>
                          <a:ea typeface="华文新魏" panose="02010800040101010101" pitchFamily="2" charset="-122"/>
                          <a:cs typeface="Times New Roman" panose="02020603050405020304" charset="0"/>
                        </a:rPr>
                        <a:t>溴水</a:t>
                      </a:r>
                      <a:endParaRPr lang="zh-CN" altLang="en-US" sz="2400" b="1">
                        <a:solidFill>
                          <a:srgbClr val="FF0000"/>
                        </a:solidFill>
                        <a:highlight>
                          <a:srgbClr val="FFFF00"/>
                        </a:highlight>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r>
                        <a:rPr lang="en-US" altLang="zh-CN" sz="2400" b="1" smtClean="0">
                          <a:solidFill>
                            <a:schemeClr val="tx1"/>
                          </a:solidFill>
                          <a:latin typeface="华文新魏" panose="02010800040101010101" pitchFamily="2" charset="-122"/>
                          <a:ea typeface="华文新魏" panose="02010800040101010101" pitchFamily="2" charset="-122"/>
                        </a:rPr>
                        <a:t>__</a:t>
                      </a: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r>
                        <a:rPr lang="en-US" altLang="zh-CN" sz="2400" b="1" smtClean="0">
                          <a:solidFill>
                            <a:schemeClr val="tx1"/>
                          </a:solidFill>
                          <a:latin typeface="华文新魏" panose="02010800040101010101" pitchFamily="2" charset="-122"/>
                          <a:ea typeface="华文新魏" panose="02010800040101010101" pitchFamily="2" charset="-122"/>
                        </a:rPr>
                        <a:t>___</a:t>
                      </a: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81578">
                <a:tc>
                  <a:txBody>
                    <a:bodyPr wrap="square"/>
                    <a:lstStyle/>
                    <a:p>
                      <a:pPr indent="0" algn="ctr" fontAlgn="auto">
                        <a:buNone/>
                      </a:pPr>
                      <a:r>
                        <a:rPr lang="zh-CN" altLang="en-US" sz="2000" b="1" noProof="0" smtClean="0">
                          <a:ln>
                            <a:noFill/>
                          </a:ln>
                          <a:solidFill>
                            <a:srgbClr val="FF0000"/>
                          </a:solidFill>
                          <a:effectLst/>
                          <a:uLnTx/>
                          <a:latin typeface="Times New Roman" panose="02020603050405020304" charset="0"/>
                          <a:ea typeface="华文新魏" panose="02010800040101010101" pitchFamily="2" charset="-122"/>
                          <a:cs typeface="Times New Roman" panose="02020603050405020304" charset="0"/>
                          <a:sym typeface="+mn-ea"/>
                        </a:rPr>
                        <a:t>酸性高锰酸钾</a:t>
                      </a:r>
                      <a:endParaRPr lang="zh-CN" altLang="en-US" sz="2000" b="1" noProof="0" smtClean="0">
                        <a:ln>
                          <a:noFill/>
                        </a:ln>
                        <a:solidFill>
                          <a:srgbClr val="FF0000"/>
                        </a:solidFill>
                        <a:effectLst/>
                        <a:uLnTx/>
                        <a:latin typeface="Times New Roman" panose="02020603050405020304" charset="0"/>
                        <a:ea typeface="华文新魏" panose="02010800040101010101" pitchFamily="2" charset="-122"/>
                        <a:cs typeface="Times New Roman" panose="02020603050405020304" charset="0"/>
                        <a:sym typeface="+mn-ea"/>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indent="0" algn="ctr" fontAlgn="auto">
                        <a:buNone/>
                      </a:pPr>
                      <a:endParaRPr lang="zh-CN" altLang="en-US" sz="2400" b="1">
                        <a:solidFill>
                          <a:schemeClr val="tx1"/>
                        </a:solidFill>
                        <a:latin typeface="华文新魏" panose="02010800040101010101" pitchFamily="2" charset="-122"/>
                        <a:ea typeface="华文新魏" panose="02010800040101010101" pitchFamily="2"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4" name="文本框 3"/>
          <p:cNvSpPr txBox="1"/>
          <p:nvPr>
            <p:custDataLst>
              <p:tags r:id="rId3"/>
            </p:custDataLst>
          </p:nvPr>
        </p:nvSpPr>
        <p:spPr>
          <a:xfrm>
            <a:off x="1206227" y="3366123"/>
            <a:ext cx="995680" cy="461665"/>
          </a:xfrm>
          <a:prstGeom prst="rect">
            <a:avLst/>
          </a:prstGeom>
          <a:noFill/>
        </p:spPr>
        <p:txBody>
          <a:bodyPr wrap="square" rtlCol="0">
            <a:spAutoFit/>
          </a:bodyPr>
          <a:lstStyle/>
          <a:p>
            <a:pPr algn="ctr" defTabSz="914400"/>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5" name="文本框 4"/>
          <p:cNvSpPr txBox="1"/>
          <p:nvPr>
            <p:custDataLst>
              <p:tags r:id="rId4"/>
            </p:custDataLst>
          </p:nvPr>
        </p:nvSpPr>
        <p:spPr>
          <a:xfrm>
            <a:off x="4709522" y="3366123"/>
            <a:ext cx="935355" cy="461665"/>
          </a:xfrm>
          <a:prstGeom prst="rect">
            <a:avLst/>
          </a:prstGeom>
          <a:noFill/>
        </p:spPr>
        <p:txBody>
          <a:bodyPr wrap="square" rtlCol="0">
            <a:spAutoFit/>
          </a:bodyPr>
          <a:lstStyle/>
          <a:p>
            <a:pPr algn="ctr" defTabSz="914400"/>
            <a:r>
              <a:rPr lang="zh-CN" altLang="en-US" sz="24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6" name="文本框 5"/>
          <p:cNvSpPr txBox="1"/>
          <p:nvPr>
            <p:custDataLst>
              <p:tags r:id="rId5"/>
            </p:custDataLst>
          </p:nvPr>
        </p:nvSpPr>
        <p:spPr>
          <a:xfrm>
            <a:off x="1983467" y="3253549"/>
            <a:ext cx="802005" cy="830997"/>
          </a:xfrm>
          <a:prstGeom prst="rect">
            <a:avLst/>
          </a:prstGeom>
          <a:noFill/>
        </p:spPr>
        <p:txBody>
          <a:bodyPr wrap="square" rtlCol="0">
            <a:spAutoFit/>
          </a:bodyPr>
          <a:lstStyle/>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加成</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反应</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7" name="文本框 6"/>
          <p:cNvSpPr txBox="1"/>
          <p:nvPr>
            <p:custDataLst>
              <p:tags r:id="rId6"/>
            </p:custDataLst>
          </p:nvPr>
        </p:nvSpPr>
        <p:spPr>
          <a:xfrm>
            <a:off x="2881992" y="3366123"/>
            <a:ext cx="995680" cy="461665"/>
          </a:xfrm>
          <a:prstGeom prst="rect">
            <a:avLst/>
          </a:prstGeom>
          <a:noFill/>
        </p:spPr>
        <p:txBody>
          <a:bodyPr wrap="square" rtlCol="0">
            <a:spAutoFit/>
          </a:bodyPr>
          <a:lstStyle/>
          <a:p>
            <a:pPr algn="ctr" defTabSz="914400"/>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8" name="文本框 7"/>
          <p:cNvSpPr txBox="1"/>
          <p:nvPr>
            <p:custDataLst>
              <p:tags r:id="rId7"/>
            </p:custDataLst>
          </p:nvPr>
        </p:nvSpPr>
        <p:spPr>
          <a:xfrm>
            <a:off x="1081841" y="4330688"/>
            <a:ext cx="995680" cy="461665"/>
          </a:xfrm>
          <a:prstGeom prst="rect">
            <a:avLst/>
          </a:prstGeom>
          <a:noFill/>
        </p:spPr>
        <p:txBody>
          <a:bodyPr wrap="square" rtlCol="0">
            <a:spAutoFit/>
          </a:bodyPr>
          <a:lstStyle/>
          <a:p>
            <a:pPr algn="ctr" defTabSz="914400"/>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9" name="文本框 8"/>
          <p:cNvSpPr txBox="1"/>
          <p:nvPr>
            <p:custDataLst>
              <p:tags r:id="rId8"/>
            </p:custDataLst>
          </p:nvPr>
        </p:nvSpPr>
        <p:spPr>
          <a:xfrm>
            <a:off x="2942952" y="4330688"/>
            <a:ext cx="995680" cy="461665"/>
          </a:xfrm>
          <a:prstGeom prst="rect">
            <a:avLst/>
          </a:prstGeom>
          <a:noFill/>
        </p:spPr>
        <p:txBody>
          <a:bodyPr wrap="square" rtlCol="0">
            <a:spAutoFit/>
          </a:bodyPr>
          <a:lstStyle/>
          <a:p>
            <a:pPr algn="ctr" defTabSz="914400"/>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0" name="文本框 9"/>
          <p:cNvSpPr txBox="1"/>
          <p:nvPr>
            <p:custDataLst>
              <p:tags r:id="rId9"/>
            </p:custDataLst>
          </p:nvPr>
        </p:nvSpPr>
        <p:spPr>
          <a:xfrm>
            <a:off x="4679677" y="4452608"/>
            <a:ext cx="995680" cy="461665"/>
          </a:xfrm>
          <a:prstGeom prst="rect">
            <a:avLst/>
          </a:prstGeom>
          <a:noFill/>
        </p:spPr>
        <p:txBody>
          <a:bodyPr wrap="square" rtlCol="0">
            <a:spAutoFit/>
          </a:bodyPr>
          <a:lstStyle/>
          <a:p>
            <a:pPr algn="ctr" defTabSz="914400"/>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1" name="文本框 10"/>
          <p:cNvSpPr txBox="1"/>
          <p:nvPr>
            <p:custDataLst>
              <p:tags r:id="rId10"/>
            </p:custDataLst>
          </p:nvPr>
        </p:nvSpPr>
        <p:spPr>
          <a:xfrm>
            <a:off x="6697579" y="4439963"/>
            <a:ext cx="995680" cy="461665"/>
          </a:xfrm>
          <a:prstGeom prst="rect">
            <a:avLst/>
          </a:prstGeom>
          <a:noFill/>
        </p:spPr>
        <p:txBody>
          <a:bodyPr wrap="square" rtlCol="0">
            <a:spAutoFit/>
          </a:bodyPr>
          <a:lstStyle/>
          <a:p>
            <a:pPr algn="ctr" defTabSz="914400"/>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2" name="文本框 11"/>
          <p:cNvSpPr txBox="1"/>
          <p:nvPr>
            <p:custDataLst>
              <p:tags r:id="rId11"/>
            </p:custDataLst>
          </p:nvPr>
        </p:nvSpPr>
        <p:spPr>
          <a:xfrm>
            <a:off x="8622449" y="4448393"/>
            <a:ext cx="995680" cy="461665"/>
          </a:xfrm>
          <a:prstGeom prst="rect">
            <a:avLst/>
          </a:prstGeom>
          <a:noFill/>
        </p:spPr>
        <p:txBody>
          <a:bodyPr wrap="square" rtlCol="0">
            <a:spAutoFit/>
          </a:bodyPr>
          <a:lstStyle/>
          <a:p>
            <a:pPr algn="ctr" defTabSz="914400"/>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3" name="文本框 12"/>
          <p:cNvSpPr txBox="1"/>
          <p:nvPr>
            <p:custDataLst>
              <p:tags r:id="rId12"/>
            </p:custDataLst>
          </p:nvPr>
        </p:nvSpPr>
        <p:spPr>
          <a:xfrm>
            <a:off x="10322344" y="4353605"/>
            <a:ext cx="995680" cy="461665"/>
          </a:xfrm>
          <a:prstGeom prst="rect">
            <a:avLst/>
          </a:prstGeom>
          <a:noFill/>
        </p:spPr>
        <p:txBody>
          <a:bodyPr wrap="square" rtlCol="0">
            <a:spAutoFit/>
          </a:bodyPr>
          <a:lstStyle/>
          <a:p>
            <a:pPr algn="ctr" defTabSz="914400"/>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4" name="文本框 13"/>
          <p:cNvSpPr txBox="1"/>
          <p:nvPr>
            <p:custDataLst>
              <p:tags r:id="rId13"/>
            </p:custDataLst>
          </p:nvPr>
        </p:nvSpPr>
        <p:spPr>
          <a:xfrm>
            <a:off x="10345839" y="3267120"/>
            <a:ext cx="995680" cy="461665"/>
          </a:xfrm>
          <a:prstGeom prst="rect">
            <a:avLst/>
          </a:prstGeom>
          <a:noFill/>
        </p:spPr>
        <p:txBody>
          <a:bodyPr wrap="square" rtlCol="0">
            <a:spAutoFit/>
          </a:bodyPr>
          <a:lstStyle/>
          <a:p>
            <a:pPr algn="ctr" defTabSz="914400"/>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5" name="文本框 14"/>
          <p:cNvSpPr txBox="1"/>
          <p:nvPr>
            <p:custDataLst>
              <p:tags r:id="rId14"/>
            </p:custDataLst>
          </p:nvPr>
        </p:nvSpPr>
        <p:spPr>
          <a:xfrm>
            <a:off x="8530692" y="3310144"/>
            <a:ext cx="995680" cy="461665"/>
          </a:xfrm>
          <a:prstGeom prst="rect">
            <a:avLst/>
          </a:prstGeom>
          <a:noFill/>
        </p:spPr>
        <p:txBody>
          <a:bodyPr wrap="square" rtlCol="0">
            <a:spAutoFit/>
          </a:bodyPr>
          <a:lstStyle/>
          <a:p>
            <a:pPr algn="ctr" defTabSz="914400"/>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6" name="文本框 15"/>
          <p:cNvSpPr txBox="1"/>
          <p:nvPr>
            <p:custDataLst>
              <p:tags r:id="rId15"/>
            </p:custDataLst>
          </p:nvPr>
        </p:nvSpPr>
        <p:spPr>
          <a:xfrm>
            <a:off x="6806828" y="3352685"/>
            <a:ext cx="935355" cy="461665"/>
          </a:xfrm>
          <a:prstGeom prst="rect">
            <a:avLst/>
          </a:prstGeom>
          <a:noFill/>
        </p:spPr>
        <p:txBody>
          <a:bodyPr wrap="square" rtlCol="0">
            <a:spAutoFit/>
          </a:bodyPr>
          <a:lstStyle/>
          <a:p>
            <a:pPr algn="ctr" defTabSz="914400"/>
            <a:r>
              <a:rPr lang="zh-CN" altLang="en-US" sz="24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7" name="文本框 16"/>
          <p:cNvSpPr txBox="1"/>
          <p:nvPr>
            <p:custDataLst>
              <p:tags r:id="rId16"/>
            </p:custDataLst>
          </p:nvPr>
        </p:nvSpPr>
        <p:spPr>
          <a:xfrm>
            <a:off x="1959972" y="4207498"/>
            <a:ext cx="802005" cy="830997"/>
          </a:xfrm>
          <a:prstGeom prst="rect">
            <a:avLst/>
          </a:prstGeom>
          <a:noFill/>
        </p:spPr>
        <p:txBody>
          <a:bodyPr wrap="square" rtlCol="0">
            <a:spAutoFit/>
          </a:bodyPr>
          <a:lstStyle/>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氧化</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反应</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8" name="文本框 17"/>
          <p:cNvSpPr txBox="1"/>
          <p:nvPr>
            <p:custDataLst>
              <p:tags r:id="rId17"/>
            </p:custDataLst>
          </p:nvPr>
        </p:nvSpPr>
        <p:spPr>
          <a:xfrm>
            <a:off x="3714477" y="3242933"/>
            <a:ext cx="802005" cy="830997"/>
          </a:xfrm>
          <a:prstGeom prst="rect">
            <a:avLst/>
          </a:prstGeom>
          <a:noFill/>
        </p:spPr>
        <p:txBody>
          <a:bodyPr wrap="square" rtlCol="0">
            <a:spAutoFit/>
          </a:bodyPr>
          <a:lstStyle/>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加成</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反应</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9" name="文本框 18"/>
          <p:cNvSpPr txBox="1"/>
          <p:nvPr>
            <p:custDataLst>
              <p:tags r:id="rId18"/>
            </p:custDataLst>
          </p:nvPr>
        </p:nvSpPr>
        <p:spPr>
          <a:xfrm>
            <a:off x="3714477" y="4206228"/>
            <a:ext cx="802005" cy="830997"/>
          </a:xfrm>
          <a:prstGeom prst="rect">
            <a:avLst/>
          </a:prstGeom>
          <a:noFill/>
        </p:spPr>
        <p:txBody>
          <a:bodyPr wrap="square" rtlCol="0">
            <a:spAutoFit/>
          </a:bodyPr>
          <a:lstStyle/>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氧化</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反应</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0" name="文本框 19"/>
          <p:cNvSpPr txBox="1"/>
          <p:nvPr>
            <p:custDataLst>
              <p:tags r:id="rId19"/>
            </p:custDataLst>
          </p:nvPr>
        </p:nvSpPr>
        <p:spPr>
          <a:xfrm>
            <a:off x="5990058" y="4152856"/>
            <a:ext cx="802005" cy="830997"/>
          </a:xfrm>
          <a:prstGeom prst="rect">
            <a:avLst/>
          </a:prstGeom>
          <a:noFill/>
        </p:spPr>
        <p:txBody>
          <a:bodyPr wrap="square" rtlCol="0">
            <a:spAutoFit/>
          </a:bodyPr>
          <a:lstStyle/>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氧化反应</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1" name="文本框 20"/>
          <p:cNvSpPr txBox="1"/>
          <p:nvPr>
            <p:custDataLst>
              <p:tags r:id="rId20"/>
            </p:custDataLst>
          </p:nvPr>
        </p:nvSpPr>
        <p:spPr>
          <a:xfrm>
            <a:off x="9465729" y="3143930"/>
            <a:ext cx="802005" cy="830997"/>
          </a:xfrm>
          <a:prstGeom prst="rect">
            <a:avLst/>
          </a:prstGeom>
          <a:noFill/>
        </p:spPr>
        <p:txBody>
          <a:bodyPr wrap="square" rtlCol="0">
            <a:spAutoFit/>
          </a:bodyPr>
          <a:lstStyle/>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取代</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反应</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2" name="文本框 21"/>
          <p:cNvSpPr txBox="1"/>
          <p:nvPr>
            <p:custDataLst>
              <p:tags r:id="rId21"/>
            </p:custDataLst>
          </p:nvPr>
        </p:nvSpPr>
        <p:spPr>
          <a:xfrm>
            <a:off x="7965224" y="4152856"/>
            <a:ext cx="802005" cy="830997"/>
          </a:xfrm>
          <a:prstGeom prst="rect">
            <a:avLst/>
          </a:prstGeom>
          <a:noFill/>
        </p:spPr>
        <p:txBody>
          <a:bodyPr wrap="square" rtlCol="0">
            <a:spAutoFit/>
          </a:bodyPr>
          <a:lstStyle/>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氧化反应</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3" name="文本框 22"/>
          <p:cNvSpPr txBox="1"/>
          <p:nvPr>
            <p:custDataLst>
              <p:tags r:id="rId22"/>
            </p:custDataLst>
          </p:nvPr>
        </p:nvSpPr>
        <p:spPr>
          <a:xfrm>
            <a:off x="9520339" y="4230415"/>
            <a:ext cx="802005" cy="830997"/>
          </a:xfrm>
          <a:prstGeom prst="rect">
            <a:avLst/>
          </a:prstGeom>
          <a:noFill/>
        </p:spPr>
        <p:txBody>
          <a:bodyPr wrap="square" rtlCol="0">
            <a:spAutoFit/>
          </a:bodyPr>
          <a:lstStyle/>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氧化反应</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4" name="文本框 23"/>
          <p:cNvSpPr txBox="1"/>
          <p:nvPr>
            <p:custDataLst>
              <p:tags r:id="rId23"/>
            </p:custDataLst>
          </p:nvPr>
        </p:nvSpPr>
        <p:spPr>
          <a:xfrm>
            <a:off x="11220234" y="4230415"/>
            <a:ext cx="802005" cy="830997"/>
          </a:xfrm>
          <a:prstGeom prst="rect">
            <a:avLst/>
          </a:prstGeom>
          <a:noFill/>
        </p:spPr>
        <p:txBody>
          <a:bodyPr wrap="square" rtlCol="0">
            <a:spAutoFit/>
          </a:bodyPr>
          <a:lstStyle/>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氧化反应</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5" name="文本框 24"/>
          <p:cNvSpPr txBox="1"/>
          <p:nvPr>
            <p:custDataLst>
              <p:tags r:id="rId24"/>
            </p:custDataLst>
          </p:nvPr>
        </p:nvSpPr>
        <p:spPr>
          <a:xfrm>
            <a:off x="11220234" y="3143930"/>
            <a:ext cx="802005" cy="830997"/>
          </a:xfrm>
          <a:prstGeom prst="rect">
            <a:avLst/>
          </a:prstGeom>
          <a:noFill/>
        </p:spPr>
        <p:txBody>
          <a:bodyPr wrap="square" rtlCol="0">
            <a:spAutoFit/>
          </a:bodyPr>
          <a:lstStyle/>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氧化反应</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cxnSp>
        <p:nvCxnSpPr>
          <p:cNvPr id="28" name="直接连接符 27"/>
          <p:cNvCxnSpPr>
            <a:endCxn id="30" idx="3"/>
          </p:cNvCxnSpPr>
          <p:nvPr>
            <p:custDataLst>
              <p:tags r:id="rId25"/>
            </p:custDataLst>
          </p:nvPr>
        </p:nvCxnSpPr>
        <p:spPr>
          <a:xfrm>
            <a:off x="171552" y="1520016"/>
            <a:ext cx="867755" cy="1247731"/>
          </a:xfrm>
          <a:prstGeom prst="line">
            <a:avLst/>
          </a:prstGeom>
        </p:spPr>
        <p:style>
          <a:lnRef idx="1">
            <a:schemeClr val="dk1"/>
          </a:lnRef>
          <a:fillRef idx="0">
            <a:schemeClr val="dk1"/>
          </a:fillRef>
          <a:effectRef idx="0">
            <a:schemeClr val="dk1"/>
          </a:effectRef>
          <a:fontRef idx="minor">
            <a:schemeClr val="tx1"/>
          </a:fontRef>
        </p:style>
      </p:cxnSp>
      <p:sp>
        <p:nvSpPr>
          <p:cNvPr id="29" name="文本框 28"/>
          <p:cNvSpPr txBox="1"/>
          <p:nvPr>
            <p:custDataLst>
              <p:tags r:id="rId26"/>
            </p:custDataLst>
          </p:nvPr>
        </p:nvSpPr>
        <p:spPr>
          <a:xfrm>
            <a:off x="265705" y="1459775"/>
            <a:ext cx="1005637" cy="830997"/>
          </a:xfrm>
          <a:prstGeom prst="rect">
            <a:avLst/>
          </a:prstGeom>
          <a:noFill/>
        </p:spPr>
        <p:txBody>
          <a:bodyPr wrap="square" rtlCol="0">
            <a:spAutoFit/>
          </a:bodyPr>
          <a:lstStyle/>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官能团</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30" name="文本框 29"/>
          <p:cNvSpPr txBox="1"/>
          <p:nvPr>
            <p:custDataLst>
              <p:tags r:id="rId27"/>
            </p:custDataLst>
          </p:nvPr>
        </p:nvSpPr>
        <p:spPr>
          <a:xfrm>
            <a:off x="162979" y="2536914"/>
            <a:ext cx="876328" cy="461665"/>
          </a:xfrm>
          <a:prstGeom prst="rect">
            <a:avLst/>
          </a:prstGeom>
          <a:noFill/>
        </p:spPr>
        <p:txBody>
          <a:bodyPr wrap="square" rtlCol="0">
            <a:spAutoFit/>
          </a:bodyPr>
          <a:lstStyle/>
          <a:p>
            <a:pPr algn="ctr" defTabSz="914400"/>
            <a:r>
              <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rPr>
              <a:t>试剂</a:t>
            </a:r>
            <a:endParaRPr lang="zh-CN" altLang="en-US"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6" name="文本框 25"/>
          <p:cNvSpPr txBox="1"/>
          <p:nvPr/>
        </p:nvSpPr>
        <p:spPr>
          <a:xfrm>
            <a:off x="265430" y="5584825"/>
            <a:ext cx="6096000" cy="1198880"/>
          </a:xfrm>
          <a:prstGeom prst="rect">
            <a:avLst/>
          </a:prstGeom>
          <a:noFill/>
        </p:spPr>
        <p:txBody>
          <a:bodyPr wrap="square" rtlCol="0" anchor="t">
            <a:spAutoFit/>
          </a:bodyPr>
          <a:p>
            <a:r>
              <a:rPr lang="zh-CN" altLang="en-US" sz="3600" b="1">
                <a:solidFill>
                  <a:srgbClr val="FF0000"/>
                </a:solidFill>
                <a:highlight>
                  <a:srgbClr val="FFFF00"/>
                </a:highlight>
                <a:latin typeface="Times New Roman" panose="02020603050405020304" charset="0"/>
                <a:ea typeface="华文新魏" panose="02010800040101010101" pitchFamily="2" charset="-122"/>
                <a:cs typeface="Times New Roman" panose="02020603050405020304" charset="0"/>
                <a:sym typeface="+mn-ea"/>
              </a:rPr>
              <a:t>溴的四氯化碳？</a:t>
            </a:r>
            <a:endParaRPr lang="zh-CN" altLang="en-US" sz="3600" b="1">
              <a:solidFill>
                <a:srgbClr val="FF0000"/>
              </a:solidFill>
              <a:highlight>
                <a:srgbClr val="FFFF00"/>
              </a:highlight>
              <a:latin typeface="Times New Roman" panose="02020603050405020304" charset="0"/>
              <a:ea typeface="华文新魏" panose="02010800040101010101" pitchFamily="2" charset="-122"/>
              <a:cs typeface="Times New Roman" panose="02020603050405020304" charset="0"/>
              <a:sym typeface="+mn-ea"/>
            </a:endParaRPr>
          </a:p>
          <a:p>
            <a:r>
              <a:rPr lang="zh-CN" altLang="en-US" sz="3600" b="1">
                <a:solidFill>
                  <a:srgbClr val="FF0000"/>
                </a:solidFill>
                <a:highlight>
                  <a:srgbClr val="FFFF00"/>
                </a:highlight>
                <a:latin typeface="Times New Roman" panose="02020603050405020304" charset="0"/>
                <a:ea typeface="华文新魏" panose="02010800040101010101" pitchFamily="2" charset="-122"/>
                <a:cs typeface="Times New Roman" panose="02020603050405020304" charset="0"/>
                <a:sym typeface="+mn-ea"/>
              </a:rPr>
              <a:t>液溴</a:t>
            </a:r>
            <a:endParaRPr lang="zh-CN" altLang="en-US" sz="3600" b="1">
              <a:solidFill>
                <a:srgbClr val="FF0000"/>
              </a:solidFill>
              <a:highlight>
                <a:srgbClr val="FFFF00"/>
              </a:highlight>
              <a:latin typeface="Times New Roman" panose="02020603050405020304" charset="0"/>
              <a:ea typeface="华文新魏" panose="02010800040101010101" pitchFamily="2" charset="-122"/>
              <a:cs typeface="Times New Roman" panose="02020603050405020304" charset="0"/>
              <a:sym typeface="+mn-ea"/>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linds(horizont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linds(horizontal)">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linds(horizont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linds(horizontal)">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blinds(horizontal)">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blinds(horizontal)">
                                      <p:cBhvr>
                                        <p:cTn id="52" dur="5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blinds(horizontal)">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blinds(horizontal)">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blinds(horizontal)">
                                      <p:cBhvr>
                                        <p:cTn id="67" dur="500"/>
                                        <p:tgtEl>
                                          <p:spTgt spid="11"/>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blinds(horizontal)">
                                      <p:cBhvr>
                                        <p:cTn id="72" dur="5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blinds(horizontal)">
                                      <p:cBhvr>
                                        <p:cTn id="77" dur="500"/>
                                        <p:tgtEl>
                                          <p:spTgt spid="15"/>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blinds(horizontal)">
                                      <p:cBhvr>
                                        <p:cTn id="82" dur="5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12"/>
                                        </p:tgtEl>
                                        <p:attrNameLst>
                                          <p:attrName>style.visibility</p:attrName>
                                        </p:attrNameLst>
                                      </p:cBhvr>
                                      <p:to>
                                        <p:strVal val="visible"/>
                                      </p:to>
                                    </p:set>
                                    <p:animEffect transition="in" filter="blinds(horizontal)">
                                      <p:cBhvr>
                                        <p:cTn id="87" dur="500"/>
                                        <p:tgtEl>
                                          <p:spTgt spid="12"/>
                                        </p:tgtEl>
                                      </p:cBhvr>
                                    </p:animEffect>
                                  </p:childTnLst>
                                </p:cTn>
                              </p:par>
                            </p:childTnLst>
                          </p:cTn>
                        </p:par>
                      </p:childTnLst>
                    </p:cTn>
                  </p:par>
                  <p:par>
                    <p:cTn id="88" fill="hold">
                      <p:stCondLst>
                        <p:cond delay="indefinite"/>
                      </p:stCondLst>
                      <p:childTnLst>
                        <p:par>
                          <p:cTn id="89" fill="hold">
                            <p:stCondLst>
                              <p:cond delay="0"/>
                            </p:stCondLst>
                            <p:childTnLst>
                              <p:par>
                                <p:cTn id="90" presetID="3" presetClass="entr" presetSubtype="10" fill="hold" grpId="0" nodeType="click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blinds(horizontal)">
                                      <p:cBhvr>
                                        <p:cTn id="92" dur="500"/>
                                        <p:tgtEl>
                                          <p:spTgt spid="23"/>
                                        </p:tgtEl>
                                      </p:cBhvr>
                                    </p:animEffect>
                                  </p:childTnLst>
                                </p:cTn>
                              </p:par>
                            </p:childTnLst>
                          </p:cTn>
                        </p:par>
                      </p:childTnLst>
                    </p:cTn>
                  </p:par>
                  <p:par>
                    <p:cTn id="93" fill="hold">
                      <p:stCondLst>
                        <p:cond delay="indefinite"/>
                      </p:stCondLst>
                      <p:childTnLst>
                        <p:par>
                          <p:cTn id="94" fill="hold">
                            <p:stCondLst>
                              <p:cond delay="0"/>
                            </p:stCondLst>
                            <p:childTnLst>
                              <p:par>
                                <p:cTn id="95" presetID="3" presetClass="entr" presetSubtype="10" fill="hold" grpId="0" nodeType="clickEffect">
                                  <p:stCondLst>
                                    <p:cond delay="0"/>
                                  </p:stCondLst>
                                  <p:childTnLst>
                                    <p:set>
                                      <p:cBhvr>
                                        <p:cTn id="96" dur="1" fill="hold">
                                          <p:stCondLst>
                                            <p:cond delay="0"/>
                                          </p:stCondLst>
                                        </p:cTn>
                                        <p:tgtEl>
                                          <p:spTgt spid="14"/>
                                        </p:tgtEl>
                                        <p:attrNameLst>
                                          <p:attrName>style.visibility</p:attrName>
                                        </p:attrNameLst>
                                      </p:cBhvr>
                                      <p:to>
                                        <p:strVal val="visible"/>
                                      </p:to>
                                    </p:set>
                                    <p:animEffect transition="in" filter="blinds(horizontal)">
                                      <p:cBhvr>
                                        <p:cTn id="97" dur="500"/>
                                        <p:tgtEl>
                                          <p:spTgt spid="14"/>
                                        </p:tgtEl>
                                      </p:cBhvr>
                                    </p:animEffect>
                                  </p:childTnLst>
                                </p:cTn>
                              </p:par>
                            </p:childTnLst>
                          </p:cTn>
                        </p:par>
                      </p:childTnLst>
                    </p:cTn>
                  </p:par>
                  <p:par>
                    <p:cTn id="98" fill="hold">
                      <p:stCondLst>
                        <p:cond delay="indefinite"/>
                      </p:stCondLst>
                      <p:childTnLst>
                        <p:par>
                          <p:cTn id="99" fill="hold">
                            <p:stCondLst>
                              <p:cond delay="0"/>
                            </p:stCondLst>
                            <p:childTnLst>
                              <p:par>
                                <p:cTn id="100" presetID="3" presetClass="entr" presetSubtype="10" fill="hold" grpId="0" nodeType="clickEffect">
                                  <p:stCondLst>
                                    <p:cond delay="0"/>
                                  </p:stCondLst>
                                  <p:childTnLst>
                                    <p:set>
                                      <p:cBhvr>
                                        <p:cTn id="101" dur="1" fill="hold">
                                          <p:stCondLst>
                                            <p:cond delay="0"/>
                                          </p:stCondLst>
                                        </p:cTn>
                                        <p:tgtEl>
                                          <p:spTgt spid="25"/>
                                        </p:tgtEl>
                                        <p:attrNameLst>
                                          <p:attrName>style.visibility</p:attrName>
                                        </p:attrNameLst>
                                      </p:cBhvr>
                                      <p:to>
                                        <p:strVal val="visible"/>
                                      </p:to>
                                    </p:set>
                                    <p:animEffect transition="in" filter="blinds(horizontal)">
                                      <p:cBhvr>
                                        <p:cTn id="102" dur="500"/>
                                        <p:tgtEl>
                                          <p:spTgt spid="25"/>
                                        </p:tgtEl>
                                      </p:cBhvr>
                                    </p:animEffect>
                                  </p:childTnLst>
                                </p:cTn>
                              </p:par>
                            </p:childTnLst>
                          </p:cTn>
                        </p:par>
                      </p:childTnLst>
                    </p:cTn>
                  </p:par>
                  <p:par>
                    <p:cTn id="103" fill="hold">
                      <p:stCondLst>
                        <p:cond delay="indefinite"/>
                      </p:stCondLst>
                      <p:childTnLst>
                        <p:par>
                          <p:cTn id="104" fill="hold">
                            <p:stCondLst>
                              <p:cond delay="0"/>
                            </p:stCondLst>
                            <p:childTnLst>
                              <p:par>
                                <p:cTn id="105" presetID="3" presetClass="entr" presetSubtype="10" fill="hold" grpId="0" nodeType="clickEffect">
                                  <p:stCondLst>
                                    <p:cond delay="0"/>
                                  </p:stCondLst>
                                  <p:childTnLst>
                                    <p:set>
                                      <p:cBhvr>
                                        <p:cTn id="106" dur="1" fill="hold">
                                          <p:stCondLst>
                                            <p:cond delay="0"/>
                                          </p:stCondLst>
                                        </p:cTn>
                                        <p:tgtEl>
                                          <p:spTgt spid="13"/>
                                        </p:tgtEl>
                                        <p:attrNameLst>
                                          <p:attrName>style.visibility</p:attrName>
                                        </p:attrNameLst>
                                      </p:cBhvr>
                                      <p:to>
                                        <p:strVal val="visible"/>
                                      </p:to>
                                    </p:set>
                                    <p:animEffect transition="in" filter="blinds(horizontal)">
                                      <p:cBhvr>
                                        <p:cTn id="107" dur="500"/>
                                        <p:tgtEl>
                                          <p:spTgt spid="13"/>
                                        </p:tgtEl>
                                      </p:cBhvr>
                                    </p:animEffect>
                                  </p:childTnLst>
                                </p:cTn>
                              </p:par>
                            </p:childTnLst>
                          </p:cTn>
                        </p:par>
                      </p:childTnLst>
                    </p:cTn>
                  </p:par>
                  <p:par>
                    <p:cTn id="108" fill="hold">
                      <p:stCondLst>
                        <p:cond delay="indefinite"/>
                      </p:stCondLst>
                      <p:childTnLst>
                        <p:par>
                          <p:cTn id="109" fill="hold">
                            <p:stCondLst>
                              <p:cond delay="0"/>
                            </p:stCondLst>
                            <p:childTnLst>
                              <p:par>
                                <p:cTn id="110" presetID="3" presetClass="entr" presetSubtype="10" fill="hold" grpId="0" nodeType="clickEffect">
                                  <p:stCondLst>
                                    <p:cond delay="0"/>
                                  </p:stCondLst>
                                  <p:childTnLst>
                                    <p:set>
                                      <p:cBhvr>
                                        <p:cTn id="111" dur="1" fill="hold">
                                          <p:stCondLst>
                                            <p:cond delay="0"/>
                                          </p:stCondLst>
                                        </p:cTn>
                                        <p:tgtEl>
                                          <p:spTgt spid="24"/>
                                        </p:tgtEl>
                                        <p:attrNameLst>
                                          <p:attrName>style.visibility</p:attrName>
                                        </p:attrNameLst>
                                      </p:cBhvr>
                                      <p:to>
                                        <p:strVal val="visible"/>
                                      </p:to>
                                    </p:set>
                                    <p:animEffect transition="in" filter="blinds(horizontal)">
                                      <p:cBhvr>
                                        <p:cTn id="112" dur="500"/>
                                        <p:tgtEl>
                                          <p:spTgt spid="24"/>
                                        </p:tgtEl>
                                      </p:cBhvr>
                                    </p:animEffect>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26"/>
                                        </p:tgtEl>
                                        <p:attrNameLst>
                                          <p:attrName>style.visibility</p:attrName>
                                        </p:attrNameLst>
                                      </p:cBhvr>
                                      <p:to>
                                        <p:strVal val="visible"/>
                                      </p:to>
                                    </p:set>
                                    <p:anim calcmode="lin" valueType="num">
                                      <p:cBhvr additive="base">
                                        <p:cTn id="117" dur="500" fill="hold"/>
                                        <p:tgtEl>
                                          <p:spTgt spid="26"/>
                                        </p:tgtEl>
                                        <p:attrNameLst>
                                          <p:attrName>ppt_x</p:attrName>
                                        </p:attrNameLst>
                                      </p:cBhvr>
                                      <p:tavLst>
                                        <p:tav tm="0">
                                          <p:val>
                                            <p:strVal val="#ppt_x"/>
                                          </p:val>
                                        </p:tav>
                                        <p:tav tm="100000">
                                          <p:val>
                                            <p:strVal val="#ppt_x"/>
                                          </p:val>
                                        </p:tav>
                                      </p:tavLst>
                                    </p:anim>
                                    <p:anim calcmode="lin" valueType="num">
                                      <p:cBhvr additive="base">
                                        <p:cTn id="11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6"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a:spLocks noChangeArrowheads="1"/>
          </p:cNvSpPr>
          <p:nvPr>
            <p:custDataLst>
              <p:tags r:id="rId1"/>
            </p:custDataLst>
          </p:nvPr>
        </p:nvSpPr>
        <p:spPr bwMode="auto">
          <a:xfrm>
            <a:off x="58882" y="672248"/>
            <a:ext cx="4152900" cy="645160"/>
          </a:xfrm>
          <a:prstGeom prst="rect">
            <a:avLst/>
          </a:prstGeom>
          <a:noFill/>
          <a:ln w="9525">
            <a:noFill/>
            <a:miter lim="800000"/>
          </a:ln>
        </p:spPr>
        <p:txBody>
          <a:bodyPr>
            <a:spAutoFit/>
          </a:bodyPr>
          <a:lstStyle/>
          <a:p>
            <a:pPr defTabSz="914400" hangingPunct="1">
              <a:defRPr/>
            </a:pPr>
            <a:r>
              <a:rPr lang="en-US" altLang="zh-CN" sz="3600" b="1" i="0">
                <a:solidFill>
                  <a:srgbClr val="0000FF"/>
                </a:solidFill>
                <a:latin typeface="黑体" panose="02010609060101010101" pitchFamily="2" charset="-122"/>
                <a:ea typeface="黑体" panose="02010609060101010101" pitchFamily="2" charset="-122"/>
                <a:cs typeface="黑体" panose="02010609060101010101" pitchFamily="2" charset="-122"/>
              </a:rPr>
              <a:t> </a:t>
            </a:r>
            <a:r>
              <a:rPr lang="zh-CN" altLang="en-US" sz="3600" b="1" i="0">
                <a:solidFill>
                  <a:srgbClr val="0000FF"/>
                </a:solidFill>
                <a:latin typeface="华文新魏" panose="02010800040101010101" pitchFamily="2" charset="-122"/>
                <a:ea typeface="华文新魏" panose="02010800040101010101" pitchFamily="2" charset="-122"/>
                <a:cs typeface="黑体" panose="02010609060101010101" pitchFamily="2" charset="-122"/>
              </a:rPr>
              <a:t>醛的化学性质</a:t>
            </a:r>
            <a:endParaRPr lang="zh-CN" altLang="en-US" sz="3600" b="1" i="0">
              <a:solidFill>
                <a:srgbClr val="0000FF"/>
              </a:solidFill>
              <a:latin typeface="华文新魏" panose="02010800040101010101" pitchFamily="2" charset="-122"/>
              <a:ea typeface="华文新魏" panose="02010800040101010101" pitchFamily="2" charset="-122"/>
              <a:cs typeface="黑体" panose="02010609060101010101" pitchFamily="2" charset="-122"/>
            </a:endParaRPr>
          </a:p>
        </p:txBody>
      </p:sp>
      <p:grpSp>
        <p:nvGrpSpPr>
          <p:cNvPr id="3" name="组合 53"/>
          <p:cNvGrpSpPr/>
          <p:nvPr>
            <p:custDataLst>
              <p:tags r:id="rId2"/>
            </p:custDataLst>
          </p:nvPr>
        </p:nvGrpSpPr>
        <p:grpSpPr>
          <a:xfrm>
            <a:off x="727566" y="1909546"/>
            <a:ext cx="5107881" cy="2233613"/>
            <a:chOff x="5043723" y="2056108"/>
            <a:chExt cx="5108073" cy="2233375"/>
          </a:xfrm>
        </p:grpSpPr>
        <p:sp>
          <p:nvSpPr>
            <p:cNvPr id="4" name="文本框 3"/>
            <p:cNvSpPr txBox="1"/>
            <p:nvPr>
              <p:custDataLst>
                <p:tags r:id="rId3"/>
              </p:custDataLst>
            </p:nvPr>
          </p:nvSpPr>
          <p:spPr>
            <a:xfrm>
              <a:off x="5043723" y="2855646"/>
              <a:ext cx="5108073" cy="593662"/>
            </a:xfrm>
            <a:prstGeom prst="rect">
              <a:avLst/>
            </a:prstGeom>
            <a:noFill/>
            <a:ln w="3175" cap="flat">
              <a:noFill/>
              <a:miter lim="400000"/>
            </a:ln>
          </p:spPr>
          <p:style>
            <a:lnRef idx="0">
              <a:scrgbClr r="0" g="0" b="0"/>
            </a:lnRef>
            <a:fillRef idx="0">
              <a:scrgbClr r="0" g="0" b="0"/>
            </a:fillRef>
            <a:effectRef idx="0">
              <a:scrgbClr r="0" g="0" b="0"/>
            </a:effectRef>
            <a:fontRef idx="none"/>
          </p:style>
          <p:txBody>
            <a:bodyPr spcFirstLastPara="1" wrap="square" lIns="50800" tIns="50800" rIns="50800" bIns="50800" anchor="ctr">
              <a:spAutoFit/>
            </a:bodyPr>
            <a:lstStyle/>
            <a:p>
              <a:pPr algn="ctr" fontAlgn="auto">
                <a:spcBef>
                  <a:spcPct val="0"/>
                </a:spcBef>
                <a:spcAft>
                  <a:spcPct val="0"/>
                </a:spcAft>
                <a:defRPr/>
              </a:pPr>
              <a:r>
                <a:rPr lang="en-US" altLang="zh-CN" sz="3200" b="1" i="0" smtClean="0">
                  <a:solidFill>
                    <a:srgbClr val="292929"/>
                  </a:solidFill>
                  <a:latin typeface="黑体" panose="02010609060101010101" pitchFamily="2" charset="-122"/>
                  <a:ea typeface="黑体" panose="02010609060101010101" pitchFamily="2" charset="-122"/>
                  <a:cs typeface="Times New Roman" panose="02020603050405020304" charset="0"/>
                </a:rPr>
                <a:t>R    </a:t>
              </a:r>
              <a:r>
                <a:rPr lang="en-US" altLang="zh-CN" sz="3200" b="1" i="0">
                  <a:solidFill>
                    <a:srgbClr val="292929"/>
                  </a:solidFill>
                  <a:latin typeface="黑体" panose="02010609060101010101" pitchFamily="2" charset="-122"/>
                  <a:ea typeface="黑体" panose="02010609060101010101" pitchFamily="2" charset="-122"/>
                  <a:cs typeface="Times New Roman" panose="02020603050405020304" charset="0"/>
                </a:rPr>
                <a:t>C    C   H</a:t>
              </a:r>
              <a:endParaRPr lang="en-US" altLang="zh-CN" sz="3200" b="1" i="0">
                <a:solidFill>
                  <a:srgbClr val="292929"/>
                </a:solidFill>
                <a:latin typeface="黑体" panose="02010609060101010101" pitchFamily="2" charset="-122"/>
                <a:ea typeface="黑体" panose="02010609060101010101" pitchFamily="2" charset="-122"/>
                <a:cs typeface="Times New Roman" panose="02020603050405020304" charset="0"/>
              </a:endParaRPr>
            </a:p>
          </p:txBody>
        </p:sp>
        <p:sp>
          <p:nvSpPr>
            <p:cNvPr id="5" name="文本框 4"/>
            <p:cNvSpPr txBox="1"/>
            <p:nvPr>
              <p:custDataLst>
                <p:tags r:id="rId4"/>
              </p:custDataLst>
            </p:nvPr>
          </p:nvSpPr>
          <p:spPr>
            <a:xfrm>
              <a:off x="6635699" y="2056108"/>
              <a:ext cx="1346251" cy="593662"/>
            </a:xfrm>
            <a:prstGeom prst="rect">
              <a:avLst/>
            </a:prstGeom>
            <a:noFill/>
            <a:ln w="3175" cap="flat">
              <a:noFill/>
              <a:miter lim="400000"/>
            </a:ln>
          </p:spPr>
          <p:style>
            <a:lnRef idx="0">
              <a:scrgbClr r="0" g="0" b="0"/>
            </a:lnRef>
            <a:fillRef idx="0">
              <a:scrgbClr r="0" g="0" b="0"/>
            </a:fillRef>
            <a:effectRef idx="0">
              <a:scrgbClr r="0" g="0" b="0"/>
            </a:effectRef>
            <a:fontRef idx="none"/>
          </p:style>
          <p:txBody>
            <a:bodyPr spcFirstLastPara="1" lIns="50800" tIns="50800" rIns="50800" bIns="50800" anchor="ctr">
              <a:spAutoFit/>
            </a:bodyPr>
            <a:lstStyle/>
            <a:p>
              <a:pPr algn="ctr" fontAlgn="auto">
                <a:spcBef>
                  <a:spcPct val="0"/>
                </a:spcBef>
                <a:spcAft>
                  <a:spcPct val="0"/>
                </a:spcAft>
                <a:defRPr/>
              </a:pPr>
              <a:r>
                <a:rPr lang="en-US" altLang="zh-CN" sz="3200" b="1" i="0">
                  <a:solidFill>
                    <a:srgbClr val="292929"/>
                  </a:solidFill>
                  <a:latin typeface="黑体" panose="02010609060101010101" pitchFamily="2" charset="-122"/>
                  <a:ea typeface="黑体" panose="02010609060101010101" pitchFamily="2" charset="-122"/>
                  <a:cs typeface="Times New Roman" panose="02020603050405020304" charset="0"/>
                </a:rPr>
                <a:t>H</a:t>
              </a:r>
              <a:endParaRPr lang="en-US" altLang="zh-CN" sz="3200" b="1" i="0" baseline="-25000">
                <a:solidFill>
                  <a:srgbClr val="292929"/>
                </a:solidFill>
                <a:latin typeface="黑体" panose="02010609060101010101" pitchFamily="2" charset="-122"/>
                <a:ea typeface="黑体" panose="02010609060101010101" pitchFamily="2" charset="-122"/>
                <a:cs typeface="Times New Roman" panose="02020603050405020304" charset="0"/>
              </a:endParaRPr>
            </a:p>
          </p:txBody>
        </p:sp>
        <p:sp>
          <p:nvSpPr>
            <p:cNvPr id="6" name="文本框 5"/>
            <p:cNvSpPr txBox="1"/>
            <p:nvPr>
              <p:custDataLst>
                <p:tags r:id="rId5"/>
              </p:custDataLst>
            </p:nvPr>
          </p:nvSpPr>
          <p:spPr>
            <a:xfrm>
              <a:off x="6589660" y="3695821"/>
              <a:ext cx="1346251" cy="593662"/>
            </a:xfrm>
            <a:prstGeom prst="rect">
              <a:avLst/>
            </a:prstGeom>
            <a:noFill/>
            <a:ln w="3175" cap="flat">
              <a:noFill/>
              <a:miter lim="400000"/>
            </a:ln>
          </p:spPr>
          <p:style>
            <a:lnRef idx="0">
              <a:scrgbClr r="0" g="0" b="0"/>
            </a:lnRef>
            <a:fillRef idx="0">
              <a:scrgbClr r="0" g="0" b="0"/>
            </a:fillRef>
            <a:effectRef idx="0">
              <a:scrgbClr r="0" g="0" b="0"/>
            </a:effectRef>
            <a:fontRef idx="none"/>
          </p:style>
          <p:txBody>
            <a:bodyPr spcFirstLastPara="1" lIns="50800" tIns="50800" rIns="50800" bIns="50800" anchor="ctr">
              <a:spAutoFit/>
            </a:bodyPr>
            <a:lstStyle/>
            <a:p>
              <a:pPr algn="ctr" fontAlgn="auto">
                <a:spcBef>
                  <a:spcPct val="0"/>
                </a:spcBef>
                <a:spcAft>
                  <a:spcPct val="0"/>
                </a:spcAft>
                <a:defRPr/>
              </a:pPr>
              <a:r>
                <a:rPr lang="en-US" altLang="zh-CN" sz="3200" b="1" i="0">
                  <a:solidFill>
                    <a:srgbClr val="292929"/>
                  </a:solidFill>
                  <a:latin typeface="黑体" panose="02010609060101010101" pitchFamily="2" charset="-122"/>
                  <a:ea typeface="黑体" panose="02010609060101010101" pitchFamily="2" charset="-122"/>
                  <a:cs typeface="Times New Roman" panose="02020603050405020304" charset="0"/>
                </a:rPr>
                <a:t>H</a:t>
              </a:r>
              <a:endParaRPr lang="en-US" altLang="zh-CN" sz="3200" b="1" i="0" baseline="-25000">
                <a:solidFill>
                  <a:srgbClr val="292929"/>
                </a:solidFill>
                <a:latin typeface="黑体" panose="02010609060101010101" pitchFamily="2" charset="-122"/>
                <a:ea typeface="黑体" panose="02010609060101010101" pitchFamily="2" charset="-122"/>
                <a:cs typeface="Times New Roman" panose="02020603050405020304" charset="0"/>
              </a:endParaRPr>
            </a:p>
          </p:txBody>
        </p:sp>
        <p:cxnSp>
          <p:nvCxnSpPr>
            <p:cNvPr id="7" name="直接连接符 6"/>
            <p:cNvCxnSpPr/>
            <p:nvPr>
              <p:custDataLst>
                <p:tags r:id="rId6"/>
              </p:custDataLst>
            </p:nvPr>
          </p:nvCxnSpPr>
          <p:spPr>
            <a:xfrm>
              <a:off x="6451542" y="3226764"/>
              <a:ext cx="468331" cy="0"/>
            </a:xfrm>
            <a:prstGeom prst="line">
              <a:avLst/>
            </a:prstGeom>
          </p:spPr>
          <p:style>
            <a:lnRef idx="3">
              <a:schemeClr val="dk1"/>
            </a:lnRef>
            <a:fillRef idx="0">
              <a:schemeClr val="dk1"/>
            </a:fillRef>
            <a:effectRef idx="2">
              <a:schemeClr val="dk1"/>
            </a:effectRef>
            <a:fontRef idx="minor">
              <a:schemeClr val="tx1"/>
            </a:fontRef>
          </p:style>
        </p:cxnSp>
        <p:cxnSp>
          <p:nvCxnSpPr>
            <p:cNvPr id="8" name="直接连接符 7"/>
            <p:cNvCxnSpPr/>
            <p:nvPr>
              <p:custDataLst>
                <p:tags r:id="rId7"/>
              </p:custDataLst>
            </p:nvPr>
          </p:nvCxnSpPr>
          <p:spPr>
            <a:xfrm>
              <a:off x="7515207" y="3226447"/>
              <a:ext cx="466743" cy="0"/>
            </a:xfrm>
            <a:prstGeom prst="line">
              <a:avLst/>
            </a:prstGeom>
          </p:spPr>
          <p:style>
            <a:lnRef idx="3">
              <a:schemeClr val="dk1"/>
            </a:lnRef>
            <a:fillRef idx="0">
              <a:schemeClr val="dk1"/>
            </a:fillRef>
            <a:effectRef idx="2">
              <a:schemeClr val="dk1"/>
            </a:effectRef>
            <a:fontRef idx="minor">
              <a:schemeClr val="tx1"/>
            </a:fontRef>
          </p:style>
        </p:cxnSp>
        <p:cxnSp>
          <p:nvCxnSpPr>
            <p:cNvPr id="9" name="直接连接符 8"/>
            <p:cNvCxnSpPr/>
            <p:nvPr>
              <p:custDataLst>
                <p:tags r:id="rId8"/>
              </p:custDataLst>
            </p:nvPr>
          </p:nvCxnSpPr>
          <p:spPr>
            <a:xfrm flipH="1">
              <a:off x="7238971" y="2626753"/>
              <a:ext cx="0" cy="328578"/>
            </a:xfrm>
            <a:prstGeom prst="line">
              <a:avLst/>
            </a:prstGeom>
          </p:spPr>
          <p:style>
            <a:lnRef idx="3">
              <a:schemeClr val="dk1"/>
            </a:lnRef>
            <a:fillRef idx="0">
              <a:schemeClr val="dk1"/>
            </a:fillRef>
            <a:effectRef idx="2">
              <a:schemeClr val="dk1"/>
            </a:effectRef>
            <a:fontRef idx="minor">
              <a:schemeClr val="tx1"/>
            </a:fontRef>
          </p:style>
        </p:cxnSp>
        <p:cxnSp>
          <p:nvCxnSpPr>
            <p:cNvPr id="10" name="直接连接符 9"/>
            <p:cNvCxnSpPr/>
            <p:nvPr>
              <p:custDataLst>
                <p:tags r:id="rId9"/>
              </p:custDataLst>
            </p:nvPr>
          </p:nvCxnSpPr>
          <p:spPr>
            <a:xfrm flipH="1">
              <a:off x="7238971" y="3398196"/>
              <a:ext cx="0" cy="328578"/>
            </a:xfrm>
            <a:prstGeom prst="line">
              <a:avLst/>
            </a:prstGeom>
          </p:spPr>
          <p:style>
            <a:lnRef idx="3">
              <a:schemeClr val="dk1"/>
            </a:lnRef>
            <a:fillRef idx="0">
              <a:schemeClr val="dk1"/>
            </a:fillRef>
            <a:effectRef idx="2">
              <a:schemeClr val="dk1"/>
            </a:effectRef>
            <a:fontRef idx="minor">
              <a:schemeClr val="tx1"/>
            </a:fontRef>
          </p:style>
        </p:cxnSp>
        <p:cxnSp>
          <p:nvCxnSpPr>
            <p:cNvPr id="11" name="直接连接符 10"/>
            <p:cNvCxnSpPr/>
            <p:nvPr>
              <p:custDataLst>
                <p:tags r:id="rId10"/>
              </p:custDataLst>
            </p:nvPr>
          </p:nvCxnSpPr>
          <p:spPr>
            <a:xfrm>
              <a:off x="8435991" y="3234701"/>
              <a:ext cx="466743" cy="0"/>
            </a:xfrm>
            <a:prstGeom prst="line">
              <a:avLst/>
            </a:prstGeom>
          </p:spPr>
          <p:style>
            <a:lnRef idx="3">
              <a:schemeClr val="dk1"/>
            </a:lnRef>
            <a:fillRef idx="0">
              <a:schemeClr val="dk1"/>
            </a:fillRef>
            <a:effectRef idx="2">
              <a:schemeClr val="dk1"/>
            </a:effectRef>
            <a:fontRef idx="minor">
              <a:schemeClr val="tx1"/>
            </a:fontRef>
          </p:style>
        </p:cxnSp>
        <p:cxnSp>
          <p:nvCxnSpPr>
            <p:cNvPr id="12" name="直接连接符 11"/>
            <p:cNvCxnSpPr/>
            <p:nvPr>
              <p:custDataLst>
                <p:tags r:id="rId11"/>
              </p:custDataLst>
            </p:nvPr>
          </p:nvCxnSpPr>
          <p:spPr>
            <a:xfrm flipH="1">
              <a:off x="8162931" y="2609293"/>
              <a:ext cx="0" cy="365086"/>
            </a:xfrm>
            <a:prstGeom prst="line">
              <a:avLst/>
            </a:prstGeom>
          </p:spPr>
          <p:style>
            <a:lnRef idx="3">
              <a:schemeClr val="dk1"/>
            </a:lnRef>
            <a:fillRef idx="0">
              <a:schemeClr val="dk1"/>
            </a:fillRef>
            <a:effectRef idx="2">
              <a:schemeClr val="dk1"/>
            </a:effectRef>
            <a:fontRef idx="minor">
              <a:schemeClr val="tx1"/>
            </a:fontRef>
          </p:style>
        </p:cxnSp>
        <p:cxnSp>
          <p:nvCxnSpPr>
            <p:cNvPr id="13" name="直接连接符 12"/>
            <p:cNvCxnSpPr/>
            <p:nvPr>
              <p:custDataLst>
                <p:tags r:id="rId12"/>
              </p:custDataLst>
            </p:nvPr>
          </p:nvCxnSpPr>
          <p:spPr>
            <a:xfrm flipH="1">
              <a:off x="8291524" y="2609293"/>
              <a:ext cx="0" cy="365086"/>
            </a:xfrm>
            <a:prstGeom prst="line">
              <a:avLst/>
            </a:prstGeom>
          </p:spPr>
          <p:style>
            <a:lnRef idx="3">
              <a:schemeClr val="dk1"/>
            </a:lnRef>
            <a:fillRef idx="0">
              <a:schemeClr val="dk1"/>
            </a:fillRef>
            <a:effectRef idx="2">
              <a:schemeClr val="dk1"/>
            </a:effectRef>
            <a:fontRef idx="minor">
              <a:schemeClr val="tx1"/>
            </a:fontRef>
          </p:style>
        </p:cxnSp>
        <p:sp>
          <p:nvSpPr>
            <p:cNvPr id="14" name="文本框 13"/>
            <p:cNvSpPr txBox="1"/>
            <p:nvPr>
              <p:custDataLst>
                <p:tags r:id="rId13"/>
              </p:custDataLst>
            </p:nvPr>
          </p:nvSpPr>
          <p:spPr>
            <a:xfrm flipV="1">
              <a:off x="7597760" y="2066426"/>
              <a:ext cx="1384352" cy="593662"/>
            </a:xfrm>
            <a:prstGeom prst="rect">
              <a:avLst/>
            </a:prstGeom>
            <a:noFill/>
            <a:ln w="3175" cap="flat">
              <a:noFill/>
              <a:miter lim="400000"/>
            </a:ln>
          </p:spPr>
          <p:style>
            <a:lnRef idx="0">
              <a:scrgbClr r="0" g="0" b="0"/>
            </a:lnRef>
            <a:fillRef idx="0">
              <a:scrgbClr r="0" g="0" b="0"/>
            </a:fillRef>
            <a:effectRef idx="0">
              <a:scrgbClr r="0" g="0" b="0"/>
            </a:effectRef>
            <a:fontRef idx="none"/>
          </p:style>
          <p:txBody>
            <a:bodyPr spcFirstLastPara="1" lIns="50800" tIns="50800" rIns="50800" bIns="50800" anchor="ctr">
              <a:spAutoFit/>
            </a:bodyPr>
            <a:lstStyle/>
            <a:p>
              <a:pPr algn="ctr" fontAlgn="auto">
                <a:spcBef>
                  <a:spcPct val="0"/>
                </a:spcBef>
                <a:spcAft>
                  <a:spcPct val="0"/>
                </a:spcAft>
                <a:defRPr/>
              </a:pPr>
              <a:r>
                <a:rPr lang="en-US" altLang="zh-CN" sz="3200" b="1" i="0">
                  <a:solidFill>
                    <a:srgbClr val="292929"/>
                  </a:solidFill>
                  <a:latin typeface="黑体" panose="02010609060101010101" pitchFamily="2" charset="-122"/>
                  <a:ea typeface="黑体" panose="02010609060101010101" pitchFamily="2" charset="-122"/>
                  <a:cs typeface="Times New Roman" panose="02020603050405020304" charset="0"/>
                </a:rPr>
                <a:t> O</a:t>
              </a:r>
              <a:endParaRPr lang="en-US" altLang="zh-CN" sz="3200" b="1" i="0">
                <a:solidFill>
                  <a:srgbClr val="292929"/>
                </a:solidFill>
                <a:latin typeface="黑体" panose="02010609060101010101" pitchFamily="2" charset="-122"/>
                <a:ea typeface="黑体" panose="02010609060101010101" pitchFamily="2" charset="-122"/>
                <a:cs typeface="Times New Roman" panose="02020603050405020304" charset="0"/>
              </a:endParaRPr>
            </a:p>
          </p:txBody>
        </p:sp>
      </p:grpSp>
      <p:sp>
        <p:nvSpPr>
          <p:cNvPr id="15" name="TextBox 18"/>
          <p:cNvSpPr txBox="1">
            <a:spLocks noChangeArrowheads="1"/>
          </p:cNvSpPr>
          <p:nvPr>
            <p:custDataLst>
              <p:tags r:id="rId14"/>
            </p:custDataLst>
          </p:nvPr>
        </p:nvSpPr>
        <p:spPr bwMode="auto">
          <a:xfrm>
            <a:off x="5691332" y="1146376"/>
            <a:ext cx="3660498" cy="138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5600" i="1">
                <a:solidFill>
                  <a:srgbClr val="86837F"/>
                </a:solidFill>
                <a:latin typeface="Hoefler Text"/>
                <a:ea typeface="Hoefler Text"/>
                <a:cs typeface="Hoefler Text"/>
                <a:sym typeface="Hoefler Text"/>
              </a:defRPr>
            </a:lvl1pPr>
            <a:lvl2pPr marL="742950" indent="-285750">
              <a:defRPr sz="5600" i="1">
                <a:solidFill>
                  <a:srgbClr val="86837F"/>
                </a:solidFill>
                <a:latin typeface="Hoefler Text"/>
                <a:ea typeface="Hoefler Text"/>
                <a:cs typeface="Hoefler Text"/>
                <a:sym typeface="Hoefler Text"/>
              </a:defRPr>
            </a:lvl2pPr>
            <a:lvl3pPr marL="1143000" indent="-228600">
              <a:defRPr sz="5600" i="1">
                <a:solidFill>
                  <a:srgbClr val="86837F"/>
                </a:solidFill>
                <a:latin typeface="Hoefler Text"/>
                <a:ea typeface="Hoefler Text"/>
                <a:cs typeface="Hoefler Text"/>
                <a:sym typeface="Hoefler Text"/>
              </a:defRPr>
            </a:lvl3pPr>
            <a:lvl4pPr marL="1600200" indent="-228600">
              <a:defRPr sz="5600" i="1">
                <a:solidFill>
                  <a:srgbClr val="86837F"/>
                </a:solidFill>
                <a:latin typeface="Hoefler Text"/>
                <a:ea typeface="Hoefler Text"/>
                <a:cs typeface="Hoefler Text"/>
                <a:sym typeface="Hoefler Text"/>
              </a:defRPr>
            </a:lvl4pPr>
            <a:lvl5pPr marL="2057400" indent="-228600">
              <a:defRPr sz="5600" i="1">
                <a:solidFill>
                  <a:srgbClr val="86837F"/>
                </a:solidFill>
                <a:latin typeface="Hoefler Text"/>
                <a:ea typeface="Hoefler Text"/>
                <a:cs typeface="Hoefler Text"/>
                <a:sym typeface="Hoefler Text"/>
              </a:defRPr>
            </a:lvl5pPr>
            <a:lvl6pPr marL="2514600" indent="-228600" eaLnBrk="0" fontAlgn="base" hangingPunct="0">
              <a:spcBef>
                <a:spcPct val="0"/>
              </a:spcBef>
              <a:spcAft>
                <a:spcPct val="0"/>
              </a:spcAft>
              <a:defRPr sz="5600" i="1">
                <a:solidFill>
                  <a:srgbClr val="86837F"/>
                </a:solidFill>
                <a:latin typeface="Hoefler Text"/>
                <a:ea typeface="Hoefler Text"/>
                <a:cs typeface="Hoefler Text"/>
                <a:sym typeface="Hoefler Text"/>
              </a:defRPr>
            </a:lvl6pPr>
            <a:lvl7pPr marL="2971800" indent="-228600" eaLnBrk="0" fontAlgn="base" hangingPunct="0">
              <a:spcBef>
                <a:spcPct val="0"/>
              </a:spcBef>
              <a:spcAft>
                <a:spcPct val="0"/>
              </a:spcAft>
              <a:defRPr sz="5600" i="1">
                <a:solidFill>
                  <a:srgbClr val="86837F"/>
                </a:solidFill>
                <a:latin typeface="Hoefler Text"/>
                <a:ea typeface="Hoefler Text"/>
                <a:cs typeface="Hoefler Text"/>
                <a:sym typeface="Hoefler Text"/>
              </a:defRPr>
            </a:lvl7pPr>
            <a:lvl8pPr marL="3429000" indent="-228600" eaLnBrk="0" fontAlgn="base" hangingPunct="0">
              <a:spcBef>
                <a:spcPct val="0"/>
              </a:spcBef>
              <a:spcAft>
                <a:spcPct val="0"/>
              </a:spcAft>
              <a:defRPr sz="5600" i="1">
                <a:solidFill>
                  <a:srgbClr val="86837F"/>
                </a:solidFill>
                <a:latin typeface="Hoefler Text"/>
                <a:ea typeface="Hoefler Text"/>
                <a:cs typeface="Hoefler Text"/>
                <a:sym typeface="Hoefler Text"/>
              </a:defRPr>
            </a:lvl8pPr>
            <a:lvl9pPr marL="3886200" indent="-228600" eaLnBrk="0" fontAlgn="base" hangingPunct="0">
              <a:spcBef>
                <a:spcPct val="0"/>
              </a:spcBef>
              <a:spcAft>
                <a:spcPct val="0"/>
              </a:spcAft>
              <a:defRPr sz="5600" i="1">
                <a:solidFill>
                  <a:srgbClr val="86837F"/>
                </a:solidFill>
                <a:latin typeface="Hoefler Text"/>
                <a:ea typeface="Hoefler Text"/>
                <a:cs typeface="Hoefler Text"/>
                <a:sym typeface="Hoefler Text"/>
              </a:defRPr>
            </a:lvl9pPr>
          </a:lstStyle>
          <a:p>
            <a:pPr defTabSz="914400" hangingPunct="1">
              <a:lnSpc>
                <a:spcPct val="150000"/>
              </a:lnSpc>
              <a:defRPr/>
            </a:pPr>
            <a:r>
              <a:rPr lang="zh-CN" altLang="en-US" sz="2800" b="1" i="0" smtClean="0">
                <a:solidFill>
                  <a:srgbClr val="C00000"/>
                </a:solidFill>
                <a:latin typeface="Times New Roman" panose="02020603050405020304" charset="0"/>
                <a:ea typeface="华文新魏" panose="02010800040101010101" pitchFamily="2" charset="-122"/>
                <a:cs typeface="Times New Roman" panose="02020603050405020304" charset="0"/>
              </a:rPr>
              <a:t>加成反应</a:t>
            </a:r>
            <a:endParaRPr lang="en-US" altLang="zh-CN" sz="2800" b="1" i="0" smtClean="0">
              <a:solidFill>
                <a:srgbClr val="C00000"/>
              </a:solidFill>
              <a:latin typeface="Times New Roman" panose="02020603050405020304" charset="0"/>
              <a:ea typeface="华文新魏" panose="02010800040101010101" pitchFamily="2" charset="-122"/>
              <a:cs typeface="Times New Roman" panose="02020603050405020304" charset="0"/>
            </a:endParaRPr>
          </a:p>
          <a:p>
            <a:pPr defTabSz="914400" hangingPunct="1">
              <a:lnSpc>
                <a:spcPct val="150000"/>
              </a:lnSpc>
              <a:defRPr/>
            </a:pPr>
            <a:r>
              <a:rPr lang="zh-CN" altLang="en-US" sz="2800" b="1" i="0" smtClean="0">
                <a:solidFill>
                  <a:srgbClr val="292929"/>
                </a:solidFill>
                <a:latin typeface="Times New Roman" panose="02020603050405020304" charset="0"/>
                <a:ea typeface="华文新魏" panose="02010800040101010101" pitchFamily="2" charset="-122"/>
                <a:cs typeface="Times New Roman" panose="02020603050405020304" charset="0"/>
              </a:rPr>
              <a:t>（与 </a:t>
            </a:r>
            <a:r>
              <a:rPr lang="en-US" altLang="zh-CN" sz="2800" b="1" i="0" smtClean="0">
                <a:solidFill>
                  <a:srgbClr val="292929"/>
                </a:solidFill>
                <a:latin typeface="Times New Roman" panose="02020603050405020304" charset="0"/>
                <a:ea typeface="华文新魏" panose="02010800040101010101" pitchFamily="2" charset="-122"/>
                <a:cs typeface="Times New Roman" panose="02020603050405020304" charset="0"/>
              </a:rPr>
              <a:t>H</a:t>
            </a:r>
            <a:r>
              <a:rPr lang="en-US" altLang="zh-CN" sz="2800" b="1" i="0" baseline="-25000" smtClean="0">
                <a:solidFill>
                  <a:srgbClr val="292929"/>
                </a:solidFill>
                <a:latin typeface="Times New Roman" panose="02020603050405020304" charset="0"/>
                <a:ea typeface="华文新魏" panose="02010800040101010101" pitchFamily="2" charset="-122"/>
                <a:cs typeface="Times New Roman" panose="02020603050405020304" charset="0"/>
              </a:rPr>
              <a:t>2 </a:t>
            </a:r>
            <a:r>
              <a:rPr lang="zh-CN" altLang="en-US" sz="2800" b="1" i="0" smtClean="0">
                <a:solidFill>
                  <a:srgbClr val="292929"/>
                </a:solidFill>
                <a:latin typeface="Times New Roman" panose="02020603050405020304" charset="0"/>
                <a:ea typeface="华文新魏" panose="02010800040101010101" pitchFamily="2" charset="-122"/>
                <a:cs typeface="Times New Roman" panose="02020603050405020304" charset="0"/>
              </a:rPr>
              <a:t>、</a:t>
            </a:r>
            <a:r>
              <a:rPr lang="en-US" altLang="zh-CN" sz="2800" b="1" i="0" smtClean="0">
                <a:solidFill>
                  <a:srgbClr val="292929"/>
                </a:solidFill>
                <a:latin typeface="Times New Roman" panose="02020603050405020304" charset="0"/>
                <a:ea typeface="华文新魏" panose="02010800040101010101" pitchFamily="2" charset="-122"/>
                <a:cs typeface="Times New Roman" panose="02020603050405020304" charset="0"/>
              </a:rPr>
              <a:t>HCN</a:t>
            </a:r>
            <a:r>
              <a:rPr lang="zh-CN" altLang="en-US" sz="2800" b="1" i="0" smtClean="0">
                <a:solidFill>
                  <a:srgbClr val="292929"/>
                </a:solidFill>
                <a:latin typeface="Times New Roman" panose="02020603050405020304" charset="0"/>
                <a:ea typeface="华文新魏" panose="02010800040101010101" pitchFamily="2" charset="-122"/>
                <a:cs typeface="Times New Roman" panose="02020603050405020304" charset="0"/>
              </a:rPr>
              <a:t>等）</a:t>
            </a:r>
            <a:endParaRPr lang="zh-CN" altLang="en-US" sz="2800" b="1" i="0" smtClean="0">
              <a:solidFill>
                <a:srgbClr val="292929"/>
              </a:solidFill>
              <a:latin typeface="Times New Roman" panose="02020603050405020304" charset="0"/>
              <a:ea typeface="华文新魏" panose="02010800040101010101" pitchFamily="2" charset="-122"/>
              <a:cs typeface="Times New Roman" panose="02020603050405020304" charset="0"/>
            </a:endParaRPr>
          </a:p>
        </p:txBody>
      </p:sp>
      <p:cxnSp>
        <p:nvCxnSpPr>
          <p:cNvPr id="16" name="直接箭头连接符 98"/>
          <p:cNvCxnSpPr>
            <a:cxnSpLocks noChangeShapeType="1"/>
          </p:cNvCxnSpPr>
          <p:nvPr>
            <p:custDataLst>
              <p:tags r:id="rId15"/>
            </p:custDataLst>
          </p:nvPr>
        </p:nvCxnSpPr>
        <p:spPr bwMode="auto">
          <a:xfrm flipH="1" flipV="1">
            <a:off x="4350470" y="3218473"/>
            <a:ext cx="520180" cy="832355"/>
          </a:xfrm>
          <a:prstGeom prst="straightConnector1">
            <a:avLst/>
          </a:prstGeom>
          <a:noFill/>
          <a:ln w="28575" algn="ctr">
            <a:solidFill>
              <a:srgbClr val="FF0000"/>
            </a:solidFill>
            <a:round/>
            <a:tailEnd type="arrow" w="med" len="med"/>
          </a:ln>
          <a:extLst>
            <a:ext uri="{909E8E84-426E-40DD-AFC4-6F175D3DCCD1}">
              <a14:hiddenFill xmlns:a14="http://schemas.microsoft.com/office/drawing/2010/main">
                <a:noFill/>
              </a14:hiddenFill>
            </a:ext>
          </a:extLst>
        </p:spPr>
      </p:cxnSp>
      <p:sp>
        <p:nvSpPr>
          <p:cNvPr id="17" name="TextBox 23"/>
          <p:cNvSpPr txBox="1">
            <a:spLocks noChangeArrowheads="1"/>
          </p:cNvSpPr>
          <p:nvPr>
            <p:custDataLst>
              <p:tags r:id="rId16"/>
            </p:custDataLst>
          </p:nvPr>
        </p:nvSpPr>
        <p:spPr bwMode="auto">
          <a:xfrm>
            <a:off x="5444490" y="3232150"/>
            <a:ext cx="6444615" cy="396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5600" i="1">
                <a:solidFill>
                  <a:srgbClr val="86837F"/>
                </a:solidFill>
                <a:latin typeface="Hoefler Text"/>
                <a:ea typeface="Hoefler Text"/>
                <a:cs typeface="Hoefler Text"/>
                <a:sym typeface="Hoefler Text"/>
              </a:defRPr>
            </a:lvl1pPr>
            <a:lvl2pPr marL="742950" indent="-285750">
              <a:defRPr sz="5600" i="1">
                <a:solidFill>
                  <a:srgbClr val="86837F"/>
                </a:solidFill>
                <a:latin typeface="Hoefler Text"/>
                <a:ea typeface="Hoefler Text"/>
                <a:cs typeface="Hoefler Text"/>
                <a:sym typeface="Hoefler Text"/>
              </a:defRPr>
            </a:lvl2pPr>
            <a:lvl3pPr marL="1143000" indent="-228600">
              <a:defRPr sz="5600" i="1">
                <a:solidFill>
                  <a:srgbClr val="86837F"/>
                </a:solidFill>
                <a:latin typeface="Hoefler Text"/>
                <a:ea typeface="Hoefler Text"/>
                <a:cs typeface="Hoefler Text"/>
                <a:sym typeface="Hoefler Text"/>
              </a:defRPr>
            </a:lvl3pPr>
            <a:lvl4pPr marL="1600200" indent="-228600">
              <a:defRPr sz="5600" i="1">
                <a:solidFill>
                  <a:srgbClr val="86837F"/>
                </a:solidFill>
                <a:latin typeface="Hoefler Text"/>
                <a:ea typeface="Hoefler Text"/>
                <a:cs typeface="Hoefler Text"/>
                <a:sym typeface="Hoefler Text"/>
              </a:defRPr>
            </a:lvl4pPr>
            <a:lvl5pPr marL="2057400" indent="-228600">
              <a:defRPr sz="5600" i="1">
                <a:solidFill>
                  <a:srgbClr val="86837F"/>
                </a:solidFill>
                <a:latin typeface="Hoefler Text"/>
                <a:ea typeface="Hoefler Text"/>
                <a:cs typeface="Hoefler Text"/>
                <a:sym typeface="Hoefler Text"/>
              </a:defRPr>
            </a:lvl5pPr>
            <a:lvl6pPr marL="2514600" indent="-228600" eaLnBrk="0" fontAlgn="base" hangingPunct="0">
              <a:spcBef>
                <a:spcPct val="0"/>
              </a:spcBef>
              <a:spcAft>
                <a:spcPct val="0"/>
              </a:spcAft>
              <a:defRPr sz="5600" i="1">
                <a:solidFill>
                  <a:srgbClr val="86837F"/>
                </a:solidFill>
                <a:latin typeface="Hoefler Text"/>
                <a:ea typeface="Hoefler Text"/>
                <a:cs typeface="Hoefler Text"/>
                <a:sym typeface="Hoefler Text"/>
              </a:defRPr>
            </a:lvl6pPr>
            <a:lvl7pPr marL="2971800" indent="-228600" eaLnBrk="0" fontAlgn="base" hangingPunct="0">
              <a:spcBef>
                <a:spcPct val="0"/>
              </a:spcBef>
              <a:spcAft>
                <a:spcPct val="0"/>
              </a:spcAft>
              <a:defRPr sz="5600" i="1">
                <a:solidFill>
                  <a:srgbClr val="86837F"/>
                </a:solidFill>
                <a:latin typeface="Hoefler Text"/>
                <a:ea typeface="Hoefler Text"/>
                <a:cs typeface="Hoefler Text"/>
                <a:sym typeface="Hoefler Text"/>
              </a:defRPr>
            </a:lvl7pPr>
            <a:lvl8pPr marL="3429000" indent="-228600" eaLnBrk="0" fontAlgn="base" hangingPunct="0">
              <a:spcBef>
                <a:spcPct val="0"/>
              </a:spcBef>
              <a:spcAft>
                <a:spcPct val="0"/>
              </a:spcAft>
              <a:defRPr sz="5600" i="1">
                <a:solidFill>
                  <a:srgbClr val="86837F"/>
                </a:solidFill>
                <a:latin typeface="Hoefler Text"/>
                <a:ea typeface="Hoefler Text"/>
                <a:cs typeface="Hoefler Text"/>
                <a:sym typeface="Hoefler Text"/>
              </a:defRPr>
            </a:lvl8pPr>
            <a:lvl9pPr marL="3886200" indent="-228600" eaLnBrk="0" fontAlgn="base" hangingPunct="0">
              <a:spcBef>
                <a:spcPct val="0"/>
              </a:spcBef>
              <a:spcAft>
                <a:spcPct val="0"/>
              </a:spcAft>
              <a:defRPr sz="5600" i="1">
                <a:solidFill>
                  <a:srgbClr val="86837F"/>
                </a:solidFill>
                <a:latin typeface="Hoefler Text"/>
                <a:ea typeface="Hoefler Text"/>
                <a:cs typeface="Hoefler Text"/>
                <a:sym typeface="Hoefler Text"/>
              </a:defRPr>
            </a:lvl9pPr>
          </a:lstStyle>
          <a:p>
            <a:pPr defTabSz="914400" hangingPunct="1">
              <a:lnSpc>
                <a:spcPct val="150000"/>
              </a:lnSpc>
              <a:defRPr/>
            </a:pPr>
            <a:r>
              <a:rPr lang="zh-CN" altLang="en-US" sz="2800" b="1" i="0" smtClean="0">
                <a:solidFill>
                  <a:srgbClr val="C00000"/>
                </a:solidFill>
                <a:latin typeface="Times New Roman" panose="02020603050405020304" charset="0"/>
                <a:ea typeface="华文新魏" panose="02010800040101010101" pitchFamily="2" charset="-122"/>
                <a:cs typeface="Times New Roman" panose="02020603050405020304" charset="0"/>
              </a:rPr>
              <a:t>氧化反应</a:t>
            </a:r>
            <a:endParaRPr lang="en-US" altLang="zh-CN" sz="2800" b="1" i="0" smtClean="0">
              <a:solidFill>
                <a:srgbClr val="C00000"/>
              </a:solidFill>
              <a:latin typeface="Times New Roman" panose="02020603050405020304" charset="0"/>
              <a:ea typeface="华文新魏" panose="02010800040101010101" pitchFamily="2" charset="-122"/>
              <a:cs typeface="Times New Roman" panose="02020603050405020304" charset="0"/>
            </a:endParaRPr>
          </a:p>
          <a:p>
            <a:pPr defTabSz="914400" hangingPunct="1">
              <a:lnSpc>
                <a:spcPct val="150000"/>
              </a:lnSpc>
              <a:defRPr/>
            </a:pPr>
            <a:r>
              <a:rPr lang="zh-CN" altLang="en-US" sz="2800" b="1" i="0" smtClean="0">
                <a:solidFill>
                  <a:srgbClr val="292929"/>
                </a:solidFill>
                <a:latin typeface="Times New Roman" panose="02020603050405020304" charset="0"/>
                <a:ea typeface="华文新魏" panose="02010800040101010101" pitchFamily="2" charset="-122"/>
                <a:cs typeface="Times New Roman" panose="02020603050405020304" charset="0"/>
              </a:rPr>
              <a:t>（酸性 </a:t>
            </a:r>
            <a:r>
              <a:rPr lang="en-US" altLang="zh-CN" sz="2800" b="1" i="0" smtClean="0">
                <a:solidFill>
                  <a:srgbClr val="292929"/>
                </a:solidFill>
                <a:latin typeface="Times New Roman" panose="02020603050405020304" charset="0"/>
                <a:ea typeface="华文新魏" panose="02010800040101010101" pitchFamily="2" charset="-122"/>
                <a:cs typeface="Times New Roman" panose="02020603050405020304" charset="0"/>
              </a:rPr>
              <a:t>KMnO</a:t>
            </a:r>
            <a:r>
              <a:rPr lang="en-US" altLang="zh-CN" sz="2800" b="1" i="0" baseline="-25000" smtClean="0">
                <a:solidFill>
                  <a:srgbClr val="292929"/>
                </a:solidFill>
                <a:latin typeface="Times New Roman" panose="02020603050405020304" charset="0"/>
                <a:ea typeface="华文新魏" panose="02010800040101010101" pitchFamily="2" charset="-122"/>
                <a:cs typeface="Times New Roman" panose="02020603050405020304" charset="0"/>
              </a:rPr>
              <a:t>4  </a:t>
            </a:r>
            <a:r>
              <a:rPr lang="zh-CN" altLang="en-US" sz="2800" b="1" i="0" smtClean="0">
                <a:solidFill>
                  <a:srgbClr val="292929"/>
                </a:solidFill>
                <a:latin typeface="Times New Roman" panose="02020603050405020304" charset="0"/>
                <a:ea typeface="华文新魏" panose="02010800040101010101" pitchFamily="2" charset="-122"/>
                <a:cs typeface="Times New Roman" panose="02020603050405020304" charset="0"/>
              </a:rPr>
              <a:t>溶液、</a:t>
            </a:r>
            <a:r>
              <a:rPr lang="zh-CN" altLang="en-US" sz="2800" b="1" i="0" smtClean="0">
                <a:solidFill>
                  <a:srgbClr val="292929"/>
                </a:solidFill>
                <a:latin typeface="Times New Roman" panose="02020603050405020304" charset="0"/>
                <a:ea typeface="华文新魏" panose="02010800040101010101" pitchFamily="2" charset="-122"/>
                <a:cs typeface="Times New Roman" panose="02020603050405020304" charset="0"/>
              </a:rPr>
              <a:t>溴水）</a:t>
            </a:r>
            <a:endParaRPr lang="en-US" altLang="zh-CN" sz="2800" b="1" i="0" smtClean="0">
              <a:solidFill>
                <a:srgbClr val="292929"/>
              </a:solidFill>
              <a:latin typeface="Times New Roman" panose="02020603050405020304" charset="0"/>
              <a:ea typeface="华文新魏" panose="02010800040101010101" pitchFamily="2" charset="-122"/>
              <a:cs typeface="Times New Roman" panose="02020603050405020304" charset="0"/>
            </a:endParaRPr>
          </a:p>
          <a:p>
            <a:pPr defTabSz="914400" hangingPunct="1">
              <a:lnSpc>
                <a:spcPct val="150000"/>
              </a:lnSpc>
              <a:defRPr/>
            </a:pPr>
            <a:r>
              <a:rPr lang="zh-CN" altLang="en-US" sz="2800" b="1" i="0" smtClean="0">
                <a:solidFill>
                  <a:srgbClr val="292929"/>
                </a:solidFill>
                <a:latin typeface="Times New Roman" panose="02020603050405020304" charset="0"/>
                <a:ea typeface="华文新魏" panose="02010800040101010101" pitchFamily="2" charset="-122"/>
                <a:cs typeface="Times New Roman" panose="02020603050405020304" charset="0"/>
              </a:rPr>
              <a:t>（ </a:t>
            </a:r>
            <a:r>
              <a:rPr lang="en-US" altLang="zh-CN" sz="2800" b="1" i="0" smtClean="0">
                <a:solidFill>
                  <a:srgbClr val="292929"/>
                </a:solidFill>
                <a:latin typeface="Times New Roman" panose="02020603050405020304" charset="0"/>
                <a:ea typeface="华文新魏" panose="02010800040101010101" pitchFamily="2" charset="-122"/>
                <a:cs typeface="Times New Roman" panose="02020603050405020304" charset="0"/>
              </a:rPr>
              <a:t>O</a:t>
            </a:r>
            <a:r>
              <a:rPr lang="en-US" altLang="zh-CN" sz="2800" b="1" i="0" baseline="-25000" smtClean="0">
                <a:solidFill>
                  <a:srgbClr val="292929"/>
                </a:solidFill>
                <a:latin typeface="Times New Roman" panose="02020603050405020304" charset="0"/>
                <a:ea typeface="华文新魏" panose="02010800040101010101" pitchFamily="2" charset="-122"/>
                <a:cs typeface="Times New Roman" panose="02020603050405020304" charset="0"/>
              </a:rPr>
              <a:t>2</a:t>
            </a:r>
            <a:r>
              <a:rPr lang="zh-CN" altLang="en-US" sz="2800" b="1" i="0" smtClean="0">
                <a:solidFill>
                  <a:srgbClr val="292929"/>
                </a:solidFill>
                <a:latin typeface="Times New Roman" panose="02020603050405020304" charset="0"/>
                <a:ea typeface="华文新魏" panose="02010800040101010101" pitchFamily="2" charset="-122"/>
                <a:cs typeface="Times New Roman" panose="02020603050405020304" charset="0"/>
              </a:rPr>
              <a:t>，催化氧化</a:t>
            </a:r>
            <a:r>
              <a:rPr lang="en-US" altLang="zh-CN" sz="2800" b="1" i="0" smtClean="0">
                <a:solidFill>
                  <a:srgbClr val="292929"/>
                </a:solidFill>
                <a:latin typeface="Times New Roman" panose="02020603050405020304" charset="0"/>
                <a:ea typeface="华文新魏" panose="02010800040101010101" pitchFamily="2" charset="-122"/>
                <a:cs typeface="Times New Roman" panose="02020603050405020304" charset="0"/>
              </a:rPr>
              <a:t>;</a:t>
            </a:r>
            <a:r>
              <a:rPr lang="zh-CN" altLang="en-US" sz="2800" b="1" i="0" smtClean="0">
                <a:solidFill>
                  <a:srgbClr val="292929"/>
                </a:solidFill>
                <a:latin typeface="Times New Roman" panose="02020603050405020304" charset="0"/>
                <a:ea typeface="华文新魏" panose="02010800040101010101" pitchFamily="2" charset="-122"/>
                <a:cs typeface="Times New Roman" panose="02020603050405020304" charset="0"/>
                <a:sym typeface="+mn-ea"/>
              </a:rPr>
              <a:t> </a:t>
            </a:r>
            <a:r>
              <a:rPr lang="en-US" altLang="zh-CN" sz="2800" b="1" i="0" smtClean="0">
                <a:solidFill>
                  <a:srgbClr val="292929"/>
                </a:solidFill>
                <a:latin typeface="Times New Roman" panose="02020603050405020304" charset="0"/>
                <a:ea typeface="华文新魏" panose="02010800040101010101" pitchFamily="2" charset="-122"/>
                <a:cs typeface="Times New Roman" panose="02020603050405020304" charset="0"/>
                <a:sym typeface="+mn-ea"/>
              </a:rPr>
              <a:t>O</a:t>
            </a:r>
            <a:r>
              <a:rPr lang="en-US" altLang="zh-CN" sz="2800" b="1" i="0" baseline="-25000" smtClean="0">
                <a:solidFill>
                  <a:srgbClr val="292929"/>
                </a:solidFill>
                <a:latin typeface="Times New Roman" panose="02020603050405020304" charset="0"/>
                <a:ea typeface="华文新魏" panose="02010800040101010101" pitchFamily="2" charset="-122"/>
                <a:cs typeface="Times New Roman" panose="02020603050405020304" charset="0"/>
                <a:sym typeface="+mn-ea"/>
              </a:rPr>
              <a:t>2</a:t>
            </a:r>
            <a:r>
              <a:rPr lang="zh-CN" altLang="en-US" sz="2800" b="1" i="0" smtClean="0">
                <a:solidFill>
                  <a:srgbClr val="292929"/>
                </a:solidFill>
                <a:latin typeface="Times New Roman" panose="02020603050405020304" charset="0"/>
                <a:ea typeface="华文新魏" panose="02010800040101010101" pitchFamily="2" charset="-122"/>
                <a:cs typeface="Times New Roman" panose="02020603050405020304" charset="0"/>
              </a:rPr>
              <a:t>燃烧）</a:t>
            </a:r>
            <a:endParaRPr lang="en-US" altLang="zh-CN" sz="2800" b="1" i="0" smtClean="0">
              <a:solidFill>
                <a:srgbClr val="292929"/>
              </a:solidFill>
              <a:latin typeface="Times New Roman" panose="02020603050405020304" charset="0"/>
              <a:ea typeface="华文新魏" panose="02010800040101010101" pitchFamily="2" charset="-122"/>
              <a:cs typeface="Times New Roman" panose="02020603050405020304" charset="0"/>
            </a:endParaRPr>
          </a:p>
          <a:p>
            <a:pPr defTabSz="914400" hangingPunct="1">
              <a:lnSpc>
                <a:spcPct val="150000"/>
              </a:lnSpc>
              <a:defRPr/>
            </a:pPr>
            <a:r>
              <a:rPr lang="zh-CN" altLang="en-US" sz="2800" b="1" i="0" smtClean="0">
                <a:solidFill>
                  <a:srgbClr val="292929"/>
                </a:solidFill>
                <a:latin typeface="Times New Roman" panose="02020603050405020304" charset="0"/>
                <a:ea typeface="华文新魏" panose="02010800040101010101" pitchFamily="2" charset="-122"/>
                <a:cs typeface="Times New Roman" panose="02020603050405020304" charset="0"/>
              </a:rPr>
              <a:t>（银氨溶液）</a:t>
            </a:r>
            <a:r>
              <a:rPr lang="zh-CN" altLang="en-US" sz="2800" b="1" i="0" smtClean="0">
                <a:solidFill>
                  <a:srgbClr val="292929"/>
                </a:solidFill>
                <a:highlight>
                  <a:srgbClr val="FFFF00"/>
                </a:highlight>
                <a:latin typeface="Times New Roman" panose="02020603050405020304" charset="0"/>
                <a:ea typeface="华文新魏" panose="02010800040101010101" pitchFamily="2" charset="-122"/>
                <a:cs typeface="Times New Roman" panose="02020603050405020304" charset="0"/>
              </a:rPr>
              <a:t>（注意产物）</a:t>
            </a:r>
            <a:endParaRPr lang="en-US" altLang="zh-CN" sz="2800" b="1" i="0" smtClean="0">
              <a:solidFill>
                <a:srgbClr val="292929"/>
              </a:solidFill>
              <a:highlight>
                <a:srgbClr val="FFFF00"/>
              </a:highlight>
              <a:latin typeface="Times New Roman" panose="02020603050405020304" charset="0"/>
              <a:ea typeface="华文新魏" panose="02010800040101010101" pitchFamily="2" charset="-122"/>
              <a:cs typeface="Times New Roman" panose="02020603050405020304" charset="0"/>
            </a:endParaRPr>
          </a:p>
          <a:p>
            <a:pPr defTabSz="914400" hangingPunct="1">
              <a:lnSpc>
                <a:spcPct val="150000"/>
              </a:lnSpc>
              <a:defRPr/>
            </a:pPr>
            <a:r>
              <a:rPr lang="zh-CN" altLang="en-US" sz="2800" b="1" i="0" smtClean="0">
                <a:solidFill>
                  <a:srgbClr val="292929"/>
                </a:solidFill>
                <a:latin typeface="Times New Roman" panose="02020603050405020304" charset="0"/>
                <a:ea typeface="华文新魏" panose="02010800040101010101" pitchFamily="2" charset="-122"/>
                <a:cs typeface="Times New Roman" panose="02020603050405020304" charset="0"/>
              </a:rPr>
              <a:t>（新制氢氧化铜悬浊液）</a:t>
            </a:r>
            <a:r>
              <a:rPr lang="zh-CN" altLang="en-US" sz="2800" b="1" i="0" smtClean="0">
                <a:solidFill>
                  <a:srgbClr val="292929"/>
                </a:solidFill>
                <a:highlight>
                  <a:srgbClr val="FFFF00"/>
                </a:highlight>
                <a:latin typeface="Times New Roman" panose="02020603050405020304" charset="0"/>
                <a:ea typeface="华文新魏" panose="02010800040101010101" pitchFamily="2" charset="-122"/>
                <a:cs typeface="Times New Roman" panose="02020603050405020304" charset="0"/>
                <a:sym typeface="+mn-ea"/>
              </a:rPr>
              <a:t>（注意产物）</a:t>
            </a:r>
            <a:endParaRPr lang="en-US" altLang="zh-CN" sz="2800" b="1" i="0" smtClean="0">
              <a:solidFill>
                <a:srgbClr val="292929"/>
              </a:solidFill>
              <a:highlight>
                <a:srgbClr val="FFFF00"/>
              </a:highlight>
              <a:latin typeface="Times New Roman" panose="02020603050405020304" charset="0"/>
              <a:ea typeface="华文新魏" panose="02010800040101010101" pitchFamily="2" charset="-122"/>
              <a:cs typeface="Times New Roman" panose="02020603050405020304" charset="0"/>
            </a:endParaRPr>
          </a:p>
          <a:p>
            <a:pPr defTabSz="914400" hangingPunct="1">
              <a:lnSpc>
                <a:spcPct val="150000"/>
              </a:lnSpc>
              <a:defRPr/>
            </a:pPr>
            <a:endParaRPr lang="zh-CN" altLang="en-US" sz="2800" b="1" i="0" smtClean="0">
              <a:solidFill>
                <a:srgbClr val="292929"/>
              </a:solidFill>
              <a:latin typeface="Times New Roman" panose="02020603050405020304" charset="0"/>
              <a:ea typeface="华文新魏" panose="02010800040101010101" pitchFamily="2" charset="-122"/>
              <a:cs typeface="Times New Roman" panose="02020603050405020304" charset="0"/>
            </a:endParaRPr>
          </a:p>
        </p:txBody>
      </p:sp>
      <p:cxnSp>
        <p:nvCxnSpPr>
          <p:cNvPr id="18" name="直接箭头连接符 17"/>
          <p:cNvCxnSpPr/>
          <p:nvPr>
            <p:custDataLst>
              <p:tags r:id="rId17"/>
            </p:custDataLst>
          </p:nvPr>
        </p:nvCxnSpPr>
        <p:spPr>
          <a:xfrm flipH="1">
            <a:off x="4041920" y="1518227"/>
            <a:ext cx="1454150" cy="1135063"/>
          </a:xfrm>
          <a:prstGeom prst="straightConnector1">
            <a:avLst/>
          </a:prstGeom>
          <a:noFill/>
          <a:ln w="28575" cap="flat">
            <a:solidFill>
              <a:srgbClr val="FF0000"/>
            </a:solidFill>
            <a:prstDash val="solid"/>
            <a:miter lim="400000"/>
            <a:tailEnd type="triangle"/>
          </a:ln>
        </p:spPr>
        <p:style>
          <a:lnRef idx="0">
            <a:scrgbClr r="0" g="0" b="0"/>
          </a:lnRef>
          <a:fillRef idx="0">
            <a:scrgbClr r="0" g="0" b="0"/>
          </a:fillRef>
          <a:effectRef idx="0">
            <a:scrgbClr r="0" g="0" b="0"/>
          </a:effectRef>
          <a:fontRef idx="none"/>
        </p:style>
      </p:cxnSp>
      <p:grpSp>
        <p:nvGrpSpPr>
          <p:cNvPr id="19" name="Group 75"/>
          <p:cNvGrpSpPr/>
          <p:nvPr>
            <p:custDataLst>
              <p:tags r:id="rId18"/>
            </p:custDataLst>
          </p:nvPr>
        </p:nvGrpSpPr>
        <p:grpSpPr>
          <a:xfrm>
            <a:off x="4078115" y="2599315"/>
            <a:ext cx="615950" cy="592137"/>
            <a:chOff x="-26" y="0"/>
            <a:chExt cx="387" cy="337"/>
          </a:xfrm>
        </p:grpSpPr>
        <p:sp>
          <p:nvSpPr>
            <p:cNvPr id="20" name="Text Box 76"/>
            <p:cNvSpPr txBox="1">
              <a:spLocks noChangeArrowheads="1"/>
            </p:cNvSpPr>
            <p:nvPr>
              <p:custDataLst>
                <p:tags r:id="rId19"/>
              </p:custDataLst>
            </p:nvPr>
          </p:nvSpPr>
          <p:spPr bwMode="auto">
            <a:xfrm>
              <a:off x="-26" y="5"/>
              <a:ext cx="240" cy="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5600" i="1">
                  <a:solidFill>
                    <a:srgbClr val="86837F"/>
                  </a:solidFill>
                  <a:latin typeface="Hoefler Text"/>
                  <a:ea typeface="Hoefler Text"/>
                  <a:cs typeface="Hoefler Text"/>
                  <a:sym typeface="Hoefler Text"/>
                </a:defRPr>
              </a:lvl1pPr>
              <a:lvl2pPr marL="742950" indent="-285750">
                <a:defRPr sz="5600" i="1">
                  <a:solidFill>
                    <a:srgbClr val="86837F"/>
                  </a:solidFill>
                  <a:latin typeface="Hoefler Text"/>
                  <a:ea typeface="Hoefler Text"/>
                  <a:cs typeface="Hoefler Text"/>
                  <a:sym typeface="Hoefler Text"/>
                </a:defRPr>
              </a:lvl2pPr>
              <a:lvl3pPr marL="1143000" indent="-228600">
                <a:defRPr sz="5600" i="1">
                  <a:solidFill>
                    <a:srgbClr val="86837F"/>
                  </a:solidFill>
                  <a:latin typeface="Hoefler Text"/>
                  <a:ea typeface="Hoefler Text"/>
                  <a:cs typeface="Hoefler Text"/>
                  <a:sym typeface="Hoefler Text"/>
                </a:defRPr>
              </a:lvl3pPr>
              <a:lvl4pPr marL="1600200" indent="-228600">
                <a:defRPr sz="5600" i="1">
                  <a:solidFill>
                    <a:srgbClr val="86837F"/>
                  </a:solidFill>
                  <a:latin typeface="Hoefler Text"/>
                  <a:ea typeface="Hoefler Text"/>
                  <a:cs typeface="Hoefler Text"/>
                  <a:sym typeface="Hoefler Text"/>
                </a:defRPr>
              </a:lvl4pPr>
              <a:lvl5pPr marL="2057400" indent="-228600">
                <a:defRPr sz="5600" i="1">
                  <a:solidFill>
                    <a:srgbClr val="86837F"/>
                  </a:solidFill>
                  <a:latin typeface="Hoefler Text"/>
                  <a:ea typeface="Hoefler Text"/>
                  <a:cs typeface="Hoefler Text"/>
                  <a:sym typeface="Hoefler Text"/>
                </a:defRPr>
              </a:lvl5pPr>
              <a:lvl6pPr marL="2514600" indent="-228600" defTabSz="825500" eaLnBrk="0" fontAlgn="base" hangingPunct="0">
                <a:spcBef>
                  <a:spcPct val="0"/>
                </a:spcBef>
                <a:spcAft>
                  <a:spcPct val="0"/>
                </a:spcAft>
                <a:defRPr sz="5600" i="1">
                  <a:solidFill>
                    <a:srgbClr val="86837F"/>
                  </a:solidFill>
                  <a:latin typeface="Hoefler Text"/>
                  <a:ea typeface="Hoefler Text"/>
                  <a:cs typeface="Hoefler Text"/>
                  <a:sym typeface="Hoefler Text"/>
                </a:defRPr>
              </a:lvl6pPr>
              <a:lvl7pPr marL="2971800" indent="-228600" defTabSz="825500" eaLnBrk="0" fontAlgn="base" hangingPunct="0">
                <a:spcBef>
                  <a:spcPct val="0"/>
                </a:spcBef>
                <a:spcAft>
                  <a:spcPct val="0"/>
                </a:spcAft>
                <a:defRPr sz="5600" i="1">
                  <a:solidFill>
                    <a:srgbClr val="86837F"/>
                  </a:solidFill>
                  <a:latin typeface="Hoefler Text"/>
                  <a:ea typeface="Hoefler Text"/>
                  <a:cs typeface="Hoefler Text"/>
                  <a:sym typeface="Hoefler Text"/>
                </a:defRPr>
              </a:lvl7pPr>
              <a:lvl8pPr marL="3429000" indent="-228600" defTabSz="825500" eaLnBrk="0" fontAlgn="base" hangingPunct="0">
                <a:spcBef>
                  <a:spcPct val="0"/>
                </a:spcBef>
                <a:spcAft>
                  <a:spcPct val="0"/>
                </a:spcAft>
                <a:defRPr sz="5600" i="1">
                  <a:solidFill>
                    <a:srgbClr val="86837F"/>
                  </a:solidFill>
                  <a:latin typeface="Hoefler Text"/>
                  <a:ea typeface="Hoefler Text"/>
                  <a:cs typeface="Hoefler Text"/>
                  <a:sym typeface="Hoefler Text"/>
                </a:defRPr>
              </a:lvl8pPr>
              <a:lvl9pPr marL="3886200" indent="-228600" defTabSz="825500" eaLnBrk="0" fontAlgn="base" hangingPunct="0">
                <a:spcBef>
                  <a:spcPct val="0"/>
                </a:spcBef>
                <a:spcAft>
                  <a:spcPct val="0"/>
                </a:spcAft>
                <a:defRPr sz="5600" i="1">
                  <a:solidFill>
                    <a:srgbClr val="86837F"/>
                  </a:solidFill>
                  <a:latin typeface="Hoefler Text"/>
                  <a:ea typeface="Hoefler Text"/>
                  <a:cs typeface="Hoefler Text"/>
                  <a:sym typeface="Hoefler Text"/>
                </a:defRPr>
              </a:lvl9pPr>
            </a:lstStyle>
            <a:p>
              <a:pPr>
                <a:spcBef>
                  <a:spcPct val="50000"/>
                </a:spcBef>
              </a:pPr>
              <a:r>
                <a:rPr lang="en-US" altLang="zh-CN" sz="3200" b="1" i="0">
                  <a:solidFill>
                    <a:srgbClr val="FF0000"/>
                  </a:solidFill>
                  <a:latin typeface="Symbol" panose="05050102010706020507" pitchFamily="18" charset="2"/>
                  <a:ea typeface="黑体" panose="02010609060101010101" pitchFamily="2" charset="-122"/>
                </a:rPr>
                <a:t>d</a:t>
              </a:r>
              <a:endParaRPr lang="en-US" altLang="zh-CN" sz="3200" b="1" i="0">
                <a:solidFill>
                  <a:srgbClr val="FF0000"/>
                </a:solidFill>
                <a:latin typeface="Symbol" panose="05050102010706020507" pitchFamily="18" charset="2"/>
                <a:ea typeface="黑体" panose="02010609060101010101" pitchFamily="2" charset="-122"/>
              </a:endParaRPr>
            </a:p>
          </p:txBody>
        </p:sp>
        <p:sp>
          <p:nvSpPr>
            <p:cNvPr id="21" name="Text Box 77"/>
            <p:cNvSpPr txBox="1">
              <a:spLocks noChangeArrowheads="1"/>
            </p:cNvSpPr>
            <p:nvPr>
              <p:custDataLst>
                <p:tags r:id="rId20"/>
              </p:custDataLst>
            </p:nvPr>
          </p:nvSpPr>
          <p:spPr bwMode="auto">
            <a:xfrm>
              <a:off x="121" y="0"/>
              <a:ext cx="240"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5600" i="1">
                  <a:solidFill>
                    <a:srgbClr val="86837F"/>
                  </a:solidFill>
                  <a:latin typeface="Hoefler Text"/>
                  <a:ea typeface="Hoefler Text"/>
                  <a:cs typeface="Hoefler Text"/>
                  <a:sym typeface="Hoefler Text"/>
                </a:defRPr>
              </a:lvl1pPr>
              <a:lvl2pPr marL="742950" indent="-285750">
                <a:defRPr sz="5600" i="1">
                  <a:solidFill>
                    <a:srgbClr val="86837F"/>
                  </a:solidFill>
                  <a:latin typeface="Hoefler Text"/>
                  <a:ea typeface="Hoefler Text"/>
                  <a:cs typeface="Hoefler Text"/>
                  <a:sym typeface="Hoefler Text"/>
                </a:defRPr>
              </a:lvl2pPr>
              <a:lvl3pPr marL="1143000" indent="-228600">
                <a:defRPr sz="5600" i="1">
                  <a:solidFill>
                    <a:srgbClr val="86837F"/>
                  </a:solidFill>
                  <a:latin typeface="Hoefler Text"/>
                  <a:ea typeface="Hoefler Text"/>
                  <a:cs typeface="Hoefler Text"/>
                  <a:sym typeface="Hoefler Text"/>
                </a:defRPr>
              </a:lvl3pPr>
              <a:lvl4pPr marL="1600200" indent="-228600">
                <a:defRPr sz="5600" i="1">
                  <a:solidFill>
                    <a:srgbClr val="86837F"/>
                  </a:solidFill>
                  <a:latin typeface="Hoefler Text"/>
                  <a:ea typeface="Hoefler Text"/>
                  <a:cs typeface="Hoefler Text"/>
                  <a:sym typeface="Hoefler Text"/>
                </a:defRPr>
              </a:lvl4pPr>
              <a:lvl5pPr marL="2057400" indent="-228600">
                <a:defRPr sz="5600" i="1">
                  <a:solidFill>
                    <a:srgbClr val="86837F"/>
                  </a:solidFill>
                  <a:latin typeface="Hoefler Text"/>
                  <a:ea typeface="Hoefler Text"/>
                  <a:cs typeface="Hoefler Text"/>
                  <a:sym typeface="Hoefler Text"/>
                </a:defRPr>
              </a:lvl5pPr>
              <a:lvl6pPr marL="2514600" indent="-228600" defTabSz="825500" eaLnBrk="0" fontAlgn="base" hangingPunct="0">
                <a:spcBef>
                  <a:spcPct val="0"/>
                </a:spcBef>
                <a:spcAft>
                  <a:spcPct val="0"/>
                </a:spcAft>
                <a:defRPr sz="5600" i="1">
                  <a:solidFill>
                    <a:srgbClr val="86837F"/>
                  </a:solidFill>
                  <a:latin typeface="Hoefler Text"/>
                  <a:ea typeface="Hoefler Text"/>
                  <a:cs typeface="Hoefler Text"/>
                  <a:sym typeface="Hoefler Text"/>
                </a:defRPr>
              </a:lvl6pPr>
              <a:lvl7pPr marL="2971800" indent="-228600" defTabSz="825500" eaLnBrk="0" fontAlgn="base" hangingPunct="0">
                <a:spcBef>
                  <a:spcPct val="0"/>
                </a:spcBef>
                <a:spcAft>
                  <a:spcPct val="0"/>
                </a:spcAft>
                <a:defRPr sz="5600" i="1">
                  <a:solidFill>
                    <a:srgbClr val="86837F"/>
                  </a:solidFill>
                  <a:latin typeface="Hoefler Text"/>
                  <a:ea typeface="Hoefler Text"/>
                  <a:cs typeface="Hoefler Text"/>
                  <a:sym typeface="Hoefler Text"/>
                </a:defRPr>
              </a:lvl7pPr>
              <a:lvl8pPr marL="3429000" indent="-228600" defTabSz="825500" eaLnBrk="0" fontAlgn="base" hangingPunct="0">
                <a:spcBef>
                  <a:spcPct val="0"/>
                </a:spcBef>
                <a:spcAft>
                  <a:spcPct val="0"/>
                </a:spcAft>
                <a:defRPr sz="5600" i="1">
                  <a:solidFill>
                    <a:srgbClr val="86837F"/>
                  </a:solidFill>
                  <a:latin typeface="Hoefler Text"/>
                  <a:ea typeface="Hoefler Text"/>
                  <a:cs typeface="Hoefler Text"/>
                  <a:sym typeface="Hoefler Text"/>
                </a:defRPr>
              </a:lvl8pPr>
              <a:lvl9pPr marL="3886200" indent="-228600" defTabSz="825500" eaLnBrk="0" fontAlgn="base" hangingPunct="0">
                <a:spcBef>
                  <a:spcPct val="0"/>
                </a:spcBef>
                <a:spcAft>
                  <a:spcPct val="0"/>
                </a:spcAft>
                <a:defRPr sz="5600" i="1">
                  <a:solidFill>
                    <a:srgbClr val="86837F"/>
                  </a:solidFill>
                  <a:latin typeface="Hoefler Text"/>
                  <a:ea typeface="Hoefler Text"/>
                  <a:cs typeface="Hoefler Text"/>
                  <a:sym typeface="Hoefler Text"/>
                </a:defRPr>
              </a:lvl9pPr>
            </a:lstStyle>
            <a:p>
              <a:pPr>
                <a:spcBef>
                  <a:spcPct val="50000"/>
                </a:spcBef>
              </a:pPr>
              <a:r>
                <a:rPr lang="en-US" altLang="zh-CN" sz="3200" b="1" i="0" baseline="30000">
                  <a:solidFill>
                    <a:srgbClr val="FF0000"/>
                  </a:solidFill>
                  <a:latin typeface="黑体" panose="02010609060101010101" pitchFamily="2" charset="-122"/>
                  <a:ea typeface="黑体" panose="02010609060101010101" pitchFamily="2" charset="-122"/>
                </a:rPr>
                <a:t>+</a:t>
              </a:r>
              <a:endParaRPr lang="en-US" altLang="zh-CN" sz="3200" b="1" i="0" baseline="30000">
                <a:solidFill>
                  <a:srgbClr val="FF0000"/>
                </a:solidFill>
                <a:latin typeface="黑体" panose="02010609060101010101" pitchFamily="2" charset="-122"/>
                <a:ea typeface="黑体" panose="02010609060101010101" pitchFamily="2" charset="-122"/>
              </a:endParaRPr>
            </a:p>
          </p:txBody>
        </p:sp>
      </p:grpSp>
      <p:grpSp>
        <p:nvGrpSpPr>
          <p:cNvPr id="22" name="Group 72"/>
          <p:cNvGrpSpPr/>
          <p:nvPr>
            <p:custDataLst>
              <p:tags r:id="rId21"/>
            </p:custDataLst>
          </p:nvPr>
        </p:nvGrpSpPr>
        <p:grpSpPr>
          <a:xfrm>
            <a:off x="4166986" y="1757305"/>
            <a:ext cx="514203" cy="522613"/>
            <a:chOff x="0" y="0"/>
            <a:chExt cx="361" cy="297"/>
          </a:xfrm>
        </p:grpSpPr>
        <p:sp>
          <p:nvSpPr>
            <p:cNvPr id="23" name="Text Box 73"/>
            <p:cNvSpPr txBox="1">
              <a:spLocks noChangeArrowheads="1"/>
            </p:cNvSpPr>
            <p:nvPr>
              <p:custDataLst>
                <p:tags r:id="rId22"/>
              </p:custDataLst>
            </p:nvPr>
          </p:nvSpPr>
          <p:spPr bwMode="auto">
            <a:xfrm>
              <a:off x="0" y="0"/>
              <a:ext cx="240"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5600" i="1">
                  <a:solidFill>
                    <a:srgbClr val="86837F"/>
                  </a:solidFill>
                  <a:latin typeface="Hoefler Text"/>
                  <a:ea typeface="Hoefler Text"/>
                  <a:cs typeface="Hoefler Text"/>
                  <a:sym typeface="Hoefler Text"/>
                </a:defRPr>
              </a:lvl1pPr>
              <a:lvl2pPr marL="742950" indent="-285750">
                <a:defRPr sz="5600" i="1">
                  <a:solidFill>
                    <a:srgbClr val="86837F"/>
                  </a:solidFill>
                  <a:latin typeface="Hoefler Text"/>
                  <a:ea typeface="Hoefler Text"/>
                  <a:cs typeface="Hoefler Text"/>
                  <a:sym typeface="Hoefler Text"/>
                </a:defRPr>
              </a:lvl2pPr>
              <a:lvl3pPr marL="1143000" indent="-228600">
                <a:defRPr sz="5600" i="1">
                  <a:solidFill>
                    <a:srgbClr val="86837F"/>
                  </a:solidFill>
                  <a:latin typeface="Hoefler Text"/>
                  <a:ea typeface="Hoefler Text"/>
                  <a:cs typeface="Hoefler Text"/>
                  <a:sym typeface="Hoefler Text"/>
                </a:defRPr>
              </a:lvl3pPr>
              <a:lvl4pPr marL="1600200" indent="-228600">
                <a:defRPr sz="5600" i="1">
                  <a:solidFill>
                    <a:srgbClr val="86837F"/>
                  </a:solidFill>
                  <a:latin typeface="Hoefler Text"/>
                  <a:ea typeface="Hoefler Text"/>
                  <a:cs typeface="Hoefler Text"/>
                  <a:sym typeface="Hoefler Text"/>
                </a:defRPr>
              </a:lvl4pPr>
              <a:lvl5pPr marL="2057400" indent="-228600">
                <a:defRPr sz="5600" i="1">
                  <a:solidFill>
                    <a:srgbClr val="86837F"/>
                  </a:solidFill>
                  <a:latin typeface="Hoefler Text"/>
                  <a:ea typeface="Hoefler Text"/>
                  <a:cs typeface="Hoefler Text"/>
                  <a:sym typeface="Hoefler Text"/>
                </a:defRPr>
              </a:lvl5pPr>
              <a:lvl6pPr marL="2514600" indent="-228600" defTabSz="825500" eaLnBrk="0" fontAlgn="base" hangingPunct="0">
                <a:spcBef>
                  <a:spcPct val="0"/>
                </a:spcBef>
                <a:spcAft>
                  <a:spcPct val="0"/>
                </a:spcAft>
                <a:defRPr sz="5600" i="1">
                  <a:solidFill>
                    <a:srgbClr val="86837F"/>
                  </a:solidFill>
                  <a:latin typeface="Hoefler Text"/>
                  <a:ea typeface="Hoefler Text"/>
                  <a:cs typeface="Hoefler Text"/>
                  <a:sym typeface="Hoefler Text"/>
                </a:defRPr>
              </a:lvl6pPr>
              <a:lvl7pPr marL="2971800" indent="-228600" defTabSz="825500" eaLnBrk="0" fontAlgn="base" hangingPunct="0">
                <a:spcBef>
                  <a:spcPct val="0"/>
                </a:spcBef>
                <a:spcAft>
                  <a:spcPct val="0"/>
                </a:spcAft>
                <a:defRPr sz="5600" i="1">
                  <a:solidFill>
                    <a:srgbClr val="86837F"/>
                  </a:solidFill>
                  <a:latin typeface="Hoefler Text"/>
                  <a:ea typeface="Hoefler Text"/>
                  <a:cs typeface="Hoefler Text"/>
                  <a:sym typeface="Hoefler Text"/>
                </a:defRPr>
              </a:lvl7pPr>
              <a:lvl8pPr marL="3429000" indent="-228600" defTabSz="825500" eaLnBrk="0" fontAlgn="base" hangingPunct="0">
                <a:spcBef>
                  <a:spcPct val="0"/>
                </a:spcBef>
                <a:spcAft>
                  <a:spcPct val="0"/>
                </a:spcAft>
                <a:defRPr sz="5600" i="1">
                  <a:solidFill>
                    <a:srgbClr val="86837F"/>
                  </a:solidFill>
                  <a:latin typeface="Hoefler Text"/>
                  <a:ea typeface="Hoefler Text"/>
                  <a:cs typeface="Hoefler Text"/>
                  <a:sym typeface="Hoefler Text"/>
                </a:defRPr>
              </a:lvl8pPr>
              <a:lvl9pPr marL="3886200" indent="-228600" defTabSz="825500" eaLnBrk="0" fontAlgn="base" hangingPunct="0">
                <a:spcBef>
                  <a:spcPct val="0"/>
                </a:spcBef>
                <a:spcAft>
                  <a:spcPct val="0"/>
                </a:spcAft>
                <a:defRPr sz="5600" i="1">
                  <a:solidFill>
                    <a:srgbClr val="86837F"/>
                  </a:solidFill>
                  <a:latin typeface="Hoefler Text"/>
                  <a:ea typeface="Hoefler Text"/>
                  <a:cs typeface="Hoefler Text"/>
                  <a:sym typeface="Hoefler Text"/>
                </a:defRPr>
              </a:lvl9pPr>
            </a:lstStyle>
            <a:p>
              <a:pPr>
                <a:spcBef>
                  <a:spcPct val="50000"/>
                </a:spcBef>
              </a:pPr>
              <a:r>
                <a:rPr lang="en-US" altLang="zh-CN" sz="2800" b="1" i="0">
                  <a:solidFill>
                    <a:srgbClr val="FF0000"/>
                  </a:solidFill>
                  <a:latin typeface="Times New Roman" panose="02020603050405020304" charset="0"/>
                  <a:ea typeface="华文新魏" panose="02010800040101010101" pitchFamily="2" charset="-122"/>
                  <a:cs typeface="Times New Roman" panose="02020603050405020304" charset="0"/>
                </a:rPr>
                <a:t>d</a:t>
              </a:r>
              <a:endParaRPr lang="en-US" altLang="zh-CN" sz="2800" b="1" i="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24" name="Text Box 74"/>
            <p:cNvSpPr txBox="1">
              <a:spLocks noChangeArrowheads="1"/>
            </p:cNvSpPr>
            <p:nvPr>
              <p:custDataLst>
                <p:tags r:id="rId23"/>
              </p:custDataLst>
            </p:nvPr>
          </p:nvSpPr>
          <p:spPr bwMode="auto">
            <a:xfrm>
              <a:off x="121" y="0"/>
              <a:ext cx="240"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5600" i="1">
                  <a:solidFill>
                    <a:srgbClr val="86837F"/>
                  </a:solidFill>
                  <a:latin typeface="Hoefler Text"/>
                  <a:ea typeface="Hoefler Text"/>
                  <a:cs typeface="Hoefler Text"/>
                  <a:sym typeface="Hoefler Text"/>
                </a:defRPr>
              </a:lvl1pPr>
              <a:lvl2pPr marL="742950" indent="-285750">
                <a:defRPr sz="5600" i="1">
                  <a:solidFill>
                    <a:srgbClr val="86837F"/>
                  </a:solidFill>
                  <a:latin typeface="Hoefler Text"/>
                  <a:ea typeface="Hoefler Text"/>
                  <a:cs typeface="Hoefler Text"/>
                  <a:sym typeface="Hoefler Text"/>
                </a:defRPr>
              </a:lvl2pPr>
              <a:lvl3pPr marL="1143000" indent="-228600">
                <a:defRPr sz="5600" i="1">
                  <a:solidFill>
                    <a:srgbClr val="86837F"/>
                  </a:solidFill>
                  <a:latin typeface="Hoefler Text"/>
                  <a:ea typeface="Hoefler Text"/>
                  <a:cs typeface="Hoefler Text"/>
                  <a:sym typeface="Hoefler Text"/>
                </a:defRPr>
              </a:lvl3pPr>
              <a:lvl4pPr marL="1600200" indent="-228600">
                <a:defRPr sz="5600" i="1">
                  <a:solidFill>
                    <a:srgbClr val="86837F"/>
                  </a:solidFill>
                  <a:latin typeface="Hoefler Text"/>
                  <a:ea typeface="Hoefler Text"/>
                  <a:cs typeface="Hoefler Text"/>
                  <a:sym typeface="Hoefler Text"/>
                </a:defRPr>
              </a:lvl4pPr>
              <a:lvl5pPr marL="2057400" indent="-228600">
                <a:defRPr sz="5600" i="1">
                  <a:solidFill>
                    <a:srgbClr val="86837F"/>
                  </a:solidFill>
                  <a:latin typeface="Hoefler Text"/>
                  <a:ea typeface="Hoefler Text"/>
                  <a:cs typeface="Hoefler Text"/>
                  <a:sym typeface="Hoefler Text"/>
                </a:defRPr>
              </a:lvl5pPr>
              <a:lvl6pPr marL="2514600" indent="-228600" defTabSz="825500" eaLnBrk="0" fontAlgn="base" hangingPunct="0">
                <a:spcBef>
                  <a:spcPct val="0"/>
                </a:spcBef>
                <a:spcAft>
                  <a:spcPct val="0"/>
                </a:spcAft>
                <a:defRPr sz="5600" i="1">
                  <a:solidFill>
                    <a:srgbClr val="86837F"/>
                  </a:solidFill>
                  <a:latin typeface="Hoefler Text"/>
                  <a:ea typeface="Hoefler Text"/>
                  <a:cs typeface="Hoefler Text"/>
                  <a:sym typeface="Hoefler Text"/>
                </a:defRPr>
              </a:lvl6pPr>
              <a:lvl7pPr marL="2971800" indent="-228600" defTabSz="825500" eaLnBrk="0" fontAlgn="base" hangingPunct="0">
                <a:spcBef>
                  <a:spcPct val="0"/>
                </a:spcBef>
                <a:spcAft>
                  <a:spcPct val="0"/>
                </a:spcAft>
                <a:defRPr sz="5600" i="1">
                  <a:solidFill>
                    <a:srgbClr val="86837F"/>
                  </a:solidFill>
                  <a:latin typeface="Hoefler Text"/>
                  <a:ea typeface="Hoefler Text"/>
                  <a:cs typeface="Hoefler Text"/>
                  <a:sym typeface="Hoefler Text"/>
                </a:defRPr>
              </a:lvl7pPr>
              <a:lvl8pPr marL="3429000" indent="-228600" defTabSz="825500" eaLnBrk="0" fontAlgn="base" hangingPunct="0">
                <a:spcBef>
                  <a:spcPct val="0"/>
                </a:spcBef>
                <a:spcAft>
                  <a:spcPct val="0"/>
                </a:spcAft>
                <a:defRPr sz="5600" i="1">
                  <a:solidFill>
                    <a:srgbClr val="86837F"/>
                  </a:solidFill>
                  <a:latin typeface="Hoefler Text"/>
                  <a:ea typeface="Hoefler Text"/>
                  <a:cs typeface="Hoefler Text"/>
                  <a:sym typeface="Hoefler Text"/>
                </a:defRPr>
              </a:lvl8pPr>
              <a:lvl9pPr marL="3886200" indent="-228600" defTabSz="825500" eaLnBrk="0" fontAlgn="base" hangingPunct="0">
                <a:spcBef>
                  <a:spcPct val="0"/>
                </a:spcBef>
                <a:spcAft>
                  <a:spcPct val="0"/>
                </a:spcAft>
                <a:defRPr sz="5600" i="1">
                  <a:solidFill>
                    <a:srgbClr val="86837F"/>
                  </a:solidFill>
                  <a:latin typeface="Hoefler Text"/>
                  <a:ea typeface="Hoefler Text"/>
                  <a:cs typeface="Hoefler Text"/>
                  <a:sym typeface="Hoefler Text"/>
                </a:defRPr>
              </a:lvl9pPr>
            </a:lstStyle>
            <a:p>
              <a:pPr>
                <a:spcBef>
                  <a:spcPct val="50000"/>
                </a:spcBef>
              </a:pPr>
              <a:r>
                <a:rPr lang="en-US" altLang="zh-CN" sz="2800" b="1" i="0" baseline="30000">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2800" b="1" i="0" baseline="30000">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7" grpId="0"/>
      <p:bldP spid="17"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custDataLst>
              <p:tags r:id="rId1"/>
            </p:custDataLst>
          </p:nvPr>
        </p:nvSpPr>
        <p:spPr>
          <a:xfrm>
            <a:off x="305548" y="986756"/>
            <a:ext cx="11381715" cy="3969385"/>
          </a:xfrm>
          <a:prstGeom prst="rect">
            <a:avLst/>
          </a:prstGeom>
        </p:spPr>
        <p:txBody>
          <a:bodyPr>
            <a:spAutoFit/>
          </a:bodyPr>
          <a:lstStyle/>
          <a:p>
            <a:pPr>
              <a:lnSpc>
                <a:spcPct val="150000"/>
              </a:lnSpc>
            </a:pPr>
            <a:r>
              <a:rPr lang="zh-CN" altLang="en-US" sz="2800" b="1" kern="100">
                <a:solidFill>
                  <a:srgbClr val="0000FF"/>
                </a:solidFill>
                <a:latin typeface="Times New Roman" panose="02020603050405020304" charset="0"/>
                <a:ea typeface="华文新魏" panose="02010800040101010101" pitchFamily="2" charset="-122"/>
                <a:cs typeface="Times New Roman" panose="02020603050405020304" charset="0"/>
              </a:rPr>
              <a:t>课堂</a:t>
            </a:r>
            <a:r>
              <a:rPr lang="zh-CN" altLang="en-US" sz="2800" b="1" kern="100" smtClean="0">
                <a:solidFill>
                  <a:srgbClr val="0000FF"/>
                </a:solidFill>
                <a:latin typeface="Times New Roman" panose="02020603050405020304" charset="0"/>
                <a:ea typeface="华文新魏" panose="02010800040101010101" pitchFamily="2" charset="-122"/>
                <a:cs typeface="Times New Roman" panose="02020603050405020304" charset="0"/>
              </a:rPr>
              <a:t>练习</a:t>
            </a:r>
            <a:r>
              <a:rPr lang="en-US" altLang="zh-CN" sz="2800" b="1" kern="100" smtClean="0">
                <a:solidFill>
                  <a:srgbClr val="0000FF"/>
                </a:solidFill>
                <a:latin typeface="Times New Roman" panose="02020603050405020304" charset="0"/>
                <a:ea typeface="华文新魏" panose="02010800040101010101" pitchFamily="2" charset="-122"/>
                <a:cs typeface="Times New Roman" panose="02020603050405020304" charset="0"/>
              </a:rPr>
              <a:t>1</a:t>
            </a:r>
            <a:r>
              <a:rPr lang="zh-CN" altLang="en-US" sz="2800" b="1" kern="100"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lang="zh-CN" altLang="zh-CN" sz="2800" b="1" kern="100" smtClean="0">
                <a:latin typeface="Times New Roman" panose="02020603050405020304" charset="0"/>
                <a:ea typeface="华文新魏" panose="02010800040101010101" pitchFamily="2" charset="-122"/>
                <a:cs typeface="Times New Roman" panose="02020603050405020304" charset="0"/>
              </a:rPr>
              <a:t>某</a:t>
            </a:r>
            <a:r>
              <a:rPr lang="zh-CN" altLang="zh-CN" sz="2800" b="1" kern="100">
                <a:latin typeface="Times New Roman" panose="02020603050405020304" charset="0"/>
                <a:ea typeface="华文新魏" panose="02010800040101010101" pitchFamily="2" charset="-122"/>
                <a:cs typeface="Times New Roman" panose="02020603050405020304" charset="0"/>
              </a:rPr>
              <a:t>学生做乙醛的还原性实验时，取</a:t>
            </a:r>
            <a:r>
              <a:rPr lang="en-US" altLang="zh-CN" sz="2800" b="1" kern="100">
                <a:latin typeface="Times New Roman" panose="02020603050405020304" charset="0"/>
                <a:ea typeface="华文新魏" panose="02010800040101010101" pitchFamily="2" charset="-122"/>
                <a:cs typeface="Times New Roman" panose="02020603050405020304" charset="0"/>
              </a:rPr>
              <a:t>1 </a:t>
            </a:r>
            <a:r>
              <a:rPr lang="en-US" altLang="zh-CN" sz="2800" b="1" kern="100" err="1" smtClean="0">
                <a:latin typeface="Times New Roman" panose="02020603050405020304" charset="0"/>
                <a:ea typeface="华文新魏" panose="02010800040101010101" pitchFamily="2" charset="-122"/>
                <a:cs typeface="Times New Roman" panose="02020603050405020304" charset="0"/>
              </a:rPr>
              <a:t>mol/LCuSO</a:t>
            </a:r>
            <a:r>
              <a:rPr lang="en-US" altLang="zh-CN" sz="2800" b="1" kern="100" baseline="-25000" smtClean="0">
                <a:latin typeface="Times New Roman" panose="02020603050405020304" charset="0"/>
                <a:ea typeface="华文新魏" panose="02010800040101010101" pitchFamily="2" charset="-122"/>
                <a:cs typeface="Times New Roman" panose="02020603050405020304" charset="0"/>
              </a:rPr>
              <a:t>4</a:t>
            </a:r>
            <a:r>
              <a:rPr lang="zh-CN" altLang="zh-CN" sz="2800" b="1" kern="100">
                <a:latin typeface="Times New Roman" panose="02020603050405020304" charset="0"/>
                <a:ea typeface="华文新魏" panose="02010800040101010101" pitchFamily="2" charset="-122"/>
                <a:cs typeface="Times New Roman" panose="02020603050405020304" charset="0"/>
              </a:rPr>
              <a:t>溶液和</a:t>
            </a:r>
            <a:r>
              <a:rPr lang="en-US" altLang="zh-CN" sz="2800" b="1" kern="100">
                <a:latin typeface="Times New Roman" panose="02020603050405020304" charset="0"/>
                <a:ea typeface="华文新魏" panose="02010800040101010101" pitchFamily="2" charset="-122"/>
                <a:cs typeface="Times New Roman" panose="02020603050405020304" charset="0"/>
              </a:rPr>
              <a:t>0.5 </a:t>
            </a:r>
            <a:r>
              <a:rPr lang="en-US" altLang="zh-CN" sz="2800" b="1" kern="100" err="1" smtClean="0">
                <a:latin typeface="Times New Roman" panose="02020603050405020304" charset="0"/>
                <a:ea typeface="华文新魏" panose="02010800040101010101" pitchFamily="2" charset="-122"/>
                <a:cs typeface="Times New Roman" panose="02020603050405020304" charset="0"/>
              </a:rPr>
              <a:t>mol/L </a:t>
            </a:r>
            <a:r>
              <a:rPr lang="en-US" altLang="zh-CN" sz="2800" b="1" kern="100" err="1">
                <a:latin typeface="Times New Roman" panose="02020603050405020304" charset="0"/>
                <a:ea typeface="华文新魏" panose="02010800040101010101" pitchFamily="2" charset="-122"/>
                <a:cs typeface="Times New Roman" panose="02020603050405020304" charset="0"/>
              </a:rPr>
              <a:t>NaOH</a:t>
            </a:r>
            <a:r>
              <a:rPr lang="zh-CN" altLang="zh-CN" sz="2800" b="1" kern="100">
                <a:latin typeface="Times New Roman" panose="02020603050405020304" charset="0"/>
                <a:ea typeface="华文新魏" panose="02010800040101010101" pitchFamily="2" charset="-122"/>
                <a:cs typeface="Times New Roman" panose="02020603050405020304" charset="0"/>
              </a:rPr>
              <a:t>溶液各</a:t>
            </a:r>
            <a:r>
              <a:rPr lang="en-US" altLang="zh-CN" sz="2800" b="1" kern="100">
                <a:latin typeface="Times New Roman" panose="02020603050405020304" charset="0"/>
                <a:ea typeface="华文新魏" panose="02010800040101010101" pitchFamily="2" charset="-122"/>
                <a:cs typeface="Times New Roman" panose="02020603050405020304" charset="0"/>
              </a:rPr>
              <a:t>1 </a:t>
            </a:r>
            <a:r>
              <a:rPr lang="en-US" altLang="zh-CN" sz="2800" b="1" kern="100" smtClean="0">
                <a:latin typeface="Times New Roman" panose="02020603050405020304" charset="0"/>
                <a:ea typeface="华文新魏" panose="02010800040101010101" pitchFamily="2" charset="-122"/>
                <a:cs typeface="Times New Roman" panose="02020603050405020304" charset="0"/>
              </a:rPr>
              <a:t>ml</a:t>
            </a:r>
            <a:r>
              <a:rPr lang="zh-CN" altLang="zh-CN" sz="2800" b="1" kern="100" smtClean="0">
                <a:latin typeface="Times New Roman" panose="02020603050405020304" charset="0"/>
                <a:ea typeface="华文新魏" panose="02010800040101010101" pitchFamily="2" charset="-122"/>
                <a:cs typeface="Times New Roman" panose="02020603050405020304" charset="0"/>
              </a:rPr>
              <a:t>，</a:t>
            </a:r>
            <a:r>
              <a:rPr lang="zh-CN" altLang="zh-CN" sz="2800" b="1" kern="100">
                <a:latin typeface="Times New Roman" panose="02020603050405020304" charset="0"/>
                <a:ea typeface="华文新魏" panose="02010800040101010101" pitchFamily="2" charset="-122"/>
                <a:cs typeface="Times New Roman" panose="02020603050405020304" charset="0"/>
              </a:rPr>
              <a:t>在一支洁净的试管内混合后，向其中又加入</a:t>
            </a:r>
            <a:r>
              <a:rPr lang="en-US" altLang="zh-CN" sz="2800" b="1" kern="100">
                <a:latin typeface="Times New Roman" panose="02020603050405020304" charset="0"/>
                <a:ea typeface="华文新魏" panose="02010800040101010101" pitchFamily="2" charset="-122"/>
                <a:cs typeface="Times New Roman" panose="02020603050405020304" charset="0"/>
              </a:rPr>
              <a:t>0.5 </a:t>
            </a:r>
            <a:r>
              <a:rPr lang="en-US" altLang="zh-CN" sz="2800" b="1" kern="100" smtClean="0">
                <a:latin typeface="Times New Roman" panose="02020603050405020304" charset="0"/>
                <a:ea typeface="华文新魏" panose="02010800040101010101" pitchFamily="2" charset="-122"/>
                <a:cs typeface="Times New Roman" panose="02020603050405020304" charset="0"/>
              </a:rPr>
              <a:t>ml </a:t>
            </a:r>
            <a:r>
              <a:rPr lang="en-US" altLang="zh-CN" sz="2800" b="1" kern="100">
                <a:latin typeface="Times New Roman" panose="02020603050405020304" charset="0"/>
                <a:ea typeface="华文新魏" panose="02010800040101010101" pitchFamily="2" charset="-122"/>
                <a:cs typeface="Times New Roman" panose="02020603050405020304" charset="0"/>
              </a:rPr>
              <a:t>40%</a:t>
            </a:r>
            <a:r>
              <a:rPr lang="zh-CN" altLang="zh-CN" sz="2800" b="1" kern="100">
                <a:latin typeface="Times New Roman" panose="02020603050405020304" charset="0"/>
                <a:ea typeface="华文新魏" panose="02010800040101010101" pitchFamily="2" charset="-122"/>
                <a:cs typeface="Times New Roman" panose="02020603050405020304" charset="0"/>
              </a:rPr>
              <a:t>的乙醛溶液，加热，结果无砖红色沉淀出现。导致该实验失败的原因可能</a:t>
            </a:r>
            <a:r>
              <a:rPr lang="zh-CN" altLang="zh-CN" sz="2800" b="1" kern="100" smtClean="0">
                <a:latin typeface="Times New Roman" panose="02020603050405020304" charset="0"/>
                <a:ea typeface="华文新魏" panose="02010800040101010101" pitchFamily="2" charset="-122"/>
                <a:cs typeface="Times New Roman" panose="02020603050405020304" charset="0"/>
              </a:rPr>
              <a:t>是</a:t>
            </a:r>
            <a:r>
              <a:rPr lang="en-US" altLang="zh-CN" sz="2800" b="1" kern="100" smtClean="0">
                <a:latin typeface="Times New Roman" panose="02020603050405020304" charset="0"/>
                <a:ea typeface="华文新魏" panose="02010800040101010101" pitchFamily="2" charset="-122"/>
                <a:cs typeface="Times New Roman" panose="02020603050405020304" charset="0"/>
              </a:rPr>
              <a:t>(         )</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A.</a:t>
            </a:r>
            <a:r>
              <a:rPr lang="zh-CN" altLang="zh-CN" sz="2800" b="1" kern="100">
                <a:latin typeface="Times New Roman" panose="02020603050405020304" charset="0"/>
                <a:ea typeface="华文新魏" panose="02010800040101010101" pitchFamily="2" charset="-122"/>
                <a:cs typeface="Times New Roman" panose="02020603050405020304" charset="0"/>
              </a:rPr>
              <a:t>加入</a:t>
            </a:r>
            <a:r>
              <a:rPr lang="en-US" altLang="zh-CN" sz="2800" b="1" kern="100" err="1">
                <a:latin typeface="Times New Roman" panose="02020603050405020304" charset="0"/>
                <a:ea typeface="华文新魏" panose="02010800040101010101" pitchFamily="2" charset="-122"/>
                <a:cs typeface="Times New Roman" panose="02020603050405020304" charset="0"/>
              </a:rPr>
              <a:t>NaOH</a:t>
            </a:r>
            <a:r>
              <a:rPr lang="zh-CN" altLang="zh-CN" sz="2800" b="1" kern="100">
                <a:latin typeface="Times New Roman" panose="02020603050405020304" charset="0"/>
                <a:ea typeface="华文新魏" panose="02010800040101010101" pitchFamily="2" charset="-122"/>
                <a:cs typeface="Times New Roman" panose="02020603050405020304" charset="0"/>
              </a:rPr>
              <a:t>溶液的量不够</a:t>
            </a:r>
            <a:r>
              <a:rPr lang="en-US" altLang="zh-CN" sz="2800" b="1" kern="100">
                <a:latin typeface="Times New Roman" panose="02020603050405020304" charset="0"/>
                <a:ea typeface="华文新魏" panose="02010800040101010101" pitchFamily="2" charset="-122"/>
                <a:cs typeface="Times New Roman" panose="02020603050405020304" charset="0"/>
              </a:rPr>
              <a:t>                    B.</a:t>
            </a:r>
            <a:r>
              <a:rPr lang="zh-CN" altLang="zh-CN" sz="2800" b="1" kern="100">
                <a:latin typeface="Times New Roman" panose="02020603050405020304" charset="0"/>
                <a:ea typeface="华文新魏" panose="02010800040101010101" pitchFamily="2" charset="-122"/>
                <a:cs typeface="Times New Roman" panose="02020603050405020304" charset="0"/>
              </a:rPr>
              <a:t>加入乙醛的量太少</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C.</a:t>
            </a:r>
            <a:r>
              <a:rPr lang="zh-CN" altLang="zh-CN" sz="2800" b="1" kern="100">
                <a:latin typeface="Times New Roman" panose="02020603050405020304" charset="0"/>
                <a:ea typeface="华文新魏" panose="02010800040101010101" pitchFamily="2" charset="-122"/>
                <a:cs typeface="Times New Roman" panose="02020603050405020304" charset="0"/>
              </a:rPr>
              <a:t>加入</a:t>
            </a:r>
            <a:r>
              <a:rPr lang="en-US" altLang="zh-CN" sz="2800" b="1" kern="100">
                <a:latin typeface="Times New Roman" panose="02020603050405020304" charset="0"/>
                <a:ea typeface="华文新魏" panose="02010800040101010101" pitchFamily="2" charset="-122"/>
                <a:cs typeface="Times New Roman" panose="02020603050405020304" charset="0"/>
              </a:rPr>
              <a:t>CuSO</a:t>
            </a:r>
            <a:r>
              <a:rPr lang="en-US" altLang="zh-CN" sz="2800" b="1" kern="100" baseline="-25000">
                <a:latin typeface="Times New Roman" panose="02020603050405020304" charset="0"/>
                <a:ea typeface="华文新魏" panose="02010800040101010101" pitchFamily="2" charset="-122"/>
                <a:cs typeface="Times New Roman" panose="02020603050405020304" charset="0"/>
              </a:rPr>
              <a:t>4</a:t>
            </a:r>
            <a:r>
              <a:rPr lang="zh-CN" altLang="zh-CN" sz="2800" b="1" kern="100">
                <a:latin typeface="Times New Roman" panose="02020603050405020304" charset="0"/>
                <a:ea typeface="华文新魏" panose="02010800040101010101" pitchFamily="2" charset="-122"/>
                <a:cs typeface="Times New Roman" panose="02020603050405020304" charset="0"/>
              </a:rPr>
              <a:t>溶液的量不够</a:t>
            </a:r>
            <a:r>
              <a:rPr lang="en-US" altLang="zh-CN" sz="2800" b="1" kern="100">
                <a:latin typeface="Times New Roman" panose="02020603050405020304" charset="0"/>
                <a:ea typeface="华文新魏" panose="02010800040101010101" pitchFamily="2" charset="-122"/>
                <a:cs typeface="Times New Roman" panose="02020603050405020304" charset="0"/>
              </a:rPr>
              <a:t>                    D.</a:t>
            </a:r>
            <a:r>
              <a:rPr lang="zh-CN" altLang="zh-CN" sz="2800" b="1" kern="100">
                <a:latin typeface="Times New Roman" panose="02020603050405020304" charset="0"/>
                <a:ea typeface="华文新魏" panose="02010800040101010101" pitchFamily="2" charset="-122"/>
                <a:cs typeface="Times New Roman" panose="02020603050405020304" charset="0"/>
              </a:rPr>
              <a:t>加入乙醛的量太多</a:t>
            </a:r>
            <a:endParaRPr lang="zh-CN" altLang="zh-CN" sz="2800" b="1" kern="100">
              <a:effectLst/>
              <a:latin typeface="Times New Roman" panose="02020603050405020304" charset="0"/>
              <a:ea typeface="华文新魏" panose="02010800040101010101" pitchFamily="2" charset="-122"/>
              <a:cs typeface="Times New Roman" panose="02020603050405020304" charset="0"/>
            </a:endParaRPr>
          </a:p>
        </p:txBody>
      </p:sp>
      <p:sp>
        <p:nvSpPr>
          <p:cNvPr id="18" name="TextBox 9"/>
          <p:cNvSpPr txBox="1"/>
          <p:nvPr>
            <p:custDataLst>
              <p:tags r:id="rId2"/>
            </p:custDataLst>
          </p:nvPr>
        </p:nvSpPr>
        <p:spPr>
          <a:xfrm>
            <a:off x="3162818" y="2971915"/>
            <a:ext cx="753993" cy="646331"/>
          </a:xfrm>
          <a:prstGeom prst="rect">
            <a:avLst/>
          </a:prstGeom>
          <a:noFill/>
        </p:spPr>
        <p:txBody>
          <a:bodyPr wrap="square" rtlCol="0">
            <a:spAutoFit/>
          </a:bodyPr>
          <a:lstStyle/>
          <a:p>
            <a:r>
              <a:rPr lang="en-US" altLang="zh-CN" sz="3600" b="1">
                <a:solidFill>
                  <a:srgbClr val="FF0000"/>
                </a:solidFill>
                <a:latin typeface="Times New Roman" panose="02020603050405020304" charset="0"/>
                <a:ea typeface="华文新魏" panose="02010800040101010101" pitchFamily="2" charset="-122"/>
                <a:cs typeface="Times New Roman" panose="02020603050405020304" charset="0"/>
              </a:rPr>
              <a:t>A</a:t>
            </a:r>
            <a:endParaRPr lang="en-US" altLang="zh-CN" sz="36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custDataLst>
              <p:tags r:id="rId1"/>
            </p:custDataLst>
          </p:nvPr>
        </p:nvSpPr>
        <p:spPr bwMode="auto">
          <a:xfrm>
            <a:off x="4197062" y="2473896"/>
            <a:ext cx="18004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zh-CN" altLang="en-US" sz="2800" b="1">
                <a:latin typeface="Times New Roman" panose="02020603050405020304" charset="0"/>
                <a:ea typeface="华文新魏" panose="02010800040101010101" pitchFamily="2" charset="-122"/>
                <a:cs typeface="Times New Roman" panose="02020603050405020304" charset="0"/>
              </a:rPr>
              <a:t>还原</a:t>
            </a:r>
            <a:r>
              <a:rPr kumimoji="1" lang="en-US" altLang="zh-CN" sz="2800" b="1">
                <a:latin typeface="Times New Roman" panose="02020603050405020304" charset="0"/>
                <a:ea typeface="华文新魏" panose="02010800040101010101" pitchFamily="2" charset="-122"/>
                <a:cs typeface="Times New Roman" panose="02020603050405020304" charset="0"/>
              </a:rPr>
              <a:t>(</a:t>
            </a:r>
            <a:r>
              <a:rPr kumimoji="1" lang="zh-CN" altLang="en-US" sz="2800" b="1">
                <a:latin typeface="Times New Roman" panose="02020603050405020304" charset="0"/>
                <a:ea typeface="华文新魏" panose="02010800040101010101" pitchFamily="2" charset="-122"/>
                <a:cs typeface="Times New Roman" panose="02020603050405020304" charset="0"/>
              </a:rPr>
              <a:t>加</a:t>
            </a:r>
            <a:r>
              <a:rPr kumimoji="1" lang="en-US" altLang="zh-CN" sz="2800" b="1">
                <a:latin typeface="Times New Roman" panose="02020603050405020304" charset="0"/>
                <a:ea typeface="华文新魏" panose="02010800040101010101" pitchFamily="2" charset="-122"/>
                <a:cs typeface="Times New Roman" panose="02020603050405020304" charset="0"/>
              </a:rPr>
              <a:t>H)</a:t>
            </a:r>
            <a:endParaRPr kumimoji="1" lang="en-US" altLang="zh-CN" sz="2800" b="1">
              <a:latin typeface="Times New Roman" panose="02020603050405020304" charset="0"/>
              <a:ea typeface="华文新魏" panose="02010800040101010101" pitchFamily="2" charset="-122"/>
              <a:cs typeface="Times New Roman" panose="02020603050405020304" charset="0"/>
            </a:endParaRPr>
          </a:p>
        </p:txBody>
      </p:sp>
      <p:sp>
        <p:nvSpPr>
          <p:cNvPr id="3" name="Text Box 3"/>
          <p:cNvSpPr txBox="1">
            <a:spLocks noChangeArrowheads="1"/>
          </p:cNvSpPr>
          <p:nvPr>
            <p:custDataLst>
              <p:tags r:id="rId2"/>
            </p:custDataLst>
          </p:nvPr>
        </p:nvSpPr>
        <p:spPr bwMode="auto">
          <a:xfrm>
            <a:off x="4197062" y="1857664"/>
            <a:ext cx="18004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zh-CN" altLang="en-US" sz="2800" b="1">
                <a:latin typeface="Times New Roman" panose="02020603050405020304" charset="0"/>
                <a:ea typeface="华文新魏" panose="02010800040101010101" pitchFamily="2" charset="-122"/>
                <a:cs typeface="Times New Roman" panose="02020603050405020304" charset="0"/>
              </a:rPr>
              <a:t>氧化</a:t>
            </a:r>
            <a:r>
              <a:rPr kumimoji="1" lang="en-US" altLang="zh-CN" sz="2800" b="1">
                <a:latin typeface="Times New Roman" panose="02020603050405020304" charset="0"/>
                <a:ea typeface="华文新魏" panose="02010800040101010101" pitchFamily="2" charset="-122"/>
                <a:cs typeface="Times New Roman" panose="02020603050405020304" charset="0"/>
              </a:rPr>
              <a:t>(</a:t>
            </a:r>
            <a:r>
              <a:rPr kumimoji="1" lang="zh-CN" altLang="en-US" sz="2800" b="1">
                <a:latin typeface="Times New Roman" panose="02020603050405020304" charset="0"/>
                <a:ea typeface="华文新魏" panose="02010800040101010101" pitchFamily="2" charset="-122"/>
                <a:cs typeface="Times New Roman" panose="02020603050405020304" charset="0"/>
              </a:rPr>
              <a:t>失</a:t>
            </a:r>
            <a:r>
              <a:rPr kumimoji="1" lang="en-US" altLang="zh-CN" sz="2800" b="1">
                <a:latin typeface="Times New Roman" panose="02020603050405020304" charset="0"/>
                <a:ea typeface="华文新魏" panose="02010800040101010101" pitchFamily="2" charset="-122"/>
                <a:cs typeface="Times New Roman" panose="02020603050405020304" charset="0"/>
              </a:rPr>
              <a:t>H)</a:t>
            </a:r>
            <a:endParaRPr kumimoji="1" lang="en-US" altLang="zh-CN" sz="2800" b="1">
              <a:latin typeface="Times New Roman" panose="02020603050405020304" charset="0"/>
              <a:ea typeface="华文新魏" panose="02010800040101010101" pitchFamily="2" charset="-122"/>
              <a:cs typeface="Times New Roman" panose="02020603050405020304" charset="0"/>
            </a:endParaRPr>
          </a:p>
        </p:txBody>
      </p:sp>
      <p:sp>
        <p:nvSpPr>
          <p:cNvPr id="4" name="Text Box 4"/>
          <p:cNvSpPr txBox="1">
            <a:spLocks noChangeArrowheads="1"/>
          </p:cNvSpPr>
          <p:nvPr>
            <p:custDataLst>
              <p:tags r:id="rId3"/>
            </p:custDataLst>
          </p:nvPr>
        </p:nvSpPr>
        <p:spPr bwMode="auto">
          <a:xfrm>
            <a:off x="6527240" y="1987737"/>
            <a:ext cx="181652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zh-CN" altLang="en-US" sz="2800" b="1">
                <a:latin typeface="Times New Roman" panose="02020603050405020304" charset="0"/>
                <a:ea typeface="华文新魏" panose="02010800040101010101" pitchFamily="2" charset="-122"/>
                <a:cs typeface="Times New Roman" panose="02020603050405020304" charset="0"/>
              </a:rPr>
              <a:t>氧化</a:t>
            </a:r>
            <a:r>
              <a:rPr kumimoji="1" lang="en-US" altLang="zh-CN" sz="2800" b="1">
                <a:latin typeface="Times New Roman" panose="02020603050405020304" charset="0"/>
                <a:ea typeface="华文新魏" panose="02010800040101010101" pitchFamily="2" charset="-122"/>
                <a:cs typeface="Times New Roman" panose="02020603050405020304" charset="0"/>
              </a:rPr>
              <a:t>(</a:t>
            </a:r>
            <a:r>
              <a:rPr kumimoji="1" lang="zh-CN" altLang="en-US" sz="2800" b="1">
                <a:latin typeface="Times New Roman" panose="02020603050405020304" charset="0"/>
                <a:ea typeface="华文新魏" panose="02010800040101010101" pitchFamily="2" charset="-122"/>
                <a:cs typeface="Times New Roman" panose="02020603050405020304" charset="0"/>
              </a:rPr>
              <a:t>加</a:t>
            </a:r>
            <a:r>
              <a:rPr kumimoji="1" lang="en-US" altLang="zh-CN" sz="2800" b="1">
                <a:latin typeface="Times New Roman" panose="02020603050405020304" charset="0"/>
                <a:ea typeface="华文新魏" panose="02010800040101010101" pitchFamily="2" charset="-122"/>
                <a:cs typeface="Times New Roman" panose="02020603050405020304" charset="0"/>
              </a:rPr>
              <a:t>O)</a:t>
            </a:r>
            <a:endParaRPr kumimoji="1" lang="en-US" altLang="zh-CN" sz="2800" b="1">
              <a:latin typeface="Times New Roman" panose="02020603050405020304" charset="0"/>
              <a:ea typeface="华文新魏" panose="02010800040101010101" pitchFamily="2" charset="-122"/>
              <a:cs typeface="Times New Roman" panose="02020603050405020304" charset="0"/>
            </a:endParaRPr>
          </a:p>
        </p:txBody>
      </p:sp>
      <p:sp>
        <p:nvSpPr>
          <p:cNvPr id="5" name="Text Box 5"/>
          <p:cNvSpPr txBox="1">
            <a:spLocks noChangeArrowheads="1"/>
          </p:cNvSpPr>
          <p:nvPr>
            <p:custDataLst>
              <p:tags r:id="rId4"/>
            </p:custDataLst>
          </p:nvPr>
        </p:nvSpPr>
        <p:spPr bwMode="auto">
          <a:xfrm>
            <a:off x="191568" y="1178488"/>
            <a:ext cx="7771509"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课堂</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练习</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2</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kumimoji="1" lang="zh-CN" altLang="en-US" sz="2800" b="1" smtClean="0">
                <a:latin typeface="Times New Roman" panose="02020603050405020304" charset="0"/>
                <a:ea typeface="华文新魏" panose="02010800040101010101" pitchFamily="2" charset="-122"/>
                <a:cs typeface="Times New Roman" panose="02020603050405020304" charset="0"/>
              </a:rPr>
              <a:t>分别</a:t>
            </a:r>
            <a:r>
              <a:rPr kumimoji="1" lang="zh-CN" altLang="en-US" sz="2800" b="1">
                <a:latin typeface="Times New Roman" panose="02020603050405020304" charset="0"/>
                <a:ea typeface="华文新魏" panose="02010800040101010101" pitchFamily="2" charset="-122"/>
                <a:cs typeface="Times New Roman" panose="02020603050405020304" charset="0"/>
              </a:rPr>
              <a:t>写出以下转化反应的方程式。</a:t>
            </a:r>
            <a:endParaRPr kumimoji="1"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6" name="Text Box 6"/>
          <p:cNvSpPr txBox="1">
            <a:spLocks noChangeArrowheads="1"/>
          </p:cNvSpPr>
          <p:nvPr>
            <p:custDataLst>
              <p:tags r:id="rId5"/>
            </p:custDataLst>
          </p:nvPr>
        </p:nvSpPr>
        <p:spPr bwMode="auto">
          <a:xfrm>
            <a:off x="5709156" y="2256399"/>
            <a:ext cx="1041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kumimoji="1" lang="zh-CN" altLang="en-US" sz="2800" b="1">
                <a:solidFill>
                  <a:srgbClr val="42428E"/>
                </a:solidFill>
                <a:latin typeface="Times New Roman" panose="02020603050405020304" charset="0"/>
                <a:ea typeface="华文新魏" panose="02010800040101010101" pitchFamily="2" charset="-122"/>
                <a:cs typeface="Times New Roman" panose="02020603050405020304" charset="0"/>
              </a:rPr>
              <a:t>乙醛</a:t>
            </a:r>
            <a:endParaRPr kumimoji="1" lang="zh-CN" altLang="en-US" sz="2800" b="1">
              <a:solidFill>
                <a:srgbClr val="42428E"/>
              </a:solidFill>
              <a:latin typeface="Times New Roman" panose="02020603050405020304" charset="0"/>
              <a:ea typeface="华文新魏" panose="02010800040101010101" pitchFamily="2" charset="-122"/>
              <a:cs typeface="Times New Roman" panose="02020603050405020304" charset="0"/>
            </a:endParaRPr>
          </a:p>
        </p:txBody>
      </p:sp>
      <p:sp>
        <p:nvSpPr>
          <p:cNvPr id="7" name="Line 7"/>
          <p:cNvSpPr>
            <a:spLocks noChangeShapeType="1"/>
          </p:cNvSpPr>
          <p:nvPr>
            <p:custDataLst>
              <p:tags r:id="rId6"/>
            </p:custDataLst>
          </p:nvPr>
        </p:nvSpPr>
        <p:spPr bwMode="auto">
          <a:xfrm flipH="1" flipV="1">
            <a:off x="4131976" y="2502135"/>
            <a:ext cx="1709737" cy="0"/>
          </a:xfrm>
          <a:prstGeom prst="line">
            <a:avLst/>
          </a:prstGeom>
          <a:noFill/>
          <a:ln w="3810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8" name="Text Box 8"/>
          <p:cNvSpPr txBox="1">
            <a:spLocks noChangeArrowheads="1"/>
          </p:cNvSpPr>
          <p:nvPr>
            <p:custDataLst>
              <p:tags r:id="rId7"/>
            </p:custDataLst>
          </p:nvPr>
        </p:nvSpPr>
        <p:spPr bwMode="auto">
          <a:xfrm>
            <a:off x="3299330" y="2205723"/>
            <a:ext cx="10350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kumimoji="1" lang="zh-CN" altLang="en-US" sz="2800" b="1">
                <a:solidFill>
                  <a:srgbClr val="42428E"/>
                </a:solidFill>
                <a:latin typeface="Times New Roman" panose="02020603050405020304" charset="0"/>
                <a:ea typeface="华文新魏" panose="02010800040101010101" pitchFamily="2" charset="-122"/>
                <a:cs typeface="Times New Roman" panose="02020603050405020304" charset="0"/>
              </a:rPr>
              <a:t>乙醇</a:t>
            </a:r>
            <a:endParaRPr kumimoji="1" lang="zh-CN" altLang="en-US" sz="2800" b="1">
              <a:solidFill>
                <a:srgbClr val="42428E"/>
              </a:solidFill>
              <a:latin typeface="Times New Roman" panose="02020603050405020304" charset="0"/>
              <a:ea typeface="华文新魏" panose="02010800040101010101" pitchFamily="2" charset="-122"/>
              <a:cs typeface="Times New Roman" panose="02020603050405020304" charset="0"/>
            </a:endParaRPr>
          </a:p>
        </p:txBody>
      </p:sp>
      <p:sp>
        <p:nvSpPr>
          <p:cNvPr id="9" name="Text Box 9"/>
          <p:cNvSpPr txBox="1">
            <a:spLocks noChangeArrowheads="1"/>
          </p:cNvSpPr>
          <p:nvPr>
            <p:custDataLst>
              <p:tags r:id="rId8"/>
            </p:custDataLst>
          </p:nvPr>
        </p:nvSpPr>
        <p:spPr bwMode="auto">
          <a:xfrm>
            <a:off x="8061039" y="2214798"/>
            <a:ext cx="9104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kumimoji="1" lang="zh-CN" altLang="en-US" sz="2800" b="1">
                <a:solidFill>
                  <a:srgbClr val="42428E"/>
                </a:solidFill>
                <a:latin typeface="Times New Roman" panose="02020603050405020304" charset="0"/>
                <a:ea typeface="华文新魏" panose="02010800040101010101" pitchFamily="2" charset="-122"/>
                <a:cs typeface="Times New Roman" panose="02020603050405020304" charset="0"/>
              </a:rPr>
              <a:t>乙酸</a:t>
            </a:r>
            <a:endParaRPr kumimoji="1" lang="zh-CN" altLang="en-US" sz="2800" b="1">
              <a:solidFill>
                <a:srgbClr val="42428E"/>
              </a:solidFill>
              <a:latin typeface="Times New Roman" panose="02020603050405020304" charset="0"/>
              <a:ea typeface="华文新魏" panose="02010800040101010101" pitchFamily="2" charset="-122"/>
              <a:cs typeface="Times New Roman" panose="02020603050405020304" charset="0"/>
            </a:endParaRPr>
          </a:p>
        </p:txBody>
      </p:sp>
      <p:sp>
        <p:nvSpPr>
          <p:cNvPr id="10" name="Line 10"/>
          <p:cNvSpPr>
            <a:spLocks noChangeShapeType="1"/>
          </p:cNvSpPr>
          <p:nvPr>
            <p:custDataLst>
              <p:tags r:id="rId9"/>
            </p:custDataLst>
          </p:nvPr>
        </p:nvSpPr>
        <p:spPr bwMode="auto">
          <a:xfrm>
            <a:off x="4158961" y="2365977"/>
            <a:ext cx="1682750" cy="0"/>
          </a:xfrm>
          <a:prstGeom prst="line">
            <a:avLst/>
          </a:prstGeom>
          <a:noFill/>
          <a:ln w="3810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11" name="Line 11"/>
          <p:cNvSpPr>
            <a:spLocks noChangeShapeType="1"/>
          </p:cNvSpPr>
          <p:nvPr>
            <p:custDataLst>
              <p:tags r:id="rId10"/>
            </p:custDataLst>
          </p:nvPr>
        </p:nvSpPr>
        <p:spPr bwMode="auto">
          <a:xfrm flipV="1">
            <a:off x="6656102" y="2502135"/>
            <a:ext cx="1368425" cy="0"/>
          </a:xfrm>
          <a:prstGeom prst="line">
            <a:avLst/>
          </a:prstGeom>
          <a:noFill/>
          <a:ln w="3810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13" name="Text Box 13"/>
          <p:cNvSpPr txBox="1">
            <a:spLocks noChangeArrowheads="1"/>
          </p:cNvSpPr>
          <p:nvPr>
            <p:custDataLst>
              <p:tags r:id="rId11"/>
            </p:custDataLst>
          </p:nvPr>
        </p:nvSpPr>
        <p:spPr bwMode="auto">
          <a:xfrm>
            <a:off x="639474" y="2181506"/>
            <a:ext cx="144303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kumimoji="1" lang="zh-CN" altLang="en-US" sz="2800" b="1">
                <a:solidFill>
                  <a:srgbClr val="42428E"/>
                </a:solidFill>
                <a:latin typeface="Times New Roman" panose="02020603050405020304" charset="0"/>
                <a:ea typeface="华文新魏" panose="02010800040101010101" pitchFamily="2" charset="-122"/>
                <a:cs typeface="Times New Roman" panose="02020603050405020304" charset="0"/>
              </a:rPr>
              <a:t>溴乙烷</a:t>
            </a:r>
            <a:endParaRPr kumimoji="1" lang="zh-CN" altLang="en-US" sz="2800" b="1">
              <a:solidFill>
                <a:srgbClr val="42428E"/>
              </a:solidFill>
              <a:latin typeface="Times New Roman" panose="02020603050405020304" charset="0"/>
              <a:ea typeface="华文新魏" panose="02010800040101010101" pitchFamily="2" charset="-122"/>
              <a:cs typeface="Times New Roman" panose="02020603050405020304" charset="0"/>
            </a:endParaRPr>
          </a:p>
        </p:txBody>
      </p:sp>
      <p:sp>
        <p:nvSpPr>
          <p:cNvPr id="14" name="Line 14"/>
          <p:cNvSpPr>
            <a:spLocks noChangeShapeType="1"/>
          </p:cNvSpPr>
          <p:nvPr>
            <p:custDataLst>
              <p:tags r:id="rId12"/>
            </p:custDataLst>
          </p:nvPr>
        </p:nvSpPr>
        <p:spPr bwMode="auto">
          <a:xfrm flipV="1">
            <a:off x="1866612" y="2471649"/>
            <a:ext cx="1526380" cy="15269"/>
          </a:xfrm>
          <a:prstGeom prst="line">
            <a:avLst/>
          </a:prstGeom>
          <a:noFill/>
          <a:ln w="3810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15" name="Text Box 15"/>
          <p:cNvSpPr txBox="1">
            <a:spLocks noChangeArrowheads="1"/>
          </p:cNvSpPr>
          <p:nvPr>
            <p:custDataLst>
              <p:tags r:id="rId13"/>
            </p:custDataLst>
          </p:nvPr>
        </p:nvSpPr>
        <p:spPr bwMode="auto">
          <a:xfrm>
            <a:off x="955532" y="3436454"/>
            <a:ext cx="700754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a:latin typeface="Times New Roman" panose="02020603050405020304" charset="0"/>
                <a:ea typeface="华文新魏" panose="02010800040101010101" pitchFamily="2" charset="-122"/>
                <a:cs typeface="Times New Roman" panose="02020603050405020304" charset="0"/>
              </a:rPr>
              <a:t>CH</a:t>
            </a:r>
            <a:r>
              <a:rPr lang="en-US" altLang="zh-CN" sz="2800" b="1" baseline="-25000">
                <a:latin typeface="Times New Roman" panose="02020603050405020304" charset="0"/>
                <a:ea typeface="华文新魏" panose="02010800040101010101" pitchFamily="2" charset="-122"/>
                <a:cs typeface="Times New Roman" panose="02020603050405020304" charset="0"/>
              </a:rPr>
              <a:t>3</a:t>
            </a:r>
            <a:r>
              <a:rPr lang="en-US" altLang="zh-CN" sz="2800" b="1">
                <a:latin typeface="Times New Roman" panose="02020603050405020304" charset="0"/>
                <a:ea typeface="华文新魏" panose="02010800040101010101" pitchFamily="2" charset="-122"/>
                <a:cs typeface="Times New Roman" panose="02020603050405020304" charset="0"/>
              </a:rPr>
              <a:t>CH</a:t>
            </a:r>
            <a:r>
              <a:rPr lang="en-US" altLang="zh-CN" sz="2800" b="1" baseline="-25000">
                <a:latin typeface="Times New Roman" panose="02020603050405020304" charset="0"/>
                <a:ea typeface="华文新魏" panose="02010800040101010101" pitchFamily="2" charset="-122"/>
                <a:cs typeface="Times New Roman" panose="02020603050405020304" charset="0"/>
              </a:rPr>
              <a:t>2 </a:t>
            </a:r>
            <a:r>
              <a:rPr lang="en-US" altLang="zh-CN" sz="2800" b="1">
                <a:latin typeface="Times New Roman" panose="02020603050405020304" charset="0"/>
                <a:ea typeface="华文新魏" panose="02010800040101010101" pitchFamily="2" charset="-122"/>
                <a:cs typeface="Times New Roman" panose="02020603050405020304" charset="0"/>
              </a:rPr>
              <a:t>Br +</a:t>
            </a:r>
            <a:r>
              <a:rPr lang="en-US" altLang="zh-CN" sz="2800" b="1" err="1" smtClean="0">
                <a:latin typeface="Times New Roman" panose="02020603050405020304" charset="0"/>
                <a:ea typeface="华文新魏" panose="02010800040101010101" pitchFamily="2" charset="-122"/>
                <a:cs typeface="Times New Roman" panose="02020603050405020304" charset="0"/>
              </a:rPr>
              <a:t>NaOH  → CH</a:t>
            </a:r>
            <a:r>
              <a:rPr lang="en-US" altLang="zh-CN" sz="2800" b="1" baseline="-25000" smtClean="0">
                <a:latin typeface="Times New Roman" panose="02020603050405020304" charset="0"/>
                <a:ea typeface="华文新魏" panose="02010800040101010101" pitchFamily="2" charset="-122"/>
                <a:cs typeface="Times New Roman" panose="02020603050405020304" charset="0"/>
              </a:rPr>
              <a:t>3</a:t>
            </a:r>
            <a:r>
              <a:rPr lang="en-US" altLang="zh-CN" sz="2800" b="1" smtClean="0">
                <a:latin typeface="Times New Roman" panose="02020603050405020304" charset="0"/>
                <a:ea typeface="华文新魏" panose="02010800040101010101" pitchFamily="2" charset="-122"/>
                <a:cs typeface="Times New Roman" panose="02020603050405020304" charset="0"/>
              </a:rPr>
              <a:t>CH</a:t>
            </a:r>
            <a:r>
              <a:rPr lang="en-US" altLang="zh-CN" sz="2800" b="1" baseline="-25000" smtClean="0">
                <a:latin typeface="Times New Roman" panose="02020603050405020304" charset="0"/>
                <a:ea typeface="华文新魏" panose="02010800040101010101" pitchFamily="2" charset="-122"/>
                <a:cs typeface="Times New Roman" panose="02020603050405020304" charset="0"/>
              </a:rPr>
              <a:t>2 </a:t>
            </a:r>
            <a:r>
              <a:rPr lang="en-US" altLang="zh-CN" sz="2800" b="1">
                <a:latin typeface="Times New Roman" panose="02020603050405020304" charset="0"/>
                <a:ea typeface="华文新魏" panose="02010800040101010101" pitchFamily="2" charset="-122"/>
                <a:cs typeface="Times New Roman" panose="02020603050405020304" charset="0"/>
              </a:rPr>
              <a:t>OH +NaBr</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grpSp>
        <p:nvGrpSpPr>
          <p:cNvPr id="16" name="Group 16"/>
          <p:cNvGrpSpPr/>
          <p:nvPr>
            <p:custDataLst>
              <p:tags r:id="rId14"/>
            </p:custDataLst>
          </p:nvPr>
        </p:nvGrpSpPr>
        <p:grpSpPr>
          <a:xfrm>
            <a:off x="721429" y="4978722"/>
            <a:ext cx="8027988" cy="868362"/>
            <a:chOff x="125" y="2401"/>
            <a:chExt cx="5057" cy="547"/>
          </a:xfrm>
        </p:grpSpPr>
        <p:sp>
          <p:nvSpPr>
            <p:cNvPr id="17" name="Text Box 17"/>
            <p:cNvSpPr txBox="1">
              <a:spLocks noChangeArrowheads="1"/>
            </p:cNvSpPr>
            <p:nvPr>
              <p:custDataLst>
                <p:tags r:id="rId15"/>
              </p:custDataLst>
            </p:nvPr>
          </p:nvSpPr>
          <p:spPr bwMode="auto">
            <a:xfrm>
              <a:off x="125" y="2489"/>
              <a:ext cx="5057"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a:latin typeface="Times New Roman" panose="02020603050405020304" charset="0"/>
                  <a:ea typeface="华文新魏" panose="02010800040101010101" pitchFamily="2" charset="-122"/>
                  <a:cs typeface="Times New Roman" panose="02020603050405020304" charset="0"/>
                </a:rPr>
                <a:t>2CH</a:t>
              </a:r>
              <a:r>
                <a:rPr lang="en-US" altLang="zh-CN" sz="2800" b="1" baseline="-25000">
                  <a:latin typeface="Times New Roman" panose="02020603050405020304" charset="0"/>
                  <a:ea typeface="华文新魏" panose="02010800040101010101" pitchFamily="2" charset="-122"/>
                  <a:cs typeface="Times New Roman" panose="02020603050405020304" charset="0"/>
                </a:rPr>
                <a:t>3</a:t>
              </a:r>
              <a:r>
                <a:rPr lang="en-US" altLang="zh-CN" sz="2800" b="1">
                  <a:latin typeface="Times New Roman" panose="02020603050405020304" charset="0"/>
                  <a:ea typeface="华文新魏" panose="02010800040101010101" pitchFamily="2" charset="-122"/>
                  <a:cs typeface="Times New Roman" panose="02020603050405020304" charset="0"/>
                </a:rPr>
                <a:t>CH</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OH</a:t>
              </a:r>
              <a:r>
                <a:rPr lang="en-US" altLang="zh-CN" sz="2800" b="1" baseline="-25000">
                  <a:latin typeface="Times New Roman" panose="02020603050405020304" charset="0"/>
                  <a:ea typeface="华文新魏" panose="02010800040101010101" pitchFamily="2" charset="-122"/>
                  <a:cs typeface="Times New Roman" panose="02020603050405020304" charset="0"/>
                </a:rPr>
                <a:t> </a:t>
              </a:r>
              <a:r>
                <a:rPr lang="en-US" altLang="zh-CN" sz="2800" b="1">
                  <a:latin typeface="Times New Roman" panose="02020603050405020304" charset="0"/>
                  <a:ea typeface="华文新魏" panose="02010800040101010101" pitchFamily="2" charset="-122"/>
                  <a:cs typeface="Times New Roman" panose="02020603050405020304" charset="0"/>
                </a:rPr>
                <a:t>+ O</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 </a:t>
              </a:r>
              <a:r>
                <a:rPr lang="en-US" altLang="zh-CN" sz="2800" b="1" smtClean="0">
                  <a:latin typeface="Times New Roman" panose="02020603050405020304" charset="0"/>
                  <a:ea typeface="华文新魏" panose="02010800040101010101" pitchFamily="2" charset="-122"/>
                  <a:cs typeface="Times New Roman" panose="02020603050405020304" charset="0"/>
                </a:rPr>
                <a:t>           </a:t>
              </a:r>
              <a:r>
                <a:rPr lang="en-US" altLang="zh-CN" sz="2800" b="1">
                  <a:latin typeface="Times New Roman" panose="02020603050405020304" charset="0"/>
                  <a:ea typeface="华文新魏" panose="02010800040101010101" pitchFamily="2" charset="-122"/>
                  <a:cs typeface="Times New Roman" panose="02020603050405020304" charset="0"/>
                </a:rPr>
                <a:t>2CH</a:t>
              </a:r>
              <a:r>
                <a:rPr lang="en-US" altLang="zh-CN" sz="2800" b="1" baseline="-25000">
                  <a:latin typeface="Times New Roman" panose="02020603050405020304" charset="0"/>
                  <a:ea typeface="华文新魏" panose="02010800040101010101" pitchFamily="2" charset="-122"/>
                  <a:cs typeface="Times New Roman" panose="02020603050405020304" charset="0"/>
                </a:rPr>
                <a:t>3</a:t>
              </a:r>
              <a:r>
                <a:rPr lang="en-US" altLang="zh-CN" sz="2800" b="1">
                  <a:latin typeface="Times New Roman" panose="02020603050405020304" charset="0"/>
                  <a:ea typeface="华文新魏" panose="02010800040101010101" pitchFamily="2" charset="-122"/>
                  <a:cs typeface="Times New Roman" panose="02020603050405020304" charset="0"/>
                </a:rPr>
                <a:t>CHO + 2H</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O              </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sp>
          <p:nvSpPr>
            <p:cNvPr id="18" name="Text Box 18"/>
            <p:cNvSpPr txBox="1">
              <a:spLocks noChangeArrowheads="1"/>
            </p:cNvSpPr>
            <p:nvPr>
              <p:custDataLst>
                <p:tags r:id="rId16"/>
              </p:custDataLst>
            </p:nvPr>
          </p:nvSpPr>
          <p:spPr bwMode="auto">
            <a:xfrm>
              <a:off x="1867" y="2401"/>
              <a:ext cx="870" cy="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pPr>
              <a:r>
                <a:rPr lang="en-US" altLang="zh-CN" sz="2800" b="1">
                  <a:latin typeface="Times New Roman" panose="02020603050405020304" charset="0"/>
                  <a:ea typeface="华文新魏" panose="02010800040101010101" pitchFamily="2" charset="-122"/>
                  <a:cs typeface="Times New Roman" panose="02020603050405020304" charset="0"/>
                </a:rPr>
                <a:t>   Cu</a:t>
              </a:r>
              <a:endParaRPr lang="zh-CN" altLang="en-US" sz="2800" b="1">
                <a:latin typeface="Times New Roman" panose="02020603050405020304" charset="0"/>
                <a:ea typeface="华文新魏" panose="02010800040101010101" pitchFamily="2" charset="-122"/>
                <a:cs typeface="Times New Roman" panose="02020603050405020304" charset="0"/>
              </a:endParaRPr>
            </a:p>
            <a:p>
              <a:pPr>
                <a:lnSpc>
                  <a:spcPct val="90000"/>
                </a:lnSpc>
              </a:pPr>
              <a:r>
                <a:rPr lang="zh-CN" altLang="en-US" sz="2800" b="1">
                  <a:latin typeface="Times New Roman" panose="02020603050405020304" charset="0"/>
                  <a:ea typeface="华文新魏" panose="02010800040101010101" pitchFamily="2" charset="-122"/>
                  <a:cs typeface="Times New Roman" panose="02020603050405020304" charset="0"/>
                </a:rPr>
                <a:t>   △</a:t>
              </a:r>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19" name="Line 19"/>
            <p:cNvSpPr>
              <a:spLocks noChangeShapeType="1"/>
            </p:cNvSpPr>
            <p:nvPr>
              <p:custDataLst>
                <p:tags r:id="rId17"/>
              </p:custDataLst>
            </p:nvPr>
          </p:nvSpPr>
          <p:spPr bwMode="auto">
            <a:xfrm>
              <a:off x="1948" y="2654"/>
              <a:ext cx="628" cy="0"/>
            </a:xfrm>
            <a:prstGeom prst="line">
              <a:avLst/>
            </a:prstGeom>
            <a:noFill/>
            <a:ln w="28575">
              <a:solidFill>
                <a:srgbClr val="000000"/>
              </a:solidFill>
              <a:rou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latin typeface="Times New Roman" panose="02020603050405020304" charset="0"/>
                <a:ea typeface="华文新魏" panose="02010800040101010101" pitchFamily="2" charset="-122"/>
                <a:cs typeface="Times New Roman" panose="02020603050405020304" charset="0"/>
              </a:endParaRPr>
            </a:p>
          </p:txBody>
        </p:sp>
      </p:grpSp>
      <p:grpSp>
        <p:nvGrpSpPr>
          <p:cNvPr id="20" name="Group 20"/>
          <p:cNvGrpSpPr/>
          <p:nvPr>
            <p:custDataLst>
              <p:tags r:id="rId18"/>
            </p:custDataLst>
          </p:nvPr>
        </p:nvGrpSpPr>
        <p:grpSpPr>
          <a:xfrm>
            <a:off x="721429" y="4221611"/>
            <a:ext cx="5926138" cy="757237"/>
            <a:chOff x="281" y="2958"/>
            <a:chExt cx="3733" cy="477"/>
          </a:xfrm>
        </p:grpSpPr>
        <p:sp>
          <p:nvSpPr>
            <p:cNvPr id="21" name="Text Box 21"/>
            <p:cNvSpPr txBox="1">
              <a:spLocks noChangeArrowheads="1"/>
            </p:cNvSpPr>
            <p:nvPr>
              <p:custDataLst>
                <p:tags r:id="rId19"/>
              </p:custDataLst>
            </p:nvPr>
          </p:nvSpPr>
          <p:spPr bwMode="auto">
            <a:xfrm>
              <a:off x="281" y="3003"/>
              <a:ext cx="3733"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a:latin typeface="Times New Roman" panose="02020603050405020304" charset="0"/>
                  <a:ea typeface="华文新魏" panose="02010800040101010101" pitchFamily="2" charset="-122"/>
                  <a:cs typeface="Times New Roman" panose="02020603050405020304" charset="0"/>
                </a:rPr>
                <a:t>CH</a:t>
              </a:r>
              <a:r>
                <a:rPr lang="en-US" altLang="zh-CN" sz="2800" b="1" baseline="-25000">
                  <a:latin typeface="Times New Roman" panose="02020603050405020304" charset="0"/>
                  <a:ea typeface="华文新魏" panose="02010800040101010101" pitchFamily="2" charset="-122"/>
                  <a:cs typeface="Times New Roman" panose="02020603050405020304" charset="0"/>
                </a:rPr>
                <a:t>3 </a:t>
              </a:r>
              <a:r>
                <a:rPr lang="en-US" altLang="zh-CN" sz="2800" b="1">
                  <a:latin typeface="Times New Roman" panose="02020603050405020304" charset="0"/>
                  <a:ea typeface="华文新魏" panose="02010800040101010101" pitchFamily="2" charset="-122"/>
                  <a:cs typeface="Times New Roman" panose="02020603050405020304" charset="0"/>
                </a:rPr>
                <a:t>CHO + </a:t>
              </a:r>
              <a:r>
                <a:rPr lang="en-US" altLang="zh-CN" sz="2800" b="1">
                  <a:effectLst>
                    <a:outerShdw blurRad="38100" dist="38100" dir="2700000" algn="tl">
                      <a:srgbClr val="C0C0C0"/>
                    </a:outerShdw>
                  </a:effectLst>
                  <a:latin typeface="Times New Roman" panose="02020603050405020304" charset="0"/>
                  <a:ea typeface="华文新魏" panose="02010800040101010101" pitchFamily="2" charset="-122"/>
                  <a:cs typeface="Times New Roman" panose="02020603050405020304" charset="0"/>
                </a:rPr>
                <a:t>H</a:t>
              </a:r>
              <a:r>
                <a:rPr lang="en-US" altLang="zh-CN" sz="2800" b="1" baseline="-25000">
                  <a:effectLst>
                    <a:outerShdw blurRad="38100" dist="38100" dir="2700000" algn="tl">
                      <a:srgbClr val="C0C0C0"/>
                    </a:outerShdw>
                  </a:effectLst>
                  <a:latin typeface="Times New Roman" panose="02020603050405020304" charset="0"/>
                  <a:ea typeface="华文新魏" panose="02010800040101010101" pitchFamily="2" charset="-122"/>
                  <a:cs typeface="Times New Roman" panose="02020603050405020304" charset="0"/>
                </a:rPr>
                <a:t>2 </a:t>
              </a:r>
              <a:r>
                <a:rPr lang="en-US" altLang="zh-CN" sz="2800" b="1" baseline="-25000" smtClean="0">
                  <a:effectLst>
                    <a:outerShdw blurRad="38100" dist="38100" dir="2700000" algn="tl">
                      <a:srgbClr val="C0C0C0"/>
                    </a:outerShdw>
                  </a:effectLst>
                  <a:latin typeface="Times New Roman" panose="02020603050405020304" charset="0"/>
                  <a:ea typeface="华文新魏" panose="02010800040101010101" pitchFamily="2" charset="-122"/>
                  <a:cs typeface="Times New Roman" panose="02020603050405020304" charset="0"/>
                </a:rPr>
                <a:t>                    </a:t>
              </a:r>
              <a:r>
                <a:rPr lang="en-US" altLang="zh-CN" sz="2800" b="1">
                  <a:latin typeface="Times New Roman" panose="02020603050405020304" charset="0"/>
                  <a:ea typeface="华文新魏" panose="02010800040101010101" pitchFamily="2" charset="-122"/>
                  <a:cs typeface="Times New Roman" panose="02020603050405020304" charset="0"/>
                </a:rPr>
                <a:t>CH</a:t>
              </a:r>
              <a:r>
                <a:rPr lang="en-US" altLang="zh-CN" sz="2800" b="1" baseline="-25000">
                  <a:latin typeface="Times New Roman" panose="02020603050405020304" charset="0"/>
                  <a:ea typeface="华文新魏" panose="02010800040101010101" pitchFamily="2" charset="-122"/>
                  <a:cs typeface="Times New Roman" panose="02020603050405020304" charset="0"/>
                </a:rPr>
                <a:t>3 </a:t>
              </a:r>
              <a:r>
                <a:rPr lang="en-US" altLang="zh-CN" sz="2800" b="1">
                  <a:latin typeface="Times New Roman" panose="02020603050405020304" charset="0"/>
                  <a:ea typeface="华文新魏" panose="02010800040101010101" pitchFamily="2" charset="-122"/>
                  <a:cs typeface="Times New Roman" panose="02020603050405020304" charset="0"/>
                </a:rPr>
                <a:t>CH</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OH  </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sp>
          <p:nvSpPr>
            <p:cNvPr id="22" name="Text Box 22"/>
            <p:cNvSpPr txBox="1">
              <a:spLocks noChangeArrowheads="1"/>
            </p:cNvSpPr>
            <p:nvPr>
              <p:custDataLst>
                <p:tags r:id="rId20"/>
              </p:custDataLst>
            </p:nvPr>
          </p:nvSpPr>
          <p:spPr bwMode="auto">
            <a:xfrm>
              <a:off x="1809" y="2958"/>
              <a:ext cx="870" cy="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pPr>
              <a:r>
                <a:rPr lang="zh-CN" altLang="en-US" sz="2000" b="1">
                  <a:latin typeface="Times New Roman" panose="02020603050405020304" charset="0"/>
                  <a:ea typeface="华文新魏" panose="02010800040101010101" pitchFamily="2" charset="-122"/>
                  <a:cs typeface="Times New Roman" panose="02020603050405020304" charset="0"/>
                </a:rPr>
                <a:t>催化剂</a:t>
              </a:r>
              <a:endParaRPr lang="zh-CN" altLang="en-US" sz="2000" b="1">
                <a:latin typeface="Times New Roman" panose="02020603050405020304" charset="0"/>
                <a:ea typeface="华文新魏" panose="02010800040101010101" pitchFamily="2" charset="-122"/>
                <a:cs typeface="Times New Roman" panose="02020603050405020304" charset="0"/>
              </a:endParaRPr>
            </a:p>
            <a:p>
              <a:pPr>
                <a:lnSpc>
                  <a:spcPct val="90000"/>
                </a:lnSpc>
              </a:pPr>
              <a:r>
                <a:rPr lang="zh-CN" altLang="en-US" sz="2800" b="1">
                  <a:latin typeface="Times New Roman" panose="02020603050405020304" charset="0"/>
                  <a:ea typeface="华文新魏" panose="02010800040101010101" pitchFamily="2" charset="-122"/>
                  <a:cs typeface="Times New Roman" panose="02020603050405020304" charset="0"/>
                </a:rPr>
                <a:t>   △</a:t>
              </a:r>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23" name="Line 23"/>
            <p:cNvSpPr>
              <a:spLocks noChangeShapeType="1"/>
            </p:cNvSpPr>
            <p:nvPr>
              <p:custDataLst>
                <p:tags r:id="rId21"/>
              </p:custDataLst>
            </p:nvPr>
          </p:nvSpPr>
          <p:spPr bwMode="auto">
            <a:xfrm>
              <a:off x="1876" y="3182"/>
              <a:ext cx="628" cy="0"/>
            </a:xfrm>
            <a:prstGeom prst="line">
              <a:avLst/>
            </a:prstGeom>
            <a:noFill/>
            <a:ln w="28575">
              <a:solidFill>
                <a:srgbClr val="000000"/>
              </a:solidFill>
              <a:rou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latin typeface="Times New Roman" panose="02020603050405020304" charset="0"/>
                <a:ea typeface="华文新魏" panose="02010800040101010101" pitchFamily="2" charset="-122"/>
                <a:cs typeface="Times New Roman" panose="02020603050405020304" charset="0"/>
              </a:endParaRPr>
            </a:p>
          </p:txBody>
        </p:sp>
      </p:grpSp>
      <p:grpSp>
        <p:nvGrpSpPr>
          <p:cNvPr id="24" name="Group 24"/>
          <p:cNvGrpSpPr/>
          <p:nvPr>
            <p:custDataLst>
              <p:tags r:id="rId22"/>
            </p:custDataLst>
          </p:nvPr>
        </p:nvGrpSpPr>
        <p:grpSpPr>
          <a:xfrm>
            <a:off x="865043" y="5779615"/>
            <a:ext cx="5908675" cy="757237"/>
            <a:chOff x="307" y="3580"/>
            <a:chExt cx="3722" cy="477"/>
          </a:xfrm>
        </p:grpSpPr>
        <p:sp>
          <p:nvSpPr>
            <p:cNvPr id="25" name="Text Box 25"/>
            <p:cNvSpPr txBox="1">
              <a:spLocks noChangeArrowheads="1"/>
            </p:cNvSpPr>
            <p:nvPr>
              <p:custDataLst>
                <p:tags r:id="rId23"/>
              </p:custDataLst>
            </p:nvPr>
          </p:nvSpPr>
          <p:spPr bwMode="auto">
            <a:xfrm>
              <a:off x="307" y="3665"/>
              <a:ext cx="3722"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a:latin typeface="Times New Roman" panose="02020603050405020304" charset="0"/>
                  <a:ea typeface="华文新魏" panose="02010800040101010101" pitchFamily="2" charset="-122"/>
                  <a:cs typeface="Times New Roman" panose="02020603050405020304" charset="0"/>
                </a:rPr>
                <a:t>2CH</a:t>
              </a:r>
              <a:r>
                <a:rPr lang="en-US" altLang="zh-CN" sz="2800" b="1" baseline="-25000">
                  <a:latin typeface="Times New Roman" panose="02020603050405020304" charset="0"/>
                  <a:ea typeface="华文新魏" panose="02010800040101010101" pitchFamily="2" charset="-122"/>
                  <a:cs typeface="Times New Roman" panose="02020603050405020304" charset="0"/>
                </a:rPr>
                <a:t>3</a:t>
              </a:r>
              <a:r>
                <a:rPr lang="en-US" altLang="zh-CN" sz="2800" b="1">
                  <a:latin typeface="Times New Roman" panose="02020603050405020304" charset="0"/>
                  <a:ea typeface="华文新魏" panose="02010800040101010101" pitchFamily="2" charset="-122"/>
                  <a:cs typeface="Times New Roman" panose="02020603050405020304" charset="0"/>
                </a:rPr>
                <a:t>CHO + O</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 </a:t>
              </a:r>
              <a:r>
                <a:rPr lang="en-US" altLang="zh-CN" sz="2800" b="1" smtClean="0">
                  <a:latin typeface="Times New Roman" panose="02020603050405020304" charset="0"/>
                  <a:ea typeface="华文新魏" panose="02010800040101010101" pitchFamily="2" charset="-122"/>
                  <a:cs typeface="Times New Roman" panose="02020603050405020304" charset="0"/>
                </a:rPr>
                <a:t>           </a:t>
              </a:r>
              <a:r>
                <a:rPr lang="en-US" altLang="zh-CN" sz="2800" b="1">
                  <a:latin typeface="Times New Roman" panose="02020603050405020304" charset="0"/>
                  <a:ea typeface="华文新魏" panose="02010800040101010101" pitchFamily="2" charset="-122"/>
                  <a:cs typeface="Times New Roman" panose="02020603050405020304" charset="0"/>
                </a:rPr>
                <a:t>2CH</a:t>
              </a:r>
              <a:r>
                <a:rPr lang="en-US" altLang="zh-CN" sz="2800" b="1" baseline="-25000">
                  <a:latin typeface="Times New Roman" panose="02020603050405020304" charset="0"/>
                  <a:ea typeface="华文新魏" panose="02010800040101010101" pitchFamily="2" charset="-122"/>
                  <a:cs typeface="Times New Roman" panose="02020603050405020304" charset="0"/>
                </a:rPr>
                <a:t>3</a:t>
              </a:r>
              <a:r>
                <a:rPr lang="en-US" altLang="zh-CN" sz="2800" b="1">
                  <a:latin typeface="Times New Roman" panose="02020603050405020304" charset="0"/>
                  <a:ea typeface="华文新魏" panose="02010800040101010101" pitchFamily="2" charset="-122"/>
                  <a:cs typeface="Times New Roman" panose="02020603050405020304" charset="0"/>
                </a:rPr>
                <a:t>COOH</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sp>
          <p:nvSpPr>
            <p:cNvPr id="26" name="Text Box 26"/>
            <p:cNvSpPr txBox="1">
              <a:spLocks noChangeArrowheads="1"/>
            </p:cNvSpPr>
            <p:nvPr>
              <p:custDataLst>
                <p:tags r:id="rId24"/>
              </p:custDataLst>
            </p:nvPr>
          </p:nvSpPr>
          <p:spPr bwMode="auto">
            <a:xfrm>
              <a:off x="1855" y="3580"/>
              <a:ext cx="870" cy="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pPr>
              <a:r>
                <a:rPr lang="zh-CN" altLang="en-US" sz="2000" b="1">
                  <a:latin typeface="Times New Roman" panose="02020603050405020304" charset="0"/>
                  <a:ea typeface="华文新魏" panose="02010800040101010101" pitchFamily="2" charset="-122"/>
                  <a:cs typeface="Times New Roman" panose="02020603050405020304" charset="0"/>
                </a:rPr>
                <a:t>催化剂</a:t>
              </a:r>
              <a:endParaRPr lang="zh-CN" altLang="en-US" sz="2000" b="1">
                <a:latin typeface="Times New Roman" panose="02020603050405020304" charset="0"/>
                <a:ea typeface="华文新魏" panose="02010800040101010101" pitchFamily="2" charset="-122"/>
                <a:cs typeface="Times New Roman" panose="02020603050405020304" charset="0"/>
              </a:endParaRPr>
            </a:p>
            <a:p>
              <a:pPr>
                <a:lnSpc>
                  <a:spcPct val="90000"/>
                </a:lnSpc>
              </a:pPr>
              <a:r>
                <a:rPr lang="zh-CN" altLang="en-US" sz="2800" b="1">
                  <a:latin typeface="Times New Roman" panose="02020603050405020304" charset="0"/>
                  <a:ea typeface="华文新魏" panose="02010800040101010101" pitchFamily="2" charset="-122"/>
                  <a:cs typeface="Times New Roman" panose="02020603050405020304" charset="0"/>
                </a:rPr>
                <a:t>   △</a:t>
              </a:r>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27" name="Line 27"/>
            <p:cNvSpPr>
              <a:spLocks noChangeShapeType="1"/>
            </p:cNvSpPr>
            <p:nvPr>
              <p:custDataLst>
                <p:tags r:id="rId25"/>
              </p:custDataLst>
            </p:nvPr>
          </p:nvSpPr>
          <p:spPr bwMode="auto">
            <a:xfrm>
              <a:off x="1912" y="3819"/>
              <a:ext cx="628" cy="0"/>
            </a:xfrm>
            <a:prstGeom prst="line">
              <a:avLst/>
            </a:prstGeom>
            <a:noFill/>
            <a:ln w="28575">
              <a:solidFill>
                <a:srgbClr val="000000"/>
              </a:solidFill>
              <a:rou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latin typeface="Times New Roman" panose="02020603050405020304" charset="0"/>
                <a:ea typeface="华文新魏" panose="02010800040101010101" pitchFamily="2" charset="-122"/>
                <a:cs typeface="Times New Roman" panose="02020603050405020304" charset="0"/>
              </a:endParaRPr>
            </a:p>
          </p:txBody>
        </p:sp>
      </p:grpSp>
      <p:sp>
        <p:nvSpPr>
          <p:cNvPr id="28" name="Text Box 28"/>
          <p:cNvSpPr txBox="1">
            <a:spLocks noChangeArrowheads="1"/>
          </p:cNvSpPr>
          <p:nvPr>
            <p:custDataLst>
              <p:tags r:id="rId26"/>
            </p:custDataLst>
          </p:nvPr>
        </p:nvSpPr>
        <p:spPr bwMode="auto">
          <a:xfrm>
            <a:off x="1815894" y="1997763"/>
            <a:ext cx="18742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zh-CN" altLang="en-US" sz="2800" b="1">
                <a:latin typeface="Times New Roman" panose="02020603050405020304" charset="0"/>
                <a:ea typeface="华文新魏" panose="02010800040101010101" pitchFamily="2" charset="-122"/>
                <a:cs typeface="Times New Roman" panose="02020603050405020304" charset="0"/>
              </a:rPr>
              <a:t>取代</a:t>
            </a:r>
            <a:r>
              <a:rPr kumimoji="1" lang="en-US" altLang="zh-CN" sz="2800" b="1">
                <a:latin typeface="Times New Roman" panose="02020603050405020304" charset="0"/>
                <a:ea typeface="华文新魏" panose="02010800040101010101" pitchFamily="2" charset="-122"/>
                <a:cs typeface="Times New Roman" panose="02020603050405020304" charset="0"/>
              </a:rPr>
              <a:t>(</a:t>
            </a:r>
            <a:r>
              <a:rPr kumimoji="1" lang="zh-CN" altLang="en-US" sz="2800" b="1">
                <a:latin typeface="Times New Roman" panose="02020603050405020304" charset="0"/>
                <a:ea typeface="华文新魏" panose="02010800040101010101" pitchFamily="2" charset="-122"/>
                <a:cs typeface="Times New Roman" panose="02020603050405020304" charset="0"/>
              </a:rPr>
              <a:t>水解</a:t>
            </a:r>
            <a:r>
              <a:rPr kumimoji="1" lang="en-US" altLang="zh-CN" sz="2800" b="1">
                <a:latin typeface="Times New Roman" panose="02020603050405020304" charset="0"/>
                <a:ea typeface="华文新魏" panose="02010800040101010101" pitchFamily="2" charset="-122"/>
                <a:cs typeface="Times New Roman" panose="02020603050405020304" charset="0"/>
              </a:rPr>
              <a:t>)</a:t>
            </a:r>
            <a:endParaRPr kumimoji="1"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32" name="Text Box 41"/>
          <p:cNvSpPr txBox="1">
            <a:spLocks noChangeArrowheads="1"/>
          </p:cNvSpPr>
          <p:nvPr>
            <p:custDataLst>
              <p:tags r:id="rId27"/>
            </p:custDataLst>
          </p:nvPr>
        </p:nvSpPr>
        <p:spPr bwMode="auto">
          <a:xfrm>
            <a:off x="4189655" y="3321054"/>
            <a:ext cx="49612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zh-CN" altLang="en-US" sz="20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0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33" name="矩形 32"/>
          <p:cNvSpPr/>
          <p:nvPr>
            <p:custDataLst>
              <p:tags r:id="rId28"/>
            </p:custDataLst>
          </p:nvPr>
        </p:nvSpPr>
        <p:spPr>
          <a:xfrm>
            <a:off x="4197794" y="3716009"/>
            <a:ext cx="537629" cy="400110"/>
          </a:xfrm>
          <a:prstGeom prst="rect">
            <a:avLst/>
          </a:prstGeom>
        </p:spPr>
        <p:txBody>
          <a:bodyPr wrap="square">
            <a:spAutoFit/>
          </a:bodyPr>
          <a:lstStyle/>
          <a:p>
            <a:r>
              <a:rPr kumimoji="1" lang="zh-CN" altLang="en-US" sz="2000" b="1">
                <a:solidFill>
                  <a:srgbClr val="FF0000"/>
                </a:solidFill>
                <a:latin typeface="Times New Roman" panose="02020603050405020304" charset="0"/>
                <a:ea typeface="华文新魏" panose="02010800040101010101" pitchFamily="2" charset="-122"/>
                <a:cs typeface="Times New Roman" panose="02020603050405020304" charset="0"/>
              </a:rPr>
              <a:t>水</a:t>
            </a:r>
            <a:endParaRPr lang="zh-CN" altLang="en-US" sz="200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22" presetClass="entr" presetSubtype="4"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down)">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ipe(right)">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wipe(left)">
                                      <p:cBhvr>
                                        <p:cTn id="40" dur="500"/>
                                        <p:tgtEl>
                                          <p:spTgt spid="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wipe(left)">
                                      <p:cBhvr>
                                        <p:cTn id="4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4" grpId="0" bldLvl="0" animBg="1"/>
      <p:bldP spid="15" grpId="0" bldLvl="0" animBg="1"/>
      <p:bldP spid="28" grpId="0" bldLvl="0" animBg="1"/>
      <p:bldP spid="32" grpId="0" bldLvl="0" animBg="1"/>
      <p:bldP spid="3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81250"/>
          <p:cNvSpPr/>
          <p:nvPr>
            <p:custDataLst>
              <p:tags r:id="rId1"/>
            </p:custDataLst>
          </p:nvPr>
        </p:nvSpPr>
        <p:spPr>
          <a:xfrm>
            <a:off x="258618" y="699903"/>
            <a:ext cx="5247420" cy="646331"/>
          </a:xfrm>
          <a:prstGeom prst="rect">
            <a:avLst/>
          </a:prstGeom>
          <a:noFill/>
          <a:ln w="12700">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None/>
            </a:pPr>
            <a:r>
              <a:rPr lang="zh-CN" altLang="en-US" sz="3600" b="1" smtClean="0">
                <a:solidFill>
                  <a:srgbClr val="0000CC"/>
                </a:solidFill>
                <a:latin typeface="Times New Roman" panose="02020603050405020304" charset="0"/>
                <a:ea typeface="华文新魏" panose="02010800040101010101" pitchFamily="2" charset="-122"/>
                <a:cs typeface="Times New Roman" panose="02020603050405020304" charset="0"/>
              </a:rPr>
              <a:t>拓展</a:t>
            </a:r>
            <a:r>
              <a:rPr lang="en-US" altLang="zh-CN" sz="3600" b="1" smtClean="0">
                <a:solidFill>
                  <a:srgbClr val="0000CC"/>
                </a:solidFill>
                <a:latin typeface="Times New Roman" panose="02020603050405020304" charset="0"/>
                <a:ea typeface="华文新魏" panose="02010800040101010101" pitchFamily="2" charset="-122"/>
                <a:cs typeface="Times New Roman" panose="02020603050405020304" charset="0"/>
              </a:rPr>
              <a:t>1:</a:t>
            </a:r>
            <a:r>
              <a:rPr lang="zh-CN" altLang="en-US" sz="3600" b="1">
                <a:solidFill>
                  <a:srgbClr val="0000FF"/>
                </a:solidFill>
                <a:latin typeface="Times New Roman" panose="02020603050405020304" charset="0"/>
                <a:ea typeface="华文新魏" panose="02010800040101010101" pitchFamily="2" charset="-122"/>
                <a:cs typeface="Times New Roman" panose="02020603050405020304" charset="0"/>
              </a:rPr>
              <a:t>羟醛缩合反应</a:t>
            </a:r>
            <a:endParaRPr lang="zh-CN" altLang="en-US" sz="3600" b="1">
              <a:solidFill>
                <a:srgbClr val="0000FF"/>
              </a:solidFill>
              <a:latin typeface="Times New Roman" panose="02020603050405020304" charset="0"/>
              <a:ea typeface="华文新魏" panose="02010800040101010101" pitchFamily="2" charset="-122"/>
              <a:cs typeface="Times New Roman" panose="02020603050405020304" charset="0"/>
            </a:endParaRPr>
          </a:p>
        </p:txBody>
      </p:sp>
      <p:sp>
        <p:nvSpPr>
          <p:cNvPr id="3" name="文本框 181251"/>
          <p:cNvSpPr/>
          <p:nvPr>
            <p:custDataLst>
              <p:tags r:id="rId2"/>
            </p:custDataLst>
          </p:nvPr>
        </p:nvSpPr>
        <p:spPr>
          <a:xfrm>
            <a:off x="328803" y="1447325"/>
            <a:ext cx="10195596" cy="673518"/>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lnSpc>
                <a:spcPct val="150000"/>
              </a:lnSpc>
              <a:spcBef>
                <a:spcPct val="0"/>
              </a:spcBef>
              <a:buNone/>
            </a:pPr>
            <a:r>
              <a:rPr lang="en-US" altLang="zh-CN" sz="2400">
                <a:solidFill>
                  <a:srgbClr val="0000CC"/>
                </a:solidFill>
                <a:latin typeface="Times New Roman" panose="02020603050405020304" charset="0"/>
                <a:ea typeface="华文新魏" panose="02010800040101010101" pitchFamily="2" charset="-122"/>
                <a:cs typeface="Times New Roman" panose="02020603050405020304" charset="0"/>
              </a:rPr>
              <a:t>  </a:t>
            </a:r>
            <a:r>
              <a:rPr lang="zh-CN" altLang="en-US" sz="2800" b="1">
                <a:latin typeface="Times New Roman" panose="02020603050405020304" charset="0"/>
                <a:ea typeface="华文新魏" panose="02010800040101010101" pitchFamily="2" charset="-122"/>
                <a:cs typeface="Times New Roman" panose="02020603050405020304" charset="0"/>
              </a:rPr>
              <a:t>醛、酮</a:t>
            </a:r>
            <a:r>
              <a:rPr lang="en-US" altLang="zh-CN" sz="2800" b="1">
                <a:latin typeface="Times New Roman" panose="02020603050405020304" charset="0"/>
                <a:ea typeface="华文新魏" panose="02010800040101010101" pitchFamily="2" charset="-122"/>
                <a:cs typeface="Times New Roman" panose="02020603050405020304" charset="0"/>
              </a:rPr>
              <a:t>α-C</a:t>
            </a:r>
            <a:r>
              <a:rPr lang="zh-CN" altLang="en-US" sz="2800" b="1">
                <a:latin typeface="Times New Roman" panose="02020603050405020304" charset="0"/>
                <a:ea typeface="华文新魏" panose="02010800040101010101" pitchFamily="2" charset="-122"/>
                <a:cs typeface="Times New Roman" panose="02020603050405020304" charset="0"/>
              </a:rPr>
              <a:t>原子上的</a:t>
            </a:r>
            <a:r>
              <a:rPr lang="en-US" altLang="zh-CN" sz="2800" b="1">
                <a:latin typeface="Times New Roman" panose="02020603050405020304" charset="0"/>
                <a:ea typeface="华文新魏" panose="02010800040101010101" pitchFamily="2" charset="-122"/>
                <a:cs typeface="Times New Roman" panose="02020603050405020304" charset="0"/>
              </a:rPr>
              <a:t>H</a:t>
            </a:r>
            <a:r>
              <a:rPr lang="zh-CN" altLang="en-US" sz="2800" b="1">
                <a:latin typeface="Times New Roman" panose="02020603050405020304" charset="0"/>
                <a:ea typeface="华文新魏" panose="02010800040101010101" pitchFamily="2" charset="-122"/>
                <a:cs typeface="Times New Roman" panose="02020603050405020304" charset="0"/>
              </a:rPr>
              <a:t>原子</a:t>
            </a:r>
            <a:r>
              <a:rPr lang="en-US" altLang="zh-CN" sz="2800" b="1">
                <a:latin typeface="Times New Roman" panose="02020603050405020304" charset="0"/>
                <a:ea typeface="华文新魏" panose="02010800040101010101" pitchFamily="2" charset="-122"/>
                <a:cs typeface="Times New Roman" panose="02020603050405020304" charset="0"/>
              </a:rPr>
              <a:t>(α-H)</a:t>
            </a:r>
            <a:r>
              <a:rPr lang="zh-CN" altLang="en-US" sz="2800" b="1">
                <a:latin typeface="Times New Roman" panose="02020603050405020304" charset="0"/>
                <a:ea typeface="华文新魏" panose="02010800040101010101" pitchFamily="2" charset="-122"/>
                <a:cs typeface="Times New Roman" panose="02020603050405020304" charset="0"/>
              </a:rPr>
              <a:t>受到羰基的影响变得比较活泼</a:t>
            </a:r>
            <a:endParaRPr lang="zh-CN" altLang="en-US" sz="2800" b="1">
              <a:latin typeface="Times New Roman" panose="02020603050405020304" charset="0"/>
              <a:ea typeface="华文新魏" panose="02010800040101010101" pitchFamily="2" charset="-122"/>
              <a:cs typeface="Times New Roman" panose="02020603050405020304" charset="0"/>
            </a:endParaRPr>
          </a:p>
        </p:txBody>
      </p:sp>
      <p:cxnSp>
        <p:nvCxnSpPr>
          <p:cNvPr id="4" name="直接连接符 181252"/>
          <p:cNvCxnSpPr/>
          <p:nvPr>
            <p:custDataLst>
              <p:tags r:id="rId3"/>
            </p:custDataLst>
          </p:nvPr>
        </p:nvCxnSpPr>
        <p:spPr>
          <a:xfrm flipH="1">
            <a:off x="2508061" y="2666994"/>
            <a:ext cx="0" cy="1149679"/>
          </a:xfrm>
          <a:prstGeom prst="line">
            <a:avLst/>
          </a:prstGeom>
          <a:noFill/>
          <a:ln w="63500">
            <a:solidFill>
              <a:srgbClr val="FF0000"/>
            </a:solidFill>
            <a:prstDash val="sysDot"/>
            <a:miter lim="800000"/>
          </a:ln>
        </p:spPr>
      </p:cxnSp>
      <p:cxnSp>
        <p:nvCxnSpPr>
          <p:cNvPr id="5" name="直接连接符 181253"/>
          <p:cNvCxnSpPr/>
          <p:nvPr>
            <p:custDataLst>
              <p:tags r:id="rId4"/>
            </p:custDataLst>
          </p:nvPr>
        </p:nvCxnSpPr>
        <p:spPr>
          <a:xfrm flipH="1">
            <a:off x="1139848" y="2590982"/>
            <a:ext cx="1182935" cy="0"/>
          </a:xfrm>
          <a:prstGeom prst="line">
            <a:avLst/>
          </a:prstGeom>
          <a:noFill/>
          <a:ln w="38100">
            <a:solidFill>
              <a:srgbClr val="FF0000"/>
            </a:solidFill>
            <a:miter lim="800000"/>
            <a:tailEnd type="stealth" w="lg" len="lg"/>
          </a:ln>
        </p:spPr>
      </p:cxnSp>
      <p:cxnSp>
        <p:nvCxnSpPr>
          <p:cNvPr id="6" name="直接连接符 181254"/>
          <p:cNvCxnSpPr/>
          <p:nvPr>
            <p:custDataLst>
              <p:tags r:id="rId5"/>
            </p:custDataLst>
          </p:nvPr>
        </p:nvCxnSpPr>
        <p:spPr>
          <a:xfrm flipH="1">
            <a:off x="2299029" y="2619488"/>
            <a:ext cx="0" cy="516247"/>
          </a:xfrm>
          <a:prstGeom prst="line">
            <a:avLst/>
          </a:prstGeom>
          <a:noFill/>
          <a:ln w="38100">
            <a:solidFill>
              <a:srgbClr val="FF0000"/>
            </a:solidFill>
            <a:miter lim="800000"/>
          </a:ln>
        </p:spPr>
      </p:cxnSp>
      <p:cxnSp>
        <p:nvCxnSpPr>
          <p:cNvPr id="7" name="直接连接符 181255"/>
          <p:cNvCxnSpPr/>
          <p:nvPr>
            <p:custDataLst>
              <p:tags r:id="rId6"/>
            </p:custDataLst>
          </p:nvPr>
        </p:nvCxnSpPr>
        <p:spPr>
          <a:xfrm flipH="1">
            <a:off x="2812109" y="3503125"/>
            <a:ext cx="0" cy="451321"/>
          </a:xfrm>
          <a:prstGeom prst="line">
            <a:avLst/>
          </a:prstGeom>
          <a:noFill/>
          <a:ln w="38100">
            <a:solidFill>
              <a:srgbClr val="FF0000"/>
            </a:solidFill>
            <a:miter lim="800000"/>
          </a:ln>
        </p:spPr>
      </p:cxnSp>
      <p:cxnSp>
        <p:nvCxnSpPr>
          <p:cNvPr id="8" name="直接连接符 181256"/>
          <p:cNvCxnSpPr/>
          <p:nvPr>
            <p:custDataLst>
              <p:tags r:id="rId7"/>
            </p:custDataLst>
          </p:nvPr>
        </p:nvCxnSpPr>
        <p:spPr>
          <a:xfrm>
            <a:off x="1515157" y="3933858"/>
            <a:ext cx="1265280" cy="0"/>
          </a:xfrm>
          <a:prstGeom prst="line">
            <a:avLst/>
          </a:prstGeom>
          <a:noFill/>
          <a:ln w="38100">
            <a:solidFill>
              <a:srgbClr val="FF0000"/>
            </a:solidFill>
            <a:miter lim="800000"/>
          </a:ln>
        </p:spPr>
      </p:cxnSp>
      <p:cxnSp>
        <p:nvCxnSpPr>
          <p:cNvPr id="9" name="直接连接符 181257"/>
          <p:cNvCxnSpPr/>
          <p:nvPr>
            <p:custDataLst>
              <p:tags r:id="rId8"/>
            </p:custDataLst>
          </p:nvPr>
        </p:nvCxnSpPr>
        <p:spPr>
          <a:xfrm flipH="1" flipV="1">
            <a:off x="973573" y="3482539"/>
            <a:ext cx="541584" cy="451320"/>
          </a:xfrm>
          <a:prstGeom prst="line">
            <a:avLst/>
          </a:prstGeom>
          <a:noFill/>
          <a:ln w="38100">
            <a:solidFill>
              <a:srgbClr val="FF0000"/>
            </a:solidFill>
            <a:miter lim="800000"/>
            <a:tailEnd type="triangle"/>
          </a:ln>
        </p:spPr>
      </p:cxnSp>
      <p:sp>
        <p:nvSpPr>
          <p:cNvPr id="10" name="文本框 181259"/>
          <p:cNvSpPr/>
          <p:nvPr>
            <p:custDataLst>
              <p:tags r:id="rId9"/>
            </p:custDataLst>
          </p:nvPr>
        </p:nvSpPr>
        <p:spPr>
          <a:xfrm>
            <a:off x="5388830" y="3054204"/>
            <a:ext cx="2970953" cy="502766"/>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None/>
            </a:pPr>
            <a:r>
              <a:rPr lang="en-US" altLang="zh-CN" sz="2665" b="1">
                <a:latin typeface="Times New Roman" panose="02020603050405020304" charset="0"/>
                <a:ea typeface="华文新魏" panose="02010800040101010101" pitchFamily="2" charset="-122"/>
                <a:cs typeface="Times New Roman" panose="02020603050405020304" charset="0"/>
              </a:rPr>
              <a:t>R-CH-CH</a:t>
            </a:r>
            <a:r>
              <a:rPr lang="en-US" altLang="zh-CN" sz="2665" b="1" baseline="-25000">
                <a:latin typeface="Times New Roman" panose="02020603050405020304" charset="0"/>
                <a:ea typeface="华文新魏" panose="02010800040101010101" pitchFamily="2" charset="-122"/>
                <a:cs typeface="Times New Roman" panose="02020603050405020304" charset="0"/>
              </a:rPr>
              <a:t>2</a:t>
            </a:r>
            <a:r>
              <a:rPr lang="en-US" altLang="zh-CN" sz="2665" b="1">
                <a:latin typeface="Times New Roman" panose="02020603050405020304" charset="0"/>
                <a:ea typeface="华文新魏" panose="02010800040101010101" pitchFamily="2" charset="-122"/>
                <a:cs typeface="Times New Roman" panose="02020603050405020304" charset="0"/>
              </a:rPr>
              <a:t>-CHO</a:t>
            </a:r>
            <a:endParaRPr lang="en-US" altLang="zh-CN" sz="2665" b="1">
              <a:latin typeface="Times New Roman" panose="02020603050405020304" charset="0"/>
              <a:ea typeface="华文新魏" panose="02010800040101010101" pitchFamily="2" charset="-122"/>
              <a:cs typeface="Times New Roman" panose="02020603050405020304" charset="0"/>
            </a:endParaRPr>
          </a:p>
        </p:txBody>
      </p:sp>
      <p:sp>
        <p:nvSpPr>
          <p:cNvPr id="11" name="文本框 181260"/>
          <p:cNvSpPr/>
          <p:nvPr>
            <p:custDataLst>
              <p:tags r:id="rId10"/>
            </p:custDataLst>
          </p:nvPr>
        </p:nvSpPr>
        <p:spPr>
          <a:xfrm>
            <a:off x="75683" y="2971042"/>
            <a:ext cx="4776079" cy="583686"/>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None/>
            </a:pPr>
            <a:r>
              <a:rPr lang="en-US" altLang="zh-CN" sz="3195" b="1">
                <a:latin typeface="Times New Roman" panose="02020603050405020304" charset="0"/>
                <a:ea typeface="华文新魏" panose="02010800040101010101" pitchFamily="2" charset="-122"/>
                <a:cs typeface="Times New Roman" panose="02020603050405020304" charset="0"/>
              </a:rPr>
              <a:t>                + H-CH</a:t>
            </a:r>
            <a:r>
              <a:rPr lang="en-US" altLang="zh-CN" sz="3195" b="1" baseline="-25000">
                <a:latin typeface="Times New Roman" panose="02020603050405020304" charset="0"/>
                <a:ea typeface="华文新魏" panose="02010800040101010101" pitchFamily="2" charset="-122"/>
                <a:cs typeface="Times New Roman" panose="02020603050405020304" charset="0"/>
              </a:rPr>
              <a:t>2</a:t>
            </a:r>
            <a:r>
              <a:rPr lang="en-US" altLang="zh-CN" sz="3195" b="1">
                <a:latin typeface="Times New Roman" panose="02020603050405020304" charset="0"/>
                <a:ea typeface="华文新魏" panose="02010800040101010101" pitchFamily="2" charset="-122"/>
                <a:cs typeface="Times New Roman" panose="02020603050405020304" charset="0"/>
              </a:rPr>
              <a:t>-CHO</a:t>
            </a:r>
            <a:endParaRPr lang="en-US" altLang="zh-CN" sz="3195" b="1">
              <a:latin typeface="Times New Roman" panose="02020603050405020304" charset="0"/>
              <a:ea typeface="华文新魏" panose="02010800040101010101" pitchFamily="2" charset="-122"/>
              <a:cs typeface="Times New Roman" panose="02020603050405020304" charset="0"/>
            </a:endParaRPr>
          </a:p>
        </p:txBody>
      </p:sp>
      <p:sp>
        <p:nvSpPr>
          <p:cNvPr id="12" name="文本框 181261"/>
          <p:cNvSpPr/>
          <p:nvPr>
            <p:custDataLst>
              <p:tags r:id="rId11"/>
            </p:custDataLst>
          </p:nvPr>
        </p:nvSpPr>
        <p:spPr>
          <a:xfrm>
            <a:off x="5760296" y="2530274"/>
            <a:ext cx="1140177" cy="502766"/>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None/>
            </a:pPr>
            <a:r>
              <a:rPr lang="en-US" altLang="zh-CN" sz="2665" b="1">
                <a:latin typeface="Times New Roman" panose="02020603050405020304" charset="0"/>
                <a:ea typeface="华文新魏" panose="02010800040101010101" pitchFamily="2" charset="-122"/>
                <a:cs typeface="Times New Roman" panose="02020603050405020304" charset="0"/>
              </a:rPr>
              <a:t>OH</a:t>
            </a:r>
            <a:endParaRPr lang="en-US" altLang="zh-CN" sz="2665" b="1">
              <a:latin typeface="Times New Roman" panose="02020603050405020304" charset="0"/>
              <a:ea typeface="华文新魏" panose="02010800040101010101" pitchFamily="2" charset="-122"/>
              <a:cs typeface="Times New Roman" panose="02020603050405020304" charset="0"/>
            </a:endParaRPr>
          </a:p>
        </p:txBody>
      </p:sp>
      <p:cxnSp>
        <p:nvCxnSpPr>
          <p:cNvPr id="13" name="直接连接符 181262"/>
          <p:cNvCxnSpPr/>
          <p:nvPr>
            <p:custDataLst>
              <p:tags r:id="rId12"/>
            </p:custDataLst>
          </p:nvPr>
        </p:nvCxnSpPr>
        <p:spPr>
          <a:xfrm flipH="1">
            <a:off x="5988331" y="2945830"/>
            <a:ext cx="0" cy="228036"/>
          </a:xfrm>
          <a:prstGeom prst="line">
            <a:avLst/>
          </a:prstGeom>
          <a:noFill/>
          <a:ln w="25400">
            <a:solidFill>
              <a:schemeClr val="tx1"/>
            </a:solidFill>
            <a:miter lim="800000"/>
          </a:ln>
        </p:spPr>
      </p:cxnSp>
      <p:cxnSp>
        <p:nvCxnSpPr>
          <p:cNvPr id="14" name="直接连接符 181263"/>
          <p:cNvCxnSpPr/>
          <p:nvPr>
            <p:custDataLst>
              <p:tags r:id="rId13"/>
            </p:custDataLst>
          </p:nvPr>
        </p:nvCxnSpPr>
        <p:spPr>
          <a:xfrm>
            <a:off x="4565133" y="3270339"/>
            <a:ext cx="861468" cy="0"/>
          </a:xfrm>
          <a:prstGeom prst="line">
            <a:avLst/>
          </a:prstGeom>
          <a:noFill/>
          <a:ln w="25400">
            <a:solidFill>
              <a:schemeClr val="tx1"/>
            </a:solidFill>
            <a:miter lim="800000"/>
            <a:tailEnd type="stealth" w="lg" len="lg"/>
          </a:ln>
        </p:spPr>
      </p:cxnSp>
      <p:sp>
        <p:nvSpPr>
          <p:cNvPr id="15" name="矩形 181264"/>
          <p:cNvSpPr/>
          <p:nvPr>
            <p:custDataLst>
              <p:tags r:id="rId14"/>
            </p:custDataLst>
          </p:nvPr>
        </p:nvSpPr>
        <p:spPr>
          <a:xfrm>
            <a:off x="197618" y="2982127"/>
            <a:ext cx="1852789" cy="583686"/>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0"/>
              </a:spcBef>
              <a:buNone/>
            </a:pPr>
            <a:r>
              <a:rPr lang="en-US" altLang="zh-CN" sz="3195" b="1">
                <a:latin typeface="Times New Roman" panose="02020603050405020304" charset="0"/>
                <a:ea typeface="华文新魏" panose="02010800040101010101" pitchFamily="2" charset="-122"/>
                <a:cs typeface="Times New Roman" panose="02020603050405020304" charset="0"/>
              </a:rPr>
              <a:t> R-C-H</a:t>
            </a:r>
            <a:endParaRPr lang="en-US" altLang="zh-CN" sz="3195" b="1">
              <a:latin typeface="Times New Roman" panose="02020603050405020304" charset="0"/>
              <a:ea typeface="华文新魏" panose="02010800040101010101" pitchFamily="2" charset="-122"/>
              <a:cs typeface="Times New Roman" panose="02020603050405020304" charset="0"/>
            </a:endParaRPr>
          </a:p>
        </p:txBody>
      </p:sp>
      <p:sp>
        <p:nvSpPr>
          <p:cNvPr id="16" name="矩形 181265"/>
          <p:cNvSpPr/>
          <p:nvPr>
            <p:custDataLst>
              <p:tags r:id="rId15"/>
            </p:custDataLst>
          </p:nvPr>
        </p:nvSpPr>
        <p:spPr>
          <a:xfrm>
            <a:off x="701197" y="2407287"/>
            <a:ext cx="729687" cy="583686"/>
          </a:xfrm>
          <a:prstGeom prst="rect">
            <a:avLst/>
          </a:prstGeom>
          <a:noFill/>
          <a:ln>
            <a:noFill/>
            <a:miter lim="800000"/>
          </a:ln>
        </p:spPr>
        <p:txBody>
          <a:bodyPr wrap="non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0"/>
              </a:spcBef>
              <a:buNone/>
            </a:pPr>
            <a:r>
              <a:rPr lang="en-US" altLang="zh-CN" sz="3195" b="1">
                <a:latin typeface="Times New Roman" panose="02020603050405020304" charset="0"/>
                <a:ea typeface="华文新魏" panose="02010800040101010101" pitchFamily="2" charset="-122"/>
                <a:cs typeface="Times New Roman" panose="02020603050405020304" charset="0"/>
              </a:rPr>
              <a:t>O  </a:t>
            </a:r>
            <a:endParaRPr lang="en-US" altLang="zh-CN" sz="3195" b="1">
              <a:latin typeface="Times New Roman" panose="02020603050405020304" charset="0"/>
              <a:ea typeface="华文新魏" panose="02010800040101010101" pitchFamily="2" charset="-122"/>
              <a:cs typeface="Times New Roman" panose="02020603050405020304" charset="0"/>
            </a:endParaRPr>
          </a:p>
        </p:txBody>
      </p:sp>
      <p:cxnSp>
        <p:nvCxnSpPr>
          <p:cNvPr id="17" name="直接连接符 181266"/>
          <p:cNvCxnSpPr/>
          <p:nvPr>
            <p:custDataLst>
              <p:tags r:id="rId16"/>
            </p:custDataLst>
          </p:nvPr>
        </p:nvCxnSpPr>
        <p:spPr>
          <a:xfrm flipH="1">
            <a:off x="916563" y="2898197"/>
            <a:ext cx="0" cy="228036"/>
          </a:xfrm>
          <a:prstGeom prst="line">
            <a:avLst/>
          </a:prstGeom>
          <a:noFill/>
          <a:ln w="25400">
            <a:solidFill>
              <a:schemeClr val="tx1"/>
            </a:solidFill>
            <a:miter lim="800000"/>
          </a:ln>
        </p:spPr>
      </p:cxnSp>
      <p:cxnSp>
        <p:nvCxnSpPr>
          <p:cNvPr id="18" name="直接连接符 181267"/>
          <p:cNvCxnSpPr/>
          <p:nvPr>
            <p:custDataLst>
              <p:tags r:id="rId17"/>
            </p:custDataLst>
          </p:nvPr>
        </p:nvCxnSpPr>
        <p:spPr>
          <a:xfrm flipH="1">
            <a:off x="987823" y="2898197"/>
            <a:ext cx="0" cy="228036"/>
          </a:xfrm>
          <a:prstGeom prst="line">
            <a:avLst/>
          </a:prstGeom>
          <a:noFill/>
          <a:ln w="25400">
            <a:solidFill>
              <a:schemeClr val="tx1"/>
            </a:solidFill>
            <a:miter lim="800000"/>
          </a:ln>
        </p:spPr>
      </p:cxnSp>
      <p:sp>
        <p:nvSpPr>
          <p:cNvPr id="19" name="矩形 181268"/>
          <p:cNvSpPr/>
          <p:nvPr>
            <p:custDataLst>
              <p:tags r:id="rId18"/>
            </p:custDataLst>
          </p:nvPr>
        </p:nvSpPr>
        <p:spPr>
          <a:xfrm>
            <a:off x="4417860" y="2743006"/>
            <a:ext cx="1207382" cy="460575"/>
          </a:xfrm>
          <a:prstGeom prst="rect">
            <a:avLst/>
          </a:prstGeom>
          <a:noFill/>
          <a:ln>
            <a:noFill/>
            <a:miter lim="800000"/>
          </a:ln>
        </p:spPr>
        <p:txBody>
          <a:bodyPr wrap="non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0"/>
              </a:spcBef>
              <a:buNone/>
            </a:pPr>
            <a:r>
              <a:rPr lang="zh-CN" altLang="en-US" sz="2395" b="1">
                <a:latin typeface="Times New Roman" panose="02020603050405020304" charset="0"/>
                <a:ea typeface="华文新魏" panose="02010800040101010101" pitchFamily="2" charset="-122"/>
                <a:cs typeface="Times New Roman" panose="02020603050405020304" charset="0"/>
              </a:rPr>
              <a:t>稀</a:t>
            </a:r>
            <a:r>
              <a:rPr lang="en-US" altLang="zh-CN" sz="2395" b="1">
                <a:latin typeface="Times New Roman" panose="02020603050405020304" charset="0"/>
                <a:ea typeface="华文新魏" panose="02010800040101010101" pitchFamily="2" charset="-122"/>
                <a:cs typeface="Times New Roman" panose="02020603050405020304" charset="0"/>
              </a:rPr>
              <a:t>OH</a:t>
            </a:r>
            <a:r>
              <a:rPr lang="en-US" altLang="zh-CN" sz="2395" b="1" baseline="30000">
                <a:latin typeface="Times New Roman" panose="02020603050405020304" charset="0"/>
                <a:ea typeface="华文新魏" panose="02010800040101010101" pitchFamily="2" charset="-122"/>
                <a:cs typeface="Times New Roman" panose="02020603050405020304" charset="0"/>
              </a:rPr>
              <a:t>-</a:t>
            </a:r>
            <a:r>
              <a:rPr lang="en-US" altLang="zh-CN" sz="2395" b="1">
                <a:latin typeface="Times New Roman" panose="02020603050405020304" charset="0"/>
                <a:ea typeface="华文新魏" panose="02010800040101010101" pitchFamily="2" charset="-122"/>
                <a:cs typeface="Times New Roman" panose="02020603050405020304" charset="0"/>
              </a:rPr>
              <a:t>  </a:t>
            </a:r>
            <a:endParaRPr lang="en-US" altLang="zh-CN" sz="2395" b="1">
              <a:latin typeface="Times New Roman" panose="02020603050405020304" charset="0"/>
              <a:ea typeface="华文新魏" panose="02010800040101010101" pitchFamily="2" charset="-122"/>
              <a:cs typeface="Times New Roman" panose="02020603050405020304" charset="0"/>
            </a:endParaRPr>
          </a:p>
        </p:txBody>
      </p:sp>
      <p:pic>
        <p:nvPicPr>
          <p:cNvPr id="20" name="图片 2"/>
          <p:cNvPicPr>
            <a:picLocks noChangeAspect="1"/>
          </p:cNvPicPr>
          <p:nvPr>
            <p:custDataLst>
              <p:tags r:id="rId19"/>
            </p:custDataLst>
          </p:nvPr>
        </p:nvPicPr>
        <p:blipFill>
          <a:blip r:embed="rId20"/>
          <a:stretch>
            <a:fillRect/>
          </a:stretch>
        </p:blipFill>
        <p:spPr>
          <a:xfrm>
            <a:off x="5706297" y="3545882"/>
            <a:ext cx="1334959" cy="406980"/>
          </a:xfrm>
          <a:prstGeom prst="rect">
            <a:avLst/>
          </a:prstGeom>
          <a:noFill/>
          <a:ln>
            <a:noFill/>
            <a:miter lim="800000"/>
            <a:headEnd/>
            <a:tailEnd/>
          </a:ln>
        </p:spPr>
      </p:pic>
      <p:grpSp>
        <p:nvGrpSpPr>
          <p:cNvPr id="21" name="组合 5"/>
          <p:cNvGrpSpPr/>
          <p:nvPr>
            <p:custDataLst>
              <p:tags r:id="rId21"/>
            </p:custDataLst>
          </p:nvPr>
        </p:nvGrpSpPr>
        <p:grpSpPr>
          <a:xfrm>
            <a:off x="8052898" y="2836444"/>
            <a:ext cx="1069552" cy="902323"/>
            <a:chOff x="13190" y="3148"/>
            <a:chExt cx="1689" cy="1424"/>
          </a:xfrm>
        </p:grpSpPr>
        <p:cxnSp>
          <p:nvCxnSpPr>
            <p:cNvPr id="22" name="直接连接符 181263"/>
            <p:cNvCxnSpPr/>
            <p:nvPr>
              <p:custDataLst>
                <p:tags r:id="rId22"/>
              </p:custDataLst>
            </p:nvPr>
          </p:nvCxnSpPr>
          <p:spPr>
            <a:xfrm>
              <a:off x="13438" y="3839"/>
              <a:ext cx="1360" cy="0"/>
            </a:xfrm>
            <a:prstGeom prst="line">
              <a:avLst/>
            </a:prstGeom>
            <a:noFill/>
            <a:ln w="25400">
              <a:solidFill>
                <a:schemeClr val="tx1"/>
              </a:solidFill>
              <a:miter lim="800000"/>
              <a:tailEnd type="stealth" w="lg" len="lg"/>
            </a:ln>
          </p:spPr>
        </p:cxnSp>
        <p:sp>
          <p:nvSpPr>
            <p:cNvPr id="23" name="矩形 181268"/>
            <p:cNvSpPr/>
            <p:nvPr>
              <p:custDataLst>
                <p:tags r:id="rId23"/>
              </p:custDataLst>
            </p:nvPr>
          </p:nvSpPr>
          <p:spPr>
            <a:xfrm>
              <a:off x="13190" y="3148"/>
              <a:ext cx="1689" cy="1424"/>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algn="ctr" eaLnBrk="1" hangingPunct="1">
                <a:lnSpc>
                  <a:spcPct val="110000"/>
                </a:lnSpc>
                <a:spcBef>
                  <a:spcPct val="0"/>
                </a:spcBef>
                <a:buNone/>
              </a:pPr>
              <a:r>
                <a:rPr lang="zh-CN" altLang="en-US" sz="2395" b="1">
                  <a:solidFill>
                    <a:srgbClr val="FF0000"/>
                  </a:solidFill>
                  <a:latin typeface="Times New Roman" panose="02020603050405020304" charset="0"/>
                  <a:ea typeface="华文新魏" panose="02010800040101010101" pitchFamily="2" charset="-122"/>
                  <a:cs typeface="Times New Roman" panose="02020603050405020304" charset="0"/>
                </a:rPr>
                <a:t>Δ</a:t>
              </a:r>
              <a:endParaRPr lang="zh-CN" altLang="en-US" sz="2395" b="1">
                <a:solidFill>
                  <a:srgbClr val="FF0000"/>
                </a:solidFill>
                <a:latin typeface="Times New Roman" panose="02020603050405020304" charset="0"/>
                <a:ea typeface="华文新魏" panose="02010800040101010101" pitchFamily="2" charset="-122"/>
                <a:cs typeface="Times New Roman" panose="02020603050405020304" charset="0"/>
              </a:endParaRPr>
            </a:p>
            <a:p>
              <a:pPr marL="0" indent="0" algn="ctr" eaLnBrk="1" hangingPunct="1">
                <a:lnSpc>
                  <a:spcPct val="110000"/>
                </a:lnSpc>
                <a:spcBef>
                  <a:spcPct val="0"/>
                </a:spcBef>
                <a:buNone/>
              </a:pPr>
              <a:r>
                <a:rPr lang="en-US" altLang="zh-CN" sz="2395" b="1">
                  <a:solidFill>
                    <a:srgbClr val="FF0000"/>
                  </a:solidFill>
                  <a:latin typeface="Times New Roman" panose="02020603050405020304" charset="0"/>
                  <a:ea typeface="华文新魏" panose="02010800040101010101" pitchFamily="2" charset="-122"/>
                  <a:cs typeface="Times New Roman" panose="02020603050405020304" charset="0"/>
                </a:rPr>
                <a:t>-H</a:t>
              </a:r>
              <a:r>
                <a:rPr lang="en-US" altLang="zh-CN" sz="2395"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395" b="1">
                  <a:solidFill>
                    <a:srgbClr val="FF0000"/>
                  </a:solidFill>
                  <a:latin typeface="Times New Roman" panose="02020603050405020304" charset="0"/>
                  <a:ea typeface="华文新魏" panose="02010800040101010101" pitchFamily="2" charset="-122"/>
                  <a:cs typeface="Times New Roman" panose="02020603050405020304" charset="0"/>
                </a:rPr>
                <a:t>O</a:t>
              </a:r>
              <a:endParaRPr lang="en-US" altLang="zh-CN" sz="2395"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sp>
        <p:nvSpPr>
          <p:cNvPr id="24" name="文本框 4"/>
          <p:cNvSpPr/>
          <p:nvPr>
            <p:custDataLst>
              <p:tags r:id="rId24"/>
            </p:custDataLst>
          </p:nvPr>
        </p:nvSpPr>
        <p:spPr>
          <a:xfrm>
            <a:off x="9123476" y="3008483"/>
            <a:ext cx="2766060" cy="502766"/>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None/>
            </a:pPr>
            <a:r>
              <a:rPr lang="en-US" altLang="zh-CN" sz="2665" b="1">
                <a:latin typeface="Times New Roman" panose="02020603050405020304" charset="0"/>
                <a:ea typeface="华文新魏" panose="02010800040101010101" pitchFamily="2" charset="-122"/>
                <a:cs typeface="Times New Roman" panose="02020603050405020304" charset="0"/>
              </a:rPr>
              <a:t>R-</a:t>
            </a:r>
            <a:r>
              <a:rPr lang="en-US" altLang="zh-CN" sz="2665" b="1">
                <a:solidFill>
                  <a:srgbClr val="FF0000"/>
                </a:solidFill>
                <a:latin typeface="Times New Roman" panose="02020603050405020304" charset="0"/>
                <a:ea typeface="华文新魏" panose="02010800040101010101" pitchFamily="2" charset="-122"/>
                <a:cs typeface="Times New Roman" panose="02020603050405020304" charset="0"/>
              </a:rPr>
              <a:t>CH=CHCHO</a:t>
            </a:r>
            <a:endParaRPr lang="en-US" altLang="zh-CN" sz="2665"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25" name="文本框 24"/>
          <p:cNvSpPr txBox="1"/>
          <p:nvPr>
            <p:custDataLst>
              <p:tags r:id="rId25"/>
            </p:custDataLst>
          </p:nvPr>
        </p:nvSpPr>
        <p:spPr>
          <a:xfrm>
            <a:off x="2169417" y="4238769"/>
            <a:ext cx="3954929" cy="492443"/>
          </a:xfrm>
          <a:prstGeom prst="rect">
            <a:avLst/>
          </a:prstGeom>
          <a:noFill/>
        </p:spPr>
        <p:txBody>
          <a:bodyPr wrap="none" rtlCol="0">
            <a:spAutoFit/>
          </a:bodyPr>
          <a:lstStyle/>
          <a:p>
            <a:r>
              <a:rPr lang="zh-CN" altLang="en-US" sz="2600" b="1" smtClean="0">
                <a:solidFill>
                  <a:srgbClr val="FF0000"/>
                </a:solidFill>
                <a:latin typeface="华文新魏" panose="02010800040101010101" pitchFamily="2" charset="-122"/>
                <a:ea typeface="华文新魏" panose="02010800040101010101" pitchFamily="2" charset="-122"/>
              </a:rPr>
              <a:t>实质</a:t>
            </a:r>
            <a:r>
              <a:rPr lang="en-US" altLang="zh-CN" sz="2600" b="1" smtClean="0">
                <a:solidFill>
                  <a:srgbClr val="FF0000"/>
                </a:solidFill>
                <a:latin typeface="华文新魏" panose="02010800040101010101" pitchFamily="2" charset="-122"/>
                <a:ea typeface="华文新魏" panose="02010800040101010101" pitchFamily="2" charset="-122"/>
              </a:rPr>
              <a:t>:</a:t>
            </a:r>
            <a:r>
              <a:rPr lang="zh-CN" altLang="en-US" sz="2600" b="1" smtClean="0">
                <a:solidFill>
                  <a:srgbClr val="FF0000"/>
                </a:solidFill>
                <a:latin typeface="华文新魏" panose="02010800040101010101" pitchFamily="2" charset="-122"/>
                <a:ea typeface="华文新魏" panose="02010800040101010101" pitchFamily="2" charset="-122"/>
              </a:rPr>
              <a:t>碳氧双键的加成反应</a:t>
            </a:r>
            <a:endParaRPr lang="zh-CN" altLang="en-US" sz="2600" b="1">
              <a:solidFill>
                <a:srgbClr val="FF0000"/>
              </a:solidFill>
              <a:latin typeface="华文新魏" panose="02010800040101010101" pitchFamily="2" charset="-122"/>
              <a:ea typeface="华文新魏" panose="02010800040101010101" pitchFamily="2" charset="-122"/>
            </a:endParaRPr>
          </a:p>
        </p:txBody>
      </p:sp>
      <p:sp>
        <p:nvSpPr>
          <p:cNvPr id="26" name="文本框 25"/>
          <p:cNvSpPr txBox="1"/>
          <p:nvPr>
            <p:custDataLst>
              <p:tags r:id="rId26"/>
            </p:custDataLst>
          </p:nvPr>
        </p:nvSpPr>
        <p:spPr>
          <a:xfrm>
            <a:off x="7593829" y="4110971"/>
            <a:ext cx="2954655" cy="492443"/>
          </a:xfrm>
          <a:prstGeom prst="rect">
            <a:avLst/>
          </a:prstGeom>
          <a:noFill/>
        </p:spPr>
        <p:txBody>
          <a:bodyPr wrap="none" rtlCol="0">
            <a:spAutoFit/>
          </a:bodyPr>
          <a:lstStyle/>
          <a:p>
            <a:r>
              <a:rPr lang="zh-CN" altLang="en-US" sz="2600" b="1" smtClean="0">
                <a:solidFill>
                  <a:srgbClr val="FF0000"/>
                </a:solidFill>
                <a:latin typeface="华文新魏" panose="02010800040101010101" pitchFamily="2" charset="-122"/>
                <a:ea typeface="华文新魏" panose="02010800040101010101" pitchFamily="2" charset="-122"/>
              </a:rPr>
              <a:t>实质</a:t>
            </a:r>
            <a:r>
              <a:rPr lang="en-US" altLang="zh-CN" sz="2600" b="1" smtClean="0">
                <a:solidFill>
                  <a:srgbClr val="FF0000"/>
                </a:solidFill>
                <a:latin typeface="华文新魏" panose="02010800040101010101" pitchFamily="2" charset="-122"/>
                <a:ea typeface="华文新魏" panose="02010800040101010101" pitchFamily="2" charset="-122"/>
              </a:rPr>
              <a:t>:</a:t>
            </a:r>
            <a:r>
              <a:rPr lang="zh-CN" altLang="en-US" sz="2600" b="1" smtClean="0">
                <a:solidFill>
                  <a:srgbClr val="FF0000"/>
                </a:solidFill>
                <a:latin typeface="华文新魏" panose="02010800040101010101" pitchFamily="2" charset="-122"/>
                <a:ea typeface="华文新魏" panose="02010800040101010101" pitchFamily="2" charset="-122"/>
              </a:rPr>
              <a:t>醇的消去反应</a:t>
            </a:r>
            <a:endParaRPr lang="zh-CN" altLang="en-US" sz="2600" b="1">
              <a:solidFill>
                <a:srgbClr val="FF0000"/>
              </a:solidFill>
              <a:latin typeface="华文新魏" panose="02010800040101010101" pitchFamily="2" charset="-122"/>
              <a:ea typeface="华文新魏" panose="02010800040101010101" pitchFamily="2" charset="-122"/>
            </a:endParaRPr>
          </a:p>
        </p:txBody>
      </p:sp>
      <p:sp>
        <p:nvSpPr>
          <p:cNvPr id="43" name="Rectangle 8"/>
          <p:cNvSpPr/>
          <p:nvPr>
            <p:custDataLst>
              <p:tags r:id="rId27"/>
            </p:custDataLst>
          </p:nvPr>
        </p:nvSpPr>
        <p:spPr>
          <a:xfrm>
            <a:off x="649393" y="5239767"/>
            <a:ext cx="10221805" cy="523220"/>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algn="just" eaLnBrk="1" hangingPunct="1">
              <a:spcBef>
                <a:spcPct val="0"/>
              </a:spcBef>
              <a:buNone/>
            </a:pPr>
            <a:r>
              <a:rPr lang="zh-CN" altLang="en-US" sz="2800" b="1" smtClean="0">
                <a:solidFill>
                  <a:srgbClr val="1703DB"/>
                </a:solidFill>
                <a:latin typeface="Times New Roman" panose="02020603050405020304" charset="0"/>
                <a:ea typeface="华文新魏" panose="02010800040101010101" pitchFamily="2" charset="-122"/>
                <a:cs typeface="Times New Roman" panose="02020603050405020304" charset="0"/>
              </a:rPr>
              <a:t>羟醛缩合反应要求至少</a:t>
            </a:r>
            <a:r>
              <a:rPr lang="zh-CN" altLang="en-US" sz="2800" b="1">
                <a:solidFill>
                  <a:srgbClr val="1703DB"/>
                </a:solidFill>
                <a:latin typeface="Times New Roman" panose="02020603050405020304" charset="0"/>
                <a:ea typeface="华文新魏" panose="02010800040101010101" pitchFamily="2" charset="-122"/>
                <a:cs typeface="Times New Roman" panose="02020603050405020304" charset="0"/>
              </a:rPr>
              <a:t>一种醛含有</a:t>
            </a: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α-H</a:t>
            </a:r>
            <a:r>
              <a:rPr lang="zh-CN" altLang="en-US" sz="2800" b="1">
                <a:solidFill>
                  <a:srgbClr val="1703DB"/>
                </a:solidFill>
                <a:latin typeface="Times New Roman" panose="02020603050405020304" charset="0"/>
                <a:ea typeface="华文新魏" panose="02010800040101010101" pitchFamily="2" charset="-122"/>
                <a:cs typeface="Times New Roman" panose="02020603050405020304" charset="0"/>
              </a:rPr>
              <a:t>！可用来成倍增长碳链。</a:t>
            </a:r>
            <a:endParaRPr lang="zh-CN" altLang="en-US" sz="2800" b="1">
              <a:solidFill>
                <a:srgbClr val="1703DB"/>
              </a:solidFill>
              <a:latin typeface="Times New Roman" panose="02020603050405020304" charset="0"/>
              <a:ea typeface="华文新魏" panose="02010800040101010101" pitchFamily="2" charset="-122"/>
              <a:cs typeface="Times New Roman" panose="02020603050405020304" charset="0"/>
            </a:endParaRPr>
          </a:p>
        </p:txBody>
      </p:sp>
      <p:sp>
        <p:nvSpPr>
          <p:cNvPr id="44" name="文本框 43"/>
          <p:cNvSpPr txBox="1"/>
          <p:nvPr>
            <p:custDataLst>
              <p:tags r:id="rId28"/>
            </p:custDataLst>
          </p:nvPr>
        </p:nvSpPr>
        <p:spPr>
          <a:xfrm>
            <a:off x="5177219" y="655640"/>
            <a:ext cx="3753135" cy="580159"/>
          </a:xfrm>
          <a:prstGeom prst="rect">
            <a:avLst/>
          </a:prstGeom>
          <a:noFill/>
        </p:spPr>
        <p:txBody>
          <a:bodyPr wrap="square">
            <a:spAutoFit/>
          </a:bodyPr>
          <a:lstStyle/>
          <a:p>
            <a:pPr defTabSz="910590">
              <a:lnSpc>
                <a:spcPct val="120000"/>
              </a:lnSpc>
              <a:spcBef>
                <a:spcPct val="20000"/>
              </a:spcBef>
              <a:tabLst>
                <a:tab pos="455295" algn="l"/>
              </a:tabLst>
            </a:pP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教材</a:t>
            </a: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P72 </a:t>
            </a:r>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练习与应用</a:t>
            </a: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9</a:t>
            </a:r>
            <a:endPar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fill="hold"/>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fill="hold"/>
                                        <p:tgtEl>
                                          <p:spTgt spid="6"/>
                                        </p:tgtEl>
                                      </p:cBhvr>
                                    </p:animEffect>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right)">
                                      <p:cBhvr>
                                        <p:cTn id="16" dur="500" fill="hold"/>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up)">
                                      <p:cBhvr>
                                        <p:cTn id="21" dur="500" fill="hold"/>
                                        <p:tgtEl>
                                          <p:spTgt spid="7"/>
                                        </p:tgtEl>
                                      </p:cBhvr>
                                    </p:animEffect>
                                  </p:childTnLst>
                                </p:cTn>
                              </p:par>
                            </p:childTnLst>
                          </p:cTn>
                        </p:par>
                        <p:par>
                          <p:cTn id="22" fill="hold">
                            <p:stCondLst>
                              <p:cond delay="500"/>
                            </p:stCondLst>
                            <p:childTnLst>
                              <p:par>
                                <p:cTn id="23" presetID="22" presetClass="entr" presetSubtype="2"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right)">
                                      <p:cBhvr>
                                        <p:cTn id="25" dur="500" fill="hold"/>
                                        <p:tgtEl>
                                          <p:spTgt spid="8"/>
                                        </p:tgtEl>
                                      </p:cBhvr>
                                    </p:animEffect>
                                  </p:childTnLst>
                                </p:cTn>
                              </p:par>
                            </p:childTnLst>
                          </p:cTn>
                        </p:par>
                        <p:par>
                          <p:cTn id="26" fill="hold">
                            <p:stCondLst>
                              <p:cond delay="1000"/>
                            </p:stCondLst>
                            <p:childTnLst>
                              <p:par>
                                <p:cTn id="27" presetID="22" presetClass="entr" presetSubtype="2"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right)">
                                      <p:cBhvr>
                                        <p:cTn id="29" dur="500" fill="hold"/>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left)">
                                      <p:cBhvr>
                                        <p:cTn id="34" dur="500" fill="hold"/>
                                        <p:tgtEl>
                                          <p:spTgt spid="21"/>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left)">
                                      <p:cBhvr>
                                        <p:cTn id="37" dur="500" fill="hold"/>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anim calcmode="lin" valueType="num">
                                      <p:cBhvr>
                                        <p:cTn id="43" dur="500" fill="hold"/>
                                        <p:tgtEl>
                                          <p:spTgt spid="25"/>
                                        </p:tgtEl>
                                        <p:attrNameLst>
                                          <p:attrName>ppt_x</p:attrName>
                                        </p:attrNameLst>
                                      </p:cBhvr>
                                      <p:tavLst>
                                        <p:tav tm="0">
                                          <p:val>
                                            <p:strVal val="#ppt_x"/>
                                          </p:val>
                                        </p:tav>
                                        <p:tav tm="100000">
                                          <p:val>
                                            <p:strVal val="#ppt_x"/>
                                          </p:val>
                                        </p:tav>
                                      </p:tavLst>
                                    </p:anim>
                                    <p:anim calcmode="lin" valueType="num">
                                      <p:cBhvr>
                                        <p:cTn id="44"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anim calcmode="lin" valueType="num">
                                      <p:cBhvr>
                                        <p:cTn id="50" dur="500" fill="hold"/>
                                        <p:tgtEl>
                                          <p:spTgt spid="26"/>
                                        </p:tgtEl>
                                        <p:attrNameLst>
                                          <p:attrName>ppt_x</p:attrName>
                                        </p:attrNameLst>
                                      </p:cBhvr>
                                      <p:tavLst>
                                        <p:tav tm="0">
                                          <p:val>
                                            <p:strVal val="#ppt_x"/>
                                          </p:val>
                                        </p:tav>
                                        <p:tav tm="100000">
                                          <p:val>
                                            <p:strVal val="#ppt_x"/>
                                          </p:val>
                                        </p:tav>
                                      </p:tavLst>
                                    </p:anim>
                                    <p:anim calcmode="lin" valueType="num">
                                      <p:cBhvr>
                                        <p:cTn id="51"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43"/>
                                        </p:tgtEl>
                                        <p:attrNameLst>
                                          <p:attrName>style.visibility</p:attrName>
                                        </p:attrNameLst>
                                      </p:cBhvr>
                                      <p:to>
                                        <p:strVal val="visible"/>
                                      </p:to>
                                    </p:set>
                                    <p:anim calcmode="lin" valueType="num">
                                      <p:cBhvr additive="base">
                                        <p:cTn id="56" dur="500" fill="hold"/>
                                        <p:tgtEl>
                                          <p:spTgt spid="43"/>
                                        </p:tgtEl>
                                        <p:attrNameLst>
                                          <p:attrName>ppt_x</p:attrName>
                                        </p:attrNameLst>
                                      </p:cBhvr>
                                      <p:tavLst>
                                        <p:tav tm="0">
                                          <p:val>
                                            <p:strVal val="#ppt_x"/>
                                          </p:val>
                                        </p:tav>
                                        <p:tav tm="100000">
                                          <p:val>
                                            <p:strVal val="#ppt_x"/>
                                          </p:val>
                                        </p:tav>
                                      </p:tavLst>
                                    </p:anim>
                                    <p:anim calcmode="lin" valueType="num">
                                      <p:cBhvr additive="base">
                                        <p:cTn id="57"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4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41200" y="755785"/>
            <a:ext cx="1261884" cy="523220"/>
          </a:xfrm>
          <a:prstGeom prst="rect">
            <a:avLst/>
          </a:prstGeom>
          <a:noFill/>
        </p:spPr>
        <p:txBody>
          <a:bodyPr wrap="none" rtlCol="0">
            <a:spAutoFit/>
          </a:bodyPr>
          <a:lstStyle/>
          <a:p>
            <a:r>
              <a:rPr lang="zh-CN" altLang="en-US" sz="2800" b="1" smtClean="0">
                <a:latin typeface="Times New Roman" panose="02020603050405020304" charset="0"/>
                <a:ea typeface="华文新魏" panose="02010800040101010101" pitchFamily="2" charset="-122"/>
                <a:cs typeface="Times New Roman" panose="02020603050405020304" charset="0"/>
              </a:rPr>
              <a:t>例如：</a:t>
            </a:r>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3" name="矩形 2"/>
          <p:cNvSpPr/>
          <p:nvPr>
            <p:custDataLst>
              <p:tags r:id="rId2"/>
            </p:custDataLst>
          </p:nvPr>
        </p:nvSpPr>
        <p:spPr>
          <a:xfrm>
            <a:off x="441161" y="1618856"/>
            <a:ext cx="3958135" cy="523220"/>
          </a:xfrm>
          <a:prstGeom prst="rect">
            <a:avLst/>
          </a:prstGeom>
        </p:spPr>
        <p:txBody>
          <a:bodyPr wrap="none">
            <a:spAutoFit/>
          </a:bodyPr>
          <a:lstStyle/>
          <a:p>
            <a:pPr lvl="0">
              <a:spcBef>
                <a:spcPct val="50000"/>
              </a:spcBef>
            </a:pPr>
            <a:r>
              <a:rPr kumimoji="1" lang="en-US" altLang="zh-CN" sz="2800" b="1" smtClean="0">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800" b="1" baseline="-25000" smtClean="0">
                <a:solidFill>
                  <a:prstClr val="black"/>
                </a:solidFill>
                <a:latin typeface="Times New Roman" panose="02020603050405020304" charset="0"/>
                <a:ea typeface="华文新魏" panose="02010800040101010101" pitchFamily="2" charset="-122"/>
                <a:cs typeface="Times New Roman" panose="02020603050405020304" charset="0"/>
              </a:rPr>
              <a:t>3</a:t>
            </a:r>
            <a:r>
              <a:rPr kumimoji="1" lang="en-US" altLang="zh-CN" sz="2800" b="1" smtClean="0">
                <a:solidFill>
                  <a:prstClr val="black"/>
                </a:solidFill>
                <a:latin typeface="Times New Roman" panose="02020603050405020304" charset="0"/>
                <a:ea typeface="华文新魏" panose="02010800040101010101" pitchFamily="2" charset="-122"/>
                <a:cs typeface="Times New Roman" panose="02020603050405020304" charset="0"/>
              </a:rPr>
              <a:t>CHO + </a:t>
            </a:r>
            <a:r>
              <a:rPr kumimoji="1"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H</a:t>
            </a:r>
            <a:r>
              <a:rPr kumimoji="1" lang="en-US" altLang="zh-CN" sz="2800" b="1" smtClean="0">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800" b="1" baseline="-25000" smtClean="0">
                <a:solidFill>
                  <a:prstClr val="black"/>
                </a:solidFill>
                <a:latin typeface="Times New Roman" panose="02020603050405020304" charset="0"/>
                <a:ea typeface="华文新魏" panose="02010800040101010101" pitchFamily="2" charset="-122"/>
                <a:cs typeface="Times New Roman" panose="02020603050405020304" charset="0"/>
              </a:rPr>
              <a:t>2</a:t>
            </a:r>
            <a:r>
              <a:rPr kumimoji="1" lang="en-US" altLang="zh-CN" sz="2800" b="1" smtClean="0">
                <a:solidFill>
                  <a:prstClr val="black"/>
                </a:solidFill>
                <a:latin typeface="Times New Roman" panose="02020603050405020304" charset="0"/>
                <a:ea typeface="华文新魏" panose="02010800040101010101" pitchFamily="2" charset="-122"/>
                <a:cs typeface="Times New Roman" panose="02020603050405020304" charset="0"/>
              </a:rPr>
              <a:t>CHO</a:t>
            </a:r>
            <a:endPar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nvGrpSpPr>
          <p:cNvPr id="4" name="组合 3"/>
          <p:cNvGrpSpPr/>
          <p:nvPr>
            <p:custDataLst>
              <p:tags r:id="rId3"/>
            </p:custDataLst>
          </p:nvPr>
        </p:nvGrpSpPr>
        <p:grpSpPr>
          <a:xfrm>
            <a:off x="5184670" y="1480239"/>
            <a:ext cx="2842445" cy="1068786"/>
            <a:chOff x="3262724" y="3865414"/>
            <a:chExt cx="2842445" cy="1068786"/>
          </a:xfrm>
        </p:grpSpPr>
        <p:sp>
          <p:nvSpPr>
            <p:cNvPr id="5" name="矩形 4"/>
            <p:cNvSpPr/>
            <p:nvPr>
              <p:custDataLst>
                <p:tags r:id="rId4"/>
              </p:custDataLst>
            </p:nvPr>
          </p:nvSpPr>
          <p:spPr>
            <a:xfrm>
              <a:off x="3262724" y="3865414"/>
              <a:ext cx="2842445" cy="523220"/>
            </a:xfrm>
            <a:prstGeom prst="rect">
              <a:avLst/>
            </a:prstGeom>
          </p:spPr>
          <p:txBody>
            <a:bodyPr wrap="none">
              <a:spAutoFit/>
            </a:bodyPr>
            <a:lstStyle/>
            <a:p>
              <a:pPr lvl="0">
                <a:spcBef>
                  <a:spcPct val="50000"/>
                </a:spcBef>
              </a:pPr>
              <a:r>
                <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800" b="1" baseline="-25000">
                  <a:solidFill>
                    <a:prstClr val="black"/>
                  </a:solidFill>
                  <a:latin typeface="Times New Roman" panose="02020603050405020304" charset="0"/>
                  <a:ea typeface="华文新魏" panose="02010800040101010101" pitchFamily="2" charset="-122"/>
                  <a:cs typeface="Times New Roman" panose="02020603050405020304" charset="0"/>
                </a:rPr>
                <a:t>3</a:t>
              </a:r>
              <a:r>
                <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CHCH</a:t>
              </a:r>
              <a:r>
                <a:rPr kumimoji="1" lang="en-US" altLang="zh-CN" sz="2800" b="1" baseline="-25000">
                  <a:solidFill>
                    <a:prstClr val="black"/>
                  </a:solidFill>
                  <a:latin typeface="Times New Roman" panose="02020603050405020304" charset="0"/>
                  <a:ea typeface="华文新魏" panose="02010800040101010101" pitchFamily="2" charset="-122"/>
                  <a:cs typeface="Times New Roman" panose="02020603050405020304" charset="0"/>
                </a:rPr>
                <a:t>2</a:t>
              </a:r>
              <a:r>
                <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CHO</a:t>
              </a:r>
              <a:endPar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6" name="Line 21"/>
            <p:cNvSpPr>
              <a:spLocks noChangeShapeType="1"/>
            </p:cNvSpPr>
            <p:nvPr>
              <p:custDataLst>
                <p:tags r:id="rId5"/>
              </p:custDataLst>
            </p:nvPr>
          </p:nvSpPr>
          <p:spPr bwMode="auto">
            <a:xfrm flipH="1">
              <a:off x="4195488" y="4265641"/>
              <a:ext cx="0" cy="245301"/>
            </a:xfrm>
            <a:prstGeom prst="line">
              <a:avLst/>
            </a:prstGeom>
            <a:noFill/>
            <a:ln w="28575">
              <a:solidFill>
                <a:schemeClr val="tx1"/>
              </a:solidFill>
              <a:miter lim="800000"/>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7" name="文本框 6"/>
            <p:cNvSpPr txBox="1"/>
            <p:nvPr>
              <p:custDataLst>
                <p:tags r:id="rId6"/>
              </p:custDataLst>
            </p:nvPr>
          </p:nvSpPr>
          <p:spPr>
            <a:xfrm>
              <a:off x="3984688" y="4410980"/>
              <a:ext cx="771365" cy="523220"/>
            </a:xfrm>
            <a:prstGeom prst="rect">
              <a:avLst/>
            </a:prstGeom>
            <a:noFill/>
          </p:spPr>
          <p:txBody>
            <a:bodyPr wrap="none" rtlCol="0">
              <a:spAutoFit/>
            </a:bodyPr>
            <a:lstStyle/>
            <a:p>
              <a:r>
                <a:rPr lang="en-US" altLang="zh-CN" sz="2800" b="1">
                  <a:latin typeface="Times New Roman" panose="02020603050405020304" charset="0"/>
                  <a:ea typeface="华文新魏" panose="02010800040101010101" pitchFamily="2" charset="-122"/>
                  <a:cs typeface="Times New Roman" panose="02020603050405020304" charset="0"/>
                </a:rPr>
                <a:t>O</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H</a:t>
              </a:r>
              <a:endPar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sp>
        <p:nvSpPr>
          <p:cNvPr id="8" name="矩形 7"/>
          <p:cNvSpPr/>
          <p:nvPr>
            <p:custDataLst>
              <p:tags r:id="rId7"/>
            </p:custDataLst>
          </p:nvPr>
        </p:nvSpPr>
        <p:spPr>
          <a:xfrm>
            <a:off x="1286135" y="745035"/>
            <a:ext cx="4512774" cy="523220"/>
          </a:xfrm>
          <a:prstGeom prst="rect">
            <a:avLst/>
          </a:prstGeom>
        </p:spPr>
        <p:txBody>
          <a:bodyPr wrap="none">
            <a:spAutoFit/>
          </a:bodyPr>
          <a:lstStyle/>
          <a:p>
            <a:r>
              <a:rPr lang="zh-CN" altLang="en-US" sz="2800" b="1" smtClean="0">
                <a:solidFill>
                  <a:prstClr val="black"/>
                </a:solidFill>
                <a:latin typeface="Times New Roman" panose="02020603050405020304" charset="0"/>
                <a:ea typeface="华文新魏" panose="02010800040101010101" pitchFamily="2" charset="-122"/>
                <a:cs typeface="Times New Roman" panose="02020603050405020304" charset="0"/>
              </a:rPr>
              <a:t>乙醛自身发生</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rPr>
              <a:t>羟醛缩合反应</a:t>
            </a:r>
            <a:endParaRPr lang="zh-CN" altLang="en-US">
              <a:latin typeface="Times New Roman" panose="02020603050405020304" charset="0"/>
              <a:ea typeface="华文新魏" panose="02010800040101010101" pitchFamily="2" charset="-122"/>
              <a:cs typeface="Times New Roman" panose="02020603050405020304" charset="0"/>
            </a:endParaRPr>
          </a:p>
        </p:txBody>
      </p:sp>
      <p:grpSp>
        <p:nvGrpSpPr>
          <p:cNvPr id="9" name="组合 5"/>
          <p:cNvGrpSpPr/>
          <p:nvPr>
            <p:custDataLst>
              <p:tags r:id="rId8"/>
            </p:custDataLst>
          </p:nvPr>
        </p:nvGrpSpPr>
        <p:grpSpPr>
          <a:xfrm>
            <a:off x="7903537" y="1289755"/>
            <a:ext cx="1078417" cy="902958"/>
            <a:chOff x="13438" y="3108"/>
            <a:chExt cx="1703" cy="1425"/>
          </a:xfrm>
        </p:grpSpPr>
        <p:cxnSp>
          <p:nvCxnSpPr>
            <p:cNvPr id="10" name="直接连接符 181263"/>
            <p:cNvCxnSpPr/>
            <p:nvPr>
              <p:custDataLst>
                <p:tags r:id="rId9"/>
              </p:custDataLst>
            </p:nvPr>
          </p:nvCxnSpPr>
          <p:spPr>
            <a:xfrm>
              <a:off x="13438" y="3839"/>
              <a:ext cx="1360" cy="0"/>
            </a:xfrm>
            <a:prstGeom prst="line">
              <a:avLst/>
            </a:prstGeom>
            <a:noFill/>
            <a:ln w="25400">
              <a:solidFill>
                <a:schemeClr val="tx1"/>
              </a:solidFill>
              <a:miter lim="800000"/>
              <a:tailEnd type="stealth" w="lg" len="lg"/>
            </a:ln>
          </p:spPr>
        </p:cxnSp>
        <p:sp>
          <p:nvSpPr>
            <p:cNvPr id="11" name="矩形 181268"/>
            <p:cNvSpPr/>
            <p:nvPr>
              <p:custDataLst>
                <p:tags r:id="rId10"/>
              </p:custDataLst>
            </p:nvPr>
          </p:nvSpPr>
          <p:spPr>
            <a:xfrm>
              <a:off x="13452" y="3108"/>
              <a:ext cx="1689" cy="1425"/>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algn="ctr" eaLnBrk="1" hangingPunct="1">
                <a:lnSpc>
                  <a:spcPct val="110000"/>
                </a:lnSpc>
                <a:spcBef>
                  <a:spcPct val="0"/>
                </a:spcBef>
                <a:buFontTx/>
                <a:buNone/>
              </a:pPr>
              <a:r>
                <a:rPr sz="2395" b="1">
                  <a:solidFill>
                    <a:srgbClr val="FF0000"/>
                  </a:solidFill>
                  <a:latin typeface="Times New Roman" panose="02020603050405020304" charset="0"/>
                  <a:ea typeface="华文新魏" panose="02010800040101010101" pitchFamily="2" charset="-122"/>
                  <a:cs typeface="Times New Roman" panose="02020603050405020304" charset="0"/>
                </a:rPr>
                <a:t>Δ</a:t>
              </a:r>
              <a:endParaRPr sz="2395" b="1">
                <a:solidFill>
                  <a:srgbClr val="FF0000"/>
                </a:solidFill>
                <a:latin typeface="Times New Roman" panose="02020603050405020304" charset="0"/>
                <a:ea typeface="华文新魏" panose="02010800040101010101" pitchFamily="2" charset="-122"/>
                <a:cs typeface="Times New Roman" panose="02020603050405020304" charset="0"/>
              </a:endParaRPr>
            </a:p>
            <a:p>
              <a:pPr marL="0" indent="0" algn="ctr" eaLnBrk="1" hangingPunct="1">
                <a:lnSpc>
                  <a:spcPct val="110000"/>
                </a:lnSpc>
                <a:spcBef>
                  <a:spcPct val="0"/>
                </a:spcBef>
                <a:buFontTx/>
                <a:buNone/>
              </a:pPr>
              <a:r>
                <a:rPr lang="en-US" altLang="zh-CN" sz="2395" b="1">
                  <a:solidFill>
                    <a:srgbClr val="FF0000"/>
                  </a:solidFill>
                  <a:latin typeface="Times New Roman" panose="02020603050405020304" charset="0"/>
                  <a:ea typeface="华文新魏" panose="02010800040101010101" pitchFamily="2" charset="-122"/>
                  <a:cs typeface="Times New Roman" panose="02020603050405020304" charset="0"/>
                </a:rPr>
                <a:t>-H</a:t>
              </a:r>
              <a:r>
                <a:rPr lang="en-US" altLang="zh-CN" sz="2395"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395" b="1">
                  <a:solidFill>
                    <a:srgbClr val="FF0000"/>
                  </a:solidFill>
                  <a:latin typeface="Times New Roman" panose="02020603050405020304" charset="0"/>
                  <a:ea typeface="华文新魏" panose="02010800040101010101" pitchFamily="2" charset="-122"/>
                  <a:cs typeface="Times New Roman" panose="02020603050405020304" charset="0"/>
                </a:rPr>
                <a:t>O</a:t>
              </a:r>
              <a:endParaRPr lang="en-US" altLang="zh-CN" sz="2395"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grpSp>
        <p:nvGrpSpPr>
          <p:cNvPr id="12" name="组合 11"/>
          <p:cNvGrpSpPr/>
          <p:nvPr>
            <p:custDataLst>
              <p:tags r:id="rId11"/>
            </p:custDataLst>
          </p:nvPr>
        </p:nvGrpSpPr>
        <p:grpSpPr>
          <a:xfrm>
            <a:off x="4134895" y="1457893"/>
            <a:ext cx="1207382" cy="460895"/>
            <a:chOff x="4643471" y="1552029"/>
            <a:chExt cx="1207382" cy="460895"/>
          </a:xfrm>
        </p:grpSpPr>
        <p:cxnSp>
          <p:nvCxnSpPr>
            <p:cNvPr id="13" name="直接连接符 181263"/>
            <p:cNvCxnSpPr/>
            <p:nvPr>
              <p:custDataLst>
                <p:tags r:id="rId12"/>
              </p:custDataLst>
            </p:nvPr>
          </p:nvCxnSpPr>
          <p:spPr>
            <a:xfrm>
              <a:off x="4785471" y="1985246"/>
              <a:ext cx="861468" cy="0"/>
            </a:xfrm>
            <a:prstGeom prst="line">
              <a:avLst/>
            </a:prstGeom>
            <a:noFill/>
            <a:ln w="25400">
              <a:solidFill>
                <a:schemeClr val="tx1"/>
              </a:solidFill>
              <a:miter lim="800000"/>
              <a:tailEnd type="stealth" w="lg" len="lg"/>
            </a:ln>
          </p:spPr>
        </p:cxnSp>
        <p:sp>
          <p:nvSpPr>
            <p:cNvPr id="14" name="矩形 181268"/>
            <p:cNvSpPr/>
            <p:nvPr>
              <p:custDataLst>
                <p:tags r:id="rId13"/>
              </p:custDataLst>
            </p:nvPr>
          </p:nvSpPr>
          <p:spPr>
            <a:xfrm>
              <a:off x="4643471" y="1552029"/>
              <a:ext cx="1207382" cy="460895"/>
            </a:xfrm>
            <a:prstGeom prst="rect">
              <a:avLst/>
            </a:prstGeom>
            <a:noFill/>
            <a:ln>
              <a:noFill/>
              <a:miter lim="800000"/>
            </a:ln>
          </p:spPr>
          <p:txBody>
            <a:bodyPr wrap="non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0"/>
                </a:spcBef>
                <a:buFontTx/>
                <a:buNone/>
              </a:pPr>
              <a:r>
                <a:rPr sz="2395" b="1">
                  <a:solidFill>
                    <a:prstClr val="black"/>
                  </a:solidFill>
                  <a:latin typeface="Times New Roman" panose="02020603050405020304" charset="0"/>
                  <a:ea typeface="华文新魏" panose="02010800040101010101" pitchFamily="2" charset="-122"/>
                  <a:cs typeface="Times New Roman" panose="02020603050405020304" charset="0"/>
                </a:rPr>
                <a:t>稀</a:t>
              </a:r>
              <a:r>
                <a:rPr lang="en-US" altLang="zh-CN" sz="2395" b="1">
                  <a:solidFill>
                    <a:prstClr val="black"/>
                  </a:solidFill>
                  <a:latin typeface="Times New Roman" panose="02020603050405020304" charset="0"/>
                  <a:ea typeface="华文新魏" panose="02010800040101010101" pitchFamily="2" charset="-122"/>
                  <a:cs typeface="Times New Roman" panose="02020603050405020304" charset="0"/>
                </a:rPr>
                <a:t>OH</a:t>
              </a:r>
              <a:r>
                <a:rPr lang="en-US" altLang="zh-CN" sz="2395" b="1" baseline="30000">
                  <a:solidFill>
                    <a:prstClr val="black"/>
                  </a:solidFill>
                  <a:latin typeface="Times New Roman" panose="02020603050405020304" charset="0"/>
                  <a:ea typeface="华文新魏" panose="02010800040101010101" pitchFamily="2" charset="-122"/>
                  <a:cs typeface="Times New Roman" panose="02020603050405020304" charset="0"/>
                </a:rPr>
                <a:t>-</a:t>
              </a:r>
              <a:r>
                <a:rPr lang="en-US" altLang="zh-CN" sz="2395" b="1">
                  <a:solidFill>
                    <a:prstClr val="black"/>
                  </a:solidFill>
                  <a:latin typeface="Times New Roman" panose="02020603050405020304" charset="0"/>
                  <a:ea typeface="华文新魏" panose="02010800040101010101" pitchFamily="2" charset="-122"/>
                  <a:cs typeface="Times New Roman" panose="02020603050405020304" charset="0"/>
                </a:rPr>
                <a:t>  </a:t>
              </a:r>
              <a:endParaRPr lang="en-US" altLang="zh-CN" sz="2395" b="1">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sp>
        <p:nvSpPr>
          <p:cNvPr id="15" name="文本框 4"/>
          <p:cNvSpPr/>
          <p:nvPr>
            <p:custDataLst>
              <p:tags r:id="rId14"/>
            </p:custDataLst>
          </p:nvPr>
        </p:nvSpPr>
        <p:spPr>
          <a:xfrm>
            <a:off x="8743916" y="1514433"/>
            <a:ext cx="3178969" cy="523220"/>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None/>
            </a:pPr>
            <a:r>
              <a:rPr kumimoji="1"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800" b="1" baseline="-25000">
                <a:solidFill>
                  <a:prstClr val="black"/>
                </a:solidFill>
                <a:latin typeface="Times New Roman" panose="02020603050405020304" charset="0"/>
                <a:ea typeface="华文新魏" panose="02010800040101010101" pitchFamily="2" charset="-122"/>
                <a:cs typeface="Times New Roman" panose="02020603050405020304" charset="0"/>
              </a:rPr>
              <a:t>3</a:t>
            </a: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CH=CH</a:t>
            </a:r>
            <a:r>
              <a:rPr lang="en-US" altLang="zh-CN" sz="2800" b="1" smtClean="0">
                <a:latin typeface="Times New Roman" panose="02020603050405020304" charset="0"/>
                <a:ea typeface="华文新魏" panose="02010800040101010101" pitchFamily="2" charset="-122"/>
                <a:cs typeface="Times New Roman" panose="02020603050405020304" charset="0"/>
              </a:rPr>
              <a:t>CHO</a:t>
            </a:r>
            <a:endParaRPr lang="en-US" altLang="zh-CN" sz="2800" b="1">
              <a:latin typeface="Times New Roman" panose="02020603050405020304" charset="0"/>
              <a:ea typeface="华文新魏" panose="02010800040101010101" pitchFamily="2" charset="-122"/>
              <a:cs typeface="Times New Roman" panose="02020603050405020304" charset="0"/>
            </a:endParaRPr>
          </a:p>
        </p:txBody>
      </p:sp>
      <p:grpSp>
        <p:nvGrpSpPr>
          <p:cNvPr id="17" name="组合 16"/>
          <p:cNvGrpSpPr/>
          <p:nvPr>
            <p:custDataLst>
              <p:tags r:id="rId15"/>
            </p:custDataLst>
          </p:nvPr>
        </p:nvGrpSpPr>
        <p:grpSpPr>
          <a:xfrm>
            <a:off x="2902887" y="3940745"/>
            <a:ext cx="1572866" cy="941054"/>
            <a:chOff x="869374" y="4637386"/>
            <a:chExt cx="1572866" cy="941054"/>
          </a:xfrm>
        </p:grpSpPr>
        <p:sp>
          <p:nvSpPr>
            <p:cNvPr id="18" name="矩形 17"/>
            <p:cNvSpPr/>
            <p:nvPr>
              <p:custDataLst>
                <p:tags r:id="rId16"/>
              </p:custDataLst>
            </p:nvPr>
          </p:nvSpPr>
          <p:spPr>
            <a:xfrm>
              <a:off x="869374" y="4637386"/>
              <a:ext cx="1572866" cy="523220"/>
            </a:xfrm>
            <a:prstGeom prst="rect">
              <a:avLst/>
            </a:prstGeom>
          </p:spPr>
          <p:txBody>
            <a:bodyPr wrap="none">
              <a:spAutoFit/>
            </a:bodyPr>
            <a:lstStyle/>
            <a:p>
              <a:pPr lvl="0">
                <a:spcBef>
                  <a:spcPct val="50000"/>
                </a:spcBef>
              </a:pPr>
              <a:r>
                <a:rPr kumimoji="1" lang="en-US" altLang="zh-CN" sz="2800" b="1">
                  <a:solidFill>
                    <a:prstClr val="black"/>
                  </a:solidFill>
                  <a:latin typeface="黑体" panose="02010609060101010101" pitchFamily="2" charset="-122"/>
                  <a:ea typeface="黑体" panose="02010609060101010101" pitchFamily="2" charset="-122"/>
                </a:rPr>
                <a:t>CH</a:t>
              </a:r>
              <a:r>
                <a:rPr kumimoji="1" lang="en-US" altLang="zh-CN" sz="2800" b="1" baseline="-25000">
                  <a:solidFill>
                    <a:prstClr val="black"/>
                  </a:solidFill>
                  <a:latin typeface="黑体" panose="02010609060101010101" pitchFamily="2" charset="-122"/>
                  <a:ea typeface="黑体" panose="02010609060101010101" pitchFamily="2" charset="-122"/>
                </a:rPr>
                <a:t>3</a:t>
              </a:r>
              <a:r>
                <a:rPr kumimoji="1" lang="en-US" altLang="zh-CN" sz="2800" b="1">
                  <a:solidFill>
                    <a:srgbClr val="0000FF"/>
                  </a:solidFill>
                  <a:latin typeface="黑体" panose="02010609060101010101" pitchFamily="2" charset="-122"/>
                  <a:ea typeface="黑体" panose="02010609060101010101" pitchFamily="2" charset="-122"/>
                </a:rPr>
                <a:t>C</a:t>
              </a:r>
              <a:r>
                <a:rPr kumimoji="1" lang="en-US" altLang="zh-CN" sz="2800" b="1">
                  <a:solidFill>
                    <a:prstClr val="black"/>
                  </a:solidFill>
                  <a:latin typeface="黑体" panose="02010609060101010101" pitchFamily="2" charset="-122"/>
                  <a:ea typeface="黑体" panose="02010609060101010101" pitchFamily="2" charset="-122"/>
                </a:rPr>
                <a:t>H</a:t>
              </a:r>
              <a:r>
                <a:rPr kumimoji="1" lang="en-US" altLang="zh-CN" sz="2800" b="1">
                  <a:solidFill>
                    <a:srgbClr val="00B050"/>
                  </a:solidFill>
                  <a:latin typeface="黑体" panose="02010609060101010101" pitchFamily="2" charset="-122"/>
                  <a:ea typeface="黑体" panose="02010609060101010101" pitchFamily="2" charset="-122"/>
                </a:rPr>
                <a:t>C</a:t>
              </a:r>
              <a:r>
                <a:rPr kumimoji="1" lang="en-US" altLang="zh-CN" sz="2800" b="1">
                  <a:solidFill>
                    <a:prstClr val="black"/>
                  </a:solidFill>
                  <a:latin typeface="黑体" panose="02010609060101010101" pitchFamily="2" charset="-122"/>
                  <a:ea typeface="黑体" panose="02010609060101010101" pitchFamily="2" charset="-122"/>
                </a:rPr>
                <a:t>HO</a:t>
              </a:r>
              <a:endParaRPr kumimoji="1" lang="en-US" altLang="zh-CN" sz="2800" b="1">
                <a:solidFill>
                  <a:prstClr val="black"/>
                </a:solidFill>
                <a:latin typeface="黑体" panose="02010609060101010101" pitchFamily="2" charset="-122"/>
                <a:ea typeface="黑体" panose="02010609060101010101" pitchFamily="2" charset="-122"/>
              </a:endParaRPr>
            </a:p>
          </p:txBody>
        </p:sp>
        <p:grpSp>
          <p:nvGrpSpPr>
            <p:cNvPr id="19" name="组合 18"/>
            <p:cNvGrpSpPr/>
            <p:nvPr>
              <p:custDataLst>
                <p:tags r:id="rId17"/>
              </p:custDataLst>
            </p:nvPr>
          </p:nvGrpSpPr>
          <p:grpSpPr>
            <a:xfrm>
              <a:off x="1187804" y="5010070"/>
              <a:ext cx="830558" cy="568370"/>
              <a:chOff x="1291721" y="5116308"/>
              <a:chExt cx="830558" cy="568370"/>
            </a:xfrm>
          </p:grpSpPr>
          <p:sp>
            <p:nvSpPr>
              <p:cNvPr id="20" name="矩形 19"/>
              <p:cNvSpPr/>
              <p:nvPr>
                <p:custDataLst>
                  <p:tags r:id="rId18"/>
                </p:custDataLst>
              </p:nvPr>
            </p:nvSpPr>
            <p:spPr>
              <a:xfrm>
                <a:off x="1455109" y="5161458"/>
                <a:ext cx="667170" cy="523220"/>
              </a:xfrm>
              <a:prstGeom prst="rect">
                <a:avLst/>
              </a:prstGeom>
            </p:spPr>
            <p:txBody>
              <a:bodyPr wrap="none">
                <a:spAutoFit/>
              </a:bodyPr>
              <a:lstStyle/>
              <a:p>
                <a:r>
                  <a:rPr kumimoji="1" lang="en-US" altLang="zh-CN" sz="2800" b="1">
                    <a:solidFill>
                      <a:prstClr val="black"/>
                    </a:solidFill>
                    <a:latin typeface="黑体" panose="02010609060101010101" pitchFamily="2" charset="-122"/>
                    <a:ea typeface="黑体" panose="02010609060101010101" pitchFamily="2" charset="-122"/>
                  </a:rPr>
                  <a:t>CH</a:t>
                </a:r>
                <a:r>
                  <a:rPr kumimoji="1" lang="en-US" altLang="zh-CN" sz="2800" b="1" baseline="-25000">
                    <a:solidFill>
                      <a:prstClr val="black"/>
                    </a:solidFill>
                    <a:latin typeface="黑体" panose="02010609060101010101" pitchFamily="2" charset="-122"/>
                    <a:ea typeface="黑体" panose="02010609060101010101" pitchFamily="2" charset="-122"/>
                  </a:rPr>
                  <a:t>3</a:t>
                </a:r>
                <a:endParaRPr lang="zh-CN" altLang="en-US" sz="2800" b="1">
                  <a:latin typeface="黑体" panose="02010609060101010101" pitchFamily="2" charset="-122"/>
                  <a:ea typeface="黑体" panose="02010609060101010101" pitchFamily="2" charset="-122"/>
                </a:endParaRPr>
              </a:p>
            </p:txBody>
          </p:sp>
          <p:sp>
            <p:nvSpPr>
              <p:cNvPr id="21" name="文本框 20"/>
              <p:cNvSpPr txBox="1"/>
              <p:nvPr>
                <p:custDataLst>
                  <p:tags r:id="rId19"/>
                </p:custDataLst>
              </p:nvPr>
            </p:nvSpPr>
            <p:spPr>
              <a:xfrm>
                <a:off x="1291721" y="5116308"/>
                <a:ext cx="615553" cy="273473"/>
              </a:xfrm>
              <a:prstGeom prst="rect">
                <a:avLst/>
              </a:prstGeom>
              <a:noFill/>
            </p:spPr>
            <p:txBody>
              <a:bodyPr vert="eaVert" wrap="none" rtlCol="0">
                <a:spAutoFit/>
              </a:bodyPr>
              <a:lstStyle/>
              <a:p>
                <a:r>
                  <a:rPr lang="en-US" altLang="zh-CN" sz="2800" b="1">
                    <a:latin typeface="黑体" panose="02010609060101010101" pitchFamily="2" charset="-122"/>
                    <a:ea typeface="黑体" panose="02010609060101010101" pitchFamily="2" charset="-122"/>
                  </a:rPr>
                  <a:t>-</a:t>
                </a:r>
                <a:endParaRPr lang="zh-CN" altLang="en-US" sz="2800" b="1">
                  <a:latin typeface="黑体" panose="02010609060101010101" pitchFamily="2" charset="-122"/>
                  <a:ea typeface="黑体" panose="02010609060101010101" pitchFamily="2" charset="-122"/>
                </a:endParaRPr>
              </a:p>
            </p:txBody>
          </p:sp>
        </p:grpSp>
      </p:grpSp>
      <p:sp>
        <p:nvSpPr>
          <p:cNvPr id="22" name="矩形 21"/>
          <p:cNvSpPr/>
          <p:nvPr>
            <p:custDataLst>
              <p:tags r:id="rId20"/>
            </p:custDataLst>
          </p:nvPr>
        </p:nvSpPr>
        <p:spPr>
          <a:xfrm>
            <a:off x="1237687" y="3914085"/>
            <a:ext cx="1210588" cy="523220"/>
          </a:xfrm>
          <a:prstGeom prst="rect">
            <a:avLst/>
          </a:prstGeom>
        </p:spPr>
        <p:txBody>
          <a:bodyPr wrap="none">
            <a:spAutoFit/>
          </a:bodyPr>
          <a:lstStyle/>
          <a:p>
            <a:pPr lvl="0">
              <a:spcBef>
                <a:spcPct val="50000"/>
              </a:spcBef>
            </a:pPr>
            <a:r>
              <a:rPr kumimoji="1" lang="en-US" altLang="zh-CN" sz="2800" b="1">
                <a:solidFill>
                  <a:srgbClr val="FF0000"/>
                </a:solidFill>
                <a:latin typeface="黑体" panose="02010609060101010101" pitchFamily="2" charset="-122"/>
                <a:ea typeface="黑体" panose="02010609060101010101" pitchFamily="2" charset="-122"/>
              </a:rPr>
              <a:t>C</a:t>
            </a:r>
            <a:r>
              <a:rPr kumimoji="1" lang="en-US" altLang="zh-CN" sz="2800" b="1">
                <a:solidFill>
                  <a:prstClr val="black"/>
                </a:solidFill>
                <a:latin typeface="黑体" panose="02010609060101010101" pitchFamily="2" charset="-122"/>
                <a:ea typeface="黑体" panose="02010609060101010101" pitchFamily="2" charset="-122"/>
              </a:rPr>
              <a:t>H</a:t>
            </a:r>
            <a:r>
              <a:rPr kumimoji="1" lang="en-US" altLang="zh-CN" sz="2800" b="1" baseline="-25000">
                <a:solidFill>
                  <a:prstClr val="black"/>
                </a:solidFill>
                <a:latin typeface="黑体" panose="02010609060101010101" pitchFamily="2" charset="-122"/>
                <a:ea typeface="黑体" panose="02010609060101010101" pitchFamily="2" charset="-122"/>
              </a:rPr>
              <a:t>3</a:t>
            </a:r>
            <a:r>
              <a:rPr kumimoji="1" lang="en-US" altLang="zh-CN" sz="2800" b="1">
                <a:solidFill>
                  <a:schemeClr val="accent4"/>
                </a:solidFill>
                <a:latin typeface="黑体" panose="02010609060101010101" pitchFamily="2" charset="-122"/>
                <a:ea typeface="黑体" panose="02010609060101010101" pitchFamily="2" charset="-122"/>
              </a:rPr>
              <a:t>C</a:t>
            </a:r>
            <a:r>
              <a:rPr kumimoji="1" lang="en-US" altLang="zh-CN" sz="2800" b="1">
                <a:solidFill>
                  <a:prstClr val="black"/>
                </a:solidFill>
                <a:latin typeface="黑体" panose="02010609060101010101" pitchFamily="2" charset="-122"/>
                <a:ea typeface="黑体" panose="02010609060101010101" pitchFamily="2" charset="-122"/>
              </a:rPr>
              <a:t>HO</a:t>
            </a:r>
            <a:endParaRPr kumimoji="1" lang="en-US" altLang="zh-CN" sz="2800" b="1">
              <a:solidFill>
                <a:prstClr val="black"/>
              </a:solidFill>
              <a:latin typeface="黑体" panose="02010609060101010101" pitchFamily="2" charset="-122"/>
              <a:ea typeface="黑体" panose="02010609060101010101" pitchFamily="2" charset="-122"/>
            </a:endParaRPr>
          </a:p>
        </p:txBody>
      </p:sp>
      <p:sp>
        <p:nvSpPr>
          <p:cNvPr id="23" name="文本框 22"/>
          <p:cNvSpPr txBox="1"/>
          <p:nvPr>
            <p:custDataLst>
              <p:tags r:id="rId21"/>
            </p:custDataLst>
          </p:nvPr>
        </p:nvSpPr>
        <p:spPr>
          <a:xfrm>
            <a:off x="2448275" y="3834983"/>
            <a:ext cx="442750" cy="707886"/>
          </a:xfrm>
          <a:prstGeom prst="rect">
            <a:avLst/>
          </a:prstGeom>
          <a:noFill/>
        </p:spPr>
        <p:txBody>
          <a:bodyPr wrap="none" rtlCol="0">
            <a:spAutoFit/>
          </a:bodyPr>
          <a:lstStyle/>
          <a:p>
            <a:r>
              <a:rPr lang="en-US" altLang="zh-CN" sz="4000" b="1" smtClean="0">
                <a:solidFill>
                  <a:srgbClr val="BE028D"/>
                </a:solidFill>
                <a:latin typeface="黑体" panose="02010609060101010101" pitchFamily="2" charset="-122"/>
                <a:ea typeface="黑体" panose="02010609060101010101" pitchFamily="2" charset="-122"/>
              </a:rPr>
              <a:t>+</a:t>
            </a:r>
            <a:endParaRPr lang="zh-CN" altLang="en-US" sz="4000" b="1">
              <a:solidFill>
                <a:srgbClr val="BE028D"/>
              </a:solidFill>
              <a:latin typeface="黑体" panose="02010609060101010101" pitchFamily="2" charset="-122"/>
              <a:ea typeface="黑体" panose="02010609060101010101" pitchFamily="2" charset="-122"/>
            </a:endParaRPr>
          </a:p>
        </p:txBody>
      </p:sp>
      <p:sp>
        <p:nvSpPr>
          <p:cNvPr id="24" name="椭圆 23"/>
          <p:cNvSpPr/>
          <p:nvPr>
            <p:custDataLst>
              <p:tags r:id="rId22"/>
            </p:custDataLst>
          </p:nvPr>
        </p:nvSpPr>
        <p:spPr>
          <a:xfrm>
            <a:off x="3445303" y="3987265"/>
            <a:ext cx="427119" cy="4467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5" name="组合 24"/>
          <p:cNvGrpSpPr/>
          <p:nvPr>
            <p:custDataLst>
              <p:tags r:id="rId23"/>
            </p:custDataLst>
          </p:nvPr>
        </p:nvGrpSpPr>
        <p:grpSpPr>
          <a:xfrm>
            <a:off x="5535300" y="3726579"/>
            <a:ext cx="2116285" cy="1419732"/>
            <a:chOff x="3497114" y="4150367"/>
            <a:chExt cx="2116285" cy="1419732"/>
          </a:xfrm>
        </p:grpSpPr>
        <p:grpSp>
          <p:nvGrpSpPr>
            <p:cNvPr id="26" name="组合 25"/>
            <p:cNvGrpSpPr/>
            <p:nvPr>
              <p:custDataLst>
                <p:tags r:id="rId24"/>
              </p:custDataLst>
            </p:nvPr>
          </p:nvGrpSpPr>
          <p:grpSpPr>
            <a:xfrm>
              <a:off x="3497114" y="4573090"/>
              <a:ext cx="2116285" cy="997009"/>
              <a:chOff x="3219187" y="3878183"/>
              <a:chExt cx="2116285" cy="997009"/>
            </a:xfrm>
          </p:grpSpPr>
          <p:sp>
            <p:nvSpPr>
              <p:cNvPr id="33" name="矩形 32"/>
              <p:cNvSpPr/>
              <p:nvPr>
                <p:custDataLst>
                  <p:tags r:id="rId25"/>
                </p:custDataLst>
              </p:nvPr>
            </p:nvSpPr>
            <p:spPr>
              <a:xfrm>
                <a:off x="3219187" y="3878183"/>
                <a:ext cx="2116285" cy="523220"/>
              </a:xfrm>
              <a:prstGeom prst="rect">
                <a:avLst/>
              </a:prstGeom>
            </p:spPr>
            <p:txBody>
              <a:bodyPr wrap="none">
                <a:spAutoFit/>
              </a:bodyPr>
              <a:lstStyle/>
              <a:p>
                <a:pPr lvl="0">
                  <a:spcBef>
                    <a:spcPct val="50000"/>
                  </a:spcBef>
                </a:pPr>
                <a:r>
                  <a:rPr kumimoji="1" lang="en-US" altLang="zh-CN" sz="2800" b="1">
                    <a:solidFill>
                      <a:srgbClr val="FF0000"/>
                    </a:solidFill>
                    <a:latin typeface="黑体" panose="02010609060101010101" pitchFamily="2" charset="-122"/>
                    <a:ea typeface="黑体" panose="02010609060101010101" pitchFamily="2" charset="-122"/>
                  </a:rPr>
                  <a:t>C</a:t>
                </a:r>
                <a:r>
                  <a:rPr kumimoji="1" lang="en-US" altLang="zh-CN" sz="2800" b="1">
                    <a:solidFill>
                      <a:prstClr val="black"/>
                    </a:solidFill>
                    <a:latin typeface="黑体" panose="02010609060101010101" pitchFamily="2" charset="-122"/>
                    <a:ea typeface="黑体" panose="02010609060101010101" pitchFamily="2" charset="-122"/>
                  </a:rPr>
                  <a:t>H</a:t>
                </a:r>
                <a:r>
                  <a:rPr kumimoji="1" lang="en-US" altLang="zh-CN" sz="2800" b="1" baseline="-25000">
                    <a:solidFill>
                      <a:prstClr val="black"/>
                    </a:solidFill>
                    <a:latin typeface="黑体" panose="02010609060101010101" pitchFamily="2" charset="-122"/>
                    <a:ea typeface="黑体" panose="02010609060101010101" pitchFamily="2" charset="-122"/>
                  </a:rPr>
                  <a:t>3</a:t>
                </a:r>
                <a:r>
                  <a:rPr kumimoji="1" lang="en-US" altLang="zh-CN" sz="2800" b="1">
                    <a:solidFill>
                      <a:schemeClr val="accent4"/>
                    </a:solidFill>
                    <a:latin typeface="黑体" panose="02010609060101010101" pitchFamily="2" charset="-122"/>
                    <a:ea typeface="黑体" panose="02010609060101010101" pitchFamily="2" charset="-122"/>
                  </a:rPr>
                  <a:t>C</a:t>
                </a:r>
                <a:r>
                  <a:rPr kumimoji="1" lang="en-US" altLang="zh-CN" sz="2800" b="1">
                    <a:solidFill>
                      <a:prstClr val="black"/>
                    </a:solidFill>
                    <a:latin typeface="黑体" panose="02010609060101010101" pitchFamily="2" charset="-122"/>
                    <a:ea typeface="黑体" panose="02010609060101010101" pitchFamily="2" charset="-122"/>
                  </a:rPr>
                  <a:t>H-</a:t>
                </a:r>
                <a:r>
                  <a:rPr kumimoji="1" lang="en-US" altLang="zh-CN" sz="2800" b="1">
                    <a:solidFill>
                      <a:srgbClr val="0000FF"/>
                    </a:solidFill>
                    <a:latin typeface="黑体" panose="02010609060101010101" pitchFamily="2" charset="-122"/>
                    <a:ea typeface="黑体" panose="02010609060101010101" pitchFamily="2" charset="-122"/>
                  </a:rPr>
                  <a:t>C</a:t>
                </a:r>
                <a:r>
                  <a:rPr kumimoji="1" lang="en-US" altLang="zh-CN" sz="2800" b="1">
                    <a:solidFill>
                      <a:prstClr val="black"/>
                    </a:solidFill>
                    <a:latin typeface="黑体" panose="02010609060101010101" pitchFamily="2" charset="-122"/>
                    <a:ea typeface="黑体" panose="02010609060101010101" pitchFamily="2" charset="-122"/>
                  </a:rPr>
                  <a:t>-CHO</a:t>
                </a:r>
                <a:endParaRPr kumimoji="1" lang="en-US" altLang="zh-CN" sz="2800" b="1">
                  <a:solidFill>
                    <a:prstClr val="black"/>
                  </a:solidFill>
                  <a:latin typeface="黑体" panose="02010609060101010101" pitchFamily="2" charset="-122"/>
                  <a:ea typeface="黑体" panose="02010609060101010101" pitchFamily="2" charset="-122"/>
                </a:endParaRPr>
              </a:p>
            </p:txBody>
          </p:sp>
          <p:sp>
            <p:nvSpPr>
              <p:cNvPr id="34" name="Line 21"/>
              <p:cNvSpPr>
                <a:spLocks noChangeShapeType="1"/>
              </p:cNvSpPr>
              <p:nvPr>
                <p:custDataLst>
                  <p:tags r:id="rId26"/>
                </p:custDataLst>
              </p:nvPr>
            </p:nvSpPr>
            <p:spPr bwMode="auto">
              <a:xfrm flipH="1">
                <a:off x="3935507" y="4256204"/>
                <a:ext cx="0" cy="245301"/>
              </a:xfrm>
              <a:prstGeom prst="line">
                <a:avLst/>
              </a:prstGeom>
              <a:noFill/>
              <a:ln w="28575">
                <a:solidFill>
                  <a:schemeClr val="tx1"/>
                </a:solidFill>
                <a:miter lim="800000"/>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sz="2800" b="1">
                  <a:latin typeface="黑体" panose="02010609060101010101" pitchFamily="2" charset="-122"/>
                  <a:ea typeface="黑体" panose="02010609060101010101" pitchFamily="2" charset="-122"/>
                </a:endParaRPr>
              </a:p>
            </p:txBody>
          </p:sp>
          <p:sp>
            <p:nvSpPr>
              <p:cNvPr id="35" name="文本框 34"/>
              <p:cNvSpPr txBox="1"/>
              <p:nvPr>
                <p:custDataLst>
                  <p:tags r:id="rId27"/>
                </p:custDataLst>
              </p:nvPr>
            </p:nvSpPr>
            <p:spPr>
              <a:xfrm>
                <a:off x="3761976" y="4351972"/>
                <a:ext cx="546945" cy="523220"/>
              </a:xfrm>
              <a:prstGeom prst="rect">
                <a:avLst/>
              </a:prstGeom>
              <a:noFill/>
            </p:spPr>
            <p:txBody>
              <a:bodyPr wrap="none" rtlCol="0">
                <a:spAutoFit/>
              </a:bodyPr>
              <a:lstStyle/>
              <a:p>
                <a:r>
                  <a:rPr lang="en-US" altLang="zh-CN" sz="2800" b="1">
                    <a:latin typeface="黑体" panose="02010609060101010101" pitchFamily="2" charset="-122"/>
                    <a:ea typeface="黑体" panose="02010609060101010101" pitchFamily="2" charset="-122"/>
                  </a:rPr>
                  <a:t>OH</a:t>
                </a:r>
                <a:endParaRPr lang="zh-CN" altLang="en-US" sz="2800" b="1">
                  <a:latin typeface="黑体" panose="02010609060101010101" pitchFamily="2" charset="-122"/>
                  <a:ea typeface="黑体" panose="02010609060101010101" pitchFamily="2" charset="-122"/>
                </a:endParaRPr>
              </a:p>
            </p:txBody>
          </p:sp>
        </p:grpSp>
        <p:grpSp>
          <p:nvGrpSpPr>
            <p:cNvPr id="27" name="组合 26"/>
            <p:cNvGrpSpPr/>
            <p:nvPr>
              <p:custDataLst>
                <p:tags r:id="rId28"/>
              </p:custDataLst>
            </p:nvPr>
          </p:nvGrpSpPr>
          <p:grpSpPr>
            <a:xfrm>
              <a:off x="4360033" y="4150367"/>
              <a:ext cx="816839" cy="623039"/>
              <a:chOff x="7573104" y="3946579"/>
              <a:chExt cx="816839" cy="623039"/>
            </a:xfrm>
          </p:grpSpPr>
          <p:sp>
            <p:nvSpPr>
              <p:cNvPr id="31" name="文本框 30"/>
              <p:cNvSpPr txBox="1"/>
              <p:nvPr>
                <p:custDataLst>
                  <p:tags r:id="rId29"/>
                </p:custDataLst>
              </p:nvPr>
            </p:nvSpPr>
            <p:spPr>
              <a:xfrm>
                <a:off x="7573104" y="4296145"/>
                <a:ext cx="615553" cy="273473"/>
              </a:xfrm>
              <a:prstGeom prst="rect">
                <a:avLst/>
              </a:prstGeom>
              <a:noFill/>
            </p:spPr>
            <p:txBody>
              <a:bodyPr vert="eaVert" wrap="none" rtlCol="0">
                <a:spAutoFit/>
              </a:bodyPr>
              <a:lstStyle/>
              <a:p>
                <a:r>
                  <a:rPr lang="en-US" altLang="zh-CN" sz="2800" b="1">
                    <a:latin typeface="黑体" panose="02010609060101010101" pitchFamily="2" charset="-122"/>
                    <a:ea typeface="黑体" panose="02010609060101010101" pitchFamily="2" charset="-122"/>
                  </a:rPr>
                  <a:t>-</a:t>
                </a:r>
                <a:endParaRPr lang="zh-CN" altLang="en-US" sz="2800" b="1">
                  <a:latin typeface="黑体" panose="02010609060101010101" pitchFamily="2" charset="-122"/>
                  <a:ea typeface="黑体" panose="02010609060101010101" pitchFamily="2" charset="-122"/>
                </a:endParaRPr>
              </a:p>
            </p:txBody>
          </p:sp>
          <p:sp>
            <p:nvSpPr>
              <p:cNvPr id="32" name="矩形 31"/>
              <p:cNvSpPr/>
              <p:nvPr>
                <p:custDataLst>
                  <p:tags r:id="rId30"/>
                </p:custDataLst>
              </p:nvPr>
            </p:nvSpPr>
            <p:spPr>
              <a:xfrm>
                <a:off x="7722773" y="3946579"/>
                <a:ext cx="667170" cy="523220"/>
              </a:xfrm>
              <a:prstGeom prst="rect">
                <a:avLst/>
              </a:prstGeom>
            </p:spPr>
            <p:txBody>
              <a:bodyPr wrap="none">
                <a:spAutoFit/>
              </a:bodyPr>
              <a:lstStyle/>
              <a:p>
                <a:r>
                  <a:rPr kumimoji="1" lang="en-US" altLang="zh-CN" sz="2800" b="1">
                    <a:solidFill>
                      <a:prstClr val="black"/>
                    </a:solidFill>
                    <a:latin typeface="黑体" panose="02010609060101010101" pitchFamily="2" charset="-122"/>
                    <a:ea typeface="黑体" panose="02010609060101010101" pitchFamily="2" charset="-122"/>
                  </a:rPr>
                  <a:t>CH</a:t>
                </a:r>
                <a:r>
                  <a:rPr kumimoji="1" lang="en-US" altLang="zh-CN" sz="2800" b="1" baseline="-25000">
                    <a:solidFill>
                      <a:prstClr val="black"/>
                    </a:solidFill>
                    <a:latin typeface="黑体" panose="02010609060101010101" pitchFamily="2" charset="-122"/>
                    <a:ea typeface="黑体" panose="02010609060101010101" pitchFamily="2" charset="-122"/>
                  </a:rPr>
                  <a:t>3</a:t>
                </a:r>
                <a:endParaRPr lang="zh-CN" altLang="en-US" sz="2800" b="1">
                  <a:latin typeface="黑体" panose="02010609060101010101" pitchFamily="2" charset="-122"/>
                  <a:ea typeface="黑体" panose="02010609060101010101" pitchFamily="2" charset="-122"/>
                </a:endParaRPr>
              </a:p>
            </p:txBody>
          </p:sp>
        </p:grpSp>
        <p:grpSp>
          <p:nvGrpSpPr>
            <p:cNvPr id="28" name="组合 27"/>
            <p:cNvGrpSpPr/>
            <p:nvPr>
              <p:custDataLst>
                <p:tags r:id="rId31"/>
              </p:custDataLst>
            </p:nvPr>
          </p:nvGrpSpPr>
          <p:grpSpPr>
            <a:xfrm>
              <a:off x="4358689" y="4924930"/>
              <a:ext cx="793706" cy="604519"/>
              <a:chOff x="7573104" y="4296145"/>
              <a:chExt cx="793706" cy="604519"/>
            </a:xfrm>
          </p:grpSpPr>
          <p:sp>
            <p:nvSpPr>
              <p:cNvPr id="29" name="文本框 28"/>
              <p:cNvSpPr txBox="1"/>
              <p:nvPr>
                <p:custDataLst>
                  <p:tags r:id="rId32"/>
                </p:custDataLst>
              </p:nvPr>
            </p:nvSpPr>
            <p:spPr>
              <a:xfrm>
                <a:off x="7573104" y="4296145"/>
                <a:ext cx="615553" cy="273473"/>
              </a:xfrm>
              <a:prstGeom prst="rect">
                <a:avLst/>
              </a:prstGeom>
              <a:noFill/>
            </p:spPr>
            <p:txBody>
              <a:bodyPr vert="eaVert" wrap="none" rtlCol="0">
                <a:spAutoFit/>
              </a:bodyPr>
              <a:lstStyle/>
              <a:p>
                <a:r>
                  <a:rPr lang="en-US" altLang="zh-CN" sz="2800" b="1">
                    <a:latin typeface="黑体" panose="02010609060101010101" pitchFamily="2" charset="-122"/>
                    <a:ea typeface="黑体" panose="02010609060101010101" pitchFamily="2" charset="-122"/>
                  </a:rPr>
                  <a:t>-</a:t>
                </a:r>
                <a:endParaRPr lang="zh-CN" altLang="en-US" sz="2800" b="1">
                  <a:latin typeface="黑体" panose="02010609060101010101" pitchFamily="2" charset="-122"/>
                  <a:ea typeface="黑体" panose="02010609060101010101" pitchFamily="2" charset="-122"/>
                </a:endParaRPr>
              </a:p>
            </p:txBody>
          </p:sp>
          <p:sp>
            <p:nvSpPr>
              <p:cNvPr id="30" name="矩形 29"/>
              <p:cNvSpPr/>
              <p:nvPr>
                <p:custDataLst>
                  <p:tags r:id="rId33"/>
                </p:custDataLst>
              </p:nvPr>
            </p:nvSpPr>
            <p:spPr>
              <a:xfrm>
                <a:off x="7699640" y="4377444"/>
                <a:ext cx="667170" cy="523220"/>
              </a:xfrm>
              <a:prstGeom prst="rect">
                <a:avLst/>
              </a:prstGeom>
            </p:spPr>
            <p:txBody>
              <a:bodyPr wrap="none">
                <a:spAutoFit/>
              </a:bodyPr>
              <a:lstStyle/>
              <a:p>
                <a:r>
                  <a:rPr kumimoji="1" lang="en-US" altLang="zh-CN" sz="2800" b="1">
                    <a:solidFill>
                      <a:prstClr val="black"/>
                    </a:solidFill>
                    <a:latin typeface="黑体" panose="02010609060101010101" pitchFamily="2" charset="-122"/>
                    <a:ea typeface="黑体" panose="02010609060101010101" pitchFamily="2" charset="-122"/>
                  </a:rPr>
                  <a:t>CH</a:t>
                </a:r>
                <a:r>
                  <a:rPr kumimoji="1" lang="en-US" altLang="zh-CN" sz="2800" b="1" baseline="-25000">
                    <a:solidFill>
                      <a:prstClr val="black"/>
                    </a:solidFill>
                    <a:latin typeface="黑体" panose="02010609060101010101" pitchFamily="2" charset="-122"/>
                    <a:ea typeface="黑体" panose="02010609060101010101" pitchFamily="2" charset="-122"/>
                  </a:rPr>
                  <a:t>3</a:t>
                </a:r>
                <a:endParaRPr lang="zh-CN" altLang="en-US" sz="2800" b="1">
                  <a:latin typeface="黑体" panose="02010609060101010101" pitchFamily="2" charset="-122"/>
                  <a:ea typeface="黑体" panose="02010609060101010101" pitchFamily="2" charset="-122"/>
                </a:endParaRPr>
              </a:p>
            </p:txBody>
          </p:sp>
        </p:grpSp>
      </p:grpSp>
      <p:grpSp>
        <p:nvGrpSpPr>
          <p:cNvPr id="36" name="组合 35"/>
          <p:cNvGrpSpPr/>
          <p:nvPr>
            <p:custDataLst>
              <p:tags r:id="rId34"/>
            </p:custDataLst>
          </p:nvPr>
        </p:nvGrpSpPr>
        <p:grpSpPr>
          <a:xfrm>
            <a:off x="5665758" y="5104697"/>
            <a:ext cx="2598788" cy="1371275"/>
            <a:chOff x="5728510" y="4166917"/>
            <a:chExt cx="2598788" cy="1371275"/>
          </a:xfrm>
        </p:grpSpPr>
        <p:grpSp>
          <p:nvGrpSpPr>
            <p:cNvPr id="37" name="组合 36"/>
            <p:cNvGrpSpPr/>
            <p:nvPr>
              <p:custDataLst>
                <p:tags r:id="rId35"/>
              </p:custDataLst>
            </p:nvPr>
          </p:nvGrpSpPr>
          <p:grpSpPr>
            <a:xfrm>
              <a:off x="5728510" y="4616484"/>
              <a:ext cx="2598788" cy="921708"/>
              <a:chOff x="868367" y="4697382"/>
              <a:chExt cx="2598788" cy="921708"/>
            </a:xfrm>
          </p:grpSpPr>
          <p:sp>
            <p:nvSpPr>
              <p:cNvPr id="41" name="矩形 40"/>
              <p:cNvSpPr/>
              <p:nvPr>
                <p:custDataLst>
                  <p:tags r:id="rId36"/>
                </p:custDataLst>
              </p:nvPr>
            </p:nvSpPr>
            <p:spPr>
              <a:xfrm>
                <a:off x="868367" y="4697382"/>
                <a:ext cx="2598788" cy="523220"/>
              </a:xfrm>
              <a:prstGeom prst="rect">
                <a:avLst/>
              </a:prstGeom>
            </p:spPr>
            <p:txBody>
              <a:bodyPr wrap="none">
                <a:spAutoFit/>
              </a:bodyPr>
              <a:lstStyle/>
              <a:p>
                <a:pPr>
                  <a:spcBef>
                    <a:spcPct val="50000"/>
                  </a:spcBef>
                </a:pPr>
                <a:r>
                  <a:rPr kumimoji="1" lang="en-US" altLang="zh-CN" sz="2800" b="1">
                    <a:solidFill>
                      <a:prstClr val="black"/>
                    </a:solidFill>
                    <a:latin typeface="黑体" panose="02010609060101010101" pitchFamily="2" charset="-122"/>
                    <a:ea typeface="黑体" panose="02010609060101010101" pitchFamily="2" charset="-122"/>
                  </a:rPr>
                  <a:t>CH</a:t>
                </a:r>
                <a:r>
                  <a:rPr kumimoji="1" lang="en-US" altLang="zh-CN" sz="2800" b="1" baseline="-25000">
                    <a:solidFill>
                      <a:prstClr val="black"/>
                    </a:solidFill>
                    <a:latin typeface="黑体" panose="02010609060101010101" pitchFamily="2" charset="-122"/>
                    <a:ea typeface="黑体" panose="02010609060101010101" pitchFamily="2" charset="-122"/>
                  </a:rPr>
                  <a:t>3</a:t>
                </a:r>
                <a:r>
                  <a:rPr kumimoji="1" lang="en-US" altLang="zh-CN" sz="2800" b="1">
                    <a:solidFill>
                      <a:prstClr val="black"/>
                    </a:solidFill>
                    <a:latin typeface="黑体" panose="02010609060101010101" pitchFamily="2" charset="-122"/>
                    <a:ea typeface="黑体" panose="02010609060101010101" pitchFamily="2" charset="-122"/>
                  </a:rPr>
                  <a:t>CH</a:t>
                </a:r>
                <a:r>
                  <a:rPr kumimoji="1" lang="en-US" altLang="zh-CN" sz="2800" b="1">
                    <a:solidFill>
                      <a:srgbClr val="00B050"/>
                    </a:solidFill>
                    <a:latin typeface="黑体" panose="02010609060101010101" pitchFamily="2" charset="-122"/>
                    <a:ea typeface="黑体" panose="02010609060101010101" pitchFamily="2" charset="-122"/>
                  </a:rPr>
                  <a:t>C</a:t>
                </a:r>
                <a:r>
                  <a:rPr kumimoji="1" lang="en-US" altLang="zh-CN" sz="2800" b="1">
                    <a:solidFill>
                      <a:prstClr val="black"/>
                    </a:solidFill>
                    <a:latin typeface="黑体" panose="02010609060101010101" pitchFamily="2" charset="-122"/>
                    <a:ea typeface="黑体" panose="02010609060101010101" pitchFamily="2" charset="-122"/>
                  </a:rPr>
                  <a:t>H-</a:t>
                </a:r>
                <a:r>
                  <a:rPr kumimoji="1" lang="en-US" altLang="zh-CN" sz="2800" b="1">
                    <a:solidFill>
                      <a:srgbClr val="FF0000"/>
                    </a:solidFill>
                    <a:latin typeface="黑体" panose="02010609060101010101" pitchFamily="2" charset="-122"/>
                    <a:ea typeface="黑体" panose="02010609060101010101" pitchFamily="2" charset="-122"/>
                  </a:rPr>
                  <a:t>C</a:t>
                </a:r>
                <a:r>
                  <a:rPr kumimoji="1" lang="en-US" altLang="zh-CN" sz="2800" b="1">
                    <a:solidFill>
                      <a:prstClr val="black"/>
                    </a:solidFill>
                    <a:latin typeface="黑体" panose="02010609060101010101" pitchFamily="2" charset="-122"/>
                    <a:ea typeface="黑体" panose="02010609060101010101" pitchFamily="2" charset="-122"/>
                  </a:rPr>
                  <a:t>H</a:t>
                </a:r>
                <a:r>
                  <a:rPr kumimoji="1" lang="en-US" altLang="zh-CN" sz="2800" b="1" baseline="-25000">
                    <a:solidFill>
                      <a:prstClr val="black"/>
                    </a:solidFill>
                    <a:latin typeface="黑体" panose="02010609060101010101" pitchFamily="2" charset="-122"/>
                    <a:ea typeface="黑体" panose="02010609060101010101" pitchFamily="2" charset="-122"/>
                  </a:rPr>
                  <a:t>2</a:t>
                </a:r>
                <a:r>
                  <a:rPr kumimoji="1" lang="en-US" altLang="zh-CN" sz="2800" b="1">
                    <a:solidFill>
                      <a:prstClr val="black"/>
                    </a:solidFill>
                    <a:latin typeface="黑体" panose="02010609060101010101" pitchFamily="2" charset="-122"/>
                    <a:ea typeface="黑体" panose="02010609060101010101" pitchFamily="2" charset="-122"/>
                  </a:rPr>
                  <a:t>CHO</a:t>
                </a:r>
                <a:endParaRPr kumimoji="1" lang="en-US" altLang="zh-CN" sz="2800" b="1">
                  <a:solidFill>
                    <a:prstClr val="black"/>
                  </a:solidFill>
                  <a:latin typeface="黑体" panose="02010609060101010101" pitchFamily="2" charset="-122"/>
                  <a:ea typeface="黑体" panose="02010609060101010101" pitchFamily="2" charset="-122"/>
                </a:endParaRPr>
              </a:p>
            </p:txBody>
          </p:sp>
          <p:grpSp>
            <p:nvGrpSpPr>
              <p:cNvPr id="42" name="组合 41"/>
              <p:cNvGrpSpPr/>
              <p:nvPr>
                <p:custDataLst>
                  <p:tags r:id="rId37"/>
                </p:custDataLst>
              </p:nvPr>
            </p:nvGrpSpPr>
            <p:grpSpPr>
              <a:xfrm>
                <a:off x="1187804" y="5032786"/>
                <a:ext cx="830558" cy="586304"/>
                <a:chOff x="1291721" y="5139024"/>
                <a:chExt cx="830558" cy="586304"/>
              </a:xfrm>
            </p:grpSpPr>
            <p:sp>
              <p:nvSpPr>
                <p:cNvPr id="43" name="矩形 42"/>
                <p:cNvSpPr/>
                <p:nvPr>
                  <p:custDataLst>
                    <p:tags r:id="rId38"/>
                  </p:custDataLst>
                </p:nvPr>
              </p:nvSpPr>
              <p:spPr>
                <a:xfrm>
                  <a:off x="1455109" y="5202108"/>
                  <a:ext cx="667170" cy="523220"/>
                </a:xfrm>
                <a:prstGeom prst="rect">
                  <a:avLst/>
                </a:prstGeom>
              </p:spPr>
              <p:txBody>
                <a:bodyPr wrap="none">
                  <a:spAutoFit/>
                </a:bodyPr>
                <a:lstStyle/>
                <a:p>
                  <a:r>
                    <a:rPr kumimoji="1" lang="en-US" altLang="zh-CN" sz="2800" b="1">
                      <a:solidFill>
                        <a:prstClr val="black"/>
                      </a:solidFill>
                      <a:latin typeface="黑体" panose="02010609060101010101" pitchFamily="2" charset="-122"/>
                      <a:ea typeface="黑体" panose="02010609060101010101" pitchFamily="2" charset="-122"/>
                    </a:rPr>
                    <a:t>CH</a:t>
                  </a:r>
                  <a:r>
                    <a:rPr kumimoji="1" lang="en-US" altLang="zh-CN" sz="2800" b="1" baseline="-25000">
                      <a:solidFill>
                        <a:prstClr val="black"/>
                      </a:solidFill>
                      <a:latin typeface="黑体" panose="02010609060101010101" pitchFamily="2" charset="-122"/>
                      <a:ea typeface="黑体" panose="02010609060101010101" pitchFamily="2" charset="-122"/>
                    </a:rPr>
                    <a:t>3</a:t>
                  </a:r>
                  <a:endParaRPr lang="zh-CN" altLang="en-US" sz="2800" b="1">
                    <a:latin typeface="黑体" panose="02010609060101010101" pitchFamily="2" charset="-122"/>
                    <a:ea typeface="黑体" panose="02010609060101010101" pitchFamily="2" charset="-122"/>
                  </a:endParaRPr>
                </a:p>
              </p:txBody>
            </p:sp>
            <p:sp>
              <p:nvSpPr>
                <p:cNvPr id="44" name="文本框 43"/>
                <p:cNvSpPr txBox="1"/>
                <p:nvPr>
                  <p:custDataLst>
                    <p:tags r:id="rId39"/>
                  </p:custDataLst>
                </p:nvPr>
              </p:nvSpPr>
              <p:spPr>
                <a:xfrm>
                  <a:off x="1291721" y="5139024"/>
                  <a:ext cx="615553" cy="273473"/>
                </a:xfrm>
                <a:prstGeom prst="rect">
                  <a:avLst/>
                </a:prstGeom>
                <a:noFill/>
              </p:spPr>
              <p:txBody>
                <a:bodyPr vert="eaVert" wrap="none" rtlCol="0">
                  <a:spAutoFit/>
                </a:bodyPr>
                <a:lstStyle/>
                <a:p>
                  <a:r>
                    <a:rPr lang="en-US" altLang="zh-CN" sz="2800" b="1">
                      <a:latin typeface="黑体" panose="02010609060101010101" pitchFamily="2" charset="-122"/>
                      <a:ea typeface="黑体" panose="02010609060101010101" pitchFamily="2" charset="-122"/>
                    </a:rPr>
                    <a:t>-</a:t>
                  </a:r>
                  <a:endParaRPr lang="zh-CN" altLang="en-US" sz="2800" b="1">
                    <a:latin typeface="黑体" panose="02010609060101010101" pitchFamily="2" charset="-122"/>
                    <a:ea typeface="黑体" panose="02010609060101010101" pitchFamily="2" charset="-122"/>
                  </a:endParaRPr>
                </a:p>
              </p:txBody>
            </p:sp>
          </p:grpSp>
        </p:grpSp>
        <p:grpSp>
          <p:nvGrpSpPr>
            <p:cNvPr id="38" name="组合 37"/>
            <p:cNvGrpSpPr/>
            <p:nvPr>
              <p:custDataLst>
                <p:tags r:id="rId40"/>
              </p:custDataLst>
            </p:nvPr>
          </p:nvGrpSpPr>
          <p:grpSpPr>
            <a:xfrm>
              <a:off x="6412351" y="4166917"/>
              <a:ext cx="679514" cy="660098"/>
              <a:chOff x="8159957" y="3935971"/>
              <a:chExt cx="679514" cy="660098"/>
            </a:xfrm>
          </p:grpSpPr>
          <p:sp>
            <p:nvSpPr>
              <p:cNvPr id="39" name="文本框 38"/>
              <p:cNvSpPr txBox="1"/>
              <p:nvPr>
                <p:custDataLst>
                  <p:tags r:id="rId41"/>
                </p:custDataLst>
              </p:nvPr>
            </p:nvSpPr>
            <p:spPr>
              <a:xfrm>
                <a:off x="8159957" y="4322596"/>
                <a:ext cx="615553" cy="273473"/>
              </a:xfrm>
              <a:prstGeom prst="rect">
                <a:avLst/>
              </a:prstGeom>
              <a:noFill/>
            </p:spPr>
            <p:txBody>
              <a:bodyPr vert="eaVert" wrap="none" rtlCol="0">
                <a:spAutoFit/>
              </a:bodyPr>
              <a:lstStyle/>
              <a:p>
                <a:r>
                  <a:rPr lang="en-US" altLang="zh-CN" sz="2800" b="1">
                    <a:latin typeface="黑体" panose="02010609060101010101" pitchFamily="2" charset="-122"/>
                    <a:ea typeface="黑体" panose="02010609060101010101" pitchFamily="2" charset="-122"/>
                  </a:rPr>
                  <a:t>-</a:t>
                </a:r>
                <a:endParaRPr lang="zh-CN" altLang="en-US" sz="2800" b="1">
                  <a:latin typeface="黑体" panose="02010609060101010101" pitchFamily="2" charset="-122"/>
                  <a:ea typeface="黑体" panose="02010609060101010101" pitchFamily="2" charset="-122"/>
                </a:endParaRPr>
              </a:p>
            </p:txBody>
          </p:sp>
          <p:sp>
            <p:nvSpPr>
              <p:cNvPr id="40" name="文本框 39"/>
              <p:cNvSpPr txBox="1"/>
              <p:nvPr>
                <p:custDataLst>
                  <p:tags r:id="rId42"/>
                </p:custDataLst>
              </p:nvPr>
            </p:nvSpPr>
            <p:spPr>
              <a:xfrm>
                <a:off x="8292526" y="3935971"/>
                <a:ext cx="546945" cy="523220"/>
              </a:xfrm>
              <a:prstGeom prst="rect">
                <a:avLst/>
              </a:prstGeom>
              <a:noFill/>
            </p:spPr>
            <p:txBody>
              <a:bodyPr wrap="none" rtlCol="0">
                <a:spAutoFit/>
              </a:bodyPr>
              <a:lstStyle/>
              <a:p>
                <a:r>
                  <a:rPr lang="en-US" altLang="zh-CN" sz="2800" b="1">
                    <a:latin typeface="黑体" panose="02010609060101010101" pitchFamily="2" charset="-122"/>
                    <a:ea typeface="黑体" panose="02010609060101010101" pitchFamily="2" charset="-122"/>
                  </a:rPr>
                  <a:t>OH</a:t>
                </a:r>
                <a:endParaRPr lang="zh-CN" altLang="en-US" sz="2800" b="1">
                  <a:latin typeface="黑体" panose="02010609060101010101" pitchFamily="2" charset="-122"/>
                  <a:ea typeface="黑体" panose="02010609060101010101" pitchFamily="2" charset="-122"/>
                </a:endParaRPr>
              </a:p>
            </p:txBody>
          </p:sp>
        </p:grpSp>
      </p:grpSp>
      <p:sp>
        <p:nvSpPr>
          <p:cNvPr id="45" name="文本框 44"/>
          <p:cNvSpPr txBox="1"/>
          <p:nvPr>
            <p:custDataLst>
              <p:tags r:id="rId43"/>
            </p:custDataLst>
          </p:nvPr>
        </p:nvSpPr>
        <p:spPr>
          <a:xfrm>
            <a:off x="550327" y="5366448"/>
            <a:ext cx="545342" cy="523220"/>
          </a:xfrm>
          <a:prstGeom prst="rect">
            <a:avLst/>
          </a:prstGeom>
          <a:noFill/>
        </p:spPr>
        <p:txBody>
          <a:bodyPr wrap="none" rtlCol="0">
            <a:spAutoFit/>
          </a:bodyPr>
          <a:lstStyle/>
          <a:p>
            <a:r>
              <a:rPr lang="zh-CN" altLang="en-US" sz="2800" b="1">
                <a:solidFill>
                  <a:srgbClr val="BE028D"/>
                </a:solidFill>
                <a:latin typeface="黑体" panose="02010609060101010101" pitchFamily="2" charset="-122"/>
                <a:ea typeface="黑体" panose="02010609060101010101" pitchFamily="2" charset="-122"/>
              </a:rPr>
              <a:t>或</a:t>
            </a:r>
            <a:endParaRPr lang="zh-CN" altLang="en-US" sz="2800" b="1">
              <a:solidFill>
                <a:srgbClr val="BE028D"/>
              </a:solidFill>
              <a:latin typeface="黑体" panose="02010609060101010101" pitchFamily="2" charset="-122"/>
              <a:ea typeface="黑体" panose="02010609060101010101" pitchFamily="2" charset="-122"/>
            </a:endParaRPr>
          </a:p>
        </p:txBody>
      </p:sp>
      <p:sp>
        <p:nvSpPr>
          <p:cNvPr id="46" name="椭圆 45"/>
          <p:cNvSpPr/>
          <p:nvPr>
            <p:custDataLst>
              <p:tags r:id="rId44"/>
            </p:custDataLst>
          </p:nvPr>
        </p:nvSpPr>
        <p:spPr>
          <a:xfrm>
            <a:off x="1746225" y="3880413"/>
            <a:ext cx="620356" cy="5905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文本框 181269"/>
          <p:cNvSpPr txBox="1">
            <a:spLocks noChangeArrowheads="1"/>
          </p:cNvSpPr>
          <p:nvPr>
            <p:custDataLst>
              <p:tags r:id="rId45"/>
            </p:custDataLst>
          </p:nvPr>
        </p:nvSpPr>
        <p:spPr bwMode="auto">
          <a:xfrm>
            <a:off x="111412" y="2867532"/>
            <a:ext cx="11108691" cy="523220"/>
          </a:xfrm>
          <a:prstGeom prst="rect">
            <a:avLst/>
          </a:prstGeom>
          <a:noFill/>
          <a:ln w="31750">
            <a:noFill/>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eaLnBrk="1" hangingPunct="1">
              <a:spcBef>
                <a:spcPct val="0"/>
              </a:spcBef>
              <a:buNone/>
            </a:pPr>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迁移练习</a:t>
            </a: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1</a:t>
            </a:r>
            <a:r>
              <a:rPr 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a:t>
            </a:r>
            <a:r>
              <a:rPr lang="zh-CN" altLang="en-US" sz="2800" b="1" smtClean="0">
                <a:solidFill>
                  <a:prstClr val="black"/>
                </a:solidFill>
                <a:latin typeface="Times New Roman" panose="02020603050405020304" charset="0"/>
                <a:ea typeface="华文新魏" panose="02010800040101010101" pitchFamily="2" charset="-122"/>
                <a:cs typeface="Times New Roman" panose="02020603050405020304" charset="0"/>
              </a:rPr>
              <a:t>分别</a:t>
            </a:r>
            <a:r>
              <a:rPr sz="2800" b="1" smtClean="0">
                <a:solidFill>
                  <a:prstClr val="black"/>
                </a:solidFill>
                <a:latin typeface="Times New Roman" panose="02020603050405020304" charset="0"/>
                <a:ea typeface="华文新魏" panose="02010800040101010101" pitchFamily="2" charset="-122"/>
                <a:cs typeface="Times New Roman" panose="02020603050405020304" charset="0"/>
              </a:rPr>
              <a:t>写出乙醛与</a:t>
            </a:r>
            <a:r>
              <a:rPr lang="en-US" sz="2800" b="1" smtClean="0">
                <a:solidFill>
                  <a:prstClr val="black"/>
                </a:solidFill>
                <a:latin typeface="Times New Roman" panose="02020603050405020304" charset="0"/>
                <a:ea typeface="华文新魏" panose="02010800040101010101" pitchFamily="2" charset="-122"/>
                <a:cs typeface="Times New Roman" panose="02020603050405020304" charset="0"/>
              </a:rPr>
              <a:t>2-</a:t>
            </a:r>
            <a:r>
              <a:rPr lang="zh-CN" altLang="en-US" sz="2800" b="1" smtClean="0">
                <a:solidFill>
                  <a:prstClr val="black"/>
                </a:solidFill>
                <a:latin typeface="Times New Roman" panose="02020603050405020304" charset="0"/>
                <a:ea typeface="华文新魏" panose="02010800040101010101" pitchFamily="2" charset="-122"/>
                <a:cs typeface="Times New Roman" panose="02020603050405020304" charset="0"/>
              </a:rPr>
              <a:t>甲基</a:t>
            </a:r>
            <a:r>
              <a:rPr sz="2800" b="1" smtClean="0">
                <a:solidFill>
                  <a:prstClr val="black"/>
                </a:solidFill>
                <a:latin typeface="Times New Roman" panose="02020603050405020304" charset="0"/>
                <a:ea typeface="华文新魏" panose="02010800040101010101" pitchFamily="2" charset="-122"/>
                <a:cs typeface="Times New Roman" panose="02020603050405020304" charset="0"/>
              </a:rPr>
              <a:t>丙醛混合发生羟醛缩合反应的产物？</a:t>
            </a:r>
            <a:r>
              <a:rPr lang="zh-CN" altLang="en-US" sz="2800" b="1" smtClean="0">
                <a:solidFill>
                  <a:prstClr val="black"/>
                </a:solidFill>
                <a:latin typeface="Times New Roman" panose="02020603050405020304" charset="0"/>
                <a:ea typeface="华文新魏" panose="02010800040101010101" pitchFamily="2" charset="-122"/>
                <a:cs typeface="Times New Roman" panose="02020603050405020304" charset="0"/>
              </a:rPr>
              <a:t>     </a:t>
            </a:r>
            <a:endParaRPr sz="28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nvGrpSpPr>
          <p:cNvPr id="48" name="组合 47"/>
          <p:cNvGrpSpPr/>
          <p:nvPr>
            <p:custDataLst>
              <p:tags r:id="rId46"/>
            </p:custDataLst>
          </p:nvPr>
        </p:nvGrpSpPr>
        <p:grpSpPr>
          <a:xfrm>
            <a:off x="4503814" y="3940745"/>
            <a:ext cx="1192955" cy="460895"/>
            <a:chOff x="4643471" y="1552029"/>
            <a:chExt cx="1192955" cy="460895"/>
          </a:xfrm>
        </p:grpSpPr>
        <p:cxnSp>
          <p:nvCxnSpPr>
            <p:cNvPr id="49" name="直接连接符 181263"/>
            <p:cNvCxnSpPr/>
            <p:nvPr>
              <p:custDataLst>
                <p:tags r:id="rId47"/>
              </p:custDataLst>
            </p:nvPr>
          </p:nvCxnSpPr>
          <p:spPr>
            <a:xfrm>
              <a:off x="4785471" y="1985246"/>
              <a:ext cx="861468" cy="0"/>
            </a:xfrm>
            <a:prstGeom prst="line">
              <a:avLst/>
            </a:prstGeom>
            <a:noFill/>
            <a:ln w="25400">
              <a:solidFill>
                <a:srgbClr val="FF0000"/>
              </a:solidFill>
              <a:miter lim="800000"/>
              <a:tailEnd type="stealth" w="lg" len="lg"/>
            </a:ln>
          </p:spPr>
        </p:cxnSp>
        <p:sp>
          <p:nvSpPr>
            <p:cNvPr id="50" name="矩形 181268"/>
            <p:cNvSpPr/>
            <p:nvPr>
              <p:custDataLst>
                <p:tags r:id="rId48"/>
              </p:custDataLst>
            </p:nvPr>
          </p:nvSpPr>
          <p:spPr>
            <a:xfrm>
              <a:off x="4643471" y="1552029"/>
              <a:ext cx="1192955" cy="460895"/>
            </a:xfrm>
            <a:prstGeom prst="rect">
              <a:avLst/>
            </a:prstGeom>
            <a:noFill/>
            <a:ln>
              <a:noFill/>
              <a:miter lim="800000"/>
            </a:ln>
          </p:spPr>
          <p:txBody>
            <a:bodyPr wrap="non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0"/>
                </a:spcBef>
                <a:buFontTx/>
                <a:buNone/>
              </a:pPr>
              <a:r>
                <a:rPr sz="2395" b="1">
                  <a:solidFill>
                    <a:srgbClr val="C00000"/>
                  </a:solidFill>
                  <a:latin typeface="Times New Roman" panose="02020603050405020304" charset="0"/>
                  <a:ea typeface="幼圆" panose="02010509060101010101" pitchFamily="49" charset="-122"/>
                </a:rPr>
                <a:t>稀</a:t>
              </a:r>
              <a:r>
                <a:rPr lang="en-US" altLang="zh-CN" sz="2395" b="1">
                  <a:solidFill>
                    <a:srgbClr val="C00000"/>
                  </a:solidFill>
                  <a:latin typeface="Times New Roman" panose="02020603050405020304" charset="0"/>
                </a:rPr>
                <a:t>OH</a:t>
              </a:r>
              <a:r>
                <a:rPr lang="en-US" altLang="zh-CN" sz="2395" b="1" baseline="30000">
                  <a:solidFill>
                    <a:srgbClr val="C00000"/>
                  </a:solidFill>
                  <a:latin typeface="Times New Roman" panose="02020603050405020304" charset="0"/>
                </a:rPr>
                <a:t>-</a:t>
              </a:r>
              <a:r>
                <a:rPr lang="en-US" altLang="zh-CN" sz="2395" b="1">
                  <a:solidFill>
                    <a:srgbClr val="C00000"/>
                  </a:solidFill>
                  <a:latin typeface="Times New Roman" panose="02020603050405020304" charset="0"/>
                </a:rPr>
                <a:t>  </a:t>
              </a:r>
              <a:endParaRPr lang="en-US" altLang="zh-CN" sz="2395" b="1">
                <a:solidFill>
                  <a:srgbClr val="C00000"/>
                </a:solidFill>
                <a:latin typeface="Times New Roman" panose="02020603050405020304" charset="0"/>
                <a:ea typeface="Times New Roman" panose="02020603050405020304" charset="0"/>
              </a:endParaRPr>
            </a:p>
          </p:txBody>
        </p:sp>
      </p:grpSp>
      <p:grpSp>
        <p:nvGrpSpPr>
          <p:cNvPr id="51" name="组合 50"/>
          <p:cNvGrpSpPr/>
          <p:nvPr>
            <p:custDataLst>
              <p:tags r:id="rId49"/>
            </p:custDataLst>
          </p:nvPr>
        </p:nvGrpSpPr>
        <p:grpSpPr>
          <a:xfrm>
            <a:off x="2930948" y="5431416"/>
            <a:ext cx="1572866" cy="941054"/>
            <a:chOff x="869374" y="4637386"/>
            <a:chExt cx="1572866" cy="941054"/>
          </a:xfrm>
        </p:grpSpPr>
        <p:sp>
          <p:nvSpPr>
            <p:cNvPr id="52" name="矩形 51"/>
            <p:cNvSpPr/>
            <p:nvPr>
              <p:custDataLst>
                <p:tags r:id="rId50"/>
              </p:custDataLst>
            </p:nvPr>
          </p:nvSpPr>
          <p:spPr>
            <a:xfrm>
              <a:off x="869374" y="4637386"/>
              <a:ext cx="1572866" cy="523220"/>
            </a:xfrm>
            <a:prstGeom prst="rect">
              <a:avLst/>
            </a:prstGeom>
          </p:spPr>
          <p:txBody>
            <a:bodyPr wrap="none">
              <a:spAutoFit/>
            </a:bodyPr>
            <a:lstStyle/>
            <a:p>
              <a:pPr lvl="0">
                <a:spcBef>
                  <a:spcPct val="50000"/>
                </a:spcBef>
              </a:pPr>
              <a:r>
                <a:rPr kumimoji="1" lang="en-US" altLang="zh-CN" sz="2800" b="1">
                  <a:solidFill>
                    <a:prstClr val="black"/>
                  </a:solidFill>
                  <a:latin typeface="黑体" panose="02010609060101010101" pitchFamily="2" charset="-122"/>
                  <a:ea typeface="黑体" panose="02010609060101010101" pitchFamily="2" charset="-122"/>
                </a:rPr>
                <a:t>CH</a:t>
              </a:r>
              <a:r>
                <a:rPr kumimoji="1" lang="en-US" altLang="zh-CN" sz="2800" b="1" baseline="-25000">
                  <a:solidFill>
                    <a:prstClr val="black"/>
                  </a:solidFill>
                  <a:latin typeface="黑体" panose="02010609060101010101" pitchFamily="2" charset="-122"/>
                  <a:ea typeface="黑体" panose="02010609060101010101" pitchFamily="2" charset="-122"/>
                </a:rPr>
                <a:t>3</a:t>
              </a:r>
              <a:r>
                <a:rPr kumimoji="1" lang="en-US" altLang="zh-CN" sz="2800" b="1">
                  <a:solidFill>
                    <a:srgbClr val="0000FF"/>
                  </a:solidFill>
                  <a:latin typeface="黑体" panose="02010609060101010101" pitchFamily="2" charset="-122"/>
                  <a:ea typeface="黑体" panose="02010609060101010101" pitchFamily="2" charset="-122"/>
                </a:rPr>
                <a:t>C</a:t>
              </a:r>
              <a:r>
                <a:rPr kumimoji="1" lang="en-US" altLang="zh-CN" sz="2800" b="1">
                  <a:solidFill>
                    <a:prstClr val="black"/>
                  </a:solidFill>
                  <a:latin typeface="黑体" panose="02010609060101010101" pitchFamily="2" charset="-122"/>
                  <a:ea typeface="黑体" panose="02010609060101010101" pitchFamily="2" charset="-122"/>
                </a:rPr>
                <a:t>H</a:t>
              </a:r>
              <a:r>
                <a:rPr kumimoji="1" lang="en-US" altLang="zh-CN" sz="2800" b="1">
                  <a:solidFill>
                    <a:srgbClr val="00B050"/>
                  </a:solidFill>
                  <a:latin typeface="黑体" panose="02010609060101010101" pitchFamily="2" charset="-122"/>
                  <a:ea typeface="黑体" panose="02010609060101010101" pitchFamily="2" charset="-122"/>
                </a:rPr>
                <a:t>C</a:t>
              </a:r>
              <a:r>
                <a:rPr kumimoji="1" lang="en-US" altLang="zh-CN" sz="2800" b="1">
                  <a:solidFill>
                    <a:prstClr val="black"/>
                  </a:solidFill>
                  <a:latin typeface="黑体" panose="02010609060101010101" pitchFamily="2" charset="-122"/>
                  <a:ea typeface="黑体" panose="02010609060101010101" pitchFamily="2" charset="-122"/>
                </a:rPr>
                <a:t>HO</a:t>
              </a:r>
              <a:endParaRPr kumimoji="1" lang="en-US" altLang="zh-CN" sz="2800" b="1">
                <a:solidFill>
                  <a:prstClr val="black"/>
                </a:solidFill>
                <a:latin typeface="黑体" panose="02010609060101010101" pitchFamily="2" charset="-122"/>
                <a:ea typeface="黑体" panose="02010609060101010101" pitchFamily="2" charset="-122"/>
              </a:endParaRPr>
            </a:p>
          </p:txBody>
        </p:sp>
        <p:grpSp>
          <p:nvGrpSpPr>
            <p:cNvPr id="53" name="组合 52"/>
            <p:cNvGrpSpPr/>
            <p:nvPr>
              <p:custDataLst>
                <p:tags r:id="rId51"/>
              </p:custDataLst>
            </p:nvPr>
          </p:nvGrpSpPr>
          <p:grpSpPr>
            <a:xfrm>
              <a:off x="1187804" y="5010070"/>
              <a:ext cx="830558" cy="568370"/>
              <a:chOff x="1291721" y="5116308"/>
              <a:chExt cx="830558" cy="568370"/>
            </a:xfrm>
          </p:grpSpPr>
          <p:sp>
            <p:nvSpPr>
              <p:cNvPr id="54" name="矩形 53"/>
              <p:cNvSpPr/>
              <p:nvPr>
                <p:custDataLst>
                  <p:tags r:id="rId52"/>
                </p:custDataLst>
              </p:nvPr>
            </p:nvSpPr>
            <p:spPr>
              <a:xfrm>
                <a:off x="1455109" y="5161458"/>
                <a:ext cx="667170" cy="523220"/>
              </a:xfrm>
              <a:prstGeom prst="rect">
                <a:avLst/>
              </a:prstGeom>
            </p:spPr>
            <p:txBody>
              <a:bodyPr wrap="none">
                <a:spAutoFit/>
              </a:bodyPr>
              <a:lstStyle/>
              <a:p>
                <a:r>
                  <a:rPr kumimoji="1" lang="en-US" altLang="zh-CN" sz="2800" b="1">
                    <a:solidFill>
                      <a:prstClr val="black"/>
                    </a:solidFill>
                    <a:latin typeface="黑体" panose="02010609060101010101" pitchFamily="2" charset="-122"/>
                    <a:ea typeface="黑体" panose="02010609060101010101" pitchFamily="2" charset="-122"/>
                  </a:rPr>
                  <a:t>CH</a:t>
                </a:r>
                <a:r>
                  <a:rPr kumimoji="1" lang="en-US" altLang="zh-CN" sz="2800" b="1" baseline="-25000">
                    <a:solidFill>
                      <a:prstClr val="black"/>
                    </a:solidFill>
                    <a:latin typeface="黑体" panose="02010609060101010101" pitchFamily="2" charset="-122"/>
                    <a:ea typeface="黑体" panose="02010609060101010101" pitchFamily="2" charset="-122"/>
                  </a:rPr>
                  <a:t>3</a:t>
                </a:r>
                <a:endParaRPr lang="zh-CN" altLang="en-US" sz="2800" b="1">
                  <a:latin typeface="黑体" panose="02010609060101010101" pitchFamily="2" charset="-122"/>
                  <a:ea typeface="黑体" panose="02010609060101010101" pitchFamily="2" charset="-122"/>
                </a:endParaRPr>
              </a:p>
            </p:txBody>
          </p:sp>
          <p:sp>
            <p:nvSpPr>
              <p:cNvPr id="55" name="文本框 54"/>
              <p:cNvSpPr txBox="1"/>
              <p:nvPr>
                <p:custDataLst>
                  <p:tags r:id="rId53"/>
                </p:custDataLst>
              </p:nvPr>
            </p:nvSpPr>
            <p:spPr>
              <a:xfrm>
                <a:off x="1291721" y="5116308"/>
                <a:ext cx="615553" cy="273473"/>
              </a:xfrm>
              <a:prstGeom prst="rect">
                <a:avLst/>
              </a:prstGeom>
              <a:noFill/>
            </p:spPr>
            <p:txBody>
              <a:bodyPr vert="eaVert" wrap="none" rtlCol="0">
                <a:spAutoFit/>
              </a:bodyPr>
              <a:lstStyle/>
              <a:p>
                <a:r>
                  <a:rPr lang="en-US" altLang="zh-CN" sz="2800" b="1">
                    <a:latin typeface="黑体" panose="02010609060101010101" pitchFamily="2" charset="-122"/>
                    <a:ea typeface="黑体" panose="02010609060101010101" pitchFamily="2" charset="-122"/>
                  </a:rPr>
                  <a:t>-</a:t>
                </a:r>
                <a:endParaRPr lang="zh-CN" altLang="en-US" sz="2800" b="1">
                  <a:latin typeface="黑体" panose="02010609060101010101" pitchFamily="2" charset="-122"/>
                  <a:ea typeface="黑体" panose="02010609060101010101" pitchFamily="2" charset="-122"/>
                </a:endParaRPr>
              </a:p>
            </p:txBody>
          </p:sp>
        </p:grpSp>
      </p:grpSp>
      <p:sp>
        <p:nvSpPr>
          <p:cNvPr id="56" name="矩形 55"/>
          <p:cNvSpPr/>
          <p:nvPr>
            <p:custDataLst>
              <p:tags r:id="rId54"/>
            </p:custDataLst>
          </p:nvPr>
        </p:nvSpPr>
        <p:spPr>
          <a:xfrm>
            <a:off x="1265748" y="5404756"/>
            <a:ext cx="1210588" cy="523220"/>
          </a:xfrm>
          <a:prstGeom prst="rect">
            <a:avLst/>
          </a:prstGeom>
        </p:spPr>
        <p:txBody>
          <a:bodyPr wrap="none">
            <a:spAutoFit/>
          </a:bodyPr>
          <a:lstStyle/>
          <a:p>
            <a:pPr lvl="0">
              <a:spcBef>
                <a:spcPct val="50000"/>
              </a:spcBef>
            </a:pPr>
            <a:r>
              <a:rPr kumimoji="1" lang="en-US" altLang="zh-CN" sz="2800" b="1">
                <a:solidFill>
                  <a:srgbClr val="FF0000"/>
                </a:solidFill>
                <a:latin typeface="黑体" panose="02010609060101010101" pitchFamily="2" charset="-122"/>
                <a:ea typeface="黑体" panose="02010609060101010101" pitchFamily="2" charset="-122"/>
              </a:rPr>
              <a:t>C</a:t>
            </a:r>
            <a:r>
              <a:rPr kumimoji="1" lang="en-US" altLang="zh-CN" sz="2800" b="1">
                <a:solidFill>
                  <a:prstClr val="black"/>
                </a:solidFill>
                <a:latin typeface="黑体" panose="02010609060101010101" pitchFamily="2" charset="-122"/>
                <a:ea typeface="黑体" panose="02010609060101010101" pitchFamily="2" charset="-122"/>
              </a:rPr>
              <a:t>H</a:t>
            </a:r>
            <a:r>
              <a:rPr kumimoji="1" lang="en-US" altLang="zh-CN" sz="2800" b="1" baseline="-25000">
                <a:solidFill>
                  <a:prstClr val="black"/>
                </a:solidFill>
                <a:latin typeface="黑体" panose="02010609060101010101" pitchFamily="2" charset="-122"/>
                <a:ea typeface="黑体" panose="02010609060101010101" pitchFamily="2" charset="-122"/>
              </a:rPr>
              <a:t>3</a:t>
            </a:r>
            <a:r>
              <a:rPr kumimoji="1" lang="en-US" altLang="zh-CN" sz="2800" b="1">
                <a:solidFill>
                  <a:schemeClr val="accent4"/>
                </a:solidFill>
                <a:latin typeface="黑体" panose="02010609060101010101" pitchFamily="2" charset="-122"/>
                <a:ea typeface="黑体" panose="02010609060101010101" pitchFamily="2" charset="-122"/>
              </a:rPr>
              <a:t>C</a:t>
            </a:r>
            <a:r>
              <a:rPr kumimoji="1" lang="en-US" altLang="zh-CN" sz="2800" b="1">
                <a:solidFill>
                  <a:prstClr val="black"/>
                </a:solidFill>
                <a:latin typeface="黑体" panose="02010609060101010101" pitchFamily="2" charset="-122"/>
                <a:ea typeface="黑体" panose="02010609060101010101" pitchFamily="2" charset="-122"/>
              </a:rPr>
              <a:t>HO</a:t>
            </a:r>
            <a:endParaRPr kumimoji="1" lang="en-US" altLang="zh-CN" sz="2800" b="1">
              <a:solidFill>
                <a:prstClr val="black"/>
              </a:solidFill>
              <a:latin typeface="黑体" panose="02010609060101010101" pitchFamily="2" charset="-122"/>
              <a:ea typeface="黑体" panose="02010609060101010101" pitchFamily="2" charset="-122"/>
            </a:endParaRPr>
          </a:p>
        </p:txBody>
      </p:sp>
      <p:sp>
        <p:nvSpPr>
          <p:cNvPr id="57" name="文本框 56"/>
          <p:cNvSpPr txBox="1"/>
          <p:nvPr>
            <p:custDataLst>
              <p:tags r:id="rId55"/>
            </p:custDataLst>
          </p:nvPr>
        </p:nvSpPr>
        <p:spPr>
          <a:xfrm>
            <a:off x="2476336" y="5325654"/>
            <a:ext cx="442750" cy="707886"/>
          </a:xfrm>
          <a:prstGeom prst="rect">
            <a:avLst/>
          </a:prstGeom>
          <a:noFill/>
        </p:spPr>
        <p:txBody>
          <a:bodyPr wrap="none" rtlCol="0">
            <a:spAutoFit/>
          </a:bodyPr>
          <a:lstStyle/>
          <a:p>
            <a:r>
              <a:rPr lang="en-US" altLang="zh-CN" sz="4000" b="1" smtClean="0">
                <a:solidFill>
                  <a:srgbClr val="BE028D"/>
                </a:solidFill>
                <a:latin typeface="黑体" panose="02010609060101010101" pitchFamily="2" charset="-122"/>
                <a:ea typeface="黑体" panose="02010609060101010101" pitchFamily="2" charset="-122"/>
              </a:rPr>
              <a:t>+</a:t>
            </a:r>
            <a:endParaRPr lang="zh-CN" altLang="en-US" sz="4000" b="1">
              <a:solidFill>
                <a:srgbClr val="BE028D"/>
              </a:solidFill>
              <a:latin typeface="黑体" panose="02010609060101010101" pitchFamily="2" charset="-122"/>
              <a:ea typeface="黑体" panose="02010609060101010101" pitchFamily="2" charset="-122"/>
            </a:endParaRPr>
          </a:p>
        </p:txBody>
      </p:sp>
      <p:grpSp>
        <p:nvGrpSpPr>
          <p:cNvPr id="58" name="组合 57"/>
          <p:cNvGrpSpPr/>
          <p:nvPr>
            <p:custDataLst>
              <p:tags r:id="rId56"/>
            </p:custDataLst>
          </p:nvPr>
        </p:nvGrpSpPr>
        <p:grpSpPr>
          <a:xfrm>
            <a:off x="4531875" y="5431416"/>
            <a:ext cx="1192955" cy="460895"/>
            <a:chOff x="4643471" y="1552029"/>
            <a:chExt cx="1192955" cy="460895"/>
          </a:xfrm>
        </p:grpSpPr>
        <p:cxnSp>
          <p:nvCxnSpPr>
            <p:cNvPr id="59" name="直接连接符 181263"/>
            <p:cNvCxnSpPr/>
            <p:nvPr>
              <p:custDataLst>
                <p:tags r:id="rId57"/>
              </p:custDataLst>
            </p:nvPr>
          </p:nvCxnSpPr>
          <p:spPr>
            <a:xfrm>
              <a:off x="4785471" y="1985246"/>
              <a:ext cx="861468" cy="0"/>
            </a:xfrm>
            <a:prstGeom prst="line">
              <a:avLst/>
            </a:prstGeom>
            <a:noFill/>
            <a:ln w="25400">
              <a:solidFill>
                <a:srgbClr val="FF0000"/>
              </a:solidFill>
              <a:miter lim="800000"/>
              <a:tailEnd type="stealth" w="lg" len="lg"/>
            </a:ln>
          </p:spPr>
        </p:cxnSp>
        <p:sp>
          <p:nvSpPr>
            <p:cNvPr id="60" name="矩形 181268"/>
            <p:cNvSpPr/>
            <p:nvPr>
              <p:custDataLst>
                <p:tags r:id="rId58"/>
              </p:custDataLst>
            </p:nvPr>
          </p:nvSpPr>
          <p:spPr>
            <a:xfrm>
              <a:off x="4643471" y="1552029"/>
              <a:ext cx="1192955" cy="460895"/>
            </a:xfrm>
            <a:prstGeom prst="rect">
              <a:avLst/>
            </a:prstGeom>
            <a:noFill/>
            <a:ln>
              <a:noFill/>
              <a:miter lim="800000"/>
            </a:ln>
          </p:spPr>
          <p:txBody>
            <a:bodyPr wrap="non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0"/>
                </a:spcBef>
                <a:buFontTx/>
                <a:buNone/>
              </a:pPr>
              <a:r>
                <a:rPr sz="2395" b="1">
                  <a:solidFill>
                    <a:srgbClr val="C00000"/>
                  </a:solidFill>
                  <a:latin typeface="Times New Roman" panose="02020603050405020304" charset="0"/>
                  <a:ea typeface="幼圆" panose="02010509060101010101" pitchFamily="49" charset="-122"/>
                </a:rPr>
                <a:t>稀</a:t>
              </a:r>
              <a:r>
                <a:rPr lang="en-US" altLang="zh-CN" sz="2395" b="1">
                  <a:solidFill>
                    <a:srgbClr val="C00000"/>
                  </a:solidFill>
                  <a:latin typeface="Times New Roman" panose="02020603050405020304" charset="0"/>
                </a:rPr>
                <a:t>OH</a:t>
              </a:r>
              <a:r>
                <a:rPr lang="en-US" altLang="zh-CN" sz="2395" b="1" baseline="30000">
                  <a:solidFill>
                    <a:srgbClr val="C00000"/>
                  </a:solidFill>
                  <a:latin typeface="Times New Roman" panose="02020603050405020304" charset="0"/>
                </a:rPr>
                <a:t>-</a:t>
              </a:r>
              <a:r>
                <a:rPr lang="en-US" altLang="zh-CN" sz="2395" b="1">
                  <a:solidFill>
                    <a:srgbClr val="C00000"/>
                  </a:solidFill>
                  <a:latin typeface="Times New Roman" panose="02020603050405020304" charset="0"/>
                </a:rPr>
                <a:t>  </a:t>
              </a:r>
              <a:endParaRPr lang="en-US" altLang="zh-CN" sz="2395" b="1">
                <a:solidFill>
                  <a:srgbClr val="C00000"/>
                </a:solidFill>
                <a:latin typeface="Times New Roman" panose="02020603050405020304" charset="0"/>
                <a:ea typeface="Times New Roman" panose="02020603050405020304" charset="0"/>
              </a:endParaRPr>
            </a:p>
          </p:txBody>
        </p:sp>
      </p:grpSp>
      <p:sp>
        <p:nvSpPr>
          <p:cNvPr id="61" name="椭圆 60"/>
          <p:cNvSpPr/>
          <p:nvPr>
            <p:custDataLst>
              <p:tags r:id="rId59"/>
            </p:custDataLst>
          </p:nvPr>
        </p:nvSpPr>
        <p:spPr>
          <a:xfrm>
            <a:off x="3850492" y="5404756"/>
            <a:ext cx="620356" cy="5905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椭圆 61"/>
          <p:cNvSpPr/>
          <p:nvPr>
            <p:custDataLst>
              <p:tags r:id="rId60"/>
            </p:custDataLst>
          </p:nvPr>
        </p:nvSpPr>
        <p:spPr>
          <a:xfrm>
            <a:off x="1278955" y="5456206"/>
            <a:ext cx="659534" cy="47176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3" name="组合 5"/>
          <p:cNvGrpSpPr/>
          <p:nvPr>
            <p:custDataLst>
              <p:tags r:id="rId61"/>
            </p:custDataLst>
          </p:nvPr>
        </p:nvGrpSpPr>
        <p:grpSpPr>
          <a:xfrm>
            <a:off x="8195469" y="5366995"/>
            <a:ext cx="1078417" cy="902958"/>
            <a:chOff x="13438" y="3108"/>
            <a:chExt cx="1703" cy="1425"/>
          </a:xfrm>
        </p:grpSpPr>
        <p:cxnSp>
          <p:nvCxnSpPr>
            <p:cNvPr id="64" name="直接连接符 181263"/>
            <p:cNvCxnSpPr/>
            <p:nvPr>
              <p:custDataLst>
                <p:tags r:id="rId62"/>
              </p:custDataLst>
            </p:nvPr>
          </p:nvCxnSpPr>
          <p:spPr>
            <a:xfrm>
              <a:off x="13438" y="3839"/>
              <a:ext cx="1360" cy="0"/>
            </a:xfrm>
            <a:prstGeom prst="line">
              <a:avLst/>
            </a:prstGeom>
            <a:noFill/>
            <a:ln w="25400">
              <a:solidFill>
                <a:schemeClr val="tx1"/>
              </a:solidFill>
              <a:miter lim="800000"/>
              <a:tailEnd type="stealth" w="lg" len="lg"/>
            </a:ln>
          </p:spPr>
        </p:cxnSp>
        <p:sp>
          <p:nvSpPr>
            <p:cNvPr id="65" name="矩形 181268"/>
            <p:cNvSpPr/>
            <p:nvPr>
              <p:custDataLst>
                <p:tags r:id="rId63"/>
              </p:custDataLst>
            </p:nvPr>
          </p:nvSpPr>
          <p:spPr>
            <a:xfrm>
              <a:off x="13452" y="3108"/>
              <a:ext cx="1689" cy="1425"/>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algn="ctr" eaLnBrk="1" hangingPunct="1">
                <a:lnSpc>
                  <a:spcPct val="110000"/>
                </a:lnSpc>
                <a:spcBef>
                  <a:spcPct val="0"/>
                </a:spcBef>
                <a:buFontTx/>
                <a:buNone/>
              </a:pPr>
              <a:r>
                <a:rPr sz="2395" b="1">
                  <a:solidFill>
                    <a:srgbClr val="FF0000"/>
                  </a:solidFill>
                  <a:ea typeface="幼圆" panose="02010509060101010101" pitchFamily="49" charset="-122"/>
                </a:rPr>
                <a:t>Δ</a:t>
              </a:r>
              <a:endParaRPr sz="2395" b="1">
                <a:solidFill>
                  <a:srgbClr val="FF0000"/>
                </a:solidFill>
                <a:ea typeface="幼圆" panose="02010509060101010101" pitchFamily="49" charset="-122"/>
              </a:endParaRPr>
            </a:p>
            <a:p>
              <a:pPr marL="0" indent="0" algn="ctr" eaLnBrk="1" hangingPunct="1">
                <a:lnSpc>
                  <a:spcPct val="110000"/>
                </a:lnSpc>
                <a:spcBef>
                  <a:spcPct val="0"/>
                </a:spcBef>
                <a:buFontTx/>
                <a:buNone/>
              </a:pPr>
              <a:r>
                <a:rPr lang="en-US" altLang="zh-CN" sz="2395" b="1">
                  <a:solidFill>
                    <a:srgbClr val="FF0000"/>
                  </a:solidFill>
                </a:rPr>
                <a:t>-H</a:t>
              </a:r>
              <a:r>
                <a:rPr lang="en-US" altLang="zh-CN" sz="2395" b="1" baseline="-25000">
                  <a:solidFill>
                    <a:srgbClr val="FF0000"/>
                  </a:solidFill>
                </a:rPr>
                <a:t>2</a:t>
              </a:r>
              <a:r>
                <a:rPr lang="en-US" altLang="zh-CN" sz="2395" b="1">
                  <a:solidFill>
                    <a:srgbClr val="FF0000"/>
                  </a:solidFill>
                </a:rPr>
                <a:t>O</a:t>
              </a:r>
              <a:endParaRPr lang="en-US" altLang="zh-CN" sz="2395" b="1">
                <a:solidFill>
                  <a:srgbClr val="FF0000"/>
                </a:solidFill>
              </a:endParaRPr>
            </a:p>
          </p:txBody>
        </p:sp>
      </p:grpSp>
      <p:grpSp>
        <p:nvGrpSpPr>
          <p:cNvPr id="66" name="组合 65"/>
          <p:cNvGrpSpPr/>
          <p:nvPr>
            <p:custDataLst>
              <p:tags r:id="rId64"/>
            </p:custDataLst>
          </p:nvPr>
        </p:nvGrpSpPr>
        <p:grpSpPr>
          <a:xfrm>
            <a:off x="9098425" y="5491322"/>
            <a:ext cx="2478564" cy="921708"/>
            <a:chOff x="868367" y="4697382"/>
            <a:chExt cx="2478564" cy="921708"/>
          </a:xfrm>
        </p:grpSpPr>
        <p:sp>
          <p:nvSpPr>
            <p:cNvPr id="67" name="矩形 66"/>
            <p:cNvSpPr/>
            <p:nvPr>
              <p:custDataLst>
                <p:tags r:id="rId65"/>
              </p:custDataLst>
            </p:nvPr>
          </p:nvSpPr>
          <p:spPr>
            <a:xfrm>
              <a:off x="868367" y="4697382"/>
              <a:ext cx="2478564" cy="523220"/>
            </a:xfrm>
            <a:prstGeom prst="rect">
              <a:avLst/>
            </a:prstGeom>
          </p:spPr>
          <p:txBody>
            <a:bodyPr wrap="none">
              <a:spAutoFit/>
            </a:bodyPr>
            <a:lstStyle/>
            <a:p>
              <a:pPr>
                <a:spcBef>
                  <a:spcPct val="50000"/>
                </a:spcBef>
              </a:pPr>
              <a:r>
                <a:rPr kumimoji="1" lang="en-US" altLang="zh-CN" sz="2800" b="1" smtClean="0">
                  <a:solidFill>
                    <a:prstClr val="black"/>
                  </a:solidFill>
                  <a:latin typeface="黑体" panose="02010609060101010101" pitchFamily="2" charset="-122"/>
                  <a:ea typeface="黑体" panose="02010609060101010101" pitchFamily="2" charset="-122"/>
                </a:rPr>
                <a:t>CH</a:t>
              </a:r>
              <a:r>
                <a:rPr kumimoji="1" lang="en-US" altLang="zh-CN" sz="2800" b="1" baseline="-25000" smtClean="0">
                  <a:solidFill>
                    <a:prstClr val="black"/>
                  </a:solidFill>
                  <a:latin typeface="黑体" panose="02010609060101010101" pitchFamily="2" charset="-122"/>
                  <a:ea typeface="黑体" panose="02010609060101010101" pitchFamily="2" charset="-122"/>
                </a:rPr>
                <a:t>3</a:t>
              </a:r>
              <a:r>
                <a:rPr kumimoji="1" lang="en-US" altLang="zh-CN" sz="2800" b="1" smtClean="0">
                  <a:solidFill>
                    <a:prstClr val="black"/>
                  </a:solidFill>
                  <a:latin typeface="黑体" panose="02010609060101010101" pitchFamily="2" charset="-122"/>
                  <a:ea typeface="黑体" panose="02010609060101010101" pitchFamily="2" charset="-122"/>
                </a:rPr>
                <a:t>CH</a:t>
              </a:r>
              <a:r>
                <a:rPr kumimoji="1" lang="en-US" altLang="zh-CN" sz="2800" b="1" smtClean="0">
                  <a:solidFill>
                    <a:srgbClr val="00B050"/>
                  </a:solidFill>
                  <a:latin typeface="黑体" panose="02010609060101010101" pitchFamily="2" charset="-122"/>
                  <a:ea typeface="黑体" panose="02010609060101010101" pitchFamily="2" charset="-122"/>
                </a:rPr>
                <a:t>C</a:t>
              </a:r>
              <a:r>
                <a:rPr kumimoji="1" lang="en-US" altLang="zh-CN" sz="2800" b="1" smtClean="0">
                  <a:solidFill>
                    <a:prstClr val="black"/>
                  </a:solidFill>
                  <a:latin typeface="黑体" panose="02010609060101010101" pitchFamily="2" charset="-122"/>
                  <a:ea typeface="黑体" panose="02010609060101010101" pitchFamily="2" charset="-122"/>
                </a:rPr>
                <a:t>H=</a:t>
              </a:r>
              <a:r>
                <a:rPr kumimoji="1" lang="en-US" altLang="zh-CN" sz="2800" b="1" smtClean="0">
                  <a:solidFill>
                    <a:srgbClr val="FF0000"/>
                  </a:solidFill>
                  <a:latin typeface="黑体" panose="02010609060101010101" pitchFamily="2" charset="-122"/>
                  <a:ea typeface="黑体" panose="02010609060101010101" pitchFamily="2" charset="-122"/>
                </a:rPr>
                <a:t>C</a:t>
              </a:r>
              <a:r>
                <a:rPr kumimoji="1" lang="en-US" altLang="zh-CN" sz="2800" b="1" smtClean="0">
                  <a:solidFill>
                    <a:prstClr val="black"/>
                  </a:solidFill>
                  <a:latin typeface="黑体" panose="02010609060101010101" pitchFamily="2" charset="-122"/>
                  <a:ea typeface="黑体" panose="02010609060101010101" pitchFamily="2" charset="-122"/>
                </a:rPr>
                <a:t>HCHO</a:t>
              </a:r>
              <a:endParaRPr kumimoji="1" lang="en-US" altLang="zh-CN" sz="2800" b="1">
                <a:solidFill>
                  <a:prstClr val="black"/>
                </a:solidFill>
                <a:latin typeface="黑体" panose="02010609060101010101" pitchFamily="2" charset="-122"/>
                <a:ea typeface="黑体" panose="02010609060101010101" pitchFamily="2" charset="-122"/>
              </a:endParaRPr>
            </a:p>
          </p:txBody>
        </p:sp>
        <p:grpSp>
          <p:nvGrpSpPr>
            <p:cNvPr id="68" name="组合 67"/>
            <p:cNvGrpSpPr/>
            <p:nvPr>
              <p:custDataLst>
                <p:tags r:id="rId66"/>
              </p:custDataLst>
            </p:nvPr>
          </p:nvGrpSpPr>
          <p:grpSpPr>
            <a:xfrm>
              <a:off x="1187804" y="5032786"/>
              <a:ext cx="830558" cy="586304"/>
              <a:chOff x="1291721" y="5139024"/>
              <a:chExt cx="830558" cy="586304"/>
            </a:xfrm>
          </p:grpSpPr>
          <p:sp>
            <p:nvSpPr>
              <p:cNvPr id="69" name="矩形 68"/>
              <p:cNvSpPr/>
              <p:nvPr>
                <p:custDataLst>
                  <p:tags r:id="rId67"/>
                </p:custDataLst>
              </p:nvPr>
            </p:nvSpPr>
            <p:spPr>
              <a:xfrm>
                <a:off x="1455109" y="5202108"/>
                <a:ext cx="667170" cy="523220"/>
              </a:xfrm>
              <a:prstGeom prst="rect">
                <a:avLst/>
              </a:prstGeom>
            </p:spPr>
            <p:txBody>
              <a:bodyPr wrap="none">
                <a:spAutoFit/>
              </a:bodyPr>
              <a:lstStyle/>
              <a:p>
                <a:r>
                  <a:rPr kumimoji="1" lang="en-US" altLang="zh-CN" sz="2800" b="1">
                    <a:solidFill>
                      <a:prstClr val="black"/>
                    </a:solidFill>
                    <a:latin typeface="黑体" panose="02010609060101010101" pitchFamily="2" charset="-122"/>
                    <a:ea typeface="黑体" panose="02010609060101010101" pitchFamily="2" charset="-122"/>
                  </a:rPr>
                  <a:t>CH</a:t>
                </a:r>
                <a:r>
                  <a:rPr kumimoji="1" lang="en-US" altLang="zh-CN" sz="2800" b="1" baseline="-25000">
                    <a:solidFill>
                      <a:prstClr val="black"/>
                    </a:solidFill>
                    <a:latin typeface="黑体" panose="02010609060101010101" pitchFamily="2" charset="-122"/>
                    <a:ea typeface="黑体" panose="02010609060101010101" pitchFamily="2" charset="-122"/>
                  </a:rPr>
                  <a:t>3</a:t>
                </a:r>
                <a:endParaRPr lang="zh-CN" altLang="en-US" sz="2800" b="1">
                  <a:latin typeface="黑体" panose="02010609060101010101" pitchFamily="2" charset="-122"/>
                  <a:ea typeface="黑体" panose="02010609060101010101" pitchFamily="2" charset="-122"/>
                </a:endParaRPr>
              </a:p>
            </p:txBody>
          </p:sp>
          <p:sp>
            <p:nvSpPr>
              <p:cNvPr id="70" name="文本框 69"/>
              <p:cNvSpPr txBox="1"/>
              <p:nvPr>
                <p:custDataLst>
                  <p:tags r:id="rId68"/>
                </p:custDataLst>
              </p:nvPr>
            </p:nvSpPr>
            <p:spPr>
              <a:xfrm>
                <a:off x="1291721" y="5139024"/>
                <a:ext cx="615553" cy="273473"/>
              </a:xfrm>
              <a:prstGeom prst="rect">
                <a:avLst/>
              </a:prstGeom>
              <a:noFill/>
            </p:spPr>
            <p:txBody>
              <a:bodyPr vert="eaVert" wrap="none" rtlCol="0">
                <a:spAutoFit/>
              </a:bodyPr>
              <a:lstStyle/>
              <a:p>
                <a:r>
                  <a:rPr lang="en-US" altLang="zh-CN" sz="2800" b="1">
                    <a:latin typeface="黑体" panose="02010609060101010101" pitchFamily="2" charset="-122"/>
                    <a:ea typeface="黑体" panose="02010609060101010101" pitchFamily="2" charset="-122"/>
                  </a:rPr>
                  <a:t>-</a:t>
                </a:r>
                <a:endParaRPr lang="zh-CN" altLang="en-US" sz="2800" b="1">
                  <a:latin typeface="黑体" panose="02010609060101010101" pitchFamily="2" charset="-122"/>
                  <a:ea typeface="黑体" panose="02010609060101010101" pitchFamily="2" charset="-122"/>
                </a:endParaRP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par>
                                <p:cTn id="21" presetID="22" presetClass="entr" presetSubtype="8"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fill="hold"/>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left)">
                                      <p:cBhvr>
                                        <p:cTn id="33" dur="500" fill="hold"/>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4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wipe(down)">
                                      <p:cBhvr>
                                        <p:cTn id="45" dur="500"/>
                                        <p:tgtEl>
                                          <p:spTgt spid="23"/>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left)">
                                      <p:cBhvr>
                                        <p:cTn id="49" dur="50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wipe(down)">
                                      <p:cBhvr>
                                        <p:cTn id="54" dur="500"/>
                                        <p:tgtEl>
                                          <p:spTgt spid="2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48"/>
                                        </p:tgtEl>
                                        <p:attrNameLst>
                                          <p:attrName>style.visibility</p:attrName>
                                        </p:attrNameLst>
                                      </p:cBhvr>
                                      <p:to>
                                        <p:strVal val="visible"/>
                                      </p:to>
                                    </p:set>
                                    <p:animEffect transition="in" filter="wipe(left)">
                                      <p:cBhvr>
                                        <p:cTn id="59" dur="500"/>
                                        <p:tgtEl>
                                          <p:spTgt spid="48"/>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wipe(down)">
                                      <p:cBhvr>
                                        <p:cTn id="64" dur="500"/>
                                        <p:tgtEl>
                                          <p:spTgt spid="46"/>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wipe(down)">
                                      <p:cBhvr>
                                        <p:cTn id="69" dur="500"/>
                                        <p:tgtEl>
                                          <p:spTgt spid="25"/>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wipe(left)">
                                      <p:cBhvr>
                                        <p:cTn id="74" dur="500"/>
                                        <p:tgtEl>
                                          <p:spTgt spid="45"/>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56"/>
                                        </p:tgtEl>
                                        <p:attrNameLst>
                                          <p:attrName>style.visibility</p:attrName>
                                        </p:attrNameLst>
                                      </p:cBhvr>
                                      <p:to>
                                        <p:strVal val="visible"/>
                                      </p:to>
                                    </p:set>
                                    <p:animEffect transition="in" filter="wipe(left)">
                                      <p:cBhvr>
                                        <p:cTn id="79" dur="500"/>
                                        <p:tgtEl>
                                          <p:spTgt spid="56"/>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57"/>
                                        </p:tgtEl>
                                        <p:attrNameLst>
                                          <p:attrName>style.visibility</p:attrName>
                                        </p:attrNameLst>
                                      </p:cBhvr>
                                      <p:to>
                                        <p:strVal val="visible"/>
                                      </p:to>
                                    </p:set>
                                    <p:animEffect transition="in" filter="wipe(down)">
                                      <p:cBhvr>
                                        <p:cTn id="82" dur="500"/>
                                        <p:tgtEl>
                                          <p:spTgt spid="57"/>
                                        </p:tgtEl>
                                      </p:cBhvr>
                                    </p:animEffect>
                                  </p:childTnLst>
                                </p:cTn>
                              </p:par>
                            </p:childTnLst>
                          </p:cTn>
                        </p:par>
                        <p:par>
                          <p:cTn id="83" fill="hold">
                            <p:stCondLst>
                              <p:cond delay="500"/>
                            </p:stCondLst>
                            <p:childTnLst>
                              <p:par>
                                <p:cTn id="84" presetID="22" presetClass="entr" presetSubtype="8" fill="hold" nodeType="afterEffect">
                                  <p:stCondLst>
                                    <p:cond delay="0"/>
                                  </p:stCondLst>
                                  <p:childTnLst>
                                    <p:set>
                                      <p:cBhvr>
                                        <p:cTn id="85" dur="1" fill="hold">
                                          <p:stCondLst>
                                            <p:cond delay="0"/>
                                          </p:stCondLst>
                                        </p:cTn>
                                        <p:tgtEl>
                                          <p:spTgt spid="51"/>
                                        </p:tgtEl>
                                        <p:attrNameLst>
                                          <p:attrName>style.visibility</p:attrName>
                                        </p:attrNameLst>
                                      </p:cBhvr>
                                      <p:to>
                                        <p:strVal val="visible"/>
                                      </p:to>
                                    </p:set>
                                    <p:animEffect transition="in" filter="wipe(left)">
                                      <p:cBhvr>
                                        <p:cTn id="86" dur="500"/>
                                        <p:tgtEl>
                                          <p:spTgt spid="51"/>
                                        </p:tgtEl>
                                      </p:cBhvr>
                                    </p:animEffect>
                                  </p:childTnLst>
                                </p:cTn>
                              </p:par>
                            </p:childTnLst>
                          </p:cTn>
                        </p:par>
                        <p:par>
                          <p:cTn id="87" fill="hold">
                            <p:stCondLst>
                              <p:cond delay="1000"/>
                            </p:stCondLst>
                            <p:childTnLst>
                              <p:par>
                                <p:cTn id="88" presetID="22" presetClass="entr" presetSubtype="8" fill="hold" nodeType="afterEffect">
                                  <p:stCondLst>
                                    <p:cond delay="0"/>
                                  </p:stCondLst>
                                  <p:childTnLst>
                                    <p:set>
                                      <p:cBhvr>
                                        <p:cTn id="89" dur="1" fill="hold">
                                          <p:stCondLst>
                                            <p:cond delay="0"/>
                                          </p:stCondLst>
                                        </p:cTn>
                                        <p:tgtEl>
                                          <p:spTgt spid="58"/>
                                        </p:tgtEl>
                                        <p:attrNameLst>
                                          <p:attrName>style.visibility</p:attrName>
                                        </p:attrNameLst>
                                      </p:cBhvr>
                                      <p:to>
                                        <p:strVal val="visible"/>
                                      </p:to>
                                    </p:set>
                                    <p:animEffect transition="in" filter="wipe(left)">
                                      <p:cBhvr>
                                        <p:cTn id="90" dur="500"/>
                                        <p:tgtEl>
                                          <p:spTgt spid="58"/>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grpId="0" nodeType="clickEffect">
                                  <p:stCondLst>
                                    <p:cond delay="0"/>
                                  </p:stCondLst>
                                  <p:childTnLst>
                                    <p:set>
                                      <p:cBhvr>
                                        <p:cTn id="94" dur="1" fill="hold">
                                          <p:stCondLst>
                                            <p:cond delay="0"/>
                                          </p:stCondLst>
                                        </p:cTn>
                                        <p:tgtEl>
                                          <p:spTgt spid="62"/>
                                        </p:tgtEl>
                                        <p:attrNameLst>
                                          <p:attrName>style.visibility</p:attrName>
                                        </p:attrNameLst>
                                      </p:cBhvr>
                                      <p:to>
                                        <p:strVal val="visible"/>
                                      </p:to>
                                    </p:set>
                                    <p:animEffect transition="in" filter="wipe(down)">
                                      <p:cBhvr>
                                        <p:cTn id="95" dur="500"/>
                                        <p:tgtEl>
                                          <p:spTgt spid="62"/>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4" fill="hold" grpId="0" nodeType="clickEffect">
                                  <p:stCondLst>
                                    <p:cond delay="0"/>
                                  </p:stCondLst>
                                  <p:childTnLst>
                                    <p:set>
                                      <p:cBhvr>
                                        <p:cTn id="99" dur="1" fill="hold">
                                          <p:stCondLst>
                                            <p:cond delay="0"/>
                                          </p:stCondLst>
                                        </p:cTn>
                                        <p:tgtEl>
                                          <p:spTgt spid="61"/>
                                        </p:tgtEl>
                                        <p:attrNameLst>
                                          <p:attrName>style.visibility</p:attrName>
                                        </p:attrNameLst>
                                      </p:cBhvr>
                                      <p:to>
                                        <p:strVal val="visible"/>
                                      </p:to>
                                    </p:set>
                                    <p:animEffect transition="in" filter="wipe(down)">
                                      <p:cBhvr>
                                        <p:cTn id="100" dur="500"/>
                                        <p:tgtEl>
                                          <p:spTgt spid="61"/>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nodeType="clickEffect">
                                  <p:stCondLst>
                                    <p:cond delay="0"/>
                                  </p:stCondLst>
                                  <p:childTnLst>
                                    <p:set>
                                      <p:cBhvr>
                                        <p:cTn id="104" dur="1" fill="hold">
                                          <p:stCondLst>
                                            <p:cond delay="0"/>
                                          </p:stCondLst>
                                        </p:cTn>
                                        <p:tgtEl>
                                          <p:spTgt spid="36"/>
                                        </p:tgtEl>
                                        <p:attrNameLst>
                                          <p:attrName>style.visibility</p:attrName>
                                        </p:attrNameLst>
                                      </p:cBhvr>
                                      <p:to>
                                        <p:strVal val="visible"/>
                                      </p:to>
                                    </p:set>
                                    <p:animEffect transition="in" filter="wipe(left)">
                                      <p:cBhvr>
                                        <p:cTn id="105" dur="500"/>
                                        <p:tgtEl>
                                          <p:spTgt spid="36"/>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8" fill="hold" nodeType="clickEffect">
                                  <p:stCondLst>
                                    <p:cond delay="0"/>
                                  </p:stCondLst>
                                  <p:childTnLst>
                                    <p:set>
                                      <p:cBhvr>
                                        <p:cTn id="109" dur="1" fill="hold">
                                          <p:stCondLst>
                                            <p:cond delay="0"/>
                                          </p:stCondLst>
                                        </p:cTn>
                                        <p:tgtEl>
                                          <p:spTgt spid="63"/>
                                        </p:tgtEl>
                                        <p:attrNameLst>
                                          <p:attrName>style.visibility</p:attrName>
                                        </p:attrNameLst>
                                      </p:cBhvr>
                                      <p:to>
                                        <p:strVal val="visible"/>
                                      </p:to>
                                    </p:set>
                                    <p:animEffect transition="in" filter="wipe(left)">
                                      <p:cBhvr>
                                        <p:cTn id="110" dur="500"/>
                                        <p:tgtEl>
                                          <p:spTgt spid="63"/>
                                        </p:tgtEl>
                                      </p:cBhvr>
                                    </p:animEffect>
                                  </p:childTnLst>
                                </p:cTn>
                              </p:par>
                              <p:par>
                                <p:cTn id="111" presetID="22" presetClass="entr" presetSubtype="8" fill="hold" nodeType="withEffect">
                                  <p:stCondLst>
                                    <p:cond delay="0"/>
                                  </p:stCondLst>
                                  <p:childTnLst>
                                    <p:set>
                                      <p:cBhvr>
                                        <p:cTn id="112" dur="1" fill="hold">
                                          <p:stCondLst>
                                            <p:cond delay="0"/>
                                          </p:stCondLst>
                                        </p:cTn>
                                        <p:tgtEl>
                                          <p:spTgt spid="66"/>
                                        </p:tgtEl>
                                        <p:attrNameLst>
                                          <p:attrName>style.visibility</p:attrName>
                                        </p:attrNameLst>
                                      </p:cBhvr>
                                      <p:to>
                                        <p:strVal val="visible"/>
                                      </p:to>
                                    </p:set>
                                    <p:animEffect transition="in" filter="wipe(left)">
                                      <p:cBhvr>
                                        <p:cTn id="113"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P spid="15" grpId="0"/>
      <p:bldP spid="22" grpId="0"/>
      <p:bldP spid="23" grpId="0"/>
      <p:bldP spid="24" grpId="0" bldLvl="0" animBg="1"/>
      <p:bldP spid="45" grpId="0"/>
      <p:bldP spid="46" grpId="0" bldLvl="0" animBg="1"/>
      <p:bldP spid="47" grpId="0"/>
      <p:bldP spid="56" grpId="0"/>
      <p:bldP spid="57" grpId="0"/>
      <p:bldP spid="61" grpId="0" bldLvl="0" animBg="1"/>
      <p:bldP spid="62"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263352" y="3070689"/>
            <a:ext cx="11637670" cy="1319848"/>
          </a:xfrm>
          <a:prstGeom prst="rect">
            <a:avLst/>
          </a:prstGeom>
        </p:spPr>
        <p:txBody>
          <a:bodyPr wrap="square">
            <a:spAutoFit/>
          </a:bodyPr>
          <a:lstStyle/>
          <a:p>
            <a:pPr lvl="0">
              <a:lnSpc>
                <a:spcPct val="150000"/>
              </a:lnSpc>
              <a:spcAft>
                <a:spcPct val="0"/>
              </a:spcAft>
            </a:pP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如果将甲醛、乙醛、丙醛在</a:t>
            </a:r>
            <a:r>
              <a:rPr lang="en-US" altLang="zh-CN" sz="2800" b="1" kern="100" err="1">
                <a:solidFill>
                  <a:prstClr val="black"/>
                </a:solidFill>
                <a:latin typeface="Times New Roman" panose="02020603050405020304" charset="0"/>
                <a:ea typeface="华文新魏" panose="02010800040101010101" pitchFamily="2" charset="-122"/>
                <a:cs typeface="Times New Roman" panose="02020603050405020304" charset="0"/>
              </a:rPr>
              <a:t>NaOH</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溶液中发生反应，最多可以形成羟基醛的种类</a:t>
            </a:r>
            <a:r>
              <a:rPr lang="zh-CN" altLang="zh-CN" sz="2800" b="1" kern="100" smtClean="0">
                <a:solidFill>
                  <a:prstClr val="black"/>
                </a:solidFill>
                <a:latin typeface="Times New Roman" panose="02020603050405020304" charset="0"/>
                <a:ea typeface="华文新魏" panose="02010800040101010101" pitchFamily="2" charset="-122"/>
                <a:cs typeface="Times New Roman" panose="02020603050405020304" charset="0"/>
              </a:rPr>
              <a:t>有</a:t>
            </a:r>
            <a:r>
              <a:rPr lang="zh-CN" altLang="en-US" sz="2800" b="1" kern="100" smtClean="0">
                <a:solidFill>
                  <a:prstClr val="black"/>
                </a:solidFill>
                <a:latin typeface="Times New Roman" panose="02020603050405020304" charset="0"/>
                <a:ea typeface="华文新魏" panose="02010800040101010101" pitchFamily="2" charset="-122"/>
                <a:cs typeface="Times New Roman" panose="02020603050405020304" charset="0"/>
              </a:rPr>
              <a:t>（        ）</a:t>
            </a:r>
            <a:r>
              <a:rPr lang="en-US" altLang="zh-CN" sz="2800" b="1" kern="100" smtClean="0">
                <a:solidFill>
                  <a:prstClr val="black"/>
                </a:solidFill>
                <a:latin typeface="Times New Roman" panose="02020603050405020304" charset="0"/>
                <a:ea typeface="华文新魏" panose="02010800040101010101" pitchFamily="2" charset="-122"/>
                <a:cs typeface="Times New Roman" panose="02020603050405020304" charset="0"/>
              </a:rPr>
              <a:t>A.3</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种</a:t>
            </a:r>
            <a:r>
              <a:rPr lang="en-US"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  	</a:t>
            </a:r>
            <a:r>
              <a:rPr lang="en-US" altLang="zh-CN" sz="2800" b="1" kern="100" smtClean="0">
                <a:solidFill>
                  <a:prstClr val="black"/>
                </a:solidFill>
                <a:latin typeface="Times New Roman" panose="02020603050405020304" charset="0"/>
                <a:ea typeface="华文新魏" panose="02010800040101010101" pitchFamily="2" charset="-122"/>
                <a:cs typeface="Times New Roman" panose="02020603050405020304" charset="0"/>
              </a:rPr>
              <a:t>B.4</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种</a:t>
            </a:r>
            <a:r>
              <a:rPr lang="en-US"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  	</a:t>
            </a:r>
            <a:r>
              <a:rPr lang="en-US" altLang="zh-CN" sz="2800" b="1" kern="100" smtClean="0">
                <a:solidFill>
                  <a:prstClr val="black"/>
                </a:solidFill>
                <a:latin typeface="Times New Roman" panose="02020603050405020304" charset="0"/>
                <a:ea typeface="华文新魏" panose="02010800040101010101" pitchFamily="2" charset="-122"/>
                <a:cs typeface="Times New Roman" panose="02020603050405020304" charset="0"/>
              </a:rPr>
              <a:t>C.5</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种</a:t>
            </a:r>
            <a:r>
              <a:rPr lang="en-US"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  	</a:t>
            </a:r>
            <a:r>
              <a:rPr lang="en-US" altLang="zh-CN" sz="2800" b="1" kern="100" smtClean="0">
                <a:solidFill>
                  <a:prstClr val="black"/>
                </a:solidFill>
                <a:latin typeface="Times New Roman" panose="02020603050405020304" charset="0"/>
                <a:ea typeface="华文新魏" panose="02010800040101010101" pitchFamily="2" charset="-122"/>
                <a:cs typeface="Times New Roman" panose="02020603050405020304" charset="0"/>
              </a:rPr>
              <a:t>D.6</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种</a:t>
            </a:r>
            <a:endPar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3" name="矩形 2"/>
          <p:cNvSpPr/>
          <p:nvPr>
            <p:custDataLst>
              <p:tags r:id="rId2"/>
            </p:custDataLst>
          </p:nvPr>
        </p:nvSpPr>
        <p:spPr>
          <a:xfrm>
            <a:off x="42377" y="597695"/>
            <a:ext cx="11202863" cy="1126462"/>
          </a:xfrm>
          <a:prstGeom prst="rect">
            <a:avLst/>
          </a:prstGeom>
        </p:spPr>
        <p:txBody>
          <a:bodyPr wrap="square">
            <a:spAutoFit/>
          </a:bodyPr>
          <a:lstStyle/>
          <a:p>
            <a:pPr lvl="0">
              <a:lnSpc>
                <a:spcPct val="120000"/>
              </a:lnSpc>
            </a:pPr>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迁移应用</a:t>
            </a:r>
            <a:r>
              <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rPr>
              <a:t>2:</a:t>
            </a:r>
            <a:endParaRPr lang="en-US" altLang="zh-CN" sz="2800" b="1" smtClean="0">
              <a:solidFill>
                <a:srgbClr val="FF0000"/>
              </a:solidFill>
              <a:latin typeface="Times New Roman" panose="02020603050405020304" charset="0"/>
              <a:ea typeface="华文新魏" panose="02010800040101010101" pitchFamily="2" charset="-122"/>
              <a:cs typeface="Times New Roman" panose="02020603050405020304" charset="0"/>
            </a:endParaRPr>
          </a:p>
          <a:p>
            <a:pPr lvl="0">
              <a:lnSpc>
                <a:spcPct val="120000"/>
              </a:lnSpc>
            </a:pPr>
            <a:r>
              <a:rPr lang="en-US" altLang="zh-CN" sz="2800" b="1" smtClean="0">
                <a:latin typeface="Times New Roman" panose="02020603050405020304" charset="0"/>
                <a:ea typeface="华文新魏" panose="02010800040101010101" pitchFamily="2" charset="-122"/>
                <a:cs typeface="Times New Roman" panose="02020603050405020304" charset="0"/>
                <a:sym typeface="Wingdings" panose="05000000000000000000" pitchFamily="2" charset="2"/>
              </a:rPr>
              <a:t>(1)</a:t>
            </a:r>
            <a:r>
              <a:rPr lang="zh-CN" altLang="zh-CN" sz="2800" b="1" kern="100" smtClean="0">
                <a:solidFill>
                  <a:prstClr val="black"/>
                </a:solidFill>
                <a:latin typeface="Times New Roman" panose="02020603050405020304" charset="0"/>
                <a:ea typeface="华文新魏" panose="02010800040101010101" pitchFamily="2" charset="-122"/>
                <a:cs typeface="Times New Roman" panose="02020603050405020304" charset="0"/>
              </a:rPr>
              <a:t>已知</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两个醛分子在</a:t>
            </a:r>
            <a:r>
              <a:rPr lang="en-US" altLang="zh-CN" sz="2800" b="1" kern="100" err="1" smtClean="0">
                <a:solidFill>
                  <a:prstClr val="black"/>
                </a:solidFill>
                <a:latin typeface="Times New Roman" panose="02020603050405020304" charset="0"/>
                <a:ea typeface="华文新魏" panose="02010800040101010101" pitchFamily="2" charset="-122"/>
                <a:cs typeface="Times New Roman" panose="02020603050405020304" charset="0"/>
              </a:rPr>
              <a:t>NaOH(aq)</a:t>
            </a:r>
            <a:r>
              <a:rPr lang="zh-CN" altLang="zh-CN" sz="2800" b="1" kern="100" smtClean="0">
                <a:solidFill>
                  <a:prstClr val="black"/>
                </a:solidFill>
                <a:latin typeface="Times New Roman" panose="02020603050405020304" charset="0"/>
                <a:ea typeface="华文新魏" panose="02010800040101010101" pitchFamily="2" charset="-122"/>
                <a:cs typeface="Times New Roman" panose="02020603050405020304" charset="0"/>
              </a:rPr>
              <a:t>作用</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下</a:t>
            </a:r>
            <a:r>
              <a:rPr lang="zh-CN" altLang="zh-CN" sz="2800" b="1" kern="100" smtClean="0">
                <a:solidFill>
                  <a:prstClr val="black"/>
                </a:solidFill>
                <a:latin typeface="Times New Roman" panose="02020603050405020304" charset="0"/>
                <a:ea typeface="华文新魏" panose="02010800040101010101" pitchFamily="2" charset="-122"/>
                <a:cs typeface="Times New Roman" panose="02020603050405020304" charset="0"/>
              </a:rPr>
              <a:t>可发生</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加成反应</a:t>
            </a:r>
            <a:r>
              <a:rPr lang="zh-CN" altLang="zh-CN" sz="2800" b="1" kern="100" smtClean="0">
                <a:solidFill>
                  <a:prstClr val="black"/>
                </a:solidFill>
                <a:latin typeface="Times New Roman" panose="02020603050405020304" charset="0"/>
                <a:ea typeface="华文新魏" panose="02010800040101010101" pitchFamily="2" charset="-122"/>
                <a:cs typeface="Times New Roman" panose="02020603050405020304" charset="0"/>
              </a:rPr>
              <a:t>，生成</a:t>
            </a:r>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羟基</a:t>
            </a:r>
            <a:r>
              <a:rPr lang="zh-CN" altLang="zh-CN" sz="2800" b="1" kern="100" smtClean="0">
                <a:solidFill>
                  <a:prstClr val="black"/>
                </a:solidFill>
                <a:latin typeface="Times New Roman" panose="02020603050405020304" charset="0"/>
                <a:ea typeface="华文新魏" panose="02010800040101010101" pitchFamily="2" charset="-122"/>
                <a:cs typeface="Times New Roman" panose="02020603050405020304" charset="0"/>
              </a:rPr>
              <a:t>醛：</a:t>
            </a:r>
            <a:endParaRPr lang="zh-CN" altLang="zh-CN" sz="2800" b="1" kern="100" smtClean="0">
              <a:solidFill>
                <a:prstClr val="black"/>
              </a:solidFill>
              <a:latin typeface="Times New Roman" panose="02020603050405020304" charset="0"/>
              <a:ea typeface="华文新魏" panose="02010800040101010101" pitchFamily="2" charset="-122"/>
              <a:cs typeface="Times New Roman" panose="02020603050405020304" charset="0"/>
            </a:endParaRPr>
          </a:p>
        </p:txBody>
      </p:sp>
      <p:pic>
        <p:nvPicPr>
          <p:cNvPr id="4" name="Picture 2"/>
          <p:cNvPicPr>
            <a:picLocks noChangeAspect="1" noChangeArrowheads="1"/>
          </p:cNvPicPr>
          <p:nvPr>
            <p:custDataLst>
              <p:tags r:id="rId3"/>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263352" y="1796934"/>
            <a:ext cx="2213371" cy="868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custDataLst>
              <p:tags r:id="rId5"/>
            </p:custDataLst>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3154735" y="1750374"/>
            <a:ext cx="2076339" cy="900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对象 5"/>
          <p:cNvGraphicFramePr>
            <a:graphicFrameLocks noChangeAspect="1"/>
          </p:cNvGraphicFramePr>
          <p:nvPr>
            <p:custDataLst>
              <p:tags r:id="rId7"/>
            </p:custDataLst>
          </p:nvPr>
        </p:nvGraphicFramePr>
        <p:xfrm>
          <a:off x="5496516" y="2039461"/>
          <a:ext cx="1784365" cy="804309"/>
        </p:xfrm>
        <a:graphic>
          <a:graphicData uri="http://schemas.openxmlformats.org/presentationml/2006/ole">
            <mc:AlternateContent xmlns:mc="http://schemas.openxmlformats.org/markup-compatibility/2006">
              <mc:Choice xmlns:v="urn:schemas-microsoft-com:vml" Requires="v">
                <p:oleObj spid="_x0000_s1046" name="文档" r:id="rId8" imgW="1790700" imgH="808990" progId="Word.Document.12">
                  <p:embed/>
                </p:oleObj>
              </mc:Choice>
              <mc:Fallback>
                <p:oleObj name="文档" r:id="rId8" imgW="1790700" imgH="808990" progId="Word.Document.12">
                  <p:embed/>
                  <p:pic>
                    <p:nvPicPr>
                      <p:cNvPr id="0" name="OLE substitute image"/>
                      <p:cNvPicPr/>
                      <p:nvPr/>
                    </p:nvPicPr>
                    <p:blipFill>
                      <a:blip r:embed="rId9"/>
                      <a:stretch>
                        <a:fillRect/>
                      </a:stretch>
                    </p:blipFill>
                    <p:spPr>
                      <a:xfrm>
                        <a:off x="5496516" y="2039461"/>
                        <a:ext cx="1784365" cy="804309"/>
                      </a:xfrm>
                      <a:prstGeom prst="rect">
                        <a:avLst/>
                      </a:prstGeom>
                    </p:spPr>
                  </p:pic>
                </p:oleObj>
              </mc:Fallback>
            </mc:AlternateContent>
          </a:graphicData>
        </a:graphic>
      </p:graphicFrame>
      <p:pic>
        <p:nvPicPr>
          <p:cNvPr id="7" name="Picture 4"/>
          <p:cNvPicPr>
            <a:picLocks noChangeAspect="1" noChangeArrowheads="1"/>
          </p:cNvPicPr>
          <p:nvPr>
            <p:custDataLst>
              <p:tags r:id="rId10"/>
            </p:custDataLst>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237068" y="1791273"/>
            <a:ext cx="3446607" cy="1369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9"/>
          <p:cNvSpPr txBox="1"/>
          <p:nvPr>
            <p:custDataLst>
              <p:tags r:id="rId12"/>
            </p:custDataLst>
          </p:nvPr>
        </p:nvSpPr>
        <p:spPr>
          <a:xfrm>
            <a:off x="2320616" y="3867199"/>
            <a:ext cx="753993" cy="523220"/>
          </a:xfrm>
          <a:prstGeom prst="rect">
            <a:avLst/>
          </a:prstGeom>
          <a:noFill/>
        </p:spPr>
        <p:txBody>
          <a:bodyPr wrap="square" rtlCol="0">
            <a:spAutoFit/>
          </a:bodyPr>
          <a:lstStyle/>
          <a:p>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D</a:t>
            </a:r>
            <a:endPar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9" name="矩形 8"/>
          <p:cNvSpPr/>
          <p:nvPr>
            <p:custDataLst>
              <p:tags r:id="rId13"/>
            </p:custDataLst>
          </p:nvPr>
        </p:nvSpPr>
        <p:spPr>
          <a:xfrm>
            <a:off x="2608549" y="2240007"/>
            <a:ext cx="545342" cy="523220"/>
          </a:xfrm>
          <a:prstGeom prst="rect">
            <a:avLst/>
          </a:prstGeom>
        </p:spPr>
        <p:txBody>
          <a:bodyPr wrap="none">
            <a:spAutoFit/>
          </a:bodyPr>
          <a:lstStyle/>
          <a:p>
            <a:r>
              <a:rPr lang="zh-CN" altLang="zh-CN" sz="2800" b="1" kern="100">
                <a:solidFill>
                  <a:prstClr val="black"/>
                </a:solidFill>
                <a:latin typeface="Times New Roman" panose="02020603050405020304" charset="0"/>
                <a:ea typeface="华文新魏" panose="02010800040101010101" pitchFamily="2" charset="-122"/>
                <a:cs typeface="Times New Roman" panose="02020603050405020304" charset="0"/>
              </a:rPr>
              <a:t>＋</a:t>
            </a:r>
            <a:endParaRPr lang="zh-CN" altLang="en-US" sz="2800">
              <a:latin typeface="Times New Roman" panose="02020603050405020304" charset="0"/>
              <a:ea typeface="华文新魏" panose="02010800040101010101" pitchFamily="2" charset="-122"/>
              <a:cs typeface="Times New Roman" panose="02020603050405020304" charset="0"/>
            </a:endParaRPr>
          </a:p>
        </p:txBody>
      </p:sp>
      <p:sp>
        <p:nvSpPr>
          <p:cNvPr id="10" name="Text Box 18"/>
          <p:cNvSpPr txBox="1">
            <a:spLocks noChangeArrowheads="1"/>
          </p:cNvSpPr>
          <p:nvPr>
            <p:custDataLst>
              <p:tags r:id="rId14"/>
            </p:custDataLst>
          </p:nvPr>
        </p:nvSpPr>
        <p:spPr bwMode="auto">
          <a:xfrm>
            <a:off x="91851" y="4543157"/>
            <a:ext cx="82855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kumimoji="1" lang="en-US" altLang="zh-CN" sz="2800" b="1" smtClean="0">
                <a:latin typeface="Times New Roman" panose="02020603050405020304" charset="0"/>
                <a:ea typeface="华文新魏" panose="02010800040101010101" pitchFamily="2" charset="-122"/>
                <a:cs typeface="Times New Roman" panose="02020603050405020304" charset="0"/>
              </a:rPr>
              <a:t>(2)</a:t>
            </a:r>
            <a:r>
              <a:rPr kumimoji="1" lang="zh-CN" altLang="en-US" sz="2800" b="1" smtClean="0">
                <a:latin typeface="Times New Roman" panose="02020603050405020304" charset="0"/>
                <a:ea typeface="华文新魏" panose="02010800040101010101" pitchFamily="2" charset="-122"/>
                <a:cs typeface="Times New Roman" panose="02020603050405020304" charset="0"/>
              </a:rPr>
              <a:t>根据</a:t>
            </a:r>
            <a:r>
              <a:rPr kumimoji="1" lang="zh-CN" altLang="en-US" sz="2800" b="1">
                <a:latin typeface="Times New Roman" panose="02020603050405020304" charset="0"/>
                <a:ea typeface="华文新魏" panose="02010800040101010101" pitchFamily="2" charset="-122"/>
                <a:cs typeface="Times New Roman" panose="02020603050405020304" charset="0"/>
              </a:rPr>
              <a:t>上述信息，用</a:t>
            </a:r>
            <a:r>
              <a:rPr kumimoji="1" lang="zh-CN" altLang="en-US" sz="2800" b="1" smtClean="0">
                <a:latin typeface="Times New Roman" panose="02020603050405020304" charset="0"/>
                <a:ea typeface="华文新魏" panose="02010800040101010101" pitchFamily="2" charset="-122"/>
                <a:cs typeface="Times New Roman" panose="02020603050405020304" charset="0"/>
              </a:rPr>
              <a:t>乙炔为原料合成</a:t>
            </a:r>
            <a:r>
              <a:rPr kumimoji="1" lang="en-US" altLang="zh-CN" sz="2800" b="1">
                <a:latin typeface="Times New Roman" panose="02020603050405020304" charset="0"/>
                <a:ea typeface="华文新魏" panose="02010800040101010101" pitchFamily="2" charset="-122"/>
                <a:cs typeface="Times New Roman" panose="02020603050405020304" charset="0"/>
              </a:rPr>
              <a:t>1-</a:t>
            </a:r>
            <a:r>
              <a:rPr kumimoji="1" lang="zh-CN" altLang="en-US" sz="2800" b="1" smtClean="0">
                <a:latin typeface="Times New Roman" panose="02020603050405020304" charset="0"/>
                <a:ea typeface="华文新魏" panose="02010800040101010101" pitchFamily="2" charset="-122"/>
                <a:cs typeface="Times New Roman" panose="02020603050405020304" charset="0"/>
              </a:rPr>
              <a:t>丁醇的流程。</a:t>
            </a:r>
            <a:endParaRPr kumimoji="1"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11" name="Text Box 20"/>
          <p:cNvSpPr txBox="1">
            <a:spLocks noChangeArrowheads="1"/>
          </p:cNvSpPr>
          <p:nvPr>
            <p:custDataLst>
              <p:tags r:id="rId15"/>
            </p:custDataLst>
          </p:nvPr>
        </p:nvSpPr>
        <p:spPr bwMode="auto">
          <a:xfrm>
            <a:off x="214858" y="5341151"/>
            <a:ext cx="153105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kumimoji="1" lang="en-US" altLang="zh-CN" sz="2400" b="1">
                <a:latin typeface="Times New Roman" panose="02020603050405020304" charset="0"/>
                <a:ea typeface="华文新魏" panose="02010800040101010101" pitchFamily="2" charset="-122"/>
                <a:cs typeface="Times New Roman" panose="02020603050405020304" charset="0"/>
              </a:rPr>
              <a:t>CH≡CH</a:t>
            </a:r>
            <a:endParaRPr kumimoji="1" lang="en-US" altLang="zh-CN" sz="2400" b="1">
              <a:latin typeface="Times New Roman" panose="02020603050405020304" charset="0"/>
              <a:ea typeface="华文新魏" panose="02010800040101010101" pitchFamily="2" charset="-122"/>
              <a:cs typeface="Times New Roman" panose="02020603050405020304" charset="0"/>
            </a:endParaRPr>
          </a:p>
        </p:txBody>
      </p:sp>
      <p:sp>
        <p:nvSpPr>
          <p:cNvPr id="12" name="矩形 11"/>
          <p:cNvSpPr/>
          <p:nvPr>
            <p:custDataLst>
              <p:tags r:id="rId16"/>
            </p:custDataLst>
          </p:nvPr>
        </p:nvSpPr>
        <p:spPr>
          <a:xfrm>
            <a:off x="9058607" y="5473271"/>
            <a:ext cx="2919389" cy="461665"/>
          </a:xfrm>
          <a:prstGeom prst="rect">
            <a:avLst/>
          </a:prstGeom>
        </p:spPr>
        <p:txBody>
          <a:bodyPr wrap="none">
            <a:spAutoFit/>
          </a:bodyPr>
          <a:lstStyle/>
          <a:p>
            <a:pPr lvl="0">
              <a:spcBef>
                <a:spcPct val="50000"/>
              </a:spcBef>
            </a:pPr>
            <a:r>
              <a:rPr kumimoji="1"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400" b="1" baseline="-25000">
                <a:solidFill>
                  <a:prstClr val="black"/>
                </a:solidFill>
                <a:latin typeface="Times New Roman" panose="02020603050405020304" charset="0"/>
                <a:ea typeface="华文新魏" panose="02010800040101010101" pitchFamily="2" charset="-122"/>
                <a:cs typeface="Times New Roman" panose="02020603050405020304" charset="0"/>
              </a:rPr>
              <a:t>3</a:t>
            </a:r>
            <a:r>
              <a:rPr kumimoji="1"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400" b="1" baseline="-25000">
                <a:solidFill>
                  <a:prstClr val="black"/>
                </a:solidFill>
                <a:latin typeface="Times New Roman" panose="02020603050405020304" charset="0"/>
                <a:ea typeface="华文新魏" panose="02010800040101010101" pitchFamily="2" charset="-122"/>
                <a:cs typeface="Times New Roman" panose="02020603050405020304" charset="0"/>
              </a:rPr>
              <a:t>2</a:t>
            </a:r>
            <a:r>
              <a:rPr kumimoji="1"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400" b="1" baseline="-25000">
                <a:solidFill>
                  <a:prstClr val="black"/>
                </a:solidFill>
                <a:latin typeface="Times New Roman" panose="02020603050405020304" charset="0"/>
                <a:ea typeface="华文新魏" panose="02010800040101010101" pitchFamily="2" charset="-122"/>
                <a:cs typeface="Times New Roman" panose="02020603050405020304" charset="0"/>
              </a:rPr>
              <a:t>2</a:t>
            </a:r>
            <a:r>
              <a:rPr kumimoji="1"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400" b="1" baseline="-25000">
                <a:solidFill>
                  <a:prstClr val="black"/>
                </a:solidFill>
                <a:latin typeface="Times New Roman" panose="02020603050405020304" charset="0"/>
                <a:ea typeface="华文新魏" panose="02010800040101010101" pitchFamily="2" charset="-122"/>
                <a:cs typeface="Times New Roman" panose="02020603050405020304" charset="0"/>
              </a:rPr>
              <a:t>2</a:t>
            </a:r>
            <a:r>
              <a:rPr kumimoji="1"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rPr>
              <a:t>OH</a:t>
            </a:r>
            <a:endParaRPr kumimoji="1"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3" name="矩形 12"/>
          <p:cNvSpPr/>
          <p:nvPr>
            <p:custDataLst>
              <p:tags r:id="rId17"/>
            </p:custDataLst>
          </p:nvPr>
        </p:nvSpPr>
        <p:spPr>
          <a:xfrm>
            <a:off x="8623982" y="5424798"/>
            <a:ext cx="492443" cy="461665"/>
          </a:xfrm>
          <a:prstGeom prst="rect">
            <a:avLst/>
          </a:prstGeom>
        </p:spPr>
        <p:txBody>
          <a:bodyPr wrap="none">
            <a:spAutoFit/>
          </a:bodyPr>
          <a:lstStyle/>
          <a:p>
            <a:r>
              <a:rPr kumimoji="1" lang="en-US" altLang="zh-CN" sz="2400" b="1">
                <a:solidFill>
                  <a:srgbClr val="FF6600"/>
                </a:solidFill>
                <a:latin typeface="Times New Roman" panose="02020603050405020304" charset="0"/>
                <a:ea typeface="华文新魏" panose="02010800040101010101" pitchFamily="2" charset="-122"/>
                <a:cs typeface="Times New Roman" panose="02020603050405020304" charset="0"/>
              </a:rPr>
              <a:t>→</a:t>
            </a:r>
            <a:endParaRPr lang="zh-CN" altLang="en-US" sz="2400">
              <a:solidFill>
                <a:srgbClr val="FF6600"/>
              </a:solidFill>
              <a:latin typeface="Times New Roman" panose="02020603050405020304" charset="0"/>
              <a:ea typeface="华文新魏" panose="02010800040101010101" pitchFamily="2" charset="-122"/>
              <a:cs typeface="Times New Roman" panose="02020603050405020304" charset="0"/>
            </a:endParaRPr>
          </a:p>
        </p:txBody>
      </p:sp>
      <p:sp>
        <p:nvSpPr>
          <p:cNvPr id="14" name="矩形 13"/>
          <p:cNvSpPr/>
          <p:nvPr>
            <p:custDataLst>
              <p:tags r:id="rId18"/>
            </p:custDataLst>
          </p:nvPr>
        </p:nvSpPr>
        <p:spPr>
          <a:xfrm>
            <a:off x="6007135" y="5473272"/>
            <a:ext cx="2547492" cy="461665"/>
          </a:xfrm>
          <a:prstGeom prst="rect">
            <a:avLst/>
          </a:prstGeom>
        </p:spPr>
        <p:txBody>
          <a:bodyPr wrap="none">
            <a:spAutoFit/>
          </a:bodyPr>
          <a:lstStyle/>
          <a:p>
            <a:pPr lvl="0">
              <a:spcBef>
                <a:spcPct val="50000"/>
              </a:spcBef>
            </a:pPr>
            <a:r>
              <a:rPr kumimoji="1"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400" b="1" baseline="-25000">
                <a:solidFill>
                  <a:prstClr val="black"/>
                </a:solidFill>
                <a:latin typeface="Times New Roman" panose="02020603050405020304" charset="0"/>
                <a:ea typeface="华文新魏" panose="02010800040101010101" pitchFamily="2" charset="-122"/>
                <a:cs typeface="Times New Roman" panose="02020603050405020304" charset="0"/>
              </a:rPr>
              <a:t>3</a:t>
            </a:r>
            <a:r>
              <a:rPr kumimoji="1"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rPr>
              <a:t>CH=CHCHO</a:t>
            </a:r>
            <a:endParaRPr kumimoji="1"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5" name="矩形 14"/>
          <p:cNvSpPr/>
          <p:nvPr>
            <p:custDataLst>
              <p:tags r:id="rId19"/>
            </p:custDataLst>
          </p:nvPr>
        </p:nvSpPr>
        <p:spPr>
          <a:xfrm>
            <a:off x="5691558" y="5459141"/>
            <a:ext cx="492443" cy="461665"/>
          </a:xfrm>
          <a:prstGeom prst="rect">
            <a:avLst/>
          </a:prstGeom>
        </p:spPr>
        <p:txBody>
          <a:bodyPr wrap="none">
            <a:spAutoFit/>
          </a:bodyPr>
          <a:lstStyle/>
          <a:p>
            <a:pPr lvl="0">
              <a:spcBef>
                <a:spcPct val="50000"/>
              </a:spcBef>
            </a:pPr>
            <a:r>
              <a:rPr kumimoji="1" lang="en-US" altLang="zh-CN" sz="2400" b="1">
                <a:solidFill>
                  <a:srgbClr val="FF6600"/>
                </a:solidFill>
                <a:latin typeface="Times New Roman" panose="02020603050405020304" charset="0"/>
                <a:ea typeface="华文新魏" panose="02010800040101010101" pitchFamily="2" charset="-122"/>
                <a:cs typeface="Times New Roman" panose="02020603050405020304" charset="0"/>
              </a:rPr>
              <a:t>→</a:t>
            </a:r>
            <a:endParaRPr kumimoji="1" lang="en-US" altLang="zh-CN" sz="2400" b="1">
              <a:solidFill>
                <a:srgbClr val="FF6600"/>
              </a:solidFill>
              <a:latin typeface="Times New Roman" panose="02020603050405020304" charset="0"/>
              <a:ea typeface="华文新魏" panose="02010800040101010101" pitchFamily="2" charset="-122"/>
              <a:cs typeface="Times New Roman" panose="02020603050405020304" charset="0"/>
            </a:endParaRPr>
          </a:p>
        </p:txBody>
      </p:sp>
      <p:sp>
        <p:nvSpPr>
          <p:cNvPr id="16" name="矩形 15"/>
          <p:cNvSpPr/>
          <p:nvPr>
            <p:custDataLst>
              <p:tags r:id="rId20"/>
            </p:custDataLst>
          </p:nvPr>
        </p:nvSpPr>
        <p:spPr>
          <a:xfrm>
            <a:off x="3027503" y="5378507"/>
            <a:ext cx="492443" cy="461665"/>
          </a:xfrm>
          <a:prstGeom prst="rect">
            <a:avLst/>
          </a:prstGeom>
        </p:spPr>
        <p:txBody>
          <a:bodyPr wrap="none">
            <a:spAutoFit/>
          </a:bodyPr>
          <a:lstStyle/>
          <a:p>
            <a:r>
              <a:rPr kumimoji="1" lang="en-US" altLang="zh-CN" sz="2400" b="1">
                <a:solidFill>
                  <a:srgbClr val="FF6600"/>
                </a:solidFill>
                <a:latin typeface="Times New Roman" panose="02020603050405020304" charset="0"/>
                <a:ea typeface="华文新魏" panose="02010800040101010101" pitchFamily="2" charset="-122"/>
                <a:cs typeface="Times New Roman" panose="02020603050405020304" charset="0"/>
              </a:rPr>
              <a:t>→</a:t>
            </a:r>
            <a:endParaRPr lang="zh-CN" altLang="en-US" sz="2400">
              <a:solidFill>
                <a:srgbClr val="FF6600"/>
              </a:solidFill>
              <a:latin typeface="Times New Roman" panose="02020603050405020304" charset="0"/>
              <a:ea typeface="华文新魏" panose="02010800040101010101" pitchFamily="2" charset="-122"/>
              <a:cs typeface="Times New Roman" panose="02020603050405020304" charset="0"/>
            </a:endParaRPr>
          </a:p>
        </p:txBody>
      </p:sp>
      <p:sp>
        <p:nvSpPr>
          <p:cNvPr id="17" name="矩形 16"/>
          <p:cNvSpPr/>
          <p:nvPr>
            <p:custDataLst>
              <p:tags r:id="rId21"/>
            </p:custDataLst>
          </p:nvPr>
        </p:nvSpPr>
        <p:spPr>
          <a:xfrm>
            <a:off x="1710926" y="5365004"/>
            <a:ext cx="1449436" cy="461665"/>
          </a:xfrm>
          <a:prstGeom prst="rect">
            <a:avLst/>
          </a:prstGeom>
        </p:spPr>
        <p:txBody>
          <a:bodyPr wrap="none">
            <a:spAutoFit/>
          </a:bodyPr>
          <a:lstStyle/>
          <a:p>
            <a:pPr lvl="0">
              <a:spcBef>
                <a:spcPct val="50000"/>
              </a:spcBef>
            </a:pPr>
            <a:r>
              <a:rPr kumimoji="1"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400" b="1" baseline="-25000">
                <a:solidFill>
                  <a:prstClr val="black"/>
                </a:solidFill>
                <a:latin typeface="Times New Roman" panose="02020603050405020304" charset="0"/>
                <a:ea typeface="华文新魏" panose="02010800040101010101" pitchFamily="2" charset="-122"/>
                <a:cs typeface="Times New Roman" panose="02020603050405020304" charset="0"/>
              </a:rPr>
              <a:t>3</a:t>
            </a:r>
            <a:r>
              <a:rPr kumimoji="1"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rPr>
              <a:t>CHO</a:t>
            </a:r>
            <a:endParaRPr kumimoji="1"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8" name="矩形 17"/>
          <p:cNvSpPr/>
          <p:nvPr>
            <p:custDataLst>
              <p:tags r:id="rId22"/>
            </p:custDataLst>
          </p:nvPr>
        </p:nvSpPr>
        <p:spPr>
          <a:xfrm>
            <a:off x="1359590" y="5341150"/>
            <a:ext cx="492443" cy="461665"/>
          </a:xfrm>
          <a:prstGeom prst="rect">
            <a:avLst/>
          </a:prstGeom>
        </p:spPr>
        <p:txBody>
          <a:bodyPr wrap="none">
            <a:spAutoFit/>
          </a:bodyPr>
          <a:lstStyle/>
          <a:p>
            <a:r>
              <a:rPr kumimoji="1" lang="en-US" altLang="zh-CN" sz="2400" b="1">
                <a:solidFill>
                  <a:srgbClr val="FF6600"/>
                </a:solidFill>
                <a:latin typeface="Times New Roman" panose="02020603050405020304" charset="0"/>
                <a:ea typeface="华文新魏" panose="02010800040101010101" pitchFamily="2" charset="-122"/>
                <a:cs typeface="Times New Roman" panose="02020603050405020304" charset="0"/>
              </a:rPr>
              <a:t>→</a:t>
            </a:r>
            <a:endParaRPr lang="zh-CN" altLang="en-US" sz="2400">
              <a:solidFill>
                <a:srgbClr val="FF6600"/>
              </a:solidFill>
              <a:latin typeface="Times New Roman" panose="02020603050405020304" charset="0"/>
              <a:ea typeface="华文新魏" panose="02010800040101010101" pitchFamily="2" charset="-122"/>
              <a:cs typeface="Times New Roman" panose="02020603050405020304" charset="0"/>
            </a:endParaRPr>
          </a:p>
        </p:txBody>
      </p:sp>
      <p:grpSp>
        <p:nvGrpSpPr>
          <p:cNvPr id="19" name="组合 18"/>
          <p:cNvGrpSpPr/>
          <p:nvPr>
            <p:custDataLst>
              <p:tags r:id="rId23"/>
            </p:custDataLst>
          </p:nvPr>
        </p:nvGrpSpPr>
        <p:grpSpPr>
          <a:xfrm>
            <a:off x="3364067" y="5403767"/>
            <a:ext cx="2475358" cy="965392"/>
            <a:chOff x="3292282" y="3890307"/>
            <a:chExt cx="2475358" cy="965392"/>
          </a:xfrm>
        </p:grpSpPr>
        <p:sp>
          <p:nvSpPr>
            <p:cNvPr id="20" name="矩形 19"/>
            <p:cNvSpPr/>
            <p:nvPr>
              <p:custDataLst>
                <p:tags r:id="rId24"/>
              </p:custDataLst>
            </p:nvPr>
          </p:nvSpPr>
          <p:spPr>
            <a:xfrm>
              <a:off x="3292282" y="3890307"/>
              <a:ext cx="2475358" cy="461665"/>
            </a:xfrm>
            <a:prstGeom prst="rect">
              <a:avLst/>
            </a:prstGeom>
          </p:spPr>
          <p:txBody>
            <a:bodyPr wrap="none">
              <a:spAutoFit/>
            </a:bodyPr>
            <a:lstStyle/>
            <a:p>
              <a:pPr lvl="0">
                <a:spcBef>
                  <a:spcPct val="50000"/>
                </a:spcBef>
              </a:pPr>
              <a:r>
                <a:rPr kumimoji="1"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rPr>
                <a:t>CH</a:t>
              </a:r>
              <a:r>
                <a:rPr kumimoji="1" lang="en-US" altLang="zh-CN" sz="2400" b="1" baseline="-25000">
                  <a:solidFill>
                    <a:prstClr val="black"/>
                  </a:solidFill>
                  <a:latin typeface="Times New Roman" panose="02020603050405020304" charset="0"/>
                  <a:ea typeface="华文新魏" panose="02010800040101010101" pitchFamily="2" charset="-122"/>
                  <a:cs typeface="Times New Roman" panose="02020603050405020304" charset="0"/>
                </a:rPr>
                <a:t>3</a:t>
              </a:r>
              <a:r>
                <a:rPr kumimoji="1"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rPr>
                <a:t>CHCH</a:t>
              </a:r>
              <a:r>
                <a:rPr kumimoji="1" lang="en-US" altLang="zh-CN" sz="2400" b="1" baseline="-25000">
                  <a:solidFill>
                    <a:prstClr val="black"/>
                  </a:solidFill>
                  <a:latin typeface="Times New Roman" panose="02020603050405020304" charset="0"/>
                  <a:ea typeface="华文新魏" panose="02010800040101010101" pitchFamily="2" charset="-122"/>
                  <a:cs typeface="Times New Roman" panose="02020603050405020304" charset="0"/>
                </a:rPr>
                <a:t>2</a:t>
              </a:r>
              <a:r>
                <a:rPr kumimoji="1"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rPr>
                <a:t>CHO</a:t>
              </a:r>
              <a:endParaRPr kumimoji="1" lang="en-US" altLang="zh-CN" sz="24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21" name="Line 21"/>
            <p:cNvSpPr>
              <a:spLocks noChangeShapeType="1"/>
            </p:cNvSpPr>
            <p:nvPr>
              <p:custDataLst>
                <p:tags r:id="rId25"/>
              </p:custDataLst>
            </p:nvPr>
          </p:nvSpPr>
          <p:spPr bwMode="auto">
            <a:xfrm flipH="1">
              <a:off x="3935143" y="4302888"/>
              <a:ext cx="0" cy="245301"/>
            </a:xfrm>
            <a:prstGeom prst="line">
              <a:avLst/>
            </a:prstGeom>
            <a:noFill/>
            <a:ln w="28575">
              <a:solidFill>
                <a:schemeClr val="tx1"/>
              </a:solidFill>
              <a:miter lim="800000"/>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sz="2400">
                <a:latin typeface="Times New Roman" panose="02020603050405020304" charset="0"/>
                <a:ea typeface="华文新魏" panose="02010800040101010101" pitchFamily="2" charset="-122"/>
                <a:cs typeface="Times New Roman" panose="02020603050405020304" charset="0"/>
              </a:endParaRPr>
            </a:p>
          </p:txBody>
        </p:sp>
        <p:sp>
          <p:nvSpPr>
            <p:cNvPr id="22" name="文本框 21"/>
            <p:cNvSpPr txBox="1"/>
            <p:nvPr>
              <p:custDataLst>
                <p:tags r:id="rId26"/>
              </p:custDataLst>
            </p:nvPr>
          </p:nvSpPr>
          <p:spPr>
            <a:xfrm>
              <a:off x="3762257" y="4394034"/>
              <a:ext cx="662361" cy="461665"/>
            </a:xfrm>
            <a:prstGeom prst="rect">
              <a:avLst/>
            </a:prstGeom>
            <a:noFill/>
          </p:spPr>
          <p:txBody>
            <a:bodyPr wrap="none" rtlCol="0">
              <a:spAutoFit/>
            </a:bodyPr>
            <a:lstStyle/>
            <a:p>
              <a:r>
                <a:rPr lang="en-US" altLang="zh-CN" sz="2400" b="1">
                  <a:latin typeface="Times New Roman" panose="02020603050405020304" charset="0"/>
                  <a:ea typeface="华文新魏" panose="02010800040101010101" pitchFamily="2" charset="-122"/>
                  <a:cs typeface="Times New Roman" panose="02020603050405020304" charset="0"/>
                </a:rPr>
                <a:t>OH</a:t>
              </a:r>
              <a:endParaRPr lang="zh-CN" altLang="en-US" sz="2400" b="1">
                <a:latin typeface="Times New Roman" panose="02020603050405020304" charset="0"/>
                <a:ea typeface="华文新魏" panose="02010800040101010101" pitchFamily="2" charset="-122"/>
                <a:cs typeface="Times New Roman" panose="02020603050405020304" charset="0"/>
              </a:endParaRPr>
            </a:p>
          </p:txBody>
        </p:sp>
      </p:grpSp>
      <p:sp>
        <p:nvSpPr>
          <p:cNvPr id="23" name="矩形 22"/>
          <p:cNvSpPr/>
          <p:nvPr>
            <p:custDataLst>
              <p:tags r:id="rId27"/>
            </p:custDataLst>
          </p:nvPr>
        </p:nvSpPr>
        <p:spPr>
          <a:xfrm>
            <a:off x="8623982" y="5182665"/>
            <a:ext cx="526106" cy="461665"/>
          </a:xfrm>
          <a:prstGeom prst="rect">
            <a:avLst/>
          </a:prstGeom>
          <a:noFill/>
          <a:ln w="9525">
            <a:noFill/>
          </a:ln>
        </p:spPr>
        <p:txBody>
          <a:bodyPr wrap="none" anchor="t" anchorCtr="0">
            <a:spAutoFit/>
          </a:bodyPr>
          <a:lstStyle/>
          <a:p>
            <a:r>
              <a:rPr lang="en-US" altLang="zh-CN" sz="2400" b="1">
                <a:solidFill>
                  <a:srgbClr val="0000FF"/>
                </a:solidFill>
                <a:latin typeface="Times New Roman" panose="02020603050405020304" charset="0"/>
                <a:ea typeface="华文新魏" panose="02010800040101010101" pitchFamily="2" charset="-122"/>
                <a:cs typeface="Times New Roman" panose="02020603050405020304" charset="0"/>
              </a:rPr>
              <a:t>H</a:t>
            </a:r>
            <a:r>
              <a:rPr lang="en-US" altLang="zh-CN" sz="2400" b="1" baseline="-25000">
                <a:solidFill>
                  <a:srgbClr val="0000FF"/>
                </a:solidFill>
                <a:latin typeface="Times New Roman" panose="02020603050405020304" charset="0"/>
                <a:ea typeface="华文新魏" panose="02010800040101010101" pitchFamily="2" charset="-122"/>
                <a:cs typeface="Times New Roman" panose="02020603050405020304" charset="0"/>
              </a:rPr>
              <a:t>2</a:t>
            </a:r>
            <a:endParaRPr lang="en-US" altLang="zh-CN" sz="2400" b="1" baseline="-25000">
              <a:solidFill>
                <a:srgbClr val="0000FF"/>
              </a:solidFill>
              <a:latin typeface="Times New Roman" panose="02020603050405020304" charset="0"/>
              <a:ea typeface="华文新魏" panose="02010800040101010101" pitchFamily="2"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left)">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left)">
                                      <p:cBhvr>
                                        <p:cTn id="38" dur="500"/>
                                        <p:tgtEl>
                                          <p:spTgt spid="16"/>
                                        </p:tgtEl>
                                      </p:cBhvr>
                                    </p:animEffect>
                                  </p:childTnLst>
                                </p:cTn>
                              </p:par>
                              <p:par>
                                <p:cTn id="39" presetID="22" presetClass="entr" presetSubtype="8"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left)">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left)">
                                      <p:cBhvr>
                                        <p:cTn id="46" dur="500"/>
                                        <p:tgtEl>
                                          <p:spTgt spid="15"/>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left)">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barn(inVertical)">
                                      <p:cBhvr>
                                        <p:cTn id="5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bldLvl="0" animBg="1"/>
      <p:bldP spid="11" grpId="0" bldLvl="0" animBg="1"/>
      <p:bldP spid="12" grpId="0"/>
      <p:bldP spid="13" grpId="0"/>
      <p:bldP spid="14" grpId="0"/>
      <p:bldP spid="15" grpId="0"/>
      <p:bldP spid="16" grpId="0"/>
      <p:bldP spid="17" grpId="0"/>
      <p:bldP spid="18" grpId="0"/>
      <p:bldP spid="2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9"/>
          <p:cNvSpPr/>
          <p:nvPr>
            <p:custDataLst>
              <p:tags r:id="rId1"/>
            </p:custDataLst>
          </p:nvPr>
        </p:nvSpPr>
        <p:spPr>
          <a:xfrm>
            <a:off x="173013" y="676374"/>
            <a:ext cx="8231344" cy="584761"/>
          </a:xfrm>
          <a:prstGeom prst="rect">
            <a:avLst/>
          </a:prstGeom>
          <a:noFill/>
          <a:ln w="12700">
            <a:noFill/>
            <a:prstDash val="dashDot"/>
            <a:miter lim="800000"/>
          </a:ln>
        </p:spPr>
        <p:txBody>
          <a:bodyPr wrap="square" lIns="91428" tIns="45713" rIns="91428" bIns="45713"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r>
              <a:rPr lang="zh-CN" altLang="en-US" sz="3200" smtClean="0">
                <a:solidFill>
                  <a:srgbClr val="0000FF"/>
                </a:solidFill>
                <a:latin typeface="Times New Roman" panose="02020603050405020304" charset="0"/>
                <a:ea typeface="华文新魏" panose="02010800040101010101" pitchFamily="2" charset="-122"/>
                <a:cs typeface="Times New Roman" panose="02020603050405020304" charset="0"/>
                <a:sym typeface="宋体" panose="02010600030101010101" pitchFamily="2" charset="-122"/>
              </a:rPr>
              <a:t>小结：</a:t>
            </a:r>
            <a:r>
              <a:rPr lang="zh-CN" altLang="zh-CN" sz="3200" smtClean="0">
                <a:solidFill>
                  <a:srgbClr val="0000FF"/>
                </a:solidFill>
                <a:latin typeface="Times New Roman" panose="02020603050405020304" charset="0"/>
                <a:ea typeface="华文新魏" panose="02010800040101010101" pitchFamily="2" charset="-122"/>
                <a:cs typeface="Times New Roman" panose="02020603050405020304" charset="0"/>
                <a:sym typeface="宋体" panose="02010600030101010101" pitchFamily="2" charset="-122"/>
              </a:rPr>
              <a:t>醛</a:t>
            </a:r>
            <a:r>
              <a:rPr lang="zh-CN" altLang="zh-CN" sz="3200">
                <a:solidFill>
                  <a:srgbClr val="0000FF"/>
                </a:solidFill>
                <a:latin typeface="Times New Roman" panose="02020603050405020304" charset="0"/>
                <a:ea typeface="华文新魏" panose="02010800040101010101" pitchFamily="2" charset="-122"/>
                <a:cs typeface="Times New Roman" panose="02020603050405020304" charset="0"/>
                <a:sym typeface="宋体" panose="02010600030101010101" pitchFamily="2" charset="-122"/>
              </a:rPr>
              <a:t>类的两个特征反应及</a:t>
            </a:r>
            <a:r>
              <a:rPr lang="en-US" altLang="zh-CN" sz="3200">
                <a:solidFill>
                  <a:srgbClr val="0000FF"/>
                </a:solidFill>
                <a:latin typeface="Times New Roman" panose="02020603050405020304" charset="0"/>
                <a:ea typeface="华文新魏" panose="02010800040101010101" pitchFamily="2" charset="-122"/>
                <a:cs typeface="Times New Roman" panose="02020603050405020304" charset="0"/>
                <a:sym typeface="宋体" panose="02010600030101010101" pitchFamily="2" charset="-122"/>
              </a:rPr>
              <a:t>—CHO</a:t>
            </a:r>
            <a:r>
              <a:rPr lang="zh-CN" altLang="zh-CN" sz="3200">
                <a:solidFill>
                  <a:srgbClr val="0000FF"/>
                </a:solidFill>
                <a:latin typeface="Times New Roman" panose="02020603050405020304" charset="0"/>
                <a:ea typeface="华文新魏" panose="02010800040101010101" pitchFamily="2" charset="-122"/>
                <a:cs typeface="Times New Roman" panose="02020603050405020304" charset="0"/>
                <a:sym typeface="宋体" panose="02010600030101010101" pitchFamily="2" charset="-122"/>
              </a:rPr>
              <a:t>的检验</a:t>
            </a:r>
            <a:endParaRPr lang="zh-CN" altLang="zh-CN" sz="3200">
              <a:solidFill>
                <a:srgbClr val="0000FF"/>
              </a:solidFill>
              <a:latin typeface="Times New Roman" panose="02020603050405020304" charset="0"/>
              <a:ea typeface="华文新魏" panose="02010800040101010101" pitchFamily="2" charset="-122"/>
              <a:cs typeface="Times New Roman" panose="02020603050405020304" charset="0"/>
              <a:sym typeface="宋体" panose="02010600030101010101" pitchFamily="2" charset="-122"/>
            </a:endParaRPr>
          </a:p>
        </p:txBody>
      </p:sp>
      <p:graphicFrame>
        <p:nvGraphicFramePr>
          <p:cNvPr id="3" name="表格 26647"/>
          <p:cNvGraphicFramePr>
            <a:graphicFrameLocks noGrp="1"/>
          </p:cNvGraphicFramePr>
          <p:nvPr>
            <p:custDataLst>
              <p:tags r:id="rId2"/>
            </p:custDataLst>
          </p:nvPr>
        </p:nvGraphicFramePr>
        <p:xfrm>
          <a:off x="173013" y="1539148"/>
          <a:ext cx="11898351" cy="4540504"/>
        </p:xfrm>
        <a:graphic>
          <a:graphicData uri="http://schemas.openxmlformats.org/drawingml/2006/table">
            <a:tbl>
              <a:tblPr/>
              <a:tblGrid>
                <a:gridCol w="1553569"/>
                <a:gridCol w="6209760"/>
                <a:gridCol w="4135022"/>
              </a:tblGrid>
              <a:tr h="872913">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marL="0" lvl="0" indent="0" algn="l" defTabSz="914400">
                        <a:lnSpc>
                          <a:spcPct val="100000"/>
                        </a:lnSpc>
                        <a:spcBef>
                          <a:spcPct val="0"/>
                        </a:spcBef>
                        <a:spcAft>
                          <a:spcPct val="0"/>
                        </a:spcAft>
                        <a:tabLst>
                          <a:tab pos="1028700" algn="l"/>
                          <a:tab pos="1849120" algn="l"/>
                          <a:tab pos="2538095" algn="l"/>
                          <a:tab pos="3222625" algn="l"/>
                        </a:tabLst>
                      </a:pPr>
                      <a:r>
                        <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rPr>
                        <a:t>特征反应</a:t>
                      </a:r>
                      <a:endPar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a:txBody>
                  <a:tcPr marL="0" marR="0" marT="0" marB="0" vert="horz" anchor="ctr">
                    <a:lnL w="28575">
                      <a:solidFill>
                        <a:prstClr val="black"/>
                      </a:solidFill>
                      <a:miter lim="800000"/>
                    </a:lnL>
                    <a:lnR w="12700">
                      <a:solidFill>
                        <a:prstClr val="black"/>
                      </a:solidFill>
                      <a:miter lim="800000"/>
                    </a:lnR>
                    <a:lnT w="28575">
                      <a:solidFill>
                        <a:prstClr val="black"/>
                      </a:solidFill>
                      <a:miter lim="800000"/>
                    </a:lnT>
                    <a:lnB w="12700">
                      <a:solidFill>
                        <a:prstClr val="black"/>
                      </a:solidFill>
                      <a:miter lim="800000"/>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marL="0" lvl="0" indent="0" algn="l" defTabSz="914400">
                        <a:lnSpc>
                          <a:spcPct val="100000"/>
                        </a:lnSpc>
                        <a:spcBef>
                          <a:spcPct val="0"/>
                        </a:spcBef>
                        <a:spcAft>
                          <a:spcPct val="0"/>
                        </a:spcAft>
                        <a:tabLst>
                          <a:tab pos="1028700" algn="l"/>
                          <a:tab pos="1849120" algn="l"/>
                          <a:tab pos="2538095" algn="l"/>
                          <a:tab pos="3222625" algn="l"/>
                        </a:tabLst>
                      </a:pPr>
                      <a:r>
                        <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rPr>
                        <a:t>银镜反应</a:t>
                      </a:r>
                      <a:endPar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a:txBody>
                  <a:tcPr marL="0" marR="0" marT="0" marB="0" vert="horz" anchor="ctr">
                    <a:lnL w="12700">
                      <a:solidFill>
                        <a:prstClr val="black"/>
                      </a:solidFill>
                      <a:miter lim="800000"/>
                    </a:lnL>
                    <a:lnR w="12700">
                      <a:solidFill>
                        <a:prstClr val="black"/>
                      </a:solidFill>
                      <a:miter lim="800000"/>
                    </a:lnR>
                    <a:lnT w="28575">
                      <a:solidFill>
                        <a:prstClr val="black"/>
                      </a:solidFill>
                      <a:miter lim="800000"/>
                    </a:lnT>
                    <a:lnB w="12700">
                      <a:solidFill>
                        <a:prstClr val="black"/>
                      </a:solidFill>
                      <a:miter lim="800000"/>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marL="0" lvl="0" indent="0" algn="l" defTabSz="914400">
                        <a:lnSpc>
                          <a:spcPct val="100000"/>
                        </a:lnSpc>
                        <a:spcBef>
                          <a:spcPct val="0"/>
                        </a:spcBef>
                        <a:spcAft>
                          <a:spcPct val="0"/>
                        </a:spcAft>
                        <a:tabLst>
                          <a:tab pos="1028700" algn="l"/>
                          <a:tab pos="1849120" algn="l"/>
                          <a:tab pos="2538095" algn="l"/>
                          <a:tab pos="3222625" algn="l"/>
                        </a:tabLst>
                      </a:pPr>
                      <a:r>
                        <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rPr>
                        <a:t>与新制的</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Cu(OH)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rPr>
                        <a:t>反应</a:t>
                      </a:r>
                      <a:endPar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a:txBody>
                  <a:tcPr marL="0" marR="0" marT="0" marB="0" vert="horz" anchor="ctr">
                    <a:lnL w="12700">
                      <a:solidFill>
                        <a:prstClr val="black"/>
                      </a:solidFill>
                      <a:miter lim="800000"/>
                    </a:lnL>
                    <a:lnR w="28575">
                      <a:solidFill>
                        <a:prstClr val="black"/>
                      </a:solidFill>
                      <a:miter lim="800000"/>
                    </a:lnR>
                    <a:lnT w="28575">
                      <a:solidFill>
                        <a:prstClr val="black"/>
                      </a:solidFill>
                      <a:miter lim="800000"/>
                    </a:lnT>
                    <a:lnB w="12700">
                      <a:solidFill>
                        <a:prstClr val="black"/>
                      </a:solidFill>
                      <a:miter lim="800000"/>
                    </a:lnB>
                    <a:noFill/>
                  </a:tcPr>
                </a:tc>
              </a:tr>
              <a:tr h="595207">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marL="0" lvl="0" indent="0" algn="l" defTabSz="914400">
                        <a:lnSpc>
                          <a:spcPct val="100000"/>
                        </a:lnSpc>
                        <a:spcBef>
                          <a:spcPct val="0"/>
                        </a:spcBef>
                        <a:spcAft>
                          <a:spcPct val="0"/>
                        </a:spcAft>
                        <a:tabLst>
                          <a:tab pos="1028700" algn="l"/>
                          <a:tab pos="1849120" algn="l"/>
                          <a:tab pos="2538095" algn="l"/>
                          <a:tab pos="3222625" algn="l"/>
                        </a:tabLst>
                      </a:pPr>
                      <a:r>
                        <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rPr>
                        <a:t>现象</a:t>
                      </a:r>
                      <a:endPar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a:txBody>
                  <a:tcPr marL="0" marR="0" marT="0" marB="0" vert="horz" anchor="ctr">
                    <a:lnL w="28575">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marL="0" lvl="0" indent="0" algn="l" defTabSz="914400">
                        <a:lnSpc>
                          <a:spcPct val="100000"/>
                        </a:lnSpc>
                        <a:spcBef>
                          <a:spcPct val="0"/>
                        </a:spcBef>
                        <a:spcAft>
                          <a:spcPct val="0"/>
                        </a:spcAft>
                        <a:tabLst>
                          <a:tab pos="1028700" algn="l"/>
                          <a:tab pos="1849120" algn="l"/>
                          <a:tab pos="2538095" algn="l"/>
                          <a:tab pos="3222625" algn="l"/>
                        </a:tabLst>
                      </a:pPr>
                      <a:r>
                        <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rPr>
                        <a:t>产生光亮的银镜</a:t>
                      </a:r>
                      <a:endPar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endParaRPr>
                    </a:p>
                  </a:txBody>
                  <a:tcPr marL="0" marR="0" marT="0" marB="0" vert="horz"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marL="0" lvl="0" indent="0" algn="l" defTabSz="914400">
                        <a:lnSpc>
                          <a:spcPct val="100000"/>
                        </a:lnSpc>
                        <a:spcBef>
                          <a:spcPct val="0"/>
                        </a:spcBef>
                        <a:spcAft>
                          <a:spcPct val="0"/>
                        </a:spcAft>
                        <a:tabLst>
                          <a:tab pos="1028700" algn="l"/>
                          <a:tab pos="1849120" algn="l"/>
                          <a:tab pos="2538095" algn="l"/>
                          <a:tab pos="3222625" algn="l"/>
                        </a:tabLst>
                      </a:pPr>
                      <a:r>
                        <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rPr>
                        <a:t>产生砖红色沉淀</a:t>
                      </a:r>
                      <a:endPar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endParaRPr>
                    </a:p>
                  </a:txBody>
                  <a:tcPr marL="0" marR="0" marT="0" marB="0" vert="horz" anchor="ctr">
                    <a:lnL w="12700">
                      <a:solidFill>
                        <a:prstClr val="black"/>
                      </a:solidFill>
                      <a:miter lim="800000"/>
                    </a:lnL>
                    <a:lnR w="28575">
                      <a:solidFill>
                        <a:prstClr val="black"/>
                      </a:solidFill>
                      <a:miter lim="800000"/>
                    </a:lnR>
                    <a:lnT w="12700">
                      <a:solidFill>
                        <a:prstClr val="black"/>
                      </a:solidFill>
                      <a:miter lim="800000"/>
                    </a:lnT>
                    <a:lnB w="12700">
                      <a:solidFill>
                        <a:prstClr val="black"/>
                      </a:solidFill>
                      <a:miter lim="800000"/>
                    </a:lnB>
                    <a:noFill/>
                  </a:tcPr>
                </a:tc>
              </a:tr>
              <a:tr h="3057313">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marL="0" lvl="0" indent="0" algn="l" defTabSz="914400">
                        <a:lnSpc>
                          <a:spcPct val="100000"/>
                        </a:lnSpc>
                        <a:spcBef>
                          <a:spcPct val="0"/>
                        </a:spcBef>
                        <a:spcAft>
                          <a:spcPct val="0"/>
                        </a:spcAft>
                        <a:tabLst>
                          <a:tab pos="1028700" algn="l"/>
                          <a:tab pos="1849120" algn="l"/>
                          <a:tab pos="2538095" algn="l"/>
                          <a:tab pos="3222625" algn="l"/>
                        </a:tabLst>
                      </a:pPr>
                      <a:r>
                        <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rPr>
                        <a:t>注意</a:t>
                      </a:r>
                      <a:endPar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a:p>
                      <a:pPr marL="0" lvl="0" indent="0" algn="l" defTabSz="914400">
                        <a:lnSpc>
                          <a:spcPct val="100000"/>
                        </a:lnSpc>
                        <a:spcBef>
                          <a:spcPct val="0"/>
                        </a:spcBef>
                        <a:spcAft>
                          <a:spcPct val="0"/>
                        </a:spcAft>
                        <a:tabLst>
                          <a:tab pos="1028700" algn="l"/>
                          <a:tab pos="1849120" algn="l"/>
                          <a:tab pos="2538095" algn="l"/>
                          <a:tab pos="3222625" algn="l"/>
                        </a:tabLst>
                      </a:pPr>
                      <a:r>
                        <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rPr>
                        <a:t>事项</a:t>
                      </a:r>
                      <a:endParaRPr lang="zh-CN"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a:txBody>
                  <a:tcPr marL="0" marR="0" marT="0" marB="0" vert="horz" anchor="ctr">
                    <a:lnL w="28575">
                      <a:solidFill>
                        <a:prstClr val="black"/>
                      </a:solidFill>
                      <a:miter lim="800000"/>
                    </a:lnL>
                    <a:lnR w="12700">
                      <a:solidFill>
                        <a:prstClr val="black"/>
                      </a:solidFill>
                      <a:miter lim="800000"/>
                    </a:lnR>
                    <a:lnT w="12700">
                      <a:solidFill>
                        <a:prstClr val="black"/>
                      </a:solidFill>
                      <a:miter lim="800000"/>
                    </a:lnT>
                    <a:lnB w="28575">
                      <a:solidFill>
                        <a:prstClr val="black"/>
                      </a:solidFill>
                      <a:miter lim="800000"/>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marL="0" lvl="0" indent="0" algn="l" defTabSz="914400">
                        <a:lnSpc>
                          <a:spcPct val="130000"/>
                        </a:lnSpc>
                        <a:spcBef>
                          <a:spcPct val="0"/>
                        </a:spcBef>
                        <a:spcAft>
                          <a:spcPct val="0"/>
                        </a:spcAft>
                        <a:tabLst>
                          <a:tab pos="1028700" algn="l"/>
                          <a:tab pos="1849120" algn="l"/>
                          <a:tab pos="2538095" algn="l"/>
                          <a:tab pos="3222625" algn="l"/>
                        </a:tabLst>
                      </a:pPr>
                      <a:r>
                        <a:rPr lang="en-US" altLang="zh-CN" sz="2800" b="1">
                          <a:solidFill>
                            <a:schemeClr val="tx1"/>
                          </a:solidFill>
                          <a:latin typeface="Times New Roman" panose="02020603050405020304" charset="0"/>
                          <a:ea typeface="华文新魏" panose="02010800040101010101" pitchFamily="2" charset="-122"/>
                          <a:cs typeface="Times New Roman" panose="02020603050405020304" charset="0"/>
                        </a:rPr>
                        <a:t>(1)</a:t>
                      </a:r>
                      <a:r>
                        <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rPr>
                        <a:t>试管内壁必须洁净。</a:t>
                      </a:r>
                      <a:endPar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endParaRPr>
                    </a:p>
                    <a:p>
                      <a:pPr marL="0" lvl="0" indent="0" algn="l" defTabSz="914400">
                        <a:lnSpc>
                          <a:spcPct val="130000"/>
                        </a:lnSpc>
                        <a:spcBef>
                          <a:spcPct val="0"/>
                        </a:spcBef>
                        <a:spcAft>
                          <a:spcPct val="0"/>
                        </a:spcAft>
                        <a:tabLst>
                          <a:tab pos="1028700" algn="l"/>
                          <a:tab pos="1849120" algn="l"/>
                          <a:tab pos="2538095" algn="l"/>
                          <a:tab pos="3222625" algn="l"/>
                        </a:tabLst>
                      </a:pPr>
                      <a:r>
                        <a:rPr lang="en-US" altLang="zh-CN" sz="2800" b="1">
                          <a:solidFill>
                            <a:schemeClr val="tx1"/>
                          </a:solidFill>
                          <a:latin typeface="Times New Roman" panose="02020603050405020304" charset="0"/>
                          <a:ea typeface="华文新魏" panose="02010800040101010101" pitchFamily="2" charset="-122"/>
                          <a:cs typeface="Times New Roman" panose="02020603050405020304" charset="0"/>
                        </a:rPr>
                        <a:t>(2)</a:t>
                      </a:r>
                      <a:r>
                        <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rPr>
                        <a:t>银氨溶液随用随配，不可久置。</a:t>
                      </a:r>
                      <a:endPar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endParaRPr>
                    </a:p>
                    <a:p>
                      <a:pPr marL="0" lvl="0" indent="0" algn="l" defTabSz="914400">
                        <a:lnSpc>
                          <a:spcPct val="130000"/>
                        </a:lnSpc>
                        <a:spcBef>
                          <a:spcPct val="0"/>
                        </a:spcBef>
                        <a:spcAft>
                          <a:spcPct val="0"/>
                        </a:spcAft>
                        <a:tabLst>
                          <a:tab pos="1028700" algn="l"/>
                          <a:tab pos="1849120" algn="l"/>
                          <a:tab pos="2538095" algn="l"/>
                          <a:tab pos="3222625" algn="l"/>
                        </a:tabLst>
                      </a:pPr>
                      <a:r>
                        <a:rPr lang="en-US" altLang="zh-CN" sz="2800" b="1">
                          <a:solidFill>
                            <a:schemeClr val="tx1"/>
                          </a:solidFill>
                          <a:latin typeface="Times New Roman" panose="02020603050405020304" charset="0"/>
                          <a:ea typeface="华文新魏" panose="02010800040101010101" pitchFamily="2" charset="-122"/>
                          <a:cs typeface="Times New Roman" panose="02020603050405020304" charset="0"/>
                        </a:rPr>
                        <a:t>(3)</a:t>
                      </a:r>
                      <a:r>
                        <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rPr>
                        <a:t>水浴加热，不可用酒精灯直接加热。</a:t>
                      </a:r>
                      <a:endPar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endParaRPr>
                    </a:p>
                    <a:p>
                      <a:pPr marL="0" lvl="0" indent="0" algn="l" defTabSz="914400">
                        <a:lnSpc>
                          <a:spcPct val="130000"/>
                        </a:lnSpc>
                        <a:spcBef>
                          <a:spcPct val="0"/>
                        </a:spcBef>
                        <a:spcAft>
                          <a:spcPct val="0"/>
                        </a:spcAft>
                        <a:tabLst>
                          <a:tab pos="1028700" algn="l"/>
                          <a:tab pos="1849120" algn="l"/>
                          <a:tab pos="2538095" algn="l"/>
                          <a:tab pos="3222625" algn="l"/>
                        </a:tabLst>
                      </a:pPr>
                      <a:r>
                        <a:rPr lang="en-US" altLang="zh-CN" sz="2800" b="1">
                          <a:solidFill>
                            <a:schemeClr val="tx1"/>
                          </a:solidFill>
                          <a:latin typeface="Times New Roman" panose="02020603050405020304" charset="0"/>
                          <a:ea typeface="华文新魏" panose="02010800040101010101" pitchFamily="2" charset="-122"/>
                          <a:cs typeface="Times New Roman" panose="02020603050405020304" charset="0"/>
                        </a:rPr>
                        <a:t>(4)</a:t>
                      </a:r>
                      <a:r>
                        <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rPr>
                        <a:t>醛用量不宜太多，如乙醛一般滴</a:t>
                      </a:r>
                      <a:r>
                        <a:rPr lang="en-US" altLang="zh-CN" sz="2800" b="1">
                          <a:solidFill>
                            <a:schemeClr val="tx1"/>
                          </a:solidFill>
                          <a:latin typeface="Times New Roman" panose="02020603050405020304" charset="0"/>
                          <a:ea typeface="华文新魏" panose="02010800040101010101" pitchFamily="2" charset="-122"/>
                          <a:cs typeface="Times New Roman" panose="02020603050405020304" charset="0"/>
                        </a:rPr>
                        <a:t>3</a:t>
                      </a:r>
                      <a:r>
                        <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rPr>
                        <a:t>滴。</a:t>
                      </a:r>
                      <a:endPar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endParaRPr>
                    </a:p>
                    <a:p>
                      <a:pPr marL="0" lvl="0" indent="0" algn="l" defTabSz="914400">
                        <a:lnSpc>
                          <a:spcPct val="130000"/>
                        </a:lnSpc>
                        <a:spcBef>
                          <a:spcPct val="0"/>
                        </a:spcBef>
                        <a:spcAft>
                          <a:spcPct val="0"/>
                        </a:spcAft>
                        <a:tabLst>
                          <a:tab pos="1028700" algn="l"/>
                          <a:tab pos="1849120" algn="l"/>
                          <a:tab pos="2538095" algn="l"/>
                          <a:tab pos="3222625" algn="l"/>
                        </a:tabLst>
                      </a:pPr>
                      <a:r>
                        <a:rPr lang="en-US" altLang="zh-CN" sz="2800" b="1">
                          <a:solidFill>
                            <a:schemeClr val="tx1"/>
                          </a:solidFill>
                          <a:latin typeface="Times New Roman" panose="02020603050405020304" charset="0"/>
                          <a:ea typeface="华文新魏" panose="02010800040101010101" pitchFamily="2" charset="-122"/>
                          <a:cs typeface="Times New Roman" panose="02020603050405020304" charset="0"/>
                        </a:rPr>
                        <a:t>(5)</a:t>
                      </a:r>
                      <a:r>
                        <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rPr>
                        <a:t>银镜可用稀硝酸浸泡洗涤除去</a:t>
                      </a:r>
                      <a:endPar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endParaRPr>
                    </a:p>
                  </a:txBody>
                  <a:tcPr marL="28569" marR="28569" marT="0" marB="0" vert="horz" anchor="ctr">
                    <a:lnL w="12700">
                      <a:solidFill>
                        <a:prstClr val="black"/>
                      </a:solidFill>
                      <a:miter lim="800000"/>
                    </a:lnL>
                    <a:lnR w="12700">
                      <a:solidFill>
                        <a:prstClr val="black"/>
                      </a:solidFill>
                      <a:miter lim="800000"/>
                    </a:lnR>
                    <a:lnT w="12700">
                      <a:solidFill>
                        <a:prstClr val="black"/>
                      </a:solidFill>
                      <a:miter lim="800000"/>
                    </a:lnT>
                    <a:lnB w="28575">
                      <a:solidFill>
                        <a:prstClr val="black"/>
                      </a:solidFill>
                      <a:miter lim="800000"/>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marL="0" lvl="0" indent="0" algn="l" defTabSz="914400">
                        <a:lnSpc>
                          <a:spcPct val="120000"/>
                        </a:lnSpc>
                        <a:spcBef>
                          <a:spcPct val="0"/>
                        </a:spcBef>
                        <a:spcAft>
                          <a:spcPct val="0"/>
                        </a:spcAft>
                        <a:tabLst>
                          <a:tab pos="1028700" algn="l"/>
                          <a:tab pos="1849120" algn="l"/>
                          <a:tab pos="2538095" algn="l"/>
                          <a:tab pos="3222625" algn="l"/>
                        </a:tabLst>
                      </a:pPr>
                      <a:r>
                        <a:rPr lang="en-US" altLang="zh-CN" sz="2800" b="1">
                          <a:solidFill>
                            <a:schemeClr val="tx1"/>
                          </a:solidFill>
                          <a:latin typeface="Times New Roman" panose="02020603050405020304" charset="0"/>
                          <a:ea typeface="华文新魏" panose="02010800040101010101" pitchFamily="2" charset="-122"/>
                          <a:cs typeface="Times New Roman" panose="02020603050405020304" charset="0"/>
                        </a:rPr>
                        <a:t>(1)</a:t>
                      </a:r>
                      <a:r>
                        <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rPr>
                        <a:t>新制的</a:t>
                      </a:r>
                      <a:r>
                        <a:rPr lang="en-US" altLang="zh-CN" sz="2800" b="1">
                          <a:solidFill>
                            <a:schemeClr val="tx1"/>
                          </a:solidFill>
                          <a:latin typeface="Times New Roman" panose="02020603050405020304" charset="0"/>
                          <a:ea typeface="华文新魏" panose="02010800040101010101" pitchFamily="2" charset="-122"/>
                          <a:cs typeface="Times New Roman" panose="02020603050405020304" charset="0"/>
                        </a:rPr>
                        <a:t>Cu(OH)</a:t>
                      </a:r>
                      <a:r>
                        <a:rPr lang="en-US" altLang="zh-CN" sz="2800" b="1" baseline="-25000">
                          <a:solidFill>
                            <a:schemeClr val="tx1"/>
                          </a:solidFill>
                          <a:latin typeface="Times New Roman" panose="02020603050405020304" charset="0"/>
                          <a:ea typeface="华文新魏" panose="02010800040101010101" pitchFamily="2" charset="-122"/>
                          <a:cs typeface="Times New Roman" panose="02020603050405020304" charset="0"/>
                        </a:rPr>
                        <a:t>2</a:t>
                      </a:r>
                      <a:r>
                        <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rPr>
                        <a:t>要随用随配，不可久置。</a:t>
                      </a:r>
                      <a:endPar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endParaRPr>
                    </a:p>
                    <a:p>
                      <a:pPr marL="0" lvl="0" indent="0" algn="l" defTabSz="914400">
                        <a:lnSpc>
                          <a:spcPct val="120000"/>
                        </a:lnSpc>
                        <a:spcBef>
                          <a:spcPct val="0"/>
                        </a:spcBef>
                        <a:spcAft>
                          <a:spcPct val="0"/>
                        </a:spcAft>
                        <a:tabLst>
                          <a:tab pos="1028700" algn="l"/>
                          <a:tab pos="1849120" algn="l"/>
                          <a:tab pos="2538095" algn="l"/>
                          <a:tab pos="3222625" algn="l"/>
                        </a:tabLst>
                      </a:pPr>
                      <a:r>
                        <a:rPr lang="en-US" altLang="zh-CN" sz="2800" b="1">
                          <a:solidFill>
                            <a:schemeClr val="tx1"/>
                          </a:solidFill>
                          <a:latin typeface="Times New Roman" panose="02020603050405020304" charset="0"/>
                          <a:ea typeface="华文新魏" panose="02010800040101010101" pitchFamily="2" charset="-122"/>
                          <a:cs typeface="Times New Roman" panose="02020603050405020304" charset="0"/>
                        </a:rPr>
                        <a:t>(2)</a:t>
                      </a:r>
                      <a:r>
                        <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rPr>
                        <a:t>配制新制的</a:t>
                      </a:r>
                      <a:r>
                        <a:rPr lang="en-US" altLang="zh-CN" sz="2800" b="1">
                          <a:solidFill>
                            <a:schemeClr val="tx1"/>
                          </a:solidFill>
                          <a:latin typeface="Times New Roman" panose="02020603050405020304" charset="0"/>
                          <a:ea typeface="华文新魏" panose="02010800040101010101" pitchFamily="2" charset="-122"/>
                          <a:cs typeface="Times New Roman" panose="02020603050405020304" charset="0"/>
                        </a:rPr>
                        <a:t>Cu(OH)</a:t>
                      </a:r>
                      <a:r>
                        <a:rPr lang="en-US" altLang="zh-CN" sz="2800" b="1" baseline="-25000">
                          <a:solidFill>
                            <a:schemeClr val="tx1"/>
                          </a:solidFill>
                          <a:latin typeface="Times New Roman" panose="02020603050405020304" charset="0"/>
                          <a:ea typeface="华文新魏" panose="02010800040101010101" pitchFamily="2" charset="-122"/>
                          <a:cs typeface="Times New Roman" panose="02020603050405020304" charset="0"/>
                        </a:rPr>
                        <a:t>2</a:t>
                      </a:r>
                      <a:r>
                        <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rPr>
                        <a:t>时，所用</a:t>
                      </a:r>
                      <a:r>
                        <a:rPr lang="en-US" altLang="zh-CN" sz="2800" b="1" err="1">
                          <a:solidFill>
                            <a:schemeClr val="tx1"/>
                          </a:solidFill>
                          <a:latin typeface="Times New Roman" panose="02020603050405020304" charset="0"/>
                          <a:ea typeface="华文新魏" panose="02010800040101010101" pitchFamily="2" charset="-122"/>
                          <a:cs typeface="Times New Roman" panose="02020603050405020304" charset="0"/>
                        </a:rPr>
                        <a:t>NaOH</a:t>
                      </a:r>
                      <a:r>
                        <a:rPr lang="zh-CN" altLang="zh-CN" sz="2800" b="1">
                          <a:solidFill>
                            <a:schemeClr val="tx1"/>
                          </a:solidFill>
                          <a:latin typeface="Times New Roman" panose="02020603050405020304" charset="0"/>
                          <a:ea typeface="华文新魏" panose="02010800040101010101" pitchFamily="2" charset="-122"/>
                          <a:cs typeface="Times New Roman" panose="02020603050405020304" charset="0"/>
                        </a:rPr>
                        <a:t>溶液必须</a:t>
                      </a:r>
                      <a:r>
                        <a:rPr lang="zh-CN" altLang="zh-CN" sz="2800" b="1" smtClean="0">
                          <a:solidFill>
                            <a:schemeClr val="tx1"/>
                          </a:solidFill>
                          <a:latin typeface="Times New Roman" panose="02020603050405020304" charset="0"/>
                          <a:ea typeface="华文新魏" panose="02010800040101010101" pitchFamily="2" charset="-122"/>
                          <a:cs typeface="Times New Roman" panose="02020603050405020304" charset="0"/>
                        </a:rPr>
                        <a:t>过量</a:t>
                      </a:r>
                      <a:endParaRPr lang="en-US" altLang="zh-CN" sz="2800" b="1" smtClean="0">
                        <a:solidFill>
                          <a:schemeClr val="tx1"/>
                        </a:solidFill>
                        <a:latin typeface="Times New Roman" panose="02020603050405020304" charset="0"/>
                        <a:ea typeface="华文新魏" panose="02010800040101010101" pitchFamily="2" charset="-122"/>
                        <a:cs typeface="Times New Roman" panose="02020603050405020304" charset="0"/>
                      </a:endParaRPr>
                    </a:p>
                    <a:p>
                      <a:pPr marL="0" marR="0" lvl="0" indent="0" algn="l" defTabSz="342900" rtl="0" eaLnBrk="1" fontAlgn="auto" latinLnBrk="0" hangingPunct="1">
                        <a:lnSpc>
                          <a:spcPct val="120000"/>
                        </a:lnSpc>
                        <a:spcBef>
                          <a:spcPct val="0"/>
                        </a:spcBef>
                        <a:spcAft>
                          <a:spcPct val="0"/>
                        </a:spcAft>
                        <a:buClrTx/>
                        <a:buSzTx/>
                        <a:buFontTx/>
                        <a:buNone/>
                        <a:defRPr/>
                      </a:pPr>
                      <a:r>
                        <a:rPr kumimoji="0" lang="en-US" altLang="zh-CN" sz="2800" b="1" i="0" u="none" strike="noStrike" kern="1200" cap="none" spc="0" normalizeH="0" baseline="0" noProof="0" smtClean="0">
                          <a:ln>
                            <a:noFill/>
                          </a:ln>
                          <a:solidFill>
                            <a:srgbClr val="000000"/>
                          </a:solidFill>
                          <a:effectLst/>
                          <a:uLnTx/>
                          <a:uFillTx/>
                          <a:latin typeface="Times New Roman" panose="02020603050405020304" charset="0"/>
                          <a:ea typeface="华文新魏" panose="02010800040101010101" pitchFamily="2" charset="-122"/>
                          <a:cs typeface="Times New Roman" panose="02020603050405020304" charset="0"/>
                          <a:sym typeface="+mn-ea"/>
                        </a:rPr>
                        <a:t>(3)</a:t>
                      </a:r>
                      <a:r>
                        <a:rPr kumimoji="0" lang="zh-CN" altLang="en-US" sz="2800" b="1" i="0" u="none" strike="noStrike" kern="1200" cap="none" spc="0" normalizeH="0" baseline="0" noProof="0" smtClean="0">
                          <a:ln>
                            <a:noFill/>
                          </a:ln>
                          <a:solidFill>
                            <a:prstClr val="black"/>
                          </a:solidFill>
                          <a:effectLst/>
                          <a:uLnTx/>
                          <a:uFillTx/>
                          <a:latin typeface="Times New Roman" panose="02020603050405020304" charset="0"/>
                          <a:ea typeface="华文新魏" panose="02010800040101010101" pitchFamily="2" charset="-122"/>
                          <a:cs typeface="Times New Roman" panose="02020603050405020304" charset="0"/>
                        </a:rPr>
                        <a:t>加热至沸腾，但温度不能过高</a:t>
                      </a:r>
                      <a:endParaRPr kumimoji="0" lang="zh-CN" altLang="en-US" sz="2800" b="1" i="0" u="none" strike="noStrike" kern="1200" cap="none" spc="0" normalizeH="0" baseline="0" noProof="0" smtClean="0">
                        <a:ln>
                          <a:noFill/>
                        </a:ln>
                        <a:solidFill>
                          <a:prstClr val="black"/>
                        </a:solidFill>
                        <a:effectLst/>
                        <a:uLnTx/>
                        <a:uFillTx/>
                        <a:latin typeface="Times New Roman" panose="02020603050405020304" charset="0"/>
                        <a:ea typeface="华文新魏" panose="02010800040101010101" pitchFamily="2" charset="-122"/>
                        <a:cs typeface="Times New Roman" panose="02020603050405020304" charset="0"/>
                      </a:endParaRPr>
                    </a:p>
                  </a:txBody>
                  <a:tcPr marL="28569" marR="28569" marT="0" marB="0" vert="horz" anchor="ctr">
                    <a:lnL w="12700">
                      <a:solidFill>
                        <a:prstClr val="black"/>
                      </a:solidFill>
                      <a:miter lim="800000"/>
                    </a:lnL>
                    <a:lnR w="28575">
                      <a:solidFill>
                        <a:prstClr val="black"/>
                      </a:solidFill>
                      <a:miter lim="800000"/>
                    </a:lnR>
                    <a:lnT w="12700">
                      <a:solidFill>
                        <a:prstClr val="black"/>
                      </a:solidFill>
                      <a:miter lim="800000"/>
                    </a:lnT>
                    <a:lnB w="28575">
                      <a:solidFill>
                        <a:prstClr val="black"/>
                      </a:solidFill>
                      <a:miter lim="800000"/>
                    </a:lnB>
                    <a:noFill/>
                  </a:tcPr>
                </a:tc>
              </a:tr>
            </a:tbl>
          </a:graphicData>
        </a:graphic>
      </p:graphicFrame>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138296" y="454952"/>
            <a:ext cx="9494843" cy="3754874"/>
          </a:xfrm>
          <a:prstGeom prst="rect">
            <a:avLst/>
          </a:prstGeom>
        </p:spPr>
        <p:txBody>
          <a:bodyPr wrap="none">
            <a:spAutoFit/>
          </a:bodyPr>
          <a:lstStyle/>
          <a:p>
            <a:pPr>
              <a:lnSpc>
                <a:spcPct val="150000"/>
              </a:lnSpc>
            </a:pP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课堂</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练习</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3(</a:t>
            </a: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课本</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P72    T6)</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lang="zh-CN" altLang="en-US" sz="2800" b="1" smtClean="0">
                <a:latin typeface="Times New Roman" panose="02020603050405020304" charset="0"/>
                <a:ea typeface="华文新魏" panose="02010800040101010101" pitchFamily="2" charset="-122"/>
                <a:cs typeface="Times New Roman" panose="02020603050405020304" charset="0"/>
              </a:rPr>
              <a:t>用化学方法鉴别下列各组物质。</a:t>
            </a:r>
            <a:endParaRPr lang="en-US" altLang="zh-CN" sz="2800" b="1" smtClean="0">
              <a:latin typeface="Times New Roman" panose="02020603050405020304" charset="0"/>
              <a:ea typeface="华文新魏" panose="02010800040101010101" pitchFamily="2" charset="-122"/>
              <a:cs typeface="Times New Roman" panose="02020603050405020304" charset="0"/>
            </a:endParaRPr>
          </a:p>
          <a:p>
            <a:r>
              <a:rPr lang="en-US" altLang="zh-CN" sz="2800" b="1" smtClean="0">
                <a:latin typeface="Times New Roman" panose="02020603050405020304" charset="0"/>
                <a:ea typeface="华文新魏" panose="02010800040101010101" pitchFamily="2" charset="-122"/>
                <a:cs typeface="Times New Roman" panose="02020603050405020304" charset="0"/>
              </a:rPr>
              <a:t>(1)</a:t>
            </a:r>
            <a:r>
              <a:rPr lang="zh-CN" altLang="en-US" sz="2800" b="1" smtClean="0">
                <a:latin typeface="Times New Roman" panose="02020603050405020304" charset="0"/>
                <a:ea typeface="华文新魏" panose="02010800040101010101" pitchFamily="2" charset="-122"/>
                <a:cs typeface="Times New Roman" panose="02020603050405020304" charset="0"/>
              </a:rPr>
              <a:t>溴乙烷、乙醇、乙醛；</a:t>
            </a:r>
            <a:endParaRPr lang="en-US" altLang="zh-CN" sz="2800" b="1" smtClean="0">
              <a:latin typeface="Times New Roman" panose="02020603050405020304" charset="0"/>
              <a:ea typeface="华文新魏" panose="02010800040101010101" pitchFamily="2" charset="-122"/>
              <a:cs typeface="Times New Roman" panose="02020603050405020304" charset="0"/>
            </a:endParaRPr>
          </a:p>
          <a:p>
            <a:endParaRPr lang="en-US" altLang="zh-CN" sz="2800" b="1">
              <a:latin typeface="Times New Roman" panose="02020603050405020304" charset="0"/>
              <a:ea typeface="华文新魏" panose="02010800040101010101" pitchFamily="2" charset="-122"/>
              <a:cs typeface="Times New Roman" panose="02020603050405020304" charset="0"/>
            </a:endParaRPr>
          </a:p>
          <a:p>
            <a:endParaRPr lang="en-US" altLang="zh-CN" sz="2800" b="1" smtClean="0">
              <a:latin typeface="Times New Roman" panose="02020603050405020304" charset="0"/>
              <a:ea typeface="华文新魏" panose="02010800040101010101" pitchFamily="2" charset="-122"/>
              <a:cs typeface="Times New Roman" panose="02020603050405020304" charset="0"/>
            </a:endParaRPr>
          </a:p>
          <a:p>
            <a:endParaRPr lang="en-US" altLang="zh-CN" sz="2800" b="1" smtClean="0">
              <a:latin typeface="Times New Roman" panose="02020603050405020304" charset="0"/>
              <a:ea typeface="华文新魏" panose="02010800040101010101" pitchFamily="2" charset="-122"/>
              <a:cs typeface="Times New Roman" panose="02020603050405020304" charset="0"/>
            </a:endParaRPr>
          </a:p>
          <a:p>
            <a:endParaRPr lang="en-US" altLang="zh-CN" sz="2800" b="1" smtClean="0">
              <a:latin typeface="Times New Roman" panose="02020603050405020304" charset="0"/>
              <a:ea typeface="华文新魏" panose="02010800040101010101" pitchFamily="2" charset="-122"/>
              <a:cs typeface="Times New Roman" panose="02020603050405020304" charset="0"/>
            </a:endParaRPr>
          </a:p>
          <a:p>
            <a:endParaRPr lang="en-US" altLang="zh-CN" sz="2800" b="1" smtClean="0">
              <a:latin typeface="Times New Roman" panose="02020603050405020304" charset="0"/>
              <a:ea typeface="华文新魏" panose="02010800040101010101" pitchFamily="2" charset="-122"/>
              <a:cs typeface="Times New Roman" panose="02020603050405020304" charset="0"/>
            </a:endParaRPr>
          </a:p>
          <a:p>
            <a:r>
              <a:rPr lang="en-US" altLang="zh-CN" sz="2800" b="1" smtClean="0">
                <a:latin typeface="Times New Roman" panose="02020603050405020304" charset="0"/>
                <a:ea typeface="华文新魏" panose="02010800040101010101" pitchFamily="2" charset="-122"/>
                <a:cs typeface="Times New Roman" panose="02020603050405020304" charset="0"/>
              </a:rPr>
              <a:t>(2)</a:t>
            </a:r>
            <a:r>
              <a:rPr lang="zh-CN" altLang="en-US" sz="2800" b="1" smtClean="0">
                <a:latin typeface="Times New Roman" panose="02020603050405020304" charset="0"/>
                <a:ea typeface="华文新魏" panose="02010800040101010101" pitchFamily="2" charset="-122"/>
                <a:cs typeface="Times New Roman" panose="02020603050405020304" charset="0"/>
              </a:rPr>
              <a:t>苯、甲苯、乙醇、</a:t>
            </a:r>
            <a:r>
              <a:rPr lang="en-US" altLang="zh-CN" sz="2800" b="1" smtClean="0">
                <a:latin typeface="Times New Roman" panose="02020603050405020304" charset="0"/>
                <a:ea typeface="华文新魏" panose="02010800040101010101" pitchFamily="2" charset="-122"/>
                <a:cs typeface="Times New Roman" panose="02020603050405020304" charset="0"/>
              </a:rPr>
              <a:t>1-</a:t>
            </a:r>
            <a:r>
              <a:rPr lang="zh-CN" altLang="en-US" sz="2800" b="1" smtClean="0">
                <a:latin typeface="Times New Roman" panose="02020603050405020304" charset="0"/>
                <a:ea typeface="华文新魏" panose="02010800040101010101" pitchFamily="2" charset="-122"/>
                <a:cs typeface="Times New Roman" panose="02020603050405020304" charset="0"/>
              </a:rPr>
              <a:t>己烯、</a:t>
            </a:r>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rPr>
              <a:t>乙</a:t>
            </a:r>
            <a:r>
              <a:rPr lang="zh-CN" altLang="en-US" sz="2800" b="1" smtClean="0">
                <a:latin typeface="Times New Roman" panose="02020603050405020304" charset="0"/>
                <a:ea typeface="华文新魏" panose="02010800040101010101" pitchFamily="2" charset="-122"/>
                <a:cs typeface="Times New Roman" panose="02020603050405020304" charset="0"/>
              </a:rPr>
              <a:t>醛溶液、苯酚溶液</a:t>
            </a:r>
            <a:endParaRPr lang="zh-CN" altLang="en-US" sz="2800"/>
          </a:p>
        </p:txBody>
      </p:sp>
      <p:graphicFrame>
        <p:nvGraphicFramePr>
          <p:cNvPr id="7" name="表格 6"/>
          <p:cNvGraphicFramePr>
            <a:graphicFrameLocks noGrp="1"/>
          </p:cNvGraphicFramePr>
          <p:nvPr>
            <p:custDataLst>
              <p:tags r:id="rId2"/>
            </p:custDataLst>
          </p:nvPr>
        </p:nvGraphicFramePr>
        <p:xfrm>
          <a:off x="138296" y="1588653"/>
          <a:ext cx="11665526" cy="1828800"/>
        </p:xfrm>
        <a:graphic>
          <a:graphicData uri="http://schemas.openxmlformats.org/drawingml/2006/table">
            <a:tbl>
              <a:tblPr firstRow="1" bandRow="1">
                <a:tableStyleId>{5C22544A-7EE6-4342-B048-85BDC9FD1C3A}</a:tableStyleId>
              </a:tblPr>
              <a:tblGrid>
                <a:gridCol w="4753550"/>
                <a:gridCol w="2349214"/>
                <a:gridCol w="2244436"/>
                <a:gridCol w="2318326"/>
              </a:tblGrid>
              <a:tr h="420255">
                <a:tc rowSpan="2">
                  <a:txBody>
                    <a:bodyPr wrap="square"/>
                    <a:lstStyle/>
                    <a:p>
                      <a:pPr algn="ctr"/>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操作</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wrap="square"/>
                    <a:lstStyle/>
                    <a:p>
                      <a:pPr algn="ctr"/>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现象</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tc>
                <a:tc hMerge="1">
                  <a:tcPr/>
                </a:tc>
              </a:tr>
              <a:tr h="420255">
                <a:tc vMerge="1">
                  <a:tcPr/>
                </a:tc>
                <a:tc>
                  <a:txBody>
                    <a:bodyPr wrap="square"/>
                    <a:lstStyle/>
                    <a:p>
                      <a:pPr algn="ctr"/>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溴乙烷</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乙醇</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乙醛</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0255">
                <a:tc>
                  <a:txBody>
                    <a:bodyPr wrap="square"/>
                    <a:lstStyle/>
                    <a:p>
                      <a:pPr algn="ctr"/>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加入新制的氢氧化铜，加热</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分层</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无明显现象</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砖红色沉淀</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0255">
                <a:tc>
                  <a:txBody>
                    <a:bodyPr wrap="square"/>
                    <a:lstStyle/>
                    <a:p>
                      <a:pPr algn="ct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9" name="表格 8"/>
          <p:cNvGraphicFramePr>
            <a:graphicFrameLocks noGrp="1"/>
          </p:cNvGraphicFramePr>
          <p:nvPr>
            <p:custDataLst>
              <p:tags r:id="rId3"/>
            </p:custDataLst>
          </p:nvPr>
        </p:nvGraphicFramePr>
        <p:xfrm>
          <a:off x="138296" y="4193309"/>
          <a:ext cx="11665526" cy="2336851"/>
        </p:xfrm>
        <a:graphic>
          <a:graphicData uri="http://schemas.openxmlformats.org/drawingml/2006/table">
            <a:tbl>
              <a:tblPr firstRow="1" bandRow="1">
                <a:tableStyleId>{5C22544A-7EE6-4342-B048-85BDC9FD1C3A}</a:tableStyleId>
              </a:tblPr>
              <a:tblGrid>
                <a:gridCol w="4332104"/>
                <a:gridCol w="960582"/>
                <a:gridCol w="1089891"/>
                <a:gridCol w="868218"/>
                <a:gridCol w="1163782"/>
                <a:gridCol w="1801091"/>
                <a:gridCol w="1449858"/>
              </a:tblGrid>
              <a:tr h="411017">
                <a:tc rowSpan="2">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操作</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现象</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tc>
                <a:tc hMerge="1">
                  <a:tcPr/>
                </a:tc>
                <a:tc hMerge="1">
                  <a:tcPr/>
                </a:tc>
                <a:tc hMerge="1">
                  <a:tcPr/>
                </a:tc>
                <a:tc hMerge="1">
                  <a:tcPr/>
                </a:tc>
              </a:tr>
              <a:tr h="457201">
                <a:tc vMerge="1">
                  <a:tcPr/>
                </a:tc>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苯</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甲苯</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乙醇</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en-US" altLang="zh-CN" sz="2400" smtClean="0">
                          <a:solidFill>
                            <a:srgbClr val="FF0000"/>
                          </a:solidFill>
                          <a:latin typeface="Times New Roman" panose="02020603050405020304" charset="0"/>
                          <a:ea typeface="华文新魏" panose="02010800040101010101" pitchFamily="2" charset="-122"/>
                          <a:cs typeface="Times New Roman" panose="02020603050405020304" charset="0"/>
                        </a:rPr>
                        <a:t>1-</a:t>
                      </a:r>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己烯</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乙醛溶液</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苯酚溶液</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541">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加入饱和溴水，振荡</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分层</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分层</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混溶</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褪色</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褪色</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白色沉淀</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53488">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加入酸性</a:t>
                      </a:r>
                      <a:r>
                        <a:rPr lang="en-US" altLang="zh-CN" sz="2400" smtClean="0">
                          <a:solidFill>
                            <a:srgbClr val="FF0000"/>
                          </a:solidFill>
                          <a:latin typeface="Times New Roman" panose="02020603050405020304" charset="0"/>
                          <a:ea typeface="华文新魏" panose="02010800040101010101" pitchFamily="2" charset="-122"/>
                          <a:cs typeface="Times New Roman" panose="02020603050405020304" charset="0"/>
                        </a:rPr>
                        <a:t>KMnO</a:t>
                      </a:r>
                      <a:r>
                        <a:rPr lang="en-US" altLang="zh-CN" sz="2400" baseline="-25000" smtClean="0">
                          <a:solidFill>
                            <a:srgbClr val="FF0000"/>
                          </a:solidFill>
                          <a:latin typeface="Times New Roman" panose="02020603050405020304" charset="0"/>
                          <a:ea typeface="华文新魏" panose="02010800040101010101" pitchFamily="2" charset="-122"/>
                          <a:cs typeface="Times New Roman" panose="02020603050405020304" charset="0"/>
                        </a:rPr>
                        <a:t>4</a:t>
                      </a:r>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溶液、振荡</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分层</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褪色</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zh-CN" sz="2400" smtClean="0">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褪色</a:t>
                      </a:r>
                      <a:endPar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褪色</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en-US" altLang="zh-CN" sz="2400" smtClean="0">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08050">
                <a:tc>
                  <a:txBody>
                    <a:bodyPr wrap="square"/>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加入新制的氢氧化铜，加热</a:t>
                      </a:r>
                      <a:endPar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en-US" altLang="zh-CN" sz="2400" smtClean="0">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zh-CN" sz="2400" smtClean="0">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zh-CN" sz="2400" smtClean="0">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zh-CN" sz="2400" smtClean="0">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r>
                        <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rPr>
                        <a:t>砖红色沉淀</a:t>
                      </a:r>
                      <a:endParaRPr lang="zh-CN" altLang="en-US" sz="240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zh-CN" sz="2400" smtClean="0">
                          <a:solidFill>
                            <a:srgbClr val="FF0000"/>
                          </a:solidFill>
                          <a:latin typeface="Times New Roman" panose="02020603050405020304" charset="0"/>
                          <a:ea typeface="华文新魏" panose="02010800040101010101" pitchFamily="2" charset="-122"/>
                          <a:cs typeface="Times New Roman" panose="02020603050405020304" charset="0"/>
                        </a:rPr>
                        <a:t>—</a:t>
                      </a:r>
                      <a:endParaRPr lang="zh-CN" altLang="en-US" sz="2400" smtClean="0">
                        <a:solidFill>
                          <a:srgbClr val="FF0000"/>
                        </a:solidFill>
                        <a:latin typeface="Times New Roman" panose="02020603050405020304" charset="0"/>
                        <a:ea typeface="华文新魏" panose="02010800040101010101" pitchFamily="2" charset="-122"/>
                        <a:cs typeface="Times New Roman" panose="02020603050405020304" charset="0"/>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custDataLst>
              <p:tags r:id="rId1"/>
            </p:custDataLst>
          </p:nvPr>
        </p:nvSpPr>
        <p:spPr>
          <a:xfrm>
            <a:off x="342784" y="807777"/>
            <a:ext cx="11784561" cy="5262979"/>
          </a:xfrm>
          <a:prstGeom prst="rect">
            <a:avLst/>
          </a:prstGeom>
        </p:spPr>
        <p:txBody>
          <a:bodyPr wrap="square">
            <a:spAutoFit/>
          </a:bodyPr>
          <a:lstStyle/>
          <a:p>
            <a:pPr fontAlgn="auto">
              <a:lnSpc>
                <a:spcPct val="150000"/>
              </a:lnSpc>
              <a:tabLst>
                <a:tab pos="1029335" algn="l"/>
                <a:tab pos="1850390" algn="l"/>
                <a:tab pos="2538095" algn="l"/>
                <a:tab pos="3221990" algn="l"/>
              </a:tabLst>
            </a:pP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课堂</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练习</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5</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lang="en-US" altLang="zh-CN" sz="2800" b="1" smtClean="0">
                <a:latin typeface="Times New Roman" panose="02020603050405020304" charset="0"/>
                <a:ea typeface="华文新魏" panose="02010800040101010101" pitchFamily="2" charset="-122"/>
                <a:cs typeface="Times New Roman" panose="02020603050405020304" charset="0"/>
              </a:rPr>
              <a:t>(</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rPr>
              <a:t>1</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做乙醛被新制的氢氧化铜氧化的实验时</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下列各步操作中</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endPar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endParaRPr>
          </a:p>
          <a:p>
            <a:pPr defTabSz="914400" fontAlgn="auto">
              <a:lnSpc>
                <a:spcPct val="150000"/>
              </a:lnSpc>
              <a:spcAft>
                <a:spcPct val="0"/>
              </a:spcAft>
              <a:tabLst>
                <a:tab pos="1029335" algn="l"/>
                <a:tab pos="1850390" algn="l"/>
                <a:tab pos="2538095" algn="l"/>
                <a:tab pos="3221990" algn="l"/>
              </a:tabLst>
            </a:pP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①振荡后加入</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0.5 mL</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乙醛溶液</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②加入</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10%</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的氢氧化钠溶液</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2 mL;</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③加入</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5%</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的</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CuSO</a:t>
            </a:r>
            <a:r>
              <a:rPr lang="en-US" altLang="zh-CN" sz="2800" b="1" baseline="-25000">
                <a:solidFill>
                  <a:srgbClr val="000000"/>
                </a:solidFill>
                <a:latin typeface="Times New Roman" panose="02020603050405020304" charset="0"/>
                <a:ea typeface="华文新魏" panose="02010800040101010101" pitchFamily="2" charset="-122"/>
                <a:cs typeface="Times New Roman" panose="02020603050405020304" charset="0"/>
              </a:rPr>
              <a:t>4</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溶液</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4~5</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滴</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④加热试管。正确的顺序是</a:t>
            </a:r>
            <a:r>
              <a:rPr lang="zh-CN" altLang="zh-CN" sz="2800" b="1"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 </a:t>
            </a:r>
            <a:endPar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endParaRPr>
          </a:p>
          <a:p>
            <a:pPr defTabSz="914400" fontAlgn="auto">
              <a:lnSpc>
                <a:spcPct val="150000"/>
              </a:lnSpc>
              <a:spcAft>
                <a:spcPct val="0"/>
              </a:spcAft>
              <a:tabLst>
                <a:tab pos="1029335" algn="l"/>
                <a:tab pos="1850390" algn="l"/>
                <a:tab pos="2538095" algn="l"/>
                <a:tab pos="3221990" algn="l"/>
              </a:tabLst>
            </a:pP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(2)</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实验室配制少量银氨溶液的方法是</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先向试管中加入</a:t>
            </a:r>
            <a:r>
              <a:rPr lang="zh-CN" altLang="zh-CN" sz="2800" b="1"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b="1" u="sng" smtClean="0">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b="1"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b="1" u="sng" smtClean="0">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b="1"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然后</a:t>
            </a:r>
            <a:r>
              <a:rPr lang="zh-CN" altLang="zh-CN" sz="2800" b="1"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b="1" u="sng" smtClean="0">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b="1"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b="1" u="sng" smtClean="0">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b="1"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其反应的化学</a:t>
            </a:r>
            <a:r>
              <a:rPr lang="zh-CN"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rPr>
              <a:t>方程为</a:t>
            </a:r>
            <a:r>
              <a:rPr lang="zh-CN" altLang="zh-CN" sz="2800" b="1"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zh-CN" sz="2800" b="1"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向银氨溶液中滴加少量的乙醛</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zh-CN" sz="2800" b="1"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b="1" smtClean="0">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片刻即可在试管内壁形成银镜</a:t>
            </a: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化学方程式为</a:t>
            </a:r>
            <a:r>
              <a:rPr lang="zh-CN" altLang="zh-CN" sz="2800" b="1"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b="1" u="sng" smtClean="0">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b="1"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b="1">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2800">
                <a:solidFill>
                  <a:srgbClr val="000000"/>
                </a:solidFill>
                <a:latin typeface="Times New Roman" panose="02020603050405020304" charset="0"/>
                <a:ea typeface="华文新魏" panose="02010800040101010101" pitchFamily="2" charset="-122"/>
                <a:cs typeface="Times New Roman" panose="02020603050405020304" charset="0"/>
              </a:rPr>
              <a:t> </a:t>
            </a:r>
            <a:r>
              <a:rPr lang="en-US" altLang="zh-CN" sz="2800" smtClean="0">
                <a:solidFill>
                  <a:srgbClr val="000000"/>
                </a:solidFill>
                <a:latin typeface="Times New Roman" panose="02020603050405020304" charset="0"/>
                <a:ea typeface="华文新魏" panose="02010800040101010101" pitchFamily="2" charset="-122"/>
                <a:cs typeface="Times New Roman" panose="02020603050405020304" charset="0"/>
              </a:rPr>
              <a:t> </a:t>
            </a:r>
            <a:endParaRPr lang="zh-CN" altLang="zh-CN" sz="2800">
              <a:solidFill>
                <a:srgbClr val="000000"/>
              </a:solidFill>
              <a:effectLst/>
              <a:latin typeface="Times New Roman" panose="02020603050405020304" charset="0"/>
              <a:ea typeface="华文新魏" panose="02010800040101010101" pitchFamily="2" charset="-122"/>
              <a:cs typeface="Times New Roman" panose="02020603050405020304" charset="0"/>
            </a:endParaRPr>
          </a:p>
        </p:txBody>
      </p:sp>
      <p:sp>
        <p:nvSpPr>
          <p:cNvPr id="3" name="文本框 2"/>
          <p:cNvSpPr txBox="1"/>
          <p:nvPr>
            <p:custDataLst>
              <p:tags r:id="rId2"/>
            </p:custDataLst>
          </p:nvPr>
        </p:nvSpPr>
        <p:spPr>
          <a:xfrm>
            <a:off x="8107507" y="2010179"/>
            <a:ext cx="1808480" cy="681990"/>
          </a:xfrm>
          <a:prstGeom prst="rect">
            <a:avLst/>
          </a:prstGeom>
          <a:noFill/>
        </p:spPr>
        <p:txBody>
          <a:bodyPr wrap="none" rtlCol="0" anchor="t">
            <a:spAutoFit/>
          </a:bodyPr>
          <a:lstStyle/>
          <a:p>
            <a:pPr>
              <a:lnSpc>
                <a:spcPct val="120000"/>
              </a:lnSpc>
              <a:spcAft>
                <a:spcPct val="0"/>
              </a:spcAft>
              <a:tabLst>
                <a:tab pos="1029335" algn="l"/>
                <a:tab pos="1850390" algn="l"/>
                <a:tab pos="2538095" algn="l"/>
                <a:tab pos="3221990" algn="l"/>
              </a:tabLst>
            </a:pPr>
            <a:r>
              <a:rPr lang="zh-CN" altLang="zh-CN" sz="3200">
                <a:solidFill>
                  <a:srgbClr val="FF0000"/>
                </a:solidFill>
                <a:latin typeface="NEU-BZ-S92"/>
                <a:cs typeface="宋体" panose="02010600030101010101" pitchFamily="2" charset="-122"/>
                <a:sym typeface="+mn-ea"/>
              </a:rPr>
              <a:t>②③①</a:t>
            </a:r>
            <a:r>
              <a:rPr lang="zh-CN" altLang="zh-CN" sz="3200" smtClean="0">
                <a:solidFill>
                  <a:srgbClr val="FF0000"/>
                </a:solidFill>
                <a:latin typeface="NEU-BZ-S92"/>
                <a:cs typeface="宋体" panose="02010600030101010101" pitchFamily="2" charset="-122"/>
                <a:sym typeface="+mn-ea"/>
              </a:rPr>
              <a:t>④</a:t>
            </a:r>
            <a:endParaRPr lang="zh-CN" altLang="zh-CN" sz="3200" smtClean="0">
              <a:solidFill>
                <a:srgbClr val="FF0000"/>
              </a:solidFill>
              <a:latin typeface="NEU-BZ-S92"/>
              <a:cs typeface="宋体" panose="02010600030101010101" pitchFamily="2" charset="-122"/>
              <a:sym typeface="+mn-ea"/>
            </a:endParaRPr>
          </a:p>
        </p:txBody>
      </p:sp>
      <p:sp>
        <p:nvSpPr>
          <p:cNvPr id="4" name="文本框 3"/>
          <p:cNvSpPr txBox="1"/>
          <p:nvPr>
            <p:custDataLst>
              <p:tags r:id="rId3"/>
            </p:custDataLst>
          </p:nvPr>
        </p:nvSpPr>
        <p:spPr>
          <a:xfrm>
            <a:off x="8609176" y="2719644"/>
            <a:ext cx="3057247" cy="580159"/>
          </a:xfrm>
          <a:prstGeom prst="rect">
            <a:avLst/>
          </a:prstGeom>
          <a:noFill/>
        </p:spPr>
        <p:txBody>
          <a:bodyPr wrap="none" rtlCol="0" anchor="t">
            <a:spAutoFit/>
          </a:bodyPr>
          <a:lstStyle/>
          <a:p>
            <a:pPr>
              <a:lnSpc>
                <a:spcPct val="120000"/>
              </a:lnSpc>
              <a:spcAft>
                <a:spcPct val="0"/>
              </a:spcAft>
              <a:tabLst>
                <a:tab pos="1029335" algn="l"/>
                <a:tab pos="1850390" algn="l"/>
                <a:tab pos="2538095" algn="l"/>
                <a:tab pos="3221990" algn="l"/>
              </a:tabLst>
            </a:pPr>
            <a:r>
              <a:rPr lang="zh-CN" altLang="en-US" sz="2800" smtClean="0">
                <a:solidFill>
                  <a:srgbClr val="FF0000"/>
                </a:solidFill>
                <a:latin typeface="华文新魏" panose="02010800040101010101" pitchFamily="2" charset="-122"/>
                <a:ea typeface="华文新魏" panose="02010800040101010101" pitchFamily="2" charset="-122"/>
                <a:cs typeface="宋体" panose="02010600030101010101" pitchFamily="2" charset="-122"/>
                <a:sym typeface="+mn-ea"/>
              </a:rPr>
              <a:t>少量的硝酸银溶液</a:t>
            </a:r>
            <a:endParaRPr lang="zh-CN" altLang="zh-CN" sz="2800" smtClean="0">
              <a:solidFill>
                <a:srgbClr val="FF0000"/>
              </a:solidFill>
              <a:latin typeface="华文新魏" panose="02010800040101010101" pitchFamily="2" charset="-122"/>
              <a:ea typeface="华文新魏" panose="02010800040101010101" pitchFamily="2" charset="-122"/>
              <a:cs typeface="宋体" panose="02010600030101010101" pitchFamily="2" charset="-122"/>
              <a:sym typeface="+mn-ea"/>
            </a:endParaRPr>
          </a:p>
        </p:txBody>
      </p:sp>
      <p:sp>
        <p:nvSpPr>
          <p:cNvPr id="5" name="文本框 4"/>
          <p:cNvSpPr txBox="1"/>
          <p:nvPr>
            <p:custDataLst>
              <p:tags r:id="rId4"/>
            </p:custDataLst>
          </p:nvPr>
        </p:nvSpPr>
        <p:spPr>
          <a:xfrm>
            <a:off x="545690" y="3272328"/>
            <a:ext cx="8802410" cy="609398"/>
          </a:xfrm>
          <a:prstGeom prst="rect">
            <a:avLst/>
          </a:prstGeom>
          <a:noFill/>
        </p:spPr>
        <p:txBody>
          <a:bodyPr wrap="none" rtlCol="0" anchor="t">
            <a:spAutoFit/>
          </a:bodyPr>
          <a:lstStyle/>
          <a:p>
            <a:pPr>
              <a:lnSpc>
                <a:spcPct val="120000"/>
              </a:lnSpc>
              <a:spcAft>
                <a:spcPct val="0"/>
              </a:spcAft>
              <a:tabLst>
                <a:tab pos="1029335" algn="l"/>
                <a:tab pos="1850390" algn="l"/>
                <a:tab pos="2538095" algn="l"/>
                <a:tab pos="3221990" algn="l"/>
              </a:tabLst>
            </a:pPr>
            <a:r>
              <a:rPr lang="zh-CN" altLang="en-US" sz="2800" smtClean="0">
                <a:solidFill>
                  <a:srgbClr val="FF0000"/>
                </a:solidFill>
                <a:latin typeface="华文新魏" panose="02010800040101010101" pitchFamily="2" charset="-122"/>
                <a:ea typeface="华文新魏" panose="02010800040101010101" pitchFamily="2" charset="-122"/>
                <a:cs typeface="宋体" panose="02010600030101010101" pitchFamily="2" charset="-122"/>
                <a:sym typeface="+mn-ea"/>
              </a:rPr>
              <a:t>边振荡试管逐滴滴加稀氨水使生成的沉淀恰好溶解为止</a:t>
            </a:r>
            <a:endParaRPr lang="zh-CN" altLang="zh-CN" sz="2800" smtClean="0">
              <a:solidFill>
                <a:srgbClr val="FF0000"/>
              </a:solidFill>
              <a:latin typeface="华文新魏" panose="02010800040101010101" pitchFamily="2" charset="-122"/>
              <a:ea typeface="华文新魏" panose="02010800040101010101" pitchFamily="2" charset="-122"/>
              <a:cs typeface="宋体" panose="02010600030101010101" pitchFamily="2" charset="-122"/>
              <a:sym typeface="+mn-ea"/>
            </a:endParaRPr>
          </a:p>
        </p:txBody>
      </p:sp>
      <p:sp>
        <p:nvSpPr>
          <p:cNvPr id="6" name="文本框 5"/>
          <p:cNvSpPr txBox="1"/>
          <p:nvPr>
            <p:custDataLst>
              <p:tags r:id="rId5"/>
            </p:custDataLst>
          </p:nvPr>
        </p:nvSpPr>
        <p:spPr>
          <a:xfrm>
            <a:off x="5261486" y="4671542"/>
            <a:ext cx="4493538" cy="609398"/>
          </a:xfrm>
          <a:prstGeom prst="rect">
            <a:avLst/>
          </a:prstGeom>
          <a:noFill/>
        </p:spPr>
        <p:txBody>
          <a:bodyPr wrap="none" rtlCol="0" anchor="t">
            <a:spAutoFit/>
          </a:bodyPr>
          <a:lstStyle/>
          <a:p>
            <a:pPr>
              <a:lnSpc>
                <a:spcPct val="120000"/>
              </a:lnSpc>
              <a:spcAft>
                <a:spcPct val="0"/>
              </a:spcAft>
              <a:tabLst>
                <a:tab pos="1029335" algn="l"/>
                <a:tab pos="1850390" algn="l"/>
                <a:tab pos="2538095" algn="l"/>
                <a:tab pos="3221990" algn="l"/>
              </a:tabLst>
            </a:pPr>
            <a:r>
              <a:rPr lang="zh-CN" altLang="en-US" sz="2800" smtClean="0">
                <a:solidFill>
                  <a:srgbClr val="FF0000"/>
                </a:solidFill>
                <a:latin typeface="华文新魏" panose="02010800040101010101" pitchFamily="2" charset="-122"/>
                <a:ea typeface="华文新魏" panose="02010800040101010101" pitchFamily="2" charset="-122"/>
                <a:cs typeface="宋体" panose="02010600030101010101" pitchFamily="2" charset="-122"/>
                <a:sym typeface="+mn-ea"/>
              </a:rPr>
              <a:t>振荡后将试管放在热水浴中</a:t>
            </a:r>
            <a:endParaRPr lang="zh-CN" altLang="zh-CN" sz="2800" smtClean="0">
              <a:solidFill>
                <a:srgbClr val="FF0000"/>
              </a:solidFill>
              <a:latin typeface="华文新魏" panose="02010800040101010101" pitchFamily="2" charset="-122"/>
              <a:ea typeface="华文新魏" panose="02010800040101010101" pitchFamily="2" charset="-122"/>
              <a:cs typeface="宋体" panose="02010600030101010101" pitchFamily="2" charset="-122"/>
              <a:sym typeface="+mn-ea"/>
            </a:endParaRPr>
          </a:p>
        </p:txBody>
      </p:sp>
      <p:sp>
        <p:nvSpPr>
          <p:cNvPr id="7" name="文本框 6"/>
          <p:cNvSpPr txBox="1"/>
          <p:nvPr>
            <p:custDataLst>
              <p:tags r:id="rId6"/>
            </p:custDataLst>
          </p:nvPr>
        </p:nvSpPr>
        <p:spPr>
          <a:xfrm>
            <a:off x="917230" y="4174573"/>
            <a:ext cx="5093851" cy="400110"/>
          </a:xfrm>
          <a:prstGeom prst="rect">
            <a:avLst/>
          </a:prstGeom>
          <a:noFill/>
          <a:ln w="9525">
            <a:noFill/>
          </a:ln>
        </p:spPr>
        <p:txBody>
          <a:bodyPr wrap="square">
            <a:spAutoFit/>
          </a:bodyPr>
          <a:lstStyle/>
          <a:p>
            <a:pPr algn="ctr">
              <a:spcBef>
                <a:spcPct val="50000"/>
              </a:spcBef>
            </a:pPr>
            <a:r>
              <a:rPr lang="en-US" altLang="zh-CN" sz="2000" b="1">
                <a:solidFill>
                  <a:srgbClr val="FF0000"/>
                </a:solidFill>
                <a:latin typeface="Times New Roman" panose="02020603050405020304" charset="0"/>
                <a:ea typeface="黑体" panose="02010609060101010101" pitchFamily="2" charset="-122"/>
                <a:cs typeface="Times New Roman" panose="02020603050405020304" charset="0"/>
              </a:rPr>
              <a:t>AgNO</a:t>
            </a:r>
            <a:r>
              <a:rPr lang="en-US" altLang="zh-CN" sz="2000" b="1" baseline="-25000">
                <a:solidFill>
                  <a:srgbClr val="FF0000"/>
                </a:solidFill>
                <a:latin typeface="Times New Roman" panose="02020603050405020304" charset="0"/>
                <a:ea typeface="黑体" panose="02010609060101010101" pitchFamily="2" charset="-122"/>
                <a:cs typeface="Times New Roman" panose="02020603050405020304" charset="0"/>
              </a:rPr>
              <a:t>3</a:t>
            </a:r>
            <a:r>
              <a:rPr lang="zh-CN" altLang="en-US" sz="2000" b="1">
                <a:solidFill>
                  <a:srgbClr val="FF0000"/>
                </a:solidFill>
                <a:latin typeface="Times New Roman" panose="02020603050405020304" charset="0"/>
                <a:ea typeface="黑体" panose="02010609060101010101" pitchFamily="2" charset="-122"/>
                <a:cs typeface="Times New Roman" panose="02020603050405020304" charset="0"/>
              </a:rPr>
              <a:t>＋</a:t>
            </a:r>
            <a:r>
              <a:rPr lang="en-US" altLang="zh-CN" sz="2000" b="1">
                <a:solidFill>
                  <a:srgbClr val="FF0000"/>
                </a:solidFill>
                <a:latin typeface="Times New Roman" panose="02020603050405020304" charset="0"/>
                <a:ea typeface="黑体" panose="02010609060101010101" pitchFamily="2" charset="-122"/>
                <a:cs typeface="Times New Roman" panose="02020603050405020304" charset="0"/>
              </a:rPr>
              <a:t>NH</a:t>
            </a:r>
            <a:r>
              <a:rPr lang="en-US" altLang="zh-CN" sz="2000" b="1" baseline="-25000">
                <a:solidFill>
                  <a:srgbClr val="FF0000"/>
                </a:solidFill>
                <a:latin typeface="Times New Roman" panose="02020603050405020304" charset="0"/>
                <a:ea typeface="黑体" panose="02010609060101010101" pitchFamily="2" charset="-122"/>
                <a:cs typeface="Times New Roman" panose="02020603050405020304" charset="0"/>
              </a:rPr>
              <a:t>3</a:t>
            </a:r>
            <a:r>
              <a:rPr lang="en-US" altLang="zh-CN" sz="2000" b="1">
                <a:solidFill>
                  <a:srgbClr val="FF0000"/>
                </a:solidFill>
                <a:latin typeface="Times New Roman" panose="02020603050405020304" charset="0"/>
                <a:ea typeface="黑体" panose="02010609060101010101" pitchFamily="2" charset="-122"/>
                <a:cs typeface="Times New Roman" panose="02020603050405020304" charset="0"/>
              </a:rPr>
              <a:t>·H</a:t>
            </a:r>
            <a:r>
              <a:rPr lang="en-US" altLang="zh-CN" sz="2000" b="1" baseline="-25000">
                <a:solidFill>
                  <a:srgbClr val="FF0000"/>
                </a:solidFill>
                <a:latin typeface="Times New Roman" panose="02020603050405020304" charset="0"/>
                <a:ea typeface="黑体" panose="02010609060101010101" pitchFamily="2" charset="-122"/>
                <a:cs typeface="Times New Roman" panose="02020603050405020304" charset="0"/>
              </a:rPr>
              <a:t>2</a:t>
            </a:r>
            <a:r>
              <a:rPr lang="en-US" altLang="zh-CN" sz="2000" b="1">
                <a:solidFill>
                  <a:srgbClr val="FF0000"/>
                </a:solidFill>
                <a:latin typeface="Times New Roman" panose="02020603050405020304" charset="0"/>
                <a:ea typeface="黑体" panose="02010609060101010101" pitchFamily="2" charset="-122"/>
                <a:cs typeface="Times New Roman" panose="02020603050405020304" charset="0"/>
              </a:rPr>
              <a:t>O</a:t>
            </a:r>
            <a:r>
              <a:rPr lang="zh-CN" altLang="en-US" sz="2000" b="1">
                <a:solidFill>
                  <a:srgbClr val="FF0000"/>
                </a:solidFill>
                <a:latin typeface="Times New Roman" panose="02020603050405020304" charset="0"/>
                <a:ea typeface="黑体" panose="02010609060101010101" pitchFamily="2" charset="-122"/>
                <a:cs typeface="Times New Roman" panose="02020603050405020304" charset="0"/>
              </a:rPr>
              <a:t>＝</a:t>
            </a:r>
            <a:r>
              <a:rPr lang="en-US" altLang="zh-CN" sz="2000" b="1" err="1">
                <a:solidFill>
                  <a:srgbClr val="FF0000"/>
                </a:solidFill>
                <a:latin typeface="Times New Roman" panose="02020603050405020304" charset="0"/>
                <a:ea typeface="黑体" panose="02010609060101010101" pitchFamily="2" charset="-122"/>
                <a:cs typeface="Times New Roman" panose="02020603050405020304" charset="0"/>
              </a:rPr>
              <a:t>AgOH</a:t>
            </a:r>
            <a:r>
              <a:rPr lang="en-US" altLang="zh-CN" sz="2000" b="1" smtClean="0">
                <a:solidFill>
                  <a:srgbClr val="FF0000"/>
                </a:solidFill>
                <a:latin typeface="Times New Roman" panose="02020603050405020304" charset="0"/>
                <a:ea typeface="黑体" panose="02010609060101010101" pitchFamily="2" charset="-122"/>
                <a:cs typeface="Times New Roman" panose="02020603050405020304" charset="0"/>
              </a:rPr>
              <a:t>↓</a:t>
            </a:r>
            <a:r>
              <a:rPr lang="zh-CN" altLang="en-US" sz="2000" b="1" smtClean="0">
                <a:solidFill>
                  <a:srgbClr val="FF0000"/>
                </a:solidFill>
                <a:latin typeface="华文新魏" panose="02010800040101010101" pitchFamily="2" charset="-122"/>
                <a:ea typeface="华文新魏" panose="02010800040101010101" pitchFamily="2" charset="-122"/>
                <a:cs typeface="Times New Roman" panose="02020603050405020304" charset="0"/>
              </a:rPr>
              <a:t>＋</a:t>
            </a:r>
            <a:r>
              <a:rPr lang="en-US" altLang="zh-CN" sz="2000" b="1">
                <a:solidFill>
                  <a:srgbClr val="FF0000"/>
                </a:solidFill>
                <a:latin typeface="Times New Roman" panose="02020603050405020304" charset="0"/>
                <a:ea typeface="黑体" panose="02010609060101010101" pitchFamily="2" charset="-122"/>
                <a:cs typeface="Times New Roman" panose="02020603050405020304" charset="0"/>
              </a:rPr>
              <a:t>NH</a:t>
            </a:r>
            <a:r>
              <a:rPr lang="en-US" altLang="zh-CN" sz="2000" b="1" baseline="-25000">
                <a:solidFill>
                  <a:srgbClr val="FF0000"/>
                </a:solidFill>
                <a:latin typeface="Times New Roman" panose="02020603050405020304" charset="0"/>
                <a:ea typeface="黑体" panose="02010609060101010101" pitchFamily="2" charset="-122"/>
                <a:cs typeface="Times New Roman" panose="02020603050405020304" charset="0"/>
              </a:rPr>
              <a:t>4</a:t>
            </a:r>
            <a:r>
              <a:rPr lang="en-US" altLang="zh-CN" sz="2000" b="1">
                <a:solidFill>
                  <a:srgbClr val="FF0000"/>
                </a:solidFill>
                <a:latin typeface="Times New Roman" panose="02020603050405020304" charset="0"/>
                <a:ea typeface="黑体" panose="02010609060101010101" pitchFamily="2" charset="-122"/>
                <a:cs typeface="Times New Roman" panose="02020603050405020304" charset="0"/>
              </a:rPr>
              <a:t>NO</a:t>
            </a:r>
            <a:r>
              <a:rPr lang="en-US" altLang="zh-CN" sz="2000" b="1" baseline="-25000">
                <a:solidFill>
                  <a:srgbClr val="FF0000"/>
                </a:solidFill>
                <a:latin typeface="Times New Roman" panose="02020603050405020304" charset="0"/>
                <a:ea typeface="黑体" panose="02010609060101010101" pitchFamily="2" charset="-122"/>
                <a:cs typeface="Times New Roman" panose="02020603050405020304" charset="0"/>
              </a:rPr>
              <a:t>3</a:t>
            </a:r>
            <a:r>
              <a:rPr lang="en-US" altLang="zh-CN" sz="2000" b="1" baseline="30000">
                <a:solidFill>
                  <a:srgbClr val="FF0000"/>
                </a:solidFill>
                <a:latin typeface="Times New Roman" panose="02020603050405020304" charset="0"/>
                <a:ea typeface="黑体" panose="02010609060101010101" pitchFamily="2" charset="-122"/>
                <a:cs typeface="Times New Roman" panose="02020603050405020304" charset="0"/>
              </a:rPr>
              <a:t> </a:t>
            </a:r>
            <a:endParaRPr lang="en-US" altLang="zh-CN" sz="2000" b="1" baseline="30000">
              <a:solidFill>
                <a:srgbClr val="FF0000"/>
              </a:solidFill>
              <a:latin typeface="Times New Roman" panose="02020603050405020304" charset="0"/>
              <a:ea typeface="黑体" panose="02010609060101010101" pitchFamily="2" charset="-122"/>
              <a:cs typeface="Times New Roman" panose="02020603050405020304" charset="0"/>
            </a:endParaRPr>
          </a:p>
        </p:txBody>
      </p:sp>
      <p:sp>
        <p:nvSpPr>
          <p:cNvPr id="8" name="文本框 7"/>
          <p:cNvSpPr txBox="1"/>
          <p:nvPr>
            <p:custDataLst>
              <p:tags r:id="rId7"/>
            </p:custDataLst>
          </p:nvPr>
        </p:nvSpPr>
        <p:spPr>
          <a:xfrm>
            <a:off x="6585527" y="4140137"/>
            <a:ext cx="5080896" cy="400110"/>
          </a:xfrm>
          <a:prstGeom prst="rect">
            <a:avLst/>
          </a:prstGeom>
          <a:noFill/>
          <a:ln w="9525">
            <a:noFill/>
          </a:ln>
        </p:spPr>
        <p:txBody>
          <a:bodyPr wrap="square">
            <a:spAutoFit/>
          </a:bodyPr>
          <a:lstStyle/>
          <a:p>
            <a:pPr algn="ctr">
              <a:spcBef>
                <a:spcPct val="50000"/>
              </a:spcBef>
            </a:pPr>
            <a:r>
              <a:rPr lang="en-US" altLang="zh-CN" sz="2000" b="1" err="1">
                <a:solidFill>
                  <a:srgbClr val="FF0000"/>
                </a:solidFill>
                <a:latin typeface="Times New Roman" panose="02020603050405020304" charset="0"/>
                <a:ea typeface="黑体" panose="02010609060101010101" pitchFamily="2" charset="-122"/>
                <a:cs typeface="Times New Roman" panose="02020603050405020304" charset="0"/>
              </a:rPr>
              <a:t>AgOH</a:t>
            </a:r>
            <a:r>
              <a:rPr lang="zh-CN" altLang="en-US" sz="2000" b="1">
                <a:solidFill>
                  <a:srgbClr val="FF0000"/>
                </a:solidFill>
                <a:latin typeface="Times New Roman" panose="02020603050405020304" charset="0"/>
                <a:ea typeface="黑体" panose="02010609060101010101" pitchFamily="2" charset="-122"/>
                <a:cs typeface="Times New Roman" panose="02020603050405020304" charset="0"/>
              </a:rPr>
              <a:t>＋</a:t>
            </a:r>
            <a:r>
              <a:rPr lang="en-US" altLang="zh-CN" sz="2000" b="1">
                <a:solidFill>
                  <a:srgbClr val="FF0000"/>
                </a:solidFill>
                <a:latin typeface="Times New Roman" panose="02020603050405020304" charset="0"/>
                <a:ea typeface="黑体" panose="02010609060101010101" pitchFamily="2" charset="-122"/>
                <a:cs typeface="Times New Roman" panose="02020603050405020304" charset="0"/>
              </a:rPr>
              <a:t>2NH</a:t>
            </a:r>
            <a:r>
              <a:rPr lang="en-US" altLang="zh-CN" sz="2000" b="1" baseline="-25000">
                <a:solidFill>
                  <a:srgbClr val="FF0000"/>
                </a:solidFill>
                <a:latin typeface="Times New Roman" panose="02020603050405020304" charset="0"/>
                <a:ea typeface="黑体" panose="02010609060101010101" pitchFamily="2" charset="-122"/>
                <a:cs typeface="Times New Roman" panose="02020603050405020304" charset="0"/>
              </a:rPr>
              <a:t>3</a:t>
            </a:r>
            <a:r>
              <a:rPr lang="en-US" altLang="zh-CN" sz="2000" b="1">
                <a:solidFill>
                  <a:srgbClr val="FF0000"/>
                </a:solidFill>
                <a:latin typeface="Times New Roman" panose="02020603050405020304" charset="0"/>
                <a:ea typeface="黑体" panose="02010609060101010101" pitchFamily="2" charset="-122"/>
                <a:cs typeface="Times New Roman" panose="02020603050405020304" charset="0"/>
              </a:rPr>
              <a:t>·H</a:t>
            </a:r>
            <a:r>
              <a:rPr lang="en-US" altLang="zh-CN" sz="2000" b="1" baseline="-25000">
                <a:solidFill>
                  <a:srgbClr val="FF0000"/>
                </a:solidFill>
                <a:latin typeface="Times New Roman" panose="02020603050405020304" charset="0"/>
                <a:ea typeface="黑体" panose="02010609060101010101" pitchFamily="2" charset="-122"/>
                <a:cs typeface="Times New Roman" panose="02020603050405020304" charset="0"/>
              </a:rPr>
              <a:t>2</a:t>
            </a:r>
            <a:r>
              <a:rPr lang="en-US" altLang="zh-CN" sz="2000" b="1">
                <a:solidFill>
                  <a:srgbClr val="FF0000"/>
                </a:solidFill>
                <a:latin typeface="Times New Roman" panose="02020603050405020304" charset="0"/>
                <a:ea typeface="黑体" panose="02010609060101010101" pitchFamily="2" charset="-122"/>
                <a:cs typeface="Times New Roman" panose="02020603050405020304" charset="0"/>
              </a:rPr>
              <a:t>O</a:t>
            </a:r>
            <a:r>
              <a:rPr lang="zh-CN" altLang="en-US" sz="2000" b="1">
                <a:solidFill>
                  <a:srgbClr val="FF0000"/>
                </a:solidFill>
                <a:latin typeface="Times New Roman" panose="02020603050405020304" charset="0"/>
                <a:ea typeface="黑体" panose="02010609060101010101" pitchFamily="2" charset="-122"/>
                <a:cs typeface="Times New Roman" panose="02020603050405020304" charset="0"/>
              </a:rPr>
              <a:t>＝</a:t>
            </a:r>
            <a:r>
              <a:rPr lang="en-US" altLang="zh-CN" sz="2000" b="1">
                <a:solidFill>
                  <a:srgbClr val="FF0000"/>
                </a:solidFill>
                <a:latin typeface="Times New Roman" panose="02020603050405020304" charset="0"/>
                <a:ea typeface="黑体" panose="02010609060101010101" pitchFamily="2" charset="-122"/>
                <a:cs typeface="Times New Roman" panose="02020603050405020304" charset="0"/>
              </a:rPr>
              <a:t>Ag(NH</a:t>
            </a:r>
            <a:r>
              <a:rPr lang="en-US" altLang="zh-CN" sz="2000" b="1" baseline="-25000">
                <a:solidFill>
                  <a:srgbClr val="FF0000"/>
                </a:solidFill>
                <a:latin typeface="Times New Roman" panose="02020603050405020304" charset="0"/>
                <a:ea typeface="黑体" panose="02010609060101010101" pitchFamily="2" charset="-122"/>
                <a:cs typeface="Times New Roman" panose="02020603050405020304" charset="0"/>
              </a:rPr>
              <a:t>3</a:t>
            </a:r>
            <a:r>
              <a:rPr lang="en-US" altLang="zh-CN" sz="2000" b="1">
                <a:solidFill>
                  <a:srgbClr val="FF0000"/>
                </a:solidFill>
                <a:latin typeface="Times New Roman" panose="02020603050405020304" charset="0"/>
                <a:ea typeface="黑体" panose="02010609060101010101" pitchFamily="2" charset="-122"/>
                <a:cs typeface="Times New Roman" panose="02020603050405020304" charset="0"/>
              </a:rPr>
              <a:t>)</a:t>
            </a:r>
            <a:r>
              <a:rPr lang="en-US" altLang="zh-CN" sz="2000" b="1" baseline="-25000">
                <a:solidFill>
                  <a:srgbClr val="FF0000"/>
                </a:solidFill>
                <a:latin typeface="Times New Roman" panose="02020603050405020304" charset="0"/>
                <a:ea typeface="黑体" panose="02010609060101010101" pitchFamily="2" charset="-122"/>
                <a:cs typeface="Times New Roman" panose="02020603050405020304" charset="0"/>
              </a:rPr>
              <a:t>2</a:t>
            </a:r>
            <a:r>
              <a:rPr lang="en-US" altLang="zh-CN" sz="2000" b="1">
                <a:solidFill>
                  <a:srgbClr val="FF0000"/>
                </a:solidFill>
                <a:latin typeface="Times New Roman" panose="02020603050405020304" charset="0"/>
                <a:ea typeface="黑体" panose="02010609060101010101" pitchFamily="2" charset="-122"/>
                <a:cs typeface="Times New Roman" panose="02020603050405020304" charset="0"/>
              </a:rPr>
              <a:t>OH</a:t>
            </a:r>
            <a:r>
              <a:rPr lang="zh-CN" altLang="en-US" sz="2000" b="1">
                <a:solidFill>
                  <a:srgbClr val="FF0000"/>
                </a:solidFill>
                <a:latin typeface="Times New Roman" panose="02020603050405020304" charset="0"/>
                <a:ea typeface="黑体" panose="02010609060101010101" pitchFamily="2" charset="-122"/>
                <a:cs typeface="Times New Roman" panose="02020603050405020304" charset="0"/>
              </a:rPr>
              <a:t>＋</a:t>
            </a:r>
            <a:r>
              <a:rPr lang="en-US" altLang="zh-CN" sz="2000" b="1">
                <a:solidFill>
                  <a:srgbClr val="FF0000"/>
                </a:solidFill>
                <a:latin typeface="Times New Roman" panose="02020603050405020304" charset="0"/>
                <a:ea typeface="黑体" panose="02010609060101010101" pitchFamily="2" charset="-122"/>
                <a:cs typeface="Times New Roman" panose="02020603050405020304" charset="0"/>
              </a:rPr>
              <a:t>2H</a:t>
            </a:r>
            <a:r>
              <a:rPr lang="en-US" altLang="zh-CN" sz="2000" b="1" baseline="-25000">
                <a:solidFill>
                  <a:srgbClr val="FF0000"/>
                </a:solidFill>
                <a:latin typeface="Times New Roman" panose="02020603050405020304" charset="0"/>
                <a:ea typeface="黑体" panose="02010609060101010101" pitchFamily="2" charset="-122"/>
                <a:cs typeface="Times New Roman" panose="02020603050405020304" charset="0"/>
              </a:rPr>
              <a:t>2</a:t>
            </a:r>
            <a:r>
              <a:rPr lang="en-US" altLang="zh-CN" sz="2000" b="1">
                <a:solidFill>
                  <a:srgbClr val="FF0000"/>
                </a:solidFill>
                <a:latin typeface="Times New Roman" panose="02020603050405020304" charset="0"/>
                <a:ea typeface="黑体" panose="02010609060101010101" pitchFamily="2" charset="-122"/>
                <a:cs typeface="Times New Roman" panose="02020603050405020304" charset="0"/>
              </a:rPr>
              <a:t>O</a:t>
            </a:r>
            <a:endParaRPr lang="en-US" altLang="zh-CN" sz="2000" b="1">
              <a:solidFill>
                <a:srgbClr val="FF0000"/>
              </a:solidFill>
              <a:latin typeface="Times New Roman" panose="02020603050405020304" charset="0"/>
              <a:ea typeface="黑体" panose="02010609060101010101" pitchFamily="2" charset="-122"/>
              <a:cs typeface="Times New Roman" panose="02020603050405020304" charset="0"/>
            </a:endParaRPr>
          </a:p>
        </p:txBody>
      </p:sp>
      <p:grpSp>
        <p:nvGrpSpPr>
          <p:cNvPr id="9" name="组合 8"/>
          <p:cNvGrpSpPr/>
          <p:nvPr>
            <p:custDataLst>
              <p:tags r:id="rId8"/>
            </p:custDataLst>
          </p:nvPr>
        </p:nvGrpSpPr>
        <p:grpSpPr>
          <a:xfrm>
            <a:off x="1060021" y="5761441"/>
            <a:ext cx="9183688" cy="811424"/>
            <a:chOff x="-53" y="-41"/>
            <a:chExt cx="5785" cy="321"/>
          </a:xfrm>
        </p:grpSpPr>
        <p:sp>
          <p:nvSpPr>
            <p:cNvPr id="10" name="矩形 41993"/>
            <p:cNvSpPr/>
            <p:nvPr>
              <p:custDataLst>
                <p:tags r:id="rId9"/>
              </p:custDataLst>
            </p:nvPr>
          </p:nvSpPr>
          <p:spPr>
            <a:xfrm>
              <a:off x="-53" y="24"/>
              <a:ext cx="5785" cy="256"/>
            </a:xfrm>
            <a:prstGeom prst="rect">
              <a:avLst/>
            </a:prstGeom>
            <a:noFill/>
            <a:ln w="9525">
              <a:noFill/>
            </a:ln>
          </p:spPr>
          <p:txBody>
            <a:bodyPr wrap="square" anchor="t" anchorCtr="0">
              <a:spAutoFit/>
            </a:bodyPr>
            <a:lstStyle/>
            <a:p>
              <a:pPr>
                <a:lnSpc>
                  <a:spcPct val="150000"/>
                </a:lnSpc>
              </a:pPr>
              <a:r>
                <a:rPr lang="en-US" altLang="zh-CN" sz="2400" b="1">
                  <a:solidFill>
                    <a:srgbClr val="FF0000"/>
                  </a:solidFill>
                  <a:latin typeface="Times New Roman" panose="02020603050405020304" charset="0"/>
                  <a:ea typeface="宋体" panose="02010600030101010101" pitchFamily="2" charset="-122"/>
                  <a:cs typeface="Times New Roman" panose="02020603050405020304" charset="0"/>
                </a:rPr>
                <a:t>CH</a:t>
              </a:r>
              <a:r>
                <a:rPr lang="en-US" altLang="zh-CN" sz="2400" b="1" baseline="-25000">
                  <a:solidFill>
                    <a:srgbClr val="FF0000"/>
                  </a:solidFill>
                  <a:latin typeface="Times New Roman" panose="02020603050405020304" charset="0"/>
                  <a:ea typeface="宋体" panose="02010600030101010101" pitchFamily="2" charset="-122"/>
                  <a:cs typeface="Times New Roman" panose="02020603050405020304" charset="0"/>
                </a:rPr>
                <a:t>3</a:t>
              </a:r>
              <a:r>
                <a:rPr lang="en-US" altLang="zh-CN" sz="2400" b="1">
                  <a:solidFill>
                    <a:srgbClr val="FF0000"/>
                  </a:solidFill>
                  <a:latin typeface="Times New Roman" panose="02020603050405020304" charset="0"/>
                  <a:ea typeface="宋体" panose="02010600030101010101" pitchFamily="2" charset="-122"/>
                  <a:cs typeface="Times New Roman" panose="02020603050405020304" charset="0"/>
                </a:rPr>
                <a:t>CHO</a:t>
              </a:r>
              <a:r>
                <a:rPr lang="en-US" altLang="zh-CN" sz="2400" b="1">
                  <a:solidFill>
                    <a:srgbClr val="FF0066"/>
                  </a:solidFill>
                  <a:latin typeface="Times New Roman" panose="02020603050405020304" charset="0"/>
                  <a:ea typeface="宋体" panose="02010600030101010101" pitchFamily="2" charset="-122"/>
                  <a:cs typeface="Times New Roman" panose="02020603050405020304" charset="0"/>
                </a:rPr>
                <a:t> </a:t>
              </a:r>
              <a:r>
                <a:rPr lang="en-US" altLang="zh-CN" sz="2400" b="1">
                  <a:latin typeface="Times New Roman" panose="02020603050405020304" charset="0"/>
                  <a:ea typeface="宋体" panose="02010600030101010101" pitchFamily="2" charset="-122"/>
                  <a:cs typeface="Times New Roman" panose="02020603050405020304" charset="0"/>
                </a:rPr>
                <a:t>+</a:t>
              </a:r>
              <a:r>
                <a:rPr lang="en-US" altLang="zh-CN" sz="2400">
                  <a:latin typeface="Times New Roman" panose="02020603050405020304" charset="0"/>
                  <a:ea typeface="宋体" panose="02010600030101010101" pitchFamily="2" charset="-122"/>
                  <a:cs typeface="Times New Roman" panose="02020603050405020304" charset="0"/>
                </a:rPr>
                <a:t> </a:t>
              </a:r>
              <a:r>
                <a:rPr lang="en-US" altLang="zh-CN" sz="2400" b="1" smtClean="0">
                  <a:solidFill>
                    <a:srgbClr val="0000FF"/>
                  </a:solidFill>
                  <a:latin typeface="Times New Roman" panose="02020603050405020304" charset="0"/>
                  <a:ea typeface="宋体" panose="02010600030101010101" pitchFamily="2" charset="-122"/>
                  <a:cs typeface="Times New Roman" panose="02020603050405020304" charset="0"/>
                </a:rPr>
                <a:t>2Ag(NH</a:t>
              </a:r>
              <a:r>
                <a:rPr lang="en-US" altLang="zh-CN" sz="2400" b="1" baseline="-25000" smtClean="0">
                  <a:solidFill>
                    <a:srgbClr val="0000FF"/>
                  </a:solidFill>
                  <a:latin typeface="Times New Roman" panose="02020603050405020304" charset="0"/>
                  <a:ea typeface="宋体" panose="02010600030101010101" pitchFamily="2" charset="-122"/>
                  <a:cs typeface="Times New Roman" panose="02020603050405020304" charset="0"/>
                </a:rPr>
                <a:t>3</a:t>
              </a:r>
              <a:r>
                <a:rPr lang="en-US" altLang="zh-CN" sz="2400" b="1" smtClean="0">
                  <a:solidFill>
                    <a:srgbClr val="0000FF"/>
                  </a:solidFill>
                  <a:latin typeface="Times New Roman" panose="02020603050405020304" charset="0"/>
                  <a:ea typeface="宋体" panose="02010600030101010101" pitchFamily="2" charset="-122"/>
                  <a:cs typeface="Times New Roman" panose="02020603050405020304" charset="0"/>
                </a:rPr>
                <a:t>)</a:t>
              </a:r>
              <a:r>
                <a:rPr lang="en-US" altLang="zh-CN" sz="2400" b="1" baseline="-25000" smtClean="0">
                  <a:solidFill>
                    <a:srgbClr val="0000FF"/>
                  </a:solidFill>
                  <a:latin typeface="Times New Roman" panose="02020603050405020304" charset="0"/>
                  <a:ea typeface="宋体" panose="02010600030101010101" pitchFamily="2" charset="-122"/>
                  <a:cs typeface="Times New Roman" panose="02020603050405020304" charset="0"/>
                </a:rPr>
                <a:t>2</a:t>
              </a:r>
              <a:r>
                <a:rPr lang="en-US" altLang="zh-CN" sz="2400" b="1" smtClean="0">
                  <a:solidFill>
                    <a:srgbClr val="0000FF"/>
                  </a:solidFill>
                  <a:latin typeface="Times New Roman" panose="02020603050405020304" charset="0"/>
                  <a:ea typeface="宋体" panose="02010600030101010101" pitchFamily="2" charset="-122"/>
                  <a:cs typeface="Times New Roman" panose="02020603050405020304" charset="0"/>
                </a:rPr>
                <a:t>OH      </a:t>
              </a:r>
              <a:r>
                <a:rPr lang="en-US" altLang="zh-CN" sz="2400" b="1" baseline="-25000" smtClean="0">
                  <a:solidFill>
                    <a:srgbClr val="0000FF"/>
                  </a:solidFill>
                  <a:latin typeface="Times New Roman" panose="02020603050405020304" charset="0"/>
                  <a:ea typeface="宋体" panose="02010600030101010101" pitchFamily="2" charset="-122"/>
                  <a:cs typeface="Times New Roman" panose="02020603050405020304" charset="0"/>
                </a:rPr>
                <a:t>   </a:t>
              </a:r>
              <a:r>
                <a:rPr lang="en-US" altLang="zh-CN" sz="2400" b="1" smtClean="0">
                  <a:latin typeface="Times New Roman" panose="02020603050405020304" charset="0"/>
                  <a:ea typeface="宋体" panose="02010600030101010101" pitchFamily="2" charset="-122"/>
                  <a:cs typeface="Times New Roman" panose="02020603050405020304" charset="0"/>
                </a:rPr>
                <a:t>  </a:t>
              </a:r>
              <a:r>
                <a:rPr lang="en-US" altLang="zh-CN" sz="2400" b="1">
                  <a:solidFill>
                    <a:srgbClr val="FF0000"/>
                  </a:solidFill>
                  <a:latin typeface="Times New Roman" panose="02020603050405020304" charset="0"/>
                  <a:ea typeface="宋体" panose="02010600030101010101" pitchFamily="2" charset="-122"/>
                  <a:cs typeface="Times New Roman" panose="02020603050405020304" charset="0"/>
                </a:rPr>
                <a:t>CH</a:t>
              </a:r>
              <a:r>
                <a:rPr lang="en-US" altLang="zh-CN" sz="2400" b="1" baseline="-25000">
                  <a:solidFill>
                    <a:srgbClr val="FF0000"/>
                  </a:solidFill>
                  <a:latin typeface="Times New Roman" panose="02020603050405020304" charset="0"/>
                  <a:ea typeface="宋体" panose="02010600030101010101" pitchFamily="2" charset="-122"/>
                  <a:cs typeface="Times New Roman" panose="02020603050405020304" charset="0"/>
                </a:rPr>
                <a:t>3</a:t>
              </a:r>
              <a:r>
                <a:rPr lang="en-US" altLang="zh-CN" sz="2400" b="1">
                  <a:solidFill>
                    <a:srgbClr val="FF0000"/>
                  </a:solidFill>
                  <a:latin typeface="Times New Roman" panose="02020603050405020304" charset="0"/>
                  <a:ea typeface="宋体" panose="02010600030101010101" pitchFamily="2" charset="-122"/>
                  <a:cs typeface="Times New Roman" panose="02020603050405020304" charset="0"/>
                </a:rPr>
                <a:t>COO</a:t>
              </a:r>
              <a:r>
                <a:rPr lang="en-US" altLang="zh-CN" sz="2400" b="1">
                  <a:solidFill>
                    <a:srgbClr val="0000FF"/>
                  </a:solidFill>
                  <a:latin typeface="Times New Roman" panose="02020603050405020304" charset="0"/>
                  <a:ea typeface="宋体" panose="02010600030101010101" pitchFamily="2" charset="-122"/>
                  <a:cs typeface="Times New Roman" panose="02020603050405020304" charset="0"/>
                </a:rPr>
                <a:t>NH</a:t>
              </a:r>
              <a:r>
                <a:rPr lang="en-US" altLang="zh-CN" sz="2400" b="1" baseline="-25000">
                  <a:solidFill>
                    <a:srgbClr val="0000FF"/>
                  </a:solidFill>
                  <a:latin typeface="Times New Roman" panose="02020603050405020304" charset="0"/>
                  <a:ea typeface="宋体" panose="02010600030101010101" pitchFamily="2" charset="-122"/>
                  <a:cs typeface="Times New Roman" panose="02020603050405020304" charset="0"/>
                </a:rPr>
                <a:t>4 </a:t>
              </a:r>
              <a:r>
                <a:rPr lang="en-US" altLang="zh-CN" sz="2400" b="1">
                  <a:latin typeface="Times New Roman" panose="02020603050405020304" charset="0"/>
                  <a:ea typeface="宋体" panose="02010600030101010101" pitchFamily="2" charset="-122"/>
                  <a:cs typeface="Times New Roman" panose="02020603050405020304" charset="0"/>
                </a:rPr>
                <a:t>+ </a:t>
              </a:r>
              <a:r>
                <a:rPr lang="en-US" altLang="zh-CN" sz="2400" b="1">
                  <a:solidFill>
                    <a:schemeClr val="tx2"/>
                  </a:solidFill>
                  <a:latin typeface="Times New Roman" panose="02020603050405020304" charset="0"/>
                  <a:ea typeface="宋体" panose="02010600030101010101" pitchFamily="2" charset="-122"/>
                  <a:cs typeface="Times New Roman" panose="02020603050405020304" charset="0"/>
                  <a:sym typeface="Arial" panose="020B0604020202020204" pitchFamily="34" charset="0"/>
                </a:rPr>
                <a:t>2Ag↓+ 3NH</a:t>
              </a:r>
              <a:r>
                <a:rPr lang="en-US" altLang="zh-CN" sz="2400" b="1" baseline="-25000">
                  <a:solidFill>
                    <a:schemeClr val="tx2"/>
                  </a:solidFill>
                  <a:latin typeface="Times New Roman" panose="02020603050405020304" charset="0"/>
                  <a:ea typeface="宋体" panose="02010600030101010101" pitchFamily="2" charset="-122"/>
                  <a:cs typeface="Times New Roman" panose="02020603050405020304" charset="0"/>
                  <a:sym typeface="Arial" panose="020B0604020202020204" pitchFamily="34" charset="0"/>
                </a:rPr>
                <a:t>3 </a:t>
              </a:r>
              <a:r>
                <a:rPr lang="en-US" altLang="zh-CN" sz="2400" b="1">
                  <a:solidFill>
                    <a:schemeClr val="tx2"/>
                  </a:solidFill>
                  <a:latin typeface="Times New Roman" panose="02020603050405020304" charset="0"/>
                  <a:ea typeface="宋体" panose="02010600030101010101" pitchFamily="2" charset="-122"/>
                  <a:cs typeface="Times New Roman" panose="02020603050405020304" charset="0"/>
                  <a:sym typeface="宋体" panose="02010600030101010101" pitchFamily="2" charset="-122"/>
                </a:rPr>
                <a:t>+ </a:t>
              </a:r>
              <a:r>
                <a:rPr lang="en-US" altLang="zh-CN" sz="2400" b="1">
                  <a:solidFill>
                    <a:schemeClr val="tx2"/>
                  </a:solidFill>
                  <a:latin typeface="Times New Roman" panose="02020603050405020304" charset="0"/>
                  <a:ea typeface="宋体" panose="02010600030101010101" pitchFamily="2" charset="-122"/>
                  <a:cs typeface="Times New Roman" panose="02020603050405020304" charset="0"/>
                </a:rPr>
                <a:t>H</a:t>
              </a:r>
              <a:r>
                <a:rPr lang="en-US" altLang="zh-CN" sz="2400" b="1" baseline="-25000">
                  <a:solidFill>
                    <a:schemeClr val="tx2"/>
                  </a:solidFill>
                  <a:latin typeface="Times New Roman" panose="02020603050405020304" charset="0"/>
                  <a:ea typeface="宋体" panose="02010600030101010101" pitchFamily="2" charset="-122"/>
                  <a:cs typeface="Times New Roman" panose="02020603050405020304" charset="0"/>
                </a:rPr>
                <a:t>2</a:t>
              </a:r>
              <a:r>
                <a:rPr lang="en-US" altLang="zh-CN" sz="2400" b="1">
                  <a:solidFill>
                    <a:schemeClr val="tx2"/>
                  </a:solidFill>
                  <a:latin typeface="Times New Roman" panose="02020603050405020304" charset="0"/>
                  <a:ea typeface="宋体" panose="02010600030101010101" pitchFamily="2" charset="-122"/>
                  <a:cs typeface="Times New Roman" panose="02020603050405020304" charset="0"/>
                </a:rPr>
                <a:t>O</a:t>
              </a:r>
              <a:endParaRPr lang="en-US" altLang="zh-CN" sz="2400" b="1">
                <a:solidFill>
                  <a:schemeClr val="tx2"/>
                </a:solidFill>
                <a:latin typeface="Times New Roman" panose="02020603050405020304" charset="0"/>
                <a:ea typeface="宋体" panose="02010600030101010101" pitchFamily="2" charset="-122"/>
                <a:cs typeface="Times New Roman" panose="02020603050405020304" charset="0"/>
              </a:endParaRPr>
            </a:p>
          </p:txBody>
        </p:sp>
        <p:grpSp>
          <p:nvGrpSpPr>
            <p:cNvPr id="11" name="组合 41994"/>
            <p:cNvGrpSpPr/>
            <p:nvPr>
              <p:custDataLst>
                <p:tags r:id="rId10"/>
              </p:custDataLst>
            </p:nvPr>
          </p:nvGrpSpPr>
          <p:grpSpPr>
            <a:xfrm>
              <a:off x="2237" y="-41"/>
              <a:ext cx="363" cy="207"/>
              <a:chOff x="-31" y="-41"/>
              <a:chExt cx="363" cy="207"/>
            </a:xfrm>
          </p:grpSpPr>
          <p:sp>
            <p:nvSpPr>
              <p:cNvPr id="12" name="文本框 41995"/>
              <p:cNvSpPr txBox="1"/>
              <p:nvPr>
                <p:custDataLst>
                  <p:tags r:id="rId11"/>
                </p:custDataLst>
              </p:nvPr>
            </p:nvSpPr>
            <p:spPr>
              <a:xfrm>
                <a:off x="-31" y="-41"/>
                <a:ext cx="327" cy="207"/>
              </a:xfrm>
              <a:prstGeom prst="rect">
                <a:avLst/>
              </a:prstGeom>
              <a:noFill/>
              <a:ln w="9525">
                <a:noFill/>
              </a:ln>
            </p:spPr>
            <p:txBody>
              <a:bodyPr wrap="square" anchor="t" anchorCtr="0">
                <a:spAutoFit/>
              </a:bodyPr>
              <a:lstStyle/>
              <a:p>
                <a:pPr>
                  <a:spcBef>
                    <a:spcPct val="50000"/>
                  </a:spcBef>
                </a:pPr>
                <a:r>
                  <a:rPr lang="en-US" altLang="zh-CN" sz="2800" b="1">
                    <a:solidFill>
                      <a:schemeClr val="tx2"/>
                    </a:solidFill>
                    <a:latin typeface="Times New Roman" panose="02020603050405020304" charset="0"/>
                    <a:ea typeface="宋体" panose="02010600030101010101" pitchFamily="2" charset="-122"/>
                    <a:cs typeface="Times New Roman" panose="02020603050405020304" charset="0"/>
                    <a:sym typeface="Arial" panose="020B0604020202020204" pitchFamily="34" charset="0"/>
                  </a:rPr>
                  <a:t>△</a:t>
                </a:r>
                <a:endParaRPr lang="en-US" altLang="zh-CN" sz="2800" b="1">
                  <a:solidFill>
                    <a:schemeClr val="tx2"/>
                  </a:solidFill>
                  <a:latin typeface="Times New Roman" panose="02020603050405020304" charset="0"/>
                  <a:ea typeface="宋体" panose="02010600030101010101" pitchFamily="2" charset="-122"/>
                  <a:cs typeface="Times New Roman" panose="02020603050405020304" charset="0"/>
                  <a:sym typeface="Arial" panose="020B0604020202020204" pitchFamily="34" charset="0"/>
                </a:endParaRPr>
              </a:p>
            </p:txBody>
          </p:sp>
          <p:sp>
            <p:nvSpPr>
              <p:cNvPr id="13" name="直接连接符 41996"/>
              <p:cNvSpPr/>
              <p:nvPr>
                <p:custDataLst>
                  <p:tags r:id="rId12"/>
                </p:custDataLst>
              </p:nvPr>
            </p:nvSpPr>
            <p:spPr>
              <a:xfrm>
                <a:off x="-31" y="158"/>
                <a:ext cx="363" cy="0"/>
              </a:xfrm>
              <a:prstGeom prst="line">
                <a:avLst/>
              </a:prstGeom>
              <a:ln w="28575" cap="flat" cmpd="sng">
                <a:solidFill>
                  <a:schemeClr val="tx1"/>
                </a:solidFill>
                <a:prstDash val="solid"/>
                <a:round/>
                <a:headEnd type="none" w="med" len="med"/>
                <a:tailEnd type="triangle" w="med" len="med"/>
              </a:ln>
            </p:spPr>
            <p:txBody>
              <a:bodyPr anchor="t" anchorCtr="0"/>
              <a:lstStyle/>
              <a:p>
                <a:endParaRPr lang="zh-CN" altLang="en-US" sz="2800">
                  <a:latin typeface="Times New Roman" panose="02020603050405020304" charset="0"/>
                  <a:ea typeface="宋体" panose="02010600030101010101" pitchFamily="2" charset="-122"/>
                  <a:cs typeface="Times New Roman" panose="02020603050405020304" charset="0"/>
                </a:endParaRPr>
              </a:p>
            </p:txBody>
          </p:sp>
        </p:grpSp>
      </p:gr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custDataLst>
              <p:tags r:id="rId1"/>
            </p:custDataLst>
          </p:nvPr>
        </p:nvGrpSpPr>
        <p:grpSpPr>
          <a:xfrm>
            <a:off x="296041" y="111125"/>
            <a:ext cx="9430777" cy="739714"/>
            <a:chOff x="466" y="644"/>
            <a:chExt cx="12317" cy="863"/>
          </a:xfrm>
        </p:grpSpPr>
        <p:sp>
          <p:nvSpPr>
            <p:cNvPr id="20" name="等腰三角形 19"/>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21" name="文本框 20"/>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认识醛类</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22" name="等腰三角形 21"/>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24580" name="Text Box 4"/>
          <p:cNvSpPr>
            <a:spLocks noGrp="1" noChangeArrowheads="1"/>
          </p:cNvSpPr>
          <p:nvPr>
            <p:custDataLst>
              <p:tags r:id="rId5"/>
            </p:custDataLst>
          </p:nvPr>
        </p:nvSpPr>
        <p:spPr bwMode="auto">
          <a:xfrm>
            <a:off x="534035" y="914400"/>
            <a:ext cx="5089525" cy="478155"/>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一、醛类的概念、分类与命名</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
        <p:nvSpPr>
          <p:cNvPr id="24578" name="Text Box 2"/>
          <p:cNvSpPr txBox="1"/>
          <p:nvPr>
            <p:custDataLst>
              <p:tags r:id="rId6"/>
            </p:custDataLst>
          </p:nvPr>
        </p:nvSpPr>
        <p:spPr>
          <a:xfrm>
            <a:off x="2620645" y="1445895"/>
            <a:ext cx="8756015" cy="521970"/>
          </a:xfrm>
          <a:prstGeom prst="rect">
            <a:avLst/>
          </a:prstGeom>
          <a:noFill/>
          <a:ln w="9525">
            <a:noFill/>
          </a:ln>
        </p:spPr>
        <p:txBody>
          <a:bodyPr wrap="square" anchor="t" anchorCtr="0">
            <a:spAutoFit/>
          </a:bodyPr>
          <a:lstStyle/>
          <a:p>
            <a:pPr eaLnBrk="0" hangingPunct="0">
              <a:spcBef>
                <a:spcPct val="50000"/>
              </a:spcBef>
            </a:pPr>
            <a:r>
              <a:rPr lang="zh-CN" altLang="en-US" sz="2800" b="1">
                <a:latin typeface="Times New Roman" panose="02020603050405020304" charset="0"/>
                <a:ea typeface="宋体" panose="02010600030101010101" pitchFamily="2" charset="-122"/>
              </a:rPr>
              <a:t>分子里由</a:t>
            </a:r>
            <a:r>
              <a:rPr lang="zh-CN" altLang="en-US" sz="2800" b="1" u="sng">
                <a:solidFill>
                  <a:srgbClr val="FF0000"/>
                </a:solidFill>
                <a:latin typeface="Times New Roman" panose="02020603050405020304" charset="0"/>
                <a:ea typeface="宋体" panose="02010600030101010101" pitchFamily="2" charset="-122"/>
              </a:rPr>
              <a:t>烃基</a:t>
            </a:r>
            <a:r>
              <a:rPr lang="zh-CN" altLang="en-US" sz="2800" b="1">
                <a:latin typeface="Times New Roman" panose="02020603050405020304" charset="0"/>
                <a:ea typeface="宋体" panose="02010600030101010101" pitchFamily="2" charset="-122"/>
              </a:rPr>
              <a:t>跟</a:t>
            </a:r>
            <a:r>
              <a:rPr lang="zh-CN" altLang="en-US" sz="2800" b="1" u="sng">
                <a:solidFill>
                  <a:srgbClr val="FF0000"/>
                </a:solidFill>
                <a:latin typeface="Times New Roman" panose="02020603050405020304" charset="0"/>
                <a:ea typeface="宋体" panose="02010600030101010101" pitchFamily="2" charset="-122"/>
              </a:rPr>
              <a:t>醛基</a:t>
            </a:r>
            <a:r>
              <a:rPr lang="zh-CN" altLang="en-US" sz="2800" b="1">
                <a:latin typeface="Times New Roman" panose="02020603050405020304" charset="0"/>
                <a:ea typeface="宋体" panose="02010600030101010101" pitchFamily="2" charset="-122"/>
              </a:rPr>
              <a:t>相连而构成的化合物   </a:t>
            </a:r>
            <a:r>
              <a:rPr lang="en-US" altLang="zh-CN" sz="2800" b="1">
                <a:latin typeface="Times New Roman" panose="02020603050405020304" charset="0"/>
              </a:rPr>
              <a:t>R—CHO</a:t>
            </a:r>
            <a:endParaRPr lang="en-US" altLang="zh-CN" sz="2800" b="1">
              <a:latin typeface="Times New Roman" panose="02020603050405020304" charset="0"/>
            </a:endParaRPr>
          </a:p>
        </p:txBody>
      </p:sp>
      <p:sp>
        <p:nvSpPr>
          <p:cNvPr id="10" name="矩形 9"/>
          <p:cNvSpPr/>
          <p:nvPr>
            <p:custDataLst>
              <p:tags r:id="rId7"/>
            </p:custDataLst>
          </p:nvPr>
        </p:nvSpPr>
        <p:spPr bwMode="auto">
          <a:xfrm>
            <a:off x="721360" y="1473200"/>
            <a:ext cx="176657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1、概念：</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11" name="矩形 10"/>
          <p:cNvSpPr/>
          <p:nvPr>
            <p:custDataLst>
              <p:tags r:id="rId8"/>
            </p:custDataLst>
          </p:nvPr>
        </p:nvSpPr>
        <p:spPr bwMode="auto">
          <a:xfrm>
            <a:off x="721360" y="2228215"/>
            <a:ext cx="397891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2、饱和一元醛的通式：</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12" name="Text Box 3"/>
          <p:cNvSpPr txBox="1"/>
          <p:nvPr>
            <p:custDataLst>
              <p:tags r:id="rId9"/>
            </p:custDataLst>
          </p:nvPr>
        </p:nvSpPr>
        <p:spPr>
          <a:xfrm>
            <a:off x="4850765" y="2055495"/>
            <a:ext cx="4113530" cy="521970"/>
          </a:xfrm>
          <a:prstGeom prst="rect">
            <a:avLst/>
          </a:prstGeom>
          <a:noFill/>
          <a:ln w="9525">
            <a:noFill/>
          </a:ln>
        </p:spPr>
        <p:txBody>
          <a:bodyPr wrap="square" anchor="t" anchorCtr="0">
            <a:spAutoFit/>
          </a:bodyPr>
          <a:lstStyle/>
          <a:p>
            <a:pPr eaLnBrk="0" hangingPunct="0">
              <a:spcBef>
                <a:spcPct val="50000"/>
              </a:spcBef>
            </a:pPr>
            <a:r>
              <a:rPr lang="en-US" altLang="zh-CN" sz="2800" b="1">
                <a:latin typeface="Times New Roman" panose="02020603050405020304" charset="0"/>
              </a:rPr>
              <a:t>C</a:t>
            </a:r>
            <a:r>
              <a:rPr lang="en-US" altLang="zh-CN" sz="2800" b="1" baseline="-25000">
                <a:latin typeface="Times New Roman" panose="02020603050405020304" charset="0"/>
              </a:rPr>
              <a:t>n</a:t>
            </a:r>
            <a:r>
              <a:rPr lang="en-US" altLang="zh-CN" sz="2800" b="1">
                <a:latin typeface="Times New Roman" panose="02020603050405020304" charset="0"/>
              </a:rPr>
              <a:t>H</a:t>
            </a:r>
            <a:r>
              <a:rPr lang="en-US" altLang="zh-CN" sz="2800" b="1" baseline="-25000">
                <a:latin typeface="Times New Roman" panose="02020603050405020304" charset="0"/>
              </a:rPr>
              <a:t>2n</a:t>
            </a:r>
            <a:r>
              <a:rPr lang="en-US" altLang="zh-CN" sz="2800" b="1">
                <a:latin typeface="Times New Roman" panose="02020603050405020304" charset="0"/>
              </a:rPr>
              <a:t>O </a:t>
            </a:r>
            <a:r>
              <a:rPr lang="zh-CN" altLang="en-US" sz="2800" b="1">
                <a:latin typeface="Times New Roman" panose="02020603050405020304" charset="0"/>
                <a:ea typeface="宋体" panose="02010600030101010101" pitchFamily="2" charset="-122"/>
              </a:rPr>
              <a:t>（ </a:t>
            </a:r>
            <a:r>
              <a:rPr lang="en-US" altLang="zh-CN" sz="2800" b="1">
                <a:latin typeface="Times New Roman" panose="02020603050405020304" charset="0"/>
              </a:rPr>
              <a:t>n≥1</a:t>
            </a:r>
            <a:r>
              <a:rPr lang="zh-CN" altLang="en-US" sz="2800" b="1">
                <a:latin typeface="Times New Roman" panose="02020603050405020304" charset="0"/>
                <a:ea typeface="宋体" panose="02010600030101010101" pitchFamily="2" charset="-122"/>
              </a:rPr>
              <a:t>）</a:t>
            </a:r>
            <a:endParaRPr lang="zh-CN" altLang="en-US" sz="2800" b="1">
              <a:latin typeface="Times New Roman" panose="02020603050405020304" charset="0"/>
              <a:ea typeface="宋体" panose="02010600030101010101" pitchFamily="2" charset="-122"/>
            </a:endParaRPr>
          </a:p>
        </p:txBody>
      </p:sp>
      <p:sp>
        <p:nvSpPr>
          <p:cNvPr id="16" name="Rectangle 5"/>
          <p:cNvSpPr/>
          <p:nvPr>
            <p:custDataLst>
              <p:tags r:id="rId10"/>
            </p:custDataLst>
          </p:nvPr>
        </p:nvSpPr>
        <p:spPr>
          <a:xfrm>
            <a:off x="4850765" y="2660015"/>
            <a:ext cx="2501265" cy="435610"/>
          </a:xfrm>
          <a:prstGeom prst="rect">
            <a:avLst/>
          </a:prstGeom>
          <a:noFill/>
          <a:ln w="9525">
            <a:noFill/>
          </a:ln>
        </p:spPr>
        <p:txBody>
          <a:bodyPr wrap="none" anchor="t" anchorCtr="0">
            <a:spAutoFit/>
          </a:bodyPr>
          <a:lstStyle/>
          <a:p>
            <a:pPr>
              <a:lnSpc>
                <a:spcPct val="80000"/>
              </a:lnSpc>
              <a:spcBef>
                <a:spcPct val="50000"/>
              </a:spcBef>
            </a:pPr>
            <a:r>
              <a:rPr lang="en-US" altLang="zh-CN" sz="2800" b="1">
                <a:latin typeface="Times New Roman" panose="02020603050405020304" charset="0"/>
              </a:rPr>
              <a:t>C</a:t>
            </a:r>
            <a:r>
              <a:rPr lang="en-US" altLang="zh-CN" sz="2800" b="1" baseline="-25000">
                <a:latin typeface="Times New Roman" panose="02020603050405020304" charset="0"/>
              </a:rPr>
              <a:t>n</a:t>
            </a:r>
            <a:r>
              <a:rPr lang="en-US" altLang="zh-CN" sz="2800" b="1">
                <a:latin typeface="Times New Roman" panose="02020603050405020304" charset="0"/>
              </a:rPr>
              <a:t>H</a:t>
            </a:r>
            <a:r>
              <a:rPr lang="en-US" altLang="zh-CN" sz="2800" b="1" baseline="-25000">
                <a:latin typeface="Times New Roman" panose="02020603050405020304" charset="0"/>
              </a:rPr>
              <a:t>2n+1</a:t>
            </a:r>
            <a:r>
              <a:rPr lang="en-US" altLang="zh-CN" sz="2800" b="1">
                <a:latin typeface="Times New Roman" panose="02020603050405020304" charset="0"/>
              </a:rPr>
              <a:t>—CHO</a:t>
            </a:r>
            <a:endParaRPr lang="en-US" altLang="zh-CN" sz="2800" b="1">
              <a:latin typeface="Times New Roman" panose="02020603050405020304" charset="0"/>
            </a:endParaRPr>
          </a:p>
        </p:txBody>
      </p:sp>
      <p:sp>
        <p:nvSpPr>
          <p:cNvPr id="17" name="AutoShape 9"/>
          <p:cNvSpPr/>
          <p:nvPr>
            <p:custDataLst>
              <p:tags r:id="rId11"/>
            </p:custDataLst>
          </p:nvPr>
        </p:nvSpPr>
        <p:spPr bwMode="auto">
          <a:xfrm>
            <a:off x="3529330" y="4552315"/>
            <a:ext cx="631825" cy="895350"/>
          </a:xfrm>
          <a:prstGeom prst="rightBrace">
            <a:avLst>
              <a:gd name="adj1" fmla="val 29636"/>
              <a:gd name="adj2" fmla="val 51546"/>
            </a:avLst>
          </a:prstGeom>
          <a:ln w="31750">
            <a:solidFill>
              <a:srgbClr val="286822"/>
            </a:solidFill>
          </a:ln>
        </p:spPr>
        <p:style>
          <a:lnRef idx="3">
            <a:schemeClr val="accent6"/>
          </a:lnRef>
          <a:fillRef idx="0">
            <a:schemeClr val="accent6"/>
          </a:fillRef>
          <a:effectRef idx="2">
            <a:schemeClr val="accent6"/>
          </a:effectRef>
          <a:fontRef idx="minor">
            <a:schemeClr val="tx1"/>
          </a:fontRef>
        </p:style>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1" i="0" u="none" strike="noStrike" kern="1200" cap="none" spc="0" normalizeH="0" baseline="0" noProof="0">
              <a:ln>
                <a:noFill/>
              </a:ln>
              <a:solidFill>
                <a:schemeClr val="tx1"/>
              </a:solidFill>
              <a:effectLst/>
              <a:uLnTx/>
              <a:uFillTx/>
              <a:latin typeface="Times New Roman" panose="02020603050405020304" charset="0"/>
              <a:ea typeface="宋体" panose="02010600030101010101" pitchFamily="2" charset="-122"/>
              <a:cs typeface="+mn-cs"/>
            </a:endParaRPr>
          </a:p>
        </p:txBody>
      </p:sp>
      <p:sp>
        <p:nvSpPr>
          <p:cNvPr id="18" name="AutoShape 10"/>
          <p:cNvSpPr/>
          <p:nvPr>
            <p:custDataLst>
              <p:tags r:id="rId12"/>
            </p:custDataLst>
          </p:nvPr>
        </p:nvSpPr>
        <p:spPr bwMode="auto">
          <a:xfrm>
            <a:off x="4645660" y="4415155"/>
            <a:ext cx="576580" cy="1212850"/>
          </a:xfrm>
          <a:prstGeom prst="leftBrace">
            <a:avLst>
              <a:gd name="adj1" fmla="val 26033"/>
              <a:gd name="adj2" fmla="val 50000"/>
            </a:avLst>
          </a:prstGeom>
          <a:ln w="31750">
            <a:solidFill>
              <a:srgbClr val="286822"/>
            </a:solidFill>
          </a:ln>
        </p:spPr>
        <p:style>
          <a:lnRef idx="3">
            <a:schemeClr val="accent2"/>
          </a:lnRef>
          <a:fillRef idx="0">
            <a:schemeClr val="accent2"/>
          </a:fillRef>
          <a:effectRef idx="2">
            <a:schemeClr val="accent2"/>
          </a:effectRef>
          <a:fontRef idx="minor">
            <a:schemeClr val="tx1"/>
          </a:fontRef>
        </p:style>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1" i="0" u="none" strike="noStrike" kern="1200" cap="none" spc="0" normalizeH="0" baseline="0" noProof="0">
              <a:ln>
                <a:noFill/>
              </a:ln>
              <a:solidFill>
                <a:schemeClr val="tx1"/>
              </a:solidFill>
              <a:effectLst/>
              <a:uLnTx/>
              <a:uFillTx/>
              <a:latin typeface="Times New Roman" panose="02020603050405020304" charset="0"/>
              <a:ea typeface="宋体" panose="02010600030101010101" pitchFamily="2" charset="-122"/>
              <a:cs typeface="+mn-cs"/>
            </a:endParaRPr>
          </a:p>
        </p:txBody>
      </p:sp>
      <p:sp>
        <p:nvSpPr>
          <p:cNvPr id="30" name="Text Box 2"/>
          <p:cNvSpPr/>
          <p:nvPr>
            <p:custDataLst>
              <p:tags r:id="rId13"/>
            </p:custDataLst>
          </p:nvPr>
        </p:nvSpPr>
        <p:spPr bwMode="auto">
          <a:xfrm>
            <a:off x="721360" y="2980690"/>
            <a:ext cx="247904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3、醛的分类：</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33" name="Text Box 3"/>
          <p:cNvSpPr txBox="1"/>
          <p:nvPr>
            <p:custDataLst>
              <p:tags r:id="rId14"/>
            </p:custDataLst>
          </p:nvPr>
        </p:nvSpPr>
        <p:spPr>
          <a:xfrm>
            <a:off x="4171315" y="4769485"/>
            <a:ext cx="539750" cy="521970"/>
          </a:xfrm>
          <a:prstGeom prst="rect">
            <a:avLst/>
          </a:prstGeom>
          <a:solidFill>
            <a:srgbClr val="FFEBE8"/>
          </a:solidFill>
          <a:ln w="12700">
            <a:noFill/>
          </a:ln>
        </p:spPr>
        <p:txBody>
          <a:bodyPr wrap="square" anchor="t" anchorCtr="0">
            <a:spAutoFit/>
          </a:bodyPr>
          <a:lstStyle/>
          <a:p>
            <a:pPr>
              <a:spcBef>
                <a:spcPct val="50000"/>
              </a:spcBef>
            </a:pPr>
            <a:r>
              <a:rPr lang="zh-CN" altLang="en-US" sz="2800" b="1">
                <a:solidFill>
                  <a:srgbClr val="C00000"/>
                </a:solidFill>
                <a:latin typeface="微软雅黑" panose="020B0503020204020204" charset="-122"/>
                <a:ea typeface="微软雅黑" panose="020B0503020204020204" charset="-122"/>
              </a:rPr>
              <a:t>醛</a:t>
            </a:r>
            <a:endParaRPr lang="zh-CN" altLang="en-US" sz="2800" b="1">
              <a:solidFill>
                <a:srgbClr val="C00000"/>
              </a:solidFill>
              <a:latin typeface="微软雅黑" panose="020B0503020204020204" charset="-122"/>
              <a:ea typeface="微软雅黑" panose="020B0503020204020204" charset="-122"/>
            </a:endParaRPr>
          </a:p>
        </p:txBody>
      </p:sp>
      <p:sp>
        <p:nvSpPr>
          <p:cNvPr id="41" name="Text Box 4"/>
          <p:cNvSpPr txBox="1"/>
          <p:nvPr>
            <p:custDataLst>
              <p:tags r:id="rId15"/>
            </p:custDataLst>
          </p:nvPr>
        </p:nvSpPr>
        <p:spPr>
          <a:xfrm>
            <a:off x="2228215" y="4318000"/>
            <a:ext cx="1301115" cy="521970"/>
          </a:xfrm>
          <a:prstGeom prst="rect">
            <a:avLst/>
          </a:prstGeom>
          <a:noFill/>
          <a:ln w="12700">
            <a:noFill/>
          </a:ln>
        </p:spPr>
        <p:txBody>
          <a:bodyPr wrap="square" anchor="t" anchorCtr="0">
            <a:spAutoFit/>
          </a:bodyPr>
          <a:lstStyle/>
          <a:p>
            <a:pPr>
              <a:spcBef>
                <a:spcPct val="50000"/>
              </a:spcBef>
            </a:pPr>
            <a:r>
              <a:rPr lang="zh-CN" altLang="en-US" sz="2800" b="1">
                <a:latin typeface="Times New Roman" panose="02020603050405020304" charset="0"/>
                <a:ea typeface="宋体" panose="02010600030101010101" pitchFamily="2" charset="-122"/>
              </a:rPr>
              <a:t>脂肪醛</a:t>
            </a:r>
            <a:endParaRPr lang="zh-CN" altLang="en-US" sz="2800" b="1">
              <a:latin typeface="Times New Roman" panose="02020603050405020304" charset="0"/>
              <a:ea typeface="宋体" panose="02010600030101010101" pitchFamily="2" charset="-122"/>
            </a:endParaRPr>
          </a:p>
        </p:txBody>
      </p:sp>
      <p:sp>
        <p:nvSpPr>
          <p:cNvPr id="42" name="Text Box 5"/>
          <p:cNvSpPr txBox="1"/>
          <p:nvPr>
            <p:custDataLst>
              <p:tags r:id="rId16"/>
            </p:custDataLst>
          </p:nvPr>
        </p:nvSpPr>
        <p:spPr>
          <a:xfrm>
            <a:off x="2334895" y="5161915"/>
            <a:ext cx="1310640" cy="521970"/>
          </a:xfrm>
          <a:prstGeom prst="rect">
            <a:avLst/>
          </a:prstGeom>
          <a:noFill/>
          <a:ln w="12700">
            <a:noFill/>
          </a:ln>
        </p:spPr>
        <p:txBody>
          <a:bodyPr wrap="square" anchor="t" anchorCtr="0">
            <a:spAutoFit/>
          </a:bodyPr>
          <a:lstStyle/>
          <a:p>
            <a:pPr>
              <a:spcBef>
                <a:spcPct val="50000"/>
              </a:spcBef>
            </a:pPr>
            <a:r>
              <a:rPr lang="zh-CN" altLang="en-US" sz="2800" b="1">
                <a:latin typeface="Times New Roman" panose="02020603050405020304" charset="0"/>
                <a:ea typeface="宋体" panose="02010600030101010101" pitchFamily="2" charset="-122"/>
              </a:rPr>
              <a:t>芳香醛</a:t>
            </a:r>
            <a:endParaRPr lang="zh-CN" altLang="en-US" sz="2800" b="1">
              <a:latin typeface="Times New Roman" panose="02020603050405020304" charset="0"/>
              <a:ea typeface="宋体" panose="02010600030101010101" pitchFamily="2" charset="-122"/>
            </a:endParaRPr>
          </a:p>
        </p:txBody>
      </p:sp>
      <p:sp>
        <p:nvSpPr>
          <p:cNvPr id="43" name="Text Box 6"/>
          <p:cNvSpPr txBox="1"/>
          <p:nvPr>
            <p:custDataLst>
              <p:tags r:id="rId17"/>
            </p:custDataLst>
          </p:nvPr>
        </p:nvSpPr>
        <p:spPr>
          <a:xfrm>
            <a:off x="5103495" y="4182745"/>
            <a:ext cx="1873250" cy="521970"/>
          </a:xfrm>
          <a:prstGeom prst="rect">
            <a:avLst/>
          </a:prstGeom>
          <a:noFill/>
          <a:ln w="12700">
            <a:noFill/>
          </a:ln>
        </p:spPr>
        <p:txBody>
          <a:bodyPr anchor="t" anchorCtr="0">
            <a:spAutoFit/>
          </a:bodyPr>
          <a:lstStyle/>
          <a:p>
            <a:pPr>
              <a:spcBef>
                <a:spcPct val="50000"/>
              </a:spcBef>
            </a:pPr>
            <a:r>
              <a:rPr lang="zh-CN" altLang="en-US" sz="2800" b="1">
                <a:latin typeface="Times New Roman" panose="02020603050405020304" charset="0"/>
                <a:ea typeface="宋体" panose="02010600030101010101" pitchFamily="2" charset="-122"/>
              </a:rPr>
              <a:t>一元醛</a:t>
            </a:r>
            <a:endParaRPr lang="zh-CN" altLang="en-US" sz="2800" b="1">
              <a:latin typeface="Times New Roman" panose="02020603050405020304" charset="0"/>
              <a:ea typeface="宋体" panose="02010600030101010101" pitchFamily="2" charset="-122"/>
            </a:endParaRPr>
          </a:p>
        </p:txBody>
      </p:sp>
      <p:sp>
        <p:nvSpPr>
          <p:cNvPr id="44" name="Text Box 7"/>
          <p:cNvSpPr txBox="1"/>
          <p:nvPr>
            <p:custDataLst>
              <p:tags r:id="rId18"/>
            </p:custDataLst>
          </p:nvPr>
        </p:nvSpPr>
        <p:spPr>
          <a:xfrm>
            <a:off x="5142230" y="4765675"/>
            <a:ext cx="1873250" cy="521970"/>
          </a:xfrm>
          <a:prstGeom prst="rect">
            <a:avLst/>
          </a:prstGeom>
          <a:noFill/>
          <a:ln w="12700">
            <a:noFill/>
          </a:ln>
        </p:spPr>
        <p:txBody>
          <a:bodyPr anchor="t" anchorCtr="0">
            <a:spAutoFit/>
          </a:bodyPr>
          <a:lstStyle/>
          <a:p>
            <a:pPr>
              <a:spcBef>
                <a:spcPct val="50000"/>
              </a:spcBef>
            </a:pPr>
            <a:r>
              <a:rPr lang="zh-CN" altLang="en-US" sz="2800" b="1">
                <a:latin typeface="Times New Roman" panose="02020603050405020304" charset="0"/>
                <a:ea typeface="宋体" panose="02010600030101010101" pitchFamily="2" charset="-122"/>
              </a:rPr>
              <a:t>二元醛</a:t>
            </a:r>
            <a:endParaRPr lang="zh-CN" altLang="en-US" sz="2800" b="1">
              <a:latin typeface="Times New Roman" panose="02020603050405020304" charset="0"/>
              <a:ea typeface="宋体" panose="02010600030101010101" pitchFamily="2" charset="-122"/>
            </a:endParaRPr>
          </a:p>
        </p:txBody>
      </p:sp>
      <p:sp>
        <p:nvSpPr>
          <p:cNvPr id="45" name="Text Box 8"/>
          <p:cNvSpPr txBox="1"/>
          <p:nvPr>
            <p:custDataLst>
              <p:tags r:id="rId19"/>
            </p:custDataLst>
          </p:nvPr>
        </p:nvSpPr>
        <p:spPr>
          <a:xfrm>
            <a:off x="5146358" y="5348605"/>
            <a:ext cx="2089150" cy="521970"/>
          </a:xfrm>
          <a:prstGeom prst="rect">
            <a:avLst/>
          </a:prstGeom>
          <a:noFill/>
          <a:ln w="12700">
            <a:noFill/>
          </a:ln>
        </p:spPr>
        <p:txBody>
          <a:bodyPr anchor="t" anchorCtr="0">
            <a:spAutoFit/>
          </a:bodyPr>
          <a:lstStyle/>
          <a:p>
            <a:pPr>
              <a:spcBef>
                <a:spcPct val="50000"/>
              </a:spcBef>
            </a:pPr>
            <a:r>
              <a:rPr lang="zh-CN" altLang="en-US" sz="2800" b="1">
                <a:latin typeface="Times New Roman" panose="02020603050405020304" charset="0"/>
                <a:ea typeface="宋体" panose="02010600030101010101" pitchFamily="2" charset="-122"/>
              </a:rPr>
              <a:t>多元醛</a:t>
            </a:r>
            <a:endParaRPr lang="zh-CN" altLang="en-US" sz="2800" b="1">
              <a:latin typeface="Times New Roman" panose="02020603050405020304" charset="0"/>
              <a:ea typeface="宋体" panose="02010600030101010101" pitchFamily="2" charset="-122"/>
            </a:endParaRPr>
          </a:p>
        </p:txBody>
      </p:sp>
      <p:sp>
        <p:nvSpPr>
          <p:cNvPr id="46" name="Text Box 11"/>
          <p:cNvSpPr txBox="1"/>
          <p:nvPr>
            <p:custDataLst>
              <p:tags r:id="rId20"/>
            </p:custDataLst>
          </p:nvPr>
        </p:nvSpPr>
        <p:spPr>
          <a:xfrm>
            <a:off x="2862580" y="3594735"/>
            <a:ext cx="3531235" cy="521970"/>
          </a:xfrm>
          <a:prstGeom prst="rect">
            <a:avLst/>
          </a:prstGeom>
          <a:solidFill>
            <a:srgbClr val="FFFFFF"/>
          </a:solidFill>
          <a:ln w="12700" cap="sq" cmpd="sng">
            <a:noFill/>
            <a:prstDash val="solid"/>
            <a:miter/>
            <a:headEnd type="none" w="sm" len="sm"/>
            <a:tailEnd type="none" w="sm" len="sm"/>
          </a:ln>
        </p:spPr>
        <p:txBody>
          <a:bodyPr wrap="square" anchor="t" anchorCtr="0">
            <a:spAutoFit/>
          </a:bodyPr>
          <a:lstStyle/>
          <a:p>
            <a:pPr>
              <a:spcBef>
                <a:spcPct val="50000"/>
              </a:spcBef>
            </a:pPr>
            <a:r>
              <a:rPr lang="zh-CN" altLang="en-US" sz="2800" b="1">
                <a:latin typeface="Times New Roman" panose="02020603050405020304" charset="0"/>
                <a:ea typeface="宋体" panose="02010600030101010101" pitchFamily="2" charset="-122"/>
              </a:rPr>
              <a:t>饱和醛、不饱和醛</a:t>
            </a:r>
            <a:endParaRPr lang="zh-CN" altLang="en-US" sz="2800" b="1">
              <a:latin typeface="Times New Roman" panose="02020603050405020304" charset="0"/>
              <a:ea typeface="宋体" panose="02010600030101010101" pitchFamily="2" charset="-122"/>
            </a:endParaRPr>
          </a:p>
        </p:txBody>
      </p:sp>
      <p:sp>
        <p:nvSpPr>
          <p:cNvPr id="47" name="Line 12"/>
          <p:cNvSpPr>
            <a:spLocks noChangeShapeType="1"/>
          </p:cNvSpPr>
          <p:nvPr>
            <p:custDataLst>
              <p:tags r:id="rId21"/>
            </p:custDataLst>
          </p:nvPr>
        </p:nvSpPr>
        <p:spPr bwMode="auto">
          <a:xfrm flipV="1">
            <a:off x="4414838" y="4037965"/>
            <a:ext cx="1588" cy="684000"/>
          </a:xfrm>
          <a:prstGeom prst="line">
            <a:avLst/>
          </a:prstGeom>
          <a:ln w="31750">
            <a:solidFill>
              <a:schemeClr val="accent5">
                <a:lumMod val="50000"/>
              </a:schemeClr>
            </a:solidFill>
            <a:tailEnd type="arrow" w="med" len="med"/>
          </a:ln>
        </p:spPr>
        <p:style>
          <a:lnRef idx="3">
            <a:schemeClr val="accent6"/>
          </a:lnRef>
          <a:fillRef idx="0">
            <a:schemeClr val="accent6"/>
          </a:fillRef>
          <a:effectRef idx="2">
            <a:schemeClr val="accent6"/>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tx1"/>
              </a:solidFill>
              <a:effectLst/>
              <a:uLnTx/>
              <a:uFillTx/>
              <a:latin typeface="+mn-lt"/>
              <a:ea typeface="+mn-ea"/>
              <a:cs typeface="+mn-cs"/>
            </a:endParaRPr>
          </a:p>
        </p:txBody>
      </p:sp>
      <p:grpSp>
        <p:nvGrpSpPr>
          <p:cNvPr id="48" name="组合 47"/>
          <p:cNvGrpSpPr/>
          <p:nvPr>
            <p:custDataLst>
              <p:tags r:id="rId22"/>
            </p:custDataLst>
          </p:nvPr>
        </p:nvGrpSpPr>
        <p:grpSpPr>
          <a:xfrm>
            <a:off x="194945" y="5741035"/>
            <a:ext cx="11655425" cy="829310"/>
            <a:chOff x="226" y="8229"/>
            <a:chExt cx="18355" cy="1306"/>
          </a:xfrm>
        </p:grpSpPr>
        <p:sp>
          <p:nvSpPr>
            <p:cNvPr id="49" name="文本框 48"/>
            <p:cNvSpPr txBox="1"/>
            <p:nvPr>
              <p:custDataLst>
                <p:tags r:id="rId23"/>
              </p:custDataLst>
            </p:nvPr>
          </p:nvSpPr>
          <p:spPr>
            <a:xfrm>
              <a:off x="1532" y="8599"/>
              <a:ext cx="17049" cy="822"/>
            </a:xfrm>
            <a:prstGeom prst="rect">
              <a:avLst/>
            </a:prstGeom>
            <a:solidFill>
              <a:srgbClr val="F1F6FB"/>
            </a:solidFill>
          </p:spPr>
          <p:txBody>
            <a:bodyPr wrap="square" rtlCol="0" anchor="t">
              <a:spAutoFit/>
            </a:bodyPr>
            <a:lstStyle>
              <a:lvl1pPr algn="l" defTabSz="914400" rtl="0" eaLnBrk="1" latinLnBrk="0" hangingPunct="1">
                <a:lnSpc>
                  <a:spcPct val="90000"/>
                </a:lnSpc>
                <a:spcBef>
                  <a:spcPct val="0"/>
                </a:spcBef>
                <a:buNone/>
                <a:defRPr sz="3200" b="1" kern="1200">
                  <a:solidFill>
                    <a:srgbClr val="003A54"/>
                  </a:solidFill>
                  <a:latin typeface="微软雅黑" panose="020B0503020204020204" charset="-122"/>
                  <a:ea typeface="微软雅黑" panose="020B0503020204020204" charset="-122"/>
                  <a:cs typeface="+mj-cs"/>
                </a:defRPr>
              </a:lvl1pPr>
            </a:lstStyle>
            <a:p>
              <a:pPr lvl="0" algn="l">
                <a:lnSpc>
                  <a:spcPct val="100000"/>
                </a:lnSpc>
                <a:buClrTx/>
                <a:buSzTx/>
                <a:buFontTx/>
              </a:pP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rPr>
                <a:t>含醛基的物质一定是醛吗？</a:t>
              </a:r>
              <a:endPar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endParaRPr>
            </a:p>
          </p:txBody>
        </p:sp>
        <p:pic>
          <p:nvPicPr>
            <p:cNvPr id="50" name="图片 49" descr="卡通人物  描述已自动生成"/>
            <p:cNvPicPr>
              <a:picLocks noChangeAspect="1"/>
            </p:cNvPicPr>
            <p:nvPr>
              <p:custDataLst>
                <p:tags r:id="rId24"/>
              </p:custDataLst>
            </p:nvPr>
          </p:nvPicPr>
          <p:blipFill>
            <a:blip r:embed="rId25"/>
            <a:stretch>
              <a:fillRect/>
            </a:stretch>
          </p:blipFill>
          <p:spPr>
            <a:xfrm>
              <a:off x="226" y="8229"/>
              <a:ext cx="1306" cy="1306"/>
            </a:xfrm>
            <a:prstGeom prst="rect">
              <a:avLst/>
            </a:prstGeom>
          </p:spPr>
        </p:pic>
      </p:grpSp>
      <p:sp>
        <p:nvSpPr>
          <p:cNvPr id="52" name="矩形 51"/>
          <p:cNvSpPr/>
          <p:nvPr>
            <p:custDataLst>
              <p:tags r:id="rId26"/>
            </p:custDataLst>
          </p:nvPr>
        </p:nvSpPr>
        <p:spPr>
          <a:xfrm>
            <a:off x="5574982" y="5917915"/>
            <a:ext cx="6126480" cy="570865"/>
          </a:xfrm>
          <a:prstGeom prst="rect">
            <a:avLst/>
          </a:prstGeom>
        </p:spPr>
        <p:txBody>
          <a:bodyPr wrap="none">
            <a:spAutoFit/>
          </a:bodyPr>
          <a:lstStyle/>
          <a:p>
            <a:pPr algn="just">
              <a:lnSpc>
                <a:spcPct val="120000"/>
              </a:lnSpc>
            </a:pPr>
            <a:r>
              <a:rPr lang="zh-CN" altLang="en-US" sz="2600" b="1" kern="100">
                <a:latin typeface="微软雅黑" panose="020B0503020204020204" charset="-122"/>
                <a:ea typeface="微软雅黑" panose="020B0503020204020204" charset="-122"/>
                <a:cs typeface="+mn-ea"/>
                <a:sym typeface="+mn-lt"/>
              </a:rPr>
              <a:t>醛一定含醛基，</a:t>
            </a:r>
            <a:r>
              <a:rPr lang="zh-CN" altLang="en-US" sz="2600" b="1" kern="100">
                <a:solidFill>
                  <a:srgbClr val="FF0000"/>
                </a:solidFill>
                <a:latin typeface="微软雅黑" panose="020B0503020204020204" charset="-122"/>
                <a:ea typeface="微软雅黑" panose="020B0503020204020204" charset="-122"/>
                <a:cs typeface="+mn-ea"/>
                <a:sym typeface="+mn-lt"/>
              </a:rPr>
              <a:t>含醛基的物质不一定是醛</a:t>
            </a:r>
            <a:endParaRPr lang="en-US" altLang="zh-CN" sz="2600" b="1" kern="100">
              <a:solidFill>
                <a:srgbClr val="FF0000"/>
              </a:solidFill>
              <a:latin typeface="微软雅黑" panose="020B0503020204020204" charset="-122"/>
              <a:ea typeface="微软雅黑" panose="020B0503020204020204" charset="-122"/>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p:tgtEl>
                                          <p:spTgt spid="10"/>
                                        </p:tgtEl>
                                        <p:attrNameLst>
                                          <p:attrName>ppt_y</p:attrName>
                                        </p:attrNameLst>
                                      </p:cBhvr>
                                      <p:tavLst>
                                        <p:tav tm="0">
                                          <p:val>
                                            <p:strVal val="#ppt_y+#ppt_h*1.125000"/>
                                          </p:val>
                                        </p:tav>
                                        <p:tav tm="100000">
                                          <p:val>
                                            <p:strVal val="#ppt_y"/>
                                          </p:val>
                                        </p:tav>
                                      </p:tavLst>
                                    </p:anim>
                                    <p:animEffect transition="in" filter="wipe(up)">
                                      <p:cBhvr>
                                        <p:cTn id="8" dur="500"/>
                                        <p:tgtEl>
                                          <p:spTgt spid="10"/>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24578"/>
                                        </p:tgtEl>
                                        <p:attrNameLst>
                                          <p:attrName>style.visibility</p:attrName>
                                        </p:attrNameLst>
                                      </p:cBhvr>
                                      <p:to>
                                        <p:strVal val="visible"/>
                                      </p:to>
                                    </p:set>
                                    <p:anim calcmode="lin" valueType="num">
                                      <p:cBhvr additive="base">
                                        <p:cTn id="11" dur="500"/>
                                        <p:tgtEl>
                                          <p:spTgt spid="24578"/>
                                        </p:tgtEl>
                                        <p:attrNameLst>
                                          <p:attrName>ppt_y</p:attrName>
                                        </p:attrNameLst>
                                      </p:cBhvr>
                                      <p:tavLst>
                                        <p:tav tm="0">
                                          <p:val>
                                            <p:strVal val="#ppt_y+#ppt_h*1.125000"/>
                                          </p:val>
                                        </p:tav>
                                        <p:tav tm="100000">
                                          <p:val>
                                            <p:strVal val="#ppt_y"/>
                                          </p:val>
                                        </p:tav>
                                      </p:tavLst>
                                    </p:anim>
                                    <p:animEffect transition="in" filter="wipe(up)">
                                      <p:cBhvr>
                                        <p:cTn id="12" dur="500"/>
                                        <p:tgtEl>
                                          <p:spTgt spid="2457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anim calcmode="lin" valueType="num">
                                      <p:cBhvr>
                                        <p:cTn id="36" dur="500" fill="hold"/>
                                        <p:tgtEl>
                                          <p:spTgt spid="30"/>
                                        </p:tgtEl>
                                        <p:attrNameLst>
                                          <p:attrName>ppt_x</p:attrName>
                                        </p:attrNameLst>
                                      </p:cBhvr>
                                      <p:tavLst>
                                        <p:tav tm="0">
                                          <p:val>
                                            <p:strVal val="#ppt_x"/>
                                          </p:val>
                                        </p:tav>
                                        <p:tav tm="100000">
                                          <p:val>
                                            <p:strVal val="#ppt_x"/>
                                          </p:val>
                                        </p:tav>
                                      </p:tavLst>
                                    </p:anim>
                                    <p:anim calcmode="lin" valueType="num">
                                      <p:cBhvr>
                                        <p:cTn id="37"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linds(horizontal)">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blinds(horizontal)">
                                      <p:cBhvr>
                                        <p:cTn id="47" dur="500"/>
                                        <p:tgtEl>
                                          <p:spTgt spid="17"/>
                                        </p:tgtEl>
                                      </p:cBhvr>
                                    </p:animEffect>
                                  </p:childTnLst>
                                </p:cTn>
                              </p:par>
                            </p:childTnLst>
                          </p:cTn>
                        </p:par>
                        <p:par>
                          <p:cTn id="48" fill="hold">
                            <p:stCondLst>
                              <p:cond delay="500"/>
                            </p:stCondLst>
                            <p:childTnLst>
                              <p:par>
                                <p:cTn id="49" presetID="3" presetClass="entr" presetSubtype="10" fill="hold" grpId="0" nodeType="after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blinds(horizontal)">
                                      <p:cBhvr>
                                        <p:cTn id="51" dur="500"/>
                                        <p:tgtEl>
                                          <p:spTgt spid="41"/>
                                        </p:tgtEl>
                                      </p:cBhvr>
                                    </p:animEffect>
                                  </p:childTnLst>
                                </p:cTn>
                              </p:par>
                            </p:childTnLst>
                          </p:cTn>
                        </p:par>
                        <p:par>
                          <p:cTn id="52" fill="hold">
                            <p:stCondLst>
                              <p:cond delay="1000"/>
                            </p:stCondLst>
                            <p:childTnLst>
                              <p:par>
                                <p:cTn id="53" presetID="3" presetClass="entr" presetSubtype="10" fill="hold" grpId="0" nodeType="after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blinds(horizontal)">
                                      <p:cBhvr>
                                        <p:cTn id="55" dur="500"/>
                                        <p:tgtEl>
                                          <p:spTgt spid="42"/>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nodeType="click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blinds(horizontal)">
                                      <p:cBhvr>
                                        <p:cTn id="60" dur="500"/>
                                        <p:tgtEl>
                                          <p:spTgt spid="47"/>
                                        </p:tgtEl>
                                      </p:cBhvr>
                                    </p:animEffect>
                                  </p:childTnLst>
                                </p:cTn>
                              </p:par>
                            </p:childTnLst>
                          </p:cTn>
                        </p:par>
                        <p:par>
                          <p:cTn id="61" fill="hold">
                            <p:stCondLst>
                              <p:cond delay="500"/>
                            </p:stCondLst>
                            <p:childTnLst>
                              <p:par>
                                <p:cTn id="62" presetID="3" presetClass="entr" presetSubtype="10" fill="hold" grpId="0" nodeType="after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blinds(horizontal)">
                                      <p:cBhvr>
                                        <p:cTn id="64" dur="500"/>
                                        <p:tgtEl>
                                          <p:spTgt spid="46"/>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grpId="0" nodeType="click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blinds(horizontal)">
                                      <p:cBhvr>
                                        <p:cTn id="69" dur="500"/>
                                        <p:tgtEl>
                                          <p:spTgt spid="18"/>
                                        </p:tgtEl>
                                      </p:cBhvr>
                                    </p:animEffect>
                                  </p:childTnLst>
                                </p:cTn>
                              </p:par>
                            </p:childTnLst>
                          </p:cTn>
                        </p:par>
                        <p:par>
                          <p:cTn id="70" fill="hold">
                            <p:stCondLst>
                              <p:cond delay="500"/>
                            </p:stCondLst>
                            <p:childTnLst>
                              <p:par>
                                <p:cTn id="71" presetID="3" presetClass="entr" presetSubtype="10" fill="hold" grpId="0" nodeType="afterEffect">
                                  <p:stCondLst>
                                    <p:cond delay="0"/>
                                  </p:stCondLst>
                                  <p:childTnLst>
                                    <p:set>
                                      <p:cBhvr>
                                        <p:cTn id="72" dur="1" fill="hold">
                                          <p:stCondLst>
                                            <p:cond delay="0"/>
                                          </p:stCondLst>
                                        </p:cTn>
                                        <p:tgtEl>
                                          <p:spTgt spid="43"/>
                                        </p:tgtEl>
                                        <p:attrNameLst>
                                          <p:attrName>style.visibility</p:attrName>
                                        </p:attrNameLst>
                                      </p:cBhvr>
                                      <p:to>
                                        <p:strVal val="visible"/>
                                      </p:to>
                                    </p:set>
                                    <p:animEffect transition="in" filter="blinds(horizontal)">
                                      <p:cBhvr>
                                        <p:cTn id="73" dur="500"/>
                                        <p:tgtEl>
                                          <p:spTgt spid="43"/>
                                        </p:tgtEl>
                                      </p:cBhvr>
                                    </p:animEffect>
                                  </p:childTnLst>
                                </p:cTn>
                              </p:par>
                            </p:childTnLst>
                          </p:cTn>
                        </p:par>
                        <p:par>
                          <p:cTn id="74" fill="hold">
                            <p:stCondLst>
                              <p:cond delay="1000"/>
                            </p:stCondLst>
                            <p:childTnLst>
                              <p:par>
                                <p:cTn id="75" presetID="3" presetClass="entr" presetSubtype="10" fill="hold" grpId="0" nodeType="afterEffect">
                                  <p:stCondLst>
                                    <p:cond delay="0"/>
                                  </p:stCondLst>
                                  <p:childTnLst>
                                    <p:set>
                                      <p:cBhvr>
                                        <p:cTn id="76" dur="1" fill="hold">
                                          <p:stCondLst>
                                            <p:cond delay="0"/>
                                          </p:stCondLst>
                                        </p:cTn>
                                        <p:tgtEl>
                                          <p:spTgt spid="44"/>
                                        </p:tgtEl>
                                        <p:attrNameLst>
                                          <p:attrName>style.visibility</p:attrName>
                                        </p:attrNameLst>
                                      </p:cBhvr>
                                      <p:to>
                                        <p:strVal val="visible"/>
                                      </p:to>
                                    </p:set>
                                    <p:animEffect transition="in" filter="blinds(horizontal)">
                                      <p:cBhvr>
                                        <p:cTn id="77" dur="500"/>
                                        <p:tgtEl>
                                          <p:spTgt spid="44"/>
                                        </p:tgtEl>
                                      </p:cBhvr>
                                    </p:animEffect>
                                  </p:childTnLst>
                                </p:cTn>
                              </p:par>
                            </p:childTnLst>
                          </p:cTn>
                        </p:par>
                        <p:par>
                          <p:cTn id="78" fill="hold">
                            <p:stCondLst>
                              <p:cond delay="1500"/>
                            </p:stCondLst>
                            <p:childTnLst>
                              <p:par>
                                <p:cTn id="79" presetID="3" presetClass="entr" presetSubtype="10" fill="hold" grpId="0" nodeType="afterEffect">
                                  <p:stCondLst>
                                    <p:cond delay="0"/>
                                  </p:stCondLst>
                                  <p:childTnLst>
                                    <p:set>
                                      <p:cBhvr>
                                        <p:cTn id="80" dur="1" fill="hold">
                                          <p:stCondLst>
                                            <p:cond delay="0"/>
                                          </p:stCondLst>
                                        </p:cTn>
                                        <p:tgtEl>
                                          <p:spTgt spid="45"/>
                                        </p:tgtEl>
                                        <p:attrNameLst>
                                          <p:attrName>style.visibility</p:attrName>
                                        </p:attrNameLst>
                                      </p:cBhvr>
                                      <p:to>
                                        <p:strVal val="visible"/>
                                      </p:to>
                                    </p:set>
                                    <p:animEffect transition="in" filter="blinds(horizontal)">
                                      <p:cBhvr>
                                        <p:cTn id="81" dur="500"/>
                                        <p:tgtEl>
                                          <p:spTgt spid="45"/>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nodeType="clickEffect">
                                  <p:stCondLst>
                                    <p:cond delay="0"/>
                                  </p:stCondLst>
                                  <p:childTnLst>
                                    <p:set>
                                      <p:cBhvr>
                                        <p:cTn id="85" dur="1" fill="hold">
                                          <p:stCondLst>
                                            <p:cond delay="0"/>
                                          </p:stCondLst>
                                        </p:cTn>
                                        <p:tgtEl>
                                          <p:spTgt spid="48"/>
                                        </p:tgtEl>
                                        <p:attrNameLst>
                                          <p:attrName>style.visibility</p:attrName>
                                        </p:attrNameLst>
                                      </p:cBhvr>
                                      <p:to>
                                        <p:strVal val="visible"/>
                                      </p:to>
                                    </p:set>
                                    <p:animEffect transition="in" filter="wipe(down)">
                                      <p:cBhvr>
                                        <p:cTn id="86" dur="500"/>
                                        <p:tgtEl>
                                          <p:spTgt spid="48"/>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52"/>
                                        </p:tgtEl>
                                        <p:attrNameLst>
                                          <p:attrName>style.visibility</p:attrName>
                                        </p:attrNameLst>
                                      </p:cBhvr>
                                      <p:to>
                                        <p:strVal val="visible"/>
                                      </p:to>
                                    </p:set>
                                    <p:animEffect transition="in" filter="fade">
                                      <p:cBhvr>
                                        <p:cTn id="9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24578" grpId="0"/>
      <p:bldP spid="11" grpId="0" bldLvl="0" animBg="1"/>
      <p:bldP spid="12" grpId="0"/>
      <p:bldP spid="16" grpId="0"/>
      <p:bldP spid="30" grpId="0" bldLvl="0" animBg="1"/>
      <p:bldP spid="33" grpId="0" bldLvl="0" animBg="1"/>
      <p:bldP spid="41" grpId="0"/>
      <p:bldP spid="42" grpId="0"/>
      <p:bldP spid="43" grpId="0"/>
      <p:bldP spid="44" grpId="0"/>
      <p:bldP spid="45" grpId="0"/>
      <p:bldP spid="17" grpId="0" bldLvl="0" animBg="1"/>
      <p:bldP spid="18" grpId="0" bldLvl="0" animBg="1"/>
      <p:bldP spid="46" grpId="0" bldLvl="0" animBg="1"/>
      <p:bldP spid="5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a:spLocks noChangeArrowheads="1"/>
          </p:cNvSpPr>
          <p:nvPr>
            <p:custDataLst>
              <p:tags r:id="rId1"/>
            </p:custDataLst>
          </p:nvPr>
        </p:nvSpPr>
        <p:spPr bwMode="auto">
          <a:xfrm>
            <a:off x="140810" y="475776"/>
            <a:ext cx="11423117" cy="6093976"/>
          </a:xfrm>
          <a:prstGeom prst="rect">
            <a:avLst/>
          </a:prstGeom>
          <a:noFill/>
          <a:ln w="9525">
            <a:noFill/>
            <a:miter lim="800000"/>
          </a:ln>
        </p:spPr>
        <p:txBody>
          <a:bodyPr wrap="square">
            <a:spAutoFit/>
          </a:bodyPr>
          <a:lstStyle/>
          <a:p>
            <a:pPr defTabSz="914400" hangingPunct="1">
              <a:lnSpc>
                <a:spcPct val="150000"/>
              </a:lnSpc>
              <a:defRPr/>
            </a:pPr>
            <a:r>
              <a:rPr lang="zh-CN" altLang="en-US" sz="2800" b="1" i="0" smtClean="0">
                <a:solidFill>
                  <a:srgbClr val="0000FF"/>
                </a:solidFill>
                <a:latin typeface="Times New Roman" panose="02020603050405020304" charset="0"/>
                <a:ea typeface="华文新魏" panose="02010800040101010101" pitchFamily="2" charset="-122"/>
                <a:cs typeface="Times New Roman" panose="02020603050405020304" charset="0"/>
              </a:rPr>
              <a:t>课堂练习</a:t>
            </a:r>
            <a:r>
              <a:rPr lang="en-US" altLang="zh-CN" sz="2800" b="1" i="0" smtClean="0">
                <a:solidFill>
                  <a:srgbClr val="0000FF"/>
                </a:solidFill>
                <a:latin typeface="Times New Roman" panose="02020603050405020304" charset="0"/>
                <a:ea typeface="华文新魏" panose="02010800040101010101" pitchFamily="2" charset="-122"/>
                <a:cs typeface="Times New Roman" panose="02020603050405020304" charset="0"/>
              </a:rPr>
              <a:t>6(</a:t>
            </a:r>
            <a:r>
              <a:rPr lang="zh-CN" altLang="en-US" sz="2800" b="1" i="0" smtClean="0">
                <a:solidFill>
                  <a:srgbClr val="0000FF"/>
                </a:solidFill>
                <a:latin typeface="Times New Roman" panose="02020603050405020304" charset="0"/>
                <a:ea typeface="华文新魏" panose="02010800040101010101" pitchFamily="2" charset="-122"/>
                <a:cs typeface="Times New Roman" panose="02020603050405020304" charset="0"/>
              </a:rPr>
              <a:t>课本</a:t>
            </a:r>
            <a:r>
              <a:rPr lang="en-US" altLang="zh-CN" sz="2800" b="1" i="0" smtClean="0">
                <a:solidFill>
                  <a:srgbClr val="0000FF"/>
                </a:solidFill>
                <a:latin typeface="Times New Roman" panose="02020603050405020304" charset="0"/>
                <a:ea typeface="华文新魏" panose="02010800040101010101" pitchFamily="2" charset="-122"/>
                <a:cs typeface="Times New Roman" panose="02020603050405020304" charset="0"/>
              </a:rPr>
              <a:t>P73    T7)</a:t>
            </a:r>
            <a:r>
              <a:rPr lang="zh-CN" altLang="en-US" sz="2800" b="1" i="0"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lang="zh-CN" altLang="en-US" sz="2800" b="1" i="0" smtClean="0">
                <a:latin typeface="Times New Roman" panose="02020603050405020304" charset="0"/>
                <a:ea typeface="华文新魏" panose="02010800040101010101" pitchFamily="2" charset="-122"/>
                <a:cs typeface="Times New Roman" panose="02020603050405020304" charset="0"/>
              </a:rPr>
              <a:t>分别写出丙醛与下列物质反应的 化学方程式</a:t>
            </a:r>
            <a:endParaRPr lang="en-US" altLang="zh-CN" sz="2800" b="1" i="0" smtClean="0">
              <a:latin typeface="Times New Roman" panose="02020603050405020304" charset="0"/>
              <a:ea typeface="华文新魏" panose="02010800040101010101" pitchFamily="2" charset="-122"/>
              <a:cs typeface="Times New Roman" panose="02020603050405020304" charset="0"/>
            </a:endParaRPr>
          </a:p>
          <a:p>
            <a:pPr defTabSz="914400" hangingPunct="1">
              <a:lnSpc>
                <a:spcPct val="150000"/>
              </a:lnSpc>
              <a:defRPr/>
            </a:pPr>
            <a:r>
              <a:rPr lang="en-US" altLang="zh-CN" sz="2800" b="1" smtClean="0">
                <a:latin typeface="Times New Roman" panose="02020603050405020304" charset="0"/>
                <a:ea typeface="华文新魏" panose="02010800040101010101" pitchFamily="2" charset="-122"/>
                <a:cs typeface="Times New Roman" panose="02020603050405020304" charset="0"/>
              </a:rPr>
              <a:t>(1)</a:t>
            </a:r>
            <a:r>
              <a:rPr lang="zh-CN" altLang="en-US" sz="2800" b="1" smtClean="0">
                <a:latin typeface="Times New Roman" panose="02020603050405020304" charset="0"/>
                <a:ea typeface="华文新魏" panose="02010800040101010101" pitchFamily="2" charset="-122"/>
                <a:cs typeface="Times New Roman" panose="02020603050405020304" charset="0"/>
              </a:rPr>
              <a:t>与银氨溶液反应</a:t>
            </a:r>
            <a:endParaRPr lang="en-US" altLang="zh-CN" sz="2800" b="1" smtClean="0">
              <a:latin typeface="Times New Roman" panose="02020603050405020304" charset="0"/>
              <a:ea typeface="华文新魏" panose="02010800040101010101" pitchFamily="2" charset="-122"/>
              <a:cs typeface="Times New Roman" panose="02020603050405020304" charset="0"/>
            </a:endParaRPr>
          </a:p>
          <a:p>
            <a:pPr defTabSz="914400" hangingPunct="1">
              <a:lnSpc>
                <a:spcPct val="150000"/>
              </a:lnSpc>
              <a:defRPr/>
            </a:pPr>
            <a:endParaRPr lang="en-US" altLang="zh-CN" sz="2800" b="1">
              <a:latin typeface="Times New Roman" panose="02020603050405020304" charset="0"/>
              <a:ea typeface="华文新魏" panose="02010800040101010101" pitchFamily="2" charset="-122"/>
              <a:cs typeface="Times New Roman" panose="02020603050405020304" charset="0"/>
            </a:endParaRPr>
          </a:p>
          <a:p>
            <a:pPr defTabSz="914400" hangingPunct="1">
              <a:lnSpc>
                <a:spcPct val="150000"/>
              </a:lnSpc>
              <a:defRPr/>
            </a:pPr>
            <a:r>
              <a:rPr lang="en-US" altLang="zh-CN" sz="2800" b="1" smtClean="0">
                <a:latin typeface="Times New Roman" panose="02020603050405020304" charset="0"/>
                <a:ea typeface="华文新魏" panose="02010800040101010101" pitchFamily="2" charset="-122"/>
                <a:cs typeface="Times New Roman" panose="02020603050405020304" charset="0"/>
              </a:rPr>
              <a:t>(2)</a:t>
            </a:r>
            <a:r>
              <a:rPr lang="zh-CN" altLang="en-US" sz="2800" b="1" smtClean="0">
                <a:latin typeface="Times New Roman" panose="02020603050405020304" charset="0"/>
                <a:ea typeface="华文新魏" panose="02010800040101010101" pitchFamily="2" charset="-122"/>
                <a:cs typeface="Times New Roman" panose="02020603050405020304" charset="0"/>
              </a:rPr>
              <a:t>与新制的氢氧化铜反应</a:t>
            </a:r>
            <a:endParaRPr lang="en-US" altLang="zh-CN" sz="2800" b="1" smtClean="0">
              <a:latin typeface="Times New Roman" panose="02020603050405020304" charset="0"/>
              <a:ea typeface="华文新魏" panose="02010800040101010101" pitchFamily="2" charset="-122"/>
              <a:cs typeface="Times New Roman" panose="02020603050405020304" charset="0"/>
            </a:endParaRPr>
          </a:p>
          <a:p>
            <a:pPr defTabSz="914400" hangingPunct="1">
              <a:lnSpc>
                <a:spcPct val="150000"/>
              </a:lnSpc>
              <a:defRPr/>
            </a:pPr>
            <a:endParaRPr lang="en-US" altLang="zh-CN" sz="2800" b="1">
              <a:latin typeface="Times New Roman" panose="02020603050405020304" charset="0"/>
              <a:ea typeface="华文新魏" panose="02010800040101010101" pitchFamily="2" charset="-122"/>
              <a:cs typeface="Times New Roman" panose="02020603050405020304" charset="0"/>
            </a:endParaRPr>
          </a:p>
          <a:p>
            <a:pPr defTabSz="914400" hangingPunct="1">
              <a:lnSpc>
                <a:spcPct val="150000"/>
              </a:lnSpc>
              <a:defRPr/>
            </a:pPr>
            <a:r>
              <a:rPr lang="en-US" altLang="zh-CN" sz="2800" b="1" smtClean="0">
                <a:latin typeface="Times New Roman" panose="02020603050405020304" charset="0"/>
                <a:ea typeface="华文新魏" panose="02010800040101010101" pitchFamily="2" charset="-122"/>
                <a:cs typeface="Times New Roman" panose="02020603050405020304" charset="0"/>
              </a:rPr>
              <a:t>(3)</a:t>
            </a:r>
            <a:r>
              <a:rPr lang="zh-CN" altLang="en-US" sz="2800" b="1" smtClean="0">
                <a:latin typeface="Times New Roman" panose="02020603050405020304" charset="0"/>
                <a:ea typeface="华文新魏" panose="02010800040101010101" pitchFamily="2" charset="-122"/>
                <a:cs typeface="Times New Roman" panose="02020603050405020304" charset="0"/>
              </a:rPr>
              <a:t>与氢气反应</a:t>
            </a:r>
            <a:endParaRPr lang="en-US" altLang="zh-CN" sz="2800" b="1" smtClean="0">
              <a:latin typeface="Times New Roman" panose="02020603050405020304" charset="0"/>
              <a:ea typeface="华文新魏" panose="02010800040101010101" pitchFamily="2" charset="-122"/>
              <a:cs typeface="Times New Roman" panose="02020603050405020304" charset="0"/>
            </a:endParaRPr>
          </a:p>
          <a:p>
            <a:pPr defTabSz="914400" hangingPunct="1">
              <a:lnSpc>
                <a:spcPct val="150000"/>
              </a:lnSpc>
              <a:defRPr/>
            </a:pPr>
            <a:endParaRPr lang="en-US" altLang="zh-CN" sz="2800" b="1">
              <a:latin typeface="Times New Roman" panose="02020603050405020304" charset="0"/>
              <a:ea typeface="华文新魏" panose="02010800040101010101" pitchFamily="2" charset="-122"/>
              <a:cs typeface="Times New Roman" panose="02020603050405020304" charset="0"/>
            </a:endParaRPr>
          </a:p>
          <a:p>
            <a:pPr defTabSz="914400" hangingPunct="1">
              <a:lnSpc>
                <a:spcPct val="150000"/>
              </a:lnSpc>
              <a:defRPr/>
            </a:pPr>
            <a:r>
              <a:rPr lang="en-US" altLang="zh-CN" sz="2800" b="1" smtClean="0">
                <a:latin typeface="Times New Roman" panose="02020603050405020304" charset="0"/>
                <a:ea typeface="华文新魏" panose="02010800040101010101" pitchFamily="2" charset="-122"/>
                <a:cs typeface="Times New Roman" panose="02020603050405020304" charset="0"/>
              </a:rPr>
              <a:t>(4)</a:t>
            </a:r>
            <a:r>
              <a:rPr lang="zh-CN" altLang="en-US" sz="2800" b="1" smtClean="0">
                <a:latin typeface="Times New Roman" panose="02020603050405020304" charset="0"/>
                <a:ea typeface="华文新魏" panose="02010800040101010101" pitchFamily="2" charset="-122"/>
                <a:cs typeface="Times New Roman" panose="02020603050405020304" charset="0"/>
              </a:rPr>
              <a:t>与氰化氢反应</a:t>
            </a:r>
            <a:endParaRPr lang="en-US" altLang="zh-CN" sz="2800" b="1">
              <a:latin typeface="Times New Roman" panose="02020603050405020304" charset="0"/>
              <a:ea typeface="华文新魏" panose="02010800040101010101" pitchFamily="2" charset="-122"/>
              <a:cs typeface="Times New Roman" panose="02020603050405020304" charset="0"/>
            </a:endParaRPr>
          </a:p>
          <a:p>
            <a:pPr defTabSz="914400" hangingPunct="1">
              <a:lnSpc>
                <a:spcPct val="150000"/>
              </a:lnSpc>
              <a:defRPr/>
            </a:pPr>
            <a:endParaRPr lang="en-US" altLang="zh-CN" sz="2800" b="1" i="0" smtClean="0">
              <a:latin typeface="Times New Roman" panose="02020603050405020304" charset="0"/>
              <a:ea typeface="华文新魏" panose="02010800040101010101" pitchFamily="2" charset="-122"/>
              <a:cs typeface="Times New Roman" panose="02020603050405020304" charset="0"/>
            </a:endParaRPr>
          </a:p>
        </p:txBody>
      </p:sp>
      <p:grpSp>
        <p:nvGrpSpPr>
          <p:cNvPr id="3" name="组合 2"/>
          <p:cNvGrpSpPr/>
          <p:nvPr>
            <p:custDataLst>
              <p:tags r:id="rId2"/>
            </p:custDataLst>
          </p:nvPr>
        </p:nvGrpSpPr>
        <p:grpSpPr>
          <a:xfrm>
            <a:off x="566882" y="1969828"/>
            <a:ext cx="10351770" cy="600075"/>
            <a:chOff x="796" y="7380"/>
            <a:chExt cx="17607" cy="945"/>
          </a:xfrm>
        </p:grpSpPr>
        <p:sp>
          <p:nvSpPr>
            <p:cNvPr id="4" name="文本框 3"/>
            <p:cNvSpPr txBox="1"/>
            <p:nvPr>
              <p:custDataLst>
                <p:tags r:id="rId3"/>
              </p:custDataLst>
            </p:nvPr>
          </p:nvSpPr>
          <p:spPr>
            <a:xfrm>
              <a:off x="796" y="7600"/>
              <a:ext cx="17607" cy="725"/>
            </a:xfrm>
            <a:prstGeom prst="rect">
              <a:avLst/>
            </a:prstGeom>
            <a:noFill/>
          </p:spPr>
          <p:txBody>
            <a:bodyPr wrap="square" rtlCol="0" anchor="t">
              <a:spAutoFit/>
            </a:bodyPr>
            <a:lstStyle/>
            <a:p>
              <a:pPr defTabSz="914400">
                <a:buClr>
                  <a:prstClr val="white"/>
                </a:buClr>
              </a:pPr>
              <a:r>
                <a:rPr lang="en-US" altLang="zh-CN" sz="2400" b="1">
                  <a:solidFill>
                    <a:srgbClr val="FF0000"/>
                  </a:solidFill>
                  <a:latin typeface="Times New Roman" panose="02020603050405020304" charset="0"/>
                  <a:ea typeface="宋体-简" panose="02010800040101010101" charset="-122"/>
                  <a:cs typeface="Times New Roman" panose="02020603050405020304" charset="0"/>
                  <a:sym typeface="+mn-ea"/>
                </a:rPr>
                <a:t>CH</a:t>
              </a:r>
              <a:r>
                <a:rPr lang="en-US" altLang="zh-CN" sz="2400" b="1" baseline="-25000">
                  <a:solidFill>
                    <a:srgbClr val="FF0000"/>
                  </a:solidFill>
                  <a:latin typeface="Times New Roman" panose="02020603050405020304" charset="0"/>
                  <a:ea typeface="宋体-简" panose="02010800040101010101" charset="-122"/>
                  <a:cs typeface="Times New Roman" panose="02020603050405020304" charset="0"/>
                  <a:sym typeface="+mn-ea"/>
                </a:rPr>
                <a:t>3</a:t>
              </a:r>
              <a:r>
                <a:rPr lang="en-US" sz="2400" b="1">
                  <a:solidFill>
                    <a:srgbClr val="FF0000"/>
                  </a:solidFill>
                  <a:latin typeface="Times New Roman" panose="02020603050405020304" charset="0"/>
                  <a:cs typeface="Times New Roman" panose="02020603050405020304" charset="0"/>
                  <a:sym typeface="+mn-ea"/>
                </a:rPr>
                <a:t>CH</a:t>
              </a:r>
              <a:r>
                <a:rPr lang="en-US" sz="2400" b="1" baseline="-25000">
                  <a:solidFill>
                    <a:srgbClr val="FF0000"/>
                  </a:solidFill>
                  <a:latin typeface="Times New Roman" panose="02020603050405020304" charset="0"/>
                  <a:cs typeface="Times New Roman" panose="02020603050405020304" charset="0"/>
                  <a:sym typeface="+mn-ea"/>
                </a:rPr>
                <a:t>2</a:t>
              </a:r>
              <a:r>
                <a:rPr lang="en-US" altLang="zh-CN" sz="2400" b="1">
                  <a:solidFill>
                    <a:srgbClr val="FF0000"/>
                  </a:solidFill>
                  <a:latin typeface="Times New Roman" panose="02020603050405020304" charset="0"/>
                  <a:ea typeface="宋体-简" panose="02010800040101010101" charset="-122"/>
                  <a:cs typeface="Times New Roman" panose="02020603050405020304" charset="0"/>
                  <a:sym typeface="+mn-ea"/>
                </a:rPr>
                <a:t>CHO</a:t>
              </a:r>
              <a:r>
                <a:rPr lang="zh-CN" altLang="en-US" sz="2400" b="1">
                  <a:solidFill>
                    <a:srgbClr val="FF0000"/>
                  </a:solidFill>
                  <a:latin typeface="Times New Roman" panose="02020603050405020304" charset="0"/>
                  <a:ea typeface="宋体-简" panose="02010800040101010101" charset="-122"/>
                  <a:cs typeface="Times New Roman" panose="02020603050405020304" charset="0"/>
                  <a:sym typeface="+mn-ea"/>
                </a:rPr>
                <a:t>＋ </a:t>
              </a:r>
              <a:r>
                <a:rPr lang="en-US" altLang="zh-CN" sz="2400" b="1">
                  <a:solidFill>
                    <a:srgbClr val="FF0000"/>
                  </a:solidFill>
                  <a:latin typeface="Times New Roman" panose="02020603050405020304" charset="0"/>
                  <a:ea typeface="宋体-简" panose="02010800040101010101" charset="-122"/>
                  <a:cs typeface="Times New Roman" panose="02020603050405020304" charset="0"/>
                  <a:sym typeface="+mn-ea"/>
                </a:rPr>
                <a:t>2Ag(NH</a:t>
              </a:r>
              <a:r>
                <a:rPr lang="en-US" altLang="zh-CN" sz="2400" b="1" baseline="-25000">
                  <a:solidFill>
                    <a:srgbClr val="FF0000"/>
                  </a:solidFill>
                  <a:latin typeface="Times New Roman" panose="02020603050405020304" charset="0"/>
                  <a:ea typeface="宋体-简" panose="02010800040101010101" charset="-122"/>
                  <a:cs typeface="Times New Roman" panose="02020603050405020304" charset="0"/>
                  <a:sym typeface="+mn-ea"/>
                </a:rPr>
                <a:t>3</a:t>
              </a:r>
              <a:r>
                <a:rPr lang="en-US" altLang="zh-CN" sz="2400" b="1">
                  <a:solidFill>
                    <a:srgbClr val="FF0000"/>
                  </a:solidFill>
                  <a:latin typeface="Times New Roman" panose="02020603050405020304" charset="0"/>
                  <a:ea typeface="宋体-简" panose="02010800040101010101" charset="-122"/>
                  <a:cs typeface="Times New Roman" panose="02020603050405020304" charset="0"/>
                  <a:sym typeface="+mn-ea"/>
                </a:rPr>
                <a:t>)</a:t>
              </a:r>
              <a:r>
                <a:rPr lang="en-US" altLang="zh-CN" sz="2400" b="1" baseline="-25000">
                  <a:solidFill>
                    <a:srgbClr val="FF0000"/>
                  </a:solidFill>
                  <a:latin typeface="Times New Roman" panose="02020603050405020304" charset="0"/>
                  <a:ea typeface="宋体-简" panose="02010800040101010101" charset="-122"/>
                  <a:cs typeface="Times New Roman" panose="02020603050405020304" charset="0"/>
                  <a:sym typeface="+mn-ea"/>
                </a:rPr>
                <a:t>2</a:t>
              </a:r>
              <a:r>
                <a:rPr lang="en-US" altLang="zh-CN" sz="2400" b="1">
                  <a:solidFill>
                    <a:srgbClr val="FF0000"/>
                  </a:solidFill>
                  <a:latin typeface="Times New Roman" panose="02020603050405020304" charset="0"/>
                  <a:ea typeface="宋体-简" panose="02010800040101010101" charset="-122"/>
                  <a:cs typeface="Times New Roman" panose="02020603050405020304" charset="0"/>
                  <a:sym typeface="+mn-ea"/>
                </a:rPr>
                <a:t>OH         CH</a:t>
              </a:r>
              <a:r>
                <a:rPr lang="en-US" altLang="zh-CN" sz="2400" b="1" baseline="-25000">
                  <a:solidFill>
                    <a:srgbClr val="FF0000"/>
                  </a:solidFill>
                  <a:latin typeface="Times New Roman" panose="02020603050405020304" charset="0"/>
                  <a:ea typeface="宋体-简" panose="02010800040101010101" charset="-122"/>
                  <a:cs typeface="Times New Roman" panose="02020603050405020304" charset="0"/>
                  <a:sym typeface="+mn-ea"/>
                </a:rPr>
                <a:t>3</a:t>
              </a:r>
              <a:r>
                <a:rPr lang="en-US" sz="2400" b="1">
                  <a:solidFill>
                    <a:srgbClr val="FF0000"/>
                  </a:solidFill>
                  <a:latin typeface="Times New Roman" panose="02020603050405020304" charset="0"/>
                  <a:cs typeface="Times New Roman" panose="02020603050405020304" charset="0"/>
                  <a:sym typeface="+mn-ea"/>
                </a:rPr>
                <a:t>CH</a:t>
              </a:r>
              <a:r>
                <a:rPr lang="en-US" sz="2400" b="1" baseline="-25000">
                  <a:solidFill>
                    <a:srgbClr val="FF0000"/>
                  </a:solidFill>
                  <a:latin typeface="Times New Roman" panose="02020603050405020304" charset="0"/>
                  <a:cs typeface="Times New Roman" panose="02020603050405020304" charset="0"/>
                  <a:sym typeface="+mn-ea"/>
                </a:rPr>
                <a:t>2</a:t>
              </a:r>
              <a:r>
                <a:rPr lang="en-US" altLang="zh-CN" sz="2400" b="1">
                  <a:solidFill>
                    <a:srgbClr val="FF0000"/>
                  </a:solidFill>
                  <a:latin typeface="Times New Roman" panose="02020603050405020304" charset="0"/>
                  <a:ea typeface="宋体-简" panose="02010800040101010101" charset="-122"/>
                  <a:cs typeface="Times New Roman" panose="02020603050405020304" charset="0"/>
                  <a:sym typeface="+mn-ea"/>
                </a:rPr>
                <a:t>COONH</a:t>
              </a:r>
              <a:r>
                <a:rPr lang="en-US" altLang="zh-CN" sz="2400" b="1" baseline="-25000">
                  <a:solidFill>
                    <a:srgbClr val="FF0000"/>
                  </a:solidFill>
                  <a:latin typeface="Times New Roman" panose="02020603050405020304" charset="0"/>
                  <a:ea typeface="宋体-简" panose="02010800040101010101" charset="-122"/>
                  <a:cs typeface="Times New Roman" panose="02020603050405020304" charset="0"/>
                  <a:sym typeface="+mn-ea"/>
                </a:rPr>
                <a:t>4</a:t>
              </a:r>
              <a:r>
                <a:rPr lang="zh-CN" altLang="en-US" sz="2400" b="1">
                  <a:solidFill>
                    <a:srgbClr val="FF0000"/>
                  </a:solidFill>
                  <a:latin typeface="Times New Roman" panose="02020603050405020304" charset="0"/>
                  <a:ea typeface="宋体-简" panose="02010800040101010101" charset="-122"/>
                  <a:cs typeface="Times New Roman" panose="02020603050405020304" charset="0"/>
                  <a:sym typeface="+mn-ea"/>
                </a:rPr>
                <a:t>＋</a:t>
              </a:r>
              <a:r>
                <a:rPr lang="en-US" altLang="zh-CN" sz="2400" b="1">
                  <a:solidFill>
                    <a:srgbClr val="FF0000"/>
                  </a:solidFill>
                  <a:latin typeface="Times New Roman" panose="02020603050405020304" charset="0"/>
                  <a:ea typeface="宋体-简" panose="02010800040101010101" charset="-122"/>
                  <a:cs typeface="Times New Roman" panose="02020603050405020304" charset="0"/>
                  <a:sym typeface="+mn-ea"/>
                </a:rPr>
                <a:t>H</a:t>
              </a:r>
              <a:r>
                <a:rPr lang="en-US" altLang="zh-CN" sz="2400" b="1" baseline="-25000">
                  <a:solidFill>
                    <a:srgbClr val="FF0000"/>
                  </a:solidFill>
                  <a:latin typeface="Times New Roman" panose="02020603050405020304" charset="0"/>
                  <a:ea typeface="宋体-简" panose="02010800040101010101" charset="-122"/>
                  <a:cs typeface="Times New Roman" panose="02020603050405020304" charset="0"/>
                  <a:sym typeface="+mn-ea"/>
                </a:rPr>
                <a:t>2</a:t>
              </a:r>
              <a:r>
                <a:rPr lang="en-US" altLang="zh-CN" sz="2400" b="1">
                  <a:solidFill>
                    <a:srgbClr val="FF0000"/>
                  </a:solidFill>
                  <a:latin typeface="Times New Roman" panose="02020603050405020304" charset="0"/>
                  <a:ea typeface="宋体-简" panose="02010800040101010101" charset="-122"/>
                  <a:cs typeface="Times New Roman" panose="02020603050405020304" charset="0"/>
                  <a:sym typeface="+mn-ea"/>
                </a:rPr>
                <a:t>O</a:t>
              </a:r>
              <a:r>
                <a:rPr lang="zh-CN" altLang="en-US" sz="2400" b="1">
                  <a:solidFill>
                    <a:srgbClr val="FF0000"/>
                  </a:solidFill>
                  <a:latin typeface="Times New Roman" panose="02020603050405020304" charset="0"/>
                  <a:ea typeface="宋体-简" panose="02010800040101010101" charset="-122"/>
                  <a:cs typeface="Times New Roman" panose="02020603050405020304" charset="0"/>
                  <a:sym typeface="+mn-ea"/>
                </a:rPr>
                <a:t>＋</a:t>
              </a:r>
              <a:r>
                <a:rPr lang="en-US" altLang="zh-CN" sz="2400" b="1">
                  <a:solidFill>
                    <a:srgbClr val="FF0000"/>
                  </a:solidFill>
                  <a:latin typeface="Times New Roman" panose="02020603050405020304" charset="0"/>
                  <a:ea typeface="宋体-简" panose="02010800040101010101" charset="-122"/>
                  <a:cs typeface="Times New Roman" panose="02020603050405020304" charset="0"/>
                  <a:sym typeface="+mn-ea"/>
                </a:rPr>
                <a:t>2Ag↓</a:t>
              </a:r>
              <a:r>
                <a:rPr lang="zh-CN" altLang="en-US" sz="2400" b="1">
                  <a:solidFill>
                    <a:srgbClr val="FF0000"/>
                  </a:solidFill>
                  <a:latin typeface="Times New Roman" panose="02020603050405020304" charset="0"/>
                  <a:ea typeface="宋体-简" panose="02010800040101010101" charset="-122"/>
                  <a:cs typeface="Times New Roman" panose="02020603050405020304" charset="0"/>
                  <a:sym typeface="+mn-ea"/>
                </a:rPr>
                <a:t>＋</a:t>
              </a:r>
              <a:r>
                <a:rPr lang="en-US" altLang="zh-CN" sz="2400" b="1">
                  <a:solidFill>
                    <a:srgbClr val="FF0000"/>
                  </a:solidFill>
                  <a:latin typeface="Times New Roman" panose="02020603050405020304" charset="0"/>
                  <a:ea typeface="宋体-简" panose="02010800040101010101" charset="-122"/>
                  <a:cs typeface="Times New Roman" panose="02020603050405020304" charset="0"/>
                  <a:sym typeface="+mn-ea"/>
                </a:rPr>
                <a:t>3NH</a:t>
              </a:r>
              <a:r>
                <a:rPr lang="en-US" altLang="zh-CN" sz="2400" b="1" baseline="-25000">
                  <a:solidFill>
                    <a:srgbClr val="FF0000"/>
                  </a:solidFill>
                  <a:latin typeface="Times New Roman" panose="02020603050405020304" charset="0"/>
                  <a:ea typeface="宋体-简" panose="02010800040101010101" charset="-122"/>
                  <a:cs typeface="Times New Roman" panose="02020603050405020304" charset="0"/>
                  <a:sym typeface="+mn-ea"/>
                </a:rPr>
                <a:t>3</a:t>
              </a:r>
              <a:endParaRPr lang="en-US" altLang="zh-CN" sz="2400" b="1" baseline="-25000">
                <a:solidFill>
                  <a:srgbClr val="FF0000"/>
                </a:solidFill>
                <a:latin typeface="Times New Roman" panose="02020603050405020304" charset="0"/>
                <a:ea typeface="宋体-简" panose="02010800040101010101" charset="-122"/>
                <a:cs typeface="Times New Roman" panose="02020603050405020304" charset="0"/>
                <a:sym typeface="+mn-ea"/>
              </a:endParaRPr>
            </a:p>
          </p:txBody>
        </p:sp>
        <p:cxnSp>
          <p:nvCxnSpPr>
            <p:cNvPr id="5" name="直接箭头连接符 4"/>
            <p:cNvCxnSpPr/>
            <p:nvPr>
              <p:custDataLst>
                <p:tags r:id="rId4"/>
              </p:custDataLst>
            </p:nvPr>
          </p:nvCxnSpPr>
          <p:spPr>
            <a:xfrm>
              <a:off x="8082" y="8036"/>
              <a:ext cx="89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文本框 5"/>
            <p:cNvSpPr txBox="1"/>
            <p:nvPr>
              <p:custDataLst>
                <p:tags r:id="rId5"/>
              </p:custDataLst>
            </p:nvPr>
          </p:nvSpPr>
          <p:spPr>
            <a:xfrm>
              <a:off x="8099" y="7380"/>
              <a:ext cx="597" cy="725"/>
            </a:xfrm>
            <a:prstGeom prst="rect">
              <a:avLst/>
            </a:prstGeom>
            <a:noFill/>
          </p:spPr>
          <p:txBody>
            <a:bodyPr wrap="square" rtlCol="0" anchor="t">
              <a:spAutoFit/>
            </a:bodyPr>
            <a:lstStyle/>
            <a:p>
              <a:pPr defTabSz="914400"/>
              <a:r>
                <a:rPr lang="zh-CN" altLang="en-US" sz="2400">
                  <a:solidFill>
                    <a:srgbClr val="FF0000"/>
                  </a:solidFill>
                  <a:latin typeface="Times New Roman" panose="02020603050405020304" charset="0"/>
                  <a:ea typeface="宋体-简" panose="02010800040101010101" charset="-122"/>
                  <a:cs typeface="Times New Roman" panose="02020603050405020304" charset="0"/>
                </a:rPr>
                <a:t>Δ</a:t>
              </a:r>
              <a:endParaRPr lang="zh-CN" altLang="en-US" sz="2400">
                <a:solidFill>
                  <a:srgbClr val="FF0000"/>
                </a:solidFill>
                <a:latin typeface="Times New Roman" panose="02020603050405020304" charset="0"/>
                <a:ea typeface="宋体-简" panose="02010800040101010101" charset="-122"/>
                <a:cs typeface="Times New Roman" panose="02020603050405020304" charset="0"/>
              </a:endParaRPr>
            </a:p>
          </p:txBody>
        </p:sp>
      </p:grpSp>
      <p:grpSp>
        <p:nvGrpSpPr>
          <p:cNvPr id="7" name="组合 6"/>
          <p:cNvGrpSpPr/>
          <p:nvPr>
            <p:custDataLst>
              <p:tags r:id="rId6"/>
            </p:custDataLst>
          </p:nvPr>
        </p:nvGrpSpPr>
        <p:grpSpPr>
          <a:xfrm>
            <a:off x="638002" y="3179012"/>
            <a:ext cx="10209530" cy="605790"/>
            <a:chOff x="1450" y="3103"/>
            <a:chExt cx="16078" cy="954"/>
          </a:xfrm>
        </p:grpSpPr>
        <p:sp>
          <p:nvSpPr>
            <p:cNvPr id="8" name="文本框 7"/>
            <p:cNvSpPr txBox="1"/>
            <p:nvPr>
              <p:custDataLst>
                <p:tags r:id="rId7"/>
              </p:custDataLst>
            </p:nvPr>
          </p:nvSpPr>
          <p:spPr>
            <a:xfrm>
              <a:off x="1450" y="3333"/>
              <a:ext cx="16078" cy="725"/>
            </a:xfrm>
            <a:prstGeom prst="rect">
              <a:avLst/>
            </a:prstGeom>
            <a:noFill/>
          </p:spPr>
          <p:txBody>
            <a:bodyPr wrap="square" rtlCol="0" anchor="t">
              <a:spAutoFit/>
            </a:bodyPr>
            <a:lstStyle/>
            <a:p>
              <a:pPr defTabSz="914400">
                <a:buClr>
                  <a:prstClr val="white"/>
                </a:buClr>
              </a:pPr>
              <a:r>
                <a:rPr lang="en-US" altLang="zh-CN" sz="2400" b="1">
                  <a:solidFill>
                    <a:srgbClr val="FF0000"/>
                  </a:solidFill>
                  <a:latin typeface="Times New Roman" panose="02020603050405020304" charset="0"/>
                  <a:ea typeface="宋体-简" panose="02010800040101010101" charset="-122"/>
                  <a:cs typeface="Times New Roman" panose="02020603050405020304" charset="0"/>
                  <a:sym typeface="+mn-ea"/>
                </a:rPr>
                <a:t>CH</a:t>
              </a:r>
              <a:r>
                <a:rPr lang="en-US" altLang="zh-CN" sz="2400" b="1" baseline="-25000">
                  <a:solidFill>
                    <a:srgbClr val="FF0000"/>
                  </a:solidFill>
                  <a:latin typeface="Times New Roman" panose="02020603050405020304" charset="0"/>
                  <a:ea typeface="宋体-简" panose="02010800040101010101" charset="-122"/>
                  <a:cs typeface="Times New Roman" panose="02020603050405020304" charset="0"/>
                  <a:sym typeface="+mn-ea"/>
                </a:rPr>
                <a:t>3</a:t>
              </a:r>
              <a:r>
                <a:rPr lang="en-US" sz="2400" b="1">
                  <a:solidFill>
                    <a:srgbClr val="FF0000"/>
                  </a:solidFill>
                  <a:latin typeface="Times New Roman" panose="02020603050405020304" charset="0"/>
                  <a:cs typeface="Times New Roman" panose="02020603050405020304" charset="0"/>
                  <a:sym typeface="+mn-ea"/>
                </a:rPr>
                <a:t>CH</a:t>
              </a:r>
              <a:r>
                <a:rPr lang="en-US" sz="2400" b="1" baseline="-25000">
                  <a:solidFill>
                    <a:srgbClr val="FF0000"/>
                  </a:solidFill>
                  <a:latin typeface="Times New Roman" panose="02020603050405020304" charset="0"/>
                  <a:cs typeface="Times New Roman" panose="02020603050405020304" charset="0"/>
                  <a:sym typeface="+mn-ea"/>
                </a:rPr>
                <a:t>2</a:t>
              </a:r>
              <a:r>
                <a:rPr lang="en-US" altLang="zh-CN" sz="2400" b="1">
                  <a:solidFill>
                    <a:srgbClr val="FF0000"/>
                  </a:solidFill>
                  <a:latin typeface="Times New Roman" panose="02020603050405020304" charset="0"/>
                  <a:ea typeface="宋体-简" panose="02010800040101010101" charset="-122"/>
                  <a:cs typeface="Times New Roman" panose="02020603050405020304" charset="0"/>
                  <a:sym typeface="+mn-ea"/>
                </a:rPr>
                <a:t>CHO</a:t>
              </a:r>
              <a:r>
                <a:rPr lang="zh-CN" altLang="en-US" sz="2400" b="1">
                  <a:solidFill>
                    <a:srgbClr val="FF0000"/>
                  </a:solidFill>
                  <a:latin typeface="Times New Roman" panose="02020603050405020304" charset="0"/>
                  <a:ea typeface="宋体-简" panose="02010800040101010101" charset="-122"/>
                  <a:cs typeface="Times New Roman" panose="02020603050405020304" charset="0"/>
                  <a:sym typeface="+mn-ea"/>
                </a:rPr>
                <a:t> </a:t>
              </a:r>
              <a:r>
                <a:rPr lang="en-US" sz="2400" b="1">
                  <a:solidFill>
                    <a:srgbClr val="FF0000"/>
                  </a:solidFill>
                  <a:latin typeface="Times New Roman" panose="02020603050405020304" charset="0"/>
                  <a:cs typeface="Times New Roman" panose="02020603050405020304" charset="0"/>
                  <a:sym typeface="+mn-ea"/>
                </a:rPr>
                <a:t>+ 2Cu(OH)</a:t>
              </a:r>
              <a:r>
                <a:rPr lang="en-US" sz="2400" b="1" baseline="-25000">
                  <a:solidFill>
                    <a:srgbClr val="FF0000"/>
                  </a:solidFill>
                  <a:latin typeface="Times New Roman" panose="02020603050405020304" charset="0"/>
                  <a:cs typeface="Times New Roman" panose="02020603050405020304" charset="0"/>
                  <a:sym typeface="+mn-ea"/>
                </a:rPr>
                <a:t>2 </a:t>
              </a:r>
              <a:r>
                <a:rPr lang="en-US" sz="2400" b="1">
                  <a:solidFill>
                    <a:srgbClr val="FF0000"/>
                  </a:solidFill>
                  <a:latin typeface="Times New Roman" panose="02020603050405020304" charset="0"/>
                  <a:cs typeface="Times New Roman" panose="02020603050405020304" charset="0"/>
                  <a:sym typeface="+mn-ea"/>
                </a:rPr>
                <a:t>+ NaOH</a:t>
              </a:r>
              <a:r>
                <a:rPr lang="en-US" sz="2400" b="1">
                  <a:solidFill>
                    <a:srgbClr val="000000"/>
                  </a:solidFill>
                  <a:latin typeface="Times New Roman" panose="02020603050405020304" charset="0"/>
                  <a:cs typeface="Times New Roman" panose="02020603050405020304" charset="0"/>
                  <a:sym typeface="+mn-ea"/>
                </a:rPr>
                <a:t> </a:t>
              </a:r>
              <a:r>
                <a:rPr lang="en-US" altLang="zh-CN" sz="2400" b="1">
                  <a:solidFill>
                    <a:srgbClr val="FF0000"/>
                  </a:solidFill>
                  <a:latin typeface="Times New Roman" panose="02020603050405020304" charset="0"/>
                  <a:ea typeface="宋体-简" panose="02010800040101010101" charset="-122"/>
                  <a:cs typeface="Times New Roman" panose="02020603050405020304" charset="0"/>
                  <a:sym typeface="+mn-ea"/>
                </a:rPr>
                <a:t>         </a:t>
              </a:r>
              <a:r>
                <a:rPr kumimoji="1" lang="en-US" altLang="zh-CN" sz="2400" b="1">
                  <a:solidFill>
                    <a:srgbClr val="FF0000"/>
                  </a:solidFill>
                  <a:latin typeface="Times New Roman" panose="02020603050405020304" charset="0"/>
                  <a:ea typeface="黑体" panose="02010609060101010101" pitchFamily="2" charset="-122"/>
                  <a:cs typeface="Times New Roman" panose="02020603050405020304" charset="0"/>
                  <a:sym typeface="+mn-ea"/>
                </a:rPr>
                <a:t>CH</a:t>
              </a:r>
              <a:r>
                <a:rPr kumimoji="1" lang="en-US" altLang="zh-CN" sz="2400" b="1" baseline="-25000">
                  <a:solidFill>
                    <a:srgbClr val="FF0000"/>
                  </a:solidFill>
                  <a:latin typeface="Times New Roman" panose="02020603050405020304" charset="0"/>
                  <a:ea typeface="黑体" panose="02010609060101010101" pitchFamily="2" charset="-122"/>
                  <a:cs typeface="Times New Roman" panose="02020603050405020304" charset="0"/>
                  <a:sym typeface="+mn-ea"/>
                </a:rPr>
                <a:t>3</a:t>
              </a:r>
              <a:r>
                <a:rPr lang="en-US" sz="2400" b="1">
                  <a:solidFill>
                    <a:srgbClr val="FF0000"/>
                  </a:solidFill>
                  <a:latin typeface="Times New Roman" panose="02020603050405020304" charset="0"/>
                  <a:cs typeface="Times New Roman" panose="02020603050405020304" charset="0"/>
                  <a:sym typeface="+mn-ea"/>
                </a:rPr>
                <a:t>CH</a:t>
              </a:r>
              <a:r>
                <a:rPr lang="en-US" sz="2400" b="1" baseline="-25000">
                  <a:solidFill>
                    <a:srgbClr val="FF0000"/>
                  </a:solidFill>
                  <a:latin typeface="Times New Roman" panose="02020603050405020304" charset="0"/>
                  <a:cs typeface="Times New Roman" panose="02020603050405020304" charset="0"/>
                  <a:sym typeface="+mn-ea"/>
                </a:rPr>
                <a:t>2</a:t>
              </a:r>
              <a:r>
                <a:rPr kumimoji="1" lang="en-US" altLang="zh-CN" sz="2400" b="1">
                  <a:solidFill>
                    <a:srgbClr val="FF0000"/>
                  </a:solidFill>
                  <a:latin typeface="Times New Roman" panose="02020603050405020304" charset="0"/>
                  <a:ea typeface="黑体" panose="02010609060101010101" pitchFamily="2" charset="-122"/>
                  <a:cs typeface="Times New Roman" panose="02020603050405020304" charset="0"/>
                  <a:sym typeface="+mn-ea"/>
                </a:rPr>
                <a:t>COONa</a:t>
              </a:r>
              <a:r>
                <a:rPr kumimoji="1" lang="zh-CN" altLang="en-US" sz="2400" b="1">
                  <a:solidFill>
                    <a:srgbClr val="FF0000"/>
                  </a:solidFill>
                  <a:latin typeface="Times New Roman" panose="02020603050405020304" charset="0"/>
                  <a:ea typeface="黑体" panose="02010609060101010101" pitchFamily="2" charset="-122"/>
                  <a:cs typeface="Times New Roman" panose="02020603050405020304" charset="0"/>
                  <a:sym typeface="+mn-ea"/>
                </a:rPr>
                <a:t> </a:t>
              </a:r>
              <a:r>
                <a:rPr kumimoji="1" lang="en-US" altLang="zh-CN" sz="2400" b="1">
                  <a:solidFill>
                    <a:srgbClr val="FF0000"/>
                  </a:solidFill>
                  <a:latin typeface="Times New Roman" panose="02020603050405020304" charset="0"/>
                  <a:ea typeface="黑体" panose="02010609060101010101" pitchFamily="2" charset="-122"/>
                  <a:cs typeface="Times New Roman" panose="02020603050405020304" charset="0"/>
                  <a:sym typeface="+mn-ea"/>
                </a:rPr>
                <a:t>+ Cu</a:t>
              </a:r>
              <a:r>
                <a:rPr kumimoji="1" lang="en-US" altLang="zh-CN" sz="2400" b="1" baseline="-25000">
                  <a:solidFill>
                    <a:srgbClr val="FF0000"/>
                  </a:solidFill>
                  <a:latin typeface="Times New Roman" panose="02020603050405020304" charset="0"/>
                  <a:ea typeface="黑体" panose="02010609060101010101" pitchFamily="2" charset="-122"/>
                  <a:cs typeface="Times New Roman" panose="02020603050405020304" charset="0"/>
                  <a:sym typeface="+mn-ea"/>
                </a:rPr>
                <a:t>2</a:t>
              </a:r>
              <a:r>
                <a:rPr kumimoji="1" lang="en-US" altLang="zh-CN" sz="2400" b="1">
                  <a:solidFill>
                    <a:srgbClr val="FF0000"/>
                  </a:solidFill>
                  <a:latin typeface="Times New Roman" panose="02020603050405020304" charset="0"/>
                  <a:ea typeface="黑体" panose="02010609060101010101" pitchFamily="2" charset="-122"/>
                  <a:cs typeface="Times New Roman" panose="02020603050405020304" charset="0"/>
                  <a:sym typeface="+mn-ea"/>
                </a:rPr>
                <a:t>O↓</a:t>
              </a:r>
              <a:r>
                <a:rPr kumimoji="1" lang="zh-CN" altLang="en-US" sz="2400" b="1">
                  <a:solidFill>
                    <a:srgbClr val="FF0000"/>
                  </a:solidFill>
                  <a:latin typeface="Times New Roman" panose="02020603050405020304" charset="0"/>
                  <a:ea typeface="黑体" panose="02010609060101010101" pitchFamily="2" charset="-122"/>
                  <a:cs typeface="Times New Roman" panose="02020603050405020304" charset="0"/>
                  <a:sym typeface="+mn-ea"/>
                </a:rPr>
                <a:t> </a:t>
              </a:r>
              <a:r>
                <a:rPr kumimoji="1" lang="en-US" altLang="zh-CN" sz="2400" b="1">
                  <a:solidFill>
                    <a:srgbClr val="FF0000"/>
                  </a:solidFill>
                  <a:latin typeface="Times New Roman" panose="02020603050405020304" charset="0"/>
                  <a:ea typeface="黑体" panose="02010609060101010101" pitchFamily="2" charset="-122"/>
                  <a:cs typeface="Times New Roman" panose="02020603050405020304" charset="0"/>
                  <a:sym typeface="+mn-ea"/>
                </a:rPr>
                <a:t>+ 3H</a:t>
              </a:r>
              <a:r>
                <a:rPr kumimoji="1" lang="en-US" altLang="zh-CN" sz="2400" b="1" baseline="-25000">
                  <a:solidFill>
                    <a:srgbClr val="FF0000"/>
                  </a:solidFill>
                  <a:latin typeface="Times New Roman" panose="02020603050405020304" charset="0"/>
                  <a:ea typeface="黑体" panose="02010609060101010101" pitchFamily="2" charset="-122"/>
                  <a:cs typeface="Times New Roman" panose="02020603050405020304" charset="0"/>
                  <a:sym typeface="+mn-ea"/>
                </a:rPr>
                <a:t>2</a:t>
              </a:r>
              <a:r>
                <a:rPr kumimoji="1" lang="en-US" altLang="zh-CN" sz="2400" b="1">
                  <a:solidFill>
                    <a:srgbClr val="FF0000"/>
                  </a:solidFill>
                  <a:latin typeface="Times New Roman" panose="02020603050405020304" charset="0"/>
                  <a:ea typeface="黑体" panose="02010609060101010101" pitchFamily="2" charset="-122"/>
                  <a:cs typeface="Times New Roman" panose="02020603050405020304" charset="0"/>
                  <a:sym typeface="+mn-ea"/>
                </a:rPr>
                <a:t>O</a:t>
              </a:r>
              <a:endParaRPr lang="en-US" altLang="zh-CN" sz="2400" b="1" baseline="-25000">
                <a:solidFill>
                  <a:srgbClr val="FF0000"/>
                </a:solidFill>
                <a:latin typeface="Times New Roman" panose="02020603050405020304" charset="0"/>
                <a:ea typeface="宋体-简" panose="02010800040101010101" charset="-122"/>
                <a:cs typeface="Times New Roman" panose="02020603050405020304" charset="0"/>
                <a:sym typeface="+mn-ea"/>
              </a:endParaRPr>
            </a:p>
          </p:txBody>
        </p:sp>
        <p:pic>
          <p:nvPicPr>
            <p:cNvPr id="9" name="图片 8"/>
            <p:cNvPicPr>
              <a:picLocks noChangeAspect="1"/>
            </p:cNvPicPr>
            <p:nvPr>
              <p:custDataLst>
                <p:tags r:id="rId8"/>
              </p:custDataLst>
            </p:nvPr>
          </p:nvPicPr>
          <p:blipFill>
            <a:blip r:embed="rId9"/>
            <a:stretch>
              <a:fillRect/>
            </a:stretch>
          </p:blipFill>
          <p:spPr>
            <a:xfrm>
              <a:off x="8934" y="3103"/>
              <a:ext cx="1005" cy="735"/>
            </a:xfrm>
            <a:prstGeom prst="rect">
              <a:avLst/>
            </a:prstGeom>
          </p:spPr>
        </p:pic>
      </p:grpSp>
      <p:grpSp>
        <p:nvGrpSpPr>
          <p:cNvPr id="10" name="组合 9"/>
          <p:cNvGrpSpPr/>
          <p:nvPr>
            <p:custDataLst>
              <p:tags r:id="rId10"/>
            </p:custDataLst>
          </p:nvPr>
        </p:nvGrpSpPr>
        <p:grpSpPr>
          <a:xfrm>
            <a:off x="1119025" y="4267715"/>
            <a:ext cx="6066991" cy="771015"/>
            <a:chOff x="5483590" y="3201303"/>
            <a:chExt cx="6066991" cy="771015"/>
          </a:xfrm>
        </p:grpSpPr>
        <p:sp>
          <p:nvSpPr>
            <p:cNvPr id="11" name="Text Box 6"/>
            <p:cNvSpPr txBox="1">
              <a:spLocks noChangeArrowheads="1"/>
            </p:cNvSpPr>
            <p:nvPr>
              <p:custDataLst>
                <p:tags r:id="rId11"/>
              </p:custDataLst>
            </p:nvPr>
          </p:nvSpPr>
          <p:spPr bwMode="auto">
            <a:xfrm>
              <a:off x="5483590" y="3380784"/>
              <a:ext cx="2529860" cy="461665"/>
            </a:xfrm>
            <a:prstGeom prst="rect">
              <a:avLst/>
            </a:prstGeom>
            <a:noFill/>
            <a:ln w="9525">
              <a:noFill/>
              <a:miter lim="800000"/>
            </a:ln>
          </p:spPr>
          <p:txBody>
            <a:bodyPr wrap="none">
              <a:spAutoFit/>
            </a:bodyPr>
            <a:lstStyle/>
            <a:p>
              <a:pPr lvl="0" fontAlgn="auto">
                <a:defRPr/>
              </a:pPr>
              <a:r>
                <a:rPr kumimoji="0" lang="en-US" altLang="zh-CN" sz="2400" b="1" u="none" strike="noStrike" kern="0" cap="none" spc="0" normalizeH="0" baseline="0" noProof="0" smtClean="0">
                  <a:ln>
                    <a:noFill/>
                  </a:ln>
                  <a:solidFill>
                    <a:srgbClr val="FF0000"/>
                  </a:solidFill>
                  <a:effectLst/>
                  <a:uLnTx/>
                  <a:uFillTx/>
                  <a:latin typeface="Times New Roman" panose="02020603050405020304" charset="0"/>
                </a:rPr>
                <a:t>CH</a:t>
              </a:r>
              <a:r>
                <a:rPr kumimoji="0" lang="en-US" altLang="zh-CN" sz="2400" b="1" u="none" strike="noStrike" kern="0" cap="none" spc="0" normalizeH="0" baseline="-25000" noProof="0" smtClean="0">
                  <a:ln>
                    <a:noFill/>
                  </a:ln>
                  <a:solidFill>
                    <a:srgbClr val="FF0000"/>
                  </a:solidFill>
                  <a:effectLst/>
                  <a:uLnTx/>
                  <a:uFillTx/>
                  <a:latin typeface="Times New Roman" panose="02020603050405020304" charset="0"/>
                </a:rPr>
                <a:t>3</a:t>
              </a:r>
              <a:r>
                <a:rPr lang="en-US" altLang="zh-CN" sz="2400" b="1" kern="0" smtClean="0">
                  <a:solidFill>
                    <a:srgbClr val="FF0000"/>
                  </a:solidFill>
                  <a:latin typeface="Times New Roman" panose="02020603050405020304" charset="0"/>
                </a:rPr>
                <a:t>CH</a:t>
              </a:r>
              <a:r>
                <a:rPr lang="en-US" altLang="zh-CN" sz="2400" b="1" kern="0" baseline="-25000" smtClean="0">
                  <a:solidFill>
                    <a:srgbClr val="FF0000"/>
                  </a:solidFill>
                  <a:latin typeface="Times New Roman" panose="02020603050405020304" charset="0"/>
                </a:rPr>
                <a:t>2</a:t>
              </a:r>
              <a:r>
                <a:rPr kumimoji="0" lang="en-US" altLang="zh-CN" sz="2400" b="1" u="none" strike="noStrike" kern="0" cap="none" spc="0" normalizeH="0" baseline="0" noProof="0" smtClean="0">
                  <a:ln>
                    <a:noFill/>
                  </a:ln>
                  <a:solidFill>
                    <a:srgbClr val="FF0000"/>
                  </a:solidFill>
                  <a:effectLst/>
                  <a:uLnTx/>
                  <a:uFillTx/>
                  <a:latin typeface="Times New Roman" panose="02020603050405020304" charset="0"/>
                </a:rPr>
                <a:t>CHO+H</a:t>
              </a:r>
              <a:r>
                <a:rPr kumimoji="0" lang="en-US" altLang="zh-CN" sz="2400" b="1" u="none" strike="noStrike" kern="0" cap="none" spc="0" normalizeH="0" baseline="-25000" noProof="0" smtClean="0">
                  <a:ln>
                    <a:noFill/>
                  </a:ln>
                  <a:solidFill>
                    <a:srgbClr val="FF0000"/>
                  </a:solidFill>
                  <a:effectLst/>
                  <a:uLnTx/>
                  <a:uFillTx/>
                  <a:latin typeface="Times New Roman" panose="02020603050405020304" charset="0"/>
                </a:rPr>
                <a:t>2</a:t>
              </a:r>
              <a:endParaRPr kumimoji="0" lang="en-US" altLang="zh-CN" sz="2400" b="1" u="none" strike="noStrike" kern="0" cap="none" spc="0" normalizeH="0" baseline="-25000" noProof="0">
                <a:ln>
                  <a:noFill/>
                </a:ln>
                <a:solidFill>
                  <a:srgbClr val="FF0000"/>
                </a:solidFill>
                <a:effectLst/>
                <a:uLnTx/>
                <a:uFillTx/>
                <a:latin typeface="Times New Roman" panose="02020603050405020304" charset="0"/>
              </a:endParaRPr>
            </a:p>
          </p:txBody>
        </p:sp>
        <p:sp>
          <p:nvSpPr>
            <p:cNvPr id="12" name="Text Box 8"/>
            <p:cNvSpPr txBox="1">
              <a:spLocks noChangeArrowheads="1"/>
            </p:cNvSpPr>
            <p:nvPr>
              <p:custDataLst>
                <p:tags r:id="rId12"/>
              </p:custDataLst>
            </p:nvPr>
          </p:nvSpPr>
          <p:spPr bwMode="auto">
            <a:xfrm>
              <a:off x="9195449" y="3444404"/>
              <a:ext cx="2355132" cy="461665"/>
            </a:xfrm>
            <a:prstGeom prst="rect">
              <a:avLst/>
            </a:prstGeom>
            <a:noFill/>
            <a:ln w="9525">
              <a:noFill/>
              <a:miter lim="800000"/>
            </a:ln>
          </p:spPr>
          <p:txBody>
            <a:bodyPr wrap="none">
              <a:spAutoFit/>
            </a:bodyPr>
            <a:lstStyle/>
            <a:p>
              <a:pPr lvl="0" fontAlgn="auto">
                <a:defRPr/>
              </a:pPr>
              <a:r>
                <a:rPr kumimoji="0" lang="en-US" altLang="zh-CN" sz="2400" b="1" u="none" strike="noStrike" kern="0" cap="none" spc="0" normalizeH="0" baseline="0" noProof="0" smtClean="0">
                  <a:ln>
                    <a:noFill/>
                  </a:ln>
                  <a:solidFill>
                    <a:srgbClr val="FF0000"/>
                  </a:solidFill>
                  <a:effectLst/>
                  <a:uLnTx/>
                  <a:uFillTx/>
                  <a:latin typeface="Times New Roman" panose="02020603050405020304" charset="0"/>
                </a:rPr>
                <a:t>CH</a:t>
              </a:r>
              <a:r>
                <a:rPr kumimoji="0" lang="en-US" altLang="zh-CN" sz="2400" b="1" u="none" strike="noStrike" kern="0" cap="none" spc="0" normalizeH="0" baseline="-25000" noProof="0" smtClean="0">
                  <a:ln>
                    <a:noFill/>
                  </a:ln>
                  <a:solidFill>
                    <a:srgbClr val="FF0000"/>
                  </a:solidFill>
                  <a:effectLst/>
                  <a:uLnTx/>
                  <a:uFillTx/>
                  <a:latin typeface="Times New Roman" panose="02020603050405020304" charset="0"/>
                </a:rPr>
                <a:t>3</a:t>
              </a:r>
              <a:r>
                <a:rPr lang="en-US" altLang="zh-CN" sz="2400" b="1" kern="0">
                  <a:solidFill>
                    <a:srgbClr val="FF0000"/>
                  </a:solidFill>
                  <a:latin typeface="Times New Roman" panose="02020603050405020304" charset="0"/>
                </a:rPr>
                <a:t>CH</a:t>
              </a:r>
              <a:r>
                <a:rPr lang="en-US" altLang="zh-CN" sz="2400" b="1" kern="0" baseline="-25000">
                  <a:solidFill>
                    <a:srgbClr val="FF0000"/>
                  </a:solidFill>
                  <a:latin typeface="Times New Roman" panose="02020603050405020304" charset="0"/>
                </a:rPr>
                <a:t>2</a:t>
              </a:r>
              <a:r>
                <a:rPr kumimoji="0" lang="en-US" altLang="zh-CN" sz="2400" b="1" u="none" strike="noStrike" kern="0" cap="none" spc="0" normalizeH="0" baseline="0" noProof="0" smtClean="0">
                  <a:ln>
                    <a:noFill/>
                  </a:ln>
                  <a:solidFill>
                    <a:srgbClr val="FF0000"/>
                  </a:solidFill>
                  <a:effectLst/>
                  <a:uLnTx/>
                  <a:uFillTx/>
                  <a:latin typeface="Times New Roman" panose="02020603050405020304" charset="0"/>
                </a:rPr>
                <a:t>CH</a:t>
              </a:r>
              <a:r>
                <a:rPr kumimoji="0" lang="en-US" altLang="zh-CN" sz="2400" b="1" u="none" strike="noStrike" kern="0" cap="none" spc="0" normalizeH="0" baseline="-25000" noProof="0" smtClean="0">
                  <a:ln>
                    <a:noFill/>
                  </a:ln>
                  <a:solidFill>
                    <a:srgbClr val="FF0000"/>
                  </a:solidFill>
                  <a:effectLst/>
                  <a:uLnTx/>
                  <a:uFillTx/>
                  <a:latin typeface="Times New Roman" panose="02020603050405020304" charset="0"/>
                </a:rPr>
                <a:t>2</a:t>
              </a:r>
              <a:r>
                <a:rPr kumimoji="0" lang="en-US" altLang="zh-CN" sz="2400" b="1" u="none" strike="noStrike" kern="0" cap="none" spc="0" normalizeH="0" baseline="0" noProof="0" smtClean="0">
                  <a:ln>
                    <a:noFill/>
                  </a:ln>
                  <a:solidFill>
                    <a:srgbClr val="FF0000"/>
                  </a:solidFill>
                  <a:effectLst/>
                  <a:uLnTx/>
                  <a:uFillTx/>
                  <a:latin typeface="Times New Roman" panose="02020603050405020304" charset="0"/>
                </a:rPr>
                <a:t>OH</a:t>
              </a:r>
              <a:endParaRPr kumimoji="0" lang="en-US" altLang="zh-CN" sz="2400" b="1" u="none" strike="noStrike" kern="0" cap="none" spc="0" normalizeH="0" baseline="0" noProof="0">
                <a:ln>
                  <a:noFill/>
                </a:ln>
                <a:solidFill>
                  <a:srgbClr val="FF0000"/>
                </a:solidFill>
                <a:effectLst/>
                <a:uLnTx/>
                <a:uFillTx/>
                <a:latin typeface="Times New Roman" panose="02020603050405020304" charset="0"/>
              </a:endParaRPr>
            </a:p>
          </p:txBody>
        </p:sp>
        <p:grpSp>
          <p:nvGrpSpPr>
            <p:cNvPr id="13" name="组合 12"/>
            <p:cNvGrpSpPr/>
            <p:nvPr>
              <p:custDataLst>
                <p:tags r:id="rId13"/>
              </p:custDataLst>
            </p:nvPr>
          </p:nvGrpSpPr>
          <p:grpSpPr>
            <a:xfrm>
              <a:off x="8013451" y="3201303"/>
              <a:ext cx="1247315" cy="771015"/>
              <a:chOff x="8198536" y="4078068"/>
              <a:chExt cx="1247315" cy="771015"/>
            </a:xfrm>
          </p:grpSpPr>
          <p:sp>
            <p:nvSpPr>
              <p:cNvPr id="14" name="Text Box 4"/>
              <p:cNvSpPr txBox="1">
                <a:spLocks noChangeArrowheads="1"/>
              </p:cNvSpPr>
              <p:nvPr>
                <p:custDataLst>
                  <p:tags r:id="rId14"/>
                </p:custDataLst>
              </p:nvPr>
            </p:nvSpPr>
            <p:spPr bwMode="auto">
              <a:xfrm>
                <a:off x="8198536" y="4078068"/>
                <a:ext cx="1247315" cy="461017"/>
              </a:xfrm>
              <a:prstGeom prst="rect">
                <a:avLst/>
              </a:prstGeom>
              <a:noFill/>
              <a:ln w="9525">
                <a:noFill/>
                <a:miter lim="800000"/>
              </a:ln>
            </p:spPr>
            <p:txBody>
              <a:bodyPr wrap="squar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2400" b="1" u="none" strike="noStrike" kern="0" cap="none" spc="0" normalizeH="0" baseline="0" noProof="0" smtClean="0">
                    <a:ln>
                      <a:noFill/>
                    </a:ln>
                    <a:solidFill>
                      <a:srgbClr val="FF0000"/>
                    </a:solidFill>
                    <a:effectLst/>
                    <a:uLnTx/>
                    <a:uFillTx/>
                    <a:latin typeface="华文新魏" panose="02010800040101010101" pitchFamily="2" charset="-122"/>
                    <a:ea typeface="华文新魏" panose="02010800040101010101" pitchFamily="2" charset="-122"/>
                  </a:rPr>
                  <a:t>催化剂</a:t>
                </a:r>
                <a:endParaRPr kumimoji="0" lang="en-US" altLang="zh-CN" sz="2400" b="1" u="none" strike="noStrike" kern="0" cap="none" spc="0" normalizeH="0" baseline="0" noProof="0">
                  <a:ln>
                    <a:noFill/>
                  </a:ln>
                  <a:solidFill>
                    <a:srgbClr val="FF0000"/>
                  </a:solidFill>
                  <a:effectLst/>
                  <a:uLnTx/>
                  <a:uFillTx/>
                  <a:latin typeface="华文新魏" panose="02010800040101010101" pitchFamily="2" charset="-122"/>
                  <a:ea typeface="华文新魏" panose="02010800040101010101" pitchFamily="2" charset="-122"/>
                </a:endParaRPr>
              </a:p>
            </p:txBody>
          </p:sp>
          <p:sp>
            <p:nvSpPr>
              <p:cNvPr id="15" name="Line 7"/>
              <p:cNvSpPr>
                <a:spLocks noChangeShapeType="1"/>
              </p:cNvSpPr>
              <p:nvPr>
                <p:custDataLst>
                  <p:tags r:id="rId15"/>
                </p:custDataLst>
              </p:nvPr>
            </p:nvSpPr>
            <p:spPr bwMode="auto">
              <a:xfrm flipV="1">
                <a:off x="8280119" y="4539085"/>
                <a:ext cx="1084148" cy="0"/>
              </a:xfrm>
              <a:prstGeom prst="line">
                <a:avLst/>
              </a:prstGeom>
              <a:noFill/>
              <a:ln w="28575">
                <a:solidFill>
                  <a:srgbClr val="000000"/>
                </a:solidFill>
                <a:round/>
                <a:tailEnd type="triangle" w="med" len="me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400" b="0" u="none" strike="noStrike" kern="0" cap="none" spc="0" normalizeH="0" baseline="0" noProof="0">
                  <a:ln>
                    <a:noFill/>
                  </a:ln>
                  <a:solidFill>
                    <a:srgbClr val="FF0000"/>
                  </a:solidFill>
                  <a:effectLst/>
                  <a:uLnTx/>
                  <a:uFillTx/>
                </a:endParaRPr>
              </a:p>
            </p:txBody>
          </p:sp>
          <p:sp>
            <p:nvSpPr>
              <p:cNvPr id="16" name="AutoShape 9"/>
              <p:cNvSpPr>
                <a:spLocks noChangeArrowheads="1"/>
              </p:cNvSpPr>
              <p:nvPr>
                <p:custDataLst>
                  <p:tags r:id="rId16"/>
                </p:custDataLst>
              </p:nvPr>
            </p:nvSpPr>
            <p:spPr bwMode="auto">
              <a:xfrm>
                <a:off x="8607421" y="4580483"/>
                <a:ext cx="429544" cy="268600"/>
              </a:xfrm>
              <a:prstGeom prst="triangle">
                <a:avLst>
                  <a:gd name="adj" fmla="val 50000"/>
                </a:avLst>
              </a:prstGeom>
              <a:noFill/>
              <a:ln w="25400">
                <a:solidFill>
                  <a:srgbClr val="000000"/>
                </a:solidFill>
                <a:miter lim="800000"/>
              </a:ln>
            </p:spPr>
            <p:txBody>
              <a:bodyPr wrap="none"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400" b="0" u="none" strike="noStrike" kern="0" cap="none" spc="0" normalizeH="0" baseline="0" noProof="0">
                  <a:ln>
                    <a:noFill/>
                  </a:ln>
                  <a:solidFill>
                    <a:srgbClr val="FF0000"/>
                  </a:solidFill>
                  <a:effectLst/>
                  <a:uLnTx/>
                  <a:uFillTx/>
                </a:endParaRPr>
              </a:p>
            </p:txBody>
          </p:sp>
        </p:grpSp>
      </p:grpSp>
      <p:grpSp>
        <p:nvGrpSpPr>
          <p:cNvPr id="17" name="组合 16"/>
          <p:cNvGrpSpPr/>
          <p:nvPr>
            <p:custDataLst>
              <p:tags r:id="rId17"/>
            </p:custDataLst>
          </p:nvPr>
        </p:nvGrpSpPr>
        <p:grpSpPr>
          <a:xfrm>
            <a:off x="990179" y="6009001"/>
            <a:ext cx="3957050" cy="461665"/>
            <a:chOff x="5222132" y="3412751"/>
            <a:chExt cx="3957050" cy="461665"/>
          </a:xfrm>
        </p:grpSpPr>
        <p:sp>
          <p:nvSpPr>
            <p:cNvPr id="18" name="Text Box 6"/>
            <p:cNvSpPr txBox="1">
              <a:spLocks noChangeArrowheads="1"/>
            </p:cNvSpPr>
            <p:nvPr>
              <p:custDataLst>
                <p:tags r:id="rId18"/>
              </p:custDataLst>
            </p:nvPr>
          </p:nvSpPr>
          <p:spPr bwMode="auto">
            <a:xfrm>
              <a:off x="5222132" y="3412751"/>
              <a:ext cx="2872902" cy="461665"/>
            </a:xfrm>
            <a:prstGeom prst="rect">
              <a:avLst/>
            </a:prstGeom>
            <a:noFill/>
            <a:ln w="9525">
              <a:noFill/>
              <a:miter lim="800000"/>
            </a:ln>
          </p:spPr>
          <p:txBody>
            <a:bodyPr wrap="none">
              <a:spAutoFit/>
            </a:bodyPr>
            <a:lstStyle/>
            <a:p>
              <a:pPr lvl="0" fontAlgn="auto">
                <a:defRPr/>
              </a:pPr>
              <a:r>
                <a:rPr kumimoji="0" lang="en-US" altLang="zh-CN" sz="2400" b="1" u="none" strike="noStrike" kern="0" cap="none" spc="0" normalizeH="0" baseline="0" noProof="0" smtClean="0">
                  <a:ln>
                    <a:noFill/>
                  </a:ln>
                  <a:solidFill>
                    <a:srgbClr val="FF0000"/>
                  </a:solidFill>
                  <a:effectLst/>
                  <a:uLnTx/>
                  <a:uFillTx/>
                  <a:latin typeface="Times New Roman" panose="02020603050405020304" charset="0"/>
                </a:rPr>
                <a:t>CH</a:t>
              </a:r>
              <a:r>
                <a:rPr kumimoji="0" lang="en-US" altLang="zh-CN" sz="2400" b="1" u="none" strike="noStrike" kern="0" cap="none" spc="0" normalizeH="0" baseline="-25000" noProof="0" smtClean="0">
                  <a:ln>
                    <a:noFill/>
                  </a:ln>
                  <a:solidFill>
                    <a:srgbClr val="FF0000"/>
                  </a:solidFill>
                  <a:effectLst/>
                  <a:uLnTx/>
                  <a:uFillTx/>
                  <a:latin typeface="Times New Roman" panose="02020603050405020304" charset="0"/>
                </a:rPr>
                <a:t>3</a:t>
              </a:r>
              <a:r>
                <a:rPr lang="en-US" altLang="zh-CN" sz="2400" b="1" kern="0" smtClean="0">
                  <a:solidFill>
                    <a:srgbClr val="FF0000"/>
                  </a:solidFill>
                  <a:latin typeface="Times New Roman" panose="02020603050405020304" charset="0"/>
                </a:rPr>
                <a:t>CH</a:t>
              </a:r>
              <a:r>
                <a:rPr lang="en-US" altLang="zh-CN" sz="2400" b="1" kern="0" baseline="-25000" smtClean="0">
                  <a:solidFill>
                    <a:srgbClr val="FF0000"/>
                  </a:solidFill>
                  <a:latin typeface="Times New Roman" panose="02020603050405020304" charset="0"/>
                </a:rPr>
                <a:t>2</a:t>
              </a:r>
              <a:r>
                <a:rPr kumimoji="0" lang="en-US" altLang="zh-CN" sz="2400" b="1" u="none" strike="noStrike" kern="0" cap="none" spc="0" normalizeH="0" baseline="0" noProof="0" smtClean="0">
                  <a:ln>
                    <a:noFill/>
                  </a:ln>
                  <a:solidFill>
                    <a:srgbClr val="FF0000"/>
                  </a:solidFill>
                  <a:effectLst/>
                  <a:uLnTx/>
                  <a:uFillTx/>
                  <a:latin typeface="Times New Roman" panose="02020603050405020304" charset="0"/>
                </a:rPr>
                <a:t>CHO+HCN</a:t>
              </a:r>
              <a:endParaRPr kumimoji="0" lang="en-US" altLang="zh-CN" sz="2400" b="1" u="none" strike="noStrike" kern="0" cap="none" spc="0" normalizeH="0" baseline="-25000" noProof="0">
                <a:ln>
                  <a:noFill/>
                </a:ln>
                <a:solidFill>
                  <a:srgbClr val="FF0000"/>
                </a:solidFill>
                <a:effectLst/>
                <a:uLnTx/>
                <a:uFillTx/>
                <a:latin typeface="Times New Roman" panose="02020603050405020304" charset="0"/>
              </a:endParaRPr>
            </a:p>
          </p:txBody>
        </p:sp>
        <p:sp>
          <p:nvSpPr>
            <p:cNvPr id="22" name="Line 7"/>
            <p:cNvSpPr>
              <a:spLocks noChangeShapeType="1"/>
            </p:cNvSpPr>
            <p:nvPr>
              <p:custDataLst>
                <p:tags r:id="rId19"/>
              </p:custDataLst>
            </p:nvPr>
          </p:nvSpPr>
          <p:spPr bwMode="auto">
            <a:xfrm flipV="1">
              <a:off x="8095034" y="3662320"/>
              <a:ext cx="1084148" cy="0"/>
            </a:xfrm>
            <a:prstGeom prst="line">
              <a:avLst/>
            </a:prstGeom>
            <a:noFill/>
            <a:ln w="28575">
              <a:solidFill>
                <a:srgbClr val="000000"/>
              </a:solidFill>
              <a:round/>
              <a:tailEnd type="triangle" w="med" len="me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400" b="0" u="none" strike="noStrike" kern="0" cap="none" spc="0" normalizeH="0" baseline="0" noProof="0">
                <a:ln>
                  <a:noFill/>
                </a:ln>
                <a:solidFill>
                  <a:srgbClr val="FF0000"/>
                </a:solidFill>
                <a:effectLst/>
                <a:uLnTx/>
                <a:uFillTx/>
              </a:endParaRPr>
            </a:p>
          </p:txBody>
        </p:sp>
      </p:grpSp>
      <p:grpSp>
        <p:nvGrpSpPr>
          <p:cNvPr id="24" name="组合 23"/>
          <p:cNvGrpSpPr/>
          <p:nvPr>
            <p:custDataLst>
              <p:tags r:id="rId20"/>
            </p:custDataLst>
          </p:nvPr>
        </p:nvGrpSpPr>
        <p:grpSpPr>
          <a:xfrm>
            <a:off x="4880864" y="5466590"/>
            <a:ext cx="2656496" cy="979118"/>
            <a:chOff x="5225588" y="4928654"/>
            <a:chExt cx="2656496" cy="979118"/>
          </a:xfrm>
        </p:grpSpPr>
        <p:sp>
          <p:nvSpPr>
            <p:cNvPr id="25" name="矩形 24"/>
            <p:cNvSpPr/>
            <p:nvPr>
              <p:custDataLst>
                <p:tags r:id="rId21"/>
              </p:custDataLst>
            </p:nvPr>
          </p:nvSpPr>
          <p:spPr>
            <a:xfrm>
              <a:off x="5225588" y="5446107"/>
              <a:ext cx="2656496" cy="461665"/>
            </a:xfrm>
            <a:prstGeom prst="rect">
              <a:avLst/>
            </a:prstGeom>
          </p:spPr>
          <p:txBody>
            <a:bodyPr wrap="none">
              <a:spAutoFit/>
            </a:bodyPr>
            <a:lstStyle/>
            <a:p>
              <a:r>
                <a:rPr kumimoji="1" lang="en-US" altLang="zh-CN" sz="2400" b="1" smtClean="0">
                  <a:solidFill>
                    <a:srgbClr val="FF0000"/>
                  </a:solidFill>
                  <a:latin typeface="Times New Roman" panose="02020603050405020304" charset="0"/>
                  <a:ea typeface="华文新魏" panose="02010800040101010101" pitchFamily="2" charset="-122"/>
                  <a:cs typeface="Times New Roman" panose="02020603050405020304" charset="0"/>
                </a:rPr>
                <a:t>CH</a:t>
              </a:r>
              <a:r>
                <a:rPr kumimoji="1" lang="en-US" altLang="zh-CN" sz="2400" b="1" baseline="-25000" smtClean="0">
                  <a:solidFill>
                    <a:srgbClr val="FF0000"/>
                  </a:solidFill>
                  <a:latin typeface="Times New Roman" panose="02020603050405020304" charset="0"/>
                  <a:ea typeface="华文新魏" panose="02010800040101010101" pitchFamily="2" charset="-122"/>
                  <a:cs typeface="Times New Roman" panose="02020603050405020304" charset="0"/>
                </a:rPr>
                <a:t>3</a:t>
              </a:r>
              <a:r>
                <a:rPr lang="en-US" altLang="zh-CN" sz="2400" b="1" kern="0">
                  <a:solidFill>
                    <a:srgbClr val="FF0000"/>
                  </a:solidFill>
                  <a:latin typeface="Times New Roman" panose="02020603050405020304" charset="0"/>
                </a:rPr>
                <a:t>CH</a:t>
              </a:r>
              <a:r>
                <a:rPr lang="en-US" altLang="zh-CN" sz="2400" b="1" kern="0" baseline="-25000">
                  <a:solidFill>
                    <a:srgbClr val="FF0000"/>
                  </a:solidFill>
                  <a:latin typeface="Times New Roman" panose="02020603050405020304" charset="0"/>
                </a:rPr>
                <a:t>2</a:t>
              </a:r>
              <a:r>
                <a:rPr kumimoji="1" lang="en-US" altLang="zh-CN" sz="2400" b="1" smtClean="0">
                  <a:solidFill>
                    <a:srgbClr val="FF0000"/>
                  </a:solidFill>
                  <a:latin typeface="Times New Roman" panose="02020603050405020304" charset="0"/>
                  <a:ea typeface="华文新魏" panose="02010800040101010101" pitchFamily="2" charset="-122"/>
                  <a:cs typeface="Times New Roman" panose="02020603050405020304" charset="0"/>
                </a:rPr>
                <a:t>─CH─CN</a:t>
              </a:r>
              <a:endParaRPr kumimoji="1" lang="en-US" altLang="zh-CN" sz="2400" b="1" baseline="-25000">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26" name="Text Box 6"/>
            <p:cNvSpPr txBox="1">
              <a:spLocks noChangeArrowheads="1"/>
            </p:cNvSpPr>
            <p:nvPr>
              <p:custDataLst>
                <p:tags r:id="rId22"/>
              </p:custDataLst>
            </p:nvPr>
          </p:nvSpPr>
          <p:spPr bwMode="auto">
            <a:xfrm>
              <a:off x="6609379" y="4928654"/>
              <a:ext cx="6623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9pPr>
            </a:lstStyle>
            <a:p>
              <a:pPr algn="ctr" defTabSz="914400" eaLnBrk="1" hangingPunct="1"/>
              <a:r>
                <a:rPr lang="en-US" altLang="zh-CN" sz="2400" b="1" smtClean="0">
                  <a:solidFill>
                    <a:srgbClr val="FF0000"/>
                  </a:solidFill>
                  <a:latin typeface="Times New Roman" panose="02020603050405020304" charset="0"/>
                  <a:ea typeface="华文新魏" panose="02010800040101010101" pitchFamily="2" charset="-122"/>
                  <a:cs typeface="Times New Roman" panose="02020603050405020304" charset="0"/>
                </a:rPr>
                <a:t>OH</a:t>
              </a:r>
              <a:endPar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27" name="Line 14"/>
            <p:cNvSpPr>
              <a:spLocks noChangeShapeType="1"/>
            </p:cNvSpPr>
            <p:nvPr>
              <p:custDataLst>
                <p:tags r:id="rId23"/>
              </p:custDataLst>
            </p:nvPr>
          </p:nvSpPr>
          <p:spPr bwMode="auto">
            <a:xfrm flipH="1">
              <a:off x="6768954" y="5301503"/>
              <a:ext cx="0" cy="25200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pPr defTabSz="914400"/>
              <a:endParaRPr lang="zh-CN" altLang="en-US"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left)">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4254903" y="694342"/>
            <a:ext cx="2783205" cy="829945"/>
          </a:xfrm>
          <a:prstGeom prst="rect">
            <a:avLst/>
          </a:prstGeom>
          <a:noFill/>
        </p:spPr>
        <p:txBody>
          <a:bodyPr wrap="square" rtlCol="0">
            <a:spAutoFit/>
          </a:bodyPr>
          <a:lstStyle/>
          <a:p>
            <a:r>
              <a:rPr lang="zh-CN" altLang="en-US" sz="4800">
                <a:latin typeface="华文新魏" panose="02010800040101010101" pitchFamily="2" charset="-122"/>
                <a:ea typeface="华文新魏" panose="02010800040101010101" pitchFamily="2" charset="-122"/>
              </a:rPr>
              <a:t>课堂达标</a:t>
            </a:r>
            <a:endParaRPr lang="zh-CN" altLang="en-US" sz="4800">
              <a:latin typeface="华文新魏" panose="02010800040101010101" pitchFamily="2" charset="-122"/>
              <a:ea typeface="华文新魏" panose="02010800040101010101" pitchFamily="2" charset="-122"/>
            </a:endParaRPr>
          </a:p>
        </p:txBody>
      </p:sp>
      <p:sp>
        <p:nvSpPr>
          <p:cNvPr id="15" name="Text Box 2"/>
          <p:cNvSpPr txBox="1">
            <a:spLocks noChangeArrowheads="1"/>
          </p:cNvSpPr>
          <p:nvPr>
            <p:custDataLst>
              <p:tags r:id="rId2"/>
            </p:custDataLst>
          </p:nvPr>
        </p:nvSpPr>
        <p:spPr bwMode="auto">
          <a:xfrm>
            <a:off x="145345" y="1749351"/>
            <a:ext cx="9388722"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pPr>
            <a:r>
              <a:rPr kumimoji="1" lang="en-US" altLang="zh-CN" sz="2800" b="1" smtClean="0">
                <a:latin typeface="Times New Roman" panose="02020603050405020304" charset="0"/>
                <a:ea typeface="华文新魏" panose="02010800040101010101" pitchFamily="2" charset="-122"/>
                <a:cs typeface="Times New Roman" panose="02020603050405020304" charset="0"/>
              </a:rPr>
              <a:t>1.</a:t>
            </a:r>
            <a:r>
              <a:rPr kumimoji="1" lang="zh-CN" altLang="en-US" sz="2800" b="1">
                <a:latin typeface="Times New Roman" panose="02020603050405020304" charset="0"/>
                <a:ea typeface="华文新魏" panose="02010800040101010101" pitchFamily="2" charset="-122"/>
                <a:cs typeface="Times New Roman" panose="02020603050405020304" charset="0"/>
              </a:rPr>
              <a:t>下列混合溶液可以用分液漏斗分离的一组是</a:t>
            </a:r>
            <a:r>
              <a:rPr kumimoji="1" lang="en-US" altLang="zh-CN" sz="2800" b="1" smtClean="0">
                <a:latin typeface="Times New Roman" panose="02020603050405020304" charset="0"/>
                <a:ea typeface="华文新魏" panose="02010800040101010101" pitchFamily="2" charset="-122"/>
                <a:cs typeface="Times New Roman" panose="02020603050405020304" charset="0"/>
              </a:rPr>
              <a:t>(            </a:t>
            </a:r>
            <a:r>
              <a:rPr kumimoji="1" lang="en-US" altLang="zh-CN" sz="2800" b="1">
                <a:latin typeface="Times New Roman" panose="02020603050405020304" charset="0"/>
                <a:ea typeface="华文新魏" panose="02010800040101010101" pitchFamily="2" charset="-122"/>
                <a:cs typeface="Times New Roman" panose="02020603050405020304" charset="0"/>
              </a:rPr>
              <a:t>)         </a:t>
            </a:r>
            <a:endParaRPr kumimoji="1" lang="en-US" altLang="zh-CN" sz="2800" b="1" smtClean="0">
              <a:latin typeface="Times New Roman" panose="02020603050405020304" charset="0"/>
              <a:ea typeface="华文新魏" panose="02010800040101010101" pitchFamily="2" charset="-122"/>
              <a:cs typeface="Times New Roman" panose="02020603050405020304" charset="0"/>
            </a:endParaRPr>
          </a:p>
          <a:p>
            <a:pPr>
              <a:lnSpc>
                <a:spcPct val="150000"/>
              </a:lnSpc>
            </a:pPr>
            <a:r>
              <a:rPr kumimoji="1" lang="en-US" altLang="zh-CN" sz="2800" b="1" smtClean="0">
                <a:latin typeface="Times New Roman" panose="02020603050405020304" charset="0"/>
                <a:ea typeface="华文新魏" panose="02010800040101010101" pitchFamily="2" charset="-122"/>
                <a:cs typeface="Times New Roman" panose="02020603050405020304" charset="0"/>
              </a:rPr>
              <a:t>  </a:t>
            </a:r>
            <a:r>
              <a:rPr kumimoji="1" lang="en-US" altLang="zh-CN" sz="2800" b="1">
                <a:latin typeface="Times New Roman" panose="02020603050405020304" charset="0"/>
                <a:ea typeface="华文新魏" panose="02010800040101010101" pitchFamily="2" charset="-122"/>
                <a:cs typeface="Times New Roman" panose="02020603050405020304" charset="0"/>
              </a:rPr>
              <a:t>A.</a:t>
            </a:r>
            <a:r>
              <a:rPr kumimoji="1" lang="zh-CN" altLang="en-US" sz="2800" b="1">
                <a:latin typeface="Times New Roman" panose="02020603050405020304" charset="0"/>
                <a:ea typeface="华文新魏" panose="02010800040101010101" pitchFamily="2" charset="-122"/>
                <a:cs typeface="Times New Roman" panose="02020603050405020304" charset="0"/>
              </a:rPr>
              <a:t>乙醛和水     </a:t>
            </a:r>
            <a:r>
              <a:rPr kumimoji="1" lang="zh-CN" altLang="en-US" sz="2800" b="1" smtClean="0">
                <a:latin typeface="Times New Roman" panose="02020603050405020304" charset="0"/>
                <a:ea typeface="华文新魏" panose="02010800040101010101" pitchFamily="2" charset="-122"/>
                <a:cs typeface="Times New Roman" panose="02020603050405020304" charset="0"/>
              </a:rPr>
              <a:t>  </a:t>
            </a:r>
            <a:r>
              <a:rPr kumimoji="1" lang="en-US" altLang="zh-CN" sz="2800" b="1" smtClean="0">
                <a:latin typeface="Times New Roman" panose="02020603050405020304" charset="0"/>
                <a:ea typeface="华文新魏" panose="02010800040101010101" pitchFamily="2" charset="-122"/>
                <a:cs typeface="Times New Roman" panose="02020603050405020304" charset="0"/>
              </a:rPr>
              <a:t>B</a:t>
            </a:r>
            <a:r>
              <a:rPr kumimoji="1" lang="en-US" altLang="zh-CN" sz="2800" b="1">
                <a:latin typeface="Times New Roman" panose="02020603050405020304" charset="0"/>
                <a:ea typeface="华文新魏" panose="02010800040101010101" pitchFamily="2" charset="-122"/>
                <a:cs typeface="Times New Roman" panose="02020603050405020304" charset="0"/>
              </a:rPr>
              <a:t>.</a:t>
            </a:r>
            <a:r>
              <a:rPr kumimoji="1" lang="zh-CN" altLang="en-US" sz="2800" b="1">
                <a:latin typeface="Times New Roman" panose="02020603050405020304" charset="0"/>
                <a:ea typeface="华文新魏" panose="02010800040101010101" pitchFamily="2" charset="-122"/>
                <a:cs typeface="Times New Roman" panose="02020603050405020304" charset="0"/>
              </a:rPr>
              <a:t>乙醛和乙醇  </a:t>
            </a:r>
            <a:r>
              <a:rPr kumimoji="1" lang="zh-CN" altLang="en-US" sz="2800" b="1" smtClean="0">
                <a:latin typeface="Times New Roman" panose="02020603050405020304" charset="0"/>
                <a:ea typeface="华文新魏" panose="02010800040101010101" pitchFamily="2" charset="-122"/>
                <a:cs typeface="Times New Roman" panose="02020603050405020304" charset="0"/>
              </a:rPr>
              <a:t>     </a:t>
            </a:r>
            <a:r>
              <a:rPr kumimoji="1" lang="en-US" altLang="zh-CN" sz="2800" b="1" smtClean="0">
                <a:latin typeface="Times New Roman" panose="02020603050405020304" charset="0"/>
                <a:ea typeface="华文新魏" panose="02010800040101010101" pitchFamily="2" charset="-122"/>
                <a:cs typeface="Times New Roman" panose="02020603050405020304" charset="0"/>
              </a:rPr>
              <a:t>C</a:t>
            </a:r>
            <a:r>
              <a:rPr kumimoji="1" lang="en-US" altLang="zh-CN" sz="2800" b="1">
                <a:latin typeface="Times New Roman" panose="02020603050405020304" charset="0"/>
                <a:ea typeface="华文新魏" panose="02010800040101010101" pitchFamily="2" charset="-122"/>
                <a:cs typeface="Times New Roman" panose="02020603050405020304" charset="0"/>
              </a:rPr>
              <a:t>.</a:t>
            </a:r>
            <a:r>
              <a:rPr kumimoji="1" lang="zh-CN" altLang="en-US" sz="2800" b="1">
                <a:latin typeface="Times New Roman" panose="02020603050405020304" charset="0"/>
                <a:ea typeface="华文新魏" panose="02010800040101010101" pitchFamily="2" charset="-122"/>
                <a:cs typeface="Times New Roman" panose="02020603050405020304" charset="0"/>
              </a:rPr>
              <a:t>乙醇和水     </a:t>
            </a:r>
            <a:r>
              <a:rPr kumimoji="1" lang="zh-CN" altLang="en-US" sz="2800" b="1" smtClean="0">
                <a:latin typeface="Times New Roman" panose="02020603050405020304" charset="0"/>
                <a:ea typeface="华文新魏" panose="02010800040101010101" pitchFamily="2" charset="-122"/>
                <a:cs typeface="Times New Roman" panose="02020603050405020304" charset="0"/>
              </a:rPr>
              <a:t>  </a:t>
            </a:r>
            <a:r>
              <a:rPr kumimoji="1" lang="en-US" altLang="zh-CN" sz="2800" b="1" smtClean="0">
                <a:latin typeface="Times New Roman" panose="02020603050405020304" charset="0"/>
                <a:ea typeface="华文新魏" panose="02010800040101010101" pitchFamily="2" charset="-122"/>
                <a:cs typeface="Times New Roman" panose="02020603050405020304" charset="0"/>
              </a:rPr>
              <a:t>D</a:t>
            </a:r>
            <a:r>
              <a:rPr kumimoji="1" lang="en-US" altLang="zh-CN" sz="2800" b="1">
                <a:latin typeface="Times New Roman" panose="02020603050405020304" charset="0"/>
                <a:ea typeface="华文新魏" panose="02010800040101010101" pitchFamily="2" charset="-122"/>
                <a:cs typeface="Times New Roman" panose="02020603050405020304" charset="0"/>
              </a:rPr>
              <a:t>.</a:t>
            </a:r>
            <a:r>
              <a:rPr kumimoji="1" lang="zh-CN" altLang="en-US" sz="2800" b="1">
                <a:latin typeface="Times New Roman" panose="02020603050405020304" charset="0"/>
                <a:ea typeface="华文新魏" panose="02010800040101010101" pitchFamily="2" charset="-122"/>
                <a:cs typeface="Times New Roman" panose="02020603050405020304" charset="0"/>
              </a:rPr>
              <a:t>苯和水</a:t>
            </a:r>
            <a:endParaRPr kumimoji="1"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16" name="Text Box 3"/>
          <p:cNvSpPr txBox="1">
            <a:spLocks noChangeArrowheads="1"/>
          </p:cNvSpPr>
          <p:nvPr>
            <p:custDataLst>
              <p:tags r:id="rId3"/>
            </p:custDataLst>
          </p:nvPr>
        </p:nvSpPr>
        <p:spPr bwMode="auto">
          <a:xfrm>
            <a:off x="7592332" y="1749351"/>
            <a:ext cx="10795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en-US" altLang="zh-CN" sz="3600" b="1">
                <a:solidFill>
                  <a:srgbClr val="FF0000"/>
                </a:solidFill>
                <a:latin typeface="Times New Roman" panose="02020603050405020304" charset="0"/>
                <a:ea typeface="华文新魏" panose="02010800040101010101" pitchFamily="2" charset="-122"/>
              </a:rPr>
              <a:t>D</a:t>
            </a:r>
            <a:endParaRPr kumimoji="1" lang="en-US" altLang="zh-CN" sz="3600" b="1">
              <a:solidFill>
                <a:srgbClr val="FF0000"/>
              </a:solidFill>
              <a:latin typeface="Times New Roman" panose="02020603050405020304" charset="0"/>
              <a:ea typeface="华文新魏" panose="02010800040101010101" pitchFamily="2" charset="-122"/>
            </a:endParaRPr>
          </a:p>
        </p:txBody>
      </p:sp>
      <p:sp>
        <p:nvSpPr>
          <p:cNvPr id="17" name="Text Box 2"/>
          <p:cNvSpPr txBox="1">
            <a:spLocks noChangeArrowheads="1"/>
          </p:cNvSpPr>
          <p:nvPr>
            <p:custDataLst>
              <p:tags r:id="rId4"/>
            </p:custDataLst>
          </p:nvPr>
        </p:nvSpPr>
        <p:spPr bwMode="auto">
          <a:xfrm>
            <a:off x="251305" y="3245182"/>
            <a:ext cx="11691314"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50000"/>
              </a:lnSpc>
            </a:pPr>
            <a:r>
              <a:rPr lang="en-US" altLang="zh-CN" sz="2800" b="1" smtClean="0">
                <a:latin typeface="Times New Roman" panose="02020603050405020304" charset="0"/>
                <a:ea typeface="华文新魏" panose="02010800040101010101" pitchFamily="2" charset="-122"/>
                <a:cs typeface="Times New Roman" panose="02020603050405020304" charset="0"/>
              </a:rPr>
              <a:t>2.</a:t>
            </a:r>
            <a:r>
              <a:rPr lang="zh-CN" altLang="en-US" sz="2800" b="1" smtClean="0">
                <a:latin typeface="Times New Roman" panose="02020603050405020304" charset="0"/>
                <a:ea typeface="华文新魏" panose="02010800040101010101" pitchFamily="2" charset="-122"/>
                <a:cs typeface="Times New Roman" panose="02020603050405020304" charset="0"/>
              </a:rPr>
              <a:t>在</a:t>
            </a:r>
            <a:r>
              <a:rPr lang="zh-CN" altLang="en-US" sz="2800" b="1">
                <a:latin typeface="Times New Roman" panose="02020603050405020304" charset="0"/>
                <a:ea typeface="华文新魏" panose="02010800040101010101" pitchFamily="2" charset="-122"/>
                <a:cs typeface="Times New Roman" panose="02020603050405020304" charset="0"/>
              </a:rPr>
              <a:t>实验室里不宜长期放置，应在</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rPr>
              <a:t>使用前配置</a:t>
            </a:r>
            <a:r>
              <a:rPr lang="zh-CN" altLang="en-US" sz="2800" b="1">
                <a:latin typeface="Times New Roman" panose="02020603050405020304" charset="0"/>
                <a:ea typeface="华文新魏" panose="02010800040101010101" pitchFamily="2" charset="-122"/>
                <a:cs typeface="Times New Roman" panose="02020603050405020304" charset="0"/>
              </a:rPr>
              <a:t>的溶液是（ </a:t>
            </a:r>
            <a:r>
              <a:rPr lang="zh-CN" altLang="en-US" sz="2800" b="1" smtClean="0">
                <a:latin typeface="Times New Roman" panose="02020603050405020304" charset="0"/>
                <a:ea typeface="华文新魏" panose="02010800040101010101" pitchFamily="2" charset="-122"/>
                <a:cs typeface="Times New Roman" panose="02020603050405020304" charset="0"/>
              </a:rPr>
              <a:t>   </a:t>
            </a:r>
            <a:r>
              <a:rPr lang="zh-CN" altLang="en-US" sz="2800" b="1">
                <a:latin typeface="Times New Roman" panose="02020603050405020304" charset="0"/>
                <a:ea typeface="华文新魏" panose="02010800040101010101" pitchFamily="2" charset="-122"/>
                <a:cs typeface="Times New Roman" panose="02020603050405020304" charset="0"/>
              </a:rPr>
              <a:t>）</a:t>
            </a:r>
            <a:endParaRPr lang="zh-CN" altLang="en-US" sz="2800" b="1">
              <a:latin typeface="Times New Roman" panose="02020603050405020304" charset="0"/>
              <a:ea typeface="华文新魏" panose="02010800040101010101" pitchFamily="2" charset="-122"/>
              <a:cs typeface="Times New Roman" panose="02020603050405020304" charset="0"/>
            </a:endParaRPr>
          </a:p>
          <a:p>
            <a:pPr>
              <a:lnSpc>
                <a:spcPct val="150000"/>
              </a:lnSpc>
            </a:pPr>
            <a:r>
              <a:rPr lang="zh-CN" altLang="en-US" sz="2800" b="1" smtClean="0">
                <a:latin typeface="Times New Roman" panose="02020603050405020304" charset="0"/>
                <a:ea typeface="华文新魏" panose="02010800040101010101" pitchFamily="2" charset="-122"/>
                <a:cs typeface="Times New Roman" panose="02020603050405020304" charset="0"/>
              </a:rPr>
              <a:t>①</a:t>
            </a:r>
            <a:r>
              <a:rPr lang="zh-CN" altLang="en-US" sz="2800" b="1">
                <a:latin typeface="Times New Roman" panose="02020603050405020304" charset="0"/>
                <a:ea typeface="华文新魏" panose="02010800040101010101" pitchFamily="2" charset="-122"/>
                <a:cs typeface="Times New Roman" panose="02020603050405020304" charset="0"/>
              </a:rPr>
              <a:t>酚酞试剂         </a:t>
            </a:r>
            <a:r>
              <a:rPr lang="zh-CN" altLang="en-US" sz="2800" b="1" smtClean="0">
                <a:latin typeface="Times New Roman" panose="02020603050405020304" charset="0"/>
                <a:ea typeface="华文新魏" panose="02010800040101010101" pitchFamily="2" charset="-122"/>
                <a:cs typeface="Times New Roman" panose="02020603050405020304" charset="0"/>
              </a:rPr>
              <a:t>  ②</a:t>
            </a:r>
            <a:r>
              <a:rPr lang="zh-CN" altLang="en-US" sz="2800" b="1">
                <a:latin typeface="Times New Roman" panose="02020603050405020304" charset="0"/>
                <a:ea typeface="华文新魏" panose="02010800040101010101" pitchFamily="2" charset="-122"/>
                <a:cs typeface="Times New Roman" panose="02020603050405020304" charset="0"/>
              </a:rPr>
              <a:t>银氨溶液         </a:t>
            </a:r>
            <a:r>
              <a:rPr lang="en-US" altLang="en-US" sz="2800" b="1" smtClean="0">
                <a:latin typeface="Times New Roman" panose="02020603050405020304" charset="0"/>
                <a:ea typeface="华文新魏" panose="02010800040101010101" pitchFamily="2" charset="-122"/>
                <a:cs typeface="Times New Roman" panose="02020603050405020304" charset="0"/>
              </a:rPr>
              <a:t> ③</a:t>
            </a:r>
            <a:r>
              <a:rPr lang="en-US" altLang="zh-CN" sz="2800" b="1">
                <a:latin typeface="Times New Roman" panose="02020603050405020304" charset="0"/>
                <a:ea typeface="华文新魏" panose="02010800040101010101" pitchFamily="2" charset="-122"/>
                <a:cs typeface="Times New Roman" panose="02020603050405020304" charset="0"/>
              </a:rPr>
              <a:t>Na</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en-US" altLang="zh-CN" sz="2800" b="1">
                <a:latin typeface="Times New Roman" panose="02020603050405020304" charset="0"/>
                <a:ea typeface="华文新魏" panose="02010800040101010101" pitchFamily="2" charset="-122"/>
                <a:cs typeface="Times New Roman" panose="02020603050405020304" charset="0"/>
              </a:rPr>
              <a:t>CO</a:t>
            </a:r>
            <a:r>
              <a:rPr lang="en-US" altLang="zh-CN" sz="2800" b="1" baseline="-25000">
                <a:latin typeface="Times New Roman" panose="02020603050405020304" charset="0"/>
                <a:ea typeface="华文新魏" panose="02010800040101010101" pitchFamily="2" charset="-122"/>
                <a:cs typeface="Times New Roman" panose="02020603050405020304" charset="0"/>
              </a:rPr>
              <a:t>3</a:t>
            </a:r>
            <a:r>
              <a:rPr lang="zh-CN" altLang="en-US" sz="2800" b="1">
                <a:latin typeface="Times New Roman" panose="02020603050405020304" charset="0"/>
                <a:ea typeface="华文新魏" panose="02010800040101010101" pitchFamily="2" charset="-122"/>
                <a:cs typeface="Times New Roman" panose="02020603050405020304" charset="0"/>
              </a:rPr>
              <a:t>溶液        </a:t>
            </a:r>
            <a:r>
              <a:rPr lang="zh-CN" altLang="en-US" sz="2800" b="1" smtClean="0">
                <a:latin typeface="Times New Roman" panose="02020603050405020304" charset="0"/>
                <a:ea typeface="华文新魏" panose="02010800040101010101" pitchFamily="2" charset="-122"/>
                <a:cs typeface="Times New Roman" panose="02020603050405020304" charset="0"/>
              </a:rPr>
              <a:t> </a:t>
            </a:r>
            <a:r>
              <a:rPr lang="en-US" altLang="en-US" sz="2800" b="1" smtClean="0">
                <a:latin typeface="Times New Roman" panose="02020603050405020304" charset="0"/>
                <a:ea typeface="华文新魏" panose="02010800040101010101" pitchFamily="2" charset="-122"/>
                <a:cs typeface="Times New Roman" panose="02020603050405020304" charset="0"/>
              </a:rPr>
              <a:t>④</a:t>
            </a:r>
            <a:r>
              <a:rPr lang="en-US" altLang="zh-CN" sz="2800" b="1">
                <a:latin typeface="Times New Roman" panose="02020603050405020304" charset="0"/>
                <a:ea typeface="华文新魏" panose="02010800040101010101" pitchFamily="2" charset="-122"/>
                <a:cs typeface="Times New Roman" panose="02020603050405020304" charset="0"/>
              </a:rPr>
              <a:t>Cu(OH)</a:t>
            </a:r>
            <a:r>
              <a:rPr lang="en-US" altLang="zh-CN" sz="2800" b="1" baseline="-25000">
                <a:latin typeface="Times New Roman" panose="02020603050405020304" charset="0"/>
                <a:ea typeface="华文新魏" panose="02010800040101010101" pitchFamily="2" charset="-122"/>
                <a:cs typeface="Times New Roman" panose="02020603050405020304" charset="0"/>
              </a:rPr>
              <a:t>2</a:t>
            </a:r>
            <a:r>
              <a:rPr lang="zh-CN" altLang="en-US" sz="2800" b="1" smtClean="0">
                <a:latin typeface="Times New Roman" panose="02020603050405020304" charset="0"/>
                <a:ea typeface="华文新魏" panose="02010800040101010101" pitchFamily="2" charset="-122"/>
                <a:cs typeface="Times New Roman" panose="02020603050405020304" charset="0"/>
              </a:rPr>
              <a:t>悬浊液 ⑤</a:t>
            </a:r>
            <a:r>
              <a:rPr lang="zh-CN" altLang="en-US" sz="2800" b="1">
                <a:latin typeface="Times New Roman" panose="02020603050405020304" charset="0"/>
                <a:ea typeface="华文新魏" panose="02010800040101010101" pitchFamily="2" charset="-122"/>
                <a:cs typeface="Times New Roman" panose="02020603050405020304" charset="0"/>
              </a:rPr>
              <a:t>酸化的</a:t>
            </a:r>
            <a:r>
              <a:rPr lang="en-US" altLang="zh-CN" sz="2800" b="1">
                <a:latin typeface="Times New Roman" panose="02020603050405020304" charset="0"/>
                <a:ea typeface="华文新魏" panose="02010800040101010101" pitchFamily="2" charset="-122"/>
                <a:cs typeface="Times New Roman" panose="02020603050405020304" charset="0"/>
              </a:rPr>
              <a:t>FeCl</a:t>
            </a:r>
            <a:r>
              <a:rPr lang="en-US" altLang="zh-CN" sz="2800" b="1" baseline="-25000">
                <a:latin typeface="Times New Roman" panose="02020603050405020304" charset="0"/>
                <a:ea typeface="华文新魏" panose="02010800040101010101" pitchFamily="2" charset="-122"/>
                <a:cs typeface="Times New Roman" panose="02020603050405020304" charset="0"/>
              </a:rPr>
              <a:t>3</a:t>
            </a:r>
            <a:r>
              <a:rPr lang="zh-CN" altLang="en-US" sz="2800" b="1">
                <a:latin typeface="Times New Roman" panose="02020603050405020304" charset="0"/>
                <a:ea typeface="华文新魏" panose="02010800040101010101" pitchFamily="2" charset="-122"/>
                <a:cs typeface="Times New Roman" panose="02020603050405020304" charset="0"/>
              </a:rPr>
              <a:t>溶液  </a:t>
            </a:r>
            <a:r>
              <a:rPr lang="zh-CN" altLang="en-US" sz="2800" b="1" smtClean="0">
                <a:latin typeface="Times New Roman" panose="02020603050405020304" charset="0"/>
                <a:ea typeface="华文新魏" panose="02010800040101010101" pitchFamily="2" charset="-122"/>
                <a:cs typeface="Times New Roman" panose="02020603050405020304" charset="0"/>
              </a:rPr>
              <a:t>  ⑥</a:t>
            </a:r>
            <a:r>
              <a:rPr lang="zh-CN" altLang="en-US" sz="2800" b="1">
                <a:latin typeface="Times New Roman" panose="02020603050405020304" charset="0"/>
                <a:ea typeface="华文新魏" panose="02010800040101010101" pitchFamily="2" charset="-122"/>
                <a:cs typeface="Times New Roman" panose="02020603050405020304" charset="0"/>
              </a:rPr>
              <a:t>硫化氢水溶液</a:t>
            </a:r>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
        <p:nvSpPr>
          <p:cNvPr id="18" name="Text Box 3"/>
          <p:cNvSpPr txBox="1">
            <a:spLocks noChangeArrowheads="1"/>
          </p:cNvSpPr>
          <p:nvPr>
            <p:custDataLst>
              <p:tags r:id="rId5"/>
            </p:custDataLst>
          </p:nvPr>
        </p:nvSpPr>
        <p:spPr bwMode="auto">
          <a:xfrm>
            <a:off x="9066548" y="3202219"/>
            <a:ext cx="9350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600" b="1">
                <a:solidFill>
                  <a:srgbClr val="FF0000"/>
                </a:solidFill>
                <a:latin typeface="Times New Roman" panose="02020603050405020304" charset="0"/>
                <a:cs typeface="Times New Roman" panose="02020603050405020304" charset="0"/>
              </a:rPr>
              <a:t>C</a:t>
            </a:r>
            <a:endParaRPr lang="en-US" altLang="zh-CN" sz="3600" b="1">
              <a:solidFill>
                <a:srgbClr val="FF0000"/>
              </a:solidFill>
              <a:latin typeface="Times New Roman" panose="02020603050405020304" charset="0"/>
              <a:cs typeface="Times New Roman" panose="02020603050405020304" charset="0"/>
            </a:endParaRPr>
          </a:p>
        </p:txBody>
      </p:sp>
      <p:sp>
        <p:nvSpPr>
          <p:cNvPr id="19" name="矩形 18"/>
          <p:cNvSpPr/>
          <p:nvPr>
            <p:custDataLst>
              <p:tags r:id="rId6"/>
            </p:custDataLst>
          </p:nvPr>
        </p:nvSpPr>
        <p:spPr>
          <a:xfrm>
            <a:off x="353163" y="5387343"/>
            <a:ext cx="11099927" cy="612475"/>
          </a:xfrm>
          <a:prstGeom prst="rect">
            <a:avLst/>
          </a:prstGeom>
        </p:spPr>
        <p:txBody>
          <a:bodyPr wrap="square">
            <a:spAutoFit/>
          </a:bodyPr>
          <a:lstStyle/>
          <a:p>
            <a:pPr lvl="0">
              <a:lnSpc>
                <a:spcPct val="130000"/>
              </a:lnSpc>
            </a:pPr>
            <a:r>
              <a:rPr lang="en-US" altLang="zh-CN" sz="2800" b="1">
                <a:latin typeface="Times New Roman" panose="02020603050405020304" charset="0"/>
                <a:ea typeface="华文新魏" panose="02010800040101010101" pitchFamily="2" charset="-122"/>
                <a:cs typeface="Times New Roman" panose="02020603050405020304" charset="0"/>
              </a:rPr>
              <a:t>A</a:t>
            </a:r>
            <a:r>
              <a:rPr lang="zh-CN" altLang="en-US" sz="2800" b="1">
                <a:latin typeface="Times New Roman" panose="02020603050405020304" charset="0"/>
                <a:ea typeface="华文新魏" panose="02010800040101010101" pitchFamily="2" charset="-122"/>
                <a:cs typeface="Times New Roman" panose="02020603050405020304" charset="0"/>
              </a:rPr>
              <a:t>、只有②和</a:t>
            </a:r>
            <a:r>
              <a:rPr lang="en-US" altLang="en-US" sz="2800" b="1">
                <a:latin typeface="Times New Roman" panose="02020603050405020304" charset="0"/>
                <a:ea typeface="华文新魏" panose="02010800040101010101" pitchFamily="2" charset="-122"/>
                <a:cs typeface="Times New Roman" panose="02020603050405020304" charset="0"/>
              </a:rPr>
              <a:t>④</a:t>
            </a:r>
            <a:r>
              <a:rPr lang="zh-CN" altLang="en-US" sz="2800" b="1">
                <a:latin typeface="Times New Roman" panose="02020603050405020304" charset="0"/>
                <a:ea typeface="华文新魏" panose="02010800040101010101" pitchFamily="2" charset="-122"/>
                <a:cs typeface="Times New Roman" panose="02020603050405020304" charset="0"/>
              </a:rPr>
              <a:t>    </a:t>
            </a:r>
            <a:r>
              <a:rPr lang="zh-CN" altLang="en-US" sz="2800" b="1" smtClean="0">
                <a:latin typeface="Times New Roman" panose="02020603050405020304" charset="0"/>
                <a:ea typeface="华文新魏" panose="02010800040101010101" pitchFamily="2" charset="-122"/>
                <a:cs typeface="Times New Roman" panose="02020603050405020304" charset="0"/>
              </a:rPr>
              <a:t>  </a:t>
            </a:r>
            <a:r>
              <a:rPr lang="en-US" altLang="zh-CN" sz="2800" b="1" smtClean="0">
                <a:latin typeface="Times New Roman" panose="02020603050405020304" charset="0"/>
                <a:ea typeface="华文新魏" panose="02010800040101010101" pitchFamily="2" charset="-122"/>
                <a:cs typeface="Times New Roman" panose="02020603050405020304" charset="0"/>
              </a:rPr>
              <a:t>B</a:t>
            </a:r>
            <a:r>
              <a:rPr lang="zh-CN" altLang="en-US" sz="2800" b="1">
                <a:latin typeface="Times New Roman" panose="02020603050405020304" charset="0"/>
                <a:ea typeface="华文新魏" panose="02010800040101010101" pitchFamily="2" charset="-122"/>
                <a:cs typeface="Times New Roman" panose="02020603050405020304" charset="0"/>
              </a:rPr>
              <a:t>、除①</a:t>
            </a:r>
            <a:r>
              <a:rPr lang="zh-CN" altLang="en-US" sz="2800" b="1" smtClean="0">
                <a:latin typeface="Times New Roman" panose="02020603050405020304" charset="0"/>
                <a:ea typeface="华文新魏" panose="02010800040101010101" pitchFamily="2" charset="-122"/>
                <a:cs typeface="Times New Roman" panose="02020603050405020304" charset="0"/>
              </a:rPr>
              <a:t>之外    </a:t>
            </a:r>
            <a:r>
              <a:rPr lang="en-US" altLang="zh-CN" sz="2800" b="1" smtClean="0">
                <a:latin typeface="Times New Roman" panose="02020603050405020304" charset="0"/>
                <a:ea typeface="华文新魏" panose="02010800040101010101" pitchFamily="2" charset="-122"/>
                <a:cs typeface="Times New Roman" panose="02020603050405020304" charset="0"/>
              </a:rPr>
              <a:t>C</a:t>
            </a:r>
            <a:r>
              <a:rPr lang="zh-CN" altLang="en-US" sz="2800" b="1">
                <a:latin typeface="Times New Roman" panose="02020603050405020304" charset="0"/>
                <a:ea typeface="华文新魏" panose="02010800040101010101" pitchFamily="2" charset="-122"/>
                <a:cs typeface="Times New Roman" panose="02020603050405020304" charset="0"/>
              </a:rPr>
              <a:t>、只有②</a:t>
            </a:r>
            <a:r>
              <a:rPr lang="en-US" altLang="zh-CN" sz="2800" b="1">
                <a:latin typeface="Times New Roman" panose="02020603050405020304" charset="0"/>
                <a:ea typeface="华文新魏" panose="02010800040101010101" pitchFamily="2" charset="-122"/>
                <a:cs typeface="Times New Roman" panose="02020603050405020304" charset="0"/>
              </a:rPr>
              <a:t>④⑥    </a:t>
            </a:r>
            <a:r>
              <a:rPr lang="en-US" altLang="zh-CN" sz="2800" b="1" smtClean="0">
                <a:latin typeface="Times New Roman" panose="02020603050405020304" charset="0"/>
                <a:ea typeface="华文新魏" panose="02010800040101010101" pitchFamily="2" charset="-122"/>
                <a:cs typeface="Times New Roman" panose="02020603050405020304" charset="0"/>
              </a:rPr>
              <a:t> D</a:t>
            </a:r>
            <a:r>
              <a:rPr lang="zh-CN" altLang="en-US" sz="2800" b="1">
                <a:latin typeface="Times New Roman" panose="02020603050405020304" charset="0"/>
                <a:ea typeface="华文新魏" panose="02010800040101010101" pitchFamily="2" charset="-122"/>
                <a:cs typeface="Times New Roman" panose="02020603050405020304" charset="0"/>
              </a:rPr>
              <a:t>、全部</a:t>
            </a:r>
            <a:endParaRPr lang="zh-CN" altLang="en-US" sz="2800" b="1">
              <a:latin typeface="Times New Roman" panose="02020603050405020304" charset="0"/>
              <a:ea typeface="华文新魏" panose="02010800040101010101" pitchFamily="2"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480289" y="930925"/>
            <a:ext cx="11388438" cy="3970318"/>
          </a:xfrm>
          <a:prstGeom prst="rect">
            <a:avLst/>
          </a:prstGeom>
        </p:spPr>
        <p:txBody>
          <a:bodyPr wrap="square">
            <a:spAutoFit/>
          </a:bodyPr>
          <a:lstStyle/>
          <a:p>
            <a:pPr fontAlgn="ctr">
              <a:lnSpc>
                <a:spcPct val="150000"/>
              </a:lnSpc>
            </a:pPr>
            <a:r>
              <a:rPr lang="en-US" altLang="zh-CN" sz="2800" b="1" kern="100" smtClean="0">
                <a:latin typeface="Times New Roman" panose="02020603050405020304" charset="0"/>
                <a:ea typeface="华文新魏" panose="02010800040101010101" pitchFamily="2" charset="-122"/>
                <a:cs typeface="Times New Roman" panose="02020603050405020304" charset="0"/>
              </a:rPr>
              <a:t>3.</a:t>
            </a:r>
            <a:r>
              <a:rPr lang="zh-CN" altLang="zh-CN" sz="2800" b="1" kern="100" smtClean="0">
                <a:latin typeface="Times New Roman" panose="02020603050405020304" charset="0"/>
                <a:ea typeface="华文新魏" panose="02010800040101010101" pitchFamily="2" charset="-122"/>
                <a:cs typeface="Times New Roman" panose="02020603050405020304" charset="0"/>
              </a:rPr>
              <a:t>有</a:t>
            </a:r>
            <a:r>
              <a:rPr lang="zh-CN" altLang="zh-CN" sz="2800" b="1" kern="100">
                <a:latin typeface="Times New Roman" panose="02020603050405020304" charset="0"/>
                <a:ea typeface="华文新魏" panose="02010800040101010101" pitchFamily="2" charset="-122"/>
                <a:cs typeface="Times New Roman" panose="02020603050405020304" charset="0"/>
              </a:rPr>
              <a:t>下列八种物质</a:t>
            </a:r>
            <a:r>
              <a:rPr lang="zh-CN" altLang="zh-CN" sz="2800" b="1" kern="100" smtClean="0">
                <a:latin typeface="Times New Roman" panose="02020603050405020304" charset="0"/>
                <a:ea typeface="华文新魏" panose="02010800040101010101" pitchFamily="2" charset="-122"/>
                <a:cs typeface="Times New Roman" panose="02020603050405020304" charset="0"/>
              </a:rPr>
              <a:t>：</a:t>
            </a:r>
            <a:endParaRPr lang="en-US" altLang="zh-CN" sz="2800" b="1" kern="100" smtClean="0">
              <a:latin typeface="Times New Roman" panose="02020603050405020304" charset="0"/>
              <a:ea typeface="华文新魏" panose="02010800040101010101" pitchFamily="2" charset="-122"/>
              <a:cs typeface="Times New Roman" panose="02020603050405020304" charset="0"/>
            </a:endParaRPr>
          </a:p>
          <a:p>
            <a:pPr fontAlgn="ctr">
              <a:lnSpc>
                <a:spcPct val="150000"/>
              </a:lnSpc>
            </a:pPr>
            <a:r>
              <a:rPr lang="en-US" altLang="zh-CN" sz="2800" b="1" kern="100" smtClean="0">
                <a:latin typeface="Times New Roman" panose="02020603050405020304" charset="0"/>
                <a:ea typeface="华文新魏" panose="02010800040101010101" pitchFamily="2" charset="-122"/>
                <a:cs typeface="Times New Roman" panose="02020603050405020304" charset="0"/>
              </a:rPr>
              <a:t>①</a:t>
            </a:r>
            <a:r>
              <a:rPr lang="zh-CN" altLang="zh-CN" sz="2800" b="1" kern="100" smtClean="0">
                <a:latin typeface="Times New Roman" panose="02020603050405020304" charset="0"/>
                <a:ea typeface="华文新魏" panose="02010800040101010101" pitchFamily="2" charset="-122"/>
                <a:cs typeface="Times New Roman" panose="02020603050405020304" charset="0"/>
              </a:rPr>
              <a:t>乙酸</a:t>
            </a:r>
            <a:r>
              <a:rPr lang="en-US" altLang="zh-CN" sz="2800" b="1" kern="100" smtClean="0">
                <a:latin typeface="Times New Roman" panose="02020603050405020304" charset="0"/>
                <a:ea typeface="华文新魏" panose="02010800040101010101" pitchFamily="2" charset="-122"/>
                <a:cs typeface="Times New Roman" panose="02020603050405020304" charset="0"/>
              </a:rPr>
              <a:t>         </a:t>
            </a:r>
            <a:r>
              <a:rPr lang="en-US" altLang="zh-CN" sz="2800" b="1" kern="100">
                <a:latin typeface="Times New Roman" panose="02020603050405020304" charset="0"/>
                <a:ea typeface="华文新魏" panose="02010800040101010101" pitchFamily="2" charset="-122"/>
                <a:cs typeface="Times New Roman" panose="02020603050405020304" charset="0"/>
              </a:rPr>
              <a:t>②</a:t>
            </a:r>
            <a:r>
              <a:rPr lang="zh-CN" altLang="zh-CN" sz="2800" b="1" kern="100" smtClean="0">
                <a:latin typeface="Times New Roman" panose="02020603050405020304" charset="0"/>
                <a:ea typeface="华文新魏" panose="02010800040101010101" pitchFamily="2" charset="-122"/>
                <a:cs typeface="Times New Roman" panose="02020603050405020304" charset="0"/>
              </a:rPr>
              <a:t>苯</a:t>
            </a:r>
            <a:r>
              <a:rPr lang="en-US" altLang="zh-CN" sz="2800" b="1" kern="100" smtClean="0">
                <a:latin typeface="Times New Roman" panose="02020603050405020304" charset="0"/>
                <a:ea typeface="华文新魏" panose="02010800040101010101" pitchFamily="2" charset="-122"/>
                <a:cs typeface="Times New Roman" panose="02020603050405020304" charset="0"/>
              </a:rPr>
              <a:t>         </a:t>
            </a:r>
            <a:r>
              <a:rPr lang="en-US" altLang="zh-CN" sz="2800" b="1" kern="100">
                <a:latin typeface="Times New Roman" panose="02020603050405020304" charset="0"/>
                <a:ea typeface="华文新魏" panose="02010800040101010101" pitchFamily="2" charset="-122"/>
                <a:cs typeface="Times New Roman" panose="02020603050405020304" charset="0"/>
              </a:rPr>
              <a:t>③</a:t>
            </a:r>
            <a:r>
              <a:rPr lang="zh-CN" altLang="zh-CN" sz="2800" b="1" kern="100" smtClean="0">
                <a:latin typeface="Times New Roman" panose="02020603050405020304" charset="0"/>
                <a:ea typeface="华文新魏" panose="02010800040101010101" pitchFamily="2" charset="-122"/>
                <a:cs typeface="Times New Roman" panose="02020603050405020304" charset="0"/>
              </a:rPr>
              <a:t>聚乙烯</a:t>
            </a:r>
            <a:r>
              <a:rPr lang="en-US" altLang="zh-CN" sz="2800" b="1" kern="100" smtClean="0">
                <a:latin typeface="Times New Roman" panose="02020603050405020304" charset="0"/>
                <a:ea typeface="华文新魏" panose="02010800040101010101" pitchFamily="2" charset="-122"/>
                <a:cs typeface="Times New Roman" panose="02020603050405020304" charset="0"/>
              </a:rPr>
              <a:t>         ④</a:t>
            </a:r>
            <a:r>
              <a:rPr lang="zh-CN" altLang="zh-CN" sz="2800" b="1" kern="100" smtClean="0">
                <a:latin typeface="Times New Roman" panose="02020603050405020304" charset="0"/>
                <a:ea typeface="华文新魏" panose="02010800040101010101" pitchFamily="2" charset="-122"/>
                <a:cs typeface="Times New Roman" panose="02020603050405020304" charset="0"/>
              </a:rPr>
              <a:t>苯酚</a:t>
            </a:r>
            <a:r>
              <a:rPr lang="en-US" altLang="zh-CN" sz="2800" b="1" kern="100" smtClean="0">
                <a:latin typeface="Times New Roman" panose="02020603050405020304" charset="0"/>
                <a:ea typeface="华文新魏" panose="02010800040101010101" pitchFamily="2" charset="-122"/>
                <a:cs typeface="Times New Roman" panose="02020603050405020304" charset="0"/>
              </a:rPr>
              <a:t>        </a:t>
            </a:r>
            <a:r>
              <a:rPr lang="en-US" altLang="zh-CN" sz="2800" b="1" kern="100">
                <a:latin typeface="Times New Roman" panose="02020603050405020304" charset="0"/>
                <a:ea typeface="华文新魏" panose="02010800040101010101" pitchFamily="2" charset="-122"/>
                <a:cs typeface="Times New Roman" panose="02020603050405020304" charset="0"/>
              </a:rPr>
              <a:t>⑤2—</a:t>
            </a:r>
            <a:r>
              <a:rPr lang="zh-CN" altLang="zh-CN" sz="2800" b="1" kern="100">
                <a:latin typeface="Times New Roman" panose="02020603050405020304" charset="0"/>
                <a:ea typeface="华文新魏" panose="02010800040101010101" pitchFamily="2" charset="-122"/>
                <a:cs typeface="Times New Roman" panose="02020603050405020304" charset="0"/>
              </a:rPr>
              <a:t>丁炔</a:t>
            </a:r>
            <a:r>
              <a:rPr lang="en-US" altLang="zh-CN" sz="2800" b="1" kern="100">
                <a:latin typeface="Times New Roman" panose="02020603050405020304" charset="0"/>
                <a:ea typeface="华文新魏" panose="02010800040101010101" pitchFamily="2" charset="-122"/>
                <a:cs typeface="Times New Roman" panose="02020603050405020304" charset="0"/>
              </a:rPr>
              <a:t> </a:t>
            </a:r>
            <a:r>
              <a:rPr lang="en-US" altLang="zh-CN" sz="2800" b="1" kern="100" smtClean="0">
                <a:latin typeface="Times New Roman" panose="02020603050405020304" charset="0"/>
                <a:ea typeface="华文新魏" panose="02010800040101010101" pitchFamily="2" charset="-122"/>
                <a:cs typeface="Times New Roman" panose="02020603050405020304" charset="0"/>
              </a:rPr>
              <a:t>      ⑥</a:t>
            </a:r>
            <a:r>
              <a:rPr lang="zh-CN" altLang="zh-CN" sz="2800" b="1" kern="100" smtClean="0">
                <a:latin typeface="Times New Roman" panose="02020603050405020304" charset="0"/>
                <a:ea typeface="华文新魏" panose="02010800040101010101" pitchFamily="2" charset="-122"/>
                <a:cs typeface="Times New Roman" panose="02020603050405020304" charset="0"/>
              </a:rPr>
              <a:t>甲醛</a:t>
            </a:r>
            <a:r>
              <a:rPr lang="en-US" altLang="zh-CN" sz="2800" b="1" kern="100" smtClean="0">
                <a:latin typeface="Times New Roman" panose="02020603050405020304" charset="0"/>
                <a:ea typeface="华文新魏" panose="02010800040101010101" pitchFamily="2" charset="-122"/>
                <a:cs typeface="Times New Roman" panose="02020603050405020304" charset="0"/>
              </a:rPr>
              <a:t>     </a:t>
            </a:r>
            <a:r>
              <a:rPr lang="en-US" altLang="zh-CN" sz="2800" b="1" kern="100">
                <a:latin typeface="Times New Roman" panose="02020603050405020304" charset="0"/>
                <a:ea typeface="华文新魏" panose="02010800040101010101" pitchFamily="2" charset="-122"/>
                <a:cs typeface="Times New Roman" panose="02020603050405020304" charset="0"/>
              </a:rPr>
              <a:t>⑦</a:t>
            </a:r>
            <a:r>
              <a:rPr lang="zh-CN" altLang="zh-CN" sz="2800" b="1" kern="100" smtClean="0">
                <a:latin typeface="Times New Roman" panose="02020603050405020304" charset="0"/>
                <a:ea typeface="华文新魏" panose="02010800040101010101" pitchFamily="2" charset="-122"/>
                <a:cs typeface="Times New Roman" panose="02020603050405020304" charset="0"/>
              </a:rPr>
              <a:t>邻二甲苯</a:t>
            </a:r>
            <a:r>
              <a:rPr lang="en-US" altLang="zh-CN" sz="2800" b="1" kern="100" smtClean="0">
                <a:latin typeface="Times New Roman" panose="02020603050405020304" charset="0"/>
                <a:ea typeface="华文新魏" panose="02010800040101010101" pitchFamily="2" charset="-122"/>
                <a:cs typeface="Times New Roman" panose="02020603050405020304" charset="0"/>
              </a:rPr>
              <a:t>           </a:t>
            </a:r>
            <a:r>
              <a:rPr lang="en-US" altLang="zh-CN" sz="2800" b="1" kern="100">
                <a:latin typeface="Times New Roman" panose="02020603050405020304" charset="0"/>
                <a:ea typeface="华文新魏" panose="02010800040101010101" pitchFamily="2" charset="-122"/>
                <a:cs typeface="Times New Roman" panose="02020603050405020304" charset="0"/>
              </a:rPr>
              <a:t>⑧</a:t>
            </a:r>
            <a:r>
              <a:rPr lang="zh-CN" altLang="zh-CN" sz="2800" b="1" kern="100">
                <a:latin typeface="Times New Roman" panose="02020603050405020304" charset="0"/>
                <a:ea typeface="华文新魏" panose="02010800040101010101" pitchFamily="2" charset="-122"/>
                <a:cs typeface="Times New Roman" panose="02020603050405020304" charset="0"/>
              </a:rPr>
              <a:t>环己烯，既能使酸性高锰酸钾溶液褪色又能与溴水反应使之褪色的</a:t>
            </a:r>
            <a:r>
              <a:rPr lang="zh-CN" altLang="zh-CN" sz="2800" b="1" kern="100" smtClean="0">
                <a:latin typeface="Times New Roman" panose="02020603050405020304" charset="0"/>
                <a:ea typeface="华文新魏" panose="02010800040101010101" pitchFamily="2" charset="-122"/>
                <a:cs typeface="Times New Roman" panose="02020603050405020304" charset="0"/>
              </a:rPr>
              <a:t>是</a:t>
            </a:r>
            <a:r>
              <a:rPr lang="en-US" altLang="zh-CN" sz="2800" b="1" kern="100" smtClean="0">
                <a:latin typeface="Times New Roman" panose="02020603050405020304" charset="0"/>
                <a:ea typeface="华文新魏" panose="02010800040101010101" pitchFamily="2" charset="-122"/>
                <a:cs typeface="Times New Roman" panose="02020603050405020304" charset="0"/>
              </a:rPr>
              <a:t>(         )</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fontAlgn="ctr">
              <a:lnSpc>
                <a:spcPct val="150000"/>
              </a:lnSpc>
              <a:tabLst>
                <a:tab pos="1319530" algn="l"/>
                <a:tab pos="2639060" algn="l"/>
                <a:tab pos="3958590" algn="l"/>
              </a:tabLst>
            </a:pPr>
            <a:r>
              <a:rPr lang="en-US" altLang="zh-CN" sz="2800" b="1" kern="100">
                <a:latin typeface="Times New Roman" panose="02020603050405020304" charset="0"/>
                <a:ea typeface="华文新魏" panose="02010800040101010101" pitchFamily="2" charset="-122"/>
                <a:cs typeface="Times New Roman" panose="02020603050405020304" charset="0"/>
              </a:rPr>
              <a:t>A</a:t>
            </a:r>
            <a:r>
              <a:rPr lang="zh-CN" altLang="zh-CN" sz="2800" b="1" kern="100">
                <a:latin typeface="Times New Roman" panose="02020603050405020304" charset="0"/>
                <a:ea typeface="华文新魏" panose="02010800040101010101" pitchFamily="2" charset="-122"/>
                <a:cs typeface="Times New Roman" panose="02020603050405020304" charset="0"/>
              </a:rPr>
              <a:t>．</a:t>
            </a:r>
            <a:r>
              <a:rPr lang="en-US" altLang="zh-CN" sz="2800" b="1" kern="100">
                <a:latin typeface="Times New Roman" panose="02020603050405020304" charset="0"/>
                <a:ea typeface="华文新魏" panose="02010800040101010101" pitchFamily="2" charset="-122"/>
                <a:cs typeface="Times New Roman" panose="02020603050405020304" charset="0"/>
              </a:rPr>
              <a:t>③④⑤⑧	</a:t>
            </a:r>
            <a:r>
              <a:rPr lang="en-US" altLang="zh-CN" sz="2800" b="1" kern="100" smtClean="0">
                <a:latin typeface="Times New Roman" panose="02020603050405020304" charset="0"/>
                <a:ea typeface="华文新魏" panose="02010800040101010101" pitchFamily="2" charset="-122"/>
                <a:cs typeface="Times New Roman" panose="02020603050405020304" charset="0"/>
              </a:rPr>
              <a:t>    </a:t>
            </a:r>
            <a:r>
              <a:rPr lang="en-US" altLang="zh-CN" sz="2800" b="1" kern="100">
                <a:latin typeface="Times New Roman" panose="02020603050405020304" charset="0"/>
                <a:ea typeface="华文新魏" panose="02010800040101010101" pitchFamily="2" charset="-122"/>
                <a:cs typeface="Times New Roman" panose="02020603050405020304" charset="0"/>
              </a:rPr>
              <a:t>B</a:t>
            </a:r>
            <a:r>
              <a:rPr lang="zh-CN" altLang="zh-CN" sz="2800" b="1" kern="100">
                <a:latin typeface="Times New Roman" panose="02020603050405020304" charset="0"/>
                <a:ea typeface="华文新魏" panose="02010800040101010101" pitchFamily="2" charset="-122"/>
                <a:cs typeface="Times New Roman" panose="02020603050405020304" charset="0"/>
              </a:rPr>
              <a:t>．</a:t>
            </a:r>
            <a:r>
              <a:rPr lang="en-US" altLang="zh-CN" sz="2800" b="1" kern="100">
                <a:latin typeface="Times New Roman" panose="02020603050405020304" charset="0"/>
                <a:ea typeface="华文新魏" panose="02010800040101010101" pitchFamily="2" charset="-122"/>
                <a:cs typeface="Times New Roman" panose="02020603050405020304" charset="0"/>
              </a:rPr>
              <a:t>④⑦⑧	  </a:t>
            </a:r>
            <a:endParaRPr lang="en-US" altLang="zh-CN" sz="2800" b="1" kern="100" smtClean="0">
              <a:latin typeface="Times New Roman" panose="02020603050405020304" charset="0"/>
              <a:ea typeface="华文新魏" panose="02010800040101010101" pitchFamily="2" charset="-122"/>
              <a:cs typeface="Times New Roman" panose="02020603050405020304" charset="0"/>
            </a:endParaRPr>
          </a:p>
          <a:p>
            <a:pPr fontAlgn="ctr">
              <a:lnSpc>
                <a:spcPct val="150000"/>
              </a:lnSpc>
              <a:tabLst>
                <a:tab pos="1319530" algn="l"/>
                <a:tab pos="2639060" algn="l"/>
                <a:tab pos="3958590" algn="l"/>
              </a:tabLst>
            </a:pPr>
            <a:r>
              <a:rPr lang="en-US" altLang="zh-CN" sz="2800" b="1" kern="100" smtClean="0">
                <a:latin typeface="Times New Roman" panose="02020603050405020304" charset="0"/>
                <a:ea typeface="华文新魏" panose="02010800040101010101" pitchFamily="2" charset="-122"/>
                <a:cs typeface="Times New Roman" panose="02020603050405020304" charset="0"/>
              </a:rPr>
              <a:t>C</a:t>
            </a:r>
            <a:r>
              <a:rPr lang="zh-CN" altLang="zh-CN" sz="2800" b="1" kern="100">
                <a:latin typeface="Times New Roman" panose="02020603050405020304" charset="0"/>
                <a:ea typeface="华文新魏" panose="02010800040101010101" pitchFamily="2" charset="-122"/>
                <a:cs typeface="Times New Roman" panose="02020603050405020304" charset="0"/>
              </a:rPr>
              <a:t>．</a:t>
            </a:r>
            <a:r>
              <a:rPr lang="en-US" altLang="zh-CN" sz="2800" b="1" kern="100">
                <a:latin typeface="Times New Roman" panose="02020603050405020304" charset="0"/>
                <a:ea typeface="华文新魏" panose="02010800040101010101" pitchFamily="2" charset="-122"/>
                <a:cs typeface="Times New Roman" panose="02020603050405020304" charset="0"/>
              </a:rPr>
              <a:t>④⑤⑥⑧	</a:t>
            </a:r>
            <a:r>
              <a:rPr lang="en-US" altLang="zh-CN" sz="2800" b="1" kern="100" smtClean="0">
                <a:latin typeface="Times New Roman" panose="02020603050405020304" charset="0"/>
                <a:ea typeface="华文新魏" panose="02010800040101010101" pitchFamily="2" charset="-122"/>
                <a:cs typeface="Times New Roman" panose="02020603050405020304" charset="0"/>
              </a:rPr>
              <a:t>   </a:t>
            </a:r>
            <a:r>
              <a:rPr lang="en-US" altLang="zh-CN" sz="2800" b="1" kern="100">
                <a:latin typeface="Times New Roman" panose="02020603050405020304" charset="0"/>
                <a:ea typeface="华文新魏" panose="02010800040101010101" pitchFamily="2" charset="-122"/>
                <a:cs typeface="Times New Roman" panose="02020603050405020304" charset="0"/>
              </a:rPr>
              <a:t>D</a:t>
            </a:r>
            <a:r>
              <a:rPr lang="zh-CN" altLang="zh-CN" sz="2800" b="1" kern="100">
                <a:latin typeface="Times New Roman" panose="02020603050405020304" charset="0"/>
                <a:ea typeface="华文新魏" panose="02010800040101010101" pitchFamily="2" charset="-122"/>
                <a:cs typeface="Times New Roman" panose="02020603050405020304" charset="0"/>
              </a:rPr>
              <a:t>．</a:t>
            </a:r>
            <a:r>
              <a:rPr lang="en-US" altLang="zh-CN" sz="2800" b="1" kern="100">
                <a:latin typeface="Times New Roman" panose="02020603050405020304" charset="0"/>
                <a:ea typeface="华文新魏" panose="02010800040101010101" pitchFamily="2" charset="-122"/>
                <a:cs typeface="Times New Roman" panose="02020603050405020304" charset="0"/>
              </a:rPr>
              <a:t>③④⑤⑦⑧</a:t>
            </a:r>
            <a:endParaRPr lang="zh-CN" altLang="zh-CN" sz="2800" b="1" kern="100">
              <a:latin typeface="Times New Roman" panose="02020603050405020304" charset="0"/>
              <a:ea typeface="华文新魏" panose="02010800040101010101" pitchFamily="2" charset="-122"/>
              <a:cs typeface="Times New Roman" panose="02020603050405020304" charset="0"/>
            </a:endParaRPr>
          </a:p>
        </p:txBody>
      </p:sp>
      <p:sp>
        <p:nvSpPr>
          <p:cNvPr id="3" name="Text Box 3"/>
          <p:cNvSpPr txBox="1">
            <a:spLocks noChangeArrowheads="1"/>
          </p:cNvSpPr>
          <p:nvPr>
            <p:custDataLst>
              <p:tags r:id="rId2"/>
            </p:custDataLst>
          </p:nvPr>
        </p:nvSpPr>
        <p:spPr bwMode="auto">
          <a:xfrm>
            <a:off x="3681748" y="2971309"/>
            <a:ext cx="9350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3600" b="1">
                <a:solidFill>
                  <a:srgbClr val="FF0000"/>
                </a:solidFill>
                <a:latin typeface="Times New Roman" panose="02020603050405020304" charset="0"/>
                <a:cs typeface="Times New Roman" panose="02020603050405020304" charset="0"/>
              </a:rPr>
              <a:t>C</a:t>
            </a:r>
            <a:endParaRPr lang="en-US" altLang="zh-CN" sz="3600" b="1">
              <a:solidFill>
                <a:srgbClr val="FF0000"/>
              </a:solidFill>
              <a:latin typeface="Times New Roman" panose="02020603050405020304" charset="0"/>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701962" y="1231313"/>
            <a:ext cx="11490037" cy="3970318"/>
          </a:xfrm>
          <a:prstGeom prst="rect">
            <a:avLst/>
          </a:prstGeom>
        </p:spPr>
        <p:txBody>
          <a:bodyPr wrap="square">
            <a:spAutoFit/>
          </a:bodyPr>
          <a:lstStyle/>
          <a:p>
            <a:pPr fontAlgn="ctr">
              <a:lnSpc>
                <a:spcPct val="150000"/>
              </a:lnSpc>
              <a:spcAft>
                <a:spcPct val="0"/>
              </a:spcAft>
            </a:pPr>
            <a:r>
              <a:rPr lang="en-US" altLang="zh-CN" sz="2800" b="1" kern="100" smtClean="0">
                <a:latin typeface="Times New Roman" panose="02020603050405020304" charset="0"/>
                <a:ea typeface="华文新魏" panose="02010800040101010101" pitchFamily="2" charset="-122"/>
                <a:cs typeface="Times New Roman" panose="02020603050405020304" charset="0"/>
              </a:rPr>
              <a:t>4.</a:t>
            </a:r>
            <a:r>
              <a:rPr lang="zh-CN" altLang="zh-CN" sz="2800" b="1" kern="100" smtClean="0">
                <a:latin typeface="Times New Roman" panose="02020603050405020304" charset="0"/>
                <a:ea typeface="华文新魏" panose="02010800040101010101" pitchFamily="2" charset="-122"/>
                <a:cs typeface="Times New Roman" panose="02020603050405020304" charset="0"/>
              </a:rPr>
              <a:t>下列</a:t>
            </a:r>
            <a:r>
              <a:rPr lang="zh-CN" altLang="zh-CN" sz="2800" b="1" kern="100">
                <a:latin typeface="Times New Roman" panose="02020603050405020304" charset="0"/>
                <a:ea typeface="华文新魏" panose="02010800040101010101" pitchFamily="2" charset="-122"/>
                <a:cs typeface="Times New Roman" panose="02020603050405020304" charset="0"/>
              </a:rPr>
              <a:t>说法正确的</a:t>
            </a:r>
            <a:r>
              <a:rPr lang="zh-CN" altLang="zh-CN" sz="2800" b="1" kern="100" smtClean="0">
                <a:latin typeface="Times New Roman" panose="02020603050405020304" charset="0"/>
                <a:ea typeface="华文新魏" panose="02010800040101010101" pitchFamily="2" charset="-122"/>
                <a:cs typeface="Times New Roman" panose="02020603050405020304" charset="0"/>
              </a:rPr>
              <a:t>是</a:t>
            </a:r>
            <a:r>
              <a:rPr lang="en-US" altLang="zh-CN" sz="2800" b="1" kern="100" smtClean="0">
                <a:latin typeface="Times New Roman" panose="02020603050405020304" charset="0"/>
                <a:ea typeface="华文新魏" panose="02010800040101010101" pitchFamily="2" charset="-122"/>
                <a:cs typeface="Times New Roman" panose="02020603050405020304" charset="0"/>
              </a:rPr>
              <a:t>(         )</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fontAlgn="ctr">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A</a:t>
            </a:r>
            <a:r>
              <a:rPr lang="zh-CN" altLang="zh-CN" sz="2800" b="1" kern="100">
                <a:latin typeface="Times New Roman" panose="02020603050405020304" charset="0"/>
                <a:ea typeface="华文新魏" panose="02010800040101010101" pitchFamily="2" charset="-122"/>
                <a:cs typeface="Times New Roman" panose="02020603050405020304" charset="0"/>
              </a:rPr>
              <a:t>．间二氯苯只有一种，说明苯分子不存在单双键交替的结构</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fontAlgn="ctr">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B</a:t>
            </a:r>
            <a:r>
              <a:rPr lang="zh-CN" altLang="zh-CN" sz="2800" b="1" kern="100">
                <a:latin typeface="Times New Roman" panose="02020603050405020304" charset="0"/>
                <a:ea typeface="华文新魏" panose="02010800040101010101" pitchFamily="2" charset="-122"/>
                <a:cs typeface="Times New Roman" panose="02020603050405020304" charset="0"/>
              </a:rPr>
              <a:t>．当极性分子与醛基加成时，带正电荷的原子与碳原子相连，带负电荷的原子与氧原子相连</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fontAlgn="ctr">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C</a:t>
            </a:r>
            <a:r>
              <a:rPr lang="zh-CN" altLang="zh-CN" sz="2800" b="1" kern="100">
                <a:latin typeface="Times New Roman" panose="02020603050405020304" charset="0"/>
                <a:ea typeface="华文新魏" panose="02010800040101010101" pitchFamily="2" charset="-122"/>
                <a:cs typeface="Times New Roman" panose="02020603050405020304" charset="0"/>
              </a:rPr>
              <a:t>．实验室配制银氨溶液的方法是向稀氨水中逐滴滴入硝酸银溶液至过量</a:t>
            </a:r>
            <a:endParaRPr lang="zh-CN" altLang="zh-CN" sz="2800" b="1" kern="100">
              <a:latin typeface="Times New Roman" panose="02020603050405020304" charset="0"/>
              <a:ea typeface="华文新魏" panose="02010800040101010101" pitchFamily="2" charset="-122"/>
              <a:cs typeface="Times New Roman" panose="02020603050405020304" charset="0"/>
            </a:endParaRPr>
          </a:p>
          <a:p>
            <a:pPr fontAlgn="ctr">
              <a:lnSpc>
                <a:spcPct val="150000"/>
              </a:lnSpc>
              <a:spcAft>
                <a:spcPct val="0"/>
              </a:spcAft>
            </a:pPr>
            <a:r>
              <a:rPr lang="en-US" altLang="zh-CN" sz="2800" b="1" kern="100">
                <a:latin typeface="Times New Roman" panose="02020603050405020304" charset="0"/>
                <a:ea typeface="华文新魏" panose="02010800040101010101" pitchFamily="2" charset="-122"/>
                <a:cs typeface="Times New Roman" panose="02020603050405020304" charset="0"/>
              </a:rPr>
              <a:t>D</a:t>
            </a:r>
            <a:r>
              <a:rPr lang="zh-CN" altLang="zh-CN" sz="2800" b="1" kern="100">
                <a:latin typeface="Times New Roman" panose="02020603050405020304" charset="0"/>
                <a:ea typeface="华文新魏" panose="02010800040101010101" pitchFamily="2" charset="-122"/>
                <a:cs typeface="Times New Roman" panose="02020603050405020304" charset="0"/>
              </a:rPr>
              <a:t>．能发生银镜反应的有机物不一定是醛类</a:t>
            </a:r>
            <a:endParaRPr lang="zh-CN" altLang="zh-CN" sz="2800" b="1" kern="100">
              <a:effectLst/>
              <a:latin typeface="Times New Roman" panose="02020603050405020304" charset="0"/>
              <a:ea typeface="华文新魏" panose="02010800040101010101" pitchFamily="2" charset="-122"/>
              <a:cs typeface="Times New Roman" panose="02020603050405020304" charset="0"/>
            </a:endParaRPr>
          </a:p>
        </p:txBody>
      </p:sp>
      <p:sp>
        <p:nvSpPr>
          <p:cNvPr id="3" name="TextBox 9"/>
          <p:cNvSpPr txBox="1"/>
          <p:nvPr>
            <p:custDataLst>
              <p:tags r:id="rId2"/>
            </p:custDataLst>
          </p:nvPr>
        </p:nvSpPr>
        <p:spPr>
          <a:xfrm>
            <a:off x="4160344" y="1346315"/>
            <a:ext cx="753993" cy="646331"/>
          </a:xfrm>
          <a:prstGeom prst="rect">
            <a:avLst/>
          </a:prstGeom>
          <a:noFill/>
        </p:spPr>
        <p:txBody>
          <a:bodyPr wrap="square" rtlCol="0">
            <a:spAutoFit/>
          </a:bodyPr>
          <a:lstStyle/>
          <a:p>
            <a:r>
              <a:rPr lang="en-US" altLang="zh-CN" sz="3600" b="1" smtClean="0">
                <a:solidFill>
                  <a:srgbClr val="FF0000"/>
                </a:solidFill>
                <a:latin typeface="Times New Roman" panose="02020603050405020304" charset="0"/>
                <a:ea typeface="华文新魏" panose="02010800040101010101" pitchFamily="2" charset="-122"/>
                <a:cs typeface="Times New Roman" panose="02020603050405020304" charset="0"/>
              </a:rPr>
              <a:t>D</a:t>
            </a:r>
            <a:endParaRPr lang="en-US" altLang="zh-CN" sz="36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a:spLocks noChangeAspect="1"/>
          </p:cNvSpPr>
          <p:nvPr>
            <p:custDataLst>
              <p:tags r:id="rId1"/>
            </p:custDataLst>
          </p:nvPr>
        </p:nvSpPr>
        <p:spPr>
          <a:xfrm>
            <a:off x="264354" y="733656"/>
            <a:ext cx="11544300" cy="5221942"/>
          </a:xfrm>
          <a:prstGeom prst="rect">
            <a:avLst/>
          </a:prstGeom>
        </p:spPr>
        <p:txBody>
          <a:bodyPr wrap="square">
            <a:spAutoFit/>
          </a:bodyPr>
          <a:lstStyle/>
          <a:p>
            <a:pPr defTabSz="914400" fontAlgn="auto">
              <a:lnSpc>
                <a:spcPts val="4000"/>
              </a:lnSpc>
              <a:spcAft>
                <a:spcPct val="0"/>
              </a:spcAft>
              <a:tabLst>
                <a:tab pos="1029335" algn="l"/>
                <a:tab pos="1850390" algn="l"/>
                <a:tab pos="2538095" algn="l"/>
                <a:tab pos="3221990" algn="l"/>
              </a:tabLst>
            </a:pPr>
            <a:r>
              <a:rPr lang="en-US" altLang="zh-CN" sz="2800" b="1">
                <a:solidFill>
                  <a:srgbClr val="000000"/>
                </a:solidFill>
                <a:latin typeface="Times New Roman" panose="02020603050405020304" charset="0"/>
                <a:ea typeface="华文新魏" panose="02010800040101010101" pitchFamily="2" charset="-122"/>
                <a:cs typeface="Times New Roman" panose="02020603050405020304" charset="0"/>
              </a:rPr>
              <a:t>5</a:t>
            </a:r>
            <a:r>
              <a:rPr lang="en-US" altLang="zh-CN" sz="2800">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rPr>
              <a:t>有机化合物</a:t>
            </a:r>
            <a:r>
              <a:rPr lang="en-US" altLang="zh-CN" sz="2800">
                <a:solidFill>
                  <a:srgbClr val="000000"/>
                </a:solidFill>
                <a:latin typeface="Times New Roman" panose="02020603050405020304" charset="0"/>
                <a:ea typeface="华文新魏" panose="02010800040101010101" pitchFamily="2" charset="-122"/>
                <a:cs typeface="Times New Roman" panose="02020603050405020304" charset="0"/>
              </a:rPr>
              <a:t>A</a:t>
            </a:r>
            <a:r>
              <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rPr>
              <a:t>在一定条件下可发生以下转化</a:t>
            </a:r>
            <a:r>
              <a:rPr lang="en-US" altLang="zh-CN" sz="2800" smtClean="0">
                <a:solidFill>
                  <a:srgbClr val="000000"/>
                </a:solidFill>
                <a:latin typeface="Times New Roman" panose="02020603050405020304" charset="0"/>
                <a:ea typeface="华文新魏" panose="02010800040101010101" pitchFamily="2" charset="-122"/>
                <a:cs typeface="Times New Roman" panose="02020603050405020304" charset="0"/>
              </a:rPr>
              <a:t>:</a:t>
            </a:r>
            <a:endParaRPr lang="en-US" altLang="zh-CN" sz="2800" smtClean="0">
              <a:solidFill>
                <a:srgbClr val="000000"/>
              </a:solidFill>
              <a:latin typeface="Times New Roman" panose="02020603050405020304" charset="0"/>
              <a:ea typeface="华文新魏" panose="02010800040101010101" pitchFamily="2" charset="-122"/>
              <a:cs typeface="Times New Roman" panose="02020603050405020304" charset="0"/>
            </a:endParaRPr>
          </a:p>
          <a:p>
            <a:pPr defTabSz="914400" fontAlgn="auto">
              <a:lnSpc>
                <a:spcPts val="4000"/>
              </a:lnSpc>
              <a:spcAft>
                <a:spcPct val="0"/>
              </a:spcAft>
              <a:tabLst>
                <a:tab pos="1029335" algn="l"/>
                <a:tab pos="1850390" algn="l"/>
                <a:tab pos="2538095" algn="l"/>
                <a:tab pos="3221990" algn="l"/>
              </a:tabLst>
            </a:pPr>
            <a:endParaRPr lang="en-US" altLang="zh-CN" sz="2800">
              <a:solidFill>
                <a:srgbClr val="000000"/>
              </a:solidFill>
              <a:latin typeface="Times New Roman" panose="02020603050405020304" charset="0"/>
              <a:ea typeface="华文新魏" panose="02010800040101010101" pitchFamily="2" charset="-122"/>
              <a:cs typeface="Times New Roman" panose="02020603050405020304" charset="0"/>
            </a:endParaRPr>
          </a:p>
          <a:p>
            <a:pPr defTabSz="914400" fontAlgn="auto">
              <a:lnSpc>
                <a:spcPts val="4000"/>
              </a:lnSpc>
              <a:spcAft>
                <a:spcPct val="0"/>
              </a:spcAft>
              <a:tabLst>
                <a:tab pos="1029335" algn="l"/>
                <a:tab pos="1850390" algn="l"/>
                <a:tab pos="2538095" algn="l"/>
                <a:tab pos="3221990" algn="l"/>
              </a:tabLst>
            </a:pPr>
            <a:endPar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endParaRPr>
          </a:p>
          <a:p>
            <a:pPr defTabSz="914400" fontAlgn="auto">
              <a:lnSpc>
                <a:spcPts val="4000"/>
              </a:lnSpc>
              <a:spcAft>
                <a:spcPct val="0"/>
              </a:spcAft>
              <a:tabLst>
                <a:tab pos="1029335" algn="l"/>
                <a:tab pos="1850390" algn="l"/>
                <a:tab pos="2538095" algn="l"/>
                <a:tab pos="3221990" algn="l"/>
              </a:tabLst>
            </a:pPr>
            <a:r>
              <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rPr>
              <a:t>其中</a:t>
            </a:r>
            <a:r>
              <a:rPr lang="en-US" altLang="zh-CN" sz="2800">
                <a:solidFill>
                  <a:srgbClr val="000000"/>
                </a:solidFill>
                <a:latin typeface="Times New Roman" panose="02020603050405020304" charset="0"/>
                <a:ea typeface="华文新魏" panose="02010800040101010101" pitchFamily="2" charset="-122"/>
                <a:cs typeface="Times New Roman" panose="02020603050405020304" charset="0"/>
              </a:rPr>
              <a:t>B</a:t>
            </a:r>
            <a:r>
              <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rPr>
              <a:t>可发生银镜反应</a:t>
            </a:r>
            <a:r>
              <a:rPr lang="en-US" altLang="zh-CN" sz="2800">
                <a:solidFill>
                  <a:srgbClr val="000000"/>
                </a:solidFill>
                <a:latin typeface="Times New Roman" panose="02020603050405020304" charset="0"/>
                <a:ea typeface="华文新魏" panose="02010800040101010101" pitchFamily="2" charset="-122"/>
                <a:cs typeface="Times New Roman" panose="02020603050405020304" charset="0"/>
              </a:rPr>
              <a:t>,C</a:t>
            </a:r>
            <a:r>
              <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rPr>
              <a:t>跟石灰石反应产生能使澄清石灰水变浑浊的气体。</a:t>
            </a:r>
            <a:endPar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endParaRPr>
          </a:p>
          <a:p>
            <a:pPr defTabSz="914400" fontAlgn="auto">
              <a:lnSpc>
                <a:spcPts val="4000"/>
              </a:lnSpc>
              <a:spcAft>
                <a:spcPct val="0"/>
              </a:spcAft>
              <a:tabLst>
                <a:tab pos="1029335" algn="l"/>
                <a:tab pos="1850390" algn="l"/>
                <a:tab pos="2538095" algn="l"/>
                <a:tab pos="3221990" algn="l"/>
              </a:tabLst>
            </a:pPr>
            <a:r>
              <a:rPr lang="en-US" altLang="zh-CN" sz="2800">
                <a:solidFill>
                  <a:srgbClr val="000000"/>
                </a:solidFill>
                <a:latin typeface="Times New Roman" panose="02020603050405020304" charset="0"/>
                <a:ea typeface="华文新魏" panose="02010800040101010101" pitchFamily="2" charset="-122"/>
                <a:cs typeface="Times New Roman" panose="02020603050405020304" charset="0"/>
              </a:rPr>
              <a:t>(1)A</a:t>
            </a:r>
            <a:r>
              <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2800">
                <a:solidFill>
                  <a:srgbClr val="000000"/>
                </a:solidFill>
                <a:latin typeface="Times New Roman" panose="02020603050405020304" charset="0"/>
                <a:ea typeface="华文新魏" panose="02010800040101010101" pitchFamily="2" charset="-122"/>
                <a:cs typeface="Times New Roman" panose="02020603050405020304" charset="0"/>
              </a:rPr>
              <a:t>B</a:t>
            </a:r>
            <a:r>
              <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2800">
                <a:solidFill>
                  <a:srgbClr val="000000"/>
                </a:solidFill>
                <a:latin typeface="Times New Roman" panose="02020603050405020304" charset="0"/>
                <a:ea typeface="华文新魏" panose="02010800040101010101" pitchFamily="2" charset="-122"/>
                <a:cs typeface="Times New Roman" panose="02020603050405020304" charset="0"/>
              </a:rPr>
              <a:t>C</a:t>
            </a:r>
            <a:r>
              <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rPr>
              <a:t>的结构简式和名称依次是</a:t>
            </a:r>
            <a:r>
              <a:rPr lang="zh-CN" altLang="zh-CN" sz="2800"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u="sng" smtClean="0">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rPr>
              <a:t>、</a:t>
            </a:r>
            <a:r>
              <a:rPr lang="zh-CN" altLang="zh-CN" sz="2800"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u="sng" smtClean="0">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rPr>
              <a:t>、</a:t>
            </a:r>
            <a:endPar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endParaRPr>
          </a:p>
          <a:p>
            <a:pPr defTabSz="914400" fontAlgn="auto">
              <a:lnSpc>
                <a:spcPts val="4000"/>
              </a:lnSpc>
              <a:spcAft>
                <a:spcPct val="0"/>
              </a:spcAft>
              <a:tabLst>
                <a:tab pos="1029335" algn="l"/>
                <a:tab pos="1850390" algn="l"/>
                <a:tab pos="2538095" algn="l"/>
                <a:tab pos="3221990" algn="l"/>
              </a:tabLst>
            </a:pPr>
            <a:r>
              <a:rPr lang="zh-CN" altLang="zh-CN" sz="2800"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2800">
                <a:solidFill>
                  <a:srgbClr val="000000"/>
                </a:solidFill>
                <a:latin typeface="Times New Roman" panose="02020603050405020304" charset="0"/>
                <a:ea typeface="华文新魏" panose="02010800040101010101" pitchFamily="2" charset="-122"/>
                <a:cs typeface="Times New Roman" panose="02020603050405020304" charset="0"/>
              </a:rPr>
              <a:t> </a:t>
            </a:r>
            <a:endPar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endParaRPr>
          </a:p>
          <a:p>
            <a:pPr defTabSz="914400" fontAlgn="auto">
              <a:lnSpc>
                <a:spcPts val="4000"/>
              </a:lnSpc>
              <a:spcAft>
                <a:spcPct val="0"/>
              </a:spcAft>
              <a:tabLst>
                <a:tab pos="1029335" algn="l"/>
                <a:tab pos="1850390" algn="l"/>
                <a:tab pos="2538095" algn="l"/>
                <a:tab pos="3221990" algn="l"/>
              </a:tabLst>
            </a:pPr>
            <a:r>
              <a:rPr lang="en-US" altLang="zh-CN" sz="2800">
                <a:solidFill>
                  <a:srgbClr val="000000"/>
                </a:solidFill>
                <a:latin typeface="Times New Roman" panose="02020603050405020304" charset="0"/>
                <a:ea typeface="华文新魏" panose="02010800040101010101" pitchFamily="2" charset="-122"/>
                <a:cs typeface="Times New Roman" panose="02020603050405020304" charset="0"/>
              </a:rPr>
              <a:t>(2)</a:t>
            </a:r>
            <a:r>
              <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rPr>
              <a:t>写出下列反应的化学方程式</a:t>
            </a:r>
            <a:r>
              <a:rPr lang="en-US" altLang="zh-CN" sz="2800">
                <a:solidFill>
                  <a:srgbClr val="000000"/>
                </a:solidFill>
                <a:latin typeface="Times New Roman" panose="02020603050405020304" charset="0"/>
                <a:ea typeface="华文新魏" panose="02010800040101010101" pitchFamily="2" charset="-122"/>
                <a:cs typeface="Times New Roman" panose="02020603050405020304" charset="0"/>
              </a:rPr>
              <a:t>:</a:t>
            </a:r>
            <a:endPar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endParaRPr>
          </a:p>
          <a:p>
            <a:pPr defTabSz="914400" fontAlgn="auto">
              <a:lnSpc>
                <a:spcPts val="4000"/>
              </a:lnSpc>
              <a:spcAft>
                <a:spcPct val="0"/>
              </a:spcAft>
              <a:tabLst>
                <a:tab pos="1029335" algn="l"/>
                <a:tab pos="1850390" algn="l"/>
                <a:tab pos="2538095" algn="l"/>
                <a:tab pos="3221990" algn="l"/>
              </a:tabLst>
            </a:pPr>
            <a:r>
              <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rPr>
              <a:t>①</a:t>
            </a:r>
            <a:r>
              <a:rPr lang="en-US" altLang="zh-CN" sz="2800">
                <a:solidFill>
                  <a:srgbClr val="000000"/>
                </a:solidFill>
                <a:latin typeface="Times New Roman" panose="02020603050405020304" charset="0"/>
                <a:ea typeface="华文新魏" panose="02010800040101010101" pitchFamily="2" charset="-122"/>
                <a:cs typeface="Times New Roman" panose="02020603050405020304" charset="0"/>
              </a:rPr>
              <a:t>A→B</a:t>
            </a:r>
            <a:r>
              <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rPr>
              <a:t>的化学方程式为</a:t>
            </a:r>
            <a:r>
              <a:rPr lang="zh-CN" altLang="zh-CN" sz="2800"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u="sng" smtClean="0">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u="sng" smtClean="0">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a:solidFill>
                  <a:srgbClr val="000000"/>
                </a:solidFill>
                <a:latin typeface="Times New Roman" panose="02020603050405020304" charset="0"/>
                <a:ea typeface="华文新魏" panose="02010800040101010101" pitchFamily="2" charset="-122"/>
                <a:cs typeface="Times New Roman" panose="02020603050405020304" charset="0"/>
              </a:rPr>
              <a:t>; </a:t>
            </a:r>
            <a:endPar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endParaRPr>
          </a:p>
          <a:p>
            <a:pPr defTabSz="914400" fontAlgn="auto">
              <a:lnSpc>
                <a:spcPts val="4000"/>
              </a:lnSpc>
              <a:spcAft>
                <a:spcPct val="0"/>
              </a:spcAft>
              <a:tabLst>
                <a:tab pos="1029335" algn="l"/>
                <a:tab pos="1850390" algn="l"/>
                <a:tab pos="2538095" algn="l"/>
                <a:tab pos="3221990" algn="l"/>
              </a:tabLst>
            </a:pPr>
            <a:r>
              <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rPr>
              <a:t>②</a:t>
            </a:r>
            <a:r>
              <a:rPr lang="en-US" altLang="zh-CN" sz="2800">
                <a:solidFill>
                  <a:srgbClr val="000000"/>
                </a:solidFill>
                <a:latin typeface="Times New Roman" panose="02020603050405020304" charset="0"/>
                <a:ea typeface="华文新魏" panose="02010800040101010101" pitchFamily="2" charset="-122"/>
                <a:cs typeface="Times New Roman" panose="02020603050405020304" charset="0"/>
              </a:rPr>
              <a:t>B→C</a:t>
            </a:r>
            <a:r>
              <a:rPr lang="zh-CN" altLang="zh-CN" sz="2800">
                <a:solidFill>
                  <a:srgbClr val="000000"/>
                </a:solidFill>
                <a:latin typeface="Times New Roman" panose="02020603050405020304" charset="0"/>
                <a:ea typeface="华文新魏" panose="02010800040101010101" pitchFamily="2" charset="-122"/>
                <a:cs typeface="Times New Roman" panose="02020603050405020304" charset="0"/>
              </a:rPr>
              <a:t>的化学方程式为</a:t>
            </a:r>
            <a:r>
              <a:rPr lang="zh-CN" altLang="zh-CN" sz="2800"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u="sng" smtClean="0">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u="sng">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u="sng" smtClean="0">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smtClean="0">
                <a:solidFill>
                  <a:srgbClr val="000000"/>
                </a:solidFill>
                <a:latin typeface="Times New Roman" panose="02020603050405020304" charset="0"/>
                <a:ea typeface="华文新魏" panose="02010800040101010101" pitchFamily="2" charset="-122"/>
                <a:cs typeface="Times New Roman" panose="02020603050405020304" charset="0"/>
              </a:rPr>
              <a:t>; </a:t>
            </a:r>
            <a:endParaRPr lang="zh-CN" altLang="zh-CN" sz="2800" smtClean="0">
              <a:solidFill>
                <a:srgbClr val="000000"/>
              </a:solidFill>
              <a:latin typeface="Times New Roman" panose="02020603050405020304" charset="0"/>
              <a:ea typeface="华文新魏" panose="02010800040101010101" pitchFamily="2" charset="-122"/>
              <a:cs typeface="Times New Roman" panose="02020603050405020304" charset="0"/>
            </a:endParaRPr>
          </a:p>
          <a:p>
            <a:pPr defTabSz="914400" fontAlgn="auto">
              <a:lnSpc>
                <a:spcPts val="4000"/>
              </a:lnSpc>
              <a:spcAft>
                <a:spcPct val="0"/>
              </a:spcAft>
              <a:tabLst>
                <a:tab pos="1029335" algn="l"/>
                <a:tab pos="1850390" algn="l"/>
                <a:tab pos="2538095" algn="l"/>
                <a:tab pos="3221990" algn="l"/>
              </a:tabLst>
            </a:pPr>
            <a:r>
              <a:rPr lang="zh-CN" altLang="zh-CN" sz="2800" smtClean="0">
                <a:solidFill>
                  <a:srgbClr val="000000"/>
                </a:solidFill>
                <a:latin typeface="Times New Roman" panose="02020603050405020304" charset="0"/>
                <a:ea typeface="华文新魏" panose="02010800040101010101" pitchFamily="2" charset="-122"/>
                <a:cs typeface="Times New Roman" panose="02020603050405020304" charset="0"/>
              </a:rPr>
              <a:t>③</a:t>
            </a:r>
            <a:r>
              <a:rPr lang="en-US" altLang="zh-CN" sz="2800" smtClean="0">
                <a:solidFill>
                  <a:srgbClr val="000000"/>
                </a:solidFill>
                <a:latin typeface="Times New Roman" panose="02020603050405020304" charset="0"/>
                <a:ea typeface="华文新魏" panose="02010800040101010101" pitchFamily="2" charset="-122"/>
                <a:cs typeface="Times New Roman" panose="02020603050405020304" charset="0"/>
              </a:rPr>
              <a:t>B→A</a:t>
            </a:r>
            <a:r>
              <a:rPr lang="zh-CN" altLang="zh-CN" sz="2800" smtClean="0">
                <a:solidFill>
                  <a:srgbClr val="000000"/>
                </a:solidFill>
                <a:latin typeface="Times New Roman" panose="02020603050405020304" charset="0"/>
                <a:ea typeface="华文新魏" panose="02010800040101010101" pitchFamily="2" charset="-122"/>
                <a:cs typeface="Times New Roman" panose="02020603050405020304" charset="0"/>
              </a:rPr>
              <a:t>的化学方程式为</a:t>
            </a:r>
            <a:r>
              <a:rPr lang="zh-CN" altLang="zh-CN" sz="2800" u="sng" smtClean="0">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en-US" altLang="zh-CN" sz="2800" u="sng" smtClean="0">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u="sng" smtClean="0">
                <a:solidFill>
                  <a:srgbClr val="FF0000"/>
                </a:solidFill>
                <a:uFill>
                  <a:solidFill>
                    <a:srgbClr val="000000"/>
                  </a:solidFill>
                </a:uFill>
                <a:latin typeface="Times New Roman" panose="02020603050405020304" charset="0"/>
                <a:ea typeface="华文新魏" panose="02010800040101010101" pitchFamily="2" charset="-122"/>
                <a:cs typeface="Times New Roman" panose="02020603050405020304" charset="0"/>
              </a:rPr>
              <a:t>　　　　　　　　　</a:t>
            </a:r>
            <a:r>
              <a:rPr lang="zh-CN" altLang="zh-CN" sz="2800" smtClean="0">
                <a:solidFill>
                  <a:srgbClr val="000000"/>
                </a:solidFill>
                <a:latin typeface="Times New Roman" panose="02020603050405020304" charset="0"/>
                <a:ea typeface="华文新魏" panose="02010800040101010101" pitchFamily="2" charset="-122"/>
                <a:cs typeface="Times New Roman" panose="02020603050405020304" charset="0"/>
              </a:rPr>
              <a:t>。</a:t>
            </a:r>
            <a:r>
              <a:rPr lang="en-US" altLang="zh-CN" sz="2800" smtClean="0">
                <a:solidFill>
                  <a:srgbClr val="000000"/>
                </a:solidFill>
                <a:latin typeface="Times New Roman" panose="02020603050405020304" charset="0"/>
                <a:ea typeface="华文新魏" panose="02010800040101010101" pitchFamily="2" charset="-122"/>
                <a:cs typeface="Times New Roman" panose="02020603050405020304" charset="0"/>
              </a:rPr>
              <a:t> </a:t>
            </a:r>
            <a:endParaRPr lang="zh-CN" altLang="zh-CN" sz="2800">
              <a:solidFill>
                <a:srgbClr val="000000"/>
              </a:solidFill>
              <a:effectLst/>
              <a:latin typeface="Times New Roman" panose="02020603050405020304" charset="0"/>
              <a:ea typeface="华文新魏" panose="02010800040101010101" pitchFamily="2" charset="-122"/>
              <a:cs typeface="Times New Roman" panose="02020603050405020304" charset="0"/>
            </a:endParaRPr>
          </a:p>
        </p:txBody>
      </p:sp>
      <p:graphicFrame>
        <p:nvGraphicFramePr>
          <p:cNvPr id="4" name="对象 3"/>
          <p:cNvGraphicFramePr>
            <a:graphicFrameLocks noChangeAspect="1"/>
          </p:cNvGraphicFramePr>
          <p:nvPr>
            <p:custDataLst>
              <p:tags r:id="rId2"/>
            </p:custDataLst>
          </p:nvPr>
        </p:nvGraphicFramePr>
        <p:xfrm>
          <a:off x="1463329" y="1338927"/>
          <a:ext cx="8515985" cy="815975"/>
        </p:xfrm>
        <a:graphic>
          <a:graphicData uri="http://schemas.openxmlformats.org/presentationml/2006/ole">
            <mc:AlternateContent xmlns:mc="http://schemas.openxmlformats.org/markup-compatibility/2006">
              <mc:Choice xmlns:v="urn:schemas-microsoft-com:vml" Requires="v">
                <p:oleObj spid="_x0000_s1040" name="文档" r:id="rId3" imgW="3841115" imgH="314960" progId="Word.Document.12">
                  <p:embed/>
                </p:oleObj>
              </mc:Choice>
              <mc:Fallback>
                <p:oleObj name="文档" r:id="rId3" imgW="3841115" imgH="314960" progId="Word.Document.12">
                  <p:embed/>
                  <p:pic>
                    <p:nvPicPr>
                      <p:cNvPr id="0" name="OLE substitute image"/>
                      <p:cNvPicPr/>
                      <p:nvPr/>
                    </p:nvPicPr>
                    <p:blipFill>
                      <a:blip r:embed="rId4"/>
                      <a:stretch>
                        <a:fillRect/>
                      </a:stretch>
                    </p:blipFill>
                    <p:spPr>
                      <a:xfrm>
                        <a:off x="1463329" y="1338927"/>
                        <a:ext cx="8515985" cy="815975"/>
                      </a:xfrm>
                      <a:prstGeom prst="rect">
                        <a:avLst/>
                      </a:prstGeom>
                    </p:spPr>
                  </p:pic>
                </p:oleObj>
              </mc:Fallback>
            </mc:AlternateContent>
          </a:graphicData>
        </a:graphic>
      </p:graphicFrame>
      <p:sp>
        <p:nvSpPr>
          <p:cNvPr id="5" name="矩形 4"/>
          <p:cNvSpPr>
            <a:spLocks noChangeAspect="1"/>
          </p:cNvSpPr>
          <p:nvPr>
            <p:custDataLst>
              <p:tags r:id="rId5"/>
            </p:custDataLst>
          </p:nvPr>
        </p:nvSpPr>
        <p:spPr>
          <a:xfrm>
            <a:off x="6188248" y="2631209"/>
            <a:ext cx="5573453" cy="535531"/>
          </a:xfrm>
          <a:prstGeom prst="rect">
            <a:avLst/>
          </a:prstGeom>
        </p:spPr>
        <p:txBody>
          <a:bodyPr wrap="square">
            <a:spAutoFit/>
          </a:bodyPr>
          <a:lstStyle/>
          <a:p>
            <a:pPr>
              <a:lnSpc>
                <a:spcPct val="120000"/>
              </a:lnSpc>
              <a:spcAft>
                <a:spcPct val="0"/>
              </a:spcAft>
              <a:tabLst>
                <a:tab pos="1029335" algn="l"/>
                <a:tab pos="1850390" algn="l"/>
                <a:tab pos="2538095" algn="l"/>
                <a:tab pos="3221990" algn="l"/>
              </a:tabLst>
            </a:pPr>
            <a:r>
              <a:rPr lang="en-US" altLang="zh-CN" sz="2400" smtClean="0">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altLang="zh-CN" sz="2400" baseline="-25000" smtClean="0">
                <a:solidFill>
                  <a:srgbClr val="FF0000"/>
                </a:solidFill>
                <a:latin typeface="Times New Roman" panose="02020603050405020304" charset="0"/>
                <a:ea typeface="华文新魏" panose="02010800040101010101" pitchFamily="2" charset="-122"/>
                <a:cs typeface="Times New Roman" panose="02020603050405020304" charset="0"/>
              </a:rPr>
              <a:t>3</a:t>
            </a:r>
            <a:r>
              <a:rPr lang="en-US" altLang="zh-CN" sz="2400" smtClean="0">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altLang="zh-CN" sz="2400" baseline="-25000" smtClean="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400" smtClean="0">
                <a:solidFill>
                  <a:srgbClr val="FF0000"/>
                </a:solidFill>
                <a:latin typeface="Times New Roman" panose="02020603050405020304" charset="0"/>
                <a:ea typeface="华文新魏" panose="02010800040101010101" pitchFamily="2" charset="-122"/>
                <a:cs typeface="Times New Roman" panose="02020603050405020304" charset="0"/>
              </a:rPr>
              <a:t>OH</a:t>
            </a:r>
            <a:r>
              <a:rPr lang="en-US" altLang="zh-CN" sz="2400">
                <a:solidFill>
                  <a:srgbClr val="FF0000"/>
                </a:solidFill>
                <a:latin typeface="Times New Roman" panose="02020603050405020304" charset="0"/>
                <a:ea typeface="华文新魏" panose="02010800040101010101" pitchFamily="2" charset="-122"/>
                <a:cs typeface="Times New Roman" panose="02020603050405020304" charset="0"/>
              </a:rPr>
              <a:t>,</a:t>
            </a:r>
            <a:r>
              <a:rPr lang="zh-CN" altLang="zh-CN" sz="2400">
                <a:solidFill>
                  <a:srgbClr val="FF0000"/>
                </a:solidFill>
                <a:latin typeface="Times New Roman" panose="02020603050405020304" charset="0"/>
                <a:ea typeface="华文新魏" panose="02010800040101010101" pitchFamily="2" charset="-122"/>
                <a:cs typeface="Times New Roman" panose="02020603050405020304" charset="0"/>
              </a:rPr>
              <a:t>乙醇　</a:t>
            </a:r>
            <a:r>
              <a:rPr lang="en-US" altLang="zh-CN" sz="2400" smtClean="0">
                <a:solidFill>
                  <a:srgbClr val="FF0000"/>
                </a:solidFill>
                <a:latin typeface="Times New Roman" panose="02020603050405020304" charset="0"/>
                <a:ea typeface="华文新魏" panose="02010800040101010101" pitchFamily="2" charset="-122"/>
                <a:cs typeface="Times New Roman" panose="02020603050405020304" charset="0"/>
              </a:rPr>
              <a:t>       CH</a:t>
            </a:r>
            <a:r>
              <a:rPr lang="en-US" altLang="zh-CN" sz="2400" baseline="-25000" smtClean="0">
                <a:solidFill>
                  <a:srgbClr val="FF0000"/>
                </a:solidFill>
                <a:latin typeface="Times New Roman" panose="02020603050405020304" charset="0"/>
                <a:ea typeface="华文新魏" panose="02010800040101010101" pitchFamily="2" charset="-122"/>
                <a:cs typeface="Times New Roman" panose="02020603050405020304" charset="0"/>
              </a:rPr>
              <a:t>3</a:t>
            </a:r>
            <a:r>
              <a:rPr lang="en-US" altLang="zh-CN" sz="2400" smtClean="0">
                <a:solidFill>
                  <a:srgbClr val="FF0000"/>
                </a:solidFill>
                <a:latin typeface="Times New Roman" panose="02020603050405020304" charset="0"/>
                <a:ea typeface="华文新魏" panose="02010800040101010101" pitchFamily="2" charset="-122"/>
                <a:cs typeface="Times New Roman" panose="02020603050405020304" charset="0"/>
              </a:rPr>
              <a:t>CHO</a:t>
            </a:r>
            <a:r>
              <a:rPr lang="en-US" altLang="zh-CN" sz="2400">
                <a:solidFill>
                  <a:srgbClr val="FF0000"/>
                </a:solidFill>
                <a:latin typeface="Times New Roman" panose="02020603050405020304" charset="0"/>
                <a:ea typeface="华文新魏" panose="02010800040101010101" pitchFamily="2" charset="-122"/>
                <a:cs typeface="Times New Roman" panose="02020603050405020304" charset="0"/>
              </a:rPr>
              <a:t>,</a:t>
            </a:r>
            <a:r>
              <a:rPr lang="zh-CN" altLang="zh-CN" sz="2400">
                <a:solidFill>
                  <a:srgbClr val="FF0000"/>
                </a:solidFill>
                <a:latin typeface="Times New Roman" panose="02020603050405020304" charset="0"/>
                <a:ea typeface="华文新魏" panose="02010800040101010101" pitchFamily="2" charset="-122"/>
                <a:cs typeface="Times New Roman" panose="02020603050405020304" charset="0"/>
              </a:rPr>
              <a:t>乙醛　</a:t>
            </a:r>
            <a:endParaRPr lang="zh-CN" altLang="zh-CN" sz="2400">
              <a:solidFill>
                <a:srgbClr val="FF0000"/>
              </a:solidFill>
              <a:effectLst/>
              <a:latin typeface="Times New Roman" panose="02020603050405020304" charset="0"/>
              <a:ea typeface="华文新魏" panose="02010800040101010101" pitchFamily="2" charset="-122"/>
              <a:cs typeface="Times New Roman" panose="02020603050405020304" charset="0"/>
            </a:endParaRPr>
          </a:p>
        </p:txBody>
      </p:sp>
      <p:sp>
        <p:nvSpPr>
          <p:cNvPr id="2" name="矩形 1"/>
          <p:cNvSpPr/>
          <p:nvPr>
            <p:custDataLst>
              <p:tags r:id="rId6"/>
            </p:custDataLst>
          </p:nvPr>
        </p:nvSpPr>
        <p:spPr>
          <a:xfrm>
            <a:off x="1204483" y="3273307"/>
            <a:ext cx="2358338" cy="535531"/>
          </a:xfrm>
          <a:prstGeom prst="rect">
            <a:avLst/>
          </a:prstGeom>
        </p:spPr>
        <p:txBody>
          <a:bodyPr wrap="none">
            <a:spAutoFit/>
          </a:bodyPr>
          <a:lstStyle/>
          <a:p>
            <a:pPr>
              <a:lnSpc>
                <a:spcPct val="120000"/>
              </a:lnSpc>
              <a:tabLst>
                <a:tab pos="1029335" algn="l"/>
                <a:tab pos="1850390" algn="l"/>
                <a:tab pos="2538095" algn="l"/>
                <a:tab pos="3221990" algn="l"/>
              </a:tabLst>
            </a:pPr>
            <a:r>
              <a:rPr lang="en-US" altLang="zh-CN" sz="2400">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altLang="zh-CN" sz="2400" baseline="-25000">
                <a:solidFill>
                  <a:srgbClr val="FF0000"/>
                </a:solidFill>
                <a:latin typeface="Times New Roman" panose="02020603050405020304" charset="0"/>
                <a:ea typeface="华文新魏" panose="02010800040101010101" pitchFamily="2" charset="-122"/>
                <a:cs typeface="Times New Roman" panose="02020603050405020304" charset="0"/>
              </a:rPr>
              <a:t>3</a:t>
            </a:r>
            <a:r>
              <a:rPr lang="en-US" altLang="zh-CN" sz="2400">
                <a:solidFill>
                  <a:srgbClr val="FF0000"/>
                </a:solidFill>
                <a:latin typeface="Times New Roman" panose="02020603050405020304" charset="0"/>
                <a:ea typeface="华文新魏" panose="02010800040101010101" pitchFamily="2" charset="-122"/>
                <a:cs typeface="Times New Roman" panose="02020603050405020304" charset="0"/>
              </a:rPr>
              <a:t>COOH,</a:t>
            </a:r>
            <a:r>
              <a:rPr lang="zh-CN" altLang="zh-CN" sz="2400">
                <a:solidFill>
                  <a:srgbClr val="FF0000"/>
                </a:solidFill>
                <a:latin typeface="Times New Roman" panose="02020603050405020304" charset="0"/>
                <a:ea typeface="华文新魏" panose="02010800040101010101" pitchFamily="2" charset="-122"/>
                <a:cs typeface="Times New Roman" panose="02020603050405020304" charset="0"/>
              </a:rPr>
              <a:t>乙酸</a:t>
            </a:r>
            <a:r>
              <a:rPr lang="en-US" altLang="zh-CN" sz="2400">
                <a:solidFill>
                  <a:srgbClr val="FF0000"/>
                </a:solidFill>
                <a:latin typeface="Times New Roman" panose="02020603050405020304" charset="0"/>
                <a:ea typeface="华文新魏" panose="02010800040101010101" pitchFamily="2" charset="-122"/>
                <a:cs typeface="Times New Roman" panose="02020603050405020304" charset="0"/>
              </a:rPr>
              <a:t> </a:t>
            </a:r>
            <a:endParaRPr lang="zh-CN" altLang="zh-CN" sz="2400">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nvGrpSpPr>
          <p:cNvPr id="6" name="组合 177167"/>
          <p:cNvGrpSpPr/>
          <p:nvPr>
            <p:custDataLst>
              <p:tags r:id="rId7"/>
            </p:custDataLst>
          </p:nvPr>
        </p:nvGrpSpPr>
        <p:grpSpPr>
          <a:xfrm>
            <a:off x="3915061" y="3946181"/>
            <a:ext cx="7768940" cy="802877"/>
            <a:chOff x="272" y="930"/>
            <a:chExt cx="4955" cy="507"/>
          </a:xfrm>
        </p:grpSpPr>
        <p:sp>
          <p:nvSpPr>
            <p:cNvPr id="7" name="文本框 177168">
              <a:hlinkClick r:id="rId8"/>
            </p:cNvPr>
            <p:cNvSpPr/>
            <p:nvPr>
              <p:custDataLst>
                <p:tags r:id="rId9"/>
              </p:custDataLst>
            </p:nvPr>
          </p:nvSpPr>
          <p:spPr>
            <a:xfrm>
              <a:off x="272" y="1031"/>
              <a:ext cx="4955" cy="292"/>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FontTx/>
                <a:buNone/>
              </a:pPr>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  2CH</a:t>
              </a:r>
              <a:r>
                <a:rPr lang="en-US" altLang="zh-CN" sz="2400" b="1" baseline="-25000">
                  <a:solidFill>
                    <a:srgbClr val="FF0000"/>
                  </a:solidFill>
                  <a:latin typeface="Times New Roman" panose="02020603050405020304" charset="0"/>
                  <a:ea typeface="华文新魏" panose="02010800040101010101" pitchFamily="2" charset="-122"/>
                  <a:cs typeface="Times New Roman" panose="02020603050405020304" charset="0"/>
                </a:rPr>
                <a:t>3</a:t>
              </a:r>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altLang="zh-CN" sz="24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OH + O</a:t>
              </a:r>
              <a:r>
                <a:rPr lang="en-US" altLang="zh-CN" sz="24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                                 </a:t>
              </a:r>
              <a:r>
                <a:rPr lang="en-US" altLang="zh-CN" sz="2400" b="1" smtClean="0">
                  <a:solidFill>
                    <a:srgbClr val="FF0000"/>
                  </a:solidFill>
                  <a:latin typeface="Times New Roman" panose="02020603050405020304" charset="0"/>
                  <a:ea typeface="华文新魏" panose="02010800040101010101" pitchFamily="2" charset="-122"/>
                  <a:cs typeface="Times New Roman" panose="02020603050405020304" charset="0"/>
                </a:rPr>
                <a:t>+ </a:t>
              </a:r>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2H</a:t>
              </a:r>
              <a:r>
                <a:rPr lang="en-US" altLang="zh-CN" sz="24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O</a:t>
              </a:r>
              <a:endPar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8" name="矩形 177169"/>
            <p:cNvSpPr/>
            <p:nvPr>
              <p:custDataLst>
                <p:tags r:id="rId10"/>
              </p:custDataLst>
            </p:nvPr>
          </p:nvSpPr>
          <p:spPr>
            <a:xfrm>
              <a:off x="2879" y="1029"/>
              <a:ext cx="1598" cy="292"/>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0"/>
                </a:spcBef>
                <a:buFontTx/>
                <a:buNone/>
              </a:pPr>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2CH</a:t>
              </a:r>
              <a:r>
                <a:rPr lang="en-US" altLang="zh-CN" sz="2400" b="1" baseline="-25000">
                  <a:solidFill>
                    <a:srgbClr val="FF0000"/>
                  </a:solidFill>
                  <a:latin typeface="Times New Roman" panose="02020603050405020304" charset="0"/>
                  <a:ea typeface="华文新魏" panose="02010800040101010101" pitchFamily="2" charset="-122"/>
                  <a:cs typeface="Times New Roman" panose="02020603050405020304" charset="0"/>
                </a:rPr>
                <a:t>3</a:t>
              </a:r>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-CHO</a:t>
              </a:r>
              <a:endPar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cxnSp>
          <p:nvCxnSpPr>
            <p:cNvPr id="9" name="直接连接符 177170"/>
            <p:cNvCxnSpPr/>
            <p:nvPr>
              <p:custDataLst>
                <p:tags r:id="rId11"/>
              </p:custDataLst>
            </p:nvPr>
          </p:nvCxnSpPr>
          <p:spPr>
            <a:xfrm>
              <a:off x="2124" y="1188"/>
              <a:ext cx="626" cy="4"/>
            </a:xfrm>
            <a:prstGeom prst="line">
              <a:avLst/>
            </a:prstGeom>
            <a:noFill/>
            <a:ln w="25400">
              <a:solidFill>
                <a:schemeClr val="tx1"/>
              </a:solidFill>
              <a:miter lim="800000"/>
              <a:tailEnd type="stealth" w="lg" len="lg"/>
            </a:ln>
          </p:spPr>
        </p:cxnSp>
        <p:sp>
          <p:nvSpPr>
            <p:cNvPr id="10" name="文本框 177171"/>
            <p:cNvSpPr/>
            <p:nvPr>
              <p:custDataLst>
                <p:tags r:id="rId12"/>
              </p:custDataLst>
            </p:nvPr>
          </p:nvSpPr>
          <p:spPr>
            <a:xfrm>
              <a:off x="2103" y="930"/>
              <a:ext cx="646" cy="253"/>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FontTx/>
                <a:buNone/>
              </a:pPr>
              <a:r>
                <a:rPr sz="2000" b="1">
                  <a:solidFill>
                    <a:srgbClr val="FF0000"/>
                  </a:solidFill>
                  <a:latin typeface="Times New Roman" panose="02020603050405020304" charset="0"/>
                  <a:ea typeface="华文新魏" panose="02010800040101010101" pitchFamily="2" charset="-122"/>
                  <a:cs typeface="Times New Roman" panose="02020603050405020304" charset="0"/>
                </a:rPr>
                <a:t>催化剂</a:t>
              </a:r>
              <a:endParaRPr sz="20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1" name="文本框 177172"/>
            <p:cNvSpPr/>
            <p:nvPr>
              <p:custDataLst>
                <p:tags r:id="rId13"/>
              </p:custDataLst>
            </p:nvPr>
          </p:nvSpPr>
          <p:spPr>
            <a:xfrm>
              <a:off x="2290" y="1145"/>
              <a:ext cx="589" cy="292"/>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FontTx/>
                <a:buNone/>
              </a:pPr>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grpSp>
        <p:nvGrpSpPr>
          <p:cNvPr id="13" name="组合 12"/>
          <p:cNvGrpSpPr/>
          <p:nvPr>
            <p:custDataLst>
              <p:tags r:id="rId14"/>
            </p:custDataLst>
          </p:nvPr>
        </p:nvGrpSpPr>
        <p:grpSpPr>
          <a:xfrm>
            <a:off x="4123320" y="4582560"/>
            <a:ext cx="4970734" cy="730250"/>
            <a:chOff x="4611305" y="3098444"/>
            <a:chExt cx="4970734" cy="730250"/>
          </a:xfrm>
        </p:grpSpPr>
        <p:sp>
          <p:nvSpPr>
            <p:cNvPr id="14" name="Rectangle 12"/>
            <p:cNvSpPr/>
            <p:nvPr>
              <p:custDataLst>
                <p:tags r:id="rId15"/>
              </p:custDataLst>
            </p:nvPr>
          </p:nvSpPr>
          <p:spPr>
            <a:xfrm>
              <a:off x="4611305" y="3271048"/>
              <a:ext cx="2018501" cy="461665"/>
            </a:xfrm>
            <a:prstGeom prst="rect">
              <a:avLst/>
            </a:prstGeom>
            <a:noFill/>
            <a:ln w="9525">
              <a:noFill/>
            </a:ln>
          </p:spPr>
          <p:txBody>
            <a:bodyPr wrap="none" anchor="ctr" anchorCtr="0">
              <a:spAutoFit/>
            </a:bodyPr>
            <a:lstStyle/>
            <a:p>
              <a:pPr eaLnBrk="0" hangingPunct="0"/>
              <a:r>
                <a:rPr lang="en-US" altLang="zh-CN" sz="2400">
                  <a:solidFill>
                    <a:srgbClr val="FF0000"/>
                  </a:solidFill>
                  <a:latin typeface="Times New Roman" panose="02020603050405020304" charset="0"/>
                  <a:ea typeface="华文新魏" panose="02010800040101010101" pitchFamily="2" charset="-122"/>
                  <a:cs typeface="Times New Roman" panose="02020603050405020304" charset="0"/>
                </a:rPr>
                <a:t>2CH</a:t>
              </a:r>
              <a:r>
                <a:rPr lang="en-US" altLang="zh-CN" sz="2400" baseline="-30000">
                  <a:solidFill>
                    <a:srgbClr val="FF0000"/>
                  </a:solidFill>
                  <a:latin typeface="Times New Roman" panose="02020603050405020304" charset="0"/>
                  <a:ea typeface="华文新魏" panose="02010800040101010101" pitchFamily="2" charset="-122"/>
                  <a:cs typeface="Times New Roman" panose="02020603050405020304" charset="0"/>
                </a:rPr>
                <a:t>3</a:t>
              </a:r>
              <a:r>
                <a:rPr lang="en-US" altLang="zh-CN" sz="2400">
                  <a:solidFill>
                    <a:srgbClr val="FF0000"/>
                  </a:solidFill>
                  <a:latin typeface="Times New Roman" panose="02020603050405020304" charset="0"/>
                  <a:ea typeface="华文新魏" panose="02010800040101010101" pitchFamily="2" charset="-122"/>
                  <a:cs typeface="Times New Roman" panose="02020603050405020304" charset="0"/>
                </a:rPr>
                <a:t>CHO+O</a:t>
              </a:r>
              <a:r>
                <a:rPr lang="en-US" altLang="zh-CN" sz="2400" baseline="-30000">
                  <a:solidFill>
                    <a:srgbClr val="FF0000"/>
                  </a:solidFill>
                  <a:latin typeface="Times New Roman" panose="02020603050405020304" charset="0"/>
                  <a:ea typeface="华文新魏" panose="02010800040101010101" pitchFamily="2" charset="-122"/>
                  <a:cs typeface="Times New Roman" panose="02020603050405020304" charset="0"/>
                </a:rPr>
                <a:t>2</a:t>
              </a:r>
              <a:endParaRPr lang="en-US" altLang="zh-CN" sz="2400">
                <a:solidFill>
                  <a:srgbClr val="FF0000"/>
                </a:solidFill>
                <a:latin typeface="Times New Roman" panose="02020603050405020304" charset="0"/>
                <a:ea typeface="华文新魏" panose="02010800040101010101" pitchFamily="2" charset="-122"/>
                <a:cs typeface="Times New Roman" panose="02020603050405020304" charset="0"/>
              </a:endParaRPr>
            </a:p>
          </p:txBody>
        </p:sp>
        <p:pic>
          <p:nvPicPr>
            <p:cNvPr id="15" name="Picture 11"/>
            <p:cNvPicPr>
              <a:picLocks noChangeAspect="1"/>
            </p:cNvPicPr>
            <p:nvPr>
              <p:custDataLst>
                <p:tags r:id="rId16"/>
              </p:custDataLst>
            </p:nvPr>
          </p:nvPicPr>
          <p:blipFill>
            <a:blip r:embed="rId17"/>
            <a:stretch>
              <a:fillRect/>
            </a:stretch>
          </p:blipFill>
          <p:spPr>
            <a:xfrm>
              <a:off x="6867057" y="3098444"/>
              <a:ext cx="990813" cy="730250"/>
            </a:xfrm>
            <a:prstGeom prst="rect">
              <a:avLst/>
            </a:prstGeom>
            <a:noFill/>
            <a:ln w="9525">
              <a:noFill/>
            </a:ln>
          </p:spPr>
        </p:pic>
        <p:sp>
          <p:nvSpPr>
            <p:cNvPr id="16" name="Rectangle 13"/>
            <p:cNvSpPr/>
            <p:nvPr>
              <p:custDataLst>
                <p:tags r:id="rId18"/>
              </p:custDataLst>
            </p:nvPr>
          </p:nvSpPr>
          <p:spPr>
            <a:xfrm>
              <a:off x="7762310" y="3271048"/>
              <a:ext cx="1819729" cy="461665"/>
            </a:xfrm>
            <a:prstGeom prst="rect">
              <a:avLst/>
            </a:prstGeom>
            <a:noFill/>
            <a:ln w="9525">
              <a:noFill/>
            </a:ln>
          </p:spPr>
          <p:txBody>
            <a:bodyPr wrap="none" anchor="ctr" anchorCtr="0">
              <a:spAutoFit/>
            </a:bodyPr>
            <a:lstStyle/>
            <a:p>
              <a:pPr eaLnBrk="0" hangingPunct="0"/>
              <a:r>
                <a:rPr lang="en-US" altLang="zh-CN" sz="2400">
                  <a:solidFill>
                    <a:srgbClr val="FF0000"/>
                  </a:solidFill>
                  <a:latin typeface="Times New Roman" panose="02020603050405020304" charset="0"/>
                  <a:ea typeface="华文新魏" panose="02010800040101010101" pitchFamily="2" charset="-122"/>
                  <a:cs typeface="Times New Roman" panose="02020603050405020304" charset="0"/>
                </a:rPr>
                <a:t>2CH</a:t>
              </a:r>
              <a:r>
                <a:rPr lang="en-US" altLang="zh-CN" sz="2400" baseline="-30000">
                  <a:solidFill>
                    <a:srgbClr val="FF0000"/>
                  </a:solidFill>
                  <a:latin typeface="Times New Roman" panose="02020603050405020304" charset="0"/>
                  <a:ea typeface="华文新魏" panose="02010800040101010101" pitchFamily="2" charset="-122"/>
                  <a:cs typeface="Times New Roman" panose="02020603050405020304" charset="0"/>
                </a:rPr>
                <a:t>3</a:t>
              </a:r>
              <a:r>
                <a:rPr lang="en-US" altLang="zh-CN" sz="2400">
                  <a:solidFill>
                    <a:srgbClr val="FF0000"/>
                  </a:solidFill>
                  <a:latin typeface="Times New Roman" panose="02020603050405020304" charset="0"/>
                  <a:ea typeface="华文新魏" panose="02010800040101010101" pitchFamily="2" charset="-122"/>
                  <a:cs typeface="Times New Roman" panose="02020603050405020304" charset="0"/>
                </a:rPr>
                <a:t>COOH </a:t>
              </a:r>
              <a:endParaRPr lang="en-US" altLang="zh-CN" sz="2400">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grpSp>
        <p:nvGrpSpPr>
          <p:cNvPr id="17" name="组合 16"/>
          <p:cNvGrpSpPr/>
          <p:nvPr>
            <p:custDataLst>
              <p:tags r:id="rId19"/>
            </p:custDataLst>
          </p:nvPr>
        </p:nvGrpSpPr>
        <p:grpSpPr>
          <a:xfrm>
            <a:off x="3957406" y="5151562"/>
            <a:ext cx="5172365" cy="672645"/>
            <a:chOff x="4985801" y="3208272"/>
            <a:chExt cx="5172365" cy="672645"/>
          </a:xfrm>
        </p:grpSpPr>
        <p:sp>
          <p:nvSpPr>
            <p:cNvPr id="18" name="Text Box 6"/>
            <p:cNvSpPr txBox="1">
              <a:spLocks noChangeArrowheads="1"/>
            </p:cNvSpPr>
            <p:nvPr>
              <p:custDataLst>
                <p:tags r:id="rId20"/>
              </p:custDataLst>
            </p:nvPr>
          </p:nvSpPr>
          <p:spPr bwMode="auto">
            <a:xfrm>
              <a:off x="4985801" y="3358608"/>
              <a:ext cx="2023311" cy="461665"/>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400" b="1" u="none" strike="noStrike" kern="0" cap="none" spc="0" normalizeH="0" baseline="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rPr>
                <a:t>CH</a:t>
              </a:r>
              <a:r>
                <a:rPr kumimoji="0" lang="en-US" altLang="zh-CN" sz="2400" b="1" u="none" strike="noStrike" kern="0" cap="none" spc="0" normalizeH="0" baseline="-2500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rPr>
                <a:t>3</a:t>
              </a:r>
              <a:r>
                <a:rPr kumimoji="0" lang="en-US" altLang="zh-CN" sz="2400" b="1" u="none" strike="noStrike" kern="0" cap="none" spc="0" normalizeH="0" baseline="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rPr>
                <a:t>CHO+H</a:t>
              </a:r>
              <a:r>
                <a:rPr kumimoji="0" lang="en-US" altLang="zh-CN" sz="2400" b="1" u="none" strike="noStrike" kern="0" cap="none" spc="0" normalizeH="0" baseline="-2500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rPr>
                <a:t>2</a:t>
              </a:r>
              <a:endParaRPr kumimoji="0" lang="en-US" altLang="zh-CN" sz="2400" b="1" u="none" strike="noStrike" kern="0" cap="none" spc="0" normalizeH="0" baseline="-2500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19" name="Text Box 8"/>
            <p:cNvSpPr txBox="1">
              <a:spLocks noChangeArrowheads="1"/>
            </p:cNvSpPr>
            <p:nvPr>
              <p:custDataLst>
                <p:tags r:id="rId21"/>
              </p:custDataLst>
            </p:nvPr>
          </p:nvSpPr>
          <p:spPr bwMode="auto">
            <a:xfrm>
              <a:off x="8341643" y="3327698"/>
              <a:ext cx="1816523" cy="461665"/>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400" b="1" u="none" strike="noStrike" kern="0" cap="none" spc="0" normalizeH="0" baseline="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rPr>
                <a:t>CH</a:t>
              </a:r>
              <a:r>
                <a:rPr kumimoji="0" lang="en-US" altLang="zh-CN" sz="2400" b="1" u="none" strike="noStrike" kern="0" cap="none" spc="0" normalizeH="0" baseline="-2500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rPr>
                <a:t>3</a:t>
              </a:r>
              <a:r>
                <a:rPr kumimoji="0" lang="en-US" altLang="zh-CN" sz="2400" b="1" u="none" strike="noStrike" kern="0" cap="none" spc="0" normalizeH="0" baseline="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rPr>
                <a:t>CH</a:t>
              </a:r>
              <a:r>
                <a:rPr kumimoji="0" lang="en-US" altLang="zh-CN" sz="2400" b="1" u="none" strike="noStrike" kern="0" cap="none" spc="0" normalizeH="0" baseline="-2500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rPr>
                <a:t>2</a:t>
              </a:r>
              <a:r>
                <a:rPr kumimoji="0" lang="en-US" altLang="zh-CN" sz="2400" b="1" u="none" strike="noStrike" kern="0" cap="none" spc="0" normalizeH="0" baseline="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rPr>
                <a:t>OH</a:t>
              </a:r>
              <a:endParaRPr kumimoji="0" lang="en-US" altLang="zh-CN" sz="2400" b="1" u="none" strike="noStrike" kern="0" cap="none" spc="0" normalizeH="0" baseline="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nvGrpSpPr>
            <p:cNvPr id="20" name="组合 19"/>
            <p:cNvGrpSpPr/>
            <p:nvPr>
              <p:custDataLst>
                <p:tags r:id="rId22"/>
              </p:custDataLst>
            </p:nvPr>
          </p:nvGrpSpPr>
          <p:grpSpPr>
            <a:xfrm>
              <a:off x="7159838" y="3208272"/>
              <a:ext cx="1247315" cy="672645"/>
              <a:chOff x="7344923" y="4085037"/>
              <a:chExt cx="1247315" cy="672645"/>
            </a:xfrm>
          </p:grpSpPr>
          <p:sp>
            <p:nvSpPr>
              <p:cNvPr id="21" name="Text Box 4"/>
              <p:cNvSpPr txBox="1">
                <a:spLocks noChangeArrowheads="1"/>
              </p:cNvSpPr>
              <p:nvPr>
                <p:custDataLst>
                  <p:tags r:id="rId23"/>
                </p:custDataLst>
              </p:nvPr>
            </p:nvSpPr>
            <p:spPr bwMode="auto">
              <a:xfrm>
                <a:off x="7344923" y="4085037"/>
                <a:ext cx="1247315" cy="461665"/>
              </a:xfrm>
              <a:prstGeom prst="rect">
                <a:avLst/>
              </a:prstGeom>
              <a:noFill/>
              <a:ln w="9525">
                <a:noFill/>
                <a:miter lim="800000"/>
              </a:ln>
            </p:spPr>
            <p:txBody>
              <a:bodyPr wrap="squar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2400" b="1" u="none" strike="noStrike" kern="0" cap="none" spc="0" normalizeH="0" baseline="0" noProof="0" smtClean="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rPr>
                  <a:t>催化剂</a:t>
                </a:r>
                <a:endParaRPr kumimoji="0" lang="en-US" altLang="zh-CN" sz="2400" b="1" u="none" strike="noStrike" kern="0" cap="none" spc="0" normalizeH="0" baseline="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22" name="Line 7"/>
              <p:cNvSpPr>
                <a:spLocks noChangeShapeType="1"/>
              </p:cNvSpPr>
              <p:nvPr>
                <p:custDataLst>
                  <p:tags r:id="rId24"/>
                </p:custDataLst>
              </p:nvPr>
            </p:nvSpPr>
            <p:spPr bwMode="auto">
              <a:xfrm flipV="1">
                <a:off x="7391897" y="4541846"/>
                <a:ext cx="1084148" cy="0"/>
              </a:xfrm>
              <a:prstGeom prst="line">
                <a:avLst/>
              </a:prstGeom>
              <a:noFill/>
              <a:ln w="28575">
                <a:solidFill>
                  <a:srgbClr val="000000"/>
                </a:solidFill>
                <a:round/>
                <a:tailEnd type="triangle" w="med" len="me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400" b="0" u="none" strike="noStrike" kern="0" cap="none" spc="0" normalizeH="0" baseline="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23" name="AutoShape 9"/>
              <p:cNvSpPr>
                <a:spLocks noChangeArrowheads="1"/>
              </p:cNvSpPr>
              <p:nvPr>
                <p:custDataLst>
                  <p:tags r:id="rId25"/>
                </p:custDataLst>
              </p:nvPr>
            </p:nvSpPr>
            <p:spPr bwMode="auto">
              <a:xfrm>
                <a:off x="7768992" y="4581803"/>
                <a:ext cx="164979" cy="175879"/>
              </a:xfrm>
              <a:prstGeom prst="triangle">
                <a:avLst>
                  <a:gd name="adj" fmla="val 50000"/>
                </a:avLst>
              </a:prstGeom>
              <a:noFill/>
              <a:ln w="25400">
                <a:solidFill>
                  <a:srgbClr val="000000"/>
                </a:solidFill>
                <a:miter lim="800000"/>
              </a:ln>
            </p:spPr>
            <p:txBody>
              <a:bodyPr wrap="none"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400" b="0" u="none" strike="noStrike" kern="0" cap="none" spc="0" normalizeH="0" baseline="0" noProof="0">
                  <a:ln>
                    <a:noFill/>
                  </a:ln>
                  <a:solidFill>
                    <a:srgbClr val="FF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grpSp>
      <p:pic>
        <p:nvPicPr>
          <p:cNvPr id="24" name="New picture"/>
          <p:cNvPicPr/>
          <p:nvPr>
            <p:custDataLst>
              <p:tags r:id="rId26"/>
            </p:custDataLst>
          </p:nvPr>
        </p:nvPicPr>
        <p:blipFill>
          <a:blip r:embed="rId27"/>
          <a:stretch>
            <a:fillRect/>
          </a:stretch>
        </p:blipFill>
        <p:spPr>
          <a:xfrm>
            <a:off x="10375900" y="12242800"/>
            <a:ext cx="330200" cy="241300"/>
          </a:xfrm>
          <a:prstGeom prst="cube">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24"/>
          <p:cNvSpPr txBox="1">
            <a:spLocks noChangeArrowheads="1"/>
          </p:cNvSpPr>
          <p:nvPr>
            <p:custDataLst>
              <p:tags r:id="rId1"/>
            </p:custDataLst>
          </p:nvPr>
        </p:nvSpPr>
        <p:spPr bwMode="auto">
          <a:xfrm>
            <a:off x="177899" y="840580"/>
            <a:ext cx="4298614" cy="523220"/>
          </a:xfrm>
          <a:prstGeom prst="rect">
            <a:avLst/>
          </a:prstGeom>
          <a:noFill/>
          <a:ln w="9525">
            <a:noFill/>
            <a:miter lim="800000"/>
          </a:ln>
        </p:spPr>
        <p:txBody>
          <a:bodyPr wrap="square">
            <a:spAutoFit/>
          </a:bodyPr>
          <a:lstStyle/>
          <a:p>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③</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与</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NH</a:t>
            </a:r>
            <a:r>
              <a:rPr lang="en-US" altLang="zh-CN" sz="2800" b="1" baseline="-25000" smtClean="0">
                <a:solidFill>
                  <a:srgbClr val="0000FF"/>
                </a:solidFill>
                <a:latin typeface="Times New Roman" panose="02020603050405020304" charset="0"/>
                <a:ea typeface="华文新魏" panose="02010800040101010101" pitchFamily="2" charset="-122"/>
                <a:cs typeface="Times New Roman" panose="02020603050405020304" charset="0"/>
              </a:rPr>
              <a:t>3</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RNH</a:t>
            </a:r>
            <a:r>
              <a:rPr lang="en-US" altLang="zh-CN" sz="2800" b="1" baseline="-25000" smtClean="0">
                <a:solidFill>
                  <a:srgbClr val="0000FF"/>
                </a:solidFill>
                <a:latin typeface="Times New Roman" panose="02020603050405020304" charset="0"/>
                <a:ea typeface="华文新魏" panose="02010800040101010101" pitchFamily="2" charset="-122"/>
                <a:cs typeface="Times New Roman" panose="02020603050405020304" charset="0"/>
              </a:rPr>
              <a:t>2</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胺</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加成：</a:t>
            </a:r>
            <a:endPar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endParaRPr>
          </a:p>
        </p:txBody>
      </p:sp>
      <p:grpSp>
        <p:nvGrpSpPr>
          <p:cNvPr id="35" name="Group 27"/>
          <p:cNvGrpSpPr/>
          <p:nvPr>
            <p:custDataLst>
              <p:tags r:id="rId2"/>
            </p:custDataLst>
          </p:nvPr>
        </p:nvGrpSpPr>
        <p:grpSpPr>
          <a:xfrm>
            <a:off x="3962885" y="754931"/>
            <a:ext cx="1967666" cy="1072447"/>
            <a:chOff x="64" y="2655"/>
            <a:chExt cx="1086" cy="803"/>
          </a:xfrm>
        </p:grpSpPr>
        <p:grpSp>
          <p:nvGrpSpPr>
            <p:cNvPr id="36" name="Group 28"/>
            <p:cNvGrpSpPr/>
            <p:nvPr>
              <p:custDataLst>
                <p:tags r:id="rId3"/>
              </p:custDataLst>
            </p:nvPr>
          </p:nvGrpSpPr>
          <p:grpSpPr>
            <a:xfrm>
              <a:off x="500" y="2655"/>
              <a:ext cx="650" cy="803"/>
              <a:chOff x="954" y="1455"/>
              <a:chExt cx="650" cy="803"/>
            </a:xfrm>
          </p:grpSpPr>
          <p:sp>
            <p:nvSpPr>
              <p:cNvPr id="38" name="Line 29"/>
              <p:cNvSpPr>
                <a:spLocks noChangeShapeType="1"/>
              </p:cNvSpPr>
              <p:nvPr>
                <p:custDataLst>
                  <p:tags r:id="rId4"/>
                </p:custDataLst>
              </p:nvPr>
            </p:nvSpPr>
            <p:spPr bwMode="auto">
              <a:xfrm>
                <a:off x="954" y="2074"/>
                <a:ext cx="155"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39" name="Text Box 30"/>
              <p:cNvSpPr txBox="1">
                <a:spLocks noChangeArrowheads="1"/>
              </p:cNvSpPr>
              <p:nvPr>
                <p:custDataLst>
                  <p:tags r:id="rId5"/>
                </p:custDataLst>
              </p:nvPr>
            </p:nvSpPr>
            <p:spPr bwMode="auto">
              <a:xfrm>
                <a:off x="1073" y="1866"/>
                <a:ext cx="256" cy="392"/>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C</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40" name="Line 31"/>
              <p:cNvSpPr>
                <a:spLocks noChangeShapeType="1"/>
              </p:cNvSpPr>
              <p:nvPr>
                <p:custDataLst>
                  <p:tags r:id="rId6"/>
                </p:custDataLst>
              </p:nvPr>
            </p:nvSpPr>
            <p:spPr bwMode="auto">
              <a:xfrm flipH="1" flipV="1">
                <a:off x="1158" y="1757"/>
                <a:ext cx="0" cy="192"/>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41" name="Line 32"/>
              <p:cNvSpPr>
                <a:spLocks noChangeShapeType="1"/>
              </p:cNvSpPr>
              <p:nvPr>
                <p:custDataLst>
                  <p:tags r:id="rId7"/>
                </p:custDataLst>
              </p:nvPr>
            </p:nvSpPr>
            <p:spPr bwMode="auto">
              <a:xfrm flipH="1" flipV="1">
                <a:off x="1209" y="1757"/>
                <a:ext cx="0" cy="192"/>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42" name="Text Box 33"/>
              <p:cNvSpPr txBox="1">
                <a:spLocks noChangeArrowheads="1"/>
              </p:cNvSpPr>
              <p:nvPr>
                <p:custDataLst>
                  <p:tags r:id="rId8"/>
                </p:custDataLst>
              </p:nvPr>
            </p:nvSpPr>
            <p:spPr bwMode="auto">
              <a:xfrm>
                <a:off x="1076" y="1455"/>
                <a:ext cx="313" cy="392"/>
              </a:xfrm>
              <a:prstGeom prst="rect">
                <a:avLst/>
              </a:prstGeom>
              <a:noFill/>
              <a:ln w="9525">
                <a:noFill/>
                <a:miter lim="800000"/>
              </a:ln>
            </p:spPr>
            <p:txBody>
              <a:bodyPr wrap="square">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O</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43" name="Line 34"/>
              <p:cNvSpPr>
                <a:spLocks noChangeShapeType="1"/>
              </p:cNvSpPr>
              <p:nvPr>
                <p:custDataLst>
                  <p:tags r:id="rId9"/>
                </p:custDataLst>
              </p:nvPr>
            </p:nvSpPr>
            <p:spPr bwMode="auto">
              <a:xfrm>
                <a:off x="1232" y="2074"/>
                <a:ext cx="154"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44" name="Text Box 35"/>
              <p:cNvSpPr txBox="1">
                <a:spLocks noChangeArrowheads="1"/>
              </p:cNvSpPr>
              <p:nvPr>
                <p:custDataLst>
                  <p:tags r:id="rId10"/>
                </p:custDataLst>
              </p:nvPr>
            </p:nvSpPr>
            <p:spPr bwMode="auto">
              <a:xfrm>
                <a:off x="1351" y="1864"/>
                <a:ext cx="253" cy="392"/>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H</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sp>
          <p:nvSpPr>
            <p:cNvPr id="37" name="Text Box 36"/>
            <p:cNvSpPr txBox="1">
              <a:spLocks noChangeArrowheads="1"/>
            </p:cNvSpPr>
            <p:nvPr>
              <p:custDataLst>
                <p:tags r:id="rId11"/>
              </p:custDataLst>
            </p:nvPr>
          </p:nvSpPr>
          <p:spPr bwMode="auto">
            <a:xfrm>
              <a:off x="64" y="3040"/>
              <a:ext cx="465" cy="392"/>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CH</a:t>
              </a:r>
              <a:r>
                <a:rPr kumimoji="0" lang="en-US" altLang="zh-CN" sz="2800" b="1" u="none" strike="noStrike" kern="0" cap="none" spc="0" normalizeH="0" baseline="-2500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3</a:t>
              </a:r>
              <a:endParaRPr kumimoji="0" lang="en-US" altLang="zh-CN" sz="2800" b="1" u="none" strike="noStrike" kern="0" cap="none" spc="0" normalizeH="0" baseline="-2500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sp>
        <p:nvSpPr>
          <p:cNvPr id="45" name="矩形 44"/>
          <p:cNvSpPr/>
          <p:nvPr>
            <p:custDataLst>
              <p:tags r:id="rId12"/>
            </p:custDataLst>
          </p:nvPr>
        </p:nvSpPr>
        <p:spPr>
          <a:xfrm>
            <a:off x="5916020" y="1269118"/>
            <a:ext cx="1776448" cy="523220"/>
          </a:xfrm>
          <a:prstGeom prst="rect">
            <a:avLst/>
          </a:prstGeom>
        </p:spPr>
        <p:txBody>
          <a:bodyPr wrap="none">
            <a:spAutoFit/>
          </a:bodyPr>
          <a:lstStyle/>
          <a:p>
            <a:r>
              <a:rPr lang="en-US" altLang="zh-CN" sz="2800" b="1" kern="0" smtClean="0">
                <a:latin typeface="Times New Roman" panose="02020603050405020304" charset="0"/>
                <a:ea typeface="华文新魏" panose="02010800040101010101" pitchFamily="2" charset="-122"/>
                <a:cs typeface="Times New Roman" panose="02020603050405020304" charset="0"/>
              </a:rPr>
              <a:t>+ H—</a:t>
            </a:r>
            <a:r>
              <a:rPr lang="en-US" altLang="zh-CN" sz="2800" b="1" smtClean="0">
                <a:latin typeface="Times New Roman" panose="02020603050405020304" charset="0"/>
                <a:ea typeface="华文新魏" panose="02010800040101010101" pitchFamily="2" charset="-122"/>
                <a:cs typeface="Times New Roman" panose="02020603050405020304" charset="0"/>
              </a:rPr>
              <a:t>NH</a:t>
            </a:r>
            <a:r>
              <a:rPr lang="en-US" altLang="zh-CN" sz="2800" b="1" baseline="-25000" smtClean="0">
                <a:latin typeface="Times New Roman" panose="02020603050405020304" charset="0"/>
                <a:ea typeface="华文新魏" panose="02010800040101010101" pitchFamily="2" charset="-122"/>
                <a:cs typeface="Times New Roman" panose="02020603050405020304" charset="0"/>
              </a:rPr>
              <a:t>2</a:t>
            </a:r>
            <a:endParaRPr lang="zh-CN" altLang="en-US">
              <a:latin typeface="Times New Roman" panose="02020603050405020304" charset="0"/>
              <a:ea typeface="华文新魏" panose="02010800040101010101" pitchFamily="2" charset="-122"/>
              <a:cs typeface="Times New Roman" panose="02020603050405020304" charset="0"/>
            </a:endParaRPr>
          </a:p>
        </p:txBody>
      </p:sp>
      <p:sp>
        <p:nvSpPr>
          <p:cNvPr id="46" name="TextBox 66"/>
          <p:cNvSpPr txBox="1"/>
          <p:nvPr>
            <p:custDataLst>
              <p:tags r:id="rId13"/>
            </p:custDataLst>
          </p:nvPr>
        </p:nvSpPr>
        <p:spPr>
          <a:xfrm>
            <a:off x="4915307" y="539466"/>
            <a:ext cx="572907" cy="461665"/>
          </a:xfrm>
          <a:prstGeom prst="rect">
            <a:avLst/>
          </a:prstGeom>
          <a:noFill/>
        </p:spPr>
        <p:txBody>
          <a:bodyPr wrap="square" rtlCol="0">
            <a:spAutoFit/>
          </a:bodyPr>
          <a:lstStyle/>
          <a:p>
            <a:r>
              <a:rPr lang="en-US" altLang="zh-CN" sz="2400" b="1" smtClean="0">
                <a:solidFill>
                  <a:srgbClr val="000099"/>
                </a:solidFill>
                <a:latin typeface="Times New Roman" panose="02020603050405020304" charset="0"/>
                <a:ea typeface="华文新魏" panose="02010800040101010101" pitchFamily="2" charset="-122"/>
                <a:cs typeface="Times New Roman" panose="02020603050405020304" charset="0"/>
              </a:rPr>
              <a:t>δ-</a:t>
            </a:r>
            <a:endParaRPr lang="zh-CN" altLang="en-US" sz="2400" b="1">
              <a:solidFill>
                <a:srgbClr val="000099"/>
              </a:solidFill>
              <a:latin typeface="Times New Roman" panose="02020603050405020304" charset="0"/>
              <a:ea typeface="华文新魏" panose="02010800040101010101" pitchFamily="2" charset="-122"/>
              <a:cs typeface="Times New Roman" panose="02020603050405020304" charset="0"/>
            </a:endParaRPr>
          </a:p>
        </p:txBody>
      </p:sp>
      <p:sp>
        <p:nvSpPr>
          <p:cNvPr id="47" name="TextBox 67"/>
          <p:cNvSpPr txBox="1"/>
          <p:nvPr>
            <p:custDataLst>
              <p:tags r:id="rId14"/>
            </p:custDataLst>
          </p:nvPr>
        </p:nvSpPr>
        <p:spPr>
          <a:xfrm>
            <a:off x="4691896" y="1185320"/>
            <a:ext cx="533022" cy="461665"/>
          </a:xfrm>
          <a:prstGeom prst="rect">
            <a:avLst/>
          </a:prstGeom>
          <a:noFill/>
        </p:spPr>
        <p:txBody>
          <a:bodyPr wrap="square" rtlCol="0">
            <a:spAutoFit/>
          </a:bodyPr>
          <a:lstStyle/>
          <a:p>
            <a:r>
              <a:rPr lang="en-US" altLang="zh-CN" sz="2400" b="1" smtClean="0">
                <a:solidFill>
                  <a:srgbClr val="FF0000"/>
                </a:solidFill>
                <a:latin typeface="Times New Roman" panose="02020603050405020304" charset="0"/>
                <a:ea typeface="华文新魏" panose="02010800040101010101" pitchFamily="2" charset="-122"/>
                <a:cs typeface="Times New Roman" panose="02020603050405020304" charset="0"/>
              </a:rPr>
              <a:t>δ+</a:t>
            </a:r>
            <a:endParaRPr lang="zh-CN" altLang="en-US"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48" name="TextBox 68"/>
          <p:cNvSpPr txBox="1"/>
          <p:nvPr>
            <p:custDataLst>
              <p:tags r:id="rId15"/>
            </p:custDataLst>
          </p:nvPr>
        </p:nvSpPr>
        <p:spPr>
          <a:xfrm>
            <a:off x="6842364" y="1038285"/>
            <a:ext cx="572907" cy="461665"/>
          </a:xfrm>
          <a:prstGeom prst="rect">
            <a:avLst/>
          </a:prstGeom>
          <a:noFill/>
        </p:spPr>
        <p:txBody>
          <a:bodyPr wrap="square" rtlCol="0">
            <a:spAutoFit/>
          </a:bodyPr>
          <a:lstStyle/>
          <a:p>
            <a:r>
              <a:rPr lang="en-US" altLang="zh-CN" sz="2400" b="1" smtClean="0">
                <a:solidFill>
                  <a:srgbClr val="000099"/>
                </a:solidFill>
                <a:latin typeface="Times New Roman" panose="02020603050405020304" charset="0"/>
                <a:ea typeface="华文新魏" panose="02010800040101010101" pitchFamily="2" charset="-122"/>
                <a:cs typeface="Times New Roman" panose="02020603050405020304" charset="0"/>
              </a:rPr>
              <a:t>δ-</a:t>
            </a:r>
            <a:endParaRPr lang="zh-CN" altLang="en-US" sz="2400" b="1">
              <a:solidFill>
                <a:srgbClr val="000099"/>
              </a:solidFill>
              <a:latin typeface="Times New Roman" panose="02020603050405020304" charset="0"/>
              <a:ea typeface="华文新魏" panose="02010800040101010101" pitchFamily="2" charset="-122"/>
              <a:cs typeface="Times New Roman" panose="02020603050405020304" charset="0"/>
            </a:endParaRPr>
          </a:p>
        </p:txBody>
      </p:sp>
      <p:sp>
        <p:nvSpPr>
          <p:cNvPr id="49" name="TextBox 69"/>
          <p:cNvSpPr txBox="1"/>
          <p:nvPr>
            <p:custDataLst>
              <p:tags r:id="rId16"/>
            </p:custDataLst>
          </p:nvPr>
        </p:nvSpPr>
        <p:spPr>
          <a:xfrm>
            <a:off x="6061312" y="1032430"/>
            <a:ext cx="533022" cy="461665"/>
          </a:xfrm>
          <a:prstGeom prst="rect">
            <a:avLst/>
          </a:prstGeom>
          <a:noFill/>
        </p:spPr>
        <p:txBody>
          <a:bodyPr wrap="square" rtlCol="0">
            <a:spAutoFit/>
          </a:bodyPr>
          <a:lstStyle/>
          <a:p>
            <a:r>
              <a:rPr lang="en-US" altLang="zh-CN" sz="2400" b="1" smtClean="0">
                <a:solidFill>
                  <a:srgbClr val="FF0000"/>
                </a:solidFill>
                <a:latin typeface="Times New Roman" panose="02020603050405020304" charset="0"/>
                <a:ea typeface="华文新魏" panose="02010800040101010101" pitchFamily="2" charset="-122"/>
                <a:cs typeface="Times New Roman" panose="02020603050405020304" charset="0"/>
              </a:rPr>
              <a:t>δ+</a:t>
            </a:r>
            <a:endParaRPr lang="zh-CN" altLang="en-US"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cxnSp>
        <p:nvCxnSpPr>
          <p:cNvPr id="50" name="直接连接符 49"/>
          <p:cNvCxnSpPr/>
          <p:nvPr>
            <p:custDataLst>
              <p:tags r:id="rId17"/>
            </p:custDataLst>
          </p:nvPr>
        </p:nvCxnSpPr>
        <p:spPr>
          <a:xfrm>
            <a:off x="5144081" y="1280893"/>
            <a:ext cx="436839" cy="0"/>
          </a:xfrm>
          <a:prstGeom prst="line">
            <a:avLst/>
          </a:prstGeom>
          <a:ln w="2540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custDataLst>
              <p:tags r:id="rId18"/>
            </p:custDataLst>
          </p:nvPr>
        </p:nvCxnSpPr>
        <p:spPr>
          <a:xfrm flipH="1">
            <a:off x="6784458" y="1414693"/>
            <a:ext cx="0" cy="273950"/>
          </a:xfrm>
          <a:prstGeom prst="line">
            <a:avLst/>
          </a:prstGeom>
          <a:ln w="2540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54" name="Line 7"/>
          <p:cNvSpPr>
            <a:spLocks noChangeShapeType="1"/>
          </p:cNvSpPr>
          <p:nvPr>
            <p:custDataLst>
              <p:tags r:id="rId19"/>
            </p:custDataLst>
          </p:nvPr>
        </p:nvSpPr>
        <p:spPr bwMode="auto">
          <a:xfrm>
            <a:off x="7779447" y="1581637"/>
            <a:ext cx="619757" cy="2"/>
          </a:xfrm>
          <a:prstGeom prst="line">
            <a:avLst/>
          </a:prstGeom>
          <a:noFill/>
          <a:ln w="28575">
            <a:solidFill>
              <a:srgbClr val="000000"/>
            </a:solidFill>
            <a:round/>
            <a:tailEnd type="triangle" w="med" len="me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nvGrpSpPr>
          <p:cNvPr id="55" name="组合 54"/>
          <p:cNvGrpSpPr/>
          <p:nvPr>
            <p:custDataLst>
              <p:tags r:id="rId20"/>
            </p:custDataLst>
          </p:nvPr>
        </p:nvGrpSpPr>
        <p:grpSpPr>
          <a:xfrm>
            <a:off x="8384135" y="835135"/>
            <a:ext cx="2653871" cy="1025703"/>
            <a:chOff x="8407860" y="5055880"/>
            <a:chExt cx="2653871" cy="1025703"/>
          </a:xfrm>
        </p:grpSpPr>
        <p:grpSp>
          <p:nvGrpSpPr>
            <p:cNvPr id="56" name="Group 27"/>
            <p:cNvGrpSpPr/>
            <p:nvPr>
              <p:custDataLst>
                <p:tags r:id="rId21"/>
              </p:custDataLst>
            </p:nvPr>
          </p:nvGrpSpPr>
          <p:grpSpPr>
            <a:xfrm>
              <a:off x="8407860" y="5055880"/>
              <a:ext cx="1925993" cy="1025703"/>
              <a:chOff x="64" y="2690"/>
              <a:chExt cx="1063" cy="768"/>
            </a:xfrm>
          </p:grpSpPr>
          <p:grpSp>
            <p:nvGrpSpPr>
              <p:cNvPr id="58" name="Group 28"/>
              <p:cNvGrpSpPr/>
              <p:nvPr>
                <p:custDataLst>
                  <p:tags r:id="rId22"/>
                </p:custDataLst>
              </p:nvPr>
            </p:nvGrpSpPr>
            <p:grpSpPr>
              <a:xfrm>
                <a:off x="500" y="2690"/>
                <a:ext cx="627" cy="768"/>
                <a:chOff x="954" y="1490"/>
                <a:chExt cx="627" cy="768"/>
              </a:xfrm>
            </p:grpSpPr>
            <p:sp>
              <p:nvSpPr>
                <p:cNvPr id="60" name="Line 29"/>
                <p:cNvSpPr>
                  <a:spLocks noChangeShapeType="1"/>
                </p:cNvSpPr>
                <p:nvPr>
                  <p:custDataLst>
                    <p:tags r:id="rId23"/>
                  </p:custDataLst>
                </p:nvPr>
              </p:nvSpPr>
              <p:spPr bwMode="auto">
                <a:xfrm>
                  <a:off x="954" y="2074"/>
                  <a:ext cx="155"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61" name="Text Box 30"/>
                <p:cNvSpPr txBox="1">
                  <a:spLocks noChangeArrowheads="1"/>
                </p:cNvSpPr>
                <p:nvPr>
                  <p:custDataLst>
                    <p:tags r:id="rId24"/>
                  </p:custDataLst>
                </p:nvPr>
              </p:nvSpPr>
              <p:spPr bwMode="auto">
                <a:xfrm>
                  <a:off x="1073" y="1866"/>
                  <a:ext cx="256" cy="392"/>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C</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62" name="Line 31"/>
                <p:cNvSpPr>
                  <a:spLocks noChangeShapeType="1"/>
                </p:cNvSpPr>
                <p:nvPr>
                  <p:custDataLst>
                    <p:tags r:id="rId25"/>
                  </p:custDataLst>
                </p:nvPr>
              </p:nvSpPr>
              <p:spPr bwMode="auto">
                <a:xfrm flipH="1" flipV="1">
                  <a:off x="1201" y="1787"/>
                  <a:ext cx="0" cy="192"/>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63" name="Text Box 33"/>
                <p:cNvSpPr txBox="1">
                  <a:spLocks noChangeArrowheads="1"/>
                </p:cNvSpPr>
                <p:nvPr>
                  <p:custDataLst>
                    <p:tags r:id="rId26"/>
                  </p:custDataLst>
                </p:nvPr>
              </p:nvSpPr>
              <p:spPr bwMode="auto">
                <a:xfrm>
                  <a:off x="1076" y="1490"/>
                  <a:ext cx="458" cy="392"/>
                </a:xfrm>
                <a:prstGeom prst="rect">
                  <a:avLst/>
                </a:prstGeom>
                <a:noFill/>
                <a:ln w="9525">
                  <a:noFill/>
                  <a:miter lim="800000"/>
                </a:ln>
              </p:spPr>
              <p:txBody>
                <a:bodyPr wrap="square">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OH</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64" name="Line 34"/>
                <p:cNvSpPr>
                  <a:spLocks noChangeShapeType="1"/>
                </p:cNvSpPr>
                <p:nvPr>
                  <p:custDataLst>
                    <p:tags r:id="rId27"/>
                  </p:custDataLst>
                </p:nvPr>
              </p:nvSpPr>
              <p:spPr bwMode="auto">
                <a:xfrm>
                  <a:off x="1427" y="2074"/>
                  <a:ext cx="154"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65" name="Text Box 35"/>
                <p:cNvSpPr txBox="1">
                  <a:spLocks noChangeArrowheads="1"/>
                </p:cNvSpPr>
                <p:nvPr>
                  <p:custDataLst>
                    <p:tags r:id="rId28"/>
                  </p:custDataLst>
                </p:nvPr>
              </p:nvSpPr>
              <p:spPr bwMode="auto">
                <a:xfrm>
                  <a:off x="1224" y="1864"/>
                  <a:ext cx="253" cy="392"/>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H</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sp>
            <p:nvSpPr>
              <p:cNvPr id="59" name="Text Box 36"/>
              <p:cNvSpPr txBox="1">
                <a:spLocks noChangeArrowheads="1"/>
              </p:cNvSpPr>
              <p:nvPr>
                <p:custDataLst>
                  <p:tags r:id="rId29"/>
                </p:custDataLst>
              </p:nvPr>
            </p:nvSpPr>
            <p:spPr bwMode="auto">
              <a:xfrm>
                <a:off x="64" y="3040"/>
                <a:ext cx="465" cy="392"/>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CH</a:t>
                </a:r>
                <a:r>
                  <a:rPr kumimoji="0" lang="en-US" altLang="zh-CN" sz="2800" b="1" u="none" strike="noStrike" kern="0" cap="none" spc="0" normalizeH="0" baseline="-2500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3</a:t>
                </a:r>
                <a:endParaRPr kumimoji="0" lang="en-US" altLang="zh-CN" sz="2800" b="1" u="none" strike="noStrike" kern="0" cap="none" spc="0" normalizeH="0" baseline="-2500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sp>
          <p:nvSpPr>
            <p:cNvPr id="57" name="矩形 56"/>
            <p:cNvSpPr/>
            <p:nvPr>
              <p:custDataLst>
                <p:tags r:id="rId30"/>
              </p:custDataLst>
            </p:nvPr>
          </p:nvSpPr>
          <p:spPr>
            <a:xfrm>
              <a:off x="10218230" y="5545675"/>
              <a:ext cx="843501" cy="523220"/>
            </a:xfrm>
            <a:prstGeom prst="rect">
              <a:avLst/>
            </a:prstGeom>
          </p:spPr>
          <p:txBody>
            <a:bodyPr wrap="none">
              <a:spAutoFit/>
            </a:bodyPr>
            <a:lstStyle/>
            <a:p>
              <a:pPr lvl="0"/>
              <a:r>
                <a:rPr lang="en-US" altLang="zh-CN" sz="2800" b="1">
                  <a:solidFill>
                    <a:prstClr val="black"/>
                  </a:solidFill>
                  <a:latin typeface="Times New Roman" panose="02020603050405020304" charset="0"/>
                  <a:ea typeface="华文新魏" panose="02010800040101010101" pitchFamily="2" charset="-122"/>
                  <a:cs typeface="Times New Roman" panose="02020603050405020304" charset="0"/>
                </a:rPr>
                <a:t>NH</a:t>
              </a:r>
              <a:r>
                <a:rPr lang="en-US" altLang="zh-CN" sz="2800" b="1" baseline="-25000">
                  <a:solidFill>
                    <a:prstClr val="black"/>
                  </a:solidFill>
                  <a:latin typeface="Times New Roman" panose="02020603050405020304" charset="0"/>
                  <a:ea typeface="华文新魏" panose="02010800040101010101" pitchFamily="2" charset="-122"/>
                  <a:cs typeface="Times New Roman" panose="02020603050405020304" charset="0"/>
                </a:rPr>
                <a:t>2</a:t>
              </a:r>
              <a:endParaRPr lang="zh-CN" altLang="en-US">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sp>
        <p:nvSpPr>
          <p:cNvPr id="66" name="TextBox 86"/>
          <p:cNvSpPr txBox="1"/>
          <p:nvPr>
            <p:custDataLst>
              <p:tags r:id="rId31"/>
            </p:custDataLst>
          </p:nvPr>
        </p:nvSpPr>
        <p:spPr>
          <a:xfrm>
            <a:off x="8807260" y="1758167"/>
            <a:ext cx="2065328" cy="523220"/>
          </a:xfrm>
          <a:prstGeom prst="rect">
            <a:avLst/>
          </a:prstGeom>
          <a:noFill/>
        </p:spPr>
        <p:txBody>
          <a:bodyPr wrap="square" rtlCol="0">
            <a:spAutoFit/>
          </a:bodyPr>
          <a:lstStyle/>
          <a:p>
            <a:r>
              <a:rPr lang="en-US" altLang="zh-CN" sz="2800" b="1" smtClean="0">
                <a:solidFill>
                  <a:srgbClr val="000099"/>
                </a:solidFill>
                <a:latin typeface="Times New Roman" panose="02020603050405020304" charset="0"/>
                <a:ea typeface="华文新魏" panose="02010800040101010101" pitchFamily="2" charset="-122"/>
                <a:cs typeface="Times New Roman" panose="02020603050405020304" charset="0"/>
              </a:rPr>
              <a:t>2-</a:t>
            </a:r>
            <a:r>
              <a:rPr lang="zh-CN" altLang="en-US" sz="2800" b="1" smtClean="0">
                <a:solidFill>
                  <a:srgbClr val="000099"/>
                </a:solidFill>
                <a:latin typeface="Times New Roman" panose="02020603050405020304" charset="0"/>
                <a:ea typeface="华文新魏" panose="02010800040101010101" pitchFamily="2" charset="-122"/>
                <a:cs typeface="Times New Roman" panose="02020603050405020304" charset="0"/>
              </a:rPr>
              <a:t>羟基乙胺</a:t>
            </a:r>
            <a:endParaRPr lang="zh-CN" altLang="en-US" sz="2800" b="1">
              <a:solidFill>
                <a:srgbClr val="000099"/>
              </a:solidFill>
              <a:latin typeface="Times New Roman" panose="02020603050405020304" charset="0"/>
              <a:ea typeface="华文新魏" panose="02010800040101010101" pitchFamily="2" charset="-122"/>
              <a:cs typeface="Times New Roman" panose="02020603050405020304" charset="0"/>
            </a:endParaRPr>
          </a:p>
        </p:txBody>
      </p:sp>
      <p:sp>
        <p:nvSpPr>
          <p:cNvPr id="67" name="TextBox 24"/>
          <p:cNvSpPr txBox="1">
            <a:spLocks noChangeArrowheads="1"/>
          </p:cNvSpPr>
          <p:nvPr>
            <p:custDataLst>
              <p:tags r:id="rId32"/>
            </p:custDataLst>
          </p:nvPr>
        </p:nvSpPr>
        <p:spPr bwMode="auto">
          <a:xfrm>
            <a:off x="208799" y="3470607"/>
            <a:ext cx="2706650" cy="523220"/>
          </a:xfrm>
          <a:prstGeom prst="rect">
            <a:avLst/>
          </a:prstGeom>
          <a:noFill/>
          <a:ln w="9525">
            <a:noFill/>
            <a:miter lim="800000"/>
          </a:ln>
        </p:spPr>
        <p:txBody>
          <a:bodyPr wrap="square">
            <a:spAutoFit/>
          </a:bodyPr>
          <a:lstStyle/>
          <a:p>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④</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与醇类加成：</a:t>
            </a:r>
            <a:endPar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endParaRPr>
          </a:p>
        </p:txBody>
      </p:sp>
      <p:grpSp>
        <p:nvGrpSpPr>
          <p:cNvPr id="68" name="Group 27"/>
          <p:cNvGrpSpPr/>
          <p:nvPr>
            <p:custDataLst>
              <p:tags r:id="rId33"/>
            </p:custDataLst>
          </p:nvPr>
        </p:nvGrpSpPr>
        <p:grpSpPr>
          <a:xfrm>
            <a:off x="3980372" y="2127299"/>
            <a:ext cx="1967666" cy="1072447"/>
            <a:chOff x="64" y="2655"/>
            <a:chExt cx="1086" cy="803"/>
          </a:xfrm>
        </p:grpSpPr>
        <p:grpSp>
          <p:nvGrpSpPr>
            <p:cNvPr id="69" name="Group 28"/>
            <p:cNvGrpSpPr/>
            <p:nvPr>
              <p:custDataLst>
                <p:tags r:id="rId34"/>
              </p:custDataLst>
            </p:nvPr>
          </p:nvGrpSpPr>
          <p:grpSpPr>
            <a:xfrm>
              <a:off x="500" y="2655"/>
              <a:ext cx="650" cy="803"/>
              <a:chOff x="954" y="1455"/>
              <a:chExt cx="650" cy="803"/>
            </a:xfrm>
          </p:grpSpPr>
          <p:sp>
            <p:nvSpPr>
              <p:cNvPr id="71" name="Line 29"/>
              <p:cNvSpPr>
                <a:spLocks noChangeShapeType="1"/>
              </p:cNvSpPr>
              <p:nvPr>
                <p:custDataLst>
                  <p:tags r:id="rId35"/>
                </p:custDataLst>
              </p:nvPr>
            </p:nvSpPr>
            <p:spPr bwMode="auto">
              <a:xfrm>
                <a:off x="954" y="2074"/>
                <a:ext cx="155"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72" name="Text Box 30"/>
              <p:cNvSpPr txBox="1">
                <a:spLocks noChangeArrowheads="1"/>
              </p:cNvSpPr>
              <p:nvPr>
                <p:custDataLst>
                  <p:tags r:id="rId36"/>
                </p:custDataLst>
              </p:nvPr>
            </p:nvSpPr>
            <p:spPr bwMode="auto">
              <a:xfrm>
                <a:off x="1073" y="1866"/>
                <a:ext cx="256" cy="392"/>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C</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73" name="Line 31"/>
              <p:cNvSpPr>
                <a:spLocks noChangeShapeType="1"/>
              </p:cNvSpPr>
              <p:nvPr>
                <p:custDataLst>
                  <p:tags r:id="rId37"/>
                </p:custDataLst>
              </p:nvPr>
            </p:nvSpPr>
            <p:spPr bwMode="auto">
              <a:xfrm flipH="1" flipV="1">
                <a:off x="1158" y="1757"/>
                <a:ext cx="0" cy="192"/>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74" name="Line 32"/>
              <p:cNvSpPr>
                <a:spLocks noChangeShapeType="1"/>
              </p:cNvSpPr>
              <p:nvPr>
                <p:custDataLst>
                  <p:tags r:id="rId38"/>
                </p:custDataLst>
              </p:nvPr>
            </p:nvSpPr>
            <p:spPr bwMode="auto">
              <a:xfrm flipH="1" flipV="1">
                <a:off x="1209" y="1757"/>
                <a:ext cx="0" cy="192"/>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75" name="Text Box 33"/>
              <p:cNvSpPr txBox="1">
                <a:spLocks noChangeArrowheads="1"/>
              </p:cNvSpPr>
              <p:nvPr>
                <p:custDataLst>
                  <p:tags r:id="rId39"/>
                </p:custDataLst>
              </p:nvPr>
            </p:nvSpPr>
            <p:spPr bwMode="auto">
              <a:xfrm>
                <a:off x="1076" y="1455"/>
                <a:ext cx="313" cy="392"/>
              </a:xfrm>
              <a:prstGeom prst="rect">
                <a:avLst/>
              </a:prstGeom>
              <a:noFill/>
              <a:ln w="9525">
                <a:noFill/>
                <a:miter lim="800000"/>
              </a:ln>
            </p:spPr>
            <p:txBody>
              <a:bodyPr wrap="square">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O</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76" name="Line 34"/>
              <p:cNvSpPr>
                <a:spLocks noChangeShapeType="1"/>
              </p:cNvSpPr>
              <p:nvPr>
                <p:custDataLst>
                  <p:tags r:id="rId40"/>
                </p:custDataLst>
              </p:nvPr>
            </p:nvSpPr>
            <p:spPr bwMode="auto">
              <a:xfrm>
                <a:off x="1232" y="2074"/>
                <a:ext cx="154"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77" name="Text Box 35"/>
              <p:cNvSpPr txBox="1">
                <a:spLocks noChangeArrowheads="1"/>
              </p:cNvSpPr>
              <p:nvPr>
                <p:custDataLst>
                  <p:tags r:id="rId41"/>
                </p:custDataLst>
              </p:nvPr>
            </p:nvSpPr>
            <p:spPr bwMode="auto">
              <a:xfrm>
                <a:off x="1351" y="1864"/>
                <a:ext cx="253" cy="392"/>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H</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sp>
          <p:nvSpPr>
            <p:cNvPr id="70" name="Text Box 36"/>
            <p:cNvSpPr txBox="1">
              <a:spLocks noChangeArrowheads="1"/>
            </p:cNvSpPr>
            <p:nvPr>
              <p:custDataLst>
                <p:tags r:id="rId42"/>
              </p:custDataLst>
            </p:nvPr>
          </p:nvSpPr>
          <p:spPr bwMode="auto">
            <a:xfrm>
              <a:off x="64" y="3040"/>
              <a:ext cx="465" cy="392"/>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CH</a:t>
              </a:r>
              <a:r>
                <a:rPr kumimoji="0" lang="en-US" altLang="zh-CN" sz="2800" b="1" u="none" strike="noStrike" kern="0" cap="none" spc="0" normalizeH="0" baseline="-2500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3</a:t>
              </a:r>
              <a:endParaRPr kumimoji="0" lang="en-US" altLang="zh-CN" sz="2800" b="1" u="none" strike="noStrike" kern="0" cap="none" spc="0" normalizeH="0" baseline="-2500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sp>
        <p:nvSpPr>
          <p:cNvPr id="78" name="矩形 77"/>
          <p:cNvSpPr/>
          <p:nvPr>
            <p:custDataLst>
              <p:tags r:id="rId43"/>
            </p:custDataLst>
          </p:nvPr>
        </p:nvSpPr>
        <p:spPr>
          <a:xfrm>
            <a:off x="5933506" y="2641486"/>
            <a:ext cx="3074536" cy="523220"/>
          </a:xfrm>
          <a:prstGeom prst="rect">
            <a:avLst/>
          </a:prstGeom>
        </p:spPr>
        <p:txBody>
          <a:bodyPr wrap="square">
            <a:spAutoFit/>
          </a:bodyPr>
          <a:lstStyle/>
          <a:p>
            <a:r>
              <a:rPr lang="en-US" altLang="zh-CN" sz="2800" b="1" kern="0" smtClean="0">
                <a:latin typeface="Times New Roman" panose="02020603050405020304" charset="0"/>
                <a:ea typeface="华文新魏" panose="02010800040101010101" pitchFamily="2" charset="-122"/>
                <a:cs typeface="Times New Roman" panose="02020603050405020304" charset="0"/>
              </a:rPr>
              <a:t>+ H—</a:t>
            </a:r>
            <a:r>
              <a:rPr lang="en-US" altLang="zh-CN" sz="2800" b="1" smtClean="0">
                <a:latin typeface="Times New Roman" panose="02020603050405020304" charset="0"/>
                <a:ea typeface="华文新魏" panose="02010800040101010101" pitchFamily="2" charset="-122"/>
                <a:cs typeface="Times New Roman" panose="02020603050405020304" charset="0"/>
              </a:rPr>
              <a:t>NHCH</a:t>
            </a:r>
            <a:r>
              <a:rPr lang="en-US" altLang="zh-CN" sz="2800" b="1" baseline="-25000" smtClean="0">
                <a:latin typeface="Times New Roman" panose="02020603050405020304" charset="0"/>
                <a:ea typeface="华文新魏" panose="02010800040101010101" pitchFamily="2" charset="-122"/>
                <a:cs typeface="Times New Roman" panose="02020603050405020304" charset="0"/>
              </a:rPr>
              <a:t>3</a:t>
            </a:r>
            <a:endParaRPr lang="zh-CN" altLang="en-US" baseline="-25000">
              <a:latin typeface="Times New Roman" panose="02020603050405020304" charset="0"/>
              <a:ea typeface="华文新魏" panose="02010800040101010101" pitchFamily="2" charset="-122"/>
              <a:cs typeface="Times New Roman" panose="02020603050405020304" charset="0"/>
            </a:endParaRPr>
          </a:p>
        </p:txBody>
      </p:sp>
      <p:sp>
        <p:nvSpPr>
          <p:cNvPr id="79" name="TextBox 99"/>
          <p:cNvSpPr txBox="1"/>
          <p:nvPr>
            <p:custDataLst>
              <p:tags r:id="rId44"/>
            </p:custDataLst>
          </p:nvPr>
        </p:nvSpPr>
        <p:spPr>
          <a:xfrm>
            <a:off x="4768332" y="2041162"/>
            <a:ext cx="572907" cy="461665"/>
          </a:xfrm>
          <a:prstGeom prst="rect">
            <a:avLst/>
          </a:prstGeom>
          <a:noFill/>
        </p:spPr>
        <p:txBody>
          <a:bodyPr wrap="square" rtlCol="0">
            <a:spAutoFit/>
          </a:bodyPr>
          <a:lstStyle/>
          <a:p>
            <a:r>
              <a:rPr lang="en-US" altLang="zh-CN" sz="2400" b="1" smtClean="0">
                <a:solidFill>
                  <a:srgbClr val="000099"/>
                </a:solidFill>
                <a:latin typeface="Times New Roman" panose="02020603050405020304" charset="0"/>
                <a:ea typeface="华文新魏" panose="02010800040101010101" pitchFamily="2" charset="-122"/>
                <a:cs typeface="Times New Roman" panose="02020603050405020304" charset="0"/>
              </a:rPr>
              <a:t>δ-</a:t>
            </a:r>
            <a:endParaRPr lang="zh-CN" altLang="en-US" sz="2400" b="1">
              <a:solidFill>
                <a:srgbClr val="000099"/>
              </a:solidFill>
              <a:latin typeface="Times New Roman" panose="02020603050405020304" charset="0"/>
              <a:ea typeface="华文新魏" panose="02010800040101010101" pitchFamily="2" charset="-122"/>
              <a:cs typeface="Times New Roman" panose="02020603050405020304" charset="0"/>
            </a:endParaRPr>
          </a:p>
        </p:txBody>
      </p:sp>
      <p:sp>
        <p:nvSpPr>
          <p:cNvPr id="80" name="TextBox 100"/>
          <p:cNvSpPr txBox="1"/>
          <p:nvPr>
            <p:custDataLst>
              <p:tags r:id="rId45"/>
            </p:custDataLst>
          </p:nvPr>
        </p:nvSpPr>
        <p:spPr>
          <a:xfrm>
            <a:off x="4691952" y="2502827"/>
            <a:ext cx="533022" cy="461665"/>
          </a:xfrm>
          <a:prstGeom prst="rect">
            <a:avLst/>
          </a:prstGeom>
          <a:noFill/>
        </p:spPr>
        <p:txBody>
          <a:bodyPr wrap="square" rtlCol="0">
            <a:spAutoFit/>
          </a:bodyPr>
          <a:lstStyle/>
          <a:p>
            <a:r>
              <a:rPr lang="en-US" altLang="zh-CN" sz="2400" b="1" smtClean="0">
                <a:solidFill>
                  <a:srgbClr val="FF0000"/>
                </a:solidFill>
                <a:latin typeface="Times New Roman" panose="02020603050405020304" charset="0"/>
                <a:ea typeface="华文新魏" panose="02010800040101010101" pitchFamily="2" charset="-122"/>
                <a:cs typeface="Times New Roman" panose="02020603050405020304" charset="0"/>
              </a:rPr>
              <a:t>δ+</a:t>
            </a:r>
            <a:endParaRPr lang="zh-CN" altLang="en-US"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81" name="TextBox 101"/>
          <p:cNvSpPr txBox="1"/>
          <p:nvPr>
            <p:custDataLst>
              <p:tags r:id="rId46"/>
            </p:custDataLst>
          </p:nvPr>
        </p:nvSpPr>
        <p:spPr>
          <a:xfrm>
            <a:off x="6859851" y="2410653"/>
            <a:ext cx="572907" cy="461665"/>
          </a:xfrm>
          <a:prstGeom prst="rect">
            <a:avLst/>
          </a:prstGeom>
          <a:noFill/>
        </p:spPr>
        <p:txBody>
          <a:bodyPr wrap="square" rtlCol="0">
            <a:spAutoFit/>
          </a:bodyPr>
          <a:lstStyle/>
          <a:p>
            <a:r>
              <a:rPr lang="en-US" altLang="zh-CN" sz="2400" b="1" smtClean="0">
                <a:solidFill>
                  <a:srgbClr val="000099"/>
                </a:solidFill>
                <a:latin typeface="Times New Roman" panose="02020603050405020304" charset="0"/>
                <a:ea typeface="华文新魏" panose="02010800040101010101" pitchFamily="2" charset="-122"/>
                <a:cs typeface="Times New Roman" panose="02020603050405020304" charset="0"/>
              </a:rPr>
              <a:t>δ-</a:t>
            </a:r>
            <a:endParaRPr lang="zh-CN" altLang="en-US" sz="2400" b="1">
              <a:solidFill>
                <a:srgbClr val="000099"/>
              </a:solidFill>
              <a:latin typeface="Times New Roman" panose="02020603050405020304" charset="0"/>
              <a:ea typeface="华文新魏" panose="02010800040101010101" pitchFamily="2" charset="-122"/>
              <a:cs typeface="Times New Roman" panose="02020603050405020304" charset="0"/>
            </a:endParaRPr>
          </a:p>
        </p:txBody>
      </p:sp>
      <p:sp>
        <p:nvSpPr>
          <p:cNvPr id="82" name="TextBox 102"/>
          <p:cNvSpPr txBox="1"/>
          <p:nvPr>
            <p:custDataLst>
              <p:tags r:id="rId47"/>
            </p:custDataLst>
          </p:nvPr>
        </p:nvSpPr>
        <p:spPr>
          <a:xfrm>
            <a:off x="6078799" y="2404798"/>
            <a:ext cx="533022" cy="461665"/>
          </a:xfrm>
          <a:prstGeom prst="rect">
            <a:avLst/>
          </a:prstGeom>
          <a:noFill/>
        </p:spPr>
        <p:txBody>
          <a:bodyPr wrap="square" rtlCol="0">
            <a:spAutoFit/>
          </a:bodyPr>
          <a:lstStyle/>
          <a:p>
            <a:r>
              <a:rPr lang="en-US" altLang="zh-CN" sz="2400" b="1" smtClean="0">
                <a:solidFill>
                  <a:srgbClr val="FF0000"/>
                </a:solidFill>
                <a:latin typeface="Times New Roman" panose="02020603050405020304" charset="0"/>
                <a:ea typeface="华文新魏" panose="02010800040101010101" pitchFamily="2" charset="-122"/>
                <a:cs typeface="Times New Roman" panose="02020603050405020304" charset="0"/>
              </a:rPr>
              <a:t>δ+</a:t>
            </a:r>
            <a:endParaRPr lang="zh-CN" altLang="en-US"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cxnSp>
        <p:nvCxnSpPr>
          <p:cNvPr id="83" name="直接连接符 82"/>
          <p:cNvCxnSpPr/>
          <p:nvPr>
            <p:custDataLst>
              <p:tags r:id="rId48"/>
            </p:custDataLst>
          </p:nvPr>
        </p:nvCxnSpPr>
        <p:spPr>
          <a:xfrm>
            <a:off x="5182866" y="2643578"/>
            <a:ext cx="436839" cy="0"/>
          </a:xfrm>
          <a:prstGeom prst="line">
            <a:avLst/>
          </a:prstGeom>
          <a:ln w="2540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84" name="直接连接符 83"/>
          <p:cNvCxnSpPr/>
          <p:nvPr>
            <p:custDataLst>
              <p:tags r:id="rId49"/>
            </p:custDataLst>
          </p:nvPr>
        </p:nvCxnSpPr>
        <p:spPr>
          <a:xfrm flipH="1">
            <a:off x="6801945" y="2830061"/>
            <a:ext cx="0" cy="273950"/>
          </a:xfrm>
          <a:prstGeom prst="line">
            <a:avLst/>
          </a:prstGeom>
          <a:ln w="2540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87" name="Line 7"/>
          <p:cNvSpPr>
            <a:spLocks noChangeShapeType="1"/>
          </p:cNvSpPr>
          <p:nvPr>
            <p:custDataLst>
              <p:tags r:id="rId50"/>
            </p:custDataLst>
          </p:nvPr>
        </p:nvSpPr>
        <p:spPr bwMode="auto">
          <a:xfrm>
            <a:off x="8210724" y="2903254"/>
            <a:ext cx="619757" cy="2"/>
          </a:xfrm>
          <a:prstGeom prst="line">
            <a:avLst/>
          </a:prstGeom>
          <a:noFill/>
          <a:ln w="28575">
            <a:solidFill>
              <a:srgbClr val="000000"/>
            </a:solidFill>
            <a:round/>
            <a:tailEnd type="triangle" w="med" len="me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nvGrpSpPr>
          <p:cNvPr id="88" name="组合 87"/>
          <p:cNvGrpSpPr/>
          <p:nvPr>
            <p:custDataLst>
              <p:tags r:id="rId51"/>
            </p:custDataLst>
          </p:nvPr>
        </p:nvGrpSpPr>
        <p:grpSpPr>
          <a:xfrm>
            <a:off x="8759163" y="2171372"/>
            <a:ext cx="3262121" cy="1025703"/>
            <a:chOff x="8407860" y="5055880"/>
            <a:chExt cx="3262121" cy="1025703"/>
          </a:xfrm>
        </p:grpSpPr>
        <p:grpSp>
          <p:nvGrpSpPr>
            <p:cNvPr id="89" name="Group 27"/>
            <p:cNvGrpSpPr/>
            <p:nvPr>
              <p:custDataLst>
                <p:tags r:id="rId52"/>
              </p:custDataLst>
            </p:nvPr>
          </p:nvGrpSpPr>
          <p:grpSpPr>
            <a:xfrm>
              <a:off x="8407860" y="5055880"/>
              <a:ext cx="1925993" cy="1025703"/>
              <a:chOff x="64" y="2690"/>
              <a:chExt cx="1063" cy="768"/>
            </a:xfrm>
          </p:grpSpPr>
          <p:grpSp>
            <p:nvGrpSpPr>
              <p:cNvPr id="91" name="Group 28"/>
              <p:cNvGrpSpPr/>
              <p:nvPr>
                <p:custDataLst>
                  <p:tags r:id="rId53"/>
                </p:custDataLst>
              </p:nvPr>
            </p:nvGrpSpPr>
            <p:grpSpPr>
              <a:xfrm>
                <a:off x="500" y="2690"/>
                <a:ext cx="627" cy="768"/>
                <a:chOff x="954" y="1490"/>
                <a:chExt cx="627" cy="768"/>
              </a:xfrm>
            </p:grpSpPr>
            <p:sp>
              <p:nvSpPr>
                <p:cNvPr id="93" name="Line 29"/>
                <p:cNvSpPr>
                  <a:spLocks noChangeShapeType="1"/>
                </p:cNvSpPr>
                <p:nvPr>
                  <p:custDataLst>
                    <p:tags r:id="rId54"/>
                  </p:custDataLst>
                </p:nvPr>
              </p:nvSpPr>
              <p:spPr bwMode="auto">
                <a:xfrm>
                  <a:off x="954" y="2074"/>
                  <a:ext cx="155"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94" name="Text Box 30"/>
                <p:cNvSpPr txBox="1">
                  <a:spLocks noChangeArrowheads="1"/>
                </p:cNvSpPr>
                <p:nvPr>
                  <p:custDataLst>
                    <p:tags r:id="rId55"/>
                  </p:custDataLst>
                </p:nvPr>
              </p:nvSpPr>
              <p:spPr bwMode="auto">
                <a:xfrm>
                  <a:off x="1073" y="1866"/>
                  <a:ext cx="256" cy="392"/>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C</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95" name="Line 31"/>
                <p:cNvSpPr>
                  <a:spLocks noChangeShapeType="1"/>
                </p:cNvSpPr>
                <p:nvPr>
                  <p:custDataLst>
                    <p:tags r:id="rId56"/>
                  </p:custDataLst>
                </p:nvPr>
              </p:nvSpPr>
              <p:spPr bwMode="auto">
                <a:xfrm flipH="1" flipV="1">
                  <a:off x="1201" y="1787"/>
                  <a:ext cx="0" cy="192"/>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96" name="Text Box 33"/>
                <p:cNvSpPr txBox="1">
                  <a:spLocks noChangeArrowheads="1"/>
                </p:cNvSpPr>
                <p:nvPr>
                  <p:custDataLst>
                    <p:tags r:id="rId57"/>
                  </p:custDataLst>
                </p:nvPr>
              </p:nvSpPr>
              <p:spPr bwMode="auto">
                <a:xfrm>
                  <a:off x="1076" y="1490"/>
                  <a:ext cx="458" cy="392"/>
                </a:xfrm>
                <a:prstGeom prst="rect">
                  <a:avLst/>
                </a:prstGeom>
                <a:noFill/>
                <a:ln w="9525">
                  <a:noFill/>
                  <a:miter lim="800000"/>
                </a:ln>
              </p:spPr>
              <p:txBody>
                <a:bodyPr wrap="square">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OH</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97" name="Line 34"/>
                <p:cNvSpPr>
                  <a:spLocks noChangeShapeType="1"/>
                </p:cNvSpPr>
                <p:nvPr>
                  <p:custDataLst>
                    <p:tags r:id="rId58"/>
                  </p:custDataLst>
                </p:nvPr>
              </p:nvSpPr>
              <p:spPr bwMode="auto">
                <a:xfrm>
                  <a:off x="1427" y="2074"/>
                  <a:ext cx="154"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98" name="Text Box 35"/>
                <p:cNvSpPr txBox="1">
                  <a:spLocks noChangeArrowheads="1"/>
                </p:cNvSpPr>
                <p:nvPr>
                  <p:custDataLst>
                    <p:tags r:id="rId59"/>
                  </p:custDataLst>
                </p:nvPr>
              </p:nvSpPr>
              <p:spPr bwMode="auto">
                <a:xfrm>
                  <a:off x="1224" y="1864"/>
                  <a:ext cx="253" cy="392"/>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H</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sp>
            <p:nvSpPr>
              <p:cNvPr id="92" name="Text Box 36"/>
              <p:cNvSpPr txBox="1">
                <a:spLocks noChangeArrowheads="1"/>
              </p:cNvSpPr>
              <p:nvPr>
                <p:custDataLst>
                  <p:tags r:id="rId60"/>
                </p:custDataLst>
              </p:nvPr>
            </p:nvSpPr>
            <p:spPr bwMode="auto">
              <a:xfrm>
                <a:off x="64" y="3040"/>
                <a:ext cx="465" cy="392"/>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CH</a:t>
                </a:r>
                <a:r>
                  <a:rPr kumimoji="0" lang="en-US" altLang="zh-CN" sz="2800" b="1" u="none" strike="noStrike" kern="0" cap="none" spc="0" normalizeH="0" baseline="-2500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3</a:t>
                </a:r>
                <a:endParaRPr kumimoji="0" lang="en-US" altLang="zh-CN" sz="2800" b="1" u="none" strike="noStrike" kern="0" cap="none" spc="0" normalizeH="0" baseline="-2500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sp>
          <p:nvSpPr>
            <p:cNvPr id="90" name="矩形 89"/>
            <p:cNvSpPr/>
            <p:nvPr>
              <p:custDataLst>
                <p:tags r:id="rId61"/>
              </p:custDataLst>
            </p:nvPr>
          </p:nvSpPr>
          <p:spPr>
            <a:xfrm>
              <a:off x="10218230" y="5545675"/>
              <a:ext cx="1451751" cy="523220"/>
            </a:xfrm>
            <a:prstGeom prst="rect">
              <a:avLst/>
            </a:prstGeom>
          </p:spPr>
          <p:txBody>
            <a:bodyPr wrap="square">
              <a:spAutoFit/>
            </a:bodyPr>
            <a:lstStyle/>
            <a:p>
              <a:pPr lvl="0"/>
              <a:r>
                <a:rPr lang="en-US" altLang="zh-CN" sz="2800" b="1" smtClean="0">
                  <a:solidFill>
                    <a:prstClr val="black"/>
                  </a:solidFill>
                  <a:latin typeface="Times New Roman" panose="02020603050405020304" charset="0"/>
                  <a:ea typeface="华文新魏" panose="02010800040101010101" pitchFamily="2" charset="-122"/>
                  <a:cs typeface="Times New Roman" panose="02020603050405020304" charset="0"/>
                </a:rPr>
                <a:t>NHCH</a:t>
              </a:r>
              <a:r>
                <a:rPr lang="en-US" altLang="zh-CN" sz="2800" b="1" baseline="-25000" smtClean="0">
                  <a:solidFill>
                    <a:prstClr val="black"/>
                  </a:solidFill>
                  <a:latin typeface="Times New Roman" panose="02020603050405020304" charset="0"/>
                  <a:ea typeface="华文新魏" panose="02010800040101010101" pitchFamily="2" charset="-122"/>
                  <a:cs typeface="Times New Roman" panose="02020603050405020304" charset="0"/>
                </a:rPr>
                <a:t>3</a:t>
              </a:r>
              <a:endParaRPr lang="zh-CN" altLang="en-US" baseline="-25000">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grpSp>
        <p:nvGrpSpPr>
          <p:cNvPr id="99" name="Group 27"/>
          <p:cNvGrpSpPr/>
          <p:nvPr>
            <p:custDataLst>
              <p:tags r:id="rId62"/>
            </p:custDataLst>
          </p:nvPr>
        </p:nvGrpSpPr>
        <p:grpSpPr>
          <a:xfrm>
            <a:off x="2946202" y="3732217"/>
            <a:ext cx="1967666" cy="1072447"/>
            <a:chOff x="64" y="2655"/>
            <a:chExt cx="1086" cy="803"/>
          </a:xfrm>
        </p:grpSpPr>
        <p:grpSp>
          <p:nvGrpSpPr>
            <p:cNvPr id="100" name="Group 28"/>
            <p:cNvGrpSpPr/>
            <p:nvPr>
              <p:custDataLst>
                <p:tags r:id="rId63"/>
              </p:custDataLst>
            </p:nvPr>
          </p:nvGrpSpPr>
          <p:grpSpPr>
            <a:xfrm>
              <a:off x="500" y="2655"/>
              <a:ext cx="650" cy="803"/>
              <a:chOff x="954" y="1455"/>
              <a:chExt cx="650" cy="803"/>
            </a:xfrm>
          </p:grpSpPr>
          <p:sp>
            <p:nvSpPr>
              <p:cNvPr id="102" name="Line 29"/>
              <p:cNvSpPr>
                <a:spLocks noChangeShapeType="1"/>
              </p:cNvSpPr>
              <p:nvPr>
                <p:custDataLst>
                  <p:tags r:id="rId64"/>
                </p:custDataLst>
              </p:nvPr>
            </p:nvSpPr>
            <p:spPr bwMode="auto">
              <a:xfrm>
                <a:off x="954" y="2074"/>
                <a:ext cx="155"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103" name="Text Box 30"/>
              <p:cNvSpPr txBox="1">
                <a:spLocks noChangeArrowheads="1"/>
              </p:cNvSpPr>
              <p:nvPr>
                <p:custDataLst>
                  <p:tags r:id="rId65"/>
                </p:custDataLst>
              </p:nvPr>
            </p:nvSpPr>
            <p:spPr bwMode="auto">
              <a:xfrm>
                <a:off x="1073" y="1866"/>
                <a:ext cx="256" cy="392"/>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C</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104" name="Line 31"/>
              <p:cNvSpPr>
                <a:spLocks noChangeShapeType="1"/>
              </p:cNvSpPr>
              <p:nvPr>
                <p:custDataLst>
                  <p:tags r:id="rId66"/>
                </p:custDataLst>
              </p:nvPr>
            </p:nvSpPr>
            <p:spPr bwMode="auto">
              <a:xfrm flipH="1" flipV="1">
                <a:off x="1158" y="1757"/>
                <a:ext cx="0" cy="192"/>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105" name="Line 32"/>
              <p:cNvSpPr>
                <a:spLocks noChangeShapeType="1"/>
              </p:cNvSpPr>
              <p:nvPr>
                <p:custDataLst>
                  <p:tags r:id="rId67"/>
                </p:custDataLst>
              </p:nvPr>
            </p:nvSpPr>
            <p:spPr bwMode="auto">
              <a:xfrm flipH="1" flipV="1">
                <a:off x="1209" y="1757"/>
                <a:ext cx="0" cy="192"/>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106" name="Text Box 33"/>
              <p:cNvSpPr txBox="1">
                <a:spLocks noChangeArrowheads="1"/>
              </p:cNvSpPr>
              <p:nvPr>
                <p:custDataLst>
                  <p:tags r:id="rId68"/>
                </p:custDataLst>
              </p:nvPr>
            </p:nvSpPr>
            <p:spPr bwMode="auto">
              <a:xfrm>
                <a:off x="1076" y="1455"/>
                <a:ext cx="313" cy="392"/>
              </a:xfrm>
              <a:prstGeom prst="rect">
                <a:avLst/>
              </a:prstGeom>
              <a:noFill/>
              <a:ln w="9525">
                <a:noFill/>
                <a:miter lim="800000"/>
              </a:ln>
            </p:spPr>
            <p:txBody>
              <a:bodyPr wrap="square">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O</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107" name="Line 34"/>
              <p:cNvSpPr>
                <a:spLocks noChangeShapeType="1"/>
              </p:cNvSpPr>
              <p:nvPr>
                <p:custDataLst>
                  <p:tags r:id="rId69"/>
                </p:custDataLst>
              </p:nvPr>
            </p:nvSpPr>
            <p:spPr bwMode="auto">
              <a:xfrm>
                <a:off x="1232" y="2074"/>
                <a:ext cx="154"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108" name="Text Box 35"/>
              <p:cNvSpPr txBox="1">
                <a:spLocks noChangeArrowheads="1"/>
              </p:cNvSpPr>
              <p:nvPr>
                <p:custDataLst>
                  <p:tags r:id="rId70"/>
                </p:custDataLst>
              </p:nvPr>
            </p:nvSpPr>
            <p:spPr bwMode="auto">
              <a:xfrm>
                <a:off x="1351" y="1864"/>
                <a:ext cx="253" cy="392"/>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H</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sp>
          <p:nvSpPr>
            <p:cNvPr id="101" name="Text Box 36"/>
            <p:cNvSpPr txBox="1">
              <a:spLocks noChangeArrowheads="1"/>
            </p:cNvSpPr>
            <p:nvPr>
              <p:custDataLst>
                <p:tags r:id="rId71"/>
              </p:custDataLst>
            </p:nvPr>
          </p:nvSpPr>
          <p:spPr bwMode="auto">
            <a:xfrm>
              <a:off x="64" y="3040"/>
              <a:ext cx="465" cy="392"/>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CH</a:t>
              </a:r>
              <a:r>
                <a:rPr kumimoji="0" lang="en-US" altLang="zh-CN" sz="2800" b="1" u="none" strike="noStrike" kern="0" cap="none" spc="0" normalizeH="0" baseline="-2500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3</a:t>
              </a:r>
              <a:endParaRPr kumimoji="0" lang="en-US" altLang="zh-CN" sz="2800" b="1" u="none" strike="noStrike" kern="0" cap="none" spc="0" normalizeH="0" baseline="-2500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sp>
        <p:nvSpPr>
          <p:cNvPr id="109" name="矩形 108"/>
          <p:cNvSpPr/>
          <p:nvPr>
            <p:custDataLst>
              <p:tags r:id="rId72"/>
            </p:custDataLst>
          </p:nvPr>
        </p:nvSpPr>
        <p:spPr>
          <a:xfrm>
            <a:off x="4891300" y="4278773"/>
            <a:ext cx="3074536" cy="523220"/>
          </a:xfrm>
          <a:prstGeom prst="rect">
            <a:avLst/>
          </a:prstGeom>
        </p:spPr>
        <p:txBody>
          <a:bodyPr wrap="square">
            <a:spAutoFit/>
          </a:bodyPr>
          <a:lstStyle/>
          <a:p>
            <a:r>
              <a:rPr lang="en-US" altLang="zh-CN" sz="2800" b="1" kern="0" smtClean="0">
                <a:latin typeface="Times New Roman" panose="02020603050405020304" charset="0"/>
                <a:ea typeface="华文新魏" panose="02010800040101010101" pitchFamily="2" charset="-122"/>
                <a:cs typeface="Times New Roman" panose="02020603050405020304" charset="0"/>
              </a:rPr>
              <a:t>+ H—OCH</a:t>
            </a:r>
            <a:r>
              <a:rPr lang="en-US" altLang="zh-CN" sz="2800" b="1" kern="0" baseline="-25000" smtClean="0">
                <a:latin typeface="Times New Roman" panose="02020603050405020304" charset="0"/>
                <a:ea typeface="华文新魏" panose="02010800040101010101" pitchFamily="2" charset="-122"/>
                <a:cs typeface="Times New Roman" panose="02020603050405020304" charset="0"/>
              </a:rPr>
              <a:t>2</a:t>
            </a:r>
            <a:r>
              <a:rPr lang="en-US" altLang="zh-CN" sz="2800" b="1" smtClean="0">
                <a:latin typeface="Times New Roman" panose="02020603050405020304" charset="0"/>
                <a:ea typeface="华文新魏" panose="02010800040101010101" pitchFamily="2" charset="-122"/>
                <a:cs typeface="Times New Roman" panose="02020603050405020304" charset="0"/>
              </a:rPr>
              <a:t>CH</a:t>
            </a:r>
            <a:r>
              <a:rPr lang="en-US" altLang="zh-CN" sz="2800" b="1" baseline="-25000" smtClean="0">
                <a:latin typeface="Times New Roman" panose="02020603050405020304" charset="0"/>
                <a:ea typeface="华文新魏" panose="02010800040101010101" pitchFamily="2" charset="-122"/>
                <a:cs typeface="Times New Roman" panose="02020603050405020304" charset="0"/>
              </a:rPr>
              <a:t>3</a:t>
            </a:r>
            <a:endParaRPr lang="zh-CN" altLang="en-US" baseline="-25000">
              <a:latin typeface="Times New Roman" panose="02020603050405020304" charset="0"/>
              <a:ea typeface="华文新魏" panose="02010800040101010101" pitchFamily="2" charset="-122"/>
              <a:cs typeface="Times New Roman" panose="02020603050405020304" charset="0"/>
            </a:endParaRPr>
          </a:p>
        </p:txBody>
      </p:sp>
      <p:sp>
        <p:nvSpPr>
          <p:cNvPr id="110" name="TextBox 131"/>
          <p:cNvSpPr txBox="1"/>
          <p:nvPr>
            <p:custDataLst>
              <p:tags r:id="rId73"/>
            </p:custDataLst>
          </p:nvPr>
        </p:nvSpPr>
        <p:spPr>
          <a:xfrm>
            <a:off x="3734162" y="3646080"/>
            <a:ext cx="572907" cy="461665"/>
          </a:xfrm>
          <a:prstGeom prst="rect">
            <a:avLst/>
          </a:prstGeom>
          <a:noFill/>
        </p:spPr>
        <p:txBody>
          <a:bodyPr wrap="square" rtlCol="0">
            <a:spAutoFit/>
          </a:bodyPr>
          <a:lstStyle/>
          <a:p>
            <a:r>
              <a:rPr lang="en-US" altLang="zh-CN" sz="2400" b="1" smtClean="0">
                <a:solidFill>
                  <a:srgbClr val="000099"/>
                </a:solidFill>
                <a:latin typeface="Times New Roman" panose="02020603050405020304" charset="0"/>
                <a:ea typeface="华文新魏" panose="02010800040101010101" pitchFamily="2" charset="-122"/>
                <a:cs typeface="Times New Roman" panose="02020603050405020304" charset="0"/>
              </a:rPr>
              <a:t>δ-</a:t>
            </a:r>
            <a:endParaRPr lang="zh-CN" altLang="en-US" sz="2400" b="1">
              <a:solidFill>
                <a:srgbClr val="000099"/>
              </a:solidFill>
              <a:latin typeface="Times New Roman" panose="02020603050405020304" charset="0"/>
              <a:ea typeface="华文新魏" panose="02010800040101010101" pitchFamily="2" charset="-122"/>
              <a:cs typeface="Times New Roman" panose="02020603050405020304" charset="0"/>
            </a:endParaRPr>
          </a:p>
        </p:txBody>
      </p:sp>
      <p:sp>
        <p:nvSpPr>
          <p:cNvPr id="111" name="TextBox 132"/>
          <p:cNvSpPr txBox="1"/>
          <p:nvPr>
            <p:custDataLst>
              <p:tags r:id="rId74"/>
            </p:custDataLst>
          </p:nvPr>
        </p:nvSpPr>
        <p:spPr>
          <a:xfrm>
            <a:off x="3657782" y="4107745"/>
            <a:ext cx="533022" cy="461665"/>
          </a:xfrm>
          <a:prstGeom prst="rect">
            <a:avLst/>
          </a:prstGeom>
          <a:noFill/>
        </p:spPr>
        <p:txBody>
          <a:bodyPr wrap="square" rtlCol="0">
            <a:spAutoFit/>
          </a:bodyPr>
          <a:lstStyle/>
          <a:p>
            <a:r>
              <a:rPr lang="en-US" altLang="zh-CN" sz="2400" b="1" smtClean="0">
                <a:solidFill>
                  <a:srgbClr val="FF0000"/>
                </a:solidFill>
                <a:latin typeface="Times New Roman" panose="02020603050405020304" charset="0"/>
                <a:ea typeface="华文新魏" panose="02010800040101010101" pitchFamily="2" charset="-122"/>
                <a:cs typeface="Times New Roman" panose="02020603050405020304" charset="0"/>
              </a:rPr>
              <a:t>δ+</a:t>
            </a:r>
            <a:endParaRPr lang="zh-CN" altLang="en-US"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12" name="TextBox 133"/>
          <p:cNvSpPr txBox="1"/>
          <p:nvPr>
            <p:custDataLst>
              <p:tags r:id="rId75"/>
            </p:custDataLst>
          </p:nvPr>
        </p:nvSpPr>
        <p:spPr>
          <a:xfrm>
            <a:off x="5825681" y="4015571"/>
            <a:ext cx="572907" cy="461665"/>
          </a:xfrm>
          <a:prstGeom prst="rect">
            <a:avLst/>
          </a:prstGeom>
          <a:noFill/>
        </p:spPr>
        <p:txBody>
          <a:bodyPr wrap="square" rtlCol="0">
            <a:spAutoFit/>
          </a:bodyPr>
          <a:lstStyle/>
          <a:p>
            <a:r>
              <a:rPr lang="en-US" altLang="zh-CN" sz="2400" b="1" smtClean="0">
                <a:solidFill>
                  <a:srgbClr val="000099"/>
                </a:solidFill>
                <a:latin typeface="Times New Roman" panose="02020603050405020304" charset="0"/>
                <a:ea typeface="华文新魏" panose="02010800040101010101" pitchFamily="2" charset="-122"/>
                <a:cs typeface="Times New Roman" panose="02020603050405020304" charset="0"/>
              </a:rPr>
              <a:t>δ-</a:t>
            </a:r>
            <a:endParaRPr lang="zh-CN" altLang="en-US" sz="2400" b="1">
              <a:solidFill>
                <a:srgbClr val="000099"/>
              </a:solidFill>
              <a:latin typeface="Times New Roman" panose="02020603050405020304" charset="0"/>
              <a:ea typeface="华文新魏" panose="02010800040101010101" pitchFamily="2" charset="-122"/>
              <a:cs typeface="Times New Roman" panose="02020603050405020304" charset="0"/>
            </a:endParaRPr>
          </a:p>
        </p:txBody>
      </p:sp>
      <p:sp>
        <p:nvSpPr>
          <p:cNvPr id="113" name="TextBox 134"/>
          <p:cNvSpPr txBox="1"/>
          <p:nvPr>
            <p:custDataLst>
              <p:tags r:id="rId76"/>
            </p:custDataLst>
          </p:nvPr>
        </p:nvSpPr>
        <p:spPr>
          <a:xfrm>
            <a:off x="5044629" y="4009716"/>
            <a:ext cx="533022" cy="461665"/>
          </a:xfrm>
          <a:prstGeom prst="rect">
            <a:avLst/>
          </a:prstGeom>
          <a:noFill/>
        </p:spPr>
        <p:txBody>
          <a:bodyPr wrap="square" rtlCol="0">
            <a:spAutoFit/>
          </a:bodyPr>
          <a:lstStyle/>
          <a:p>
            <a:r>
              <a:rPr lang="en-US" altLang="zh-CN" sz="2400" b="1" smtClean="0">
                <a:solidFill>
                  <a:srgbClr val="FF0000"/>
                </a:solidFill>
                <a:latin typeface="Times New Roman" panose="02020603050405020304" charset="0"/>
                <a:ea typeface="华文新魏" panose="02010800040101010101" pitchFamily="2" charset="-122"/>
                <a:cs typeface="Times New Roman" panose="02020603050405020304" charset="0"/>
              </a:rPr>
              <a:t>δ+</a:t>
            </a:r>
            <a:endParaRPr lang="zh-CN" altLang="en-US" sz="24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cxnSp>
        <p:nvCxnSpPr>
          <p:cNvPr id="114" name="直接连接符 113"/>
          <p:cNvCxnSpPr/>
          <p:nvPr>
            <p:custDataLst>
              <p:tags r:id="rId77"/>
            </p:custDataLst>
          </p:nvPr>
        </p:nvCxnSpPr>
        <p:spPr>
          <a:xfrm>
            <a:off x="4148696" y="4248496"/>
            <a:ext cx="436839" cy="0"/>
          </a:xfrm>
          <a:prstGeom prst="line">
            <a:avLst/>
          </a:prstGeom>
          <a:ln w="2540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custDataLst>
              <p:tags r:id="rId78"/>
            </p:custDataLst>
          </p:nvPr>
        </p:nvCxnSpPr>
        <p:spPr>
          <a:xfrm flipH="1">
            <a:off x="5767775" y="4434979"/>
            <a:ext cx="0" cy="273950"/>
          </a:xfrm>
          <a:prstGeom prst="line">
            <a:avLst/>
          </a:prstGeom>
          <a:ln w="2540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18" name="Line 7"/>
          <p:cNvSpPr>
            <a:spLocks noChangeShapeType="1"/>
          </p:cNvSpPr>
          <p:nvPr>
            <p:custDataLst>
              <p:tags r:id="rId79"/>
            </p:custDataLst>
          </p:nvPr>
        </p:nvSpPr>
        <p:spPr bwMode="auto">
          <a:xfrm>
            <a:off x="7598844" y="4568276"/>
            <a:ext cx="619757" cy="2"/>
          </a:xfrm>
          <a:prstGeom prst="line">
            <a:avLst/>
          </a:prstGeom>
          <a:noFill/>
          <a:ln w="28575">
            <a:solidFill>
              <a:srgbClr val="000000"/>
            </a:solidFill>
            <a:round/>
            <a:tailEnd type="triangle" w="med" len="me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nvGrpSpPr>
          <p:cNvPr id="119" name="组合 118"/>
          <p:cNvGrpSpPr/>
          <p:nvPr>
            <p:custDataLst>
              <p:tags r:id="rId80"/>
            </p:custDataLst>
          </p:nvPr>
        </p:nvGrpSpPr>
        <p:grpSpPr>
          <a:xfrm>
            <a:off x="8268804" y="3804341"/>
            <a:ext cx="3601082" cy="1025703"/>
            <a:chOff x="8407860" y="5055880"/>
            <a:chExt cx="3601082" cy="1025703"/>
          </a:xfrm>
        </p:grpSpPr>
        <p:grpSp>
          <p:nvGrpSpPr>
            <p:cNvPr id="120" name="Group 27"/>
            <p:cNvGrpSpPr/>
            <p:nvPr>
              <p:custDataLst>
                <p:tags r:id="rId81"/>
              </p:custDataLst>
            </p:nvPr>
          </p:nvGrpSpPr>
          <p:grpSpPr>
            <a:xfrm>
              <a:off x="8407860" y="5055880"/>
              <a:ext cx="1925993" cy="1025703"/>
              <a:chOff x="64" y="2690"/>
              <a:chExt cx="1063" cy="768"/>
            </a:xfrm>
          </p:grpSpPr>
          <p:grpSp>
            <p:nvGrpSpPr>
              <p:cNvPr id="122" name="Group 28"/>
              <p:cNvGrpSpPr/>
              <p:nvPr>
                <p:custDataLst>
                  <p:tags r:id="rId82"/>
                </p:custDataLst>
              </p:nvPr>
            </p:nvGrpSpPr>
            <p:grpSpPr>
              <a:xfrm>
                <a:off x="500" y="2690"/>
                <a:ext cx="627" cy="768"/>
                <a:chOff x="954" y="1490"/>
                <a:chExt cx="627" cy="768"/>
              </a:xfrm>
            </p:grpSpPr>
            <p:sp>
              <p:nvSpPr>
                <p:cNvPr id="124" name="Line 29"/>
                <p:cNvSpPr>
                  <a:spLocks noChangeShapeType="1"/>
                </p:cNvSpPr>
                <p:nvPr>
                  <p:custDataLst>
                    <p:tags r:id="rId83"/>
                  </p:custDataLst>
                </p:nvPr>
              </p:nvSpPr>
              <p:spPr bwMode="auto">
                <a:xfrm>
                  <a:off x="954" y="2074"/>
                  <a:ext cx="155"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125" name="Text Box 30"/>
                <p:cNvSpPr txBox="1">
                  <a:spLocks noChangeArrowheads="1"/>
                </p:cNvSpPr>
                <p:nvPr>
                  <p:custDataLst>
                    <p:tags r:id="rId84"/>
                  </p:custDataLst>
                </p:nvPr>
              </p:nvSpPr>
              <p:spPr bwMode="auto">
                <a:xfrm>
                  <a:off x="1073" y="1866"/>
                  <a:ext cx="256" cy="392"/>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C</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126" name="Line 31"/>
                <p:cNvSpPr>
                  <a:spLocks noChangeShapeType="1"/>
                </p:cNvSpPr>
                <p:nvPr>
                  <p:custDataLst>
                    <p:tags r:id="rId85"/>
                  </p:custDataLst>
                </p:nvPr>
              </p:nvSpPr>
              <p:spPr bwMode="auto">
                <a:xfrm flipH="1" flipV="1">
                  <a:off x="1201" y="1787"/>
                  <a:ext cx="0" cy="192"/>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127" name="Text Box 33"/>
                <p:cNvSpPr txBox="1">
                  <a:spLocks noChangeArrowheads="1"/>
                </p:cNvSpPr>
                <p:nvPr>
                  <p:custDataLst>
                    <p:tags r:id="rId86"/>
                  </p:custDataLst>
                </p:nvPr>
              </p:nvSpPr>
              <p:spPr bwMode="auto">
                <a:xfrm>
                  <a:off x="1076" y="1490"/>
                  <a:ext cx="458" cy="392"/>
                </a:xfrm>
                <a:prstGeom prst="rect">
                  <a:avLst/>
                </a:prstGeom>
                <a:noFill/>
                <a:ln w="9525">
                  <a:noFill/>
                  <a:miter lim="800000"/>
                </a:ln>
              </p:spPr>
              <p:txBody>
                <a:bodyPr wrap="square">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OH</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128" name="Line 34"/>
                <p:cNvSpPr>
                  <a:spLocks noChangeShapeType="1"/>
                </p:cNvSpPr>
                <p:nvPr>
                  <p:custDataLst>
                    <p:tags r:id="rId87"/>
                  </p:custDataLst>
                </p:nvPr>
              </p:nvSpPr>
              <p:spPr bwMode="auto">
                <a:xfrm>
                  <a:off x="1427" y="2074"/>
                  <a:ext cx="154"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129" name="Text Box 35"/>
                <p:cNvSpPr txBox="1">
                  <a:spLocks noChangeArrowheads="1"/>
                </p:cNvSpPr>
                <p:nvPr>
                  <p:custDataLst>
                    <p:tags r:id="rId88"/>
                  </p:custDataLst>
                </p:nvPr>
              </p:nvSpPr>
              <p:spPr bwMode="auto">
                <a:xfrm>
                  <a:off x="1224" y="1864"/>
                  <a:ext cx="253" cy="392"/>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H</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sp>
            <p:nvSpPr>
              <p:cNvPr id="123" name="Text Box 36"/>
              <p:cNvSpPr txBox="1">
                <a:spLocks noChangeArrowheads="1"/>
              </p:cNvSpPr>
              <p:nvPr>
                <p:custDataLst>
                  <p:tags r:id="rId89"/>
                </p:custDataLst>
              </p:nvPr>
            </p:nvSpPr>
            <p:spPr bwMode="auto">
              <a:xfrm>
                <a:off x="64" y="3040"/>
                <a:ext cx="465" cy="392"/>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CH</a:t>
                </a:r>
                <a:r>
                  <a:rPr kumimoji="0" lang="en-US" altLang="zh-CN" sz="2800" b="1" u="none" strike="noStrike" kern="0" cap="none" spc="0" normalizeH="0" baseline="-25000" noProof="0" smtClean="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rPr>
                  <a:t>3</a:t>
                </a:r>
                <a:endParaRPr kumimoji="0" lang="en-US" altLang="zh-CN" sz="2800" b="1" u="none" strike="noStrike" kern="0" cap="none" spc="0" normalizeH="0" baseline="-25000" noProof="0">
                  <a:ln>
                    <a:noFill/>
                  </a:ln>
                  <a:solidFill>
                    <a:sysClr val="windowText" lastClr="000000"/>
                  </a:solidFill>
                  <a:effectLst/>
                  <a:uLnTx/>
                  <a:uFillTx/>
                  <a:latin typeface="Times New Roman" panose="02020603050405020304" charset="0"/>
                  <a:ea typeface="华文新魏" panose="02010800040101010101" pitchFamily="2" charset="-122"/>
                  <a:cs typeface="Times New Roman" panose="02020603050405020304" charset="0"/>
                </a:endParaRPr>
              </a:p>
            </p:txBody>
          </p:sp>
        </p:grpSp>
        <p:sp>
          <p:nvSpPr>
            <p:cNvPr id="121" name="矩形 120"/>
            <p:cNvSpPr/>
            <p:nvPr>
              <p:custDataLst>
                <p:tags r:id="rId90"/>
              </p:custDataLst>
            </p:nvPr>
          </p:nvSpPr>
          <p:spPr>
            <a:xfrm>
              <a:off x="10218230" y="5545675"/>
              <a:ext cx="1790712" cy="523220"/>
            </a:xfrm>
            <a:prstGeom prst="rect">
              <a:avLst/>
            </a:prstGeom>
          </p:spPr>
          <p:txBody>
            <a:bodyPr wrap="square">
              <a:spAutoFit/>
            </a:bodyPr>
            <a:lstStyle/>
            <a:p>
              <a:pPr lvl="0"/>
              <a:r>
                <a:rPr lang="en-US" altLang="zh-CN" sz="2800" b="1" smtClean="0">
                  <a:solidFill>
                    <a:prstClr val="black"/>
                  </a:solidFill>
                  <a:latin typeface="Times New Roman" panose="02020603050405020304" charset="0"/>
                  <a:ea typeface="华文新魏" panose="02010800040101010101" pitchFamily="2" charset="-122"/>
                  <a:cs typeface="Times New Roman" panose="02020603050405020304" charset="0"/>
                </a:rPr>
                <a:t>O</a:t>
              </a:r>
              <a:r>
                <a:rPr lang="en-US" altLang="zh-CN" sz="2800" b="1" kern="0">
                  <a:solidFill>
                    <a:prstClr val="black"/>
                  </a:solidFill>
                  <a:latin typeface="Times New Roman" panose="02020603050405020304" charset="0"/>
                  <a:ea typeface="华文新魏" panose="02010800040101010101" pitchFamily="2" charset="-122"/>
                  <a:cs typeface="Times New Roman" panose="02020603050405020304" charset="0"/>
                </a:rPr>
                <a:t>CH</a:t>
              </a:r>
              <a:r>
                <a:rPr lang="en-US" altLang="zh-CN" sz="2800" b="1" kern="0" baseline="-25000">
                  <a:solidFill>
                    <a:prstClr val="black"/>
                  </a:solidFill>
                  <a:latin typeface="Times New Roman" panose="02020603050405020304" charset="0"/>
                  <a:ea typeface="华文新魏" panose="02010800040101010101" pitchFamily="2" charset="-122"/>
                  <a:cs typeface="Times New Roman" panose="02020603050405020304" charset="0"/>
                </a:rPr>
                <a:t>2</a:t>
              </a:r>
              <a:r>
                <a:rPr lang="en-US" altLang="zh-CN" sz="2800" b="1" smtClean="0">
                  <a:solidFill>
                    <a:prstClr val="black"/>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smtClean="0">
                  <a:solidFill>
                    <a:prstClr val="black"/>
                  </a:solidFill>
                  <a:latin typeface="Times New Roman" panose="02020603050405020304" charset="0"/>
                  <a:ea typeface="华文新魏" panose="02010800040101010101" pitchFamily="2" charset="-122"/>
                  <a:cs typeface="Times New Roman" panose="02020603050405020304" charset="0"/>
                </a:rPr>
                <a:t>3</a:t>
              </a:r>
              <a:endParaRPr lang="zh-CN" altLang="en-US" baseline="-25000">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left)">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wipe(left)">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wipe(left)">
                                      <p:cBhvr>
                                        <p:cTn id="22" dur="500"/>
                                        <p:tgtEl>
                                          <p:spTgt spid="47"/>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6"/>
                                        </p:tgtEl>
                                        <p:attrNameLst>
                                          <p:attrName>style.visibility</p:attrName>
                                        </p:attrNameLst>
                                      </p:cBhvr>
                                      <p:to>
                                        <p:strVal val="visible"/>
                                      </p:to>
                                    </p:set>
                                    <p:animEffect transition="in" filter="wipe(left)">
                                      <p:cBhvr>
                                        <p:cTn id="25" dur="500"/>
                                        <p:tgtEl>
                                          <p:spTgt spid="46"/>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wipe(left)">
                                      <p:cBhvr>
                                        <p:cTn id="28" dur="500"/>
                                        <p:tgtEl>
                                          <p:spTgt spid="49"/>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wipe(left)">
                                      <p:cBhvr>
                                        <p:cTn id="31" dur="500"/>
                                        <p:tgtEl>
                                          <p:spTgt spid="4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wipe(left)">
                                      <p:cBhvr>
                                        <p:cTn id="36" dur="500"/>
                                        <p:tgtEl>
                                          <p:spTgt spid="5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wipe(up)">
                                      <p:cBhvr>
                                        <p:cTn id="41" dur="500"/>
                                        <p:tgtEl>
                                          <p:spTgt spid="5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4"/>
                                        </p:tgtEl>
                                        <p:attrNameLst>
                                          <p:attrName>style.visibility</p:attrName>
                                        </p:attrNameLst>
                                      </p:cBhvr>
                                      <p:to>
                                        <p:strVal val="visible"/>
                                      </p:to>
                                    </p:set>
                                    <p:animEffect transition="in" filter="wipe(left)">
                                      <p:cBhvr>
                                        <p:cTn id="46" dur="500"/>
                                        <p:tgtEl>
                                          <p:spTgt spid="54"/>
                                        </p:tgtEl>
                                      </p:cBhvr>
                                    </p:animEffect>
                                  </p:childTnLst>
                                </p:cTn>
                              </p:par>
                              <p:par>
                                <p:cTn id="47" presetID="22" presetClass="entr" presetSubtype="8" fill="hold" nodeType="withEffect">
                                  <p:stCondLst>
                                    <p:cond delay="0"/>
                                  </p:stCondLst>
                                  <p:childTnLst>
                                    <p:set>
                                      <p:cBhvr>
                                        <p:cTn id="48" dur="1" fill="hold">
                                          <p:stCondLst>
                                            <p:cond delay="0"/>
                                          </p:stCondLst>
                                        </p:cTn>
                                        <p:tgtEl>
                                          <p:spTgt spid="55"/>
                                        </p:tgtEl>
                                        <p:attrNameLst>
                                          <p:attrName>style.visibility</p:attrName>
                                        </p:attrNameLst>
                                      </p:cBhvr>
                                      <p:to>
                                        <p:strVal val="visible"/>
                                      </p:to>
                                    </p:set>
                                    <p:animEffect transition="in" filter="wipe(left)">
                                      <p:cBhvr>
                                        <p:cTn id="49" dur="500"/>
                                        <p:tgtEl>
                                          <p:spTgt spid="5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66"/>
                                        </p:tgtEl>
                                        <p:attrNameLst>
                                          <p:attrName>style.visibility</p:attrName>
                                        </p:attrNameLst>
                                      </p:cBhvr>
                                      <p:to>
                                        <p:strVal val="visible"/>
                                      </p:to>
                                    </p:set>
                                    <p:animEffect transition="in" filter="wipe(left)">
                                      <p:cBhvr>
                                        <p:cTn id="54" dur="500"/>
                                        <p:tgtEl>
                                          <p:spTgt spid="66"/>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68"/>
                                        </p:tgtEl>
                                        <p:attrNameLst>
                                          <p:attrName>style.visibility</p:attrName>
                                        </p:attrNameLst>
                                      </p:cBhvr>
                                      <p:to>
                                        <p:strVal val="visible"/>
                                      </p:to>
                                    </p:set>
                                    <p:animEffect transition="in" filter="wipe(left)">
                                      <p:cBhvr>
                                        <p:cTn id="59" dur="500"/>
                                        <p:tgtEl>
                                          <p:spTgt spid="68"/>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78"/>
                                        </p:tgtEl>
                                        <p:attrNameLst>
                                          <p:attrName>style.visibility</p:attrName>
                                        </p:attrNameLst>
                                      </p:cBhvr>
                                      <p:to>
                                        <p:strVal val="visible"/>
                                      </p:to>
                                    </p:set>
                                    <p:animEffect transition="in" filter="wipe(left)">
                                      <p:cBhvr>
                                        <p:cTn id="64" dur="500"/>
                                        <p:tgtEl>
                                          <p:spTgt spid="78"/>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80"/>
                                        </p:tgtEl>
                                        <p:attrNameLst>
                                          <p:attrName>style.visibility</p:attrName>
                                        </p:attrNameLst>
                                      </p:cBhvr>
                                      <p:to>
                                        <p:strVal val="visible"/>
                                      </p:to>
                                    </p:set>
                                    <p:animEffect transition="in" filter="wipe(left)">
                                      <p:cBhvr>
                                        <p:cTn id="69" dur="500"/>
                                        <p:tgtEl>
                                          <p:spTgt spid="80"/>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79"/>
                                        </p:tgtEl>
                                        <p:attrNameLst>
                                          <p:attrName>style.visibility</p:attrName>
                                        </p:attrNameLst>
                                      </p:cBhvr>
                                      <p:to>
                                        <p:strVal val="visible"/>
                                      </p:to>
                                    </p:set>
                                    <p:animEffect transition="in" filter="wipe(left)">
                                      <p:cBhvr>
                                        <p:cTn id="72" dur="500"/>
                                        <p:tgtEl>
                                          <p:spTgt spid="79"/>
                                        </p:tgtEl>
                                      </p:cBhvr>
                                    </p:animEffect>
                                  </p:childTnLst>
                                </p:cTn>
                              </p:par>
                              <p:par>
                                <p:cTn id="73" presetID="22" presetClass="entr" presetSubtype="8" fill="hold" grpId="0" nodeType="withEffect">
                                  <p:stCondLst>
                                    <p:cond delay="0"/>
                                  </p:stCondLst>
                                  <p:childTnLst>
                                    <p:set>
                                      <p:cBhvr>
                                        <p:cTn id="74" dur="1" fill="hold">
                                          <p:stCondLst>
                                            <p:cond delay="0"/>
                                          </p:stCondLst>
                                        </p:cTn>
                                        <p:tgtEl>
                                          <p:spTgt spid="82"/>
                                        </p:tgtEl>
                                        <p:attrNameLst>
                                          <p:attrName>style.visibility</p:attrName>
                                        </p:attrNameLst>
                                      </p:cBhvr>
                                      <p:to>
                                        <p:strVal val="visible"/>
                                      </p:to>
                                    </p:set>
                                    <p:animEffect transition="in" filter="wipe(left)">
                                      <p:cBhvr>
                                        <p:cTn id="75" dur="500"/>
                                        <p:tgtEl>
                                          <p:spTgt spid="82"/>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81"/>
                                        </p:tgtEl>
                                        <p:attrNameLst>
                                          <p:attrName>style.visibility</p:attrName>
                                        </p:attrNameLst>
                                      </p:cBhvr>
                                      <p:to>
                                        <p:strVal val="visible"/>
                                      </p:to>
                                    </p:set>
                                    <p:animEffect transition="in" filter="wipe(left)">
                                      <p:cBhvr>
                                        <p:cTn id="78" dur="500"/>
                                        <p:tgtEl>
                                          <p:spTgt spid="81"/>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nodeType="clickEffect">
                                  <p:stCondLst>
                                    <p:cond delay="0"/>
                                  </p:stCondLst>
                                  <p:childTnLst>
                                    <p:set>
                                      <p:cBhvr>
                                        <p:cTn id="82" dur="1" fill="hold">
                                          <p:stCondLst>
                                            <p:cond delay="0"/>
                                          </p:stCondLst>
                                        </p:cTn>
                                        <p:tgtEl>
                                          <p:spTgt spid="83"/>
                                        </p:tgtEl>
                                        <p:attrNameLst>
                                          <p:attrName>style.visibility</p:attrName>
                                        </p:attrNameLst>
                                      </p:cBhvr>
                                      <p:to>
                                        <p:strVal val="visible"/>
                                      </p:to>
                                    </p:set>
                                    <p:animEffect transition="in" filter="wipe(left)">
                                      <p:cBhvr>
                                        <p:cTn id="83" dur="500"/>
                                        <p:tgtEl>
                                          <p:spTgt spid="83"/>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1" fill="hold" nodeType="clickEffect">
                                  <p:stCondLst>
                                    <p:cond delay="0"/>
                                  </p:stCondLst>
                                  <p:childTnLst>
                                    <p:set>
                                      <p:cBhvr>
                                        <p:cTn id="87" dur="1" fill="hold">
                                          <p:stCondLst>
                                            <p:cond delay="0"/>
                                          </p:stCondLst>
                                        </p:cTn>
                                        <p:tgtEl>
                                          <p:spTgt spid="84"/>
                                        </p:tgtEl>
                                        <p:attrNameLst>
                                          <p:attrName>style.visibility</p:attrName>
                                        </p:attrNameLst>
                                      </p:cBhvr>
                                      <p:to>
                                        <p:strVal val="visible"/>
                                      </p:to>
                                    </p:set>
                                    <p:animEffect transition="in" filter="wipe(up)">
                                      <p:cBhvr>
                                        <p:cTn id="88" dur="500"/>
                                        <p:tgtEl>
                                          <p:spTgt spid="84"/>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87"/>
                                        </p:tgtEl>
                                        <p:attrNameLst>
                                          <p:attrName>style.visibility</p:attrName>
                                        </p:attrNameLst>
                                      </p:cBhvr>
                                      <p:to>
                                        <p:strVal val="visible"/>
                                      </p:to>
                                    </p:set>
                                    <p:animEffect transition="in" filter="wipe(left)">
                                      <p:cBhvr>
                                        <p:cTn id="93" dur="500"/>
                                        <p:tgtEl>
                                          <p:spTgt spid="87"/>
                                        </p:tgtEl>
                                      </p:cBhvr>
                                    </p:animEffect>
                                  </p:childTnLst>
                                </p:cTn>
                              </p:par>
                              <p:par>
                                <p:cTn id="94" presetID="22" presetClass="entr" presetSubtype="8" fill="hold" nodeType="withEffect">
                                  <p:stCondLst>
                                    <p:cond delay="0"/>
                                  </p:stCondLst>
                                  <p:childTnLst>
                                    <p:set>
                                      <p:cBhvr>
                                        <p:cTn id="95" dur="1" fill="hold">
                                          <p:stCondLst>
                                            <p:cond delay="0"/>
                                          </p:stCondLst>
                                        </p:cTn>
                                        <p:tgtEl>
                                          <p:spTgt spid="88"/>
                                        </p:tgtEl>
                                        <p:attrNameLst>
                                          <p:attrName>style.visibility</p:attrName>
                                        </p:attrNameLst>
                                      </p:cBhvr>
                                      <p:to>
                                        <p:strVal val="visible"/>
                                      </p:to>
                                    </p:set>
                                    <p:animEffect transition="in" filter="wipe(left)">
                                      <p:cBhvr>
                                        <p:cTn id="96" dur="500"/>
                                        <p:tgtEl>
                                          <p:spTgt spid="88"/>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67"/>
                                        </p:tgtEl>
                                        <p:attrNameLst>
                                          <p:attrName>style.visibility</p:attrName>
                                        </p:attrNameLst>
                                      </p:cBhvr>
                                      <p:to>
                                        <p:strVal val="visible"/>
                                      </p:to>
                                    </p:set>
                                    <p:animEffect transition="in" filter="wipe(left)">
                                      <p:cBhvr>
                                        <p:cTn id="101" dur="500"/>
                                        <p:tgtEl>
                                          <p:spTgt spid="67"/>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8" fill="hold" nodeType="clickEffect">
                                  <p:stCondLst>
                                    <p:cond delay="0"/>
                                  </p:stCondLst>
                                  <p:childTnLst>
                                    <p:set>
                                      <p:cBhvr>
                                        <p:cTn id="105" dur="1" fill="hold">
                                          <p:stCondLst>
                                            <p:cond delay="0"/>
                                          </p:stCondLst>
                                        </p:cTn>
                                        <p:tgtEl>
                                          <p:spTgt spid="99"/>
                                        </p:tgtEl>
                                        <p:attrNameLst>
                                          <p:attrName>style.visibility</p:attrName>
                                        </p:attrNameLst>
                                      </p:cBhvr>
                                      <p:to>
                                        <p:strVal val="visible"/>
                                      </p:to>
                                    </p:set>
                                    <p:animEffect transition="in" filter="wipe(left)">
                                      <p:cBhvr>
                                        <p:cTn id="106" dur="500"/>
                                        <p:tgtEl>
                                          <p:spTgt spid="99"/>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8" fill="hold" grpId="0" nodeType="clickEffect">
                                  <p:stCondLst>
                                    <p:cond delay="0"/>
                                  </p:stCondLst>
                                  <p:childTnLst>
                                    <p:set>
                                      <p:cBhvr>
                                        <p:cTn id="110" dur="1" fill="hold">
                                          <p:stCondLst>
                                            <p:cond delay="0"/>
                                          </p:stCondLst>
                                        </p:cTn>
                                        <p:tgtEl>
                                          <p:spTgt spid="109"/>
                                        </p:tgtEl>
                                        <p:attrNameLst>
                                          <p:attrName>style.visibility</p:attrName>
                                        </p:attrNameLst>
                                      </p:cBhvr>
                                      <p:to>
                                        <p:strVal val="visible"/>
                                      </p:to>
                                    </p:set>
                                    <p:animEffect transition="in" filter="wipe(left)">
                                      <p:cBhvr>
                                        <p:cTn id="111" dur="500"/>
                                        <p:tgtEl>
                                          <p:spTgt spid="109"/>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8" fill="hold" grpId="0" nodeType="clickEffect">
                                  <p:stCondLst>
                                    <p:cond delay="0"/>
                                  </p:stCondLst>
                                  <p:childTnLst>
                                    <p:set>
                                      <p:cBhvr>
                                        <p:cTn id="115" dur="1" fill="hold">
                                          <p:stCondLst>
                                            <p:cond delay="0"/>
                                          </p:stCondLst>
                                        </p:cTn>
                                        <p:tgtEl>
                                          <p:spTgt spid="110"/>
                                        </p:tgtEl>
                                        <p:attrNameLst>
                                          <p:attrName>style.visibility</p:attrName>
                                        </p:attrNameLst>
                                      </p:cBhvr>
                                      <p:to>
                                        <p:strVal val="visible"/>
                                      </p:to>
                                    </p:set>
                                    <p:animEffect transition="in" filter="wipe(left)">
                                      <p:cBhvr>
                                        <p:cTn id="116" dur="500"/>
                                        <p:tgtEl>
                                          <p:spTgt spid="110"/>
                                        </p:tgtEl>
                                      </p:cBhvr>
                                    </p:animEffect>
                                  </p:childTnLst>
                                </p:cTn>
                              </p:par>
                              <p:par>
                                <p:cTn id="117" presetID="22" presetClass="entr" presetSubtype="8" fill="hold" grpId="0" nodeType="withEffect">
                                  <p:stCondLst>
                                    <p:cond delay="0"/>
                                  </p:stCondLst>
                                  <p:childTnLst>
                                    <p:set>
                                      <p:cBhvr>
                                        <p:cTn id="118" dur="1" fill="hold">
                                          <p:stCondLst>
                                            <p:cond delay="0"/>
                                          </p:stCondLst>
                                        </p:cTn>
                                        <p:tgtEl>
                                          <p:spTgt spid="111"/>
                                        </p:tgtEl>
                                        <p:attrNameLst>
                                          <p:attrName>style.visibility</p:attrName>
                                        </p:attrNameLst>
                                      </p:cBhvr>
                                      <p:to>
                                        <p:strVal val="visible"/>
                                      </p:to>
                                    </p:set>
                                    <p:animEffect transition="in" filter="wipe(left)">
                                      <p:cBhvr>
                                        <p:cTn id="119" dur="500"/>
                                        <p:tgtEl>
                                          <p:spTgt spid="111"/>
                                        </p:tgtEl>
                                      </p:cBhvr>
                                    </p:animEffect>
                                  </p:childTnLst>
                                </p:cTn>
                              </p:par>
                              <p:par>
                                <p:cTn id="120" presetID="22" presetClass="entr" presetSubtype="8" fill="hold" grpId="0" nodeType="withEffect">
                                  <p:stCondLst>
                                    <p:cond delay="0"/>
                                  </p:stCondLst>
                                  <p:childTnLst>
                                    <p:set>
                                      <p:cBhvr>
                                        <p:cTn id="121" dur="1" fill="hold">
                                          <p:stCondLst>
                                            <p:cond delay="0"/>
                                          </p:stCondLst>
                                        </p:cTn>
                                        <p:tgtEl>
                                          <p:spTgt spid="113"/>
                                        </p:tgtEl>
                                        <p:attrNameLst>
                                          <p:attrName>style.visibility</p:attrName>
                                        </p:attrNameLst>
                                      </p:cBhvr>
                                      <p:to>
                                        <p:strVal val="visible"/>
                                      </p:to>
                                    </p:set>
                                    <p:animEffect transition="in" filter="wipe(left)">
                                      <p:cBhvr>
                                        <p:cTn id="122" dur="500"/>
                                        <p:tgtEl>
                                          <p:spTgt spid="113"/>
                                        </p:tgtEl>
                                      </p:cBhvr>
                                    </p:animEffect>
                                  </p:childTnLst>
                                </p:cTn>
                              </p:par>
                              <p:par>
                                <p:cTn id="123" presetID="22" presetClass="entr" presetSubtype="8" fill="hold" grpId="0" nodeType="withEffect">
                                  <p:stCondLst>
                                    <p:cond delay="0"/>
                                  </p:stCondLst>
                                  <p:childTnLst>
                                    <p:set>
                                      <p:cBhvr>
                                        <p:cTn id="124" dur="1" fill="hold">
                                          <p:stCondLst>
                                            <p:cond delay="0"/>
                                          </p:stCondLst>
                                        </p:cTn>
                                        <p:tgtEl>
                                          <p:spTgt spid="112"/>
                                        </p:tgtEl>
                                        <p:attrNameLst>
                                          <p:attrName>style.visibility</p:attrName>
                                        </p:attrNameLst>
                                      </p:cBhvr>
                                      <p:to>
                                        <p:strVal val="visible"/>
                                      </p:to>
                                    </p:set>
                                    <p:animEffect transition="in" filter="wipe(left)">
                                      <p:cBhvr>
                                        <p:cTn id="125" dur="500"/>
                                        <p:tgtEl>
                                          <p:spTgt spid="112"/>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nodeType="clickEffect">
                                  <p:stCondLst>
                                    <p:cond delay="0"/>
                                  </p:stCondLst>
                                  <p:childTnLst>
                                    <p:set>
                                      <p:cBhvr>
                                        <p:cTn id="129" dur="1" fill="hold">
                                          <p:stCondLst>
                                            <p:cond delay="0"/>
                                          </p:stCondLst>
                                        </p:cTn>
                                        <p:tgtEl>
                                          <p:spTgt spid="114"/>
                                        </p:tgtEl>
                                        <p:attrNameLst>
                                          <p:attrName>style.visibility</p:attrName>
                                        </p:attrNameLst>
                                      </p:cBhvr>
                                      <p:to>
                                        <p:strVal val="visible"/>
                                      </p:to>
                                    </p:set>
                                    <p:animEffect transition="in" filter="wipe(left)">
                                      <p:cBhvr>
                                        <p:cTn id="130" dur="500"/>
                                        <p:tgtEl>
                                          <p:spTgt spid="114"/>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1" fill="hold" nodeType="clickEffect">
                                  <p:stCondLst>
                                    <p:cond delay="0"/>
                                  </p:stCondLst>
                                  <p:childTnLst>
                                    <p:set>
                                      <p:cBhvr>
                                        <p:cTn id="134" dur="1" fill="hold">
                                          <p:stCondLst>
                                            <p:cond delay="0"/>
                                          </p:stCondLst>
                                        </p:cTn>
                                        <p:tgtEl>
                                          <p:spTgt spid="115"/>
                                        </p:tgtEl>
                                        <p:attrNameLst>
                                          <p:attrName>style.visibility</p:attrName>
                                        </p:attrNameLst>
                                      </p:cBhvr>
                                      <p:to>
                                        <p:strVal val="visible"/>
                                      </p:to>
                                    </p:set>
                                    <p:animEffect transition="in" filter="wipe(up)">
                                      <p:cBhvr>
                                        <p:cTn id="135" dur="500"/>
                                        <p:tgtEl>
                                          <p:spTgt spid="115"/>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118"/>
                                        </p:tgtEl>
                                        <p:attrNameLst>
                                          <p:attrName>style.visibility</p:attrName>
                                        </p:attrNameLst>
                                      </p:cBhvr>
                                      <p:to>
                                        <p:strVal val="visible"/>
                                      </p:to>
                                    </p:set>
                                    <p:animEffect transition="in" filter="wipe(left)">
                                      <p:cBhvr>
                                        <p:cTn id="140" dur="500"/>
                                        <p:tgtEl>
                                          <p:spTgt spid="118"/>
                                        </p:tgtEl>
                                      </p:cBhvr>
                                    </p:animEffect>
                                  </p:childTnLst>
                                </p:cTn>
                              </p:par>
                              <p:par>
                                <p:cTn id="141" presetID="22" presetClass="entr" presetSubtype="8" fill="hold" nodeType="withEffect">
                                  <p:stCondLst>
                                    <p:cond delay="0"/>
                                  </p:stCondLst>
                                  <p:childTnLst>
                                    <p:set>
                                      <p:cBhvr>
                                        <p:cTn id="142" dur="1" fill="hold">
                                          <p:stCondLst>
                                            <p:cond delay="0"/>
                                          </p:stCondLst>
                                        </p:cTn>
                                        <p:tgtEl>
                                          <p:spTgt spid="119"/>
                                        </p:tgtEl>
                                        <p:attrNameLst>
                                          <p:attrName>style.visibility</p:attrName>
                                        </p:attrNameLst>
                                      </p:cBhvr>
                                      <p:to>
                                        <p:strVal val="visible"/>
                                      </p:to>
                                    </p:set>
                                    <p:animEffect transition="in" filter="wipe(left)">
                                      <p:cBhvr>
                                        <p:cTn id="143" dur="5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45" grpId="0"/>
      <p:bldP spid="46" grpId="0"/>
      <p:bldP spid="47" grpId="0"/>
      <p:bldP spid="48" grpId="0"/>
      <p:bldP spid="49" grpId="0"/>
      <p:bldP spid="54" grpId="0" bldLvl="0" animBg="1"/>
      <p:bldP spid="66" grpId="0"/>
      <p:bldP spid="67" grpId="0"/>
      <p:bldP spid="78" grpId="0"/>
      <p:bldP spid="79" grpId="0"/>
      <p:bldP spid="80" grpId="0"/>
      <p:bldP spid="81" grpId="0"/>
      <p:bldP spid="82" grpId="0"/>
      <p:bldP spid="87" grpId="0" bldLvl="0" animBg="1"/>
      <p:bldP spid="109" grpId="0"/>
      <p:bldP spid="110" grpId="0"/>
      <p:bldP spid="111" grpId="0"/>
      <p:bldP spid="112" grpId="0"/>
      <p:bldP spid="113" grpId="0"/>
      <p:bldP spid="118"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custDataLst>
              <p:tags r:id="rId1"/>
            </p:custDataLst>
          </p:nvPr>
        </p:nvGrpSpPr>
        <p:grpSpPr>
          <a:xfrm>
            <a:off x="296041" y="111125"/>
            <a:ext cx="9430777" cy="739714"/>
            <a:chOff x="466" y="644"/>
            <a:chExt cx="12317" cy="863"/>
          </a:xfrm>
        </p:grpSpPr>
        <p:sp>
          <p:nvSpPr>
            <p:cNvPr id="20" name="等腰三角形 19"/>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21" name="文本框 20"/>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认识醛类</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22" name="等腰三角形 21"/>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58370" name="Rectangle 1"/>
          <p:cNvSpPr/>
          <p:nvPr>
            <p:custDataLst>
              <p:tags r:id="rId5"/>
            </p:custDataLst>
          </p:nvPr>
        </p:nvSpPr>
        <p:spPr bwMode="auto">
          <a:xfrm>
            <a:off x="686435" y="967105"/>
            <a:ext cx="1796415"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4、命名：</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58371" name="Rectangle 2"/>
          <p:cNvSpPr/>
          <p:nvPr>
            <p:custDataLst>
              <p:tags r:id="rId6"/>
            </p:custDataLst>
          </p:nvPr>
        </p:nvSpPr>
        <p:spPr>
          <a:xfrm>
            <a:off x="715645" y="1712595"/>
            <a:ext cx="11155045" cy="2158365"/>
          </a:xfrm>
          <a:prstGeom prst="rect">
            <a:avLst/>
          </a:prstGeom>
          <a:solidFill>
            <a:srgbClr val="F1F6FB"/>
          </a:solidFill>
          <a:ln w="38100">
            <a:noFill/>
            <a:prstDash val="dashDot"/>
          </a:ln>
          <a:effectLst>
            <a:outerShdw blurRad="50800" dist="38100" dir="5400000" algn="t" rotWithShape="0">
              <a:prstClr val="black">
                <a:alpha val="40000"/>
              </a:prstClr>
            </a:outerShdw>
          </a:effectLst>
        </p:spPr>
        <p:txBody>
          <a:bodyPr wrap="square" anchor="ctr" anchorCtr="0">
            <a:spAutoFit/>
          </a:bodyPr>
          <a:lstStyle/>
          <a:p>
            <a:pPr indent="200025" eaLnBrk="0" hangingPunct="0">
              <a:lnSpc>
                <a:spcPct val="120000"/>
              </a:lnSpc>
            </a:pPr>
            <a:r>
              <a:rPr lang="zh-CN" altLang="en-US" sz="2800" b="1">
                <a:solidFill>
                  <a:srgbClr val="C0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①选主链：</a:t>
            </a: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要选</a:t>
            </a:r>
            <a:r>
              <a:rPr lang="zh-CN" altLang="en-US" sz="2800" b="1">
                <a:solidFill>
                  <a:srgbClr val="014C96"/>
                </a:solidFill>
                <a:latin typeface="微软雅黑" panose="020B0503020204020204" charset="-122"/>
                <a:ea typeface="微软雅黑" panose="020B0503020204020204" charset="-122"/>
                <a:cs typeface="微软雅黑" panose="020B0503020204020204" charset="-122"/>
              </a:rPr>
              <a:t>含有醛基</a:t>
            </a: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的最长碳链；</a:t>
            </a:r>
            <a:endParaRPr lang="en-US" altLang="zh-CN" sz="2800" b="1">
              <a:solidFill>
                <a:srgbClr val="000000"/>
              </a:solidFill>
              <a:latin typeface="微软雅黑" panose="020B0503020204020204" charset="-122"/>
              <a:ea typeface="微软雅黑" panose="020B0503020204020204" charset="-122"/>
              <a:cs typeface="微软雅黑" panose="020B0503020204020204" charset="-122"/>
            </a:endParaRPr>
          </a:p>
          <a:p>
            <a:pPr indent="200025" eaLnBrk="0" hangingPunct="0">
              <a:lnSpc>
                <a:spcPct val="120000"/>
              </a:lnSpc>
            </a:pPr>
            <a:r>
              <a:rPr lang="zh-CN" altLang="en-US" sz="2800" b="1">
                <a:solidFill>
                  <a:srgbClr val="C0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②编序号：</a:t>
            </a: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要从</a:t>
            </a:r>
            <a:r>
              <a:rPr lang="zh-CN" altLang="en-US" sz="2800" b="1">
                <a:solidFill>
                  <a:srgbClr val="014C96"/>
                </a:solidFill>
                <a:latin typeface="微软雅黑" panose="020B0503020204020204" charset="-122"/>
                <a:ea typeface="微软雅黑" panose="020B0503020204020204" charset="-122"/>
                <a:cs typeface="微软雅黑" panose="020B0503020204020204" charset="-122"/>
              </a:rPr>
              <a:t>醛基上的碳</a:t>
            </a: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原子开始；</a:t>
            </a:r>
            <a:endParaRPr lang="en-US" altLang="zh-CN" sz="2800" b="1">
              <a:solidFill>
                <a:srgbClr val="000000"/>
              </a:solidFill>
              <a:latin typeface="微软雅黑" panose="020B0503020204020204" charset="-122"/>
              <a:ea typeface="微软雅黑" panose="020B0503020204020204" charset="-122"/>
              <a:cs typeface="微软雅黑" panose="020B0503020204020204" charset="-122"/>
            </a:endParaRPr>
          </a:p>
          <a:p>
            <a:pPr indent="200025" eaLnBrk="0" hangingPunct="0">
              <a:lnSpc>
                <a:spcPct val="120000"/>
              </a:lnSpc>
            </a:pPr>
            <a:r>
              <a:rPr lang="zh-CN" altLang="en-US" sz="2800" b="1">
                <a:solidFill>
                  <a:srgbClr val="C0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③写名称：</a:t>
            </a: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注意名称中不必对醛基定位，因醛基必然在其主链的边端</a:t>
            </a: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a:t>
            </a: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但要</a:t>
            </a:r>
            <a:r>
              <a:rPr lang="zh-CN" altLang="en-US" sz="2800" b="1">
                <a:solidFill>
                  <a:srgbClr val="014C96"/>
                </a:solidFill>
                <a:latin typeface="微软雅黑" panose="020B0503020204020204" charset="-122"/>
                <a:ea typeface="微软雅黑" panose="020B0503020204020204" charset="-122"/>
                <a:cs typeface="微软雅黑" panose="020B0503020204020204" charset="-122"/>
              </a:rPr>
              <a:t>标明数目</a:t>
            </a: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a:t>
            </a:r>
            <a:endParaRPr lang="zh-CN" altLang="en-US" sz="2800" b="1">
              <a:latin typeface="微软雅黑" panose="020B0503020204020204" charset="-122"/>
              <a:ea typeface="微软雅黑" panose="020B0503020204020204" charset="-122"/>
              <a:cs typeface="微软雅黑" panose="020B0503020204020204" charset="-122"/>
            </a:endParaRPr>
          </a:p>
        </p:txBody>
      </p:sp>
      <p:sp>
        <p:nvSpPr>
          <p:cNvPr id="58376" name="Rectangle 7"/>
          <p:cNvSpPr/>
          <p:nvPr>
            <p:custDataLst>
              <p:tags r:id="rId7"/>
            </p:custDataLst>
          </p:nvPr>
        </p:nvSpPr>
        <p:spPr>
          <a:xfrm>
            <a:off x="235585" y="4131310"/>
            <a:ext cx="4504055" cy="565150"/>
          </a:xfrm>
          <a:prstGeom prst="rect">
            <a:avLst/>
          </a:prstGeom>
          <a:noFill/>
          <a:ln w="9525">
            <a:noFill/>
          </a:ln>
        </p:spPr>
        <p:txBody>
          <a:bodyPr wrap="square" anchor="ctr" anchorCtr="0">
            <a:spAutoFit/>
          </a:bodyPr>
          <a:lstStyle/>
          <a:p>
            <a:pPr eaLnBrk="0" hangingPunct="0">
              <a:lnSpc>
                <a:spcPct val="110000"/>
              </a:lnSpc>
            </a:pPr>
            <a:r>
              <a:rPr lang="en-US" altLang="zh-CN" sz="2800" b="1">
                <a:solidFill>
                  <a:srgbClr val="000000"/>
                </a:solidFill>
                <a:latin typeface="Times New Roman" panose="02020603050405020304" charset="0"/>
                <a:ea typeface="微软雅黑" panose="020B0503020204020204" charset="-122"/>
                <a:cs typeface="Times New Roman" panose="02020603050405020304" charset="0"/>
              </a:rPr>
              <a:t>【</a:t>
            </a:r>
            <a:r>
              <a:rPr lang="zh-CN" altLang="en-US" sz="2800" b="1">
                <a:solidFill>
                  <a:srgbClr val="000000"/>
                </a:solidFill>
                <a:latin typeface="Times New Roman" panose="02020603050405020304" charset="0"/>
                <a:ea typeface="微软雅黑" panose="020B0503020204020204" charset="-122"/>
                <a:cs typeface="Times New Roman" panose="02020603050405020304" charset="0"/>
              </a:rPr>
              <a:t>例</a:t>
            </a:r>
            <a:r>
              <a:rPr lang="en-US" altLang="zh-CN" sz="2800" b="1">
                <a:solidFill>
                  <a:srgbClr val="000000"/>
                </a:solidFill>
                <a:latin typeface="Times New Roman" panose="02020603050405020304" charset="0"/>
                <a:ea typeface="微软雅黑" panose="020B0503020204020204" charset="-122"/>
                <a:cs typeface="Times New Roman" panose="02020603050405020304" charset="0"/>
              </a:rPr>
              <a:t>1】</a:t>
            </a:r>
            <a:r>
              <a:rPr lang="zh-CN" altLang="en-US" sz="2800" b="1">
                <a:solidFill>
                  <a:srgbClr val="000000"/>
                </a:solidFill>
                <a:latin typeface="Times New Roman" panose="02020603050405020304" charset="0"/>
                <a:ea typeface="微软雅黑" panose="020B0503020204020204" charset="-122"/>
                <a:cs typeface="Times New Roman" panose="02020603050405020304" charset="0"/>
              </a:rPr>
              <a:t>给下列物质命名：</a:t>
            </a:r>
            <a:endParaRPr lang="zh-CN" altLang="en-US" sz="2800" b="1">
              <a:latin typeface="Times New Roman" panose="02020603050405020304" charset="0"/>
              <a:ea typeface="微软雅黑" panose="020B0503020204020204" charset="-122"/>
              <a:cs typeface="Times New Roman" panose="02020603050405020304" charset="0"/>
            </a:endParaRPr>
          </a:p>
        </p:txBody>
      </p:sp>
      <p:grpSp>
        <p:nvGrpSpPr>
          <p:cNvPr id="10" name="组合 9"/>
          <p:cNvGrpSpPr/>
          <p:nvPr>
            <p:custDataLst>
              <p:tags r:id="rId8"/>
            </p:custDataLst>
          </p:nvPr>
        </p:nvGrpSpPr>
        <p:grpSpPr>
          <a:xfrm>
            <a:off x="418465" y="4553585"/>
            <a:ext cx="11648440" cy="1272540"/>
            <a:chOff x="659" y="7171"/>
            <a:chExt cx="18344" cy="2004"/>
          </a:xfrm>
        </p:grpSpPr>
        <p:grpSp>
          <p:nvGrpSpPr>
            <p:cNvPr id="64" name="组合 63"/>
            <p:cNvGrpSpPr/>
            <p:nvPr>
              <p:custDataLst>
                <p:tags r:id="rId9"/>
              </p:custDataLst>
            </p:nvPr>
          </p:nvGrpSpPr>
          <p:grpSpPr>
            <a:xfrm>
              <a:off x="10759" y="7171"/>
              <a:ext cx="3073" cy="1930"/>
              <a:chOff x="4916" y="7596"/>
              <a:chExt cx="3073" cy="1930"/>
            </a:xfrm>
          </p:grpSpPr>
          <p:grpSp>
            <p:nvGrpSpPr>
              <p:cNvPr id="13" name="组合 12"/>
              <p:cNvGrpSpPr/>
              <p:nvPr>
                <p:custDataLst>
                  <p:tags r:id="rId10"/>
                </p:custDataLst>
              </p:nvPr>
            </p:nvGrpSpPr>
            <p:grpSpPr>
              <a:xfrm rot="16200000">
                <a:off x="5000" y="8392"/>
                <a:ext cx="1050" cy="1218"/>
                <a:chOff x="3522623" y="3785686"/>
                <a:chExt cx="666749" cy="773429"/>
              </a:xfrm>
            </p:grpSpPr>
            <p:sp>
              <p:nvSpPr>
                <p:cNvPr id="14" name="六边形 13"/>
                <p:cNvSpPr/>
                <p:nvPr>
                  <p:custDataLst>
                    <p:tags r:id="rId11"/>
                  </p:custDataLst>
                </p:nvPr>
              </p:nvSpPr>
              <p:spPr>
                <a:xfrm rot="16200000">
                  <a:off x="3469283" y="3839026"/>
                  <a:ext cx="773429" cy="666749"/>
                </a:xfrm>
                <a:prstGeom prst="hexagon">
                  <a:avLst>
                    <a:gd name="adj" fmla="val 29241"/>
                    <a:gd name="vf" fmla="val 115470"/>
                  </a:avLst>
                </a:prstGeom>
                <a:noFill/>
                <a:ln w="38100">
                  <a:solidFill>
                    <a:sysClr val="windowText" lastClr="000000"/>
                  </a:solidFill>
                </a:ln>
              </p:spPr>
              <p:style>
                <a:lnRef idx="2">
                  <a:srgbClr val="6096E6">
                    <a:shade val="50000"/>
                  </a:srgbClr>
                </a:lnRef>
                <a:fillRef idx="1">
                  <a:srgbClr val="6096E6"/>
                </a:fillRef>
                <a:effectRef idx="0">
                  <a:srgbClr val="6096E6"/>
                </a:effectRef>
                <a:fontRef idx="minor">
                  <a:sysClr val="window" lastClr="FFFFFF"/>
                </a:fontRef>
              </p:style>
              <p:txBody>
                <a:bodyPr rtlCol="0" anchor="ctr"/>
                <a:lstStyle/>
                <a:p>
                  <a:pPr algn="ctr">
                    <a:lnSpc>
                      <a:spcPct val="120000"/>
                    </a:lnSpc>
                  </a:pPr>
                  <a:endParaRPr lang="zh-CN" altLang="en-US" sz="2400" b="1">
                    <a:solidFill>
                      <a:sysClr val="windowText" lastClr="000000"/>
                    </a:solidFill>
                    <a:latin typeface="Times New Roman Regular" panose="02020603050405020304" charset="0"/>
                    <a:ea typeface="微软雅黑" panose="020B0503020204020204" charset="-122"/>
                    <a:cs typeface="Times New Roman Regular" panose="02020603050405020304" charset="0"/>
                    <a:sym typeface="Arial" panose="020B0604020202020204" pitchFamily="34" charset="0"/>
                  </a:endParaRPr>
                </a:p>
              </p:txBody>
            </p:sp>
            <p:cxnSp>
              <p:nvCxnSpPr>
                <p:cNvPr id="16" name="直接连接符 15"/>
                <p:cNvCxnSpPr/>
                <p:nvPr>
                  <p:custDataLst>
                    <p:tags r:id="rId12"/>
                  </p:custDataLst>
                </p:nvPr>
              </p:nvCxnSpPr>
              <p:spPr>
                <a:xfrm flipH="1" flipV="1">
                  <a:off x="3860908" y="3873691"/>
                  <a:ext cx="209254" cy="129800"/>
                </a:xfrm>
                <a:prstGeom prst="line">
                  <a:avLst/>
                </a:prstGeom>
                <a:ln w="38100" cap="rnd">
                  <a:solidFill>
                    <a:sysClr val="windowText" lastClr="000000"/>
                  </a:solidFill>
                </a:ln>
              </p:spPr>
              <p:style>
                <a:lnRef idx="1">
                  <a:srgbClr val="6096E6"/>
                </a:lnRef>
                <a:fillRef idx="0">
                  <a:srgbClr val="6096E6"/>
                </a:fillRef>
                <a:effectRef idx="0">
                  <a:srgbClr val="6096E6"/>
                </a:effectRef>
                <a:fontRef idx="minor">
                  <a:sysClr val="windowText" lastClr="000000"/>
                </a:fontRef>
              </p:style>
            </p:cxnSp>
            <p:cxnSp>
              <p:nvCxnSpPr>
                <p:cNvPr id="23" name="直接连接符 22"/>
                <p:cNvCxnSpPr/>
                <p:nvPr>
                  <p:custDataLst>
                    <p:tags r:id="rId13"/>
                  </p:custDataLst>
                </p:nvPr>
              </p:nvCxnSpPr>
              <p:spPr>
                <a:xfrm flipH="1" flipV="1">
                  <a:off x="3597254" y="4038346"/>
                  <a:ext cx="0" cy="248221"/>
                </a:xfrm>
                <a:prstGeom prst="line">
                  <a:avLst/>
                </a:prstGeom>
                <a:ln w="38100" cap="rnd">
                  <a:solidFill>
                    <a:sysClr val="windowText" lastClr="000000"/>
                  </a:solidFill>
                </a:ln>
              </p:spPr>
              <p:style>
                <a:lnRef idx="1">
                  <a:srgbClr val="6096E6"/>
                </a:lnRef>
                <a:fillRef idx="0">
                  <a:srgbClr val="6096E6"/>
                </a:fillRef>
                <a:effectRef idx="0">
                  <a:srgbClr val="6096E6"/>
                </a:effectRef>
                <a:fontRef idx="minor">
                  <a:sysClr val="windowText" lastClr="000000"/>
                </a:fontRef>
              </p:style>
            </p:cxnSp>
            <p:cxnSp>
              <p:nvCxnSpPr>
                <p:cNvPr id="24" name="直接连接符 23"/>
                <p:cNvCxnSpPr/>
                <p:nvPr>
                  <p:custDataLst>
                    <p:tags r:id="rId14"/>
                  </p:custDataLst>
                </p:nvPr>
              </p:nvCxnSpPr>
              <p:spPr>
                <a:xfrm flipH="1">
                  <a:off x="3884467" y="4338146"/>
                  <a:ext cx="209254" cy="129915"/>
                </a:xfrm>
                <a:prstGeom prst="line">
                  <a:avLst/>
                </a:prstGeom>
                <a:ln w="38100" cap="rnd">
                  <a:solidFill>
                    <a:sysClr val="windowText" lastClr="000000"/>
                  </a:solidFill>
                </a:ln>
              </p:spPr>
              <p:style>
                <a:lnRef idx="1">
                  <a:srgbClr val="6096E6"/>
                </a:lnRef>
                <a:fillRef idx="0">
                  <a:srgbClr val="6096E6"/>
                </a:fillRef>
                <a:effectRef idx="0">
                  <a:srgbClr val="6096E6"/>
                </a:effectRef>
                <a:fontRef idx="minor">
                  <a:sysClr val="windowText" lastClr="000000"/>
                </a:fontRef>
              </p:style>
            </p:cxnSp>
          </p:grpSp>
          <p:grpSp>
            <p:nvGrpSpPr>
              <p:cNvPr id="27" name="组合 26"/>
              <p:cNvGrpSpPr/>
              <p:nvPr>
                <p:custDataLst>
                  <p:tags r:id="rId15"/>
                </p:custDataLst>
              </p:nvPr>
            </p:nvGrpSpPr>
            <p:grpSpPr>
              <a:xfrm>
                <a:off x="6133" y="7596"/>
                <a:ext cx="1857" cy="1800"/>
                <a:chOff x="1850795" y="5093185"/>
                <a:chExt cx="1179149" cy="1142731"/>
              </a:xfrm>
            </p:grpSpPr>
            <p:cxnSp>
              <p:nvCxnSpPr>
                <p:cNvPr id="41" name="直接连接符 40"/>
                <p:cNvCxnSpPr/>
                <p:nvPr>
                  <p:custDataLst>
                    <p:tags r:id="rId16"/>
                  </p:custDataLst>
                </p:nvPr>
              </p:nvCxnSpPr>
              <p:spPr>
                <a:xfrm>
                  <a:off x="1850795" y="5981736"/>
                  <a:ext cx="261388" cy="0"/>
                </a:xfrm>
                <a:prstGeom prst="line">
                  <a:avLst/>
                </a:prstGeom>
                <a:ln w="38100" cap="rnd">
                  <a:solidFill>
                    <a:sysClr val="windowText" lastClr="000000"/>
                  </a:solidFill>
                </a:ln>
              </p:spPr>
              <p:style>
                <a:lnRef idx="1">
                  <a:srgbClr val="6096E6"/>
                </a:lnRef>
                <a:fillRef idx="0">
                  <a:srgbClr val="6096E6"/>
                </a:fillRef>
                <a:effectRef idx="0">
                  <a:srgbClr val="6096E6"/>
                </a:effectRef>
                <a:fontRef idx="minor">
                  <a:sysClr val="windowText" lastClr="000000"/>
                </a:fontRef>
              </p:style>
            </p:cxnSp>
            <p:sp>
              <p:nvSpPr>
                <p:cNvPr id="42" name="矩形 41"/>
                <p:cNvSpPr/>
                <p:nvPr>
                  <p:custDataLst>
                    <p:tags r:id="rId17"/>
                  </p:custDataLst>
                </p:nvPr>
              </p:nvSpPr>
              <p:spPr>
                <a:xfrm>
                  <a:off x="2052524" y="5680720"/>
                  <a:ext cx="403225" cy="534035"/>
                </a:xfrm>
                <a:prstGeom prst="rect">
                  <a:avLst/>
                </a:prstGeom>
              </p:spPr>
              <p:txBody>
                <a:bodyPr wrap="none">
                  <a:spAutoFit/>
                </a:bodyPr>
                <a:lstStyle/>
                <a:p>
                  <a:pPr algn="just">
                    <a:lnSpc>
                      <a:spcPct val="120000"/>
                    </a:lnSpc>
                  </a:pPr>
                  <a:r>
                    <a:rPr kumimoji="0" lang="en-US" altLang="zh-CN" sz="2400" b="1" i="0" u="none" strike="noStrike" kern="100" cap="none" spc="0" normalizeH="0" baseline="0" noProof="0">
                      <a:ln>
                        <a:noFill/>
                      </a:ln>
                      <a:solidFill>
                        <a:schemeClr val="tx1"/>
                      </a:solidFill>
                      <a:effectLst/>
                      <a:uLnTx/>
                      <a:uFillTx/>
                      <a:latin typeface="Times New Roman Regular" panose="02020603050405020304" charset="0"/>
                      <a:ea typeface="微软雅黑" panose="020B0503020204020204" charset="-122"/>
                      <a:cs typeface="Times New Roman Regular" panose="02020603050405020304" charset="0"/>
                      <a:sym typeface="Arial" panose="020B0604020202020204" pitchFamily="34" charset="0"/>
                    </a:rPr>
                    <a:t>C</a:t>
                  </a:r>
                  <a:endParaRPr kumimoji="0" lang="en-US" altLang="zh-CN" sz="2400" b="1" i="0" u="none" strike="noStrike" kern="100" cap="none" spc="0" normalizeH="0" baseline="0" noProof="0">
                    <a:ln>
                      <a:noFill/>
                    </a:ln>
                    <a:solidFill>
                      <a:schemeClr val="tx1"/>
                    </a:solidFill>
                    <a:effectLst/>
                    <a:uLnTx/>
                    <a:uFillTx/>
                    <a:latin typeface="Times New Roman Regular" panose="02020603050405020304" charset="0"/>
                    <a:ea typeface="微软雅黑" panose="020B0503020204020204" charset="-122"/>
                    <a:cs typeface="Times New Roman Regular" panose="02020603050405020304" charset="0"/>
                    <a:sym typeface="Arial" panose="020B0604020202020204" pitchFamily="34" charset="0"/>
                  </a:endParaRPr>
                </a:p>
              </p:txBody>
            </p:sp>
            <p:sp>
              <p:nvSpPr>
                <p:cNvPr id="44" name="矩形 43"/>
                <p:cNvSpPr/>
                <p:nvPr>
                  <p:custDataLst>
                    <p:tags r:id="rId18"/>
                  </p:custDataLst>
                </p:nvPr>
              </p:nvSpPr>
              <p:spPr>
                <a:xfrm>
                  <a:off x="2089192" y="5093185"/>
                  <a:ext cx="419735" cy="534035"/>
                </a:xfrm>
                <a:prstGeom prst="rect">
                  <a:avLst/>
                </a:prstGeom>
              </p:spPr>
              <p:txBody>
                <a:bodyPr wrap="none">
                  <a:spAutoFit/>
                </a:bodyPr>
                <a:lstStyle/>
                <a:p>
                  <a:pPr algn="just">
                    <a:lnSpc>
                      <a:spcPct val="120000"/>
                    </a:lnSpc>
                  </a:pPr>
                  <a:r>
                    <a:rPr kumimoji="0" lang="en-US" altLang="zh-CN" sz="2400" b="1" i="0" u="none" strike="noStrike" kern="100" cap="none" spc="0" normalizeH="0" baseline="0" noProof="0">
                      <a:ln>
                        <a:noFill/>
                      </a:ln>
                      <a:solidFill>
                        <a:schemeClr val="tx1"/>
                      </a:solidFill>
                      <a:effectLst/>
                      <a:uLnTx/>
                      <a:uFillTx/>
                      <a:latin typeface="Times New Roman Regular" panose="02020603050405020304" charset="0"/>
                      <a:ea typeface="微软雅黑" panose="020B0503020204020204" charset="-122"/>
                      <a:cs typeface="Times New Roman Regular" panose="02020603050405020304" charset="0"/>
                      <a:sym typeface="Arial" panose="020B0604020202020204" pitchFamily="34" charset="0"/>
                    </a:rPr>
                    <a:t>O</a:t>
                  </a:r>
                  <a:endParaRPr kumimoji="0" lang="en-US" altLang="zh-CN" sz="2400" b="1" i="0" u="none" strike="noStrike" kern="100" cap="none" spc="0" normalizeH="0" baseline="0" noProof="0">
                    <a:ln>
                      <a:noFill/>
                    </a:ln>
                    <a:solidFill>
                      <a:schemeClr val="tx1"/>
                    </a:solidFill>
                    <a:effectLst/>
                    <a:uLnTx/>
                    <a:uFillTx/>
                    <a:latin typeface="Times New Roman Regular" panose="02020603050405020304" charset="0"/>
                    <a:ea typeface="微软雅黑" panose="020B0503020204020204" charset="-122"/>
                    <a:cs typeface="Times New Roman Regular" panose="02020603050405020304" charset="0"/>
                    <a:sym typeface="Arial" panose="020B0604020202020204" pitchFamily="34" charset="0"/>
                  </a:endParaRPr>
                </a:p>
              </p:txBody>
            </p:sp>
            <p:sp>
              <p:nvSpPr>
                <p:cNvPr id="45" name="矩形 44"/>
                <p:cNvSpPr/>
                <p:nvPr>
                  <p:custDataLst>
                    <p:tags r:id="rId19"/>
                  </p:custDataLst>
                </p:nvPr>
              </p:nvSpPr>
              <p:spPr>
                <a:xfrm>
                  <a:off x="2610209" y="5701881"/>
                  <a:ext cx="419735" cy="534035"/>
                </a:xfrm>
                <a:prstGeom prst="rect">
                  <a:avLst/>
                </a:prstGeom>
              </p:spPr>
              <p:txBody>
                <a:bodyPr wrap="none">
                  <a:spAutoFit/>
                </a:bodyPr>
                <a:lstStyle/>
                <a:p>
                  <a:pPr algn="just">
                    <a:lnSpc>
                      <a:spcPct val="120000"/>
                    </a:lnSpc>
                  </a:pPr>
                  <a:r>
                    <a:rPr kumimoji="0" lang="en-US" altLang="zh-CN" sz="2400" b="1" i="0" u="none" strike="noStrike" kern="100" cap="none" spc="0" normalizeH="0" baseline="0" noProof="0">
                      <a:ln>
                        <a:noFill/>
                      </a:ln>
                      <a:solidFill>
                        <a:schemeClr val="tx1"/>
                      </a:solidFill>
                      <a:effectLst/>
                      <a:uLnTx/>
                      <a:uFillTx/>
                      <a:latin typeface="Times New Roman Regular" panose="02020603050405020304" charset="0"/>
                      <a:ea typeface="微软雅黑" panose="020B0503020204020204" charset="-122"/>
                      <a:cs typeface="Times New Roman Regular" panose="02020603050405020304" charset="0"/>
                      <a:sym typeface="Arial" panose="020B0604020202020204" pitchFamily="34" charset="0"/>
                    </a:rPr>
                    <a:t>H</a:t>
                  </a:r>
                  <a:endParaRPr kumimoji="0" lang="en-US" altLang="zh-CN" sz="2400" b="1" i="0" u="none" strike="noStrike" kern="100" cap="none" spc="0" normalizeH="0" baseline="0" noProof="0">
                    <a:ln>
                      <a:noFill/>
                    </a:ln>
                    <a:solidFill>
                      <a:schemeClr val="tx1"/>
                    </a:solidFill>
                    <a:effectLst/>
                    <a:uLnTx/>
                    <a:uFillTx/>
                    <a:latin typeface="Times New Roman Regular" panose="02020603050405020304" charset="0"/>
                    <a:ea typeface="微软雅黑" panose="020B0503020204020204" charset="-122"/>
                    <a:cs typeface="Times New Roman Regular" panose="02020603050405020304" charset="0"/>
                    <a:sym typeface="Arial" panose="020B0604020202020204" pitchFamily="34" charset="0"/>
                  </a:endParaRPr>
                </a:p>
              </p:txBody>
            </p:sp>
            <p:cxnSp>
              <p:nvCxnSpPr>
                <p:cNvPr id="46" name="直接连接符 45"/>
                <p:cNvCxnSpPr/>
                <p:nvPr>
                  <p:custDataLst>
                    <p:tags r:id="rId20"/>
                  </p:custDataLst>
                </p:nvPr>
              </p:nvCxnSpPr>
              <p:spPr>
                <a:xfrm>
                  <a:off x="2396089" y="5981736"/>
                  <a:ext cx="261388" cy="0"/>
                </a:xfrm>
                <a:prstGeom prst="line">
                  <a:avLst/>
                </a:prstGeom>
                <a:ln w="38100" cap="rnd">
                  <a:solidFill>
                    <a:sysClr val="windowText" lastClr="000000"/>
                  </a:solidFill>
                </a:ln>
              </p:spPr>
              <p:style>
                <a:lnRef idx="1">
                  <a:srgbClr val="6096E6"/>
                </a:lnRef>
                <a:fillRef idx="0">
                  <a:srgbClr val="6096E6"/>
                </a:fillRef>
                <a:effectRef idx="0">
                  <a:srgbClr val="6096E6"/>
                </a:effectRef>
                <a:fontRef idx="minor">
                  <a:sysClr val="windowText" lastClr="000000"/>
                </a:fontRef>
              </p:style>
            </p:cxnSp>
            <p:cxnSp>
              <p:nvCxnSpPr>
                <p:cNvPr id="47" name="直接连接符 46"/>
                <p:cNvCxnSpPr/>
                <p:nvPr>
                  <p:custDataLst>
                    <p:tags r:id="rId21"/>
                  </p:custDataLst>
                </p:nvPr>
              </p:nvCxnSpPr>
              <p:spPr>
                <a:xfrm rot="5400000">
                  <a:off x="2083110" y="5680727"/>
                  <a:ext cx="261388" cy="0"/>
                </a:xfrm>
                <a:prstGeom prst="line">
                  <a:avLst/>
                </a:prstGeom>
                <a:ln w="38100" cap="rnd">
                  <a:gradFill flip="none" rotWithShape="1">
                    <a:gsLst>
                      <a:gs pos="99000">
                        <a:sysClr val="windowText" lastClr="000000"/>
                      </a:gs>
                      <a:gs pos="99000">
                        <a:srgbClr val="FF0000"/>
                      </a:gs>
                    </a:gsLst>
                    <a:lin ang="10800000" scaled="1"/>
                  </a:gradFill>
                </a:ln>
              </p:spPr>
              <p:style>
                <a:lnRef idx="1">
                  <a:srgbClr val="6096E6"/>
                </a:lnRef>
                <a:fillRef idx="0">
                  <a:srgbClr val="6096E6"/>
                </a:fillRef>
                <a:effectRef idx="0">
                  <a:srgbClr val="6096E6"/>
                </a:effectRef>
                <a:fontRef idx="minor">
                  <a:sysClr val="windowText" lastClr="000000"/>
                </a:fontRef>
              </p:style>
            </p:cxnSp>
            <p:cxnSp>
              <p:nvCxnSpPr>
                <p:cNvPr id="56" name="直接连接符 55"/>
                <p:cNvCxnSpPr/>
                <p:nvPr>
                  <p:custDataLst>
                    <p:tags r:id="rId22"/>
                  </p:custDataLst>
                </p:nvPr>
              </p:nvCxnSpPr>
              <p:spPr>
                <a:xfrm rot="5400000">
                  <a:off x="2190266" y="5680727"/>
                  <a:ext cx="261388" cy="0"/>
                </a:xfrm>
                <a:prstGeom prst="line">
                  <a:avLst/>
                </a:prstGeom>
                <a:ln w="38100" cap="rnd">
                  <a:gradFill flip="none" rotWithShape="1">
                    <a:gsLst>
                      <a:gs pos="100000">
                        <a:sysClr val="windowText" lastClr="000000"/>
                      </a:gs>
                      <a:gs pos="100000">
                        <a:srgbClr val="FF0000"/>
                      </a:gs>
                    </a:gsLst>
                    <a:lin ang="10800000" scaled="1"/>
                  </a:gradFill>
                </a:ln>
              </p:spPr>
              <p:style>
                <a:lnRef idx="1">
                  <a:srgbClr val="6096E6"/>
                </a:lnRef>
                <a:fillRef idx="0">
                  <a:srgbClr val="6096E6"/>
                </a:fillRef>
                <a:effectRef idx="0">
                  <a:srgbClr val="6096E6"/>
                </a:effectRef>
                <a:fontRef idx="minor">
                  <a:sysClr val="windowText" lastClr="000000"/>
                </a:fontRef>
              </p:style>
            </p:cxnSp>
          </p:grpSp>
        </p:grpSp>
        <p:grpSp>
          <p:nvGrpSpPr>
            <p:cNvPr id="3" name="组合 2"/>
            <p:cNvGrpSpPr/>
            <p:nvPr>
              <p:custDataLst>
                <p:tags r:id="rId23"/>
              </p:custDataLst>
            </p:nvPr>
          </p:nvGrpSpPr>
          <p:grpSpPr>
            <a:xfrm>
              <a:off x="659" y="7357"/>
              <a:ext cx="18345" cy="1819"/>
              <a:chOff x="659" y="7357"/>
              <a:chExt cx="18345" cy="1819"/>
            </a:xfrm>
          </p:grpSpPr>
          <p:pic>
            <p:nvPicPr>
              <p:cNvPr id="58375" name="Picture 3"/>
              <p:cNvPicPr>
                <a:picLocks noChangeAspect="1"/>
              </p:cNvPicPr>
              <p:nvPr>
                <p:custDataLst>
                  <p:tags r:id="rId24"/>
                </p:custDataLst>
              </p:nvPr>
            </p:nvPicPr>
            <p:blipFill>
              <a:blip r:embed="rId25"/>
              <a:stretch>
                <a:fillRect/>
              </a:stretch>
            </p:blipFill>
            <p:spPr>
              <a:xfrm>
                <a:off x="14626" y="7981"/>
                <a:ext cx="4378" cy="1125"/>
              </a:xfrm>
              <a:prstGeom prst="rect">
                <a:avLst/>
              </a:prstGeom>
              <a:noFill/>
              <a:ln w="9525">
                <a:noFill/>
              </a:ln>
            </p:spPr>
          </p:pic>
          <p:sp>
            <p:nvSpPr>
              <p:cNvPr id="58377" name="Rectangle 8"/>
              <p:cNvSpPr/>
              <p:nvPr>
                <p:custDataLst>
                  <p:tags r:id="rId26"/>
                </p:custDataLst>
              </p:nvPr>
            </p:nvSpPr>
            <p:spPr>
              <a:xfrm>
                <a:off x="5050" y="8354"/>
                <a:ext cx="848" cy="822"/>
              </a:xfrm>
              <a:prstGeom prst="rect">
                <a:avLst/>
              </a:prstGeom>
              <a:noFill/>
              <a:ln w="9525">
                <a:noFill/>
              </a:ln>
            </p:spPr>
            <p:txBody>
              <a:bodyPr wrap="none" anchor="ctr" anchorCtr="0">
                <a:spAutoFit/>
              </a:bodyPr>
              <a:lstStyle/>
              <a:p>
                <a:pPr eaLnBrk="0" hangingPunct="0"/>
                <a:r>
                  <a:rPr lang="zh-CN" altLang="en-US" sz="2800">
                    <a:latin typeface="宋体" panose="02010600030101010101" pitchFamily="2" charset="-122"/>
                    <a:ea typeface="楷体_GB2312" pitchFamily="49" charset="-122"/>
                  </a:rPr>
                  <a:t>②</a:t>
                </a:r>
                <a:endParaRPr lang="zh-CN" altLang="en-US" sz="2800">
                  <a:latin typeface="Arial" panose="020B0604020202020204" pitchFamily="34" charset="0"/>
                  <a:ea typeface="楷体_GB2312" pitchFamily="49" charset="-122"/>
                </a:endParaRPr>
              </a:p>
            </p:txBody>
          </p:sp>
          <p:sp>
            <p:nvSpPr>
              <p:cNvPr id="58378" name="Rectangle 9"/>
              <p:cNvSpPr/>
              <p:nvPr>
                <p:custDataLst>
                  <p:tags r:id="rId27"/>
                </p:custDataLst>
              </p:nvPr>
            </p:nvSpPr>
            <p:spPr>
              <a:xfrm>
                <a:off x="10032" y="8354"/>
                <a:ext cx="1560" cy="822"/>
              </a:xfrm>
              <a:prstGeom prst="rect">
                <a:avLst/>
              </a:prstGeom>
              <a:noFill/>
              <a:ln w="9525">
                <a:noFill/>
              </a:ln>
            </p:spPr>
            <p:txBody>
              <a:bodyPr anchor="ctr" anchorCtr="0">
                <a:spAutoFit/>
              </a:bodyPr>
              <a:lstStyle/>
              <a:p>
                <a:pPr eaLnBrk="0" hangingPunct="0"/>
                <a:r>
                  <a:rPr lang="zh-CN" altLang="en-US" sz="2800">
                    <a:latin typeface="宋体" panose="02010600030101010101" pitchFamily="2" charset="-122"/>
                    <a:ea typeface="楷体_GB2312" pitchFamily="49" charset="-122"/>
                  </a:rPr>
                  <a:t>③</a:t>
                </a:r>
                <a:endParaRPr lang="zh-CN" altLang="en-US" sz="2800">
                  <a:latin typeface="Arial" panose="020B0604020202020204" pitchFamily="34" charset="0"/>
                  <a:ea typeface="楷体_GB2312" pitchFamily="49" charset="-122"/>
                </a:endParaRPr>
              </a:p>
            </p:txBody>
          </p:sp>
          <p:sp>
            <p:nvSpPr>
              <p:cNvPr id="58379" name="Rectangle 10"/>
              <p:cNvSpPr/>
              <p:nvPr>
                <p:custDataLst>
                  <p:tags r:id="rId28"/>
                </p:custDataLst>
              </p:nvPr>
            </p:nvSpPr>
            <p:spPr>
              <a:xfrm>
                <a:off x="13990" y="8354"/>
                <a:ext cx="848" cy="822"/>
              </a:xfrm>
              <a:prstGeom prst="rect">
                <a:avLst/>
              </a:prstGeom>
              <a:noFill/>
              <a:ln w="9525">
                <a:noFill/>
              </a:ln>
            </p:spPr>
            <p:txBody>
              <a:bodyPr wrap="none" anchor="ctr" anchorCtr="0">
                <a:spAutoFit/>
              </a:bodyPr>
              <a:lstStyle/>
              <a:p>
                <a:pPr eaLnBrk="0" hangingPunct="0"/>
                <a:r>
                  <a:rPr lang="zh-CN" altLang="en-US" sz="2800">
                    <a:latin typeface="宋体" panose="02010600030101010101" pitchFamily="2" charset="-122"/>
                    <a:ea typeface="楷体_GB2312" pitchFamily="49" charset="-122"/>
                  </a:rPr>
                  <a:t>④</a:t>
                </a:r>
                <a:endParaRPr lang="zh-CN" altLang="en-US" sz="2800">
                  <a:latin typeface="Arial" panose="020B0604020202020204" pitchFamily="34" charset="0"/>
                  <a:ea typeface="楷体_GB2312" pitchFamily="49" charset="-122"/>
                </a:endParaRPr>
              </a:p>
            </p:txBody>
          </p:sp>
          <p:grpSp>
            <p:nvGrpSpPr>
              <p:cNvPr id="9" name="组合 8"/>
              <p:cNvGrpSpPr/>
              <p:nvPr>
                <p:custDataLst>
                  <p:tags r:id="rId29"/>
                </p:custDataLst>
              </p:nvPr>
            </p:nvGrpSpPr>
            <p:grpSpPr>
              <a:xfrm>
                <a:off x="5647" y="7357"/>
                <a:ext cx="4257" cy="1811"/>
                <a:chOff x="328401" y="5100526"/>
                <a:chExt cx="2702823" cy="1123239"/>
              </a:xfrm>
            </p:grpSpPr>
            <p:cxnSp>
              <p:nvCxnSpPr>
                <p:cNvPr id="49" name="直接连接符 48"/>
                <p:cNvCxnSpPr/>
                <p:nvPr>
                  <p:custDataLst>
                    <p:tags r:id="rId30"/>
                  </p:custDataLst>
                </p:nvPr>
              </p:nvCxnSpPr>
              <p:spPr>
                <a:xfrm>
                  <a:off x="1850795" y="5981736"/>
                  <a:ext cx="261388" cy="0"/>
                </a:xfrm>
                <a:prstGeom prst="line">
                  <a:avLst/>
                </a:prstGeom>
                <a:ln w="38100" cap="rnd">
                  <a:solidFill>
                    <a:sysClr val="windowText" lastClr="000000"/>
                  </a:solidFill>
                </a:ln>
              </p:spPr>
              <p:style>
                <a:lnRef idx="1">
                  <a:srgbClr val="4472C4"/>
                </a:lnRef>
                <a:fillRef idx="0">
                  <a:srgbClr val="4472C4"/>
                </a:fillRef>
                <a:effectRef idx="0">
                  <a:srgbClr val="4472C4"/>
                </a:effectRef>
                <a:fontRef idx="minor">
                  <a:sysClr val="windowText" lastClr="000000"/>
                </a:fontRef>
              </p:style>
            </p:cxnSp>
            <p:sp>
              <p:nvSpPr>
                <p:cNvPr id="50" name="矩形 49"/>
                <p:cNvSpPr/>
                <p:nvPr>
                  <p:custDataLst>
                    <p:tags r:id="rId31"/>
                  </p:custDataLst>
                </p:nvPr>
              </p:nvSpPr>
              <p:spPr>
                <a:xfrm>
                  <a:off x="1226074" y="5680720"/>
                  <a:ext cx="684803" cy="521512"/>
                </a:xfrm>
                <a:prstGeom prst="rect">
                  <a:avLst/>
                </a:prstGeom>
              </p:spPr>
              <p:txBody>
                <a:bodyPr wrap="square">
                  <a:spAutoFit/>
                </a:bodyPr>
                <a:lstStyle/>
                <a:p>
                  <a:pPr algn="just">
                    <a:lnSpc>
                      <a:spcPct val="120000"/>
                    </a:lnSpc>
                  </a:pPr>
                  <a:r>
                    <a:rPr kumimoji="0" lang="en-US" altLang="zh-CN" sz="2400" b="1" i="0" u="none" strike="noStrike" kern="100" cap="none" spc="0" normalizeH="0" baseline="0" noProof="0">
                      <a:ln>
                        <a:noFill/>
                      </a:ln>
                      <a:effectLst/>
                      <a:uLnTx/>
                      <a:uFillTx/>
                      <a:latin typeface="Times New Roman Regular" panose="02020603050405020304" charset="0"/>
                      <a:ea typeface="微软雅黑" panose="020B0503020204020204" charset="-122"/>
                      <a:cs typeface="Times New Roman Regular" panose="02020603050405020304" charset="0"/>
                      <a:sym typeface="Times New Roman" panose="02020603050405020304" charset="0"/>
                    </a:rPr>
                    <a:t>CH</a:t>
                  </a:r>
                  <a:endParaRPr kumimoji="0" lang="en-US" altLang="zh-CN" sz="2400" b="1" i="0" u="none" strike="noStrike" kern="100" cap="none" spc="0" normalizeH="0" baseline="0" noProof="0">
                    <a:ln>
                      <a:noFill/>
                    </a:ln>
                    <a:effectLst/>
                    <a:uLnTx/>
                    <a:uFillTx/>
                    <a:latin typeface="Times New Roman Regular" panose="02020603050405020304" charset="0"/>
                    <a:ea typeface="微软雅黑" panose="020B0503020204020204" charset="-122"/>
                    <a:cs typeface="Times New Roman Regular" panose="02020603050405020304" charset="0"/>
                    <a:sym typeface="Times New Roman" panose="02020603050405020304" charset="0"/>
                  </a:endParaRPr>
                </a:p>
              </p:txBody>
            </p:sp>
            <p:sp>
              <p:nvSpPr>
                <p:cNvPr id="51" name="矩形 50"/>
                <p:cNvSpPr/>
                <p:nvPr>
                  <p:custDataLst>
                    <p:tags r:id="rId32"/>
                  </p:custDataLst>
                </p:nvPr>
              </p:nvSpPr>
              <p:spPr>
                <a:xfrm>
                  <a:off x="2041578" y="5680720"/>
                  <a:ext cx="425116" cy="521512"/>
                </a:xfrm>
                <a:prstGeom prst="rect">
                  <a:avLst/>
                </a:prstGeom>
              </p:spPr>
              <p:txBody>
                <a:bodyPr wrap="square">
                  <a:spAutoFit/>
                </a:bodyPr>
                <a:lstStyle/>
                <a:p>
                  <a:pPr algn="just">
                    <a:lnSpc>
                      <a:spcPct val="120000"/>
                    </a:lnSpc>
                  </a:pPr>
                  <a:r>
                    <a:rPr kumimoji="0" lang="en-US" altLang="zh-CN" sz="2400" b="1" i="0" u="none" strike="noStrike" kern="100" cap="none" spc="0" normalizeH="0" baseline="0" noProof="0">
                      <a:ln>
                        <a:noFill/>
                      </a:ln>
                      <a:effectLst/>
                      <a:uLnTx/>
                      <a:uFillTx/>
                      <a:latin typeface="Times New Roman Regular" panose="02020603050405020304" charset="0"/>
                      <a:ea typeface="微软雅黑" panose="020B0503020204020204" charset="-122"/>
                      <a:cs typeface="Times New Roman Regular" panose="02020603050405020304" charset="0"/>
                      <a:sym typeface="Times New Roman" panose="02020603050405020304" charset="0"/>
                    </a:rPr>
                    <a:t>C</a:t>
                  </a:r>
                  <a:endParaRPr kumimoji="0" lang="en-US" altLang="zh-CN" sz="2400" b="1" i="0" u="none" strike="noStrike" kern="100" cap="none" spc="0" normalizeH="0" baseline="0" noProof="0">
                    <a:ln>
                      <a:noFill/>
                    </a:ln>
                    <a:effectLst/>
                    <a:uLnTx/>
                    <a:uFillTx/>
                    <a:latin typeface="Times New Roman Regular" panose="02020603050405020304" charset="0"/>
                    <a:ea typeface="微软雅黑" panose="020B0503020204020204" charset="-122"/>
                    <a:cs typeface="Times New Roman Regular" panose="02020603050405020304" charset="0"/>
                    <a:sym typeface="Times New Roman" panose="02020603050405020304" charset="0"/>
                  </a:endParaRPr>
                </a:p>
              </p:txBody>
            </p:sp>
            <p:sp>
              <p:nvSpPr>
                <p:cNvPr id="52" name="矩形 51"/>
                <p:cNvSpPr/>
                <p:nvPr>
                  <p:custDataLst>
                    <p:tags r:id="rId33"/>
                  </p:custDataLst>
                </p:nvPr>
              </p:nvSpPr>
              <p:spPr>
                <a:xfrm>
                  <a:off x="2052176" y="5108390"/>
                  <a:ext cx="444352" cy="521512"/>
                </a:xfrm>
                <a:prstGeom prst="rect">
                  <a:avLst/>
                </a:prstGeom>
              </p:spPr>
              <p:txBody>
                <a:bodyPr wrap="square">
                  <a:spAutoFit/>
                </a:bodyPr>
                <a:lstStyle/>
                <a:p>
                  <a:pPr algn="just">
                    <a:lnSpc>
                      <a:spcPct val="120000"/>
                    </a:lnSpc>
                  </a:pPr>
                  <a:r>
                    <a:rPr kumimoji="0" lang="en-US" altLang="zh-CN" sz="2400" b="1" i="0" u="none" strike="noStrike" kern="100" cap="none" spc="0" normalizeH="0" baseline="0" noProof="0">
                      <a:ln>
                        <a:noFill/>
                      </a:ln>
                      <a:solidFill>
                        <a:schemeClr val="tx1"/>
                      </a:solidFill>
                      <a:effectLst/>
                      <a:uLnTx/>
                      <a:uFillTx/>
                      <a:latin typeface="Times New Roman Regular" panose="02020603050405020304" charset="0"/>
                      <a:ea typeface="微软雅黑" panose="020B0503020204020204" charset="-122"/>
                      <a:cs typeface="Times New Roman Regular" panose="02020603050405020304" charset="0"/>
                      <a:sym typeface="Times New Roman" panose="02020603050405020304" charset="0"/>
                    </a:rPr>
                    <a:t>O</a:t>
                  </a:r>
                  <a:endParaRPr kumimoji="0" lang="en-US" altLang="zh-CN" sz="2400" b="1" i="0" u="none" strike="noStrike" kern="100" cap="none" spc="0" normalizeH="0" baseline="0" noProof="0">
                    <a:ln>
                      <a:noFill/>
                    </a:ln>
                    <a:solidFill>
                      <a:schemeClr val="tx1"/>
                    </a:solidFill>
                    <a:effectLst/>
                    <a:uLnTx/>
                    <a:uFillTx/>
                    <a:latin typeface="Times New Roman Regular" panose="02020603050405020304" charset="0"/>
                    <a:ea typeface="微软雅黑" panose="020B0503020204020204" charset="-122"/>
                    <a:cs typeface="Times New Roman Regular" panose="02020603050405020304" charset="0"/>
                    <a:sym typeface="Times New Roman" panose="02020603050405020304" charset="0"/>
                  </a:endParaRPr>
                </a:p>
              </p:txBody>
            </p:sp>
            <p:sp>
              <p:nvSpPr>
                <p:cNvPr id="53" name="矩形 52"/>
                <p:cNvSpPr/>
                <p:nvPr>
                  <p:custDataLst>
                    <p:tags r:id="rId34"/>
                  </p:custDataLst>
                </p:nvPr>
              </p:nvSpPr>
              <p:spPr>
                <a:xfrm>
                  <a:off x="2586872" y="5680720"/>
                  <a:ext cx="444352" cy="521512"/>
                </a:xfrm>
                <a:prstGeom prst="rect">
                  <a:avLst/>
                </a:prstGeom>
              </p:spPr>
              <p:txBody>
                <a:bodyPr wrap="square">
                  <a:spAutoFit/>
                </a:bodyPr>
                <a:lstStyle/>
                <a:p>
                  <a:pPr algn="just">
                    <a:lnSpc>
                      <a:spcPct val="120000"/>
                    </a:lnSpc>
                  </a:pPr>
                  <a:r>
                    <a:rPr kumimoji="0" lang="en-US" altLang="zh-CN" sz="2400" b="1" i="0" u="none" strike="noStrike" kern="100" cap="none" spc="0" normalizeH="0" baseline="0" noProof="0">
                      <a:ln>
                        <a:noFill/>
                      </a:ln>
                      <a:effectLst/>
                      <a:uLnTx/>
                      <a:uFillTx/>
                      <a:latin typeface="Times New Roman Regular" panose="02020603050405020304" charset="0"/>
                      <a:ea typeface="微软雅黑" panose="020B0503020204020204" charset="-122"/>
                      <a:cs typeface="Times New Roman Regular" panose="02020603050405020304" charset="0"/>
                      <a:sym typeface="Times New Roman" panose="02020603050405020304" charset="0"/>
                    </a:rPr>
                    <a:t>H</a:t>
                  </a:r>
                  <a:endParaRPr kumimoji="0" lang="en-US" altLang="zh-CN" sz="2400" b="1" i="0" u="none" strike="noStrike" kern="100" cap="none" spc="0" normalizeH="0" baseline="0" noProof="0">
                    <a:ln>
                      <a:noFill/>
                    </a:ln>
                    <a:effectLst/>
                    <a:uLnTx/>
                    <a:uFillTx/>
                    <a:latin typeface="Times New Roman Regular" panose="02020603050405020304" charset="0"/>
                    <a:ea typeface="微软雅黑" panose="020B0503020204020204" charset="-122"/>
                    <a:cs typeface="Times New Roman Regular" panose="02020603050405020304" charset="0"/>
                    <a:sym typeface="Times New Roman" panose="02020603050405020304" charset="0"/>
                  </a:endParaRPr>
                </a:p>
              </p:txBody>
            </p:sp>
            <p:cxnSp>
              <p:nvCxnSpPr>
                <p:cNvPr id="55" name="直接连接符 54"/>
                <p:cNvCxnSpPr/>
                <p:nvPr>
                  <p:custDataLst>
                    <p:tags r:id="rId35"/>
                  </p:custDataLst>
                </p:nvPr>
              </p:nvCxnSpPr>
              <p:spPr>
                <a:xfrm>
                  <a:off x="2396089" y="5981736"/>
                  <a:ext cx="261388" cy="0"/>
                </a:xfrm>
                <a:prstGeom prst="line">
                  <a:avLst/>
                </a:prstGeom>
                <a:ln w="38100" cap="rnd">
                  <a:solidFill>
                    <a:sysClr val="windowText" lastClr="000000"/>
                  </a:solidFill>
                </a:ln>
              </p:spPr>
              <p:style>
                <a:lnRef idx="1">
                  <a:srgbClr val="4472C4"/>
                </a:lnRef>
                <a:fillRef idx="0">
                  <a:srgbClr val="4472C4"/>
                </a:fillRef>
                <a:effectRef idx="0">
                  <a:srgbClr val="4472C4"/>
                </a:effectRef>
                <a:fontRef idx="minor">
                  <a:sysClr val="windowText" lastClr="000000"/>
                </a:fontRef>
              </p:style>
            </p:cxnSp>
            <p:cxnSp>
              <p:nvCxnSpPr>
                <p:cNvPr id="57" name="直接连接符 56"/>
                <p:cNvCxnSpPr/>
                <p:nvPr>
                  <p:custDataLst>
                    <p:tags r:id="rId36"/>
                  </p:custDataLst>
                </p:nvPr>
              </p:nvCxnSpPr>
              <p:spPr>
                <a:xfrm rot="5400000">
                  <a:off x="2058401" y="5695932"/>
                  <a:ext cx="261388" cy="0"/>
                </a:xfrm>
                <a:prstGeom prst="line">
                  <a:avLst/>
                </a:prstGeom>
                <a:ln w="38100" cap="rnd">
                  <a:gradFill flip="none" rotWithShape="1">
                    <a:gsLst>
                      <a:gs pos="94000">
                        <a:sysClr val="windowText" lastClr="000000"/>
                      </a:gs>
                      <a:gs pos="100000">
                        <a:srgbClr val="FF0000"/>
                      </a:gs>
                    </a:gsLst>
                    <a:lin ang="10800000" scaled="1"/>
                  </a:gradFill>
                </a:ln>
              </p:spPr>
              <p:style>
                <a:lnRef idx="1">
                  <a:srgbClr val="4472C4"/>
                </a:lnRef>
                <a:fillRef idx="0">
                  <a:srgbClr val="4472C4"/>
                </a:fillRef>
                <a:effectRef idx="0">
                  <a:srgbClr val="4472C4"/>
                </a:effectRef>
                <a:fontRef idx="minor">
                  <a:sysClr val="windowText" lastClr="000000"/>
                </a:fontRef>
              </p:style>
            </p:cxnSp>
            <p:cxnSp>
              <p:nvCxnSpPr>
                <p:cNvPr id="58" name="直接连接符 57"/>
                <p:cNvCxnSpPr/>
                <p:nvPr>
                  <p:custDataLst>
                    <p:tags r:id="rId37"/>
                  </p:custDataLst>
                </p:nvPr>
              </p:nvCxnSpPr>
              <p:spPr>
                <a:xfrm rot="5400000">
                  <a:off x="2165557" y="5695932"/>
                  <a:ext cx="261388" cy="0"/>
                </a:xfrm>
                <a:prstGeom prst="line">
                  <a:avLst/>
                </a:prstGeom>
                <a:ln w="38100" cap="rnd">
                  <a:gradFill flip="none" rotWithShape="1">
                    <a:gsLst>
                      <a:gs pos="95000">
                        <a:sysClr val="windowText" lastClr="000000"/>
                      </a:gs>
                      <a:gs pos="97000">
                        <a:srgbClr val="FF0000"/>
                      </a:gs>
                    </a:gsLst>
                    <a:lin ang="10800000" scaled="1"/>
                  </a:gradFill>
                </a:ln>
              </p:spPr>
              <p:style>
                <a:lnRef idx="1">
                  <a:srgbClr val="4472C4"/>
                </a:lnRef>
                <a:fillRef idx="0">
                  <a:srgbClr val="4472C4"/>
                </a:fillRef>
                <a:effectRef idx="0">
                  <a:srgbClr val="4472C4"/>
                </a:effectRef>
                <a:fontRef idx="minor">
                  <a:sysClr val="windowText" lastClr="000000"/>
                </a:fontRef>
              </p:style>
            </p:cxnSp>
            <p:cxnSp>
              <p:nvCxnSpPr>
                <p:cNvPr id="59" name="直接连接符 58"/>
                <p:cNvCxnSpPr/>
                <p:nvPr>
                  <p:custDataLst>
                    <p:tags r:id="rId38"/>
                  </p:custDataLst>
                </p:nvPr>
              </p:nvCxnSpPr>
              <p:spPr>
                <a:xfrm>
                  <a:off x="990558" y="5981736"/>
                  <a:ext cx="261388" cy="0"/>
                </a:xfrm>
                <a:prstGeom prst="line">
                  <a:avLst/>
                </a:prstGeom>
                <a:ln w="38100" cap="rnd">
                  <a:solidFill>
                    <a:sysClr val="windowText" lastClr="000000"/>
                  </a:solidFill>
                </a:ln>
              </p:spPr>
              <p:style>
                <a:lnRef idx="1">
                  <a:srgbClr val="4472C4"/>
                </a:lnRef>
                <a:fillRef idx="0">
                  <a:srgbClr val="4472C4"/>
                </a:fillRef>
                <a:effectRef idx="0">
                  <a:srgbClr val="4472C4"/>
                </a:effectRef>
                <a:fontRef idx="minor">
                  <a:sysClr val="windowText" lastClr="000000"/>
                </a:fontRef>
              </p:style>
            </p:cxnSp>
            <p:sp>
              <p:nvSpPr>
                <p:cNvPr id="60" name="矩形 59"/>
                <p:cNvSpPr/>
                <p:nvPr>
                  <p:custDataLst>
                    <p:tags r:id="rId39"/>
                  </p:custDataLst>
                </p:nvPr>
              </p:nvSpPr>
              <p:spPr>
                <a:xfrm>
                  <a:off x="328401" y="5702253"/>
                  <a:ext cx="795411" cy="521512"/>
                </a:xfrm>
                <a:prstGeom prst="rect">
                  <a:avLst/>
                </a:prstGeom>
              </p:spPr>
              <p:txBody>
                <a:bodyPr wrap="square">
                  <a:spAutoFit/>
                </a:bodyPr>
                <a:lstStyle/>
                <a:p>
                  <a:pPr algn="just">
                    <a:lnSpc>
                      <a:spcPct val="120000"/>
                    </a:lnSpc>
                  </a:pPr>
                  <a:r>
                    <a:rPr kumimoji="0" lang="en-US" altLang="zh-CN" sz="2400" b="1" i="0" u="none" strike="noStrike" kern="100" cap="none" spc="0" normalizeH="0" baseline="0" noProof="0">
                      <a:ln>
                        <a:noFill/>
                      </a:ln>
                      <a:effectLst/>
                      <a:uLnTx/>
                      <a:uFillTx/>
                      <a:latin typeface="Times New Roman Regular" panose="02020603050405020304" charset="0"/>
                      <a:ea typeface="微软雅黑" panose="020B0503020204020204" charset="-122"/>
                      <a:cs typeface="Times New Roman Regular" panose="02020603050405020304" charset="0"/>
                      <a:sym typeface="Times New Roman" panose="02020603050405020304" charset="0"/>
                    </a:rPr>
                    <a:t>CH</a:t>
                  </a:r>
                  <a:r>
                    <a:rPr kumimoji="0" lang="en-US" altLang="zh-CN" sz="2400" b="1" i="0" u="none" strike="noStrike" kern="100" cap="none" spc="0" normalizeH="0" baseline="-25000" noProof="0">
                      <a:ln>
                        <a:noFill/>
                      </a:ln>
                      <a:effectLst/>
                      <a:uLnTx/>
                      <a:uFillTx/>
                      <a:latin typeface="Times New Roman Regular" panose="02020603050405020304" charset="0"/>
                      <a:ea typeface="微软雅黑" panose="020B0503020204020204" charset="-122"/>
                      <a:cs typeface="Times New Roman Regular" panose="02020603050405020304" charset="0"/>
                      <a:sym typeface="Times New Roman" panose="02020603050405020304" charset="0"/>
                    </a:rPr>
                    <a:t>3</a:t>
                  </a:r>
                  <a:endParaRPr lang="en-US" altLang="zh-CN" sz="2400" b="1" kern="100" baseline="-25000">
                    <a:latin typeface="Times New Roman Regular" panose="02020603050405020304" charset="0"/>
                    <a:ea typeface="微软雅黑" panose="020B0503020204020204" charset="-122"/>
                    <a:cs typeface="Times New Roman Regular" panose="02020603050405020304" charset="0"/>
                    <a:sym typeface="Times New Roman" panose="02020603050405020304" charset="0"/>
                  </a:endParaRPr>
                </a:p>
              </p:txBody>
            </p:sp>
            <p:cxnSp>
              <p:nvCxnSpPr>
                <p:cNvPr id="61" name="直接连接符 60"/>
                <p:cNvCxnSpPr/>
                <p:nvPr>
                  <p:custDataLst>
                    <p:tags r:id="rId40"/>
                  </p:custDataLst>
                </p:nvPr>
              </p:nvCxnSpPr>
              <p:spPr>
                <a:xfrm rot="5400000">
                  <a:off x="1320273" y="5675461"/>
                  <a:ext cx="261388" cy="0"/>
                </a:xfrm>
                <a:prstGeom prst="line">
                  <a:avLst/>
                </a:prstGeom>
                <a:ln w="38100" cap="rnd">
                  <a:solidFill>
                    <a:sysClr val="windowText" lastClr="000000"/>
                  </a:solidFill>
                </a:ln>
              </p:spPr>
              <p:style>
                <a:lnRef idx="1">
                  <a:srgbClr val="4472C4"/>
                </a:lnRef>
                <a:fillRef idx="0">
                  <a:srgbClr val="4472C4"/>
                </a:fillRef>
                <a:effectRef idx="0">
                  <a:srgbClr val="4472C4"/>
                </a:effectRef>
                <a:fontRef idx="minor">
                  <a:sysClr val="windowText" lastClr="000000"/>
                </a:fontRef>
              </p:style>
            </p:cxnSp>
            <p:sp>
              <p:nvSpPr>
                <p:cNvPr id="62" name="矩形 61"/>
                <p:cNvSpPr/>
                <p:nvPr>
                  <p:custDataLst>
                    <p:tags r:id="rId41"/>
                  </p:custDataLst>
                </p:nvPr>
              </p:nvSpPr>
              <p:spPr>
                <a:xfrm>
                  <a:off x="1220078" y="5100526"/>
                  <a:ext cx="795411" cy="521512"/>
                </a:xfrm>
                <a:prstGeom prst="rect">
                  <a:avLst/>
                </a:prstGeom>
              </p:spPr>
              <p:txBody>
                <a:bodyPr wrap="square">
                  <a:spAutoFit/>
                </a:bodyPr>
                <a:lstStyle/>
                <a:p>
                  <a:pPr algn="just">
                    <a:lnSpc>
                      <a:spcPct val="120000"/>
                    </a:lnSpc>
                  </a:pPr>
                  <a:r>
                    <a:rPr kumimoji="0" lang="en-US" altLang="zh-CN" sz="2400" b="1" i="0" u="none" strike="noStrike" kern="100" cap="none" spc="0" normalizeH="0" baseline="0" noProof="0">
                      <a:ln>
                        <a:noFill/>
                      </a:ln>
                      <a:effectLst/>
                      <a:uLnTx/>
                      <a:uFillTx/>
                      <a:latin typeface="Times New Roman Regular" panose="02020603050405020304" charset="0"/>
                      <a:ea typeface="微软雅黑" panose="020B0503020204020204" charset="-122"/>
                      <a:cs typeface="Times New Roman Regular" panose="02020603050405020304" charset="0"/>
                      <a:sym typeface="Times New Roman" panose="02020603050405020304" charset="0"/>
                    </a:rPr>
                    <a:t>CH</a:t>
                  </a:r>
                  <a:r>
                    <a:rPr kumimoji="0" lang="en-US" altLang="zh-CN" sz="2400" b="1" i="0" u="none" strike="noStrike" kern="100" cap="none" spc="0" normalizeH="0" baseline="-25000" noProof="0">
                      <a:ln>
                        <a:noFill/>
                      </a:ln>
                      <a:effectLst/>
                      <a:uLnTx/>
                      <a:uFillTx/>
                      <a:latin typeface="Times New Roman Regular" panose="02020603050405020304" charset="0"/>
                      <a:ea typeface="微软雅黑" panose="020B0503020204020204" charset="-122"/>
                      <a:cs typeface="Times New Roman Regular" panose="02020603050405020304" charset="0"/>
                      <a:sym typeface="Times New Roman" panose="02020603050405020304" charset="0"/>
                    </a:rPr>
                    <a:t>3</a:t>
                  </a:r>
                  <a:endParaRPr lang="en-US" altLang="zh-CN" sz="2400" b="1" kern="100" baseline="-25000">
                    <a:latin typeface="Times New Roman Regular" panose="02020603050405020304" charset="0"/>
                    <a:ea typeface="微软雅黑" panose="020B0503020204020204" charset="-122"/>
                    <a:cs typeface="Times New Roman Regular" panose="02020603050405020304" charset="0"/>
                    <a:sym typeface="Times New Roman" panose="02020603050405020304" charset="0"/>
                  </a:endParaRPr>
                </a:p>
              </p:txBody>
            </p:sp>
          </p:grpSp>
          <p:grpSp>
            <p:nvGrpSpPr>
              <p:cNvPr id="6" name="Group 5"/>
              <p:cNvGrpSpPr/>
              <p:nvPr>
                <p:custDataLst>
                  <p:tags r:id="rId42"/>
                </p:custDataLst>
              </p:nvPr>
            </p:nvGrpSpPr>
            <p:grpSpPr>
              <a:xfrm>
                <a:off x="1244" y="7698"/>
                <a:ext cx="4028" cy="1442"/>
                <a:chOff x="125" y="1563"/>
                <a:chExt cx="1611" cy="577"/>
              </a:xfrm>
            </p:grpSpPr>
            <p:sp>
              <p:nvSpPr>
                <p:cNvPr id="39942" name="Rectangle 6"/>
                <p:cNvSpPr/>
                <p:nvPr>
                  <p:custDataLst>
                    <p:tags r:id="rId43"/>
                  </p:custDataLst>
                </p:nvPr>
              </p:nvSpPr>
              <p:spPr>
                <a:xfrm>
                  <a:off x="125" y="1811"/>
                  <a:ext cx="1611" cy="329"/>
                </a:xfrm>
                <a:prstGeom prst="rect">
                  <a:avLst/>
                </a:prstGeom>
                <a:noFill/>
                <a:ln w="9525">
                  <a:noFill/>
                </a:ln>
              </p:spPr>
              <p:txBody>
                <a:bodyPr anchor="t" anchorCtr="0"/>
                <a:lstStyle/>
                <a:p>
                  <a:pPr marL="342900" indent="-342900">
                    <a:spcBef>
                      <a:spcPct val="50000"/>
                    </a:spcBef>
                    <a:buClr>
                      <a:sysClr val="window" lastClr="FFFFFF"/>
                    </a:buClr>
                    <a:buSzPct val="65000"/>
                  </a:pPr>
                  <a:r>
                    <a:rPr lang="en-US" altLang="zh-CN" sz="2800" b="1">
                      <a:latin typeface="Times New Roman Regular" panose="02020603050405020304" charset="0"/>
                      <a:ea typeface="微软雅黑" panose="020B0503020204020204" charset="-122"/>
                      <a:cs typeface="Times New Roman Regular" panose="02020603050405020304" charset="0"/>
                    </a:rPr>
                    <a:t>CH</a:t>
                  </a:r>
                  <a:r>
                    <a:rPr lang="en-US" altLang="zh-CN" sz="2800" b="1" baseline="-25000">
                      <a:latin typeface="Times New Roman Regular" panose="02020603050405020304" charset="0"/>
                      <a:ea typeface="微软雅黑" panose="020B0503020204020204" charset="-122"/>
                      <a:cs typeface="Times New Roman Regular" panose="02020603050405020304" charset="0"/>
                    </a:rPr>
                    <a:t>3</a:t>
                  </a:r>
                  <a:r>
                    <a:rPr lang="en-US" altLang="zh-CN" sz="2800" b="1">
                      <a:latin typeface="Times New Roman Regular" panose="02020603050405020304" charset="0"/>
                      <a:ea typeface="微软雅黑" panose="020B0503020204020204" charset="-122"/>
                      <a:cs typeface="Times New Roman Regular" panose="02020603050405020304" charset="0"/>
                    </a:rPr>
                    <a:t>-CH</a:t>
                  </a:r>
                  <a:r>
                    <a:rPr lang="en-US" altLang="zh-CN" sz="2800" b="1" baseline="-25000">
                      <a:latin typeface="Times New Roman Regular" panose="02020603050405020304" charset="0"/>
                      <a:ea typeface="微软雅黑" panose="020B0503020204020204" charset="-122"/>
                      <a:cs typeface="Times New Roman Regular" panose="02020603050405020304" charset="0"/>
                    </a:rPr>
                    <a:t>2</a:t>
                  </a:r>
                  <a:r>
                    <a:rPr lang="en-US" altLang="zh-CN" sz="2800" b="1">
                      <a:latin typeface="Times New Roman Regular" panose="02020603050405020304" charset="0"/>
                      <a:ea typeface="微软雅黑" panose="020B0503020204020204" charset="-122"/>
                      <a:cs typeface="Times New Roman Regular" panose="02020603050405020304" charset="0"/>
                    </a:rPr>
                    <a:t>-C-H</a:t>
                  </a:r>
                  <a:endParaRPr lang="en-US" altLang="zh-CN" sz="2800" b="1">
                    <a:latin typeface="Times New Roman Regular" panose="02020603050405020304" charset="0"/>
                    <a:ea typeface="微软雅黑" panose="020B0503020204020204" charset="-122"/>
                    <a:cs typeface="Times New Roman Regular" panose="02020603050405020304" charset="0"/>
                  </a:endParaRPr>
                </a:p>
              </p:txBody>
            </p:sp>
            <p:grpSp>
              <p:nvGrpSpPr>
                <p:cNvPr id="39943" name="Group 7"/>
                <p:cNvGrpSpPr/>
                <p:nvPr>
                  <p:custDataLst>
                    <p:tags r:id="rId44"/>
                  </p:custDataLst>
                </p:nvPr>
              </p:nvGrpSpPr>
              <p:grpSpPr>
                <a:xfrm>
                  <a:off x="1101" y="1563"/>
                  <a:ext cx="290" cy="329"/>
                  <a:chOff x="1101" y="1563"/>
                  <a:chExt cx="290" cy="329"/>
                </a:xfrm>
              </p:grpSpPr>
              <p:sp>
                <p:nvSpPr>
                  <p:cNvPr id="39944" name="Rectangle 8"/>
                  <p:cNvSpPr/>
                  <p:nvPr>
                    <p:custDataLst>
                      <p:tags r:id="rId45"/>
                    </p:custDataLst>
                  </p:nvPr>
                </p:nvSpPr>
                <p:spPr>
                  <a:xfrm>
                    <a:off x="1101" y="1563"/>
                    <a:ext cx="290" cy="329"/>
                  </a:xfrm>
                  <a:prstGeom prst="rect">
                    <a:avLst/>
                  </a:prstGeom>
                  <a:noFill/>
                  <a:ln w="9525">
                    <a:noFill/>
                  </a:ln>
                </p:spPr>
                <p:txBody>
                  <a:bodyPr wrap="none" anchor="t" anchorCtr="0">
                    <a:spAutoFit/>
                  </a:bodyPr>
                  <a:lstStyle/>
                  <a:p>
                    <a:r>
                      <a:rPr lang="en-US" altLang="zh-CN" sz="2800" b="1">
                        <a:latin typeface="Times New Roman Regular" panose="02020603050405020304" charset="0"/>
                        <a:ea typeface="微软雅黑" panose="020B0503020204020204" charset="-122"/>
                        <a:cs typeface="Times New Roman Regular" panose="02020603050405020304" charset="0"/>
                      </a:rPr>
                      <a:t>O</a:t>
                    </a:r>
                    <a:endParaRPr lang="en-US" altLang="zh-CN" sz="2800" b="1">
                      <a:latin typeface="Times New Roman Regular" panose="02020603050405020304" charset="0"/>
                      <a:ea typeface="微软雅黑" panose="020B0503020204020204" charset="-122"/>
                      <a:cs typeface="Times New Roman Regular" panose="02020603050405020304" charset="0"/>
                    </a:endParaRPr>
                  </a:p>
                </p:txBody>
              </p:sp>
              <p:sp>
                <p:nvSpPr>
                  <p:cNvPr id="39945" name="Line 9"/>
                  <p:cNvSpPr/>
                  <p:nvPr>
                    <p:custDataLst>
                      <p:tags r:id="rId46"/>
                    </p:custDataLst>
                  </p:nvPr>
                </p:nvSpPr>
                <p:spPr>
                  <a:xfrm flipH="1">
                    <a:off x="1205" y="1800"/>
                    <a:ext cx="0" cy="90"/>
                  </a:xfrm>
                  <a:prstGeom prst="line">
                    <a:avLst/>
                  </a:prstGeom>
                  <a:ln w="38100" cap="flat" cmpd="sng">
                    <a:solidFill>
                      <a:sysClr val="windowText" lastClr="000000"/>
                    </a:solidFill>
                    <a:prstDash val="solid"/>
                    <a:round/>
                    <a:headEnd type="none" w="med" len="med"/>
                    <a:tailEnd type="none" w="med" len="med"/>
                  </a:ln>
                </p:spPr>
                <p:txBody>
                  <a:bodyPr/>
                  <a:lstStyle/>
                  <a:p/>
                </p:txBody>
              </p:sp>
              <p:sp>
                <p:nvSpPr>
                  <p:cNvPr id="39946" name="Line 10"/>
                  <p:cNvSpPr/>
                  <p:nvPr>
                    <p:custDataLst>
                      <p:tags r:id="rId47"/>
                    </p:custDataLst>
                  </p:nvPr>
                </p:nvSpPr>
                <p:spPr>
                  <a:xfrm flipH="1">
                    <a:off x="1249" y="1800"/>
                    <a:ext cx="0" cy="90"/>
                  </a:xfrm>
                  <a:prstGeom prst="line">
                    <a:avLst/>
                  </a:prstGeom>
                  <a:ln w="38100" cap="flat" cmpd="sng">
                    <a:solidFill>
                      <a:sysClr val="windowText" lastClr="000000"/>
                    </a:solidFill>
                    <a:prstDash val="solid"/>
                    <a:round/>
                    <a:headEnd type="none" w="med" len="med"/>
                    <a:tailEnd type="none" w="med" len="med"/>
                  </a:ln>
                </p:spPr>
                <p:txBody>
                  <a:bodyPr/>
                  <a:lstStyle/>
                  <a:p/>
                </p:txBody>
              </p:sp>
            </p:grpSp>
          </p:grpSp>
          <p:sp>
            <p:nvSpPr>
              <p:cNvPr id="2" name="文本框 1"/>
              <p:cNvSpPr txBox="1"/>
              <p:nvPr>
                <p:custDataLst>
                  <p:tags r:id="rId48"/>
                </p:custDataLst>
              </p:nvPr>
            </p:nvSpPr>
            <p:spPr>
              <a:xfrm>
                <a:off x="659" y="8286"/>
                <a:ext cx="1502" cy="890"/>
              </a:xfrm>
              <a:prstGeom prst="rect">
                <a:avLst/>
              </a:prstGeom>
              <a:noFill/>
            </p:spPr>
            <p:txBody>
              <a:bodyPr wrap="square" rtlCol="0" anchor="t">
                <a:spAutoFit/>
              </a:bodyPr>
              <a:lstStyle/>
              <a:p>
                <a:pPr eaLnBrk="0" hangingPunct="0">
                  <a:lnSpc>
                    <a:spcPct val="110000"/>
                  </a:lnSpc>
                </a:pPr>
                <a:r>
                  <a:rPr lang="zh-CN" altLang="en-US" sz="2800" b="1">
                    <a:latin typeface="宋体" panose="02010600030101010101" pitchFamily="2" charset="-122"/>
                    <a:ea typeface="楷体_GB2312" pitchFamily="49" charset="-122"/>
                    <a:sym typeface="+mn-ea"/>
                  </a:rPr>
                  <a:t>①</a:t>
                </a:r>
                <a:endParaRPr lang="zh-CN" altLang="en-US" sz="2800" b="1">
                  <a:latin typeface="宋体" panose="02010600030101010101" pitchFamily="2" charset="-122"/>
                  <a:ea typeface="楷体_GB2312" pitchFamily="49" charset="-122"/>
                  <a:sym typeface="+mn-ea"/>
                </a:endParaRPr>
              </a:p>
            </p:txBody>
          </p:sp>
        </p:grpSp>
      </p:grpSp>
      <p:sp>
        <p:nvSpPr>
          <p:cNvPr id="4" name="TextBox 15"/>
          <p:cNvSpPr txBox="1"/>
          <p:nvPr>
            <p:custDataLst>
              <p:tags r:id="rId49"/>
            </p:custDataLst>
          </p:nvPr>
        </p:nvSpPr>
        <p:spPr>
          <a:xfrm>
            <a:off x="1067435" y="5954395"/>
            <a:ext cx="894080" cy="521970"/>
          </a:xfrm>
          <a:prstGeom prst="rect">
            <a:avLst/>
          </a:prstGeom>
          <a:noFill/>
          <a:ln w="9525">
            <a:noFill/>
          </a:ln>
        </p:spPr>
        <p:txBody>
          <a:bodyPr wrap="none" anchor="t" anchorCtr="0">
            <a:spAutoFit/>
          </a:bodyPr>
          <a:lstStyle/>
          <a:p>
            <a:r>
              <a:rPr lang="zh-CN" altLang="en-US" sz="2800" b="1">
                <a:solidFill>
                  <a:srgbClr val="C00000"/>
                </a:solidFill>
                <a:latin typeface="Times New Roman" panose="02020603050405020304" charset="0"/>
                <a:ea typeface="微软雅黑" panose="020B0503020204020204" charset="-122"/>
              </a:rPr>
              <a:t>丙醛</a:t>
            </a:r>
            <a:endParaRPr lang="zh-CN" altLang="en-US" sz="2800" b="1">
              <a:solidFill>
                <a:srgbClr val="C00000"/>
              </a:solidFill>
              <a:latin typeface="Times New Roman" panose="02020603050405020304" charset="0"/>
              <a:ea typeface="微软雅黑" panose="020B0503020204020204" charset="-122"/>
            </a:endParaRPr>
          </a:p>
        </p:txBody>
      </p:sp>
      <p:sp>
        <p:nvSpPr>
          <p:cNvPr id="5" name="TextBox 16"/>
          <p:cNvSpPr txBox="1"/>
          <p:nvPr>
            <p:custDataLst>
              <p:tags r:id="rId50"/>
            </p:custDataLst>
          </p:nvPr>
        </p:nvSpPr>
        <p:spPr>
          <a:xfrm>
            <a:off x="3734435" y="5954395"/>
            <a:ext cx="1928495" cy="521970"/>
          </a:xfrm>
          <a:prstGeom prst="rect">
            <a:avLst/>
          </a:prstGeom>
          <a:noFill/>
          <a:ln w="9525">
            <a:noFill/>
          </a:ln>
        </p:spPr>
        <p:txBody>
          <a:bodyPr wrap="none" anchor="t" anchorCtr="0">
            <a:spAutoFit/>
          </a:bodyPr>
          <a:lstStyle/>
          <a:p>
            <a:r>
              <a:rPr lang="en-US" altLang="zh-CN" sz="2800" b="1">
                <a:solidFill>
                  <a:srgbClr val="C00000"/>
                </a:solidFill>
                <a:latin typeface="Times New Roman" panose="02020603050405020304" charset="0"/>
                <a:ea typeface="微软雅黑" panose="020B0503020204020204" charset="-122"/>
                <a:cs typeface="Times New Roman" panose="02020603050405020304" charset="0"/>
              </a:rPr>
              <a:t>2-</a:t>
            </a:r>
            <a:r>
              <a:rPr lang="zh-CN" altLang="en-US" sz="2800" b="1">
                <a:solidFill>
                  <a:srgbClr val="C00000"/>
                </a:solidFill>
                <a:latin typeface="Times New Roman" panose="02020603050405020304" charset="0"/>
                <a:ea typeface="微软雅黑" panose="020B0503020204020204" charset="-122"/>
                <a:cs typeface="Times New Roman" panose="02020603050405020304" charset="0"/>
              </a:rPr>
              <a:t>甲基丙醛</a:t>
            </a:r>
            <a:endParaRPr lang="zh-CN" altLang="en-US" sz="2800" b="1">
              <a:solidFill>
                <a:srgbClr val="C00000"/>
              </a:solidFill>
              <a:latin typeface="Times New Roman" panose="02020603050405020304" charset="0"/>
              <a:ea typeface="微软雅黑" panose="020B0503020204020204" charset="-122"/>
              <a:cs typeface="Times New Roman" panose="02020603050405020304" charset="0"/>
            </a:endParaRPr>
          </a:p>
        </p:txBody>
      </p:sp>
      <p:sp>
        <p:nvSpPr>
          <p:cNvPr id="7" name="TextBox 19"/>
          <p:cNvSpPr txBox="1"/>
          <p:nvPr>
            <p:custDataLst>
              <p:tags r:id="rId51"/>
            </p:custDataLst>
          </p:nvPr>
        </p:nvSpPr>
        <p:spPr>
          <a:xfrm>
            <a:off x="6934200" y="5954395"/>
            <a:ext cx="1255395" cy="521970"/>
          </a:xfrm>
          <a:prstGeom prst="rect">
            <a:avLst/>
          </a:prstGeom>
          <a:noFill/>
          <a:ln w="9525">
            <a:noFill/>
          </a:ln>
        </p:spPr>
        <p:txBody>
          <a:bodyPr wrap="none" anchor="t" anchorCtr="0">
            <a:spAutoFit/>
          </a:bodyPr>
          <a:lstStyle/>
          <a:p>
            <a:r>
              <a:rPr lang="zh-CN" altLang="en-US" sz="2800" b="1">
                <a:solidFill>
                  <a:srgbClr val="C00000"/>
                </a:solidFill>
                <a:latin typeface="Times New Roman" panose="02020603050405020304" charset="0"/>
                <a:ea typeface="微软雅黑" panose="020B0503020204020204" charset="-122"/>
              </a:rPr>
              <a:t>苯甲醛</a:t>
            </a:r>
            <a:endParaRPr lang="zh-CN" altLang="en-US" sz="2800" b="1">
              <a:solidFill>
                <a:srgbClr val="C00000"/>
              </a:solidFill>
              <a:latin typeface="Times New Roman" panose="02020603050405020304" charset="0"/>
              <a:ea typeface="微软雅黑" panose="020B0503020204020204" charset="-122"/>
            </a:endParaRPr>
          </a:p>
        </p:txBody>
      </p:sp>
      <p:sp>
        <p:nvSpPr>
          <p:cNvPr id="8" name="TextBox 20"/>
          <p:cNvSpPr txBox="1"/>
          <p:nvPr>
            <p:custDataLst>
              <p:tags r:id="rId52"/>
            </p:custDataLst>
          </p:nvPr>
        </p:nvSpPr>
        <p:spPr>
          <a:xfrm>
            <a:off x="10058400" y="5954395"/>
            <a:ext cx="1255395" cy="521970"/>
          </a:xfrm>
          <a:prstGeom prst="rect">
            <a:avLst/>
          </a:prstGeom>
          <a:noFill/>
          <a:ln w="9525">
            <a:noFill/>
          </a:ln>
        </p:spPr>
        <p:txBody>
          <a:bodyPr wrap="none" anchor="t" anchorCtr="0">
            <a:spAutoFit/>
          </a:bodyPr>
          <a:lstStyle/>
          <a:p>
            <a:r>
              <a:rPr lang="zh-CN" altLang="en-US" sz="2800" b="1">
                <a:solidFill>
                  <a:srgbClr val="C00000"/>
                </a:solidFill>
                <a:latin typeface="Times New Roman" panose="02020603050405020304" charset="0"/>
                <a:ea typeface="微软雅黑" panose="020B0503020204020204" charset="-122"/>
              </a:rPr>
              <a:t>丙二醛</a:t>
            </a:r>
            <a:endParaRPr lang="zh-CN" altLang="en-US" sz="2800" b="1">
              <a:solidFill>
                <a:srgbClr val="C00000"/>
              </a:solidFill>
              <a:latin typeface="Times New Roman" panose="02020603050405020304" charset="0"/>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8370"/>
                                        </p:tgtEl>
                                        <p:attrNameLst>
                                          <p:attrName>style.visibility</p:attrName>
                                        </p:attrNameLst>
                                      </p:cBhvr>
                                      <p:to>
                                        <p:strVal val="visible"/>
                                      </p:to>
                                    </p:set>
                                    <p:anim calcmode="lin" valueType="num">
                                      <p:cBhvr>
                                        <p:cTn id="7" dur="500" fill="hold"/>
                                        <p:tgtEl>
                                          <p:spTgt spid="58370"/>
                                        </p:tgtEl>
                                        <p:attrNameLst>
                                          <p:attrName>ppt_x</p:attrName>
                                        </p:attrNameLst>
                                      </p:cBhvr>
                                      <p:tavLst>
                                        <p:tav tm="0">
                                          <p:val>
                                            <p:strVal val="#ppt_x"/>
                                          </p:val>
                                        </p:tav>
                                        <p:tav tm="100000">
                                          <p:val>
                                            <p:strVal val="#ppt_x"/>
                                          </p:val>
                                        </p:tav>
                                      </p:tavLst>
                                    </p:anim>
                                    <p:anim calcmode="lin" valueType="num">
                                      <p:cBhvr>
                                        <p:cTn id="8" dur="500" fill="hold"/>
                                        <p:tgtEl>
                                          <p:spTgt spid="583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8371"/>
                                        </p:tgtEl>
                                        <p:attrNameLst>
                                          <p:attrName>style.visibility</p:attrName>
                                        </p:attrNameLst>
                                      </p:cBhvr>
                                      <p:to>
                                        <p:strVal val="visible"/>
                                      </p:to>
                                    </p:set>
                                    <p:anim calcmode="lin" valueType="num">
                                      <p:cBhvr>
                                        <p:cTn id="13" dur="500" fill="hold"/>
                                        <p:tgtEl>
                                          <p:spTgt spid="58371"/>
                                        </p:tgtEl>
                                        <p:attrNameLst>
                                          <p:attrName>ppt_x</p:attrName>
                                        </p:attrNameLst>
                                      </p:cBhvr>
                                      <p:tavLst>
                                        <p:tav tm="0">
                                          <p:val>
                                            <p:strVal val="#ppt_x"/>
                                          </p:val>
                                        </p:tav>
                                        <p:tav tm="100000">
                                          <p:val>
                                            <p:strVal val="#ppt_x"/>
                                          </p:val>
                                        </p:tav>
                                      </p:tavLst>
                                    </p:anim>
                                    <p:anim calcmode="lin" valueType="num">
                                      <p:cBhvr>
                                        <p:cTn id="14" dur="500" fill="hold"/>
                                        <p:tgtEl>
                                          <p:spTgt spid="5837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58376"/>
                                        </p:tgtEl>
                                        <p:attrNameLst>
                                          <p:attrName>style.visibility</p:attrName>
                                        </p:attrNameLst>
                                      </p:cBhvr>
                                      <p:to>
                                        <p:strVal val="visible"/>
                                      </p:to>
                                    </p:set>
                                    <p:animEffect transition="in" filter="blinds(horizontal)">
                                      <p:cBhvr>
                                        <p:cTn id="19" dur="500"/>
                                        <p:tgtEl>
                                          <p:spTgt spid="58376"/>
                                        </p:tgtEl>
                                      </p:cBhvr>
                                    </p:animEffect>
                                  </p:childTnLst>
                                </p:cTn>
                              </p:par>
                              <p:par>
                                <p:cTn id="20" presetID="3" presetClass="entr" presetSubtype="1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ppt_x</p:attrName>
                                        </p:attrNameLst>
                                      </p:cBhvr>
                                      <p:tavLst>
                                        <p:tav tm="0">
                                          <p:val>
                                            <p:strVal val="#ppt_x"/>
                                          </p:val>
                                        </p:tav>
                                        <p:tav tm="100000">
                                          <p:val>
                                            <p:strVal val="#ppt_x"/>
                                          </p:val>
                                        </p:tav>
                                      </p:tavLst>
                                    </p:anim>
                                    <p:anim calcmode="lin" valueType="num">
                                      <p:cBhvr>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p:cTn id="33" dur="500" fill="hold"/>
                                        <p:tgtEl>
                                          <p:spTgt spid="5"/>
                                        </p:tgtEl>
                                        <p:attrNameLst>
                                          <p:attrName>ppt_x</p:attrName>
                                        </p:attrNameLst>
                                      </p:cBhvr>
                                      <p:tavLst>
                                        <p:tav tm="0">
                                          <p:val>
                                            <p:strVal val="#ppt_x"/>
                                          </p:val>
                                        </p:tav>
                                        <p:tav tm="100000">
                                          <p:val>
                                            <p:strVal val="#ppt_x"/>
                                          </p:val>
                                        </p:tav>
                                      </p:tavLst>
                                    </p:anim>
                                    <p:anim calcmode="lin" valueType="num">
                                      <p:cBhvr>
                                        <p:cTn id="3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500" fill="hold"/>
                                        <p:tgtEl>
                                          <p:spTgt spid="7"/>
                                        </p:tgtEl>
                                        <p:attrNameLst>
                                          <p:attrName>ppt_x</p:attrName>
                                        </p:attrNameLst>
                                      </p:cBhvr>
                                      <p:tavLst>
                                        <p:tav tm="0">
                                          <p:val>
                                            <p:strVal val="#ppt_x"/>
                                          </p:val>
                                        </p:tav>
                                        <p:tav tm="100000">
                                          <p:val>
                                            <p:strVal val="#ppt_x"/>
                                          </p:val>
                                        </p:tav>
                                      </p:tavLst>
                                    </p:anim>
                                    <p:anim calcmode="lin" valueType="num">
                                      <p:cBhvr>
                                        <p:cTn id="4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p:cTn id="45" dur="500" fill="hold"/>
                                        <p:tgtEl>
                                          <p:spTgt spid="8"/>
                                        </p:tgtEl>
                                        <p:attrNameLst>
                                          <p:attrName>ppt_x</p:attrName>
                                        </p:attrNameLst>
                                      </p:cBhvr>
                                      <p:tavLst>
                                        <p:tav tm="0">
                                          <p:val>
                                            <p:strVal val="#ppt_x"/>
                                          </p:val>
                                        </p:tav>
                                        <p:tav tm="100000">
                                          <p:val>
                                            <p:strVal val="#ppt_x"/>
                                          </p:val>
                                        </p:tav>
                                      </p:tavLst>
                                    </p:anim>
                                    <p:anim calcmode="lin" valueType="num">
                                      <p:cBhvr>
                                        <p:cTn id="4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bldLvl="0" animBg="1"/>
      <p:bldP spid="58371" grpId="0" bldLvl="0" animBg="1"/>
      <p:bldP spid="58376" grpId="0"/>
      <p:bldP spid="4" grpId="0"/>
      <p:bldP spid="5"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177155"/>
          <p:cNvGrpSpPr/>
          <p:nvPr>
            <p:custDataLst>
              <p:tags r:id="rId1"/>
            </p:custDataLst>
          </p:nvPr>
        </p:nvGrpSpPr>
        <p:grpSpPr>
          <a:xfrm>
            <a:off x="2059564" y="3812666"/>
            <a:ext cx="9121423" cy="867803"/>
            <a:chOff x="0" y="1936"/>
            <a:chExt cx="5760" cy="548"/>
          </a:xfrm>
        </p:grpSpPr>
        <p:sp>
          <p:nvSpPr>
            <p:cNvPr id="4" name="文本框 177156">
              <a:hlinkClick r:id="rId2"/>
            </p:cNvPr>
            <p:cNvSpPr/>
            <p:nvPr>
              <p:custDataLst>
                <p:tags r:id="rId3"/>
              </p:custDataLst>
            </p:nvPr>
          </p:nvSpPr>
          <p:spPr>
            <a:xfrm>
              <a:off x="0" y="2024"/>
              <a:ext cx="5760" cy="330"/>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FontTx/>
                <a:buNone/>
              </a:pP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   CH≡CH + 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O</a:t>
              </a:r>
              <a:endPar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cxnSp>
          <p:nvCxnSpPr>
            <p:cNvPr id="5" name="直接连接符 177157"/>
            <p:cNvCxnSpPr/>
            <p:nvPr>
              <p:custDataLst>
                <p:tags r:id="rId4"/>
              </p:custDataLst>
            </p:nvPr>
          </p:nvCxnSpPr>
          <p:spPr>
            <a:xfrm>
              <a:off x="2064" y="2205"/>
              <a:ext cx="1043" cy="0"/>
            </a:xfrm>
            <a:prstGeom prst="line">
              <a:avLst/>
            </a:prstGeom>
            <a:noFill/>
            <a:ln w="25400">
              <a:solidFill>
                <a:schemeClr val="tx1"/>
              </a:solidFill>
              <a:miter lim="800000"/>
              <a:tailEnd type="stealth" w="lg" len="lg"/>
            </a:ln>
          </p:spPr>
        </p:cxnSp>
        <p:sp>
          <p:nvSpPr>
            <p:cNvPr id="6" name="文本框 177158"/>
            <p:cNvSpPr/>
            <p:nvPr>
              <p:custDataLst>
                <p:tags r:id="rId5"/>
              </p:custDataLst>
            </p:nvPr>
          </p:nvSpPr>
          <p:spPr>
            <a:xfrm>
              <a:off x="2139" y="1936"/>
              <a:ext cx="968" cy="330"/>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FontTx/>
                <a:buNone/>
              </a:pPr>
              <a:r>
                <a:rPr sz="2800" b="1">
                  <a:solidFill>
                    <a:srgbClr val="FF0000"/>
                  </a:solidFill>
                  <a:latin typeface="Times New Roman" panose="02020603050405020304" charset="0"/>
                  <a:ea typeface="华文新魏" panose="02010800040101010101" pitchFamily="2" charset="-122"/>
                  <a:cs typeface="Times New Roman" panose="02020603050405020304" charset="0"/>
                </a:rPr>
                <a:t>催化剂</a:t>
              </a:r>
              <a:endParaRPr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7" name="文本框 177159"/>
            <p:cNvSpPr/>
            <p:nvPr>
              <p:custDataLst>
                <p:tags r:id="rId6"/>
              </p:custDataLst>
            </p:nvPr>
          </p:nvSpPr>
          <p:spPr>
            <a:xfrm>
              <a:off x="2328" y="2154"/>
              <a:ext cx="589" cy="330"/>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FontTx/>
                <a:buNone/>
              </a:pP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8" name="矩形 177160"/>
            <p:cNvSpPr/>
            <p:nvPr>
              <p:custDataLst>
                <p:tags r:id="rId7"/>
              </p:custDataLst>
            </p:nvPr>
          </p:nvSpPr>
          <p:spPr>
            <a:xfrm>
              <a:off x="3152" y="2024"/>
              <a:ext cx="1598" cy="330"/>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0"/>
                </a:spcBef>
                <a:buFontTx/>
                <a:buNone/>
              </a:pP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3</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-CHO</a:t>
              </a:r>
              <a:endPar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grpSp>
        <p:nvGrpSpPr>
          <p:cNvPr id="9" name="组合 177161"/>
          <p:cNvGrpSpPr/>
          <p:nvPr>
            <p:custDataLst>
              <p:tags r:id="rId8"/>
            </p:custDataLst>
          </p:nvPr>
        </p:nvGrpSpPr>
        <p:grpSpPr>
          <a:xfrm>
            <a:off x="2059564" y="5557617"/>
            <a:ext cx="9121423" cy="981820"/>
            <a:chOff x="0" y="2568"/>
            <a:chExt cx="5760" cy="620"/>
          </a:xfrm>
        </p:grpSpPr>
        <p:sp>
          <p:nvSpPr>
            <p:cNvPr id="10" name="文本框 177162">
              <a:hlinkClick r:id="rId2"/>
            </p:cNvPr>
            <p:cNvSpPr/>
            <p:nvPr>
              <p:custDataLst>
                <p:tags r:id="rId9"/>
              </p:custDataLst>
            </p:nvPr>
          </p:nvSpPr>
          <p:spPr>
            <a:xfrm>
              <a:off x="0" y="2704"/>
              <a:ext cx="5760" cy="330"/>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FontTx/>
                <a:buNone/>
              </a:pP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   2CH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sz="2800" b="1">
                  <a:solidFill>
                    <a:srgbClr val="FF0000"/>
                  </a:solidFill>
                  <a:latin typeface="Times New Roman" panose="02020603050405020304" charset="0"/>
                  <a:ea typeface="华文新魏" panose="02010800040101010101" pitchFamily="2" charset="-122"/>
                  <a:cs typeface="Times New Roman" panose="02020603050405020304" charset="0"/>
                </a:rPr>
                <a:t>＝</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 + O</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endPar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endParaRPr>
            </a:p>
          </p:txBody>
        </p:sp>
        <p:cxnSp>
          <p:nvCxnSpPr>
            <p:cNvPr id="11" name="直接连接符 177163"/>
            <p:cNvCxnSpPr/>
            <p:nvPr>
              <p:custDataLst>
                <p:tags r:id="rId10"/>
              </p:custDataLst>
            </p:nvPr>
          </p:nvCxnSpPr>
          <p:spPr>
            <a:xfrm>
              <a:off x="2154" y="2885"/>
              <a:ext cx="1043" cy="0"/>
            </a:xfrm>
            <a:prstGeom prst="line">
              <a:avLst/>
            </a:prstGeom>
            <a:noFill/>
            <a:ln w="25400">
              <a:solidFill>
                <a:schemeClr val="tx1"/>
              </a:solidFill>
              <a:miter lim="800000"/>
              <a:tailEnd type="stealth" w="lg" len="lg"/>
            </a:ln>
          </p:spPr>
        </p:cxnSp>
        <p:sp>
          <p:nvSpPr>
            <p:cNvPr id="12" name="文本框 177164"/>
            <p:cNvSpPr/>
            <p:nvPr>
              <p:custDataLst>
                <p:tags r:id="rId11"/>
              </p:custDataLst>
            </p:nvPr>
          </p:nvSpPr>
          <p:spPr>
            <a:xfrm>
              <a:off x="2229" y="2568"/>
              <a:ext cx="968" cy="330"/>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FontTx/>
                <a:buNone/>
              </a:pPr>
              <a:r>
                <a:rPr sz="2800" b="1">
                  <a:solidFill>
                    <a:srgbClr val="FF0000"/>
                  </a:solidFill>
                  <a:latin typeface="Times New Roman" panose="02020603050405020304" charset="0"/>
                  <a:ea typeface="华文新魏" panose="02010800040101010101" pitchFamily="2" charset="-122"/>
                  <a:cs typeface="Times New Roman" panose="02020603050405020304" charset="0"/>
                </a:rPr>
                <a:t>催化剂</a:t>
              </a:r>
              <a:endParaRPr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3" name="矩形 177165"/>
            <p:cNvSpPr/>
            <p:nvPr>
              <p:custDataLst>
                <p:tags r:id="rId12"/>
              </p:custDataLst>
            </p:nvPr>
          </p:nvSpPr>
          <p:spPr>
            <a:xfrm>
              <a:off x="3242" y="2704"/>
              <a:ext cx="1598" cy="330"/>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0"/>
                </a:spcBef>
                <a:buFontTx/>
                <a:buNone/>
              </a:pP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2CH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3</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-CHO</a:t>
              </a:r>
              <a:endPar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4" name="文本框 177166"/>
            <p:cNvSpPr/>
            <p:nvPr>
              <p:custDataLst>
                <p:tags r:id="rId13"/>
              </p:custDataLst>
            </p:nvPr>
          </p:nvSpPr>
          <p:spPr>
            <a:xfrm>
              <a:off x="2139" y="2858"/>
              <a:ext cx="1179" cy="330"/>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FontTx/>
                <a:buNone/>
              </a:pPr>
              <a:r>
                <a:rPr sz="2800" b="1">
                  <a:solidFill>
                    <a:srgbClr val="FF0000"/>
                  </a:solidFill>
                  <a:latin typeface="Times New Roman" panose="02020603050405020304" charset="0"/>
                  <a:ea typeface="华文新魏" panose="02010800040101010101" pitchFamily="2" charset="-122"/>
                  <a:cs typeface="Times New Roman" panose="02020603050405020304" charset="0"/>
                </a:rPr>
                <a:t>加热加压</a:t>
              </a:r>
              <a:endParaRPr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grpSp>
        <p:nvGrpSpPr>
          <p:cNvPr id="15" name="组合 177167"/>
          <p:cNvGrpSpPr/>
          <p:nvPr>
            <p:custDataLst>
              <p:tags r:id="rId14"/>
            </p:custDataLst>
          </p:nvPr>
        </p:nvGrpSpPr>
        <p:grpSpPr>
          <a:xfrm>
            <a:off x="1735687" y="2159686"/>
            <a:ext cx="7846641" cy="943815"/>
            <a:chOff x="272" y="890"/>
            <a:chExt cx="4955" cy="596"/>
          </a:xfrm>
        </p:grpSpPr>
        <p:sp>
          <p:nvSpPr>
            <p:cNvPr id="16" name="文本框 177168">
              <a:hlinkClick r:id="rId2"/>
            </p:cNvPr>
            <p:cNvSpPr/>
            <p:nvPr>
              <p:custDataLst>
                <p:tags r:id="rId15"/>
              </p:custDataLst>
            </p:nvPr>
          </p:nvSpPr>
          <p:spPr>
            <a:xfrm>
              <a:off x="272" y="1031"/>
              <a:ext cx="4955" cy="330"/>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FontTx/>
                <a:buNone/>
              </a:pP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  2CH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3</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OH + O</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                                       + 2H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2</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O</a:t>
              </a:r>
              <a:endPar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17" name="矩形 177169"/>
            <p:cNvSpPr/>
            <p:nvPr>
              <p:custDataLst>
                <p:tags r:id="rId16"/>
              </p:custDataLst>
            </p:nvPr>
          </p:nvSpPr>
          <p:spPr>
            <a:xfrm>
              <a:off x="3232" y="1045"/>
              <a:ext cx="1598" cy="330"/>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0"/>
                </a:spcBef>
                <a:buFontTx/>
                <a:buNone/>
              </a:pP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2CH</a:t>
              </a:r>
              <a:r>
                <a:rPr lang="en-US" altLang="zh-CN" sz="2800" b="1" baseline="-25000">
                  <a:solidFill>
                    <a:srgbClr val="FF0000"/>
                  </a:solidFill>
                  <a:latin typeface="Times New Roman" panose="02020603050405020304" charset="0"/>
                  <a:ea typeface="华文新魏" panose="02010800040101010101" pitchFamily="2" charset="-122"/>
                  <a:cs typeface="Times New Roman" panose="02020603050405020304" charset="0"/>
                </a:rPr>
                <a:t>3</a:t>
              </a: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-CHO</a:t>
              </a:r>
              <a:endPar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cxnSp>
          <p:nvCxnSpPr>
            <p:cNvPr id="18" name="直接连接符 177170"/>
            <p:cNvCxnSpPr/>
            <p:nvPr>
              <p:custDataLst>
                <p:tags r:id="rId17"/>
              </p:custDataLst>
            </p:nvPr>
          </p:nvCxnSpPr>
          <p:spPr>
            <a:xfrm>
              <a:off x="2215" y="1207"/>
              <a:ext cx="1043" cy="0"/>
            </a:xfrm>
            <a:prstGeom prst="line">
              <a:avLst/>
            </a:prstGeom>
            <a:noFill/>
            <a:ln w="25400">
              <a:solidFill>
                <a:schemeClr val="tx1"/>
              </a:solidFill>
              <a:miter lim="800000"/>
              <a:tailEnd type="stealth" w="lg" len="lg"/>
            </a:ln>
          </p:spPr>
        </p:cxnSp>
        <p:sp>
          <p:nvSpPr>
            <p:cNvPr id="19" name="文本框 177171"/>
            <p:cNvSpPr/>
            <p:nvPr>
              <p:custDataLst>
                <p:tags r:id="rId18"/>
              </p:custDataLst>
            </p:nvPr>
          </p:nvSpPr>
          <p:spPr>
            <a:xfrm>
              <a:off x="2290" y="890"/>
              <a:ext cx="968" cy="330"/>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FontTx/>
                <a:buNone/>
              </a:pPr>
              <a:r>
                <a:rPr sz="2800" b="1">
                  <a:solidFill>
                    <a:srgbClr val="FF0000"/>
                  </a:solidFill>
                  <a:latin typeface="Times New Roman" panose="02020603050405020304" charset="0"/>
                  <a:ea typeface="华文新魏" panose="02010800040101010101" pitchFamily="2" charset="-122"/>
                  <a:cs typeface="Times New Roman" panose="02020603050405020304" charset="0"/>
                </a:rPr>
                <a:t>催化剂</a:t>
              </a:r>
              <a:endParaRPr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sp>
          <p:nvSpPr>
            <p:cNvPr id="20" name="文本框 177172"/>
            <p:cNvSpPr/>
            <p:nvPr>
              <p:custDataLst>
                <p:tags r:id="rId19"/>
              </p:custDataLst>
            </p:nvPr>
          </p:nvSpPr>
          <p:spPr>
            <a:xfrm>
              <a:off x="2479" y="1156"/>
              <a:ext cx="589" cy="330"/>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50000"/>
                </a:spcBef>
                <a:buFontTx/>
                <a:buNone/>
              </a:pPr>
              <a:r>
                <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rPr>
                <a:t>△</a:t>
              </a:r>
              <a:endParaRPr lang="en-US" altLang="zh-CN" sz="2800" b="1">
                <a:solidFill>
                  <a:srgbClr val="FF0000"/>
                </a:solidFill>
                <a:latin typeface="Times New Roman" panose="02020603050405020304" charset="0"/>
                <a:ea typeface="华文新魏" panose="02010800040101010101" pitchFamily="2" charset="-122"/>
                <a:cs typeface="Times New Roman" panose="02020603050405020304" charset="0"/>
              </a:endParaRPr>
            </a:p>
          </p:txBody>
        </p:sp>
      </p:grpSp>
      <p:sp>
        <p:nvSpPr>
          <p:cNvPr id="21" name="矩形 177173"/>
          <p:cNvSpPr/>
          <p:nvPr>
            <p:custDataLst>
              <p:tags r:id="rId20"/>
            </p:custDataLst>
          </p:nvPr>
        </p:nvSpPr>
        <p:spPr>
          <a:xfrm>
            <a:off x="763317" y="1593709"/>
            <a:ext cx="2446504" cy="523220"/>
          </a:xfrm>
          <a:prstGeom prst="rect">
            <a:avLst/>
          </a:prstGeom>
          <a:noFill/>
          <a:ln>
            <a:noFill/>
            <a:miter lim="800000"/>
          </a:ln>
        </p:spPr>
        <p:txBody>
          <a:bodyPr wrap="non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0"/>
              </a:spcBef>
              <a:buFontTx/>
              <a:buNone/>
            </a:pPr>
            <a:r>
              <a:rPr sz="2800" b="1">
                <a:solidFill>
                  <a:srgbClr val="0000CC"/>
                </a:solidFill>
                <a:latin typeface="Times New Roman" panose="02020603050405020304" charset="0"/>
                <a:ea typeface="华文新魏" panose="02010800040101010101" pitchFamily="2" charset="-122"/>
                <a:cs typeface="Times New Roman" panose="02020603050405020304" charset="0"/>
              </a:rPr>
              <a:t>乙醇氧化法： </a:t>
            </a:r>
            <a:endParaRPr sz="2800" b="1">
              <a:solidFill>
                <a:srgbClr val="0000CC"/>
              </a:solidFill>
              <a:latin typeface="Times New Roman" panose="02020603050405020304" charset="0"/>
              <a:ea typeface="华文新魏" panose="02010800040101010101" pitchFamily="2" charset="-122"/>
              <a:cs typeface="Times New Roman" panose="02020603050405020304" charset="0"/>
            </a:endParaRPr>
          </a:p>
        </p:txBody>
      </p:sp>
      <p:sp>
        <p:nvSpPr>
          <p:cNvPr id="22" name="矩形 177174"/>
          <p:cNvSpPr/>
          <p:nvPr>
            <p:custDataLst>
              <p:tags r:id="rId21"/>
            </p:custDataLst>
          </p:nvPr>
        </p:nvSpPr>
        <p:spPr>
          <a:xfrm>
            <a:off x="763317" y="3417993"/>
            <a:ext cx="2446504" cy="523220"/>
          </a:xfrm>
          <a:prstGeom prst="rect">
            <a:avLst/>
          </a:prstGeom>
          <a:noFill/>
          <a:ln>
            <a:noFill/>
            <a:miter lim="800000"/>
          </a:ln>
        </p:spPr>
        <p:txBody>
          <a:bodyPr wrap="non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0"/>
              </a:spcBef>
              <a:buFontTx/>
              <a:buNone/>
            </a:pPr>
            <a:r>
              <a:rPr sz="2800" b="1">
                <a:solidFill>
                  <a:srgbClr val="0000CC"/>
                </a:solidFill>
                <a:latin typeface="Times New Roman" panose="02020603050405020304" charset="0"/>
                <a:ea typeface="华文新魏" panose="02010800040101010101" pitchFamily="2" charset="-122"/>
                <a:cs typeface="Times New Roman" panose="02020603050405020304" charset="0"/>
              </a:rPr>
              <a:t>乙炔水化法： </a:t>
            </a:r>
            <a:endParaRPr sz="2800" b="1">
              <a:solidFill>
                <a:srgbClr val="0000CC"/>
              </a:solidFill>
              <a:latin typeface="Times New Roman" panose="02020603050405020304" charset="0"/>
              <a:ea typeface="华文新魏" panose="02010800040101010101" pitchFamily="2" charset="-122"/>
              <a:cs typeface="Times New Roman" panose="02020603050405020304" charset="0"/>
            </a:endParaRPr>
          </a:p>
        </p:txBody>
      </p:sp>
      <p:sp>
        <p:nvSpPr>
          <p:cNvPr id="23" name="矩形 177175"/>
          <p:cNvSpPr/>
          <p:nvPr>
            <p:custDataLst>
              <p:tags r:id="rId22"/>
            </p:custDataLst>
          </p:nvPr>
        </p:nvSpPr>
        <p:spPr>
          <a:xfrm>
            <a:off x="763317" y="5166265"/>
            <a:ext cx="2446504" cy="523220"/>
          </a:xfrm>
          <a:prstGeom prst="rect">
            <a:avLst/>
          </a:prstGeom>
          <a:noFill/>
          <a:ln>
            <a:noFill/>
            <a:miter lim="800000"/>
          </a:ln>
        </p:spPr>
        <p:txBody>
          <a:bodyPr wrap="non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spcBef>
                <a:spcPct val="0"/>
              </a:spcBef>
              <a:buFontTx/>
              <a:buNone/>
            </a:pPr>
            <a:r>
              <a:rPr sz="2800" b="1">
                <a:solidFill>
                  <a:srgbClr val="0000CC"/>
                </a:solidFill>
                <a:latin typeface="Times New Roman" panose="02020603050405020304" charset="0"/>
                <a:ea typeface="华文新魏" panose="02010800040101010101" pitchFamily="2" charset="-122"/>
                <a:cs typeface="Times New Roman" panose="02020603050405020304" charset="0"/>
              </a:rPr>
              <a:t>乙烯氧化法： </a:t>
            </a:r>
            <a:endParaRPr sz="2800" b="1">
              <a:solidFill>
                <a:srgbClr val="0000CC"/>
              </a:solidFill>
              <a:latin typeface="Times New Roman" panose="02020603050405020304" charset="0"/>
              <a:ea typeface="华文新魏" panose="02010800040101010101" pitchFamily="2" charset="-122"/>
              <a:cs typeface="Times New Roman" panose="02020603050405020304" charset="0"/>
            </a:endParaRPr>
          </a:p>
        </p:txBody>
      </p:sp>
      <p:sp>
        <p:nvSpPr>
          <p:cNvPr id="24" name="文本框 23"/>
          <p:cNvSpPr txBox="1"/>
          <p:nvPr>
            <p:custDataLst>
              <p:tags r:id="rId23"/>
            </p:custDataLst>
          </p:nvPr>
        </p:nvSpPr>
        <p:spPr>
          <a:xfrm>
            <a:off x="134102" y="674242"/>
            <a:ext cx="10672988" cy="646331"/>
          </a:xfrm>
          <a:prstGeom prst="rect">
            <a:avLst/>
          </a:prstGeom>
          <a:noFill/>
        </p:spPr>
        <p:txBody>
          <a:bodyPr wrap="square" rtlCol="0">
            <a:spAutoFit/>
          </a:bodyPr>
          <a:lstStyle/>
          <a:p>
            <a:r>
              <a:rPr lang="zh-CN" altLang="en-US" sz="3600" smtClean="0">
                <a:solidFill>
                  <a:srgbClr val="0000FF"/>
                </a:solidFill>
                <a:latin typeface="华文新魏" panose="02010800040101010101" pitchFamily="2" charset="-122"/>
                <a:ea typeface="华文新魏" panose="02010800040101010101" pitchFamily="2" charset="-122"/>
              </a:rPr>
              <a:t>知识回顾：</a:t>
            </a:r>
            <a:r>
              <a:rPr lang="zh-CN" altLang="en-US" sz="3600" smtClean="0">
                <a:latin typeface="华文新魏" panose="02010800040101010101" pitchFamily="2" charset="-122"/>
                <a:ea typeface="华文新魏" panose="02010800040101010101" pitchFamily="2" charset="-122"/>
              </a:rPr>
              <a:t>你学过哪些化学反应可以得到乙醛？</a:t>
            </a:r>
            <a:endParaRPr lang="zh-CN" altLang="en-US" sz="3600">
              <a:latin typeface="华文新魏" panose="02010800040101010101" pitchFamily="2" charset="-122"/>
              <a:ea typeface="华文新魏" panose="020108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ppt_x</p:attrName>
                                        </p:attrNameLst>
                                      </p:cBhvr>
                                      <p:tavLst>
                                        <p:tav tm="0">
                                          <p:val>
                                            <p:strVal val="#ppt_x"/>
                                          </p:val>
                                        </p:tav>
                                        <p:tav tm="100000">
                                          <p:val>
                                            <p:strVal val="#ppt_x"/>
                                          </p:val>
                                        </p:tav>
                                      </p:tavLst>
                                    </p:anim>
                                    <p:anim calcmode="lin" valueType="num">
                                      <p:cBhvr>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ppt_x</p:attrName>
                                        </p:attrNameLst>
                                      </p:cBhvr>
                                      <p:tavLst>
                                        <p:tav tm="0">
                                          <p:val>
                                            <p:strVal val="#ppt_x"/>
                                          </p:val>
                                        </p:tav>
                                        <p:tav tm="100000">
                                          <p:val>
                                            <p:strVal val="#ppt_x"/>
                                          </p:val>
                                        </p:tav>
                                      </p:tavLst>
                                    </p:anim>
                                    <p:anim calcmode="lin" valueType="num">
                                      <p:cBhvr>
                                        <p:cTn id="1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p:cTn id="27" dur="500" fill="hold"/>
                                        <p:tgtEl>
                                          <p:spTgt spid="23"/>
                                        </p:tgtEl>
                                        <p:attrNameLst>
                                          <p:attrName>ppt_x</p:attrName>
                                        </p:attrNameLst>
                                      </p:cBhvr>
                                      <p:tavLst>
                                        <p:tav tm="0">
                                          <p:val>
                                            <p:strVal val="#ppt_x"/>
                                          </p:val>
                                        </p:tav>
                                        <p:tav tm="100000">
                                          <p:val>
                                            <p:strVal val="#ppt_x"/>
                                          </p:val>
                                        </p:tav>
                                      </p:tavLst>
                                    </p:anim>
                                    <p:anim calcmode="lin" valueType="num">
                                      <p:cBhvr>
                                        <p:cTn id="2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137200" y="697030"/>
            <a:ext cx="2031325" cy="646331"/>
          </a:xfrm>
          <a:prstGeom prst="rect">
            <a:avLst/>
          </a:prstGeom>
          <a:noFill/>
        </p:spPr>
        <p:txBody>
          <a:bodyPr wrap="none" rtlCol="0" anchor="t">
            <a:spAutoFit/>
          </a:bodyPr>
          <a:lstStyle/>
          <a:p>
            <a:r>
              <a:rPr lang="zh-CN" altLang="en-US" sz="3600" b="1" smtClean="0">
                <a:solidFill>
                  <a:srgbClr val="0000FF"/>
                </a:solidFill>
                <a:latin typeface="华文新魏" panose="02010800040101010101" pitchFamily="2" charset="-122"/>
                <a:ea typeface="华文新魏" panose="02010800040101010101" pitchFamily="2" charset="-122"/>
                <a:sym typeface="+mn-ea"/>
              </a:rPr>
              <a:t>一、乙醛</a:t>
            </a:r>
            <a:endParaRPr lang="zh-CN" altLang="en-US" sz="3600">
              <a:solidFill>
                <a:srgbClr val="0000FF"/>
              </a:solidFill>
              <a:latin typeface="华文新魏" panose="02010800040101010101" pitchFamily="2" charset="-122"/>
              <a:ea typeface="华文新魏" panose="02010800040101010101" pitchFamily="2" charset="-122"/>
            </a:endParaRPr>
          </a:p>
        </p:txBody>
      </p:sp>
      <p:sp>
        <p:nvSpPr>
          <p:cNvPr id="20" name="矩形 19"/>
          <p:cNvSpPr/>
          <p:nvPr>
            <p:custDataLst>
              <p:tags r:id="rId2"/>
            </p:custDataLst>
          </p:nvPr>
        </p:nvSpPr>
        <p:spPr>
          <a:xfrm>
            <a:off x="251210" y="1339936"/>
            <a:ext cx="3672800" cy="584775"/>
          </a:xfrm>
          <a:prstGeom prst="rect">
            <a:avLst/>
          </a:prstGeom>
        </p:spPr>
        <p:txBody>
          <a:bodyPr wrap="none">
            <a:spAutoFit/>
          </a:bodyPr>
          <a:lstStyle/>
          <a:p>
            <a:r>
              <a:rPr lang="en-US" altLang="zh-CN" sz="3200" b="1" smtClean="0">
                <a:latin typeface="Times New Roman" panose="02020603050405020304" charset="0"/>
                <a:ea typeface="华文新魏" panose="02010800040101010101" pitchFamily="2" charset="-122"/>
                <a:cs typeface="Times New Roman" panose="02020603050405020304" charset="0"/>
              </a:rPr>
              <a:t>1</a:t>
            </a:r>
            <a:r>
              <a:rPr lang="zh-CN" altLang="en-US" sz="3200" b="1" smtClean="0">
                <a:latin typeface="Times New Roman" panose="02020603050405020304" charset="0"/>
                <a:ea typeface="华文新魏" panose="02010800040101010101" pitchFamily="2" charset="-122"/>
                <a:cs typeface="Times New Roman" panose="02020603050405020304" charset="0"/>
              </a:rPr>
              <a:t>、乙醛</a:t>
            </a:r>
            <a:r>
              <a:rPr lang="zh-CN" altLang="en-US" sz="3200" b="1">
                <a:latin typeface="Times New Roman" panose="02020603050405020304" charset="0"/>
                <a:ea typeface="华文新魏" panose="02010800040101010101" pitchFamily="2" charset="-122"/>
                <a:cs typeface="Times New Roman" panose="02020603050405020304" charset="0"/>
              </a:rPr>
              <a:t>的物理性质</a:t>
            </a:r>
            <a:endParaRPr lang="zh-CN" altLang="en-US" sz="3200">
              <a:latin typeface="Times New Roman" panose="02020603050405020304" charset="0"/>
              <a:ea typeface="华文新魏" panose="02010800040101010101" pitchFamily="2" charset="-122"/>
              <a:cs typeface="Times New Roman" panose="02020603050405020304" charset="0"/>
            </a:endParaRPr>
          </a:p>
        </p:txBody>
      </p:sp>
      <p:pic>
        <p:nvPicPr>
          <p:cNvPr id="23" name="图片 22" descr="8dbb12e6e9c4624bd9875429003d0e3b"/>
          <p:cNvPicPr>
            <a:picLocks noChangeAspect="1"/>
          </p:cNvPicPr>
          <p:nvPr>
            <p:custDataLst>
              <p:tags r:id="rId3"/>
            </p:custDataLst>
          </p:nvPr>
        </p:nvPicPr>
        <p:blipFill>
          <a:blip r:embed="rId4"/>
          <a:srcRect l="21313" t="8756" r="32159" b="12885"/>
          <a:stretch>
            <a:fillRect/>
          </a:stretch>
        </p:blipFill>
        <p:spPr>
          <a:xfrm>
            <a:off x="9352296" y="983250"/>
            <a:ext cx="1940294" cy="3243704"/>
          </a:xfrm>
          <a:prstGeom prst="rect">
            <a:avLst/>
          </a:prstGeom>
        </p:spPr>
      </p:pic>
      <p:sp>
        <p:nvSpPr>
          <p:cNvPr id="25" name="文本框 24"/>
          <p:cNvSpPr txBox="1"/>
          <p:nvPr>
            <p:custDataLst>
              <p:tags r:id="rId5"/>
            </p:custDataLst>
          </p:nvPr>
        </p:nvSpPr>
        <p:spPr>
          <a:xfrm>
            <a:off x="416560" y="1899920"/>
            <a:ext cx="9344660" cy="2676525"/>
          </a:xfrm>
          <a:prstGeom prst="rect">
            <a:avLst/>
          </a:prstGeom>
          <a:noFill/>
        </p:spPr>
        <p:txBody>
          <a:bodyPr wrap="square" rtlCol="0">
            <a:spAutoFit/>
          </a:bodyPr>
          <a:lstStyle/>
          <a:p>
            <a:pPr defTabSz="914400">
              <a:lnSpc>
                <a:spcPct val="150000"/>
              </a:lnSpc>
            </a:pP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sym typeface="+mn-ea"/>
              </a:rPr>
              <a:t>①无色、有</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刺激性</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sym typeface="+mn-ea"/>
              </a:rPr>
              <a:t>气味的</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液体</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sym typeface="+mn-ea"/>
              </a:rPr>
              <a:t>；</a:t>
            </a:r>
            <a:endPar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endParaRPr>
          </a:p>
          <a:p>
            <a:pPr defTabSz="914400">
              <a:lnSpc>
                <a:spcPct val="150000"/>
              </a:lnSpc>
            </a:pP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sym typeface="+mn-ea"/>
              </a:rPr>
              <a:t>②密度比水</a:t>
            </a:r>
            <a:r>
              <a:rPr lang="zh-CN" altLang="en-US" sz="2800" b="1">
                <a:solidFill>
                  <a:srgbClr val="FF0000"/>
                </a:solidFill>
                <a:latin typeface="Times New Roman" panose="02020603050405020304" charset="0"/>
                <a:ea typeface="华文新魏" panose="02010800040101010101" pitchFamily="2" charset="-122"/>
                <a:cs typeface="Times New Roman" panose="02020603050405020304" charset="0"/>
                <a:sym typeface="+mn-ea"/>
              </a:rPr>
              <a:t>小</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sym typeface="+mn-ea"/>
              </a:rPr>
              <a:t>，沸点是</a:t>
            </a:r>
            <a:r>
              <a:rPr lang="en-US" altLang="zh-CN" sz="2800" b="1">
                <a:solidFill>
                  <a:prstClr val="black"/>
                </a:solidFill>
                <a:highlight>
                  <a:srgbClr val="FFFF00"/>
                </a:highlight>
                <a:latin typeface="Times New Roman" panose="02020603050405020304" charset="0"/>
                <a:ea typeface="华文新魏" panose="02010800040101010101" pitchFamily="2" charset="-122"/>
                <a:cs typeface="Times New Roman" panose="02020603050405020304" charset="0"/>
                <a:sym typeface="+mn-ea"/>
              </a:rPr>
              <a:t>20.8℃</a:t>
            </a:r>
            <a:r>
              <a:rPr lang="zh-CN" altLang="en-US" sz="2800" b="1">
                <a:solidFill>
                  <a:prstClr val="black"/>
                </a:solidFill>
                <a:highlight>
                  <a:srgbClr val="FFFF00"/>
                </a:highlight>
                <a:latin typeface="Times New Roman" panose="02020603050405020304" charset="0"/>
                <a:ea typeface="华文新魏" panose="02010800040101010101" pitchFamily="2" charset="-122"/>
                <a:cs typeface="Times New Roman" panose="02020603050405020304" charset="0"/>
                <a:sym typeface="+mn-ea"/>
              </a:rPr>
              <a:t>（</a:t>
            </a:r>
            <a:r>
              <a:rPr lang="zh-CN" altLang="en-US" sz="2800" b="1">
                <a:solidFill>
                  <a:prstClr val="black"/>
                </a:solidFill>
                <a:highlight>
                  <a:srgbClr val="FFFF00"/>
                </a:highlight>
                <a:latin typeface="Times New Roman" panose="02020603050405020304" charset="0"/>
                <a:ea typeface="华文新魏" panose="02010800040101010101" pitchFamily="2" charset="-122"/>
                <a:cs typeface="Times New Roman" panose="02020603050405020304" charset="0"/>
                <a:sym typeface="+mn-ea"/>
              </a:rPr>
              <a:t>氢键？）</a:t>
            </a: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sym typeface="+mn-ea"/>
              </a:rPr>
              <a:t>；</a:t>
            </a:r>
            <a:endPar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endParaRPr>
          </a:p>
          <a:p>
            <a:pPr defTabSz="914400">
              <a:lnSpc>
                <a:spcPct val="150000"/>
              </a:lnSpc>
            </a:pP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sym typeface="+mn-ea"/>
              </a:rPr>
              <a:t>③易挥发，易燃烧；</a:t>
            </a:r>
            <a:endPar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endParaRPr>
          </a:p>
          <a:p>
            <a:pPr defTabSz="914400">
              <a:lnSpc>
                <a:spcPct val="150000"/>
              </a:lnSpc>
            </a:pPr>
            <a:r>
              <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sym typeface="+mn-ea"/>
              </a:rPr>
              <a:t>④</a:t>
            </a:r>
            <a:r>
              <a:rPr kumimoji="1" lang="zh-CN" altLang="en-US" sz="2800" b="1">
                <a:solidFill>
                  <a:srgbClr val="FF0000"/>
                </a:solidFill>
                <a:highlight>
                  <a:srgbClr val="FFFF00"/>
                </a:highlight>
                <a:latin typeface="Times New Roman" panose="02020603050405020304" charset="0"/>
                <a:ea typeface="华文新魏" panose="02010800040101010101" pitchFamily="2" charset="-122"/>
                <a:cs typeface="Times New Roman" panose="02020603050405020304" charset="0"/>
                <a:sym typeface="+mn-ea"/>
              </a:rPr>
              <a:t>易溶于水</a:t>
            </a:r>
            <a:r>
              <a:rPr lang="zh-CN" altLang="en-US" sz="2800" b="1">
                <a:solidFill>
                  <a:prstClr val="black"/>
                </a:solidFill>
                <a:highlight>
                  <a:srgbClr val="FFFF00"/>
                </a:highlight>
                <a:latin typeface="Times New Roman" panose="02020603050405020304" charset="0"/>
                <a:ea typeface="华文新魏" panose="02010800040101010101" pitchFamily="2" charset="-122"/>
                <a:cs typeface="Times New Roman" panose="02020603050405020304" charset="0"/>
                <a:sym typeface="+mn-ea"/>
              </a:rPr>
              <a:t>（氢键？）</a:t>
            </a:r>
            <a:r>
              <a:rPr kumimoji="1"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sym typeface="+mn-ea"/>
              </a:rPr>
              <a:t>、乙醇、乙醚、氯仿等有机溶剂。</a:t>
            </a:r>
            <a:endParaRPr kumimoji="1"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30" name="矩形 8"/>
          <p:cNvSpPr>
            <a:spLocks noChangeArrowheads="1"/>
          </p:cNvSpPr>
          <p:nvPr>
            <p:custDataLst>
              <p:tags r:id="rId6"/>
            </p:custDataLst>
          </p:nvPr>
        </p:nvSpPr>
        <p:spPr bwMode="auto">
          <a:xfrm>
            <a:off x="137200" y="4666033"/>
            <a:ext cx="11925491" cy="630942"/>
          </a:xfrm>
          <a:prstGeom prst="rect">
            <a:avLst/>
          </a:prstGeom>
          <a:noFill/>
          <a:ln>
            <a:noFill/>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eaLnBrk="1" hangingPunct="1">
              <a:lnSpc>
                <a:spcPct val="125000"/>
              </a:lnSpc>
              <a:spcBef>
                <a:spcPct val="0"/>
              </a:spcBef>
              <a:buFontTx/>
              <a:buNone/>
            </a:pPr>
            <a:r>
              <a:rPr lang="en-US" sz="2800" b="1" err="1" smtClean="0">
                <a:solidFill>
                  <a:srgbClr val="1703DB"/>
                </a:solidFill>
                <a:latin typeface="华文新魏" panose="02010800040101010101" pitchFamily="2" charset="-122"/>
                <a:ea typeface="华文新魏" panose="02010800040101010101" pitchFamily="2" charset="-122"/>
              </a:rPr>
              <a:t>思考</a:t>
            </a:r>
            <a:r>
              <a:rPr lang="zh-CN" altLang="en-US" sz="2800" b="1" smtClean="0">
                <a:solidFill>
                  <a:srgbClr val="1703DB"/>
                </a:solidFill>
                <a:latin typeface="华文新魏" panose="02010800040101010101" pitchFamily="2" charset="-122"/>
                <a:ea typeface="华文新魏" panose="02010800040101010101" pitchFamily="2" charset="-122"/>
              </a:rPr>
              <a:t>：</a:t>
            </a:r>
            <a:r>
              <a:rPr lang="en-US" sz="2800" b="1" err="1" smtClean="0">
                <a:solidFill>
                  <a:srgbClr val="1703DB"/>
                </a:solidFill>
                <a:latin typeface="华文新魏" panose="02010800040101010101" pitchFamily="2" charset="-122"/>
                <a:ea typeface="华文新魏" panose="02010800040101010101" pitchFamily="2" charset="-122"/>
              </a:rPr>
              <a:t>乙醛为什么易溶于水</a:t>
            </a:r>
            <a:r>
              <a:rPr lang="en-US" sz="2800" b="1" err="1">
                <a:solidFill>
                  <a:srgbClr val="1703DB"/>
                </a:solidFill>
                <a:latin typeface="华文新魏" panose="02010800040101010101" pitchFamily="2" charset="-122"/>
                <a:ea typeface="华文新魏" panose="02010800040101010101" pitchFamily="2" charset="-122"/>
              </a:rPr>
              <a:t>？随着碳原子数的增多，醛的溶解性如何变化？</a:t>
            </a:r>
            <a:endParaRPr lang="en-US" sz="2800" b="1" err="1">
              <a:solidFill>
                <a:srgbClr val="1703DB"/>
              </a:solidFill>
              <a:latin typeface="华文新魏" panose="02010800040101010101" pitchFamily="2" charset="-122"/>
              <a:ea typeface="华文新魏" panose="02010800040101010101" pitchFamily="2" charset="-122"/>
            </a:endParaRPr>
          </a:p>
        </p:txBody>
      </p:sp>
      <p:sp>
        <p:nvSpPr>
          <p:cNvPr id="31" name="矩形 8"/>
          <p:cNvSpPr/>
          <p:nvPr>
            <p:custDataLst>
              <p:tags r:id="rId7"/>
            </p:custDataLst>
          </p:nvPr>
        </p:nvSpPr>
        <p:spPr>
          <a:xfrm>
            <a:off x="416293" y="5975385"/>
            <a:ext cx="10778179" cy="630942"/>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indent="0" algn="ctr" eaLnBrk="1" hangingPunct="1">
              <a:lnSpc>
                <a:spcPct val="125000"/>
              </a:lnSpc>
              <a:spcBef>
                <a:spcPct val="0"/>
              </a:spcBef>
              <a:buFontTx/>
              <a:buNone/>
            </a:pPr>
            <a:r>
              <a:rPr sz="2800" b="1">
                <a:solidFill>
                  <a:srgbClr val="FF0000"/>
                </a:solidFill>
                <a:latin typeface="华文新魏" panose="02010800040101010101" pitchFamily="2" charset="-122"/>
                <a:ea typeface="华文新魏" panose="02010800040101010101" pitchFamily="2" charset="-122"/>
                <a:cs typeface="微软雅黑" panose="020B0503020204020204" charset="-122"/>
              </a:rPr>
              <a:t> 随着碳原子数的增多，醛的溶解度逐渐减小。</a:t>
            </a:r>
            <a:r>
              <a:rPr sz="2800" b="1">
                <a:solidFill>
                  <a:srgbClr val="FF0000"/>
                </a:solidFill>
                <a:latin typeface="华文新魏" panose="02010800040101010101" pitchFamily="2" charset="-122"/>
                <a:ea typeface="华文新魏" panose="02010800040101010101" pitchFamily="2" charset="-122"/>
                <a:cs typeface="微软雅黑" panose="020B0503020204020204" charset="-122"/>
                <a:sym typeface="+mn-ea"/>
              </a:rPr>
              <a:t>在水中微溶或不溶。</a:t>
            </a:r>
            <a:endParaRPr sz="2800" b="1">
              <a:solidFill>
                <a:srgbClr val="FF0000"/>
              </a:solidFill>
              <a:latin typeface="华文新魏" panose="02010800040101010101" pitchFamily="2" charset="-122"/>
              <a:ea typeface="华文新魏" panose="02010800040101010101" pitchFamily="2" charset="-122"/>
              <a:cs typeface="微软雅黑" panose="020B0503020204020204" charset="-122"/>
              <a:sym typeface="+mn-ea"/>
            </a:endParaRPr>
          </a:p>
        </p:txBody>
      </p:sp>
      <p:sp>
        <p:nvSpPr>
          <p:cNvPr id="32" name="矩形 31"/>
          <p:cNvSpPr/>
          <p:nvPr>
            <p:custDataLst>
              <p:tags r:id="rId8"/>
            </p:custDataLst>
          </p:nvPr>
        </p:nvSpPr>
        <p:spPr>
          <a:xfrm>
            <a:off x="746462" y="5450522"/>
            <a:ext cx="4514377" cy="523220"/>
          </a:xfrm>
          <a:prstGeom prst="rect">
            <a:avLst/>
          </a:prstGeom>
        </p:spPr>
        <p:txBody>
          <a:bodyPr wrap="none">
            <a:spAutoFit/>
          </a:bodyPr>
          <a:lstStyle/>
          <a:p>
            <a:r>
              <a:rPr kumimoji="1" lang="en-US" altLang="zh-CN" sz="2800" b="1" smtClean="0">
                <a:solidFill>
                  <a:srgbClr val="FF0000"/>
                </a:solidFill>
                <a:latin typeface="华文新魏" panose="02010800040101010101" pitchFamily="2" charset="-122"/>
                <a:ea typeface="华文新魏" panose="02010800040101010101" pitchFamily="2" charset="-122"/>
              </a:rPr>
              <a:t>(</a:t>
            </a:r>
            <a:r>
              <a:rPr kumimoji="1" lang="zh-CN" altLang="en-US" sz="2800" b="1" smtClean="0">
                <a:solidFill>
                  <a:srgbClr val="FF0000"/>
                </a:solidFill>
                <a:latin typeface="华文新魏" panose="02010800040101010101" pitchFamily="2" charset="-122"/>
                <a:ea typeface="华文新魏" panose="02010800040101010101" pitchFamily="2" charset="-122"/>
              </a:rPr>
              <a:t>乙醛与水分子间存在氢键</a:t>
            </a:r>
            <a:r>
              <a:rPr kumimoji="1" lang="en-US" altLang="zh-CN" sz="2800" b="1">
                <a:solidFill>
                  <a:srgbClr val="FF0000"/>
                </a:solidFill>
                <a:latin typeface="华文新魏" panose="02010800040101010101" pitchFamily="2" charset="-122"/>
                <a:ea typeface="华文新魏" panose="02010800040101010101" pitchFamily="2" charset="-122"/>
              </a:rPr>
              <a:t>)</a:t>
            </a:r>
            <a:endParaRPr lang="zh-CN" altLang="en-US" sz="2800">
              <a:latin typeface="华文新魏" panose="02010800040101010101" pitchFamily="2" charset="-122"/>
              <a:ea typeface="华文新魏" panose="020108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left)">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2"/>
                                        </p:tgtEl>
                                        <p:attrNameLst>
                                          <p:attrName>style.visibility</p:attrName>
                                        </p:attrNameLst>
                                      </p:cBhvr>
                                      <p:to>
                                        <p:strVal val="visible"/>
                                      </p:to>
                                    </p:set>
                                    <p:anim calcmode="lin" valueType="num">
                                      <p:cBhvr additive="base">
                                        <p:cTn id="18" dur="500" fill="hold"/>
                                        <p:tgtEl>
                                          <p:spTgt spid="32"/>
                                        </p:tgtEl>
                                        <p:attrNameLst>
                                          <p:attrName>ppt_x</p:attrName>
                                        </p:attrNameLst>
                                      </p:cBhvr>
                                      <p:tavLst>
                                        <p:tav tm="0">
                                          <p:val>
                                            <p:strVal val="#ppt_x"/>
                                          </p:val>
                                        </p:tav>
                                        <p:tav tm="100000">
                                          <p:val>
                                            <p:strVal val="#ppt_x"/>
                                          </p:val>
                                        </p:tav>
                                      </p:tavLst>
                                    </p:anim>
                                    <p:anim calcmode="lin" valueType="num">
                                      <p:cBhvr additive="base">
                                        <p:cTn id="19"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additive="base">
                                        <p:cTn id="24" dur="500" fill="hold"/>
                                        <p:tgtEl>
                                          <p:spTgt spid="31"/>
                                        </p:tgtEl>
                                        <p:attrNameLst>
                                          <p:attrName>ppt_x</p:attrName>
                                        </p:attrNameLst>
                                      </p:cBhvr>
                                      <p:tavLst>
                                        <p:tav tm="0">
                                          <p:val>
                                            <p:strVal val="#ppt_x"/>
                                          </p:val>
                                        </p:tav>
                                        <p:tav tm="100000">
                                          <p:val>
                                            <p:strVal val="#ppt_x"/>
                                          </p:val>
                                        </p:tav>
                                      </p:tavLst>
                                    </p:anim>
                                    <p:anim calcmode="lin" valueType="num">
                                      <p:cBhvr additive="base">
                                        <p:cTn id="25"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0" grpId="0"/>
      <p:bldP spid="31" grpId="0"/>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155404" y="689358"/>
            <a:ext cx="2852063" cy="584775"/>
          </a:xfrm>
          <a:prstGeom prst="rect">
            <a:avLst/>
          </a:prstGeom>
        </p:spPr>
        <p:txBody>
          <a:bodyPr wrap="none">
            <a:spAutoFit/>
          </a:bodyPr>
          <a:lstStyle/>
          <a:p>
            <a:r>
              <a:rPr lang="en-US" altLang="zh-CN" sz="3200" b="1" smtClean="0">
                <a:latin typeface="Times New Roman" panose="02020603050405020304" charset="0"/>
                <a:ea typeface="华文新魏" panose="02010800040101010101" pitchFamily="2" charset="-122"/>
                <a:cs typeface="Times New Roman" panose="02020603050405020304" charset="0"/>
              </a:rPr>
              <a:t>2</a:t>
            </a:r>
            <a:r>
              <a:rPr lang="zh-CN" altLang="en-US" sz="3200" b="1" smtClean="0">
                <a:latin typeface="Times New Roman" panose="02020603050405020304" charset="0"/>
                <a:ea typeface="华文新魏" panose="02010800040101010101" pitchFamily="2" charset="-122"/>
                <a:cs typeface="Times New Roman" panose="02020603050405020304" charset="0"/>
              </a:rPr>
              <a:t>、乙醛的结构</a:t>
            </a:r>
            <a:endParaRPr lang="zh-CN" altLang="en-US" sz="3200">
              <a:latin typeface="Times New Roman" panose="02020603050405020304" charset="0"/>
              <a:ea typeface="华文新魏" panose="02010800040101010101" pitchFamily="2" charset="-122"/>
              <a:cs typeface="Times New Roman" panose="02020603050405020304" charset="0"/>
            </a:endParaRPr>
          </a:p>
        </p:txBody>
      </p:sp>
      <p:sp>
        <p:nvSpPr>
          <p:cNvPr id="3" name="文本框 2"/>
          <p:cNvSpPr txBox="1"/>
          <p:nvPr>
            <p:custDataLst>
              <p:tags r:id="rId2"/>
            </p:custDataLst>
          </p:nvPr>
        </p:nvSpPr>
        <p:spPr>
          <a:xfrm>
            <a:off x="525652" y="1377314"/>
            <a:ext cx="2209139" cy="523220"/>
          </a:xfrm>
          <a:prstGeom prst="rect">
            <a:avLst/>
          </a:prstGeom>
          <a:noFill/>
          <a:ln w="9525">
            <a:noFill/>
          </a:ln>
        </p:spPr>
        <p:txBody>
          <a:bodyPr wrap="square">
            <a:spAutoFit/>
          </a:bodyPr>
          <a:lstStyle/>
          <a:p>
            <a:pPr defTabSz="914400">
              <a:spcBef>
                <a:spcPct val="50000"/>
              </a:spcBef>
            </a:pPr>
            <a:r>
              <a:rPr lang="zh-CN" altLang="en-US" sz="2800">
                <a:solidFill>
                  <a:prstClr val="black"/>
                </a:solidFill>
                <a:latin typeface="Times New Roman" panose="02020603050405020304" charset="0"/>
                <a:ea typeface="华文新魏" panose="02010800040101010101" pitchFamily="2" charset="-122"/>
                <a:cs typeface="Times New Roman" panose="02020603050405020304" charset="0"/>
              </a:rPr>
              <a:t>分子式：</a:t>
            </a:r>
            <a:endParaRPr lang="zh-CN" altLang="en-US" sz="28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4" name="文本框 3"/>
          <p:cNvSpPr txBox="1"/>
          <p:nvPr>
            <p:custDataLst>
              <p:tags r:id="rId3"/>
            </p:custDataLst>
          </p:nvPr>
        </p:nvSpPr>
        <p:spPr>
          <a:xfrm>
            <a:off x="2118326" y="1377314"/>
            <a:ext cx="1955797" cy="523220"/>
          </a:xfrm>
          <a:prstGeom prst="rect">
            <a:avLst/>
          </a:prstGeom>
          <a:noFill/>
          <a:ln w="9525">
            <a:noFill/>
          </a:ln>
        </p:spPr>
        <p:txBody>
          <a:bodyPr wrap="square">
            <a:spAutoFit/>
          </a:bodyPr>
          <a:lstStyle/>
          <a:p>
            <a:pPr defTabSz="914400">
              <a:spcBef>
                <a:spcPct val="50000"/>
              </a:spcBef>
            </a:pP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C</a:t>
            </a:r>
            <a:r>
              <a:rPr lang="en-US" altLang="zh-CN" sz="2800" b="1" baseline="-25000">
                <a:solidFill>
                  <a:srgbClr val="1703DB"/>
                </a:solidFill>
                <a:latin typeface="Times New Roman" panose="02020603050405020304" charset="0"/>
                <a:ea typeface="华文新魏" panose="02010800040101010101" pitchFamily="2" charset="-122"/>
                <a:cs typeface="Times New Roman" panose="02020603050405020304" charset="0"/>
              </a:rPr>
              <a:t>2</a:t>
            </a: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H</a:t>
            </a:r>
            <a:r>
              <a:rPr lang="en-US" altLang="zh-CN" sz="2800" b="1" baseline="-25000">
                <a:solidFill>
                  <a:srgbClr val="1703DB"/>
                </a:solidFill>
                <a:latin typeface="Times New Roman" panose="02020603050405020304" charset="0"/>
                <a:ea typeface="华文新魏" panose="02010800040101010101" pitchFamily="2" charset="-122"/>
                <a:cs typeface="Times New Roman" panose="02020603050405020304" charset="0"/>
              </a:rPr>
              <a:t>4</a:t>
            </a: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O</a:t>
            </a:r>
            <a:endPar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endParaRPr>
          </a:p>
        </p:txBody>
      </p:sp>
      <p:sp>
        <p:nvSpPr>
          <p:cNvPr id="5" name="文本框 4"/>
          <p:cNvSpPr txBox="1"/>
          <p:nvPr>
            <p:custDataLst>
              <p:tags r:id="rId4"/>
            </p:custDataLst>
          </p:nvPr>
        </p:nvSpPr>
        <p:spPr>
          <a:xfrm>
            <a:off x="7623439" y="1375625"/>
            <a:ext cx="1981131" cy="523220"/>
          </a:xfrm>
          <a:prstGeom prst="rect">
            <a:avLst/>
          </a:prstGeom>
          <a:noFill/>
          <a:ln w="9525">
            <a:noFill/>
          </a:ln>
        </p:spPr>
        <p:txBody>
          <a:bodyPr wrap="square">
            <a:spAutoFit/>
          </a:bodyPr>
          <a:lstStyle/>
          <a:p>
            <a:pPr defTabSz="914400">
              <a:spcBef>
                <a:spcPct val="50000"/>
              </a:spcBef>
            </a:pPr>
            <a:r>
              <a:rPr lang="zh-CN" altLang="en-US" sz="2800">
                <a:solidFill>
                  <a:prstClr val="black"/>
                </a:solidFill>
                <a:latin typeface="Times New Roman" panose="02020603050405020304" charset="0"/>
                <a:ea typeface="华文新魏" panose="02010800040101010101" pitchFamily="2" charset="-122"/>
                <a:cs typeface="Times New Roman" panose="02020603050405020304" charset="0"/>
              </a:rPr>
              <a:t>结构式：</a:t>
            </a:r>
            <a:endParaRPr lang="zh-CN" altLang="en-US" sz="28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6" name="文本框 5"/>
          <p:cNvSpPr txBox="1"/>
          <p:nvPr>
            <p:custDataLst>
              <p:tags r:id="rId5"/>
            </p:custDataLst>
          </p:nvPr>
        </p:nvSpPr>
        <p:spPr>
          <a:xfrm>
            <a:off x="3748158" y="1375625"/>
            <a:ext cx="2598440" cy="523220"/>
          </a:xfrm>
          <a:prstGeom prst="rect">
            <a:avLst/>
          </a:prstGeom>
          <a:noFill/>
          <a:ln w="9525">
            <a:noFill/>
          </a:ln>
        </p:spPr>
        <p:txBody>
          <a:bodyPr wrap="square">
            <a:spAutoFit/>
          </a:bodyPr>
          <a:lstStyle/>
          <a:p>
            <a:pPr defTabSz="914400">
              <a:spcBef>
                <a:spcPct val="50000"/>
              </a:spcBef>
            </a:pPr>
            <a:r>
              <a:rPr lang="zh-CN" altLang="en-US" sz="2800">
                <a:solidFill>
                  <a:prstClr val="black"/>
                </a:solidFill>
                <a:latin typeface="Times New Roman" panose="02020603050405020304" charset="0"/>
                <a:ea typeface="华文新魏" panose="02010800040101010101" pitchFamily="2" charset="-122"/>
                <a:cs typeface="Times New Roman" panose="02020603050405020304" charset="0"/>
              </a:rPr>
              <a:t>结构简式：</a:t>
            </a:r>
            <a:endParaRPr lang="zh-CN" altLang="en-US" sz="28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7" name="文本框 6"/>
          <p:cNvSpPr txBox="1"/>
          <p:nvPr>
            <p:custDataLst>
              <p:tags r:id="rId6"/>
            </p:custDataLst>
          </p:nvPr>
        </p:nvSpPr>
        <p:spPr>
          <a:xfrm>
            <a:off x="5673552" y="1376470"/>
            <a:ext cx="2429545" cy="523220"/>
          </a:xfrm>
          <a:prstGeom prst="rect">
            <a:avLst/>
          </a:prstGeom>
          <a:noFill/>
          <a:ln w="9525">
            <a:noFill/>
          </a:ln>
        </p:spPr>
        <p:txBody>
          <a:bodyPr wrap="square">
            <a:spAutoFit/>
          </a:bodyPr>
          <a:lstStyle/>
          <a:p>
            <a:pPr defTabSz="914400">
              <a:spcBef>
                <a:spcPct val="50000"/>
              </a:spcBef>
            </a:pP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CH</a:t>
            </a:r>
            <a:r>
              <a:rPr lang="en-US" altLang="zh-CN" sz="2800" b="1" baseline="-25000">
                <a:solidFill>
                  <a:srgbClr val="1703DB"/>
                </a:solidFill>
                <a:latin typeface="Times New Roman" panose="02020603050405020304" charset="0"/>
                <a:ea typeface="华文新魏" panose="02010800040101010101" pitchFamily="2" charset="-122"/>
                <a:cs typeface="Times New Roman" panose="02020603050405020304" charset="0"/>
              </a:rPr>
              <a:t>3</a:t>
            </a:r>
            <a:r>
              <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rPr>
              <a:t>CHO</a:t>
            </a:r>
            <a:endParaRPr lang="en-US" altLang="zh-CN" sz="2800" b="1">
              <a:solidFill>
                <a:srgbClr val="1703DB"/>
              </a:solidFill>
              <a:latin typeface="Times New Roman" panose="02020603050405020304" charset="0"/>
              <a:ea typeface="华文新魏" panose="02010800040101010101" pitchFamily="2" charset="-122"/>
              <a:cs typeface="Times New Roman" panose="02020603050405020304" charset="0"/>
            </a:endParaRPr>
          </a:p>
        </p:txBody>
      </p:sp>
      <p:pic>
        <p:nvPicPr>
          <p:cNvPr id="8" name="图片 7"/>
          <p:cNvPicPr>
            <a:picLocks noChangeAspect="1"/>
          </p:cNvPicPr>
          <p:nvPr>
            <p:custDataLst>
              <p:tags r:id="rId7"/>
            </p:custDataLst>
          </p:nvPr>
        </p:nvPicPr>
        <p:blipFill>
          <a:blip r:embed="rId8">
            <a:clrChange>
              <a:clrFrom>
                <a:srgbClr val="FFFFFF"/>
              </a:clrFrom>
              <a:clrTo>
                <a:srgbClr val="FFFFFF">
                  <a:alpha val="0"/>
                </a:srgbClr>
              </a:clrTo>
            </a:clrChange>
          </a:blip>
          <a:stretch>
            <a:fillRect/>
          </a:stretch>
        </p:blipFill>
        <p:spPr>
          <a:xfrm>
            <a:off x="4305984" y="3109671"/>
            <a:ext cx="2353733" cy="1336040"/>
          </a:xfrm>
          <a:prstGeom prst="rect">
            <a:avLst/>
          </a:prstGeom>
          <a:noFill/>
          <a:ln w="9525">
            <a:noFill/>
          </a:ln>
        </p:spPr>
      </p:pic>
      <p:graphicFrame>
        <p:nvGraphicFramePr>
          <p:cNvPr id="9" name="对象 8"/>
          <p:cNvGraphicFramePr>
            <a:graphicFrameLocks noChangeAspect="1"/>
          </p:cNvGraphicFramePr>
          <p:nvPr>
            <p:custDataLst>
              <p:tags r:id="rId9"/>
            </p:custDataLst>
          </p:nvPr>
        </p:nvGraphicFramePr>
        <p:xfrm flipH="1">
          <a:off x="7623439" y="3086284"/>
          <a:ext cx="2143269" cy="1482048"/>
        </p:xfrm>
        <a:graphic>
          <a:graphicData uri="http://schemas.openxmlformats.org/presentationml/2006/ole">
            <mc:AlternateContent xmlns:mc="http://schemas.openxmlformats.org/markup-compatibility/2006">
              <mc:Choice xmlns:v="urn:schemas-microsoft-com:vml" Requires="v">
                <p:oleObj spid="_x0000_s1038" name="" r:id="rId10" imgW="2390775" imgH="1676400" progId="Paint.Picture">
                  <p:embed/>
                </p:oleObj>
              </mc:Choice>
              <mc:Fallback>
                <p:oleObj name="" r:id="rId10" imgW="2390775" imgH="1676400" progId="Paint.Picture">
                  <p:embed/>
                  <p:pic>
                    <p:nvPicPr>
                      <p:cNvPr id="0" name="OLE substitute image"/>
                      <p:cNvPicPr/>
                      <p:nvPr/>
                    </p:nvPicPr>
                    <p:blipFill>
                      <a:blip r:embed="rId11">
                        <a:lum bright="-6000"/>
                      </a:blip>
                      <a:stretch>
                        <a:fillRect/>
                      </a:stretch>
                    </p:blipFill>
                    <p:spPr>
                      <a:xfrm flipH="1">
                        <a:off x="7623439" y="3086284"/>
                        <a:ext cx="2143269" cy="1482048"/>
                      </a:xfrm>
                      <a:prstGeom prst="rect">
                        <a:avLst/>
                      </a:prstGeom>
                      <a:noFill/>
                      <a:ln w="38100">
                        <a:noFill/>
                        <a:miter/>
                      </a:ln>
                    </p:spPr>
                  </p:pic>
                </p:oleObj>
              </mc:Fallback>
            </mc:AlternateContent>
          </a:graphicData>
        </a:graphic>
      </p:graphicFrame>
      <p:sp>
        <p:nvSpPr>
          <p:cNvPr id="10" name="Text Box 5"/>
          <p:cNvSpPr txBox="1">
            <a:spLocks noChangeArrowheads="1"/>
          </p:cNvSpPr>
          <p:nvPr>
            <p:custDataLst>
              <p:tags r:id="rId12"/>
            </p:custDataLst>
          </p:nvPr>
        </p:nvSpPr>
        <p:spPr bwMode="auto">
          <a:xfrm>
            <a:off x="7550838" y="2340498"/>
            <a:ext cx="2938763" cy="576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50000"/>
              </a:spcBef>
            </a:pPr>
            <a:r>
              <a:rPr kumimoji="1" lang="zh-CN" altLang="en-US" sz="2800" smtClean="0">
                <a:solidFill>
                  <a:prstClr val="black"/>
                </a:solidFill>
                <a:latin typeface="Times New Roman" panose="02020603050405020304" charset="0"/>
                <a:ea typeface="华文新魏" panose="02010800040101010101" pitchFamily="2" charset="-122"/>
                <a:cs typeface="Times New Roman" panose="02020603050405020304" charset="0"/>
              </a:rPr>
              <a:t>空间填充</a:t>
            </a:r>
            <a:r>
              <a:rPr kumimoji="1" lang="zh-CN" altLang="en-US" sz="2800">
                <a:solidFill>
                  <a:prstClr val="black"/>
                </a:solidFill>
                <a:latin typeface="Times New Roman" panose="02020603050405020304" charset="0"/>
                <a:ea typeface="华文新魏" panose="02010800040101010101" pitchFamily="2" charset="-122"/>
                <a:cs typeface="Times New Roman" panose="02020603050405020304" charset="0"/>
              </a:rPr>
              <a:t>模型</a:t>
            </a:r>
            <a:endParaRPr kumimoji="1" lang="zh-CN" altLang="en-US" sz="2800">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1" name="Text Box 6"/>
          <p:cNvSpPr txBox="1">
            <a:spLocks noChangeArrowheads="1"/>
          </p:cNvSpPr>
          <p:nvPr>
            <p:custDataLst>
              <p:tags r:id="rId13"/>
            </p:custDataLst>
          </p:nvPr>
        </p:nvSpPr>
        <p:spPr bwMode="auto">
          <a:xfrm>
            <a:off x="4705651" y="2304334"/>
            <a:ext cx="2296964" cy="60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914400" eaLnBrk="1" hangingPunct="1">
              <a:lnSpc>
                <a:spcPct val="120000"/>
              </a:lnSpc>
              <a:spcBef>
                <a:spcPct val="50000"/>
              </a:spcBef>
            </a:pPr>
            <a:r>
              <a:rPr kumimoji="1" lang="zh-CN" altLang="en-US" sz="2800">
                <a:solidFill>
                  <a:prstClr val="black"/>
                </a:solidFill>
                <a:latin typeface="Times New Roman" panose="02020603050405020304" charset="0"/>
                <a:ea typeface="华文新魏" panose="02010800040101010101" pitchFamily="2" charset="-122"/>
                <a:cs typeface="Times New Roman" panose="02020603050405020304" charset="0"/>
              </a:rPr>
              <a:t>球棍模型</a:t>
            </a:r>
            <a:endParaRPr kumimoji="1" lang="zh-CN" altLang="en-US" sz="2800">
              <a:solidFill>
                <a:prstClr val="black"/>
              </a:solidFill>
              <a:latin typeface="Times New Roman" panose="02020603050405020304" charset="0"/>
              <a:ea typeface="华文新魏" panose="02010800040101010101" pitchFamily="2" charset="-122"/>
              <a:cs typeface="Times New Roman" panose="02020603050405020304" charset="0"/>
            </a:endParaRPr>
          </a:p>
        </p:txBody>
      </p:sp>
      <p:pic>
        <p:nvPicPr>
          <p:cNvPr id="12" name="图片 11"/>
          <p:cNvPicPr>
            <a:picLocks noChangeAspect="1"/>
          </p:cNvPicPr>
          <p:nvPr>
            <p:custDataLst>
              <p:tags r:id="rId14"/>
            </p:custDataLst>
          </p:nvPr>
        </p:nvPicPr>
        <p:blipFill>
          <a:blip r:embed="rId15"/>
          <a:stretch>
            <a:fillRect/>
          </a:stretch>
        </p:blipFill>
        <p:spPr>
          <a:xfrm>
            <a:off x="506555" y="3061945"/>
            <a:ext cx="3109345" cy="1603652"/>
          </a:xfrm>
          <a:prstGeom prst="rect">
            <a:avLst/>
          </a:prstGeom>
        </p:spPr>
      </p:pic>
      <p:sp>
        <p:nvSpPr>
          <p:cNvPr id="13" name="文本框 12"/>
          <p:cNvSpPr txBox="1"/>
          <p:nvPr>
            <p:custDataLst>
              <p:tags r:id="rId16"/>
            </p:custDataLst>
          </p:nvPr>
        </p:nvSpPr>
        <p:spPr>
          <a:xfrm>
            <a:off x="616991" y="2384134"/>
            <a:ext cx="3301040" cy="523220"/>
          </a:xfrm>
          <a:prstGeom prst="rect">
            <a:avLst/>
          </a:prstGeom>
          <a:noFill/>
        </p:spPr>
        <p:txBody>
          <a:bodyPr wrap="square" rtlCol="0">
            <a:spAutoFit/>
          </a:bodyPr>
          <a:lstStyle/>
          <a:p>
            <a:pPr defTabSz="914400"/>
            <a:r>
              <a:rPr lang="zh-CN" altLang="en-US" sz="2800">
                <a:solidFill>
                  <a:prstClr val="black"/>
                </a:solidFill>
                <a:latin typeface="Times New Roman" panose="02020603050405020304" charset="0"/>
                <a:ea typeface="华文新魏" panose="02010800040101010101" pitchFamily="2" charset="-122"/>
                <a:cs typeface="Times New Roman" panose="02020603050405020304" charset="0"/>
              </a:rPr>
              <a:t>核磁共振氢谱：</a:t>
            </a:r>
            <a:endParaRPr lang="zh-CN" altLang="en-US" sz="2800">
              <a:solidFill>
                <a:prstClr val="black"/>
              </a:solidFill>
              <a:latin typeface="Times New Roman" panose="02020603050405020304" charset="0"/>
              <a:ea typeface="华文新魏" panose="02010800040101010101" pitchFamily="2" charset="-122"/>
              <a:cs typeface="Times New Roman" panose="02020603050405020304" charset="0"/>
            </a:endParaRPr>
          </a:p>
        </p:txBody>
      </p:sp>
      <p:grpSp>
        <p:nvGrpSpPr>
          <p:cNvPr id="14" name="组合 13"/>
          <p:cNvGrpSpPr/>
          <p:nvPr>
            <p:custDataLst>
              <p:tags r:id="rId17"/>
            </p:custDataLst>
          </p:nvPr>
        </p:nvGrpSpPr>
        <p:grpSpPr>
          <a:xfrm>
            <a:off x="9379938" y="902222"/>
            <a:ext cx="1966913" cy="1470025"/>
            <a:chOff x="1538313" y="1428773"/>
            <a:chExt cx="1966913" cy="1470025"/>
          </a:xfrm>
        </p:grpSpPr>
        <p:grpSp>
          <p:nvGrpSpPr>
            <p:cNvPr id="15" name="Group 5"/>
            <p:cNvGrpSpPr/>
            <p:nvPr>
              <p:custDataLst>
                <p:tags r:id="rId18"/>
              </p:custDataLst>
            </p:nvPr>
          </p:nvGrpSpPr>
          <p:grpSpPr>
            <a:xfrm>
              <a:off x="1538313" y="1428773"/>
              <a:ext cx="1966913" cy="1470025"/>
              <a:chOff x="0" y="36"/>
              <a:chExt cx="1239" cy="926"/>
            </a:xfrm>
          </p:grpSpPr>
          <p:sp>
            <p:nvSpPr>
              <p:cNvPr id="17" name="Text Box 6"/>
              <p:cNvSpPr txBox="1">
                <a:spLocks noChangeArrowheads="1"/>
              </p:cNvSpPr>
              <p:nvPr>
                <p:custDataLst>
                  <p:tags r:id="rId19"/>
                </p:custDataLst>
              </p:nvPr>
            </p:nvSpPr>
            <p:spPr bwMode="auto">
              <a:xfrm>
                <a:off x="0" y="353"/>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defRPr/>
                </a:pPr>
                <a:r>
                  <a:rPr lang="en-US" altLang="zh-CN" sz="2800" b="1" kern="0">
                    <a:solidFill>
                      <a:srgbClr val="000066"/>
                    </a:solidFill>
                    <a:latin typeface="Times New Roman" panose="02020603050405020304" charset="0"/>
                    <a:ea typeface="楷体_GB2312" pitchFamily="49" charset="-122"/>
                  </a:rPr>
                  <a:t>H</a:t>
                </a:r>
                <a:endParaRPr lang="en-US" altLang="zh-CN" sz="2800" b="1" kern="0">
                  <a:solidFill>
                    <a:srgbClr val="000066"/>
                  </a:solidFill>
                  <a:latin typeface="Times New Roman" panose="02020603050405020304" charset="0"/>
                  <a:ea typeface="楷体_GB2312" pitchFamily="49" charset="-122"/>
                </a:endParaRPr>
              </a:p>
            </p:txBody>
          </p:sp>
          <p:sp>
            <p:nvSpPr>
              <p:cNvPr id="18" name="Text Box 7"/>
              <p:cNvSpPr txBox="1">
                <a:spLocks noChangeArrowheads="1"/>
              </p:cNvSpPr>
              <p:nvPr>
                <p:custDataLst>
                  <p:tags r:id="rId20"/>
                </p:custDataLst>
              </p:nvPr>
            </p:nvSpPr>
            <p:spPr bwMode="auto">
              <a:xfrm>
                <a:off x="319" y="36"/>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defRPr/>
                </a:pPr>
                <a:r>
                  <a:rPr lang="en-US" altLang="zh-CN" sz="2800" b="1" kern="0">
                    <a:solidFill>
                      <a:srgbClr val="000066"/>
                    </a:solidFill>
                    <a:latin typeface="Times New Roman" panose="02020603050405020304" charset="0"/>
                    <a:ea typeface="楷体_GB2312" pitchFamily="49" charset="-122"/>
                  </a:rPr>
                  <a:t>H</a:t>
                </a:r>
                <a:endParaRPr lang="en-US" altLang="zh-CN" sz="2800" b="1" kern="0">
                  <a:solidFill>
                    <a:srgbClr val="000066"/>
                  </a:solidFill>
                  <a:latin typeface="Times New Roman" panose="02020603050405020304" charset="0"/>
                  <a:ea typeface="楷体_GB2312" pitchFamily="49" charset="-122"/>
                </a:endParaRPr>
              </a:p>
            </p:txBody>
          </p:sp>
          <p:sp>
            <p:nvSpPr>
              <p:cNvPr id="19" name="Text Box 8"/>
              <p:cNvSpPr txBox="1">
                <a:spLocks noChangeArrowheads="1"/>
              </p:cNvSpPr>
              <p:nvPr>
                <p:custDataLst>
                  <p:tags r:id="rId21"/>
                </p:custDataLst>
              </p:nvPr>
            </p:nvSpPr>
            <p:spPr bwMode="auto">
              <a:xfrm>
                <a:off x="326" y="635"/>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defRPr/>
                </a:pPr>
                <a:r>
                  <a:rPr lang="en-US" altLang="zh-CN" sz="2800" b="1" kern="0">
                    <a:solidFill>
                      <a:srgbClr val="000066"/>
                    </a:solidFill>
                    <a:latin typeface="Times New Roman" panose="02020603050405020304" charset="0"/>
                    <a:ea typeface="楷体_GB2312" pitchFamily="49" charset="-122"/>
                  </a:rPr>
                  <a:t>H</a:t>
                </a:r>
                <a:endParaRPr lang="en-US" altLang="zh-CN" sz="2800" b="1" kern="0">
                  <a:solidFill>
                    <a:srgbClr val="000066"/>
                  </a:solidFill>
                  <a:latin typeface="Times New Roman" panose="02020603050405020304" charset="0"/>
                  <a:ea typeface="楷体_GB2312" pitchFamily="49" charset="-122"/>
                </a:endParaRPr>
              </a:p>
            </p:txBody>
          </p:sp>
          <p:sp>
            <p:nvSpPr>
              <p:cNvPr id="20" name="Text Box 9"/>
              <p:cNvSpPr txBox="1">
                <a:spLocks noChangeArrowheads="1"/>
              </p:cNvSpPr>
              <p:nvPr>
                <p:custDataLst>
                  <p:tags r:id="rId22"/>
                </p:custDataLst>
              </p:nvPr>
            </p:nvSpPr>
            <p:spPr bwMode="auto">
              <a:xfrm>
                <a:off x="949" y="329"/>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defRPr/>
                </a:pPr>
                <a:r>
                  <a:rPr lang="en-US" altLang="zh-CN" sz="2800" b="1" kern="0">
                    <a:solidFill>
                      <a:srgbClr val="000066"/>
                    </a:solidFill>
                    <a:latin typeface="Times New Roman" panose="02020603050405020304" charset="0"/>
                    <a:ea typeface="楷体_GB2312" pitchFamily="49" charset="-122"/>
                  </a:rPr>
                  <a:t>H</a:t>
                </a:r>
                <a:endParaRPr lang="en-US" altLang="zh-CN" sz="2800" b="1" kern="0">
                  <a:solidFill>
                    <a:srgbClr val="000066"/>
                  </a:solidFill>
                  <a:latin typeface="Times New Roman" panose="02020603050405020304" charset="0"/>
                  <a:ea typeface="楷体_GB2312" pitchFamily="49" charset="-122"/>
                </a:endParaRPr>
              </a:p>
            </p:txBody>
          </p:sp>
          <p:sp>
            <p:nvSpPr>
              <p:cNvPr id="21" name="Text Box 10"/>
              <p:cNvSpPr txBox="1">
                <a:spLocks noChangeArrowheads="1"/>
              </p:cNvSpPr>
              <p:nvPr>
                <p:custDataLst>
                  <p:tags r:id="rId23"/>
                </p:custDataLst>
              </p:nvPr>
            </p:nvSpPr>
            <p:spPr bwMode="auto">
              <a:xfrm>
                <a:off x="323" y="343"/>
                <a:ext cx="2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defRPr/>
                </a:pPr>
                <a:r>
                  <a:rPr lang="en-US" altLang="zh-CN" sz="2800" b="1" kern="0">
                    <a:solidFill>
                      <a:srgbClr val="000066"/>
                    </a:solidFill>
                    <a:latin typeface="Times New Roman" panose="02020603050405020304" charset="0"/>
                    <a:ea typeface="楷体_GB2312" pitchFamily="49" charset="-122"/>
                  </a:rPr>
                  <a:t>C</a:t>
                </a:r>
                <a:endParaRPr lang="en-US" altLang="zh-CN" sz="2800" b="1" kern="0">
                  <a:solidFill>
                    <a:srgbClr val="000066"/>
                  </a:solidFill>
                  <a:latin typeface="Times New Roman" panose="02020603050405020304" charset="0"/>
                  <a:ea typeface="楷体_GB2312" pitchFamily="49" charset="-122"/>
                </a:endParaRPr>
              </a:p>
            </p:txBody>
          </p:sp>
          <p:sp>
            <p:nvSpPr>
              <p:cNvPr id="22" name="Text Box 11"/>
              <p:cNvSpPr txBox="1">
                <a:spLocks noChangeArrowheads="1"/>
              </p:cNvSpPr>
              <p:nvPr>
                <p:custDataLst>
                  <p:tags r:id="rId24"/>
                </p:custDataLst>
              </p:nvPr>
            </p:nvSpPr>
            <p:spPr bwMode="auto">
              <a:xfrm>
                <a:off x="671" y="337"/>
                <a:ext cx="2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defRPr/>
                </a:pPr>
                <a:r>
                  <a:rPr lang="en-US" altLang="zh-CN" sz="2800" b="1" kern="0">
                    <a:solidFill>
                      <a:srgbClr val="000066"/>
                    </a:solidFill>
                    <a:latin typeface="Times New Roman" panose="02020603050405020304" charset="0"/>
                    <a:ea typeface="楷体_GB2312" pitchFamily="49" charset="-122"/>
                  </a:rPr>
                  <a:t>C</a:t>
                </a:r>
                <a:endParaRPr lang="en-US" altLang="zh-CN" sz="2800" b="1" kern="0">
                  <a:solidFill>
                    <a:srgbClr val="000066"/>
                  </a:solidFill>
                  <a:latin typeface="Times New Roman" panose="02020603050405020304" charset="0"/>
                  <a:ea typeface="楷体_GB2312" pitchFamily="49" charset="-122"/>
                </a:endParaRPr>
              </a:p>
            </p:txBody>
          </p:sp>
          <p:sp>
            <p:nvSpPr>
              <p:cNvPr id="23" name="Text Box 12"/>
              <p:cNvSpPr txBox="1">
                <a:spLocks noChangeArrowheads="1"/>
              </p:cNvSpPr>
              <p:nvPr>
                <p:custDataLst>
                  <p:tags r:id="rId25"/>
                </p:custDataLst>
              </p:nvPr>
            </p:nvSpPr>
            <p:spPr bwMode="auto">
              <a:xfrm>
                <a:off x="640" y="50"/>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defRPr/>
                </a:pPr>
                <a:r>
                  <a:rPr lang="en-US" altLang="zh-CN" sz="2800" b="1" kern="0">
                    <a:solidFill>
                      <a:srgbClr val="000066"/>
                    </a:solidFill>
                    <a:latin typeface="Times New Roman" panose="02020603050405020304" charset="0"/>
                    <a:ea typeface="楷体_GB2312" pitchFamily="49" charset="-122"/>
                  </a:rPr>
                  <a:t>O</a:t>
                </a:r>
                <a:endParaRPr lang="en-US" altLang="zh-CN" sz="2800" b="1" kern="0">
                  <a:solidFill>
                    <a:srgbClr val="000066"/>
                  </a:solidFill>
                  <a:latin typeface="Times New Roman" panose="02020603050405020304" charset="0"/>
                  <a:ea typeface="楷体_GB2312" pitchFamily="49" charset="-122"/>
                </a:endParaRPr>
              </a:p>
            </p:txBody>
          </p:sp>
          <p:sp>
            <p:nvSpPr>
              <p:cNvPr id="24" name="Line 13"/>
              <p:cNvSpPr>
                <a:spLocks noChangeShapeType="1"/>
              </p:cNvSpPr>
              <p:nvPr>
                <p:custDataLst>
                  <p:tags r:id="rId26"/>
                </p:custDataLst>
              </p:nvPr>
            </p:nvSpPr>
            <p:spPr bwMode="auto">
              <a:xfrm>
                <a:off x="200" y="499"/>
                <a:ext cx="181" cy="0"/>
              </a:xfrm>
              <a:prstGeom prst="line">
                <a:avLst/>
              </a:prstGeom>
              <a:noFill/>
              <a:ln w="28575">
                <a:solidFill>
                  <a:srgbClr val="000066"/>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lnSpc>
                    <a:spcPct val="125000"/>
                  </a:lnSpc>
                  <a:spcBef>
                    <a:spcPct val="50000"/>
                  </a:spcBef>
                  <a:spcAft>
                    <a:spcPct val="0"/>
                  </a:spcAft>
                  <a:defRPr/>
                </a:pPr>
                <a:endParaRPr kumimoji="1" lang="zh-CN" altLang="en-US" sz="2800" b="1" kern="0">
                  <a:solidFill>
                    <a:srgbClr val="000066"/>
                  </a:solidFill>
                  <a:latin typeface="Times New Roman" panose="02020603050405020304" charset="0"/>
                  <a:ea typeface="楷体_GB2312" pitchFamily="49" charset="-122"/>
                </a:endParaRPr>
              </a:p>
            </p:txBody>
          </p:sp>
          <p:sp>
            <p:nvSpPr>
              <p:cNvPr id="25" name="Line 14"/>
              <p:cNvSpPr>
                <a:spLocks noChangeShapeType="1"/>
              </p:cNvSpPr>
              <p:nvPr>
                <p:custDataLst>
                  <p:tags r:id="rId27"/>
                </p:custDataLst>
              </p:nvPr>
            </p:nvSpPr>
            <p:spPr bwMode="auto">
              <a:xfrm flipH="1">
                <a:off x="459" y="302"/>
                <a:ext cx="0" cy="136"/>
              </a:xfrm>
              <a:prstGeom prst="line">
                <a:avLst/>
              </a:prstGeom>
              <a:noFill/>
              <a:ln w="28575">
                <a:solidFill>
                  <a:srgbClr val="000066"/>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lnSpc>
                    <a:spcPct val="125000"/>
                  </a:lnSpc>
                  <a:spcBef>
                    <a:spcPct val="50000"/>
                  </a:spcBef>
                  <a:spcAft>
                    <a:spcPct val="0"/>
                  </a:spcAft>
                  <a:defRPr/>
                </a:pPr>
                <a:endParaRPr kumimoji="1" lang="zh-CN" altLang="en-US" sz="2800" b="1" kern="0">
                  <a:solidFill>
                    <a:srgbClr val="000066"/>
                  </a:solidFill>
                  <a:latin typeface="Times New Roman" panose="02020603050405020304" charset="0"/>
                  <a:ea typeface="楷体_GB2312" pitchFamily="49" charset="-122"/>
                </a:endParaRPr>
              </a:p>
            </p:txBody>
          </p:sp>
          <p:sp>
            <p:nvSpPr>
              <p:cNvPr id="26" name="Line 15"/>
              <p:cNvSpPr>
                <a:spLocks noChangeShapeType="1"/>
              </p:cNvSpPr>
              <p:nvPr>
                <p:custDataLst>
                  <p:tags r:id="rId28"/>
                </p:custDataLst>
              </p:nvPr>
            </p:nvSpPr>
            <p:spPr bwMode="auto">
              <a:xfrm flipH="1">
                <a:off x="464" y="572"/>
                <a:ext cx="0" cy="136"/>
              </a:xfrm>
              <a:prstGeom prst="line">
                <a:avLst/>
              </a:prstGeom>
              <a:noFill/>
              <a:ln w="28575">
                <a:solidFill>
                  <a:srgbClr val="000066"/>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lnSpc>
                    <a:spcPct val="125000"/>
                  </a:lnSpc>
                  <a:spcBef>
                    <a:spcPct val="50000"/>
                  </a:spcBef>
                  <a:spcAft>
                    <a:spcPct val="0"/>
                  </a:spcAft>
                  <a:defRPr/>
                </a:pPr>
                <a:endParaRPr kumimoji="1" lang="zh-CN" altLang="en-US" sz="2800" b="1" kern="0">
                  <a:solidFill>
                    <a:srgbClr val="000066"/>
                  </a:solidFill>
                  <a:latin typeface="Times New Roman" panose="02020603050405020304" charset="0"/>
                  <a:ea typeface="楷体_GB2312" pitchFamily="49" charset="-122"/>
                </a:endParaRPr>
              </a:p>
            </p:txBody>
          </p:sp>
          <p:sp>
            <p:nvSpPr>
              <p:cNvPr id="27" name="Line 16"/>
              <p:cNvSpPr>
                <a:spLocks noChangeShapeType="1"/>
              </p:cNvSpPr>
              <p:nvPr>
                <p:custDataLst>
                  <p:tags r:id="rId29"/>
                </p:custDataLst>
              </p:nvPr>
            </p:nvSpPr>
            <p:spPr bwMode="auto">
              <a:xfrm>
                <a:off x="563" y="499"/>
                <a:ext cx="136" cy="0"/>
              </a:xfrm>
              <a:prstGeom prst="line">
                <a:avLst/>
              </a:prstGeom>
              <a:noFill/>
              <a:ln w="28575">
                <a:solidFill>
                  <a:srgbClr val="000066"/>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lnSpc>
                    <a:spcPct val="125000"/>
                  </a:lnSpc>
                  <a:spcBef>
                    <a:spcPct val="50000"/>
                  </a:spcBef>
                  <a:spcAft>
                    <a:spcPct val="0"/>
                  </a:spcAft>
                  <a:defRPr/>
                </a:pPr>
                <a:endParaRPr kumimoji="1" lang="zh-CN" altLang="en-US" sz="2800" b="1" kern="0">
                  <a:solidFill>
                    <a:srgbClr val="000066"/>
                  </a:solidFill>
                  <a:latin typeface="Times New Roman" panose="02020603050405020304" charset="0"/>
                  <a:ea typeface="楷体_GB2312" pitchFamily="49" charset="-122"/>
                </a:endParaRPr>
              </a:p>
            </p:txBody>
          </p:sp>
          <p:sp>
            <p:nvSpPr>
              <p:cNvPr id="28" name="Line 19"/>
              <p:cNvSpPr>
                <a:spLocks noChangeShapeType="1"/>
              </p:cNvSpPr>
              <p:nvPr>
                <p:custDataLst>
                  <p:tags r:id="rId30"/>
                </p:custDataLst>
              </p:nvPr>
            </p:nvSpPr>
            <p:spPr bwMode="auto">
              <a:xfrm>
                <a:off x="898" y="515"/>
                <a:ext cx="136" cy="0"/>
              </a:xfrm>
              <a:prstGeom prst="line">
                <a:avLst/>
              </a:prstGeom>
              <a:noFill/>
              <a:ln w="28575">
                <a:solidFill>
                  <a:srgbClr val="000066"/>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lnSpc>
                    <a:spcPct val="125000"/>
                  </a:lnSpc>
                  <a:spcBef>
                    <a:spcPct val="50000"/>
                  </a:spcBef>
                  <a:spcAft>
                    <a:spcPct val="0"/>
                  </a:spcAft>
                  <a:defRPr/>
                </a:pPr>
                <a:endParaRPr kumimoji="1" lang="zh-CN" altLang="en-US" sz="2800" b="1" kern="0">
                  <a:solidFill>
                    <a:srgbClr val="000066"/>
                  </a:solidFill>
                  <a:latin typeface="Times New Roman" panose="02020603050405020304" charset="0"/>
                  <a:ea typeface="楷体_GB2312" pitchFamily="49" charset="-122"/>
                </a:endParaRPr>
              </a:p>
            </p:txBody>
          </p:sp>
        </p:grpSp>
        <p:sp>
          <p:nvSpPr>
            <p:cNvPr id="16" name="文本框 15"/>
            <p:cNvSpPr txBox="1"/>
            <p:nvPr>
              <p:custDataLst>
                <p:tags r:id="rId31"/>
              </p:custDataLst>
            </p:nvPr>
          </p:nvSpPr>
          <p:spPr>
            <a:xfrm>
              <a:off x="2430133" y="1759288"/>
              <a:ext cx="677108" cy="305533"/>
            </a:xfrm>
            <a:prstGeom prst="rect">
              <a:avLst/>
            </a:prstGeom>
            <a:noFill/>
          </p:spPr>
          <p:txBody>
            <a:bodyPr vert="eaVert" wrap="none" rtlCol="0">
              <a:spAutoFit/>
            </a:bodyPr>
            <a:lstStyle/>
            <a:p>
              <a:r>
                <a:rPr lang="en-US" altLang="zh-CN" sz="3200" b="1">
                  <a:solidFill>
                    <a:srgbClr val="002060"/>
                  </a:solidFill>
                  <a:latin typeface="华文隶书" panose="02010800040101010101" pitchFamily="2" charset="-122"/>
                  <a:ea typeface="华文隶书" panose="02010800040101010101" pitchFamily="2" charset="-122"/>
                </a:rPr>
                <a:t>=</a:t>
              </a:r>
              <a:endParaRPr lang="zh-CN" altLang="en-US" sz="3200" b="1">
                <a:solidFill>
                  <a:srgbClr val="002060"/>
                </a:solidFill>
                <a:latin typeface="华文隶书" panose="02010800040101010101" pitchFamily="2" charset="-122"/>
                <a:ea typeface="华文隶书" panose="02010800040101010101" pitchFamily="2" charset="-122"/>
              </a:endParaRPr>
            </a:p>
          </p:txBody>
        </p:sp>
      </p:grpSp>
      <p:sp>
        <p:nvSpPr>
          <p:cNvPr id="29" name="TextBox 35"/>
          <p:cNvSpPr txBox="1">
            <a:spLocks noChangeArrowheads="1"/>
          </p:cNvSpPr>
          <p:nvPr>
            <p:custDataLst>
              <p:tags r:id="rId32"/>
            </p:custDataLst>
          </p:nvPr>
        </p:nvSpPr>
        <p:spPr bwMode="auto">
          <a:xfrm>
            <a:off x="155404" y="5055695"/>
            <a:ext cx="1446212" cy="523875"/>
          </a:xfrm>
          <a:prstGeom prst="rect">
            <a:avLst/>
          </a:prstGeom>
          <a:noFill/>
          <a:ln w="9525">
            <a:noFill/>
            <a:miter lim="800000"/>
          </a:ln>
        </p:spPr>
        <p:txBody>
          <a:bodyPr>
            <a:spAutoFit/>
          </a:bodyPr>
          <a:lstStyle>
            <a:defPPr>
              <a:defRPr lang="zh-CN"/>
            </a:defPPr>
            <a:lvl1pPr>
              <a:defRPr sz="2800" b="1">
                <a:solidFill>
                  <a:srgbClr val="000099"/>
                </a:solidFill>
                <a:latin typeface="华文中宋" panose="02010600040101010101" pitchFamily="2" charset="-122"/>
                <a:ea typeface="华文中宋" panose="02010600040101010101" pitchFamily="2" charset="-122"/>
              </a:defRPr>
            </a:lvl1pPr>
          </a:lstStyle>
          <a:p>
            <a:r>
              <a:rPr lang="zh-CN" altLang="en-US">
                <a:latin typeface="Times New Roman" panose="02020603050405020304" charset="0"/>
                <a:ea typeface="华文新魏" panose="02010800040101010101" pitchFamily="2" charset="-122"/>
                <a:cs typeface="Times New Roman" panose="02020603050405020304" charset="0"/>
              </a:rPr>
              <a:t>官能团：</a:t>
            </a:r>
            <a:endParaRPr lang="zh-CN" altLang="en-US">
              <a:latin typeface="Times New Roman" panose="02020603050405020304" charset="0"/>
              <a:ea typeface="华文新魏" panose="02010800040101010101" pitchFamily="2" charset="-122"/>
              <a:cs typeface="Times New Roman" panose="02020603050405020304" charset="0"/>
            </a:endParaRPr>
          </a:p>
        </p:txBody>
      </p:sp>
      <p:grpSp>
        <p:nvGrpSpPr>
          <p:cNvPr id="30" name="Group 23"/>
          <p:cNvGrpSpPr/>
          <p:nvPr>
            <p:custDataLst>
              <p:tags r:id="rId33"/>
            </p:custDataLst>
          </p:nvPr>
        </p:nvGrpSpPr>
        <p:grpSpPr>
          <a:xfrm>
            <a:off x="1568279" y="4568332"/>
            <a:ext cx="3790038" cy="1022350"/>
            <a:chOff x="1234" y="1152"/>
            <a:chExt cx="2091" cy="767"/>
          </a:xfrm>
        </p:grpSpPr>
        <p:sp>
          <p:nvSpPr>
            <p:cNvPr id="31" name="Text Box 24"/>
            <p:cNvSpPr txBox="1">
              <a:spLocks noChangeArrowheads="1"/>
            </p:cNvSpPr>
            <p:nvPr>
              <p:custDataLst>
                <p:tags r:id="rId34"/>
              </p:custDataLst>
            </p:nvPr>
          </p:nvSpPr>
          <p:spPr bwMode="auto">
            <a:xfrm>
              <a:off x="1234" y="1506"/>
              <a:ext cx="561" cy="392"/>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b="1"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rPr>
                <a:t>醛基</a:t>
              </a:r>
              <a:r>
                <a:rPr kumimoji="0" lang="en-US" altLang="zh-CN" sz="2800" b="1"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rPr>
                <a:t>:  </a:t>
              </a:r>
              <a:endParaRPr kumimoji="0" lang="en-US" altLang="zh-CN" sz="2800" b="1"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32" name="Line 25"/>
            <p:cNvSpPr>
              <a:spLocks noChangeShapeType="1"/>
            </p:cNvSpPr>
            <p:nvPr>
              <p:custDataLst>
                <p:tags r:id="rId35"/>
              </p:custDataLst>
            </p:nvPr>
          </p:nvSpPr>
          <p:spPr bwMode="auto">
            <a:xfrm>
              <a:off x="1795" y="1723"/>
              <a:ext cx="159" cy="0"/>
            </a:xfrm>
            <a:prstGeom prst="line">
              <a:avLst/>
            </a:prstGeom>
            <a:noFill/>
            <a:ln w="28575">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33" name="Text Box 26"/>
            <p:cNvSpPr txBox="1">
              <a:spLocks noChangeArrowheads="1"/>
            </p:cNvSpPr>
            <p:nvPr>
              <p:custDataLst>
                <p:tags r:id="rId36"/>
              </p:custDataLst>
            </p:nvPr>
          </p:nvSpPr>
          <p:spPr bwMode="auto">
            <a:xfrm>
              <a:off x="1915" y="1507"/>
              <a:ext cx="553" cy="393"/>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rPr>
                <a:t>CHO</a:t>
              </a:r>
              <a:endParaRPr kumimoji="0" lang="en-US" altLang="zh-CN" sz="2800" b="1"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34" name="Text Box 27"/>
            <p:cNvSpPr txBox="1">
              <a:spLocks noChangeArrowheads="1"/>
            </p:cNvSpPr>
            <p:nvPr>
              <p:custDataLst>
                <p:tags r:id="rId37"/>
              </p:custDataLst>
            </p:nvPr>
          </p:nvSpPr>
          <p:spPr bwMode="auto">
            <a:xfrm>
              <a:off x="2417" y="1527"/>
              <a:ext cx="301" cy="392"/>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b="1"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rPr>
                <a:t>或</a:t>
              </a:r>
              <a:endParaRPr kumimoji="0" lang="zh-CN" altLang="en-US" sz="2800" b="1"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endParaRPr>
            </a:p>
          </p:txBody>
        </p:sp>
        <p:grpSp>
          <p:nvGrpSpPr>
            <p:cNvPr id="35" name="Group 28"/>
            <p:cNvGrpSpPr/>
            <p:nvPr>
              <p:custDataLst>
                <p:tags r:id="rId38"/>
              </p:custDataLst>
            </p:nvPr>
          </p:nvGrpSpPr>
          <p:grpSpPr>
            <a:xfrm>
              <a:off x="2669" y="1152"/>
              <a:ext cx="656" cy="742"/>
              <a:chOff x="946" y="2368"/>
              <a:chExt cx="656" cy="742"/>
            </a:xfrm>
          </p:grpSpPr>
          <p:sp>
            <p:nvSpPr>
              <p:cNvPr id="36" name="Line 29"/>
              <p:cNvSpPr>
                <a:spLocks noChangeShapeType="1"/>
              </p:cNvSpPr>
              <p:nvPr>
                <p:custDataLst>
                  <p:tags r:id="rId39"/>
                </p:custDataLst>
              </p:nvPr>
            </p:nvSpPr>
            <p:spPr bwMode="auto">
              <a:xfrm>
                <a:off x="946" y="2939"/>
                <a:ext cx="142" cy="0"/>
              </a:xfrm>
              <a:prstGeom prst="line">
                <a:avLst/>
              </a:prstGeom>
              <a:noFill/>
              <a:ln w="28575">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37" name="Line 30"/>
              <p:cNvSpPr>
                <a:spLocks noChangeShapeType="1"/>
              </p:cNvSpPr>
              <p:nvPr>
                <p:custDataLst>
                  <p:tags r:id="rId40"/>
                </p:custDataLst>
              </p:nvPr>
            </p:nvSpPr>
            <p:spPr bwMode="auto">
              <a:xfrm>
                <a:off x="1253" y="2908"/>
                <a:ext cx="136" cy="0"/>
              </a:xfrm>
              <a:prstGeom prst="line">
                <a:avLst/>
              </a:prstGeom>
              <a:noFill/>
              <a:ln w="28575">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38" name="Line 31"/>
              <p:cNvSpPr>
                <a:spLocks noChangeShapeType="1"/>
              </p:cNvSpPr>
              <p:nvPr>
                <p:custDataLst>
                  <p:tags r:id="rId41"/>
                </p:custDataLst>
              </p:nvPr>
            </p:nvSpPr>
            <p:spPr bwMode="auto">
              <a:xfrm flipH="1">
                <a:off x="1184" y="2669"/>
                <a:ext cx="0" cy="136"/>
              </a:xfrm>
              <a:prstGeom prst="line">
                <a:avLst/>
              </a:prstGeom>
              <a:noFill/>
              <a:ln w="28575">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39" name="Line 32"/>
              <p:cNvSpPr>
                <a:spLocks noChangeShapeType="1"/>
              </p:cNvSpPr>
              <p:nvPr>
                <p:custDataLst>
                  <p:tags r:id="rId42"/>
                </p:custDataLst>
              </p:nvPr>
            </p:nvSpPr>
            <p:spPr bwMode="auto">
              <a:xfrm flipH="1">
                <a:off x="1230" y="2669"/>
                <a:ext cx="0" cy="136"/>
              </a:xfrm>
              <a:prstGeom prst="line">
                <a:avLst/>
              </a:prstGeom>
              <a:noFill/>
              <a:ln w="28575">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40" name="Text Box 33"/>
              <p:cNvSpPr txBox="1">
                <a:spLocks noChangeArrowheads="1"/>
              </p:cNvSpPr>
              <p:nvPr>
                <p:custDataLst>
                  <p:tags r:id="rId43"/>
                </p:custDataLst>
              </p:nvPr>
            </p:nvSpPr>
            <p:spPr bwMode="auto">
              <a:xfrm>
                <a:off x="1065" y="2717"/>
                <a:ext cx="245" cy="393"/>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rPr>
                  <a:t>C</a:t>
                </a:r>
                <a:endParaRPr kumimoji="0" lang="en-US" altLang="zh-CN" sz="2800" b="1"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41" name="Text Box 34"/>
              <p:cNvSpPr txBox="1">
                <a:spLocks noChangeArrowheads="1"/>
              </p:cNvSpPr>
              <p:nvPr>
                <p:custDataLst>
                  <p:tags r:id="rId44"/>
                </p:custDataLst>
              </p:nvPr>
            </p:nvSpPr>
            <p:spPr bwMode="auto">
              <a:xfrm>
                <a:off x="1343" y="2715"/>
                <a:ext cx="259" cy="393"/>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rPr>
                  <a:t>H</a:t>
                </a:r>
                <a:endParaRPr kumimoji="0" lang="en-US" altLang="zh-CN" sz="2800" b="1"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endParaRPr>
              </a:p>
            </p:txBody>
          </p:sp>
          <p:sp>
            <p:nvSpPr>
              <p:cNvPr id="42" name="Text Box 35"/>
              <p:cNvSpPr txBox="1">
                <a:spLocks noChangeArrowheads="1"/>
              </p:cNvSpPr>
              <p:nvPr>
                <p:custDataLst>
                  <p:tags r:id="rId45"/>
                </p:custDataLst>
              </p:nvPr>
            </p:nvSpPr>
            <p:spPr bwMode="auto">
              <a:xfrm>
                <a:off x="1105" y="2368"/>
                <a:ext cx="256" cy="393"/>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rPr>
                  <a:t>O</a:t>
                </a:r>
                <a:endParaRPr kumimoji="0" lang="en-US" altLang="zh-CN" sz="2800" b="1" u="none" strike="noStrike" kern="0" cap="none" spc="0" normalizeH="0" baseline="0" noProof="0">
                  <a:ln>
                    <a:noFill/>
                  </a:ln>
                  <a:effectLst/>
                  <a:uLnTx/>
                  <a:uFillTx/>
                  <a:latin typeface="Times New Roman" panose="02020603050405020304" charset="0"/>
                  <a:ea typeface="华文新魏" panose="02010800040101010101" pitchFamily="2" charset="-122"/>
                  <a:cs typeface="Times New Roman" panose="02020603050405020304" charset="0"/>
                </a:endParaRPr>
              </a:p>
            </p:txBody>
          </p:sp>
        </p:grpSp>
      </p:grpSp>
      <p:sp>
        <p:nvSpPr>
          <p:cNvPr id="43" name="矩形 42"/>
          <p:cNvSpPr/>
          <p:nvPr>
            <p:custDataLst>
              <p:tags r:id="rId46"/>
            </p:custDataLst>
          </p:nvPr>
        </p:nvSpPr>
        <p:spPr>
          <a:xfrm>
            <a:off x="201229" y="5903088"/>
            <a:ext cx="10464584" cy="572464"/>
          </a:xfrm>
          <a:prstGeom prst="rect">
            <a:avLst/>
          </a:prstGeom>
        </p:spPr>
        <p:txBody>
          <a:bodyPr wrap="square">
            <a:spAutoFit/>
          </a:bodyPr>
          <a:lstStyle/>
          <a:p>
            <a:pPr marL="1377315" indent="-1377315">
              <a:lnSpc>
                <a:spcPct val="130000"/>
              </a:lnSpc>
            </a:pPr>
            <a:r>
              <a:rPr lang="zh-CN" altLang="zh-CN" sz="2400" b="1">
                <a:solidFill>
                  <a:srgbClr val="000000"/>
                </a:solidFill>
                <a:latin typeface="Times New Roman" panose="02020603050405020304" charset="0"/>
                <a:ea typeface="华文新魏" panose="02010800040101010101" pitchFamily="2" charset="-122"/>
                <a:cs typeface="Times New Roman" panose="02020603050405020304" charset="0"/>
              </a:rPr>
              <a:t>醛基上的碳原子采用</a:t>
            </a:r>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sym typeface="+mn-ea"/>
              </a:rPr>
              <a:t>sp</a:t>
            </a:r>
            <a:r>
              <a:rPr lang="en-US" altLang="zh-CN" sz="2400" b="1" baseline="30000">
                <a:solidFill>
                  <a:srgbClr val="FF0000"/>
                </a:solidFill>
                <a:latin typeface="Times New Roman" panose="02020603050405020304" charset="0"/>
                <a:ea typeface="华文新魏" panose="02010800040101010101" pitchFamily="2" charset="-122"/>
                <a:cs typeface="Times New Roman" panose="02020603050405020304" charset="0"/>
                <a:sym typeface="+mn-ea"/>
              </a:rPr>
              <a:t>2</a:t>
            </a:r>
            <a:r>
              <a:rPr lang="zh-CN" altLang="zh-CN" sz="2400" b="1">
                <a:solidFill>
                  <a:srgbClr val="000000"/>
                </a:solidFill>
                <a:latin typeface="Times New Roman" panose="02020603050405020304" charset="0"/>
                <a:ea typeface="华文新魏" panose="02010800040101010101" pitchFamily="2" charset="-122"/>
                <a:cs typeface="Times New Roman" panose="02020603050405020304" charset="0"/>
              </a:rPr>
              <a:t>杂化，夹角接近</a:t>
            </a:r>
            <a:r>
              <a:rPr lang="en-US" altLang="zh-CN" sz="2400" b="1">
                <a:solidFill>
                  <a:srgbClr val="FF0000"/>
                </a:solidFill>
                <a:latin typeface="Times New Roman" panose="02020603050405020304" charset="0"/>
                <a:ea typeface="华文新魏" panose="02010800040101010101" pitchFamily="2" charset="-122"/>
                <a:cs typeface="Times New Roman" panose="02020603050405020304" charset="0"/>
                <a:sym typeface="+mn-ea"/>
              </a:rPr>
              <a:t>120</a:t>
            </a:r>
            <a:r>
              <a:rPr lang="zh-CN" altLang="zh-CN" sz="2400" b="1">
                <a:solidFill>
                  <a:srgbClr val="FF0000"/>
                </a:solidFill>
                <a:latin typeface="Times New Roman" panose="02020603050405020304" charset="0"/>
                <a:ea typeface="华文新魏" panose="02010800040101010101" pitchFamily="2" charset="-122"/>
                <a:cs typeface="Times New Roman" panose="02020603050405020304" charset="0"/>
                <a:sym typeface="+mn-ea"/>
              </a:rPr>
              <a:t>°</a:t>
            </a:r>
            <a:r>
              <a:rPr lang="zh-CN" altLang="zh-CN" sz="2400" b="1" smtClean="0">
                <a:latin typeface="Times New Roman" panose="02020603050405020304" charset="0"/>
                <a:ea typeface="华文新魏" panose="02010800040101010101" pitchFamily="2" charset="-122"/>
                <a:cs typeface="Times New Roman" panose="02020603050405020304" charset="0"/>
                <a:sym typeface="+mn-ea"/>
              </a:rPr>
              <a:t>，</a:t>
            </a:r>
            <a:r>
              <a:rPr lang="zh-CN" altLang="zh-CN" sz="2400" b="1" smtClean="0">
                <a:solidFill>
                  <a:srgbClr val="000000"/>
                </a:solidFill>
                <a:latin typeface="Times New Roman" panose="02020603050405020304" charset="0"/>
                <a:ea typeface="华文新魏" panose="02010800040101010101" pitchFamily="2" charset="-122"/>
                <a:cs typeface="Times New Roman" panose="02020603050405020304" charset="0"/>
              </a:rPr>
              <a:t>与其</a:t>
            </a:r>
            <a:r>
              <a:rPr lang="zh-CN" altLang="zh-CN" sz="2400" b="1">
                <a:solidFill>
                  <a:srgbClr val="000000"/>
                </a:solidFill>
                <a:latin typeface="Times New Roman" panose="02020603050405020304" charset="0"/>
                <a:ea typeface="华文新魏" panose="02010800040101010101" pitchFamily="2" charset="-122"/>
                <a:cs typeface="Times New Roman" panose="02020603050405020304" charset="0"/>
              </a:rPr>
              <a:t>相连的原子在同一平面。</a:t>
            </a:r>
            <a:endParaRPr lang="zh-CN" altLang="en-US" sz="2400" b="1">
              <a:latin typeface="Times New Roman" panose="02020603050405020304" charset="0"/>
              <a:ea typeface="华文新魏" panose="02010800040101010101" pitchFamily="2" charset="-122"/>
              <a:cs typeface="Times New Roman" panose="02020603050405020304" charset="0"/>
            </a:endParaRPr>
          </a:p>
        </p:txBody>
      </p:sp>
      <p:sp>
        <p:nvSpPr>
          <p:cNvPr id="44" name="椭圆 43"/>
          <p:cNvSpPr/>
          <p:nvPr>
            <p:custDataLst>
              <p:tags r:id="rId47"/>
            </p:custDataLst>
          </p:nvPr>
        </p:nvSpPr>
        <p:spPr>
          <a:xfrm>
            <a:off x="4292908" y="5035756"/>
            <a:ext cx="620993" cy="49851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p:cNvPicPr>
            <a:picLocks noChangeAspect="1"/>
          </p:cNvPicPr>
          <p:nvPr>
            <p:custDataLst>
              <p:tags r:id="rId48"/>
            </p:custDataLst>
          </p:nvPr>
        </p:nvPicPr>
        <p:blipFill>
          <a:blip r:embed="rId49"/>
          <a:stretch>
            <a:fillRect/>
          </a:stretch>
        </p:blipFill>
        <p:spPr>
          <a:xfrm>
            <a:off x="6699163" y="4747717"/>
            <a:ext cx="2852510" cy="1169628"/>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p:tgtEl>
                                          <p:spTgt spid="12"/>
                                        </p:tgtEl>
                                        <p:attrNameLst>
                                          <p:attrName>ppt_y</p:attrName>
                                        </p:attrNameLst>
                                      </p:cBhvr>
                                      <p:tavLst>
                                        <p:tav tm="0">
                                          <p:val>
                                            <p:strVal val="#ppt_y+#ppt_h*1.125000"/>
                                          </p:val>
                                        </p:tav>
                                        <p:tav tm="100000">
                                          <p:val>
                                            <p:strVal val="#ppt_y"/>
                                          </p:val>
                                        </p:tav>
                                      </p:tavLst>
                                    </p:anim>
                                    <p:animEffect transition="in" filter="wipe(up)">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linds(horizont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linds(horizontal)">
                                      <p:cBhvr>
                                        <p:cTn id="35" dur="500"/>
                                        <p:tgtEl>
                                          <p:spTgt spid="9"/>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wipe(left)">
                                      <p:cBhvr>
                                        <p:cTn id="38" dur="500"/>
                                        <p:tgtEl>
                                          <p:spTgt spid="2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left)">
                                      <p:cBhvr>
                                        <p:cTn id="43" dur="500"/>
                                        <p:tgtEl>
                                          <p:spTgt spid="30"/>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44"/>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2000" fill="hold">
                                          <p:stCondLst>
                                            <p:cond delay="0"/>
                                          </p:stCondLst>
                                        </p:cTn>
                                        <p:tgtEl>
                                          <p:spTgt spid="45"/>
                                        </p:tgtEl>
                                        <p:attrNameLst>
                                          <p:attrName>style.visibility</p:attrName>
                                        </p:attrNameLst>
                                      </p:cBhvr>
                                      <p:to>
                                        <p:strVal val="visible"/>
                                      </p:to>
                                    </p:set>
                                    <p:animEffect transition="in" filter="wipe(left)">
                                      <p:cBhvr>
                                        <p:cTn id="52" dur="2000"/>
                                        <p:tgtEl>
                                          <p:spTgt spid="45"/>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29" grpId="0"/>
      <p:bldP spid="43" grpId="0"/>
      <p:bldP spid="4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155404" y="689358"/>
            <a:ext cx="3672800" cy="584775"/>
          </a:xfrm>
          <a:prstGeom prst="rect">
            <a:avLst/>
          </a:prstGeom>
        </p:spPr>
        <p:txBody>
          <a:bodyPr wrap="none">
            <a:spAutoFit/>
          </a:bodyPr>
          <a:lstStyle/>
          <a:p>
            <a:r>
              <a:rPr lang="en-US" altLang="zh-CN" sz="3200" b="1" smtClean="0">
                <a:latin typeface="Times New Roman" panose="02020603050405020304" charset="0"/>
                <a:ea typeface="华文新魏" panose="02010800040101010101" pitchFamily="2" charset="-122"/>
                <a:cs typeface="Times New Roman" panose="02020603050405020304" charset="0"/>
              </a:rPr>
              <a:t>3</a:t>
            </a:r>
            <a:r>
              <a:rPr lang="zh-CN" altLang="en-US" sz="3200" b="1" smtClean="0">
                <a:latin typeface="Times New Roman" panose="02020603050405020304" charset="0"/>
                <a:ea typeface="华文新魏" panose="02010800040101010101" pitchFamily="2" charset="-122"/>
                <a:cs typeface="Times New Roman" panose="02020603050405020304" charset="0"/>
              </a:rPr>
              <a:t>、乙醛的化学性质</a:t>
            </a:r>
            <a:endParaRPr lang="zh-CN" altLang="en-US" sz="3200">
              <a:latin typeface="Times New Roman" panose="02020603050405020304" charset="0"/>
              <a:ea typeface="华文新魏" panose="02010800040101010101" pitchFamily="2" charset="-122"/>
              <a:cs typeface="Times New Roman" panose="02020603050405020304" charset="0"/>
            </a:endParaRPr>
          </a:p>
        </p:txBody>
      </p:sp>
      <p:sp>
        <p:nvSpPr>
          <p:cNvPr id="3" name="Rectangle 20"/>
          <p:cNvSpPr>
            <a:spLocks noChangeArrowheads="1"/>
          </p:cNvSpPr>
          <p:nvPr>
            <p:custDataLst>
              <p:tags r:id="rId2"/>
            </p:custDataLst>
          </p:nvPr>
        </p:nvSpPr>
        <p:spPr bwMode="auto">
          <a:xfrm>
            <a:off x="531308" y="1525955"/>
            <a:ext cx="11272765" cy="52322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marL="342900" indent="-342900" algn="l">
              <a:spcBef>
                <a:spcPct val="0"/>
              </a:spcBef>
              <a:defRPr kumimoji="1" sz="2400">
                <a:solidFill>
                  <a:schemeClr val="tx1"/>
                </a:solidFill>
                <a:latin typeface="Times New Roman" panose="02020603050405020304" charset="0"/>
                <a:ea typeface="宋体" panose="02010600030101010101" pitchFamily="2" charset="-122"/>
              </a:defRPr>
            </a:lvl1pPr>
            <a:lvl2pPr algn="l">
              <a:spcBef>
                <a:spcPct val="0"/>
              </a:spcBef>
              <a:defRPr kumimoji="1" sz="2400">
                <a:solidFill>
                  <a:schemeClr val="tx1"/>
                </a:solidFill>
                <a:latin typeface="Times New Roman" panose="02020603050405020304" charset="0"/>
                <a:ea typeface="宋体" panose="02010600030101010101" pitchFamily="2" charset="-122"/>
              </a:defRPr>
            </a:lvl2pPr>
            <a:lvl3pPr algn="l">
              <a:spcBef>
                <a:spcPct val="0"/>
              </a:spcBef>
              <a:defRPr kumimoji="1" sz="2400">
                <a:solidFill>
                  <a:schemeClr val="tx1"/>
                </a:solidFill>
                <a:latin typeface="Times New Roman" panose="02020603050405020304" charset="0"/>
                <a:ea typeface="宋体" panose="02010600030101010101" pitchFamily="2" charset="-122"/>
              </a:defRPr>
            </a:lvl3pPr>
            <a:lvl4pPr algn="l">
              <a:spcBef>
                <a:spcPct val="0"/>
              </a:spcBef>
              <a:defRPr kumimoji="1" sz="2400">
                <a:solidFill>
                  <a:schemeClr val="tx1"/>
                </a:solidFill>
                <a:latin typeface="Times New Roman" panose="02020603050405020304" charset="0"/>
                <a:ea typeface="宋体" panose="02010600030101010101" pitchFamily="2" charset="-122"/>
              </a:defRPr>
            </a:lvl4pPr>
            <a:lvl5pPr algn="l">
              <a:spcBef>
                <a:spcPct val="0"/>
              </a:spcBef>
              <a:defRPr kumimoji="1" sz="2400">
                <a:solidFill>
                  <a:schemeClr val="tx1"/>
                </a:solidFill>
                <a:latin typeface="Times New Roman" panose="02020603050405020304" charset="0"/>
                <a:ea typeface="宋体" panose="02010600030101010101" pitchFamily="2" charset="-122"/>
              </a:defRPr>
            </a:lvl5pPr>
            <a:lvl6pPr fontAlgn="base">
              <a:spcBef>
                <a:spcPct val="0"/>
              </a:spcBef>
              <a:spcAft>
                <a:spcPct val="0"/>
              </a:spcAft>
              <a:defRPr kumimoji="1" sz="2400">
                <a:solidFill>
                  <a:schemeClr val="tx1"/>
                </a:solidFill>
                <a:latin typeface="Times New Roman" panose="02020603050405020304" charset="0"/>
                <a:ea typeface="宋体" panose="02010600030101010101" pitchFamily="2" charset="-122"/>
              </a:defRPr>
            </a:lvl6pPr>
            <a:lvl7pPr fontAlgn="base">
              <a:spcBef>
                <a:spcPct val="0"/>
              </a:spcBef>
              <a:spcAft>
                <a:spcPct val="0"/>
              </a:spcAft>
              <a:defRPr kumimoji="1" sz="2400">
                <a:solidFill>
                  <a:schemeClr val="tx1"/>
                </a:solidFill>
                <a:latin typeface="Times New Roman" panose="02020603050405020304" charset="0"/>
                <a:ea typeface="宋体" panose="02010600030101010101" pitchFamily="2" charset="-122"/>
              </a:defRPr>
            </a:lvl7pPr>
            <a:lvl8pPr fontAlgn="base">
              <a:spcBef>
                <a:spcPct val="0"/>
              </a:spcBef>
              <a:spcAft>
                <a:spcPct val="0"/>
              </a:spcAft>
              <a:defRPr kumimoji="1" sz="2400">
                <a:solidFill>
                  <a:schemeClr val="tx1"/>
                </a:solidFill>
                <a:latin typeface="Times New Roman" panose="02020603050405020304" charset="0"/>
                <a:ea typeface="宋体" panose="02010600030101010101" pitchFamily="2" charset="-122"/>
              </a:defRPr>
            </a:lvl8pPr>
            <a:lvl9pPr fontAlgn="base">
              <a:spcBef>
                <a:spcPct val="0"/>
              </a:spcBef>
              <a:spcAft>
                <a:spcPct val="0"/>
              </a:spcAft>
              <a:defRPr kumimoji="1" sz="2400">
                <a:solidFill>
                  <a:schemeClr val="tx1"/>
                </a:solidFill>
                <a:latin typeface="Times New Roman" panose="02020603050405020304" charset="0"/>
                <a:ea typeface="宋体" panose="02010600030101010101" pitchFamily="2" charset="-122"/>
              </a:defRPr>
            </a:lvl9pPr>
          </a:lstStyle>
          <a:p>
            <a:pPr>
              <a:lnSpc>
                <a:spcPct val="100000"/>
              </a:lnSpc>
              <a:spcBef>
                <a:spcPct val="20000"/>
              </a:spcBef>
            </a:pPr>
            <a:r>
              <a:rPr lang="zh-CN" altLang="en-US" sz="2800" b="1">
                <a:ea typeface="华文新魏" panose="02010800040101010101" pitchFamily="2" charset="-122"/>
                <a:cs typeface="Times New Roman" panose="02020603050405020304" charset="0"/>
              </a:rPr>
              <a:t>分析乙醛的结构</a:t>
            </a:r>
            <a:r>
              <a:rPr lang="zh-CN" altLang="en-US" sz="2800" b="1" smtClean="0">
                <a:ea typeface="华文新魏" panose="02010800040101010101" pitchFamily="2" charset="-122"/>
                <a:cs typeface="Times New Roman" panose="02020603050405020304" charset="0"/>
              </a:rPr>
              <a:t>，</a:t>
            </a:r>
            <a:r>
              <a:rPr kumimoji="0" lang="zh-CN" altLang="en-US" sz="2800" b="1">
                <a:solidFill>
                  <a:prstClr val="black"/>
                </a:solidFill>
                <a:ea typeface="华文新魏" panose="02010800040101010101" pitchFamily="2" charset="-122"/>
                <a:cs typeface="Times New Roman" panose="02020603050405020304" charset="0"/>
              </a:rPr>
              <a:t>从</a:t>
            </a:r>
            <a:r>
              <a:rPr kumimoji="0" lang="zh-CN" altLang="en-US" sz="2800" b="1">
                <a:solidFill>
                  <a:srgbClr val="000099"/>
                </a:solidFill>
                <a:ea typeface="华文新魏" panose="02010800040101010101" pitchFamily="2" charset="-122"/>
                <a:cs typeface="Times New Roman" panose="02020603050405020304" charset="0"/>
              </a:rPr>
              <a:t>键的饱和程度</a:t>
            </a:r>
            <a:r>
              <a:rPr kumimoji="0" lang="zh-CN" altLang="en-US" sz="2800" b="1">
                <a:solidFill>
                  <a:prstClr val="black"/>
                </a:solidFill>
                <a:ea typeface="华文新魏" panose="02010800040101010101" pitchFamily="2" charset="-122"/>
                <a:cs typeface="Times New Roman" panose="02020603050405020304" charset="0"/>
              </a:rPr>
              <a:t>和</a:t>
            </a:r>
            <a:r>
              <a:rPr kumimoji="0" lang="zh-CN" altLang="en-US" sz="2800" b="1">
                <a:solidFill>
                  <a:srgbClr val="000099"/>
                </a:solidFill>
                <a:ea typeface="华文新魏" panose="02010800040101010101" pitchFamily="2" charset="-122"/>
                <a:cs typeface="Times New Roman" panose="02020603050405020304" charset="0"/>
              </a:rPr>
              <a:t>键的极性</a:t>
            </a:r>
            <a:r>
              <a:rPr kumimoji="0" lang="zh-CN" altLang="en-US" sz="2800" b="1">
                <a:solidFill>
                  <a:prstClr val="black"/>
                </a:solidFill>
                <a:ea typeface="华文新魏" panose="02010800040101010101" pitchFamily="2" charset="-122"/>
                <a:cs typeface="Times New Roman" panose="02020603050405020304" charset="0"/>
              </a:rPr>
              <a:t>预测乙醛的化学性质</a:t>
            </a:r>
            <a:endParaRPr lang="zh-CN" altLang="en-US" sz="2800" b="1">
              <a:ea typeface="华文新魏" panose="02010800040101010101" pitchFamily="2" charset="-122"/>
              <a:cs typeface="Times New Roman" panose="02020603050405020304" charset="0"/>
            </a:endParaRPr>
          </a:p>
        </p:txBody>
      </p:sp>
      <p:sp>
        <p:nvSpPr>
          <p:cNvPr id="42" name="Text Box 2"/>
          <p:cNvSpPr txBox="1">
            <a:spLocks noChangeArrowheads="1"/>
          </p:cNvSpPr>
          <p:nvPr>
            <p:custDataLst>
              <p:tags r:id="rId3"/>
            </p:custDataLst>
          </p:nvPr>
        </p:nvSpPr>
        <p:spPr bwMode="auto">
          <a:xfrm>
            <a:off x="155404" y="2705843"/>
            <a:ext cx="823913" cy="2061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u="sng">
                <a:solidFill>
                  <a:schemeClr val="tx1"/>
                </a:solidFill>
                <a:latin typeface="Times New Roman" panose="02020603050405020304" charset="0"/>
                <a:ea typeface="宋体" panose="02010600030101010101" pitchFamily="2" charset="-122"/>
              </a:defRPr>
            </a:lvl1pPr>
            <a:lvl2pPr marL="742950" indent="-285750">
              <a:defRPr sz="3600" u="sng">
                <a:solidFill>
                  <a:schemeClr val="tx1"/>
                </a:solidFill>
                <a:latin typeface="Times New Roman" panose="02020603050405020304" charset="0"/>
                <a:ea typeface="宋体" panose="02010600030101010101" pitchFamily="2" charset="-122"/>
              </a:defRPr>
            </a:lvl2pPr>
            <a:lvl3pPr marL="1143000" indent="-228600">
              <a:defRPr sz="3600" u="sng">
                <a:solidFill>
                  <a:schemeClr val="tx1"/>
                </a:solidFill>
                <a:latin typeface="Times New Roman" panose="02020603050405020304" charset="0"/>
                <a:ea typeface="宋体" panose="02010600030101010101" pitchFamily="2" charset="-122"/>
              </a:defRPr>
            </a:lvl3pPr>
            <a:lvl4pPr marL="1600200" indent="-228600">
              <a:defRPr sz="3600" u="sng">
                <a:solidFill>
                  <a:schemeClr val="tx1"/>
                </a:solidFill>
                <a:latin typeface="Times New Roman" panose="02020603050405020304" charset="0"/>
                <a:ea typeface="宋体" panose="02010600030101010101" pitchFamily="2" charset="-122"/>
              </a:defRPr>
            </a:lvl4pPr>
            <a:lvl5pPr marL="2057400" indent="-228600">
              <a:defRPr sz="3600" u="sng">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9pPr>
          </a:lstStyle>
          <a:p>
            <a:pPr defTabSz="914400">
              <a:spcBef>
                <a:spcPct val="50000"/>
              </a:spcBef>
            </a:pPr>
            <a:r>
              <a:rPr lang="zh-CN" altLang="en-US" sz="3200" b="1" u="none" noProof="1">
                <a:solidFill>
                  <a:prstClr val="black"/>
                </a:solidFill>
                <a:ea typeface="华文新魏" panose="02010800040101010101" pitchFamily="2" charset="-122"/>
                <a:cs typeface="Times New Roman" panose="02020603050405020304" charset="0"/>
              </a:rPr>
              <a:t>结构分析</a:t>
            </a:r>
            <a:endParaRPr lang="zh-CN" altLang="en-US" sz="3200" b="1" u="none" noProof="1">
              <a:solidFill>
                <a:prstClr val="black"/>
              </a:solidFill>
              <a:ea typeface="华文新魏" panose="02010800040101010101" pitchFamily="2" charset="-122"/>
              <a:cs typeface="Times New Roman" panose="02020603050405020304" charset="0"/>
            </a:endParaRPr>
          </a:p>
        </p:txBody>
      </p:sp>
      <p:sp>
        <p:nvSpPr>
          <p:cNvPr id="43" name="AutoShape 8"/>
          <p:cNvSpPr/>
          <p:nvPr>
            <p:custDataLst>
              <p:tags r:id="rId4"/>
            </p:custDataLst>
          </p:nvPr>
        </p:nvSpPr>
        <p:spPr bwMode="auto">
          <a:xfrm>
            <a:off x="815805" y="3038030"/>
            <a:ext cx="293688" cy="2728912"/>
          </a:xfrm>
          <a:prstGeom prst="leftBrace">
            <a:avLst>
              <a:gd name="adj1" fmla="val 36548"/>
              <a:gd name="adj2" fmla="val 50000"/>
            </a:avLst>
          </a:prstGeom>
          <a:noFill/>
          <a:ln w="3810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a:defRPr sz="3600" u="sng">
                <a:solidFill>
                  <a:schemeClr val="tx1"/>
                </a:solidFill>
                <a:latin typeface="Times New Roman" panose="02020603050405020304" charset="0"/>
                <a:ea typeface="宋体" panose="02010600030101010101" pitchFamily="2" charset="-122"/>
              </a:defRPr>
            </a:lvl1pPr>
            <a:lvl2pPr marL="742950" indent="-285750">
              <a:defRPr sz="3600" u="sng">
                <a:solidFill>
                  <a:schemeClr val="tx1"/>
                </a:solidFill>
                <a:latin typeface="Times New Roman" panose="02020603050405020304" charset="0"/>
                <a:ea typeface="宋体" panose="02010600030101010101" pitchFamily="2" charset="-122"/>
              </a:defRPr>
            </a:lvl2pPr>
            <a:lvl3pPr marL="1143000" indent="-228600">
              <a:defRPr sz="3600" u="sng">
                <a:solidFill>
                  <a:schemeClr val="tx1"/>
                </a:solidFill>
                <a:latin typeface="Times New Roman" panose="02020603050405020304" charset="0"/>
                <a:ea typeface="宋体" panose="02010600030101010101" pitchFamily="2" charset="-122"/>
              </a:defRPr>
            </a:lvl3pPr>
            <a:lvl4pPr marL="1600200" indent="-228600">
              <a:defRPr sz="3600" u="sng">
                <a:solidFill>
                  <a:schemeClr val="tx1"/>
                </a:solidFill>
                <a:latin typeface="Times New Roman" panose="02020603050405020304" charset="0"/>
                <a:ea typeface="宋体" panose="02010600030101010101" pitchFamily="2" charset="-122"/>
              </a:defRPr>
            </a:lvl4pPr>
            <a:lvl5pPr marL="2057400" indent="-228600">
              <a:defRPr sz="3600" u="sng">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9pPr>
          </a:lstStyle>
          <a:p>
            <a:pPr defTabSz="914400"/>
            <a:endParaRPr lang="zh-CN" altLang="zh-CN">
              <a:solidFill>
                <a:prstClr val="black"/>
              </a:solidFill>
              <a:ea typeface="华文新魏" panose="02010800040101010101" pitchFamily="2" charset="-122"/>
              <a:cs typeface="Times New Roman" panose="02020603050405020304" charset="0"/>
            </a:endParaRPr>
          </a:p>
        </p:txBody>
      </p:sp>
      <p:pic>
        <p:nvPicPr>
          <p:cNvPr id="44" name="Picture 10"/>
          <p:cNvPicPr>
            <a:picLocks noChangeAspect="1" noChangeArrowheads="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bwMode="auto">
          <a:xfrm>
            <a:off x="1020592" y="2392867"/>
            <a:ext cx="1524000"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Oval 11"/>
          <p:cNvSpPr>
            <a:spLocks noChangeArrowheads="1"/>
          </p:cNvSpPr>
          <p:nvPr>
            <p:custDataLst>
              <p:tags r:id="rId7"/>
            </p:custDataLst>
          </p:nvPr>
        </p:nvSpPr>
        <p:spPr bwMode="auto">
          <a:xfrm>
            <a:off x="1385717" y="2340478"/>
            <a:ext cx="685800" cy="1143000"/>
          </a:xfrm>
          <a:prstGeom prst="ellipse">
            <a:avLst/>
          </a:prstGeom>
          <a:noFill/>
          <a:ln w="38100">
            <a:solidFill>
              <a:srgbClr val="FF0000"/>
            </a:solidFill>
            <a:prstDash val="dash"/>
            <a:round/>
          </a:ln>
          <a:extLst>
            <a:ext uri="{909E8E84-426E-40DD-AFC4-6F175D3DCCD1}">
              <a14:hiddenFill xmlns:a14="http://schemas.microsoft.com/office/drawing/2010/main">
                <a:solidFill>
                  <a:srgbClr val="FFFFFF"/>
                </a:solidFill>
              </a14:hiddenFill>
            </a:ext>
          </a:extLst>
        </p:spPr>
        <p:txBody>
          <a:bodyPr wrap="none" anchor="ctr"/>
          <a:lstStyle>
            <a:lvl1pPr>
              <a:defRPr sz="3600" u="sng">
                <a:solidFill>
                  <a:schemeClr val="tx1"/>
                </a:solidFill>
                <a:latin typeface="Times New Roman" panose="02020603050405020304" charset="0"/>
                <a:ea typeface="宋体" panose="02010600030101010101" pitchFamily="2" charset="-122"/>
              </a:defRPr>
            </a:lvl1pPr>
            <a:lvl2pPr marL="742950" indent="-285750">
              <a:defRPr sz="3600" u="sng">
                <a:solidFill>
                  <a:schemeClr val="tx1"/>
                </a:solidFill>
                <a:latin typeface="Times New Roman" panose="02020603050405020304" charset="0"/>
                <a:ea typeface="宋体" panose="02010600030101010101" pitchFamily="2" charset="-122"/>
              </a:defRPr>
            </a:lvl2pPr>
            <a:lvl3pPr marL="1143000" indent="-228600">
              <a:defRPr sz="3600" u="sng">
                <a:solidFill>
                  <a:schemeClr val="tx1"/>
                </a:solidFill>
                <a:latin typeface="Times New Roman" panose="02020603050405020304" charset="0"/>
                <a:ea typeface="宋体" panose="02010600030101010101" pitchFamily="2" charset="-122"/>
              </a:defRPr>
            </a:lvl3pPr>
            <a:lvl4pPr marL="1600200" indent="-228600">
              <a:defRPr sz="3600" u="sng">
                <a:solidFill>
                  <a:schemeClr val="tx1"/>
                </a:solidFill>
                <a:latin typeface="Times New Roman" panose="02020603050405020304" charset="0"/>
                <a:ea typeface="宋体" panose="02010600030101010101" pitchFamily="2" charset="-122"/>
              </a:defRPr>
            </a:lvl4pPr>
            <a:lvl5pPr marL="2057400" indent="-228600">
              <a:defRPr sz="3600" u="sng">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9pPr>
          </a:lstStyle>
          <a:p>
            <a:pPr algn="ctr" defTabSz="914400"/>
            <a:endParaRPr lang="zh-CN" altLang="zh-CN">
              <a:solidFill>
                <a:srgbClr val="5CF260"/>
              </a:solidFill>
              <a:ea typeface="华文新魏" panose="02010800040101010101" pitchFamily="2" charset="-122"/>
              <a:cs typeface="Times New Roman" panose="02020603050405020304" charset="0"/>
            </a:endParaRPr>
          </a:p>
        </p:txBody>
      </p:sp>
      <p:sp>
        <p:nvSpPr>
          <p:cNvPr id="46" name="Text Box 12"/>
          <p:cNvSpPr txBox="1"/>
          <p:nvPr>
            <p:custDataLst>
              <p:tags r:id="rId8"/>
            </p:custDataLst>
          </p:nvPr>
        </p:nvSpPr>
        <p:spPr>
          <a:xfrm>
            <a:off x="3068467" y="5244654"/>
            <a:ext cx="6629400" cy="521970"/>
          </a:xfrm>
          <a:prstGeom prst="rect">
            <a:avLst/>
          </a:prstGeom>
          <a:solidFill>
            <a:srgbClr val="FFCCFF"/>
          </a:solidFill>
          <a:ln w="9525">
            <a:noFill/>
          </a:ln>
        </p:spPr>
        <p:txBody>
          <a:bodyPr>
            <a:spAutoFit/>
          </a:bodyPr>
          <a:lstStyle/>
          <a:p>
            <a:pPr defTabSz="914400">
              <a:spcBef>
                <a:spcPct val="50000"/>
              </a:spcBef>
              <a:defRPr/>
            </a:pPr>
            <a:r>
              <a:rPr lang="en-US" altLang="zh-CN" sz="2800" b="1" noProof="1">
                <a:solidFill>
                  <a:prstClr val="black"/>
                </a:solidFill>
                <a:effectLst>
                  <a:outerShdw blurRad="38100" dist="38100" dir="2700000">
                    <a:srgbClr val="000000"/>
                  </a:outerShdw>
                </a:effectLst>
                <a:latin typeface="Times New Roman" panose="02020603050405020304" charset="0"/>
                <a:ea typeface="华文新魏" panose="02010800040101010101" pitchFamily="2" charset="-122"/>
                <a:cs typeface="Times New Roman" panose="02020603050405020304" charset="0"/>
              </a:rPr>
              <a:t> </a:t>
            </a:r>
            <a:r>
              <a:rPr lang="zh-CN" altLang="en-US" sz="2800" b="1" noProof="1">
                <a:solidFill>
                  <a:srgbClr val="000000"/>
                </a:solidFill>
                <a:effectLst>
                  <a:outerShdw blurRad="38100" dist="38100" dir="2700000">
                    <a:srgbClr val="FFFFFF"/>
                  </a:outerShdw>
                </a:effectLst>
                <a:latin typeface="Times New Roman" panose="02020603050405020304" charset="0"/>
                <a:ea typeface="华文新魏" panose="02010800040101010101" pitchFamily="2" charset="-122"/>
                <a:cs typeface="Times New Roman" panose="02020603050405020304" charset="0"/>
              </a:rPr>
              <a:t>受C=O影响，C-H键极性较强，易断裂</a:t>
            </a:r>
            <a:r>
              <a:rPr lang="zh-CN" altLang="en-US" sz="2800" b="1" noProof="1">
                <a:solidFill>
                  <a:prstClr val="black"/>
                </a:solidFill>
                <a:effectLst>
                  <a:outerShdw blurRad="38100" dist="38100" dir="2700000">
                    <a:srgbClr val="000000"/>
                  </a:outerShdw>
                </a:effectLst>
                <a:latin typeface="Times New Roman" panose="02020603050405020304" charset="0"/>
                <a:ea typeface="华文新魏" panose="02010800040101010101" pitchFamily="2" charset="-122"/>
                <a:cs typeface="Times New Roman" panose="02020603050405020304" charset="0"/>
              </a:rPr>
              <a:t>                     </a:t>
            </a:r>
            <a:endParaRPr lang="zh-CN" altLang="en-US" sz="2800" b="1" noProof="1">
              <a:solidFill>
                <a:prstClr val="black"/>
              </a:solidFill>
              <a:effectLst>
                <a:outerShdw blurRad="38100" dist="38100" dir="2700000">
                  <a:srgbClr val="000000"/>
                </a:outerShdw>
              </a:effectLst>
              <a:latin typeface="Times New Roman" panose="02020603050405020304" charset="0"/>
              <a:ea typeface="华文新魏" panose="02010800040101010101" pitchFamily="2" charset="-122"/>
              <a:cs typeface="Times New Roman" panose="02020603050405020304" charset="0"/>
            </a:endParaRPr>
          </a:p>
        </p:txBody>
      </p:sp>
      <p:pic>
        <p:nvPicPr>
          <p:cNvPr id="47" name="Picture 13"/>
          <p:cNvPicPr>
            <a:picLocks noChangeAspect="1" noChangeArrowheads="1"/>
          </p:cNvPicPr>
          <p:nvPr>
            <p:custDataLst>
              <p:tags r:id="rId9"/>
            </p:custDataLst>
          </p:nvPr>
        </p:nvPicPr>
        <p:blipFill>
          <a:blip r:embed="rId6">
            <a:extLst>
              <a:ext uri="{28A0092B-C50C-407E-A947-70E740481C1C}">
                <a14:useLocalDpi xmlns:a14="http://schemas.microsoft.com/office/drawing/2010/main" val="0"/>
              </a:ext>
            </a:extLst>
          </a:blip>
          <a:stretch>
            <a:fillRect/>
          </a:stretch>
        </p:blipFill>
        <p:spPr bwMode="auto">
          <a:xfrm>
            <a:off x="1098380" y="4623303"/>
            <a:ext cx="1524000"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Oval 14"/>
          <p:cNvSpPr>
            <a:spLocks noChangeArrowheads="1"/>
          </p:cNvSpPr>
          <p:nvPr>
            <p:custDataLst>
              <p:tags r:id="rId10"/>
            </p:custDataLst>
          </p:nvPr>
        </p:nvSpPr>
        <p:spPr bwMode="auto">
          <a:xfrm>
            <a:off x="1480968" y="5094791"/>
            <a:ext cx="1179513" cy="609600"/>
          </a:xfrm>
          <a:prstGeom prst="ellipse">
            <a:avLst/>
          </a:prstGeom>
          <a:noFill/>
          <a:ln w="38100">
            <a:solidFill>
              <a:srgbClr val="FF0000"/>
            </a:solidFill>
            <a:prstDash val="dash"/>
            <a:round/>
          </a:ln>
          <a:extLst>
            <a:ext uri="{909E8E84-426E-40DD-AFC4-6F175D3DCCD1}">
              <a14:hiddenFill xmlns:a14="http://schemas.microsoft.com/office/drawing/2010/main">
                <a:solidFill>
                  <a:srgbClr val="FFFFFF"/>
                </a:solidFill>
              </a14:hiddenFill>
            </a:ext>
          </a:extLst>
        </p:spPr>
        <p:txBody>
          <a:bodyPr wrap="none" anchor="ctr"/>
          <a:lstStyle>
            <a:lvl1pPr>
              <a:defRPr sz="3600" u="sng">
                <a:solidFill>
                  <a:schemeClr val="tx1"/>
                </a:solidFill>
                <a:latin typeface="Times New Roman" panose="02020603050405020304" charset="0"/>
                <a:ea typeface="宋体" panose="02010600030101010101" pitchFamily="2" charset="-122"/>
              </a:defRPr>
            </a:lvl1pPr>
            <a:lvl2pPr marL="742950" indent="-285750">
              <a:defRPr sz="3600" u="sng">
                <a:solidFill>
                  <a:schemeClr val="tx1"/>
                </a:solidFill>
                <a:latin typeface="Times New Roman" panose="02020603050405020304" charset="0"/>
                <a:ea typeface="宋体" panose="02010600030101010101" pitchFamily="2" charset="-122"/>
              </a:defRPr>
            </a:lvl2pPr>
            <a:lvl3pPr marL="1143000" indent="-228600">
              <a:defRPr sz="3600" u="sng">
                <a:solidFill>
                  <a:schemeClr val="tx1"/>
                </a:solidFill>
                <a:latin typeface="Times New Roman" panose="02020603050405020304" charset="0"/>
                <a:ea typeface="宋体" panose="02010600030101010101" pitchFamily="2" charset="-122"/>
              </a:defRPr>
            </a:lvl3pPr>
            <a:lvl4pPr marL="1600200" indent="-228600">
              <a:defRPr sz="3600" u="sng">
                <a:solidFill>
                  <a:schemeClr val="tx1"/>
                </a:solidFill>
                <a:latin typeface="Times New Roman" panose="02020603050405020304" charset="0"/>
                <a:ea typeface="宋体" panose="02010600030101010101" pitchFamily="2" charset="-122"/>
              </a:defRPr>
            </a:lvl4pPr>
            <a:lvl5pPr marL="2057400" indent="-228600">
              <a:defRPr sz="3600" u="sng">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9pPr>
          </a:lstStyle>
          <a:p>
            <a:pPr defTabSz="914400"/>
            <a:endParaRPr lang="zh-CN" altLang="zh-CN">
              <a:solidFill>
                <a:prstClr val="black"/>
              </a:solidFill>
              <a:ea typeface="华文新魏" panose="02010800040101010101" pitchFamily="2" charset="-122"/>
              <a:cs typeface="Times New Roman" panose="02020603050405020304" charset="0"/>
            </a:endParaRPr>
          </a:p>
        </p:txBody>
      </p:sp>
      <p:sp>
        <p:nvSpPr>
          <p:cNvPr id="49" name="AutoShape 9"/>
          <p:cNvSpPr>
            <a:spLocks noChangeArrowheads="1"/>
          </p:cNvSpPr>
          <p:nvPr>
            <p:custDataLst>
              <p:tags r:id="rId11"/>
            </p:custDataLst>
          </p:nvPr>
        </p:nvSpPr>
        <p:spPr bwMode="auto">
          <a:xfrm>
            <a:off x="2333137" y="2049175"/>
            <a:ext cx="1600200" cy="762000"/>
          </a:xfrm>
          <a:prstGeom prst="wedgeEllipseCallout">
            <a:avLst>
              <a:gd name="adj1" fmla="val -80542"/>
              <a:gd name="adj2" fmla="val 60139"/>
            </a:avLst>
          </a:prstGeom>
          <a:solidFill>
            <a:srgbClr val="FF0000"/>
          </a:solidFill>
          <a:ln w="9525">
            <a:solidFill>
              <a:schemeClr val="tx1"/>
            </a:solidFill>
            <a:miter lim="800000"/>
          </a:ln>
        </p:spPr>
        <p:txBody>
          <a:bodyPr/>
          <a:lstStyle>
            <a:lvl1pPr>
              <a:defRPr sz="3600" u="sng">
                <a:solidFill>
                  <a:schemeClr val="tx1"/>
                </a:solidFill>
                <a:latin typeface="Times New Roman" panose="02020603050405020304" charset="0"/>
                <a:ea typeface="宋体" panose="02010600030101010101" pitchFamily="2" charset="-122"/>
              </a:defRPr>
            </a:lvl1pPr>
            <a:lvl2pPr marL="742950" indent="-285750">
              <a:defRPr sz="3600" u="sng">
                <a:solidFill>
                  <a:schemeClr val="tx1"/>
                </a:solidFill>
                <a:latin typeface="Times New Roman" panose="02020603050405020304" charset="0"/>
                <a:ea typeface="宋体" panose="02010600030101010101" pitchFamily="2" charset="-122"/>
              </a:defRPr>
            </a:lvl2pPr>
            <a:lvl3pPr marL="1143000" indent="-228600">
              <a:defRPr sz="3600" u="sng">
                <a:solidFill>
                  <a:schemeClr val="tx1"/>
                </a:solidFill>
                <a:latin typeface="Times New Roman" panose="02020603050405020304" charset="0"/>
                <a:ea typeface="宋体" panose="02010600030101010101" pitchFamily="2" charset="-122"/>
              </a:defRPr>
            </a:lvl3pPr>
            <a:lvl4pPr marL="1600200" indent="-228600">
              <a:defRPr sz="3600" u="sng">
                <a:solidFill>
                  <a:schemeClr val="tx1"/>
                </a:solidFill>
                <a:latin typeface="Times New Roman" panose="02020603050405020304" charset="0"/>
                <a:ea typeface="宋体" panose="02010600030101010101" pitchFamily="2" charset="-122"/>
              </a:defRPr>
            </a:lvl4pPr>
            <a:lvl5pPr marL="2057400" indent="-228600">
              <a:defRPr sz="3600" u="sng">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9pPr>
          </a:lstStyle>
          <a:p>
            <a:pPr algn="ctr" defTabSz="914400"/>
            <a:r>
              <a:rPr lang="zh-CN" altLang="en-US" sz="3200" b="1" u="none" noProof="1">
                <a:solidFill>
                  <a:srgbClr val="FFFF00"/>
                </a:solidFill>
                <a:ea typeface="华文新魏" panose="02010800040101010101" pitchFamily="2" charset="-122"/>
                <a:cs typeface="Times New Roman" panose="02020603050405020304" charset="0"/>
              </a:rPr>
              <a:t>羰基</a:t>
            </a:r>
            <a:endParaRPr lang="zh-CN" altLang="en-US" sz="3200" b="1" u="none" noProof="1">
              <a:solidFill>
                <a:srgbClr val="FFFF00"/>
              </a:solidFill>
              <a:ea typeface="华文新魏" panose="02010800040101010101" pitchFamily="2" charset="-122"/>
              <a:cs typeface="Times New Roman" panose="02020603050405020304" charset="0"/>
            </a:endParaRPr>
          </a:p>
        </p:txBody>
      </p:sp>
      <p:sp>
        <p:nvSpPr>
          <p:cNvPr id="50" name="TextBox 19"/>
          <p:cNvSpPr txBox="1">
            <a:spLocks noChangeArrowheads="1"/>
          </p:cNvSpPr>
          <p:nvPr>
            <p:custDataLst>
              <p:tags r:id="rId12"/>
            </p:custDataLst>
          </p:nvPr>
        </p:nvSpPr>
        <p:spPr bwMode="auto">
          <a:xfrm>
            <a:off x="2965597" y="3087238"/>
            <a:ext cx="8653145" cy="553998"/>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u="sng">
                <a:solidFill>
                  <a:schemeClr val="tx1"/>
                </a:solidFill>
                <a:latin typeface="Times New Roman" panose="02020603050405020304" charset="0"/>
                <a:ea typeface="宋体" panose="02010600030101010101" pitchFamily="2" charset="-122"/>
              </a:defRPr>
            </a:lvl1pPr>
            <a:lvl2pPr marL="742950" indent="-285750">
              <a:defRPr sz="3600" u="sng">
                <a:solidFill>
                  <a:schemeClr val="tx1"/>
                </a:solidFill>
                <a:latin typeface="Times New Roman" panose="02020603050405020304" charset="0"/>
                <a:ea typeface="宋体" panose="02010600030101010101" pitchFamily="2" charset="-122"/>
              </a:defRPr>
            </a:lvl2pPr>
            <a:lvl3pPr marL="1143000" indent="-228600">
              <a:defRPr sz="3600" u="sng">
                <a:solidFill>
                  <a:schemeClr val="tx1"/>
                </a:solidFill>
                <a:latin typeface="Times New Roman" panose="02020603050405020304" charset="0"/>
                <a:ea typeface="宋体" panose="02010600030101010101" pitchFamily="2" charset="-122"/>
              </a:defRPr>
            </a:lvl3pPr>
            <a:lvl4pPr marL="1600200" indent="-228600">
              <a:defRPr sz="3600" u="sng">
                <a:solidFill>
                  <a:schemeClr val="tx1"/>
                </a:solidFill>
                <a:latin typeface="Times New Roman" panose="02020603050405020304" charset="0"/>
                <a:ea typeface="宋体" panose="02010600030101010101" pitchFamily="2" charset="-122"/>
              </a:defRPr>
            </a:lvl4pPr>
            <a:lvl5pPr marL="2057400" indent="-228600">
              <a:defRPr sz="3600" u="sng">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9pPr>
          </a:lstStyle>
          <a:p>
            <a:pPr defTabSz="914400">
              <a:spcBef>
                <a:spcPct val="50000"/>
              </a:spcBef>
            </a:pPr>
            <a:r>
              <a:rPr lang="zh-CN" altLang="en-US" sz="3000" b="1" u="none">
                <a:solidFill>
                  <a:prstClr val="black"/>
                </a:solidFill>
                <a:ea typeface="华文新魏" panose="02010800040101010101" pitchFamily="2" charset="-122"/>
                <a:cs typeface="Times New Roman" panose="02020603050405020304" charset="0"/>
                <a:sym typeface="+mn-ea"/>
              </a:rPr>
              <a:t>羰基碳</a:t>
            </a:r>
            <a:r>
              <a:rPr lang="zh-CN" altLang="en-US" sz="3000" b="1" u="none" noProof="1">
                <a:solidFill>
                  <a:srgbClr val="FF0000"/>
                </a:solidFill>
                <a:ea typeface="华文新魏" panose="02010800040101010101" pitchFamily="2" charset="-122"/>
                <a:cs typeface="Times New Roman" panose="02020603050405020304" charset="0"/>
              </a:rPr>
              <a:t>不饱和</a:t>
            </a:r>
            <a:r>
              <a:rPr lang="zh-CN" altLang="en-US" sz="3000" b="1" u="none" noProof="1">
                <a:solidFill>
                  <a:srgbClr val="000000"/>
                </a:solidFill>
                <a:ea typeface="华文新魏" panose="02010800040101010101" pitchFamily="2" charset="-122"/>
                <a:cs typeface="Times New Roman" panose="02020603050405020304" charset="0"/>
              </a:rPr>
              <a:t>，</a:t>
            </a:r>
            <a:r>
              <a:rPr lang="en-US" altLang="zh-CN" sz="3000" b="1" u="none" noProof="1">
                <a:solidFill>
                  <a:srgbClr val="000000"/>
                </a:solidFill>
                <a:ea typeface="华文新魏" panose="02010800040101010101" pitchFamily="2" charset="-122"/>
                <a:cs typeface="Times New Roman" panose="02020603050405020304" charset="0"/>
              </a:rPr>
              <a:t>C=O</a:t>
            </a:r>
            <a:r>
              <a:rPr lang="zh-CN" altLang="en-US" sz="3000" b="1" u="none" noProof="1">
                <a:solidFill>
                  <a:srgbClr val="000000"/>
                </a:solidFill>
                <a:ea typeface="华文新魏" panose="02010800040101010101" pitchFamily="2" charset="-122"/>
                <a:cs typeface="Times New Roman" panose="02020603050405020304" charset="0"/>
              </a:rPr>
              <a:t>双键易断裂，</a:t>
            </a:r>
            <a:r>
              <a:rPr lang="zh-CN" altLang="en-US" sz="3000" b="1" u="none">
                <a:solidFill>
                  <a:prstClr val="black"/>
                </a:solidFill>
                <a:ea typeface="华文新魏" panose="02010800040101010101" pitchFamily="2" charset="-122"/>
                <a:cs typeface="Times New Roman" panose="02020603050405020304" charset="0"/>
                <a:sym typeface="+mn-ea"/>
              </a:rPr>
              <a:t>可发生</a:t>
            </a:r>
            <a:r>
              <a:rPr lang="zh-CN" altLang="en-US" sz="3000" b="1" u="none">
                <a:solidFill>
                  <a:srgbClr val="FF0000"/>
                </a:solidFill>
                <a:ea typeface="华文新魏" panose="02010800040101010101" pitchFamily="2" charset="-122"/>
                <a:cs typeface="Times New Roman" panose="02020603050405020304" charset="0"/>
                <a:sym typeface="+mn-ea"/>
              </a:rPr>
              <a:t>加成反应。</a:t>
            </a:r>
            <a:endParaRPr lang="zh-CN" altLang="en-US" sz="3000" b="1" u="none" noProof="1">
              <a:solidFill>
                <a:srgbClr val="000000"/>
              </a:solidFill>
              <a:ea typeface="华文新魏" panose="02010800040101010101" pitchFamily="2" charset="-122"/>
              <a:cs typeface="Times New Roman" panose="02020603050405020304" charset="0"/>
            </a:endParaRPr>
          </a:p>
        </p:txBody>
      </p:sp>
      <p:sp>
        <p:nvSpPr>
          <p:cNvPr id="51" name="TextBox 2"/>
          <p:cNvSpPr txBox="1">
            <a:spLocks noChangeArrowheads="1"/>
          </p:cNvSpPr>
          <p:nvPr>
            <p:custDataLst>
              <p:tags r:id="rId13"/>
            </p:custDataLst>
          </p:nvPr>
        </p:nvSpPr>
        <p:spPr bwMode="auto">
          <a:xfrm>
            <a:off x="5019822" y="3916548"/>
            <a:ext cx="626618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u="sng">
                <a:solidFill>
                  <a:schemeClr val="tx1"/>
                </a:solidFill>
                <a:latin typeface="Times New Roman" panose="02020603050405020304" charset="0"/>
                <a:ea typeface="宋体" panose="02010600030101010101" pitchFamily="2" charset="-122"/>
              </a:defRPr>
            </a:lvl1pPr>
            <a:lvl2pPr marL="742950" indent="-285750">
              <a:defRPr sz="3600" u="sng">
                <a:solidFill>
                  <a:schemeClr val="tx1"/>
                </a:solidFill>
                <a:latin typeface="Times New Roman" panose="02020603050405020304" charset="0"/>
                <a:ea typeface="宋体" panose="02010600030101010101" pitchFamily="2" charset="-122"/>
              </a:defRPr>
            </a:lvl2pPr>
            <a:lvl3pPr marL="1143000" indent="-228600">
              <a:defRPr sz="3600" u="sng">
                <a:solidFill>
                  <a:schemeClr val="tx1"/>
                </a:solidFill>
                <a:latin typeface="Times New Roman" panose="02020603050405020304" charset="0"/>
                <a:ea typeface="宋体" panose="02010600030101010101" pitchFamily="2" charset="-122"/>
              </a:defRPr>
            </a:lvl3pPr>
            <a:lvl4pPr marL="1600200" indent="-228600">
              <a:defRPr sz="3600" u="sng">
                <a:solidFill>
                  <a:schemeClr val="tx1"/>
                </a:solidFill>
                <a:latin typeface="Times New Roman" panose="02020603050405020304" charset="0"/>
                <a:ea typeface="宋体" panose="02010600030101010101" pitchFamily="2" charset="-122"/>
              </a:defRPr>
            </a:lvl4pPr>
            <a:lvl5pPr marL="2057400" indent="-228600">
              <a:defRPr sz="3600" u="sng">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9pPr>
          </a:lstStyle>
          <a:p>
            <a:pPr defTabSz="914400"/>
            <a:r>
              <a:rPr lang="zh-CN" altLang="en-US" sz="3200" b="1" u="none">
                <a:solidFill>
                  <a:srgbClr val="FF0066"/>
                </a:solidFill>
                <a:ea typeface="华文新魏" panose="02010800040101010101" pitchFamily="2" charset="-122"/>
                <a:cs typeface="Times New Roman" panose="02020603050405020304" charset="0"/>
              </a:rPr>
              <a:t>易加成</a:t>
            </a:r>
            <a:r>
              <a:rPr lang="zh-CN" altLang="en-US" sz="3200" b="1" u="none">
                <a:solidFill>
                  <a:prstClr val="black"/>
                </a:solidFill>
                <a:ea typeface="华文新魏" panose="02010800040101010101" pitchFamily="2" charset="-122"/>
                <a:cs typeface="Times New Roman" panose="02020603050405020304" charset="0"/>
              </a:rPr>
              <a:t>被H</a:t>
            </a:r>
            <a:r>
              <a:rPr lang="zh-CN" altLang="en-US" sz="3200" b="1" u="none" baseline="-25000">
                <a:solidFill>
                  <a:prstClr val="black"/>
                </a:solidFill>
                <a:ea typeface="华文新魏" panose="02010800040101010101" pitchFamily="2" charset="-122"/>
                <a:cs typeface="Times New Roman" panose="02020603050405020304" charset="0"/>
              </a:rPr>
              <a:t>2</a:t>
            </a:r>
            <a:r>
              <a:rPr lang="zh-CN" altLang="en-US" sz="3200" b="1" u="none">
                <a:solidFill>
                  <a:prstClr val="black"/>
                </a:solidFill>
                <a:ea typeface="华文新魏" panose="02010800040101010101" pitchFamily="2" charset="-122"/>
                <a:cs typeface="Times New Roman" panose="02020603050405020304" charset="0"/>
              </a:rPr>
              <a:t>还原为醇（</a:t>
            </a:r>
            <a:r>
              <a:rPr lang="zh-CN" altLang="en-US" sz="3200" b="1" u="none">
                <a:solidFill>
                  <a:srgbClr val="FF0000"/>
                </a:solidFill>
                <a:ea typeface="华文新魏" panose="02010800040101010101" pitchFamily="2" charset="-122"/>
                <a:cs typeface="Times New Roman" panose="02020603050405020304" charset="0"/>
              </a:rPr>
              <a:t>还原反应</a:t>
            </a:r>
            <a:r>
              <a:rPr lang="zh-CN" altLang="en-US" sz="3200" b="1" u="none">
                <a:solidFill>
                  <a:prstClr val="black"/>
                </a:solidFill>
                <a:ea typeface="华文新魏" panose="02010800040101010101" pitchFamily="2" charset="-122"/>
                <a:cs typeface="Times New Roman" panose="02020603050405020304" charset="0"/>
              </a:rPr>
              <a:t>）</a:t>
            </a:r>
            <a:endParaRPr lang="zh-CN" altLang="en-US" sz="3200" b="1" u="none">
              <a:solidFill>
                <a:prstClr val="black"/>
              </a:solidFill>
              <a:ea typeface="华文新魏" panose="02010800040101010101" pitchFamily="2" charset="-122"/>
              <a:cs typeface="Times New Roman" panose="02020603050405020304" charset="0"/>
            </a:endParaRPr>
          </a:p>
        </p:txBody>
      </p:sp>
      <p:sp>
        <p:nvSpPr>
          <p:cNvPr id="52" name="TextBox 3"/>
          <p:cNvSpPr txBox="1">
            <a:spLocks noChangeArrowheads="1"/>
          </p:cNvSpPr>
          <p:nvPr>
            <p:custDataLst>
              <p:tags r:id="rId14"/>
            </p:custDataLst>
          </p:nvPr>
        </p:nvSpPr>
        <p:spPr bwMode="auto">
          <a:xfrm>
            <a:off x="5123962" y="6161273"/>
            <a:ext cx="595312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u="sng">
                <a:solidFill>
                  <a:schemeClr val="tx1"/>
                </a:solidFill>
                <a:latin typeface="Times New Roman" panose="02020603050405020304" charset="0"/>
                <a:ea typeface="宋体" panose="02010600030101010101" pitchFamily="2" charset="-122"/>
              </a:defRPr>
            </a:lvl1pPr>
            <a:lvl2pPr marL="742950" indent="-285750">
              <a:defRPr sz="3600" u="sng">
                <a:solidFill>
                  <a:schemeClr val="tx1"/>
                </a:solidFill>
                <a:latin typeface="Times New Roman" panose="02020603050405020304" charset="0"/>
                <a:ea typeface="宋体" panose="02010600030101010101" pitchFamily="2" charset="-122"/>
              </a:defRPr>
            </a:lvl2pPr>
            <a:lvl3pPr marL="1143000" indent="-228600">
              <a:defRPr sz="3600" u="sng">
                <a:solidFill>
                  <a:schemeClr val="tx1"/>
                </a:solidFill>
                <a:latin typeface="Times New Roman" panose="02020603050405020304" charset="0"/>
                <a:ea typeface="宋体" panose="02010600030101010101" pitchFamily="2" charset="-122"/>
              </a:defRPr>
            </a:lvl3pPr>
            <a:lvl4pPr marL="1600200" indent="-228600">
              <a:defRPr sz="3600" u="sng">
                <a:solidFill>
                  <a:schemeClr val="tx1"/>
                </a:solidFill>
                <a:latin typeface="Times New Roman" panose="02020603050405020304" charset="0"/>
                <a:ea typeface="宋体" panose="02010600030101010101" pitchFamily="2" charset="-122"/>
              </a:defRPr>
            </a:lvl4pPr>
            <a:lvl5pPr marL="2057400" indent="-228600">
              <a:defRPr sz="3600" u="sng">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9pPr>
          </a:lstStyle>
          <a:p>
            <a:pPr defTabSz="914400"/>
            <a:r>
              <a:rPr lang="zh-CN" altLang="en-US" sz="3200" b="1" u="none">
                <a:solidFill>
                  <a:srgbClr val="FF0066"/>
                </a:solidFill>
                <a:ea typeface="华文新魏" panose="02010800040101010101" pitchFamily="2" charset="-122"/>
                <a:cs typeface="Times New Roman" panose="02020603050405020304" charset="0"/>
              </a:rPr>
              <a:t>易被氧化</a:t>
            </a:r>
            <a:r>
              <a:rPr lang="zh-CN" altLang="en-US" sz="3200" b="1" u="none">
                <a:solidFill>
                  <a:prstClr val="black"/>
                </a:solidFill>
                <a:ea typeface="华文新魏" panose="02010800040101010101" pitchFamily="2" charset="-122"/>
                <a:cs typeface="Times New Roman" panose="02020603050405020304" charset="0"/>
              </a:rPr>
              <a:t>成相应羧酸</a:t>
            </a:r>
            <a:r>
              <a:rPr lang="zh-CN" altLang="en-US" sz="3200" b="1" u="none">
                <a:solidFill>
                  <a:srgbClr val="C0504D"/>
                </a:solidFill>
                <a:ea typeface="华文新魏" panose="02010800040101010101" pitchFamily="2" charset="-122"/>
                <a:cs typeface="Times New Roman" panose="02020603050405020304" charset="0"/>
              </a:rPr>
              <a:t>（</a:t>
            </a:r>
            <a:r>
              <a:rPr lang="zh-CN" altLang="en-US" sz="3200" b="1" u="none">
                <a:solidFill>
                  <a:srgbClr val="FF0000"/>
                </a:solidFill>
                <a:ea typeface="华文新魏" panose="02010800040101010101" pitchFamily="2" charset="-122"/>
                <a:cs typeface="Times New Roman" panose="02020603050405020304" charset="0"/>
              </a:rPr>
              <a:t>氧化反应</a:t>
            </a:r>
            <a:r>
              <a:rPr lang="zh-CN" altLang="en-US" sz="3200" b="1" u="none">
                <a:solidFill>
                  <a:srgbClr val="C0504D"/>
                </a:solidFill>
                <a:ea typeface="华文新魏" panose="02010800040101010101" pitchFamily="2" charset="-122"/>
                <a:cs typeface="Times New Roman" panose="02020603050405020304" charset="0"/>
              </a:rPr>
              <a:t>）</a:t>
            </a:r>
            <a:endParaRPr lang="zh-CN" altLang="en-US" sz="3200" b="1" u="none">
              <a:solidFill>
                <a:srgbClr val="C0504D"/>
              </a:solidFill>
              <a:ea typeface="华文新魏" panose="02010800040101010101" pitchFamily="2" charset="-122"/>
              <a:cs typeface="Times New Roman" panose="02020603050405020304" charset="0"/>
            </a:endParaRPr>
          </a:p>
        </p:txBody>
      </p:sp>
      <p:sp>
        <p:nvSpPr>
          <p:cNvPr id="53" name="Text Box 22"/>
          <p:cNvSpPr txBox="1">
            <a:spLocks noChangeArrowheads="1"/>
          </p:cNvSpPr>
          <p:nvPr>
            <p:custDataLst>
              <p:tags r:id="rId15"/>
            </p:custDataLst>
          </p:nvPr>
        </p:nvSpPr>
        <p:spPr bwMode="auto">
          <a:xfrm>
            <a:off x="2895747" y="3792723"/>
            <a:ext cx="304800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charset="0"/>
                <a:ea typeface="宋体" panose="02010600030101010101" pitchFamily="2" charset="-122"/>
              </a:defRPr>
            </a:lvl1pPr>
            <a:lvl2pPr marL="742950" indent="-285750">
              <a:defRPr sz="3600" u="sng">
                <a:solidFill>
                  <a:schemeClr val="tx1"/>
                </a:solidFill>
                <a:latin typeface="Times New Roman" panose="02020603050405020304" charset="0"/>
                <a:ea typeface="宋体" panose="02010600030101010101" pitchFamily="2" charset="-122"/>
              </a:defRPr>
            </a:lvl2pPr>
            <a:lvl3pPr marL="1143000" indent="-228600">
              <a:defRPr sz="3600" u="sng">
                <a:solidFill>
                  <a:schemeClr val="tx1"/>
                </a:solidFill>
                <a:latin typeface="Times New Roman" panose="02020603050405020304" charset="0"/>
                <a:ea typeface="宋体" panose="02010600030101010101" pitchFamily="2" charset="-122"/>
              </a:defRPr>
            </a:lvl3pPr>
            <a:lvl4pPr marL="1600200" indent="-228600">
              <a:defRPr sz="3600" u="sng">
                <a:solidFill>
                  <a:schemeClr val="tx1"/>
                </a:solidFill>
                <a:latin typeface="Times New Roman" panose="02020603050405020304" charset="0"/>
                <a:ea typeface="宋体" panose="02010600030101010101" pitchFamily="2" charset="-122"/>
              </a:defRPr>
            </a:lvl4pPr>
            <a:lvl5pPr marL="2057400" indent="-228600">
              <a:defRPr sz="3600" u="sng">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9pPr>
          </a:lstStyle>
          <a:p>
            <a:pPr defTabSz="914400">
              <a:lnSpc>
                <a:spcPct val="120000"/>
              </a:lnSpc>
              <a:spcBef>
                <a:spcPct val="50000"/>
              </a:spcBef>
              <a:buFont typeface="Arial" panose="020B0604020202020204" pitchFamily="34" charset="0"/>
              <a:buNone/>
            </a:pPr>
            <a:r>
              <a:rPr lang="zh-CN" altLang="en-US" b="1">
                <a:solidFill>
                  <a:srgbClr val="FF0000"/>
                </a:solidFill>
                <a:ea typeface="华文新魏" panose="02010800040101010101" pitchFamily="2" charset="-122"/>
                <a:cs typeface="Times New Roman" panose="02020603050405020304" charset="0"/>
              </a:rPr>
              <a:t>氧化性</a:t>
            </a:r>
            <a:endParaRPr lang="zh-CN" altLang="en-US" b="1">
              <a:solidFill>
                <a:srgbClr val="FF0000"/>
              </a:solidFill>
              <a:ea typeface="华文新魏" panose="02010800040101010101" pitchFamily="2" charset="-122"/>
              <a:cs typeface="Times New Roman" panose="02020603050405020304" charset="0"/>
            </a:endParaRPr>
          </a:p>
        </p:txBody>
      </p:sp>
      <p:sp>
        <p:nvSpPr>
          <p:cNvPr id="54" name="Text Box 23"/>
          <p:cNvSpPr txBox="1">
            <a:spLocks noChangeArrowheads="1"/>
          </p:cNvSpPr>
          <p:nvPr>
            <p:custDataLst>
              <p:tags r:id="rId16"/>
            </p:custDataLst>
          </p:nvPr>
        </p:nvSpPr>
        <p:spPr bwMode="auto">
          <a:xfrm>
            <a:off x="2895430" y="5974584"/>
            <a:ext cx="266700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charset="0"/>
                <a:ea typeface="宋体" panose="02010600030101010101" pitchFamily="2" charset="-122"/>
              </a:defRPr>
            </a:lvl1pPr>
            <a:lvl2pPr marL="742950" indent="-285750">
              <a:defRPr sz="3600" u="sng">
                <a:solidFill>
                  <a:schemeClr val="tx1"/>
                </a:solidFill>
                <a:latin typeface="Times New Roman" panose="02020603050405020304" charset="0"/>
                <a:ea typeface="宋体" panose="02010600030101010101" pitchFamily="2" charset="-122"/>
              </a:defRPr>
            </a:lvl2pPr>
            <a:lvl3pPr marL="1143000" indent="-228600">
              <a:defRPr sz="3600" u="sng">
                <a:solidFill>
                  <a:schemeClr val="tx1"/>
                </a:solidFill>
                <a:latin typeface="Times New Roman" panose="02020603050405020304" charset="0"/>
                <a:ea typeface="宋体" panose="02010600030101010101" pitchFamily="2" charset="-122"/>
              </a:defRPr>
            </a:lvl3pPr>
            <a:lvl4pPr marL="1600200" indent="-228600">
              <a:defRPr sz="3600" u="sng">
                <a:solidFill>
                  <a:schemeClr val="tx1"/>
                </a:solidFill>
                <a:latin typeface="Times New Roman" panose="02020603050405020304" charset="0"/>
                <a:ea typeface="宋体" panose="02010600030101010101" pitchFamily="2" charset="-122"/>
              </a:defRPr>
            </a:lvl4pPr>
            <a:lvl5pPr marL="2057400" indent="-228600">
              <a:defRPr sz="3600" u="sng">
                <a:solidFill>
                  <a:schemeClr val="tx1"/>
                </a:solidFill>
                <a:latin typeface="Times New Roman" panose="02020603050405020304" charset="0"/>
                <a:ea typeface="宋体" panose="02010600030101010101" pitchFamily="2" charset="-122"/>
              </a:defRPr>
            </a:lvl5pPr>
            <a:lvl6pPr marL="25146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6pPr>
            <a:lvl7pPr marL="29718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7pPr>
            <a:lvl8pPr marL="34290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8pPr>
            <a:lvl9pPr marL="3886200" indent="-228600" eaLnBrk="0" fontAlgn="base" hangingPunct="0">
              <a:spcBef>
                <a:spcPct val="0"/>
              </a:spcBef>
              <a:spcAft>
                <a:spcPct val="0"/>
              </a:spcAft>
              <a:defRPr sz="3600" u="sng">
                <a:solidFill>
                  <a:schemeClr val="tx1"/>
                </a:solidFill>
                <a:latin typeface="Times New Roman" panose="02020603050405020304" charset="0"/>
                <a:ea typeface="宋体" panose="02010600030101010101" pitchFamily="2" charset="-122"/>
              </a:defRPr>
            </a:lvl9pPr>
          </a:lstStyle>
          <a:p>
            <a:pPr defTabSz="914400">
              <a:lnSpc>
                <a:spcPct val="120000"/>
              </a:lnSpc>
              <a:spcBef>
                <a:spcPct val="50000"/>
              </a:spcBef>
              <a:buFont typeface="Arial" panose="020B0604020202020204" pitchFamily="34" charset="0"/>
              <a:buNone/>
            </a:pPr>
            <a:r>
              <a:rPr lang="zh-CN" altLang="en-US" b="1">
                <a:solidFill>
                  <a:srgbClr val="FF0000"/>
                </a:solidFill>
                <a:ea typeface="华文新魏" panose="02010800040101010101" pitchFamily="2" charset="-122"/>
                <a:cs typeface="Times New Roman" panose="02020603050405020304" charset="0"/>
              </a:rPr>
              <a:t>还原性</a:t>
            </a:r>
            <a:endParaRPr lang="zh-CN" altLang="en-US" b="1">
              <a:solidFill>
                <a:srgbClr val="FF0000"/>
              </a:solidFill>
              <a:ea typeface="华文新魏" panose="02010800040101010101" pitchFamily="2"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9"/>
                                          </p:stCondLst>
                                        </p:cTn>
                                        <p:tgtEl>
                                          <p:spTgt spid="43"/>
                                        </p:tgtEl>
                                        <p:attrNameLst>
                                          <p:attrName>style.visibility</p:attrName>
                                        </p:attrNameLst>
                                      </p:cBhvr>
                                      <p:to>
                                        <p:strVal val="visible"/>
                                      </p:to>
                                    </p:set>
                                  </p:childTnLst>
                                </p:cTn>
                              </p:par>
                            </p:childTnLst>
                          </p:cTn>
                        </p:par>
                        <p:par>
                          <p:cTn id="12" fill="hold">
                            <p:stCondLst>
                              <p:cond delay="500"/>
                            </p:stCondLst>
                            <p:childTnLst>
                              <p:par>
                                <p:cTn id="13" presetID="1" presetClass="entr" presetSubtype="0" fill="hold" nodeType="afterEffect">
                                  <p:stCondLst>
                                    <p:cond delay="0"/>
                                  </p:stCondLst>
                                  <p:childTnLst>
                                    <p:set>
                                      <p:cBhvr>
                                        <p:cTn id="14" dur="1" fill="hold">
                                          <p:stCondLst>
                                            <p:cond delay="9"/>
                                          </p:stCondLst>
                                        </p:cTn>
                                        <p:tgtEl>
                                          <p:spTgt spid="4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9"/>
                                          </p:stCondLst>
                                        </p:cTn>
                                        <p:tgtEl>
                                          <p:spTgt spid="45"/>
                                        </p:tgtEl>
                                        <p:attrNameLst>
                                          <p:attrName>style.visibility</p:attrName>
                                        </p:attrNameLst>
                                      </p:cBhvr>
                                      <p:to>
                                        <p:strVal val="visible"/>
                                      </p:to>
                                    </p:set>
                                  </p:childTnLst>
                                </p:cTn>
                              </p:par>
                              <p:par>
                                <p:cTn id="17" presetID="10" presetClass="entr" presetSubtype="0" fill="hold" nodeType="with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0"/>
                                        <p:tgtEl>
                                          <p:spTgt spid="47"/>
                                        </p:tgtEl>
                                      </p:cBhvr>
                                    </p:animEffect>
                                  </p:childTnLst>
                                </p:cTn>
                              </p:par>
                              <p:par>
                                <p:cTn id="20" presetID="1" presetClass="entr" presetSubtype="0" fill="hold" grpId="0" nodeType="withEffect">
                                  <p:stCondLst>
                                    <p:cond delay="0"/>
                                  </p:stCondLst>
                                  <p:childTnLst>
                                    <p:set>
                                      <p:cBhvr>
                                        <p:cTn id="21" dur="1" fill="hold">
                                          <p:stCondLst>
                                            <p:cond delay="9"/>
                                          </p:stCondLst>
                                        </p:cTn>
                                        <p:tgtEl>
                                          <p:spTgt spid="4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50"/>
                                        </p:tgtEl>
                                        <p:attrNameLst>
                                          <p:attrName>style.visibility</p:attrName>
                                        </p:attrNameLst>
                                      </p:cBhvr>
                                      <p:to>
                                        <p:strVal val="visible"/>
                                      </p:to>
                                    </p:set>
                                    <p:animEffect transition="in" filter="wipe(down)">
                                      <p:cBhvr>
                                        <p:cTn id="26" dur="10"/>
                                        <p:tgtEl>
                                          <p:spTgt spid="50"/>
                                        </p:tgtEl>
                                      </p:cBhvr>
                                    </p:animEffect>
                                  </p:childTnLst>
                                </p:cTn>
                              </p:par>
                              <p:par>
                                <p:cTn id="27" presetID="1" presetClass="entr" presetSubtype="0" fill="hold" grpId="0" nodeType="withEffect">
                                  <p:stCondLst>
                                    <p:cond delay="0"/>
                                  </p:stCondLst>
                                  <p:childTnLst>
                                    <p:set>
                                      <p:cBhvr>
                                        <p:cTn id="28" dur="1" fill="hold">
                                          <p:stCondLst>
                                            <p:cond delay="9"/>
                                          </p:stCondLst>
                                        </p:cTn>
                                        <p:tgtEl>
                                          <p:spTgt spid="4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1"/>
                                        </p:tgtEl>
                                        <p:attrNameLst>
                                          <p:attrName>style.visibility</p:attrName>
                                        </p:attrNameLst>
                                      </p:cBhvr>
                                      <p:to>
                                        <p:strVal val="visible"/>
                                      </p:to>
                                    </p:set>
                                    <p:animEffect transition="in" filter="barn(inVertical)">
                                      <p:cBhvr>
                                        <p:cTn id="33" dur="250"/>
                                        <p:tgtEl>
                                          <p:spTgt spid="51"/>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53"/>
                                        </p:tgtEl>
                                        <p:attrNameLst>
                                          <p:attrName>style.visibility</p:attrName>
                                        </p:attrNameLst>
                                      </p:cBhvr>
                                      <p:to>
                                        <p:strVal val="visible"/>
                                      </p:to>
                                    </p:set>
                                    <p:anim calcmode="lin" valueType="num">
                                      <p:cBhvr additive="base">
                                        <p:cTn id="38" dur="500" fill="hold"/>
                                        <p:tgtEl>
                                          <p:spTgt spid="53"/>
                                        </p:tgtEl>
                                        <p:attrNameLst>
                                          <p:attrName>ppt_x</p:attrName>
                                        </p:attrNameLst>
                                      </p:cBhvr>
                                      <p:tavLst>
                                        <p:tav tm="0">
                                          <p:val>
                                            <p:strVal val="0-#ppt_w/2"/>
                                          </p:val>
                                        </p:tav>
                                        <p:tav tm="100000">
                                          <p:val>
                                            <p:strVal val="#ppt_x"/>
                                          </p:val>
                                        </p:tav>
                                      </p:tavLst>
                                    </p:anim>
                                    <p:anim calcmode="lin" valueType="num">
                                      <p:cBhvr additive="base">
                                        <p:cTn id="39" dur="50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46"/>
                                        </p:tgtEl>
                                        <p:attrNameLst>
                                          <p:attrName>style.visibility</p:attrName>
                                        </p:attrNameLst>
                                      </p:cBhvr>
                                      <p:to>
                                        <p:strVal val="visible"/>
                                      </p:to>
                                    </p:set>
                                    <p:animEffect transition="in" filter="wipe(down)">
                                      <p:cBhvr>
                                        <p:cTn id="44" dur="10"/>
                                        <p:tgtEl>
                                          <p:spTgt spid="46"/>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52"/>
                                        </p:tgtEl>
                                        <p:attrNameLst>
                                          <p:attrName>style.visibility</p:attrName>
                                        </p:attrNameLst>
                                      </p:cBhvr>
                                      <p:to>
                                        <p:strVal val="visible"/>
                                      </p:to>
                                    </p:set>
                                    <p:animEffect transition="in" filter="barn(inVertical)">
                                      <p:cBhvr>
                                        <p:cTn id="49" dur="250"/>
                                        <p:tgtEl>
                                          <p:spTgt spid="52"/>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54"/>
                                        </p:tgtEl>
                                        <p:attrNameLst>
                                          <p:attrName>style.visibility</p:attrName>
                                        </p:attrNameLst>
                                      </p:cBhvr>
                                      <p:to>
                                        <p:strVal val="visible"/>
                                      </p:to>
                                    </p:set>
                                    <p:anim calcmode="lin" valueType="num">
                                      <p:cBhvr additive="base">
                                        <p:cTn id="54" dur="500" fill="hold"/>
                                        <p:tgtEl>
                                          <p:spTgt spid="54"/>
                                        </p:tgtEl>
                                        <p:attrNameLst>
                                          <p:attrName>ppt_x</p:attrName>
                                        </p:attrNameLst>
                                      </p:cBhvr>
                                      <p:tavLst>
                                        <p:tav tm="0">
                                          <p:val>
                                            <p:strVal val="0-#ppt_w/2"/>
                                          </p:val>
                                        </p:tav>
                                        <p:tav tm="100000">
                                          <p:val>
                                            <p:strVal val="#ppt_x"/>
                                          </p:val>
                                        </p:tav>
                                      </p:tavLst>
                                    </p:anim>
                                    <p:anim calcmode="lin" valueType="num">
                                      <p:cBhvr additive="base">
                                        <p:cTn id="55" dur="500" fill="hold"/>
                                        <p:tgtEl>
                                          <p:spTgt spid="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3" grpId="0"/>
      <p:bldP spid="45" grpId="0"/>
      <p:bldP spid="46" grpId="0"/>
      <p:bldP spid="48" grpId="0"/>
      <p:bldP spid="49" grpId="0"/>
      <p:bldP spid="50" grpId="0"/>
      <p:bldP spid="51" grpId="0"/>
      <p:bldP spid="52" grpId="0"/>
      <p:bldP spid="53" grpId="0"/>
      <p:bldP spid="5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216304" y="732383"/>
            <a:ext cx="2814955" cy="608821"/>
          </a:xfrm>
          <a:prstGeom prst="rect">
            <a:avLst/>
          </a:prstGeom>
        </p:spPr>
        <p:txBody>
          <a:bodyPr wrap="square">
            <a:spAutoFit/>
          </a:bodyPr>
          <a:lstStyle/>
          <a:p>
            <a:pPr lvl="0">
              <a:lnSpc>
                <a:spcPct val="110000"/>
              </a:lnSpc>
            </a:pPr>
            <a:r>
              <a:rPr lang="en-US" altLang="zh-CN" sz="3200" b="1">
                <a:solidFill>
                  <a:prstClr val="black"/>
                </a:solidFill>
                <a:latin typeface="Times New Roman" panose="02020603050405020304" charset="0"/>
                <a:ea typeface="华文新魏" panose="02010800040101010101" pitchFamily="2" charset="-122"/>
                <a:cs typeface="Times New Roman" panose="02020603050405020304" charset="0"/>
              </a:rPr>
              <a:t>(</a:t>
            </a:r>
            <a:r>
              <a:rPr lang="en-US" altLang="zh-CN" sz="3200" b="1" smtClean="0">
                <a:solidFill>
                  <a:prstClr val="black"/>
                </a:solidFill>
                <a:latin typeface="Times New Roman" panose="02020603050405020304" charset="0"/>
                <a:ea typeface="华文新魏" panose="02010800040101010101" pitchFamily="2" charset="-122"/>
                <a:cs typeface="Times New Roman" panose="02020603050405020304" charset="0"/>
              </a:rPr>
              <a:t>1)</a:t>
            </a:r>
            <a:r>
              <a:rPr lang="zh-CN" altLang="en-US" sz="3200" b="1" smtClean="0">
                <a:solidFill>
                  <a:prstClr val="black"/>
                </a:solidFill>
                <a:latin typeface="Times New Roman" panose="02020603050405020304" charset="0"/>
                <a:ea typeface="华文新魏" panose="02010800040101010101" pitchFamily="2" charset="-122"/>
                <a:cs typeface="Times New Roman" panose="02020603050405020304" charset="0"/>
              </a:rPr>
              <a:t>加成反应</a:t>
            </a:r>
            <a:endParaRPr lang="zh-CN" altLang="en-US" sz="3200" b="1">
              <a:solidFill>
                <a:prstClr val="black"/>
              </a:solidFill>
              <a:latin typeface="Times New Roman" panose="02020603050405020304" charset="0"/>
              <a:ea typeface="华文新魏" panose="02010800040101010101" pitchFamily="2" charset="-122"/>
              <a:cs typeface="Times New Roman" panose="02020603050405020304" charset="0"/>
            </a:endParaRPr>
          </a:p>
        </p:txBody>
      </p:sp>
      <p:sp>
        <p:nvSpPr>
          <p:cNvPr id="11" name="矩形 10"/>
          <p:cNvSpPr/>
          <p:nvPr>
            <p:custDataLst>
              <p:tags r:id="rId2"/>
            </p:custDataLst>
          </p:nvPr>
        </p:nvSpPr>
        <p:spPr>
          <a:xfrm>
            <a:off x="318800" y="1492535"/>
            <a:ext cx="4583306" cy="566309"/>
          </a:xfrm>
          <a:prstGeom prst="rect">
            <a:avLst/>
          </a:prstGeom>
        </p:spPr>
        <p:txBody>
          <a:bodyPr wrap="none">
            <a:spAutoFit/>
          </a:bodyPr>
          <a:lstStyle/>
          <a:p>
            <a:pPr lvl="0">
              <a:lnSpc>
                <a:spcPct val="110000"/>
              </a:lnSpc>
            </a:pP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①</a:t>
            </a:r>
            <a:r>
              <a:rPr lang="zh-CN" altLang="en-US" sz="2800" b="1">
                <a:solidFill>
                  <a:srgbClr val="0000FF"/>
                </a:solidFill>
                <a:latin typeface="Times New Roman" panose="02020603050405020304" charset="0"/>
                <a:ea typeface="华文新魏" panose="02010800040101010101" pitchFamily="2" charset="-122"/>
                <a:cs typeface="Times New Roman" panose="02020603050405020304" charset="0"/>
              </a:rPr>
              <a:t>催化</a:t>
            </a:r>
            <a:r>
              <a:rPr lang="zh-CN" altLang="en-US" sz="2800" b="1" smtClean="0">
                <a:solidFill>
                  <a:srgbClr val="0000FF"/>
                </a:solidFill>
                <a:latin typeface="Times New Roman" panose="02020603050405020304" charset="0"/>
                <a:ea typeface="华文新魏" panose="02010800040101010101" pitchFamily="2" charset="-122"/>
                <a:cs typeface="Times New Roman" panose="02020603050405020304" charset="0"/>
              </a:rPr>
              <a:t>加氢（还原反应）：</a:t>
            </a:r>
            <a:r>
              <a:rPr lang="en-US" altLang="zh-CN" sz="2800" b="1" smtClean="0">
                <a:solidFill>
                  <a:srgbClr val="0000FF"/>
                </a:solidFill>
                <a:latin typeface="Times New Roman" panose="02020603050405020304" charset="0"/>
                <a:ea typeface="华文新魏" panose="02010800040101010101" pitchFamily="2" charset="-122"/>
                <a:cs typeface="Times New Roman" panose="02020603050405020304" charset="0"/>
              </a:rPr>
              <a:t> </a:t>
            </a:r>
            <a:endParaRPr lang="en-US" altLang="zh-CN" sz="2800" b="1">
              <a:solidFill>
                <a:srgbClr val="0000FF"/>
              </a:solidFill>
              <a:latin typeface="Times New Roman" panose="02020603050405020304" charset="0"/>
              <a:ea typeface="华文新魏" panose="02010800040101010101" pitchFamily="2" charset="-122"/>
              <a:cs typeface="Times New Roman" panose="02020603050405020304" charset="0"/>
            </a:endParaRPr>
          </a:p>
        </p:txBody>
      </p:sp>
      <p:grpSp>
        <p:nvGrpSpPr>
          <p:cNvPr id="30" name="组合 29"/>
          <p:cNvGrpSpPr/>
          <p:nvPr>
            <p:custDataLst>
              <p:tags r:id="rId3"/>
            </p:custDataLst>
          </p:nvPr>
        </p:nvGrpSpPr>
        <p:grpSpPr>
          <a:xfrm>
            <a:off x="8358465" y="1669853"/>
            <a:ext cx="1247315" cy="672645"/>
            <a:chOff x="7344923" y="4085037"/>
            <a:chExt cx="1247315" cy="672645"/>
          </a:xfrm>
        </p:grpSpPr>
        <p:sp>
          <p:nvSpPr>
            <p:cNvPr id="31" name="Text Box 4"/>
            <p:cNvSpPr txBox="1">
              <a:spLocks noChangeArrowheads="1"/>
            </p:cNvSpPr>
            <p:nvPr>
              <p:custDataLst>
                <p:tags r:id="rId4"/>
              </p:custDataLst>
            </p:nvPr>
          </p:nvSpPr>
          <p:spPr bwMode="auto">
            <a:xfrm>
              <a:off x="7344923" y="4085037"/>
              <a:ext cx="1247315" cy="400110"/>
            </a:xfrm>
            <a:prstGeom prst="rect">
              <a:avLst/>
            </a:prstGeom>
            <a:noFill/>
            <a:ln w="9525">
              <a:noFill/>
              <a:miter lim="800000"/>
            </a:ln>
          </p:spPr>
          <p:txBody>
            <a:bodyPr wrap="squar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2000" b="1" u="none" strike="noStrike" kern="0" cap="none" spc="0" normalizeH="0" baseline="0" noProof="0" smtClean="0">
                  <a:ln>
                    <a:noFill/>
                  </a:ln>
                  <a:solidFill>
                    <a:sysClr val="windowText" lastClr="000000"/>
                  </a:solidFill>
                  <a:effectLst/>
                  <a:uLnTx/>
                  <a:uFillTx/>
                  <a:latin typeface="华文新魏" panose="02010800040101010101" pitchFamily="2" charset="-122"/>
                  <a:ea typeface="华文新魏" panose="02010800040101010101" pitchFamily="2" charset="-122"/>
                </a:rPr>
                <a:t>催化剂</a:t>
              </a:r>
              <a:endParaRPr kumimoji="0" lang="en-US" altLang="zh-CN" sz="2000" b="1" u="none" strike="noStrike" kern="0" cap="none" spc="0" normalizeH="0" baseline="0" noProof="0">
                <a:ln>
                  <a:noFill/>
                </a:ln>
                <a:solidFill>
                  <a:sysClr val="windowText" lastClr="000000"/>
                </a:solidFill>
                <a:effectLst/>
                <a:uLnTx/>
                <a:uFillTx/>
                <a:latin typeface="华文新魏" panose="02010800040101010101" pitchFamily="2" charset="-122"/>
                <a:ea typeface="华文新魏" panose="02010800040101010101" pitchFamily="2" charset="-122"/>
              </a:endParaRPr>
            </a:p>
          </p:txBody>
        </p:sp>
        <p:sp>
          <p:nvSpPr>
            <p:cNvPr id="32" name="Line 7"/>
            <p:cNvSpPr>
              <a:spLocks noChangeShapeType="1"/>
            </p:cNvSpPr>
            <p:nvPr>
              <p:custDataLst>
                <p:tags r:id="rId5"/>
              </p:custDataLst>
            </p:nvPr>
          </p:nvSpPr>
          <p:spPr bwMode="auto">
            <a:xfrm flipV="1">
              <a:off x="7391897" y="4541846"/>
              <a:ext cx="1084148" cy="0"/>
            </a:xfrm>
            <a:prstGeom prst="line">
              <a:avLst/>
            </a:prstGeom>
            <a:noFill/>
            <a:ln w="28575">
              <a:solidFill>
                <a:srgbClr val="000000"/>
              </a:solidFill>
              <a:round/>
              <a:tailEnd type="triangle" w="med" len="me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sp>
          <p:nvSpPr>
            <p:cNvPr id="33" name="AutoShape 9"/>
            <p:cNvSpPr>
              <a:spLocks noChangeArrowheads="1"/>
            </p:cNvSpPr>
            <p:nvPr>
              <p:custDataLst>
                <p:tags r:id="rId6"/>
              </p:custDataLst>
            </p:nvPr>
          </p:nvSpPr>
          <p:spPr bwMode="auto">
            <a:xfrm>
              <a:off x="7768992" y="4581803"/>
              <a:ext cx="164979" cy="175879"/>
            </a:xfrm>
            <a:prstGeom prst="triangle">
              <a:avLst>
                <a:gd name="adj" fmla="val 50000"/>
              </a:avLst>
            </a:prstGeom>
            <a:noFill/>
            <a:ln w="25400">
              <a:solidFill>
                <a:srgbClr val="000000"/>
              </a:solidFill>
              <a:miter lim="800000"/>
            </a:ln>
          </p:spPr>
          <p:txBody>
            <a:bodyPr wrap="none"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000" b="0" u="none" strike="noStrike" kern="0" cap="none" spc="0" normalizeH="0" baseline="0" noProof="0">
                <a:ln>
                  <a:noFill/>
                </a:ln>
                <a:solidFill>
                  <a:sysClr val="windowText" lastClr="000000"/>
                </a:solidFill>
                <a:effectLst/>
                <a:uLnTx/>
                <a:uFillTx/>
              </a:endParaRPr>
            </a:p>
          </p:txBody>
        </p:sp>
      </p:grpSp>
      <p:grpSp>
        <p:nvGrpSpPr>
          <p:cNvPr id="34" name="组合 4"/>
          <p:cNvGrpSpPr/>
          <p:nvPr>
            <p:custDataLst>
              <p:tags r:id="rId7"/>
            </p:custDataLst>
          </p:nvPr>
        </p:nvGrpSpPr>
        <p:grpSpPr>
          <a:xfrm>
            <a:off x="4801340" y="1310379"/>
            <a:ext cx="2160589" cy="1547217"/>
            <a:chOff x="3932884" y="2706886"/>
            <a:chExt cx="2160871" cy="1547649"/>
          </a:xfrm>
        </p:grpSpPr>
        <p:grpSp>
          <p:nvGrpSpPr>
            <p:cNvPr id="35" name="Group 14"/>
            <p:cNvGrpSpPr/>
            <p:nvPr>
              <p:custDataLst>
                <p:tags r:id="rId8"/>
              </p:custDataLst>
            </p:nvPr>
          </p:nvGrpSpPr>
          <p:grpSpPr>
            <a:xfrm>
              <a:off x="4512615" y="2707528"/>
              <a:ext cx="1581140" cy="1082349"/>
              <a:chOff x="4571" y="1569"/>
              <a:chExt cx="872" cy="813"/>
            </a:xfrm>
          </p:grpSpPr>
          <p:sp>
            <p:nvSpPr>
              <p:cNvPr id="42" name="Text Box 23"/>
              <p:cNvSpPr txBox="1">
                <a:spLocks noChangeArrowheads="1"/>
              </p:cNvSpPr>
              <p:nvPr>
                <p:custDataLst>
                  <p:tags r:id="rId9"/>
                </p:custDataLst>
              </p:nvPr>
            </p:nvSpPr>
            <p:spPr bwMode="auto">
              <a:xfrm>
                <a:off x="4571" y="1947"/>
                <a:ext cx="245" cy="393"/>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rPr>
                  <a:t>C</a:t>
                </a:r>
                <a:endParaRPr kumimoji="0" lang="en-US" altLang="zh-CN" sz="2800" b="1" u="none" strike="noStrike" kern="0" cap="none" spc="0" normalizeH="0" baseline="-25000" noProof="0">
                  <a:ln>
                    <a:noFill/>
                  </a:ln>
                  <a:solidFill>
                    <a:sysClr val="windowText" lastClr="000000"/>
                  </a:solidFill>
                  <a:effectLst/>
                  <a:uLnTx/>
                  <a:uFillTx/>
                  <a:latin typeface="Times New Roman" panose="02020603050405020304" charset="0"/>
                </a:endParaRPr>
              </a:p>
            </p:txBody>
          </p:sp>
          <p:grpSp>
            <p:nvGrpSpPr>
              <p:cNvPr id="43" name="Group 15"/>
              <p:cNvGrpSpPr/>
              <p:nvPr>
                <p:custDataLst>
                  <p:tags r:id="rId10"/>
                </p:custDataLst>
              </p:nvPr>
            </p:nvGrpSpPr>
            <p:grpSpPr>
              <a:xfrm>
                <a:off x="4732" y="1569"/>
                <a:ext cx="711" cy="813"/>
                <a:chOff x="1330" y="1433"/>
                <a:chExt cx="711" cy="813"/>
              </a:xfrm>
            </p:grpSpPr>
            <p:sp>
              <p:nvSpPr>
                <p:cNvPr id="44" name="Line 16"/>
                <p:cNvSpPr>
                  <a:spLocks noChangeShapeType="1"/>
                </p:cNvSpPr>
                <p:nvPr>
                  <p:custDataLst>
                    <p:tags r:id="rId11"/>
                  </p:custDataLst>
                </p:nvPr>
              </p:nvSpPr>
              <p:spPr bwMode="auto">
                <a:xfrm>
                  <a:off x="1330" y="2028"/>
                  <a:ext cx="155"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sp>
              <p:nvSpPr>
                <p:cNvPr id="45" name="Text Box 17"/>
                <p:cNvSpPr txBox="1">
                  <a:spLocks noChangeArrowheads="1"/>
                </p:cNvSpPr>
                <p:nvPr>
                  <p:custDataLst>
                    <p:tags r:id="rId12"/>
                  </p:custDataLst>
                </p:nvPr>
              </p:nvSpPr>
              <p:spPr bwMode="auto">
                <a:xfrm>
                  <a:off x="1439" y="1853"/>
                  <a:ext cx="256" cy="393"/>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rPr>
                    <a:t>C</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ndParaRPr>
                </a:p>
              </p:txBody>
            </p:sp>
            <p:sp>
              <p:nvSpPr>
                <p:cNvPr id="46" name="Line 18"/>
                <p:cNvSpPr>
                  <a:spLocks noChangeShapeType="1"/>
                </p:cNvSpPr>
                <p:nvPr>
                  <p:custDataLst>
                    <p:tags r:id="rId13"/>
                  </p:custDataLst>
                </p:nvPr>
              </p:nvSpPr>
              <p:spPr bwMode="auto">
                <a:xfrm flipH="1" flipV="1">
                  <a:off x="1557" y="1757"/>
                  <a:ext cx="0" cy="192"/>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sp>
              <p:nvSpPr>
                <p:cNvPr id="47" name="Line 19"/>
                <p:cNvSpPr>
                  <a:spLocks noChangeShapeType="1"/>
                </p:cNvSpPr>
                <p:nvPr>
                  <p:custDataLst>
                    <p:tags r:id="rId14"/>
                  </p:custDataLst>
                </p:nvPr>
              </p:nvSpPr>
              <p:spPr bwMode="auto">
                <a:xfrm flipH="1" flipV="1">
                  <a:off x="1604" y="1757"/>
                  <a:ext cx="0" cy="192"/>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sp>
              <p:nvSpPr>
                <p:cNvPr id="48" name="Text Box 20"/>
                <p:cNvSpPr txBox="1">
                  <a:spLocks noChangeArrowheads="1"/>
                </p:cNvSpPr>
                <p:nvPr>
                  <p:custDataLst>
                    <p:tags r:id="rId15"/>
                  </p:custDataLst>
                </p:nvPr>
              </p:nvSpPr>
              <p:spPr bwMode="auto">
                <a:xfrm>
                  <a:off x="1468" y="1433"/>
                  <a:ext cx="414" cy="393"/>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rPr>
                    <a:t>O</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ndParaRPr>
                </a:p>
              </p:txBody>
            </p:sp>
            <p:sp>
              <p:nvSpPr>
                <p:cNvPr id="49" name="Line 21"/>
                <p:cNvSpPr>
                  <a:spLocks noChangeShapeType="1"/>
                </p:cNvSpPr>
                <p:nvPr>
                  <p:custDataLst>
                    <p:tags r:id="rId16"/>
                  </p:custDataLst>
                </p:nvPr>
              </p:nvSpPr>
              <p:spPr bwMode="auto">
                <a:xfrm>
                  <a:off x="1669" y="2028"/>
                  <a:ext cx="154"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sp>
              <p:nvSpPr>
                <p:cNvPr id="50" name="Text Box 22"/>
                <p:cNvSpPr txBox="1">
                  <a:spLocks noChangeArrowheads="1"/>
                </p:cNvSpPr>
                <p:nvPr>
                  <p:custDataLst>
                    <p:tags r:id="rId17"/>
                  </p:custDataLst>
                </p:nvPr>
              </p:nvSpPr>
              <p:spPr bwMode="auto">
                <a:xfrm>
                  <a:off x="1788" y="1811"/>
                  <a:ext cx="253" cy="393"/>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rPr>
                    <a:t>H</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ndParaRPr>
                </a:p>
              </p:txBody>
            </p:sp>
          </p:grpSp>
        </p:grpSp>
        <p:sp>
          <p:nvSpPr>
            <p:cNvPr id="36" name="矩形 1"/>
            <p:cNvSpPr>
              <a:spLocks noChangeArrowheads="1"/>
            </p:cNvSpPr>
            <p:nvPr>
              <p:custDataLst>
                <p:tags r:id="rId18"/>
              </p:custDataLst>
            </p:nvPr>
          </p:nvSpPr>
          <p:spPr bwMode="auto">
            <a:xfrm>
              <a:off x="4502695" y="3731315"/>
              <a:ext cx="463588" cy="523220"/>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rgbClr val="000000"/>
                  </a:solidFill>
                  <a:effectLst/>
                  <a:uLnTx/>
                  <a:uFillTx/>
                  <a:latin typeface="Times New Roman" panose="02020603050405020304" charset="0"/>
                </a:rPr>
                <a:t>H</a:t>
              </a:r>
              <a:endParaRPr kumimoji="0" lang="zh-CN" altLang="en-US" sz="2800" b="0" u="none" strike="noStrike" kern="0" cap="none" spc="0" normalizeH="0" baseline="0" noProof="0">
                <a:ln>
                  <a:noFill/>
                </a:ln>
                <a:solidFill>
                  <a:sysClr val="windowText" lastClr="000000"/>
                </a:solidFill>
                <a:effectLst/>
                <a:uLnTx/>
                <a:uFillTx/>
              </a:endParaRPr>
            </a:p>
          </p:txBody>
        </p:sp>
        <p:sp>
          <p:nvSpPr>
            <p:cNvPr id="37" name="矩形 2"/>
            <p:cNvSpPr>
              <a:spLocks noChangeArrowheads="1"/>
            </p:cNvSpPr>
            <p:nvPr>
              <p:custDataLst>
                <p:tags r:id="rId19"/>
              </p:custDataLst>
            </p:nvPr>
          </p:nvSpPr>
          <p:spPr bwMode="auto">
            <a:xfrm>
              <a:off x="4508948" y="2706886"/>
              <a:ext cx="463588" cy="523220"/>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rgbClr val="000000"/>
                  </a:solidFill>
                  <a:effectLst/>
                  <a:uLnTx/>
                  <a:uFillTx/>
                  <a:latin typeface="Times New Roman" panose="02020603050405020304" charset="0"/>
                </a:rPr>
                <a:t>H</a:t>
              </a:r>
              <a:endParaRPr kumimoji="0" lang="zh-CN" altLang="en-US" sz="2800" b="0" u="none" strike="noStrike" kern="0" cap="none" spc="0" normalizeH="0" baseline="0" noProof="0">
                <a:ln>
                  <a:noFill/>
                </a:ln>
                <a:solidFill>
                  <a:sysClr val="windowText" lastClr="000000"/>
                </a:solidFill>
                <a:effectLst/>
                <a:uLnTx/>
                <a:uFillTx/>
              </a:endParaRPr>
            </a:p>
          </p:txBody>
        </p:sp>
        <p:sp>
          <p:nvSpPr>
            <p:cNvPr id="38" name="矩形 3"/>
            <p:cNvSpPr>
              <a:spLocks noChangeArrowheads="1"/>
            </p:cNvSpPr>
            <p:nvPr>
              <p:custDataLst>
                <p:tags r:id="rId20"/>
              </p:custDataLst>
            </p:nvPr>
          </p:nvSpPr>
          <p:spPr bwMode="auto">
            <a:xfrm>
              <a:off x="3932884" y="3252887"/>
              <a:ext cx="463588" cy="523220"/>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rgbClr val="000000"/>
                  </a:solidFill>
                  <a:effectLst/>
                  <a:uLnTx/>
                  <a:uFillTx/>
                  <a:latin typeface="Times New Roman" panose="02020603050405020304" charset="0"/>
                </a:rPr>
                <a:t>H</a:t>
              </a:r>
              <a:endParaRPr kumimoji="0" lang="zh-CN" altLang="en-US" sz="2800" b="0" u="none" strike="noStrike" kern="0" cap="none" spc="0" normalizeH="0" baseline="0" noProof="0">
                <a:ln>
                  <a:noFill/>
                </a:ln>
                <a:solidFill>
                  <a:sysClr val="windowText" lastClr="000000"/>
                </a:solidFill>
                <a:effectLst/>
                <a:uLnTx/>
                <a:uFillTx/>
              </a:endParaRPr>
            </a:p>
          </p:txBody>
        </p:sp>
        <p:sp>
          <p:nvSpPr>
            <p:cNvPr id="39" name="Line 21"/>
            <p:cNvSpPr>
              <a:spLocks noChangeShapeType="1"/>
            </p:cNvSpPr>
            <p:nvPr>
              <p:custDataLst>
                <p:tags r:id="rId21"/>
              </p:custDataLst>
            </p:nvPr>
          </p:nvSpPr>
          <p:spPr bwMode="auto">
            <a:xfrm flipH="1" flipV="1">
              <a:off x="4734490" y="3137729"/>
              <a:ext cx="0" cy="230315"/>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sp>
          <p:nvSpPr>
            <p:cNvPr id="40" name="Line 21"/>
            <p:cNvSpPr>
              <a:spLocks noChangeShapeType="1"/>
            </p:cNvSpPr>
            <p:nvPr>
              <p:custDataLst>
                <p:tags r:id="rId22"/>
              </p:custDataLst>
            </p:nvPr>
          </p:nvSpPr>
          <p:spPr bwMode="auto">
            <a:xfrm flipH="1" flipV="1">
              <a:off x="4734490" y="3642990"/>
              <a:ext cx="0" cy="216024"/>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sp>
          <p:nvSpPr>
            <p:cNvPr id="41" name="Line 21"/>
            <p:cNvSpPr>
              <a:spLocks noChangeShapeType="1"/>
            </p:cNvSpPr>
            <p:nvPr>
              <p:custDataLst>
                <p:tags r:id="rId23"/>
              </p:custDataLst>
            </p:nvPr>
          </p:nvSpPr>
          <p:spPr bwMode="auto">
            <a:xfrm>
              <a:off x="4293184" y="3483720"/>
              <a:ext cx="279238"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grpSp>
      <p:sp>
        <p:nvSpPr>
          <p:cNvPr id="51" name="矩形 50"/>
          <p:cNvSpPr/>
          <p:nvPr>
            <p:custDataLst>
              <p:tags r:id="rId24"/>
            </p:custDataLst>
          </p:nvPr>
        </p:nvSpPr>
        <p:spPr>
          <a:xfrm>
            <a:off x="6961929" y="1825386"/>
            <a:ext cx="1396536" cy="523220"/>
          </a:xfrm>
          <a:prstGeom prst="rect">
            <a:avLst/>
          </a:prstGeom>
        </p:spPr>
        <p:txBody>
          <a:bodyPr wrap="none">
            <a:spAutoFit/>
          </a:bodyPr>
          <a:lstStyle/>
          <a:p>
            <a:r>
              <a:rPr lang="en-US" altLang="zh-CN" sz="2800" b="1" kern="0" smtClean="0">
                <a:solidFill>
                  <a:sysClr val="windowText" lastClr="000000"/>
                </a:solidFill>
                <a:latin typeface="Times New Roman" panose="02020603050405020304" charset="0"/>
              </a:rPr>
              <a:t>+ H—H</a:t>
            </a:r>
            <a:endParaRPr lang="zh-CN" altLang="en-US"/>
          </a:p>
        </p:txBody>
      </p:sp>
      <p:grpSp>
        <p:nvGrpSpPr>
          <p:cNvPr id="52" name="组合 51"/>
          <p:cNvGrpSpPr/>
          <p:nvPr>
            <p:custDataLst>
              <p:tags r:id="rId25"/>
            </p:custDataLst>
          </p:nvPr>
        </p:nvGrpSpPr>
        <p:grpSpPr>
          <a:xfrm>
            <a:off x="9489587" y="1302032"/>
            <a:ext cx="2073560" cy="1585671"/>
            <a:chOff x="8109226" y="864913"/>
            <a:chExt cx="2073560" cy="1585671"/>
          </a:xfrm>
        </p:grpSpPr>
        <p:grpSp>
          <p:nvGrpSpPr>
            <p:cNvPr id="53" name="组合 4"/>
            <p:cNvGrpSpPr/>
            <p:nvPr>
              <p:custDataLst>
                <p:tags r:id="rId26"/>
              </p:custDataLst>
            </p:nvPr>
          </p:nvGrpSpPr>
          <p:grpSpPr>
            <a:xfrm>
              <a:off x="8109226" y="864913"/>
              <a:ext cx="2073560" cy="1547217"/>
              <a:chOff x="3932884" y="2706886"/>
              <a:chExt cx="2073831" cy="1547649"/>
            </a:xfrm>
          </p:grpSpPr>
          <p:grpSp>
            <p:nvGrpSpPr>
              <p:cNvPr id="57" name="Group 14"/>
              <p:cNvGrpSpPr/>
              <p:nvPr>
                <p:custDataLst>
                  <p:tags r:id="rId27"/>
                </p:custDataLst>
              </p:nvPr>
            </p:nvGrpSpPr>
            <p:grpSpPr>
              <a:xfrm>
                <a:off x="4512611" y="2707528"/>
                <a:ext cx="1494104" cy="1218142"/>
                <a:chOff x="4571" y="1569"/>
                <a:chExt cx="824" cy="915"/>
              </a:xfrm>
            </p:grpSpPr>
            <p:sp>
              <p:nvSpPr>
                <p:cNvPr id="64" name="Text Box 23"/>
                <p:cNvSpPr txBox="1">
                  <a:spLocks noChangeArrowheads="1"/>
                </p:cNvSpPr>
                <p:nvPr>
                  <p:custDataLst>
                    <p:tags r:id="rId28"/>
                  </p:custDataLst>
                </p:nvPr>
              </p:nvSpPr>
              <p:spPr bwMode="auto">
                <a:xfrm>
                  <a:off x="4571" y="1947"/>
                  <a:ext cx="245" cy="393"/>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rPr>
                    <a:t>C</a:t>
                  </a:r>
                  <a:endParaRPr kumimoji="0" lang="en-US" altLang="zh-CN" sz="2800" b="1" u="none" strike="noStrike" kern="0" cap="none" spc="0" normalizeH="0" baseline="-25000" noProof="0">
                    <a:ln>
                      <a:noFill/>
                    </a:ln>
                    <a:solidFill>
                      <a:sysClr val="windowText" lastClr="000000"/>
                    </a:solidFill>
                    <a:effectLst/>
                    <a:uLnTx/>
                    <a:uFillTx/>
                    <a:latin typeface="Times New Roman" panose="02020603050405020304" charset="0"/>
                  </a:endParaRPr>
                </a:p>
              </p:txBody>
            </p:sp>
            <p:grpSp>
              <p:nvGrpSpPr>
                <p:cNvPr id="65" name="Group 15"/>
                <p:cNvGrpSpPr/>
                <p:nvPr>
                  <p:custDataLst>
                    <p:tags r:id="rId29"/>
                  </p:custDataLst>
                </p:nvPr>
              </p:nvGrpSpPr>
              <p:grpSpPr>
                <a:xfrm>
                  <a:off x="4732" y="1569"/>
                  <a:ext cx="663" cy="915"/>
                  <a:chOff x="1330" y="1433"/>
                  <a:chExt cx="663" cy="915"/>
                </a:xfrm>
              </p:grpSpPr>
              <p:sp>
                <p:nvSpPr>
                  <p:cNvPr id="66" name="Line 16"/>
                  <p:cNvSpPr>
                    <a:spLocks noChangeShapeType="1"/>
                  </p:cNvSpPr>
                  <p:nvPr>
                    <p:custDataLst>
                      <p:tags r:id="rId30"/>
                    </p:custDataLst>
                  </p:nvPr>
                </p:nvSpPr>
                <p:spPr bwMode="auto">
                  <a:xfrm>
                    <a:off x="1330" y="2028"/>
                    <a:ext cx="155"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sp>
                <p:nvSpPr>
                  <p:cNvPr id="67" name="Text Box 17"/>
                  <p:cNvSpPr txBox="1">
                    <a:spLocks noChangeArrowheads="1"/>
                  </p:cNvSpPr>
                  <p:nvPr>
                    <p:custDataLst>
                      <p:tags r:id="rId31"/>
                    </p:custDataLst>
                  </p:nvPr>
                </p:nvSpPr>
                <p:spPr bwMode="auto">
                  <a:xfrm>
                    <a:off x="1439" y="1853"/>
                    <a:ext cx="256" cy="393"/>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rPr>
                      <a:t>C</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ndParaRPr>
                  </a:p>
                </p:txBody>
              </p:sp>
              <p:sp>
                <p:nvSpPr>
                  <p:cNvPr id="68" name="Line 18"/>
                  <p:cNvSpPr>
                    <a:spLocks noChangeShapeType="1"/>
                  </p:cNvSpPr>
                  <p:nvPr>
                    <p:custDataLst>
                      <p:tags r:id="rId32"/>
                    </p:custDataLst>
                  </p:nvPr>
                </p:nvSpPr>
                <p:spPr bwMode="auto">
                  <a:xfrm flipH="1" flipV="1">
                    <a:off x="1557" y="1757"/>
                    <a:ext cx="0" cy="192"/>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sp>
                <p:nvSpPr>
                  <p:cNvPr id="69" name="Line 19"/>
                  <p:cNvSpPr>
                    <a:spLocks noChangeShapeType="1"/>
                  </p:cNvSpPr>
                  <p:nvPr>
                    <p:custDataLst>
                      <p:tags r:id="rId33"/>
                    </p:custDataLst>
                  </p:nvPr>
                </p:nvSpPr>
                <p:spPr bwMode="auto">
                  <a:xfrm flipH="1" flipV="1">
                    <a:off x="1588" y="2156"/>
                    <a:ext cx="0" cy="192"/>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sp>
                <p:nvSpPr>
                  <p:cNvPr id="70" name="Text Box 20"/>
                  <p:cNvSpPr txBox="1">
                    <a:spLocks noChangeArrowheads="1"/>
                  </p:cNvSpPr>
                  <p:nvPr>
                    <p:custDataLst>
                      <p:tags r:id="rId34"/>
                    </p:custDataLst>
                  </p:nvPr>
                </p:nvSpPr>
                <p:spPr bwMode="auto">
                  <a:xfrm>
                    <a:off x="1439" y="1433"/>
                    <a:ext cx="414" cy="393"/>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rPr>
                      <a:t>O</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ndParaRPr>
                  </a:p>
                </p:txBody>
              </p:sp>
              <p:sp>
                <p:nvSpPr>
                  <p:cNvPr id="71" name="Line 21"/>
                  <p:cNvSpPr>
                    <a:spLocks noChangeShapeType="1"/>
                  </p:cNvSpPr>
                  <p:nvPr>
                    <p:custDataLst>
                      <p:tags r:id="rId35"/>
                    </p:custDataLst>
                  </p:nvPr>
                </p:nvSpPr>
                <p:spPr bwMode="auto">
                  <a:xfrm>
                    <a:off x="1628" y="2028"/>
                    <a:ext cx="154"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sp>
                <p:nvSpPr>
                  <p:cNvPr id="72" name="Text Box 22"/>
                  <p:cNvSpPr txBox="1">
                    <a:spLocks noChangeArrowheads="1"/>
                  </p:cNvSpPr>
                  <p:nvPr>
                    <p:custDataLst>
                      <p:tags r:id="rId36"/>
                    </p:custDataLst>
                  </p:nvPr>
                </p:nvSpPr>
                <p:spPr bwMode="auto">
                  <a:xfrm>
                    <a:off x="1740" y="1811"/>
                    <a:ext cx="253" cy="393"/>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rPr>
                      <a:t>H</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ndParaRPr>
                  </a:p>
                </p:txBody>
              </p:sp>
            </p:grpSp>
          </p:grpSp>
          <p:sp>
            <p:nvSpPr>
              <p:cNvPr id="58" name="矩形 1"/>
              <p:cNvSpPr>
                <a:spLocks noChangeArrowheads="1"/>
              </p:cNvSpPr>
              <p:nvPr>
                <p:custDataLst>
                  <p:tags r:id="rId37"/>
                </p:custDataLst>
              </p:nvPr>
            </p:nvSpPr>
            <p:spPr bwMode="auto">
              <a:xfrm>
                <a:off x="4502695" y="3731315"/>
                <a:ext cx="463588" cy="523220"/>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rgbClr val="000000"/>
                    </a:solidFill>
                    <a:effectLst/>
                    <a:uLnTx/>
                    <a:uFillTx/>
                    <a:latin typeface="Times New Roman" panose="02020603050405020304" charset="0"/>
                  </a:rPr>
                  <a:t>H</a:t>
                </a:r>
                <a:endParaRPr kumimoji="0" lang="zh-CN" altLang="en-US" sz="2800" b="0" u="none" strike="noStrike" kern="0" cap="none" spc="0" normalizeH="0" baseline="0" noProof="0">
                  <a:ln>
                    <a:noFill/>
                  </a:ln>
                  <a:solidFill>
                    <a:sysClr val="windowText" lastClr="000000"/>
                  </a:solidFill>
                  <a:effectLst/>
                  <a:uLnTx/>
                  <a:uFillTx/>
                </a:endParaRPr>
              </a:p>
            </p:txBody>
          </p:sp>
          <p:sp>
            <p:nvSpPr>
              <p:cNvPr id="59" name="矩形 2"/>
              <p:cNvSpPr>
                <a:spLocks noChangeArrowheads="1"/>
              </p:cNvSpPr>
              <p:nvPr>
                <p:custDataLst>
                  <p:tags r:id="rId38"/>
                </p:custDataLst>
              </p:nvPr>
            </p:nvSpPr>
            <p:spPr bwMode="auto">
              <a:xfrm>
                <a:off x="4508948" y="2706886"/>
                <a:ext cx="463588" cy="523220"/>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rgbClr val="000000"/>
                    </a:solidFill>
                    <a:effectLst/>
                    <a:uLnTx/>
                    <a:uFillTx/>
                    <a:latin typeface="Times New Roman" panose="02020603050405020304" charset="0"/>
                  </a:rPr>
                  <a:t>H</a:t>
                </a:r>
                <a:endParaRPr kumimoji="0" lang="zh-CN" altLang="en-US" sz="2800" b="0" u="none" strike="noStrike" kern="0" cap="none" spc="0" normalizeH="0" baseline="0" noProof="0">
                  <a:ln>
                    <a:noFill/>
                  </a:ln>
                  <a:solidFill>
                    <a:sysClr val="windowText" lastClr="000000"/>
                  </a:solidFill>
                  <a:effectLst/>
                  <a:uLnTx/>
                  <a:uFillTx/>
                </a:endParaRPr>
              </a:p>
            </p:txBody>
          </p:sp>
          <p:sp>
            <p:nvSpPr>
              <p:cNvPr id="60" name="矩形 3"/>
              <p:cNvSpPr>
                <a:spLocks noChangeArrowheads="1"/>
              </p:cNvSpPr>
              <p:nvPr>
                <p:custDataLst>
                  <p:tags r:id="rId39"/>
                </p:custDataLst>
              </p:nvPr>
            </p:nvSpPr>
            <p:spPr bwMode="auto">
              <a:xfrm>
                <a:off x="3932884" y="3252887"/>
                <a:ext cx="463588" cy="523220"/>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rgbClr val="000000"/>
                    </a:solidFill>
                    <a:effectLst/>
                    <a:uLnTx/>
                    <a:uFillTx/>
                    <a:latin typeface="Times New Roman" panose="02020603050405020304" charset="0"/>
                  </a:rPr>
                  <a:t>H</a:t>
                </a:r>
                <a:endParaRPr kumimoji="0" lang="zh-CN" altLang="en-US" sz="2800" b="0" u="none" strike="noStrike" kern="0" cap="none" spc="0" normalizeH="0" baseline="0" noProof="0">
                  <a:ln>
                    <a:noFill/>
                  </a:ln>
                  <a:solidFill>
                    <a:sysClr val="windowText" lastClr="000000"/>
                  </a:solidFill>
                  <a:effectLst/>
                  <a:uLnTx/>
                  <a:uFillTx/>
                </a:endParaRPr>
              </a:p>
            </p:txBody>
          </p:sp>
          <p:sp>
            <p:nvSpPr>
              <p:cNvPr id="61" name="Line 21"/>
              <p:cNvSpPr>
                <a:spLocks noChangeShapeType="1"/>
              </p:cNvSpPr>
              <p:nvPr>
                <p:custDataLst>
                  <p:tags r:id="rId40"/>
                </p:custDataLst>
              </p:nvPr>
            </p:nvSpPr>
            <p:spPr bwMode="auto">
              <a:xfrm flipH="1" flipV="1">
                <a:off x="4734490" y="3137729"/>
                <a:ext cx="0" cy="230315"/>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sp>
            <p:nvSpPr>
              <p:cNvPr id="62" name="Line 21"/>
              <p:cNvSpPr>
                <a:spLocks noChangeShapeType="1"/>
              </p:cNvSpPr>
              <p:nvPr>
                <p:custDataLst>
                  <p:tags r:id="rId41"/>
                </p:custDataLst>
              </p:nvPr>
            </p:nvSpPr>
            <p:spPr bwMode="auto">
              <a:xfrm flipH="1" flipV="1">
                <a:off x="4734490" y="3642990"/>
                <a:ext cx="0" cy="216024"/>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sp>
            <p:nvSpPr>
              <p:cNvPr id="63" name="Line 21"/>
              <p:cNvSpPr>
                <a:spLocks noChangeShapeType="1"/>
              </p:cNvSpPr>
              <p:nvPr>
                <p:custDataLst>
                  <p:tags r:id="rId42"/>
                </p:custDataLst>
              </p:nvPr>
            </p:nvSpPr>
            <p:spPr bwMode="auto">
              <a:xfrm>
                <a:off x="4293184" y="3483720"/>
                <a:ext cx="279238"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grpSp>
        <p:sp>
          <p:nvSpPr>
            <p:cNvPr id="54" name="Line 19"/>
            <p:cNvSpPr>
              <a:spLocks noChangeShapeType="1"/>
            </p:cNvSpPr>
            <p:nvPr>
              <p:custDataLst>
                <p:tags r:id="rId43"/>
              </p:custDataLst>
            </p:nvPr>
          </p:nvSpPr>
          <p:spPr bwMode="auto">
            <a:xfrm>
              <a:off x="9521266" y="1134535"/>
              <a:ext cx="278028" cy="524"/>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sp>
          <p:nvSpPr>
            <p:cNvPr id="55" name="Text Box 22"/>
            <p:cNvSpPr txBox="1">
              <a:spLocks noChangeArrowheads="1"/>
            </p:cNvSpPr>
            <p:nvPr>
              <p:custDataLst>
                <p:tags r:id="rId44"/>
              </p:custDataLst>
            </p:nvPr>
          </p:nvSpPr>
          <p:spPr bwMode="auto">
            <a:xfrm>
              <a:off x="9699628" y="873007"/>
              <a:ext cx="458688" cy="523056"/>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rPr>
                <a:t>H</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ndParaRPr>
            </a:p>
          </p:txBody>
        </p:sp>
        <p:sp>
          <p:nvSpPr>
            <p:cNvPr id="56" name="Text Box 22"/>
            <p:cNvSpPr txBox="1">
              <a:spLocks noChangeArrowheads="1"/>
            </p:cNvSpPr>
            <p:nvPr>
              <p:custDataLst>
                <p:tags r:id="rId45"/>
              </p:custDataLst>
            </p:nvPr>
          </p:nvSpPr>
          <p:spPr bwMode="auto">
            <a:xfrm>
              <a:off x="9208475" y="1927528"/>
              <a:ext cx="458688" cy="523056"/>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rPr>
                <a:t>H</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ndParaRPr>
            </a:p>
          </p:txBody>
        </p:sp>
      </p:grpSp>
      <p:cxnSp>
        <p:nvCxnSpPr>
          <p:cNvPr id="73" name="直接连接符 72"/>
          <p:cNvCxnSpPr/>
          <p:nvPr>
            <p:custDataLst>
              <p:tags r:id="rId46"/>
            </p:custDataLst>
          </p:nvPr>
        </p:nvCxnSpPr>
        <p:spPr>
          <a:xfrm>
            <a:off x="6116212" y="1870012"/>
            <a:ext cx="436839" cy="0"/>
          </a:xfrm>
          <a:prstGeom prst="line">
            <a:avLst/>
          </a:prstGeom>
          <a:ln w="2540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custDataLst>
              <p:tags r:id="rId47"/>
            </p:custDataLst>
          </p:nvPr>
        </p:nvCxnSpPr>
        <p:spPr>
          <a:xfrm flipH="1">
            <a:off x="7835607" y="1972443"/>
            <a:ext cx="0" cy="273950"/>
          </a:xfrm>
          <a:prstGeom prst="line">
            <a:avLst/>
          </a:prstGeom>
          <a:ln w="2540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75" name="任意多边形 74"/>
          <p:cNvSpPr/>
          <p:nvPr>
            <p:custDataLst>
              <p:tags r:id="rId48"/>
            </p:custDataLst>
          </p:nvPr>
        </p:nvSpPr>
        <p:spPr>
          <a:xfrm>
            <a:off x="6204609" y="2281685"/>
            <a:ext cx="1923393" cy="344490"/>
          </a:xfrm>
          <a:custGeom>
            <a:avLst/>
            <a:gdLst>
              <a:gd name="connsiteX0" fmla="*/ 1923393 w 1923393"/>
              <a:gd name="connsiteY0" fmla="*/ 0 h 447418"/>
              <a:gd name="connsiteX1" fmla="*/ 1749973 w 1923393"/>
              <a:gd name="connsiteY1" fmla="*/ 252248 h 447418"/>
              <a:gd name="connsiteX2" fmla="*/ 1387366 w 1923393"/>
              <a:gd name="connsiteY2" fmla="*/ 425668 h 447418"/>
              <a:gd name="connsiteX3" fmla="*/ 1008993 w 1923393"/>
              <a:gd name="connsiteY3" fmla="*/ 441434 h 447418"/>
              <a:gd name="connsiteX4" fmla="*/ 677918 w 1923393"/>
              <a:gd name="connsiteY4" fmla="*/ 394137 h 447418"/>
              <a:gd name="connsiteX5" fmla="*/ 378373 w 1923393"/>
              <a:gd name="connsiteY5" fmla="*/ 283779 h 447418"/>
              <a:gd name="connsiteX6" fmla="*/ 110359 w 1923393"/>
              <a:gd name="connsiteY6" fmla="*/ 126124 h 447418"/>
              <a:gd name="connsiteX7" fmla="*/ 0 w 1923393"/>
              <a:gd name="connsiteY7" fmla="*/ 31531 h 447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3393" h="447418">
                <a:moveTo>
                  <a:pt x="1923393" y="0"/>
                </a:moveTo>
                <a:cubicBezTo>
                  <a:pt x="1881352" y="90651"/>
                  <a:pt x="1839311" y="181303"/>
                  <a:pt x="1749973" y="252248"/>
                </a:cubicBezTo>
                <a:cubicBezTo>
                  <a:pt x="1660635" y="323193"/>
                  <a:pt x="1510863" y="394137"/>
                  <a:pt x="1387366" y="425668"/>
                </a:cubicBezTo>
                <a:cubicBezTo>
                  <a:pt x="1263869" y="457199"/>
                  <a:pt x="1127234" y="446689"/>
                  <a:pt x="1008993" y="441434"/>
                </a:cubicBezTo>
                <a:cubicBezTo>
                  <a:pt x="890752" y="436179"/>
                  <a:pt x="783021" y="420413"/>
                  <a:pt x="677918" y="394137"/>
                </a:cubicBezTo>
                <a:cubicBezTo>
                  <a:pt x="572815" y="367861"/>
                  <a:pt x="472966" y="328448"/>
                  <a:pt x="378373" y="283779"/>
                </a:cubicBezTo>
                <a:cubicBezTo>
                  <a:pt x="283780" y="239110"/>
                  <a:pt x="173421" y="168165"/>
                  <a:pt x="110359" y="126124"/>
                </a:cubicBezTo>
                <a:cubicBezTo>
                  <a:pt x="47297" y="84083"/>
                  <a:pt x="23648" y="57807"/>
                  <a:pt x="0" y="31531"/>
                </a:cubicBezTo>
              </a:path>
            </a:pathLst>
          </a:cu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6" name="任意多边形 75"/>
          <p:cNvSpPr/>
          <p:nvPr>
            <p:custDataLst>
              <p:tags r:id="rId49"/>
            </p:custDataLst>
          </p:nvPr>
        </p:nvSpPr>
        <p:spPr>
          <a:xfrm rot="1246717" flipV="1">
            <a:off x="6303642" y="1491798"/>
            <a:ext cx="1261688" cy="265481"/>
          </a:xfrm>
          <a:custGeom>
            <a:avLst/>
            <a:gdLst>
              <a:gd name="connsiteX0" fmla="*/ 1923393 w 1923393"/>
              <a:gd name="connsiteY0" fmla="*/ 0 h 447418"/>
              <a:gd name="connsiteX1" fmla="*/ 1749973 w 1923393"/>
              <a:gd name="connsiteY1" fmla="*/ 252248 h 447418"/>
              <a:gd name="connsiteX2" fmla="*/ 1387366 w 1923393"/>
              <a:gd name="connsiteY2" fmla="*/ 425668 h 447418"/>
              <a:gd name="connsiteX3" fmla="*/ 1008993 w 1923393"/>
              <a:gd name="connsiteY3" fmla="*/ 441434 h 447418"/>
              <a:gd name="connsiteX4" fmla="*/ 677918 w 1923393"/>
              <a:gd name="connsiteY4" fmla="*/ 394137 h 447418"/>
              <a:gd name="connsiteX5" fmla="*/ 378373 w 1923393"/>
              <a:gd name="connsiteY5" fmla="*/ 283779 h 447418"/>
              <a:gd name="connsiteX6" fmla="*/ 110359 w 1923393"/>
              <a:gd name="connsiteY6" fmla="*/ 126124 h 447418"/>
              <a:gd name="connsiteX7" fmla="*/ 0 w 1923393"/>
              <a:gd name="connsiteY7" fmla="*/ 31531 h 447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3393" h="447418">
                <a:moveTo>
                  <a:pt x="1923393" y="0"/>
                </a:moveTo>
                <a:cubicBezTo>
                  <a:pt x="1881352" y="90651"/>
                  <a:pt x="1839311" y="181303"/>
                  <a:pt x="1749973" y="252248"/>
                </a:cubicBezTo>
                <a:cubicBezTo>
                  <a:pt x="1660635" y="323193"/>
                  <a:pt x="1510863" y="394137"/>
                  <a:pt x="1387366" y="425668"/>
                </a:cubicBezTo>
                <a:cubicBezTo>
                  <a:pt x="1263869" y="457199"/>
                  <a:pt x="1127234" y="446689"/>
                  <a:pt x="1008993" y="441434"/>
                </a:cubicBezTo>
                <a:cubicBezTo>
                  <a:pt x="890752" y="436179"/>
                  <a:pt x="783021" y="420413"/>
                  <a:pt x="677918" y="394137"/>
                </a:cubicBezTo>
                <a:cubicBezTo>
                  <a:pt x="572815" y="367861"/>
                  <a:pt x="472966" y="328448"/>
                  <a:pt x="378373" y="283779"/>
                </a:cubicBezTo>
                <a:cubicBezTo>
                  <a:pt x="283780" y="239110"/>
                  <a:pt x="173421" y="168165"/>
                  <a:pt x="110359" y="126124"/>
                </a:cubicBezTo>
                <a:cubicBezTo>
                  <a:pt x="47297" y="84083"/>
                  <a:pt x="23648" y="57807"/>
                  <a:pt x="0" y="31531"/>
                </a:cubicBezTo>
              </a:path>
            </a:pathLst>
          </a:cu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nvGrpSpPr>
          <p:cNvPr id="77" name="组合 76"/>
          <p:cNvGrpSpPr/>
          <p:nvPr>
            <p:custDataLst>
              <p:tags r:id="rId50"/>
            </p:custDataLst>
          </p:nvPr>
        </p:nvGrpSpPr>
        <p:grpSpPr>
          <a:xfrm>
            <a:off x="5484229" y="3091595"/>
            <a:ext cx="5417174" cy="672645"/>
            <a:chOff x="4985801" y="3208272"/>
            <a:chExt cx="5417174" cy="672645"/>
          </a:xfrm>
        </p:grpSpPr>
        <p:sp>
          <p:nvSpPr>
            <p:cNvPr id="78" name="Text Box 6"/>
            <p:cNvSpPr txBox="1">
              <a:spLocks noChangeArrowheads="1"/>
            </p:cNvSpPr>
            <p:nvPr>
              <p:custDataLst>
                <p:tags r:id="rId51"/>
              </p:custDataLst>
            </p:nvPr>
          </p:nvSpPr>
          <p:spPr bwMode="auto">
            <a:xfrm>
              <a:off x="4985801" y="3358608"/>
              <a:ext cx="2266197" cy="522309"/>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rPr>
                <a:t>CH</a:t>
              </a:r>
              <a:r>
                <a:rPr kumimoji="0" lang="en-US" altLang="zh-CN" sz="2800" b="1" u="none" strike="noStrike" kern="0" cap="none" spc="0" normalizeH="0" baseline="-25000" noProof="0">
                  <a:ln>
                    <a:noFill/>
                  </a:ln>
                  <a:solidFill>
                    <a:sysClr val="windowText" lastClr="000000"/>
                  </a:solidFill>
                  <a:effectLst/>
                  <a:uLnTx/>
                  <a:uFillTx/>
                  <a:latin typeface="Times New Roman" panose="02020603050405020304" charset="0"/>
                </a:rPr>
                <a:t>3</a:t>
              </a: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rPr>
                <a:t>CHO+H</a:t>
              </a:r>
              <a:r>
                <a:rPr kumimoji="0" lang="en-US" altLang="zh-CN" sz="2800" b="1" u="none" strike="noStrike" kern="0" cap="none" spc="0" normalizeH="0" baseline="-25000" noProof="0">
                  <a:ln>
                    <a:noFill/>
                  </a:ln>
                  <a:solidFill>
                    <a:sysClr val="windowText" lastClr="000000"/>
                  </a:solidFill>
                  <a:effectLst/>
                  <a:uLnTx/>
                  <a:uFillTx/>
                  <a:latin typeface="Times New Roman" panose="02020603050405020304" charset="0"/>
                </a:rPr>
                <a:t>2</a:t>
              </a:r>
              <a:endParaRPr kumimoji="0" lang="en-US" altLang="zh-CN" sz="2800" b="1" u="none" strike="noStrike" kern="0" cap="none" spc="0" normalizeH="0" baseline="-25000" noProof="0">
                <a:ln>
                  <a:noFill/>
                </a:ln>
                <a:solidFill>
                  <a:sysClr val="windowText" lastClr="000000"/>
                </a:solidFill>
                <a:effectLst/>
                <a:uLnTx/>
                <a:uFillTx/>
                <a:latin typeface="Times New Roman" panose="02020603050405020304" charset="0"/>
              </a:endParaRPr>
            </a:p>
          </p:txBody>
        </p:sp>
        <p:sp>
          <p:nvSpPr>
            <p:cNvPr id="79" name="Text Box 8"/>
            <p:cNvSpPr txBox="1">
              <a:spLocks noChangeArrowheads="1"/>
            </p:cNvSpPr>
            <p:nvPr>
              <p:custDataLst>
                <p:tags r:id="rId52"/>
              </p:custDataLst>
            </p:nvPr>
          </p:nvSpPr>
          <p:spPr bwMode="auto">
            <a:xfrm>
              <a:off x="8341643" y="3327698"/>
              <a:ext cx="2061332" cy="522309"/>
            </a:xfrm>
            <a:prstGeom prst="rect">
              <a:avLst/>
            </a:prstGeom>
            <a:noFill/>
            <a:ln w="9525">
              <a:noFill/>
              <a:miter lim="800000"/>
            </a:ln>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rPr>
                <a:t>CH</a:t>
              </a:r>
              <a:r>
                <a:rPr kumimoji="0" lang="en-US" altLang="zh-CN" sz="2800" b="1" u="none" strike="noStrike" kern="0" cap="none" spc="0" normalizeH="0" baseline="-25000" noProof="0">
                  <a:ln>
                    <a:noFill/>
                  </a:ln>
                  <a:solidFill>
                    <a:sysClr val="windowText" lastClr="000000"/>
                  </a:solidFill>
                  <a:effectLst/>
                  <a:uLnTx/>
                  <a:uFillTx/>
                  <a:latin typeface="Times New Roman" panose="02020603050405020304" charset="0"/>
                </a:rPr>
                <a:t>3</a:t>
              </a: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rPr>
                <a:t>CH</a:t>
              </a:r>
              <a:r>
                <a:rPr kumimoji="0" lang="en-US" altLang="zh-CN" sz="2800" b="1" u="none" strike="noStrike" kern="0" cap="none" spc="0" normalizeH="0" baseline="-25000" noProof="0">
                  <a:ln>
                    <a:noFill/>
                  </a:ln>
                  <a:solidFill>
                    <a:sysClr val="windowText" lastClr="000000"/>
                  </a:solidFill>
                  <a:effectLst/>
                  <a:uLnTx/>
                  <a:uFillTx/>
                  <a:latin typeface="Times New Roman" panose="02020603050405020304" charset="0"/>
                </a:rPr>
                <a:t>2</a:t>
              </a: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rPr>
                <a:t>OH</a:t>
              </a:r>
              <a:endParaRPr kumimoji="0" lang="en-US" altLang="zh-CN" sz="2800" b="1" u="none" strike="noStrike" kern="0" cap="none" spc="0" normalizeH="0" baseline="0" noProof="0">
                <a:ln>
                  <a:noFill/>
                </a:ln>
                <a:solidFill>
                  <a:sysClr val="windowText" lastClr="000000"/>
                </a:solidFill>
                <a:effectLst/>
                <a:uLnTx/>
                <a:uFillTx/>
                <a:latin typeface="Times New Roman" panose="02020603050405020304" charset="0"/>
              </a:endParaRPr>
            </a:p>
          </p:txBody>
        </p:sp>
        <p:grpSp>
          <p:nvGrpSpPr>
            <p:cNvPr id="80" name="组合 79"/>
            <p:cNvGrpSpPr/>
            <p:nvPr>
              <p:custDataLst>
                <p:tags r:id="rId53"/>
              </p:custDataLst>
            </p:nvPr>
          </p:nvGrpSpPr>
          <p:grpSpPr>
            <a:xfrm>
              <a:off x="7159838" y="3208272"/>
              <a:ext cx="1247315" cy="672645"/>
              <a:chOff x="7344923" y="4085037"/>
              <a:chExt cx="1247315" cy="672645"/>
            </a:xfrm>
          </p:grpSpPr>
          <p:sp>
            <p:nvSpPr>
              <p:cNvPr id="81" name="Text Box 4"/>
              <p:cNvSpPr txBox="1">
                <a:spLocks noChangeArrowheads="1"/>
              </p:cNvSpPr>
              <p:nvPr>
                <p:custDataLst>
                  <p:tags r:id="rId54"/>
                </p:custDataLst>
              </p:nvPr>
            </p:nvSpPr>
            <p:spPr bwMode="auto">
              <a:xfrm>
                <a:off x="7344923" y="4085037"/>
                <a:ext cx="1247315" cy="400110"/>
              </a:xfrm>
              <a:prstGeom prst="rect">
                <a:avLst/>
              </a:prstGeom>
              <a:noFill/>
              <a:ln w="9525">
                <a:noFill/>
                <a:miter lim="800000"/>
              </a:ln>
            </p:spPr>
            <p:txBody>
              <a:bodyPr wrap="squar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2000" b="1" u="none" strike="noStrike" kern="0" cap="none" spc="0" normalizeH="0" baseline="0" noProof="0" smtClean="0">
                    <a:ln>
                      <a:noFill/>
                    </a:ln>
                    <a:solidFill>
                      <a:sysClr val="windowText" lastClr="000000"/>
                    </a:solidFill>
                    <a:effectLst/>
                    <a:uLnTx/>
                    <a:uFillTx/>
                    <a:latin typeface="华文新魏" panose="02010800040101010101" pitchFamily="2" charset="-122"/>
                    <a:ea typeface="华文新魏" panose="02010800040101010101" pitchFamily="2" charset="-122"/>
                  </a:rPr>
                  <a:t>催化剂</a:t>
                </a:r>
                <a:endParaRPr kumimoji="0" lang="en-US" altLang="zh-CN" sz="2000" b="1" u="none" strike="noStrike" kern="0" cap="none" spc="0" normalizeH="0" baseline="0" noProof="0">
                  <a:ln>
                    <a:noFill/>
                  </a:ln>
                  <a:solidFill>
                    <a:sysClr val="windowText" lastClr="000000"/>
                  </a:solidFill>
                  <a:effectLst/>
                  <a:uLnTx/>
                  <a:uFillTx/>
                  <a:latin typeface="华文新魏" panose="02010800040101010101" pitchFamily="2" charset="-122"/>
                  <a:ea typeface="华文新魏" panose="02010800040101010101" pitchFamily="2" charset="-122"/>
                </a:endParaRPr>
              </a:p>
            </p:txBody>
          </p:sp>
          <p:sp>
            <p:nvSpPr>
              <p:cNvPr id="82" name="Line 7"/>
              <p:cNvSpPr>
                <a:spLocks noChangeShapeType="1"/>
              </p:cNvSpPr>
              <p:nvPr>
                <p:custDataLst>
                  <p:tags r:id="rId55"/>
                </p:custDataLst>
              </p:nvPr>
            </p:nvSpPr>
            <p:spPr bwMode="auto">
              <a:xfrm flipV="1">
                <a:off x="7391897" y="4541846"/>
                <a:ext cx="1084148" cy="0"/>
              </a:xfrm>
              <a:prstGeom prst="line">
                <a:avLst/>
              </a:prstGeom>
              <a:noFill/>
              <a:ln w="28575">
                <a:solidFill>
                  <a:srgbClr val="000000"/>
                </a:solidFill>
                <a:round/>
                <a:tailEnd type="triangle" w="med" len="me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u="none" strike="noStrike" kern="0" cap="none" spc="0" normalizeH="0" baseline="0" noProof="0">
                  <a:ln>
                    <a:noFill/>
                  </a:ln>
                  <a:solidFill>
                    <a:sysClr val="windowText" lastClr="000000"/>
                  </a:solidFill>
                  <a:effectLst/>
                  <a:uLnTx/>
                  <a:uFillTx/>
                </a:endParaRPr>
              </a:p>
            </p:txBody>
          </p:sp>
          <p:sp>
            <p:nvSpPr>
              <p:cNvPr id="83" name="AutoShape 9"/>
              <p:cNvSpPr>
                <a:spLocks noChangeArrowheads="1"/>
              </p:cNvSpPr>
              <p:nvPr>
                <p:custDataLst>
                  <p:tags r:id="rId56"/>
                </p:custDataLst>
              </p:nvPr>
            </p:nvSpPr>
            <p:spPr bwMode="auto">
              <a:xfrm>
                <a:off x="7768992" y="4581803"/>
                <a:ext cx="164979" cy="175879"/>
              </a:xfrm>
              <a:prstGeom prst="triangle">
                <a:avLst>
                  <a:gd name="adj" fmla="val 50000"/>
                </a:avLst>
              </a:prstGeom>
              <a:noFill/>
              <a:ln w="25400">
                <a:solidFill>
                  <a:srgbClr val="000000"/>
                </a:solidFill>
                <a:miter lim="800000"/>
              </a:ln>
            </p:spPr>
            <p:txBody>
              <a:bodyPr wrap="none"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000" b="0" u="none" strike="noStrike" kern="0" cap="none" spc="0" normalizeH="0" baseline="0" noProof="0">
                  <a:ln>
                    <a:noFill/>
                  </a:ln>
                  <a:solidFill>
                    <a:sysClr val="windowText" lastClr="000000"/>
                  </a:solidFill>
                  <a:effectLst/>
                  <a:uLnTx/>
                  <a:uFillTx/>
                </a:endParaRPr>
              </a:p>
            </p:txBody>
          </p:sp>
        </p:grpSp>
      </p:grpSp>
      <p:sp>
        <p:nvSpPr>
          <p:cNvPr id="85" name="矩形 84"/>
          <p:cNvSpPr/>
          <p:nvPr>
            <p:custDataLst>
              <p:tags r:id="rId57"/>
            </p:custDataLst>
          </p:nvPr>
        </p:nvSpPr>
        <p:spPr>
          <a:xfrm>
            <a:off x="216256" y="5403638"/>
            <a:ext cx="9032981" cy="596900"/>
          </a:xfrm>
          <a:prstGeom prst="rect">
            <a:avLst/>
          </a:prstGeom>
        </p:spPr>
        <p:txBody>
          <a:bodyPr wrap="square">
            <a:spAutoFit/>
          </a:bodyPr>
          <a:lstStyle/>
          <a:p>
            <a:pPr>
              <a:lnSpc>
                <a:spcPts val="3945"/>
              </a:lnSpc>
            </a:pPr>
            <a:r>
              <a:rPr lang="zh-CN" altLang="en-US" sz="2800" b="1" smtClean="0">
                <a:solidFill>
                  <a:prstClr val="black"/>
                </a:solidFill>
                <a:latin typeface="Times New Roman" panose="02020603050405020304" charset="0"/>
                <a:ea typeface="华文新魏" panose="02010800040101010101" pitchFamily="2" charset="-122"/>
                <a:cs typeface="Times New Roman" panose="02020603050405020304" charset="0"/>
                <a:sym typeface="+mn-ea"/>
              </a:rPr>
              <a:t>乙醛能和</a:t>
            </a:r>
            <a:r>
              <a:rPr lang="zh-CN" altLang="en-US" sz="2800" b="1" smtClean="0">
                <a:solidFill>
                  <a:srgbClr val="FF0000"/>
                </a:solidFill>
                <a:latin typeface="Times New Roman" panose="02020603050405020304" charset="0"/>
                <a:ea typeface="华文新魏" panose="02010800040101010101" pitchFamily="2" charset="-122"/>
                <a:cs typeface="Times New Roman" panose="02020603050405020304" charset="0"/>
                <a:sym typeface="+mn-ea"/>
              </a:rPr>
              <a:t>极性试剂</a:t>
            </a:r>
            <a:r>
              <a:rPr lang="en-US" altLang="zh-CN" sz="2800" b="1">
                <a:solidFill>
                  <a:srgbClr val="0000CC"/>
                </a:solidFill>
                <a:latin typeface="Times New Roman" panose="02020603050405020304" charset="0"/>
                <a:ea typeface="华文新魏" panose="02010800040101010101" pitchFamily="2" charset="-122"/>
                <a:cs typeface="Times New Roman" panose="02020603050405020304" charset="0"/>
                <a:sym typeface="+mn-ea"/>
              </a:rPr>
              <a:t>(</a:t>
            </a:r>
            <a:r>
              <a:rPr lang="zh-CN" altLang="en-US" sz="2800" b="1">
                <a:solidFill>
                  <a:srgbClr val="0000CC"/>
                </a:solidFill>
                <a:latin typeface="Times New Roman" panose="02020603050405020304" charset="0"/>
                <a:ea typeface="华文新魏" panose="02010800040101010101" pitchFamily="2" charset="-122"/>
                <a:cs typeface="Times New Roman" panose="02020603050405020304" charset="0"/>
                <a:sym typeface="+mn-ea"/>
              </a:rPr>
              <a:t>如：</a:t>
            </a:r>
            <a:r>
              <a:rPr lang="en-US" altLang="zh-CN" sz="2800" b="1">
                <a:solidFill>
                  <a:srgbClr val="0000CC"/>
                </a:solidFill>
                <a:latin typeface="Times New Roman" panose="02020603050405020304" charset="0"/>
                <a:ea typeface="华文新魏" panose="02010800040101010101" pitchFamily="2" charset="-122"/>
                <a:cs typeface="Times New Roman" panose="02020603050405020304" charset="0"/>
                <a:sym typeface="+mn-ea"/>
              </a:rPr>
              <a:t>H−CN)</a:t>
            </a:r>
            <a:r>
              <a:rPr lang="zh-CN" altLang="en-US" sz="2800" b="1" smtClean="0">
                <a:solidFill>
                  <a:prstClr val="black"/>
                </a:solidFill>
                <a:latin typeface="Times New Roman" panose="02020603050405020304" charset="0"/>
                <a:ea typeface="华文新魏" panose="02010800040101010101" pitchFamily="2" charset="-122"/>
                <a:cs typeface="Times New Roman" panose="02020603050405020304" charset="0"/>
                <a:sym typeface="+mn-ea"/>
              </a:rPr>
              <a:t>发生加成反应。</a:t>
            </a:r>
            <a:endParaRPr lang="zh-CN" altLang="en-US" sz="2800" b="1">
              <a:solidFill>
                <a:prstClr val="black"/>
              </a:solidFill>
              <a:latin typeface="Times New Roman" panose="02020603050405020304" charset="0"/>
              <a:ea typeface="华文新魏" panose="02010800040101010101" pitchFamily="2" charset="-122"/>
              <a:cs typeface="Times New Roman" panose="02020603050405020304" charset="0"/>
              <a:sym typeface="+mn-ea"/>
            </a:endParaRPr>
          </a:p>
        </p:txBody>
      </p:sp>
      <p:grpSp>
        <p:nvGrpSpPr>
          <p:cNvPr id="86" name="组合 85"/>
          <p:cNvGrpSpPr/>
          <p:nvPr>
            <p:custDataLst>
              <p:tags r:id="rId58"/>
            </p:custDataLst>
          </p:nvPr>
        </p:nvGrpSpPr>
        <p:grpSpPr>
          <a:xfrm>
            <a:off x="9985196" y="5061218"/>
            <a:ext cx="1289041" cy="1190297"/>
            <a:chOff x="7996310" y="4076906"/>
            <a:chExt cx="1289041" cy="1190297"/>
          </a:xfrm>
        </p:grpSpPr>
        <p:grpSp>
          <p:nvGrpSpPr>
            <p:cNvPr id="87" name="Group 15"/>
            <p:cNvGrpSpPr/>
            <p:nvPr>
              <p:custDataLst>
                <p:tags r:id="rId59"/>
              </p:custDataLst>
            </p:nvPr>
          </p:nvGrpSpPr>
          <p:grpSpPr>
            <a:xfrm>
              <a:off x="7996310" y="4185156"/>
              <a:ext cx="1289041" cy="1082047"/>
              <a:chOff x="1330" y="1433"/>
              <a:chExt cx="711" cy="813"/>
            </a:xfrm>
          </p:grpSpPr>
          <p:sp>
            <p:nvSpPr>
              <p:cNvPr id="90" name="Line 16"/>
              <p:cNvSpPr>
                <a:spLocks noChangeShapeType="1"/>
              </p:cNvSpPr>
              <p:nvPr>
                <p:custDataLst>
                  <p:tags r:id="rId60"/>
                </p:custDataLst>
              </p:nvPr>
            </p:nvSpPr>
            <p:spPr bwMode="auto">
              <a:xfrm>
                <a:off x="1330" y="2028"/>
                <a:ext cx="155"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1" u="none" strike="noStrike" kern="0" cap="none" spc="0" normalizeH="0" baseline="0" noProof="0">
                  <a:ln>
                    <a:noFill/>
                  </a:ln>
                  <a:solidFill>
                    <a:sysClr val="windowText" lastClr="000000"/>
                  </a:solidFill>
                  <a:effectLst/>
                  <a:uLnTx/>
                  <a:uFillTx/>
                </a:endParaRPr>
              </a:p>
            </p:txBody>
          </p:sp>
          <p:sp>
            <p:nvSpPr>
              <p:cNvPr id="91" name="Text Box 17"/>
              <p:cNvSpPr txBox="1">
                <a:spLocks noChangeArrowheads="1"/>
              </p:cNvSpPr>
              <p:nvPr>
                <p:custDataLst>
                  <p:tags r:id="rId61"/>
                </p:custDataLst>
              </p:nvPr>
            </p:nvSpPr>
            <p:spPr bwMode="auto">
              <a:xfrm>
                <a:off x="1439" y="1853"/>
                <a:ext cx="256" cy="393"/>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i="1" u="none" strike="noStrike" kern="0" cap="none" spc="0" normalizeH="0" baseline="0" noProof="0">
                    <a:ln>
                      <a:noFill/>
                    </a:ln>
                    <a:solidFill>
                      <a:sysClr val="windowText" lastClr="000000"/>
                    </a:solidFill>
                    <a:effectLst/>
                    <a:uLnTx/>
                    <a:uFillTx/>
                    <a:latin typeface="Times New Roman" panose="02020603050405020304" charset="0"/>
                  </a:rPr>
                  <a:t>C</a:t>
                </a:r>
                <a:endParaRPr kumimoji="0" lang="en-US" altLang="zh-CN" sz="2800" b="1" i="1" u="none" strike="noStrike" kern="0" cap="none" spc="0" normalizeH="0" baseline="0" noProof="0">
                  <a:ln>
                    <a:noFill/>
                  </a:ln>
                  <a:solidFill>
                    <a:sysClr val="windowText" lastClr="000000"/>
                  </a:solidFill>
                  <a:effectLst/>
                  <a:uLnTx/>
                  <a:uFillTx/>
                  <a:latin typeface="Times New Roman" panose="02020603050405020304" charset="0"/>
                </a:endParaRPr>
              </a:p>
            </p:txBody>
          </p:sp>
          <p:sp>
            <p:nvSpPr>
              <p:cNvPr id="92" name="Line 18"/>
              <p:cNvSpPr>
                <a:spLocks noChangeShapeType="1"/>
              </p:cNvSpPr>
              <p:nvPr>
                <p:custDataLst>
                  <p:tags r:id="rId62"/>
                </p:custDataLst>
              </p:nvPr>
            </p:nvSpPr>
            <p:spPr bwMode="auto">
              <a:xfrm flipH="1" flipV="1">
                <a:off x="1557" y="1757"/>
                <a:ext cx="0" cy="192"/>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1" u="none" strike="noStrike" kern="0" cap="none" spc="0" normalizeH="0" baseline="0" noProof="0">
                  <a:ln>
                    <a:noFill/>
                  </a:ln>
                  <a:solidFill>
                    <a:sysClr val="windowText" lastClr="000000"/>
                  </a:solidFill>
                  <a:effectLst/>
                  <a:uLnTx/>
                  <a:uFillTx/>
                </a:endParaRPr>
              </a:p>
            </p:txBody>
          </p:sp>
          <p:sp>
            <p:nvSpPr>
              <p:cNvPr id="93" name="Line 19"/>
              <p:cNvSpPr>
                <a:spLocks noChangeShapeType="1"/>
              </p:cNvSpPr>
              <p:nvPr>
                <p:custDataLst>
                  <p:tags r:id="rId63"/>
                </p:custDataLst>
              </p:nvPr>
            </p:nvSpPr>
            <p:spPr bwMode="auto">
              <a:xfrm flipH="1" flipV="1">
                <a:off x="1604" y="1757"/>
                <a:ext cx="0" cy="192"/>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1" u="none" strike="noStrike" kern="0" cap="none" spc="0" normalizeH="0" baseline="0" noProof="0">
                  <a:ln>
                    <a:noFill/>
                  </a:ln>
                  <a:solidFill>
                    <a:sysClr val="windowText" lastClr="000000"/>
                  </a:solidFill>
                  <a:effectLst/>
                  <a:uLnTx/>
                  <a:uFillTx/>
                </a:endParaRPr>
              </a:p>
            </p:txBody>
          </p:sp>
          <p:sp>
            <p:nvSpPr>
              <p:cNvPr id="94" name="Text Box 20"/>
              <p:cNvSpPr txBox="1">
                <a:spLocks noChangeArrowheads="1"/>
              </p:cNvSpPr>
              <p:nvPr>
                <p:custDataLst>
                  <p:tags r:id="rId64"/>
                </p:custDataLst>
              </p:nvPr>
            </p:nvSpPr>
            <p:spPr bwMode="auto">
              <a:xfrm>
                <a:off x="1468" y="1433"/>
                <a:ext cx="414" cy="393"/>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i="1" u="none" strike="noStrike" kern="0" cap="none" spc="0" normalizeH="0" baseline="0" noProof="0">
                    <a:ln>
                      <a:noFill/>
                    </a:ln>
                    <a:solidFill>
                      <a:sysClr val="windowText" lastClr="000000"/>
                    </a:solidFill>
                    <a:effectLst/>
                    <a:uLnTx/>
                    <a:uFillTx/>
                    <a:latin typeface="Times New Roman" panose="02020603050405020304" charset="0"/>
                  </a:rPr>
                  <a:t>O</a:t>
                </a:r>
                <a:endParaRPr kumimoji="0" lang="en-US" altLang="zh-CN" sz="2800" b="1" i="1" u="none" strike="noStrike" kern="0" cap="none" spc="0" normalizeH="0" baseline="0" noProof="0">
                  <a:ln>
                    <a:noFill/>
                  </a:ln>
                  <a:solidFill>
                    <a:sysClr val="windowText" lastClr="000000"/>
                  </a:solidFill>
                  <a:effectLst/>
                  <a:uLnTx/>
                  <a:uFillTx/>
                  <a:latin typeface="Times New Roman" panose="02020603050405020304" charset="0"/>
                </a:endParaRPr>
              </a:p>
            </p:txBody>
          </p:sp>
          <p:sp>
            <p:nvSpPr>
              <p:cNvPr id="95" name="Line 21"/>
              <p:cNvSpPr>
                <a:spLocks noChangeShapeType="1"/>
              </p:cNvSpPr>
              <p:nvPr>
                <p:custDataLst>
                  <p:tags r:id="rId65"/>
                </p:custDataLst>
              </p:nvPr>
            </p:nvSpPr>
            <p:spPr bwMode="auto">
              <a:xfrm>
                <a:off x="1669" y="2028"/>
                <a:ext cx="154" cy="0"/>
              </a:xfrm>
              <a:prstGeom prst="line">
                <a:avLst/>
              </a:prstGeom>
              <a:noFill/>
              <a:ln w="25400">
                <a:solidFill>
                  <a:srgbClr val="000000"/>
                </a:solidFill>
                <a:roun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1" u="none" strike="noStrike" kern="0" cap="none" spc="0" normalizeH="0" baseline="0" noProof="0">
                  <a:ln>
                    <a:noFill/>
                  </a:ln>
                  <a:solidFill>
                    <a:sysClr val="windowText" lastClr="000000"/>
                  </a:solidFill>
                  <a:effectLst/>
                  <a:uLnTx/>
                  <a:uFillTx/>
                </a:endParaRPr>
              </a:p>
            </p:txBody>
          </p:sp>
          <p:sp>
            <p:nvSpPr>
              <p:cNvPr id="96" name="Text Box 22"/>
              <p:cNvSpPr txBox="1">
                <a:spLocks noChangeArrowheads="1"/>
              </p:cNvSpPr>
              <p:nvPr>
                <p:custDataLst>
                  <p:tags r:id="rId66"/>
                </p:custDataLst>
              </p:nvPr>
            </p:nvSpPr>
            <p:spPr bwMode="auto">
              <a:xfrm>
                <a:off x="1788" y="1811"/>
                <a:ext cx="253" cy="393"/>
              </a:xfrm>
              <a:prstGeom prst="rect">
                <a:avLst/>
              </a:prstGeom>
              <a:noFill/>
              <a:ln w="9525">
                <a:noFill/>
                <a:miter lim="800000"/>
              </a:ln>
            </p:spPr>
            <p:txBody>
              <a:bodyPr>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1" i="1" u="none" strike="noStrike" kern="0" cap="none" spc="0" normalizeH="0" baseline="0" noProof="0">
                    <a:ln>
                      <a:noFill/>
                    </a:ln>
                    <a:solidFill>
                      <a:sysClr val="windowText" lastClr="000000"/>
                    </a:solidFill>
                    <a:effectLst/>
                    <a:uLnTx/>
                    <a:uFillTx/>
                    <a:latin typeface="Times New Roman" panose="02020603050405020304" charset="0"/>
                  </a:rPr>
                  <a:t>H</a:t>
                </a:r>
                <a:endParaRPr kumimoji="0" lang="en-US" altLang="zh-CN" sz="2800" b="1" i="1" u="none" strike="noStrike" kern="0" cap="none" spc="0" normalizeH="0" baseline="0" noProof="0">
                  <a:ln>
                    <a:noFill/>
                  </a:ln>
                  <a:solidFill>
                    <a:sysClr val="windowText" lastClr="000000"/>
                  </a:solidFill>
                  <a:effectLst/>
                  <a:uLnTx/>
                  <a:uFillTx/>
                  <a:latin typeface="Times New Roman" panose="02020603050405020304" charset="0"/>
                </a:endParaRPr>
              </a:p>
            </p:txBody>
          </p:sp>
        </p:grpSp>
        <p:sp>
          <p:nvSpPr>
            <p:cNvPr id="88" name="TextBox 91"/>
            <p:cNvSpPr txBox="1"/>
            <p:nvPr>
              <p:custDataLst>
                <p:tags r:id="rId67"/>
              </p:custDataLst>
            </p:nvPr>
          </p:nvSpPr>
          <p:spPr>
            <a:xfrm>
              <a:off x="8545353" y="4076906"/>
              <a:ext cx="572907" cy="461665"/>
            </a:xfrm>
            <a:prstGeom prst="rect">
              <a:avLst/>
            </a:prstGeom>
            <a:noFill/>
          </p:spPr>
          <p:txBody>
            <a:bodyPr wrap="square" rtlCol="0">
              <a:spAutoFit/>
            </a:bodyPr>
            <a:lstStyle/>
            <a:p>
              <a:r>
                <a:rPr lang="en-US" altLang="zh-CN" sz="2400" b="1" i="1" smtClean="0">
                  <a:solidFill>
                    <a:srgbClr val="000099"/>
                  </a:solidFill>
                  <a:ea typeface="华文中宋" panose="02010600040101010101" pitchFamily="2" charset="-122"/>
                </a:rPr>
                <a:t>δ</a:t>
              </a:r>
              <a:r>
                <a:rPr lang="en-US" altLang="zh-CN" sz="2400" b="1" smtClean="0">
                  <a:solidFill>
                    <a:srgbClr val="000099"/>
                  </a:solidFill>
                  <a:ea typeface="华文中宋" panose="02010600040101010101" pitchFamily="2" charset="-122"/>
                </a:rPr>
                <a:t>-</a:t>
              </a:r>
              <a:endParaRPr lang="zh-CN" altLang="en-US" sz="2400" b="1">
                <a:solidFill>
                  <a:srgbClr val="000099"/>
                </a:solidFill>
                <a:ea typeface="华文中宋" panose="02010600040101010101" pitchFamily="2" charset="-122"/>
              </a:endParaRPr>
            </a:p>
          </p:txBody>
        </p:sp>
        <p:sp>
          <p:nvSpPr>
            <p:cNvPr id="89" name="TextBox 110"/>
            <p:cNvSpPr txBox="1"/>
            <p:nvPr>
              <p:custDataLst>
                <p:tags r:id="rId68"/>
              </p:custDataLst>
            </p:nvPr>
          </p:nvSpPr>
          <p:spPr>
            <a:xfrm>
              <a:off x="8464063" y="4557878"/>
              <a:ext cx="533022" cy="458746"/>
            </a:xfrm>
            <a:prstGeom prst="rect">
              <a:avLst/>
            </a:prstGeom>
            <a:noFill/>
          </p:spPr>
          <p:txBody>
            <a:bodyPr wrap="square" rtlCol="0">
              <a:spAutoFit/>
            </a:bodyPr>
            <a:lstStyle/>
            <a:p>
              <a:r>
                <a:rPr lang="en-US" altLang="zh-CN" sz="2400" b="1" i="1" smtClean="0">
                  <a:solidFill>
                    <a:srgbClr val="FF0000"/>
                  </a:solidFill>
                  <a:ea typeface="华文中宋" panose="02010600040101010101" pitchFamily="2" charset="-122"/>
                </a:rPr>
                <a:t>δ</a:t>
              </a:r>
              <a:r>
                <a:rPr lang="en-US" altLang="zh-CN" sz="2400" b="1" smtClean="0">
                  <a:solidFill>
                    <a:srgbClr val="FF0000"/>
                  </a:solidFill>
                  <a:ea typeface="华文中宋" panose="02010600040101010101" pitchFamily="2" charset="-122"/>
                </a:rPr>
                <a:t>+</a:t>
              </a:r>
              <a:endParaRPr lang="zh-CN" altLang="en-US" sz="2400" b="1">
                <a:solidFill>
                  <a:srgbClr val="FF0000"/>
                </a:solidFill>
                <a:ea typeface="华文中宋" panose="02010600040101010101" pitchFamily="2" charset="-122"/>
              </a:endParaRPr>
            </a:p>
          </p:txBody>
        </p:sp>
      </p:grpSp>
      <p:sp>
        <p:nvSpPr>
          <p:cNvPr id="97" name="矩形 96"/>
          <p:cNvSpPr/>
          <p:nvPr>
            <p:custDataLst>
              <p:tags r:id="rId69"/>
            </p:custDataLst>
          </p:nvPr>
        </p:nvSpPr>
        <p:spPr>
          <a:xfrm>
            <a:off x="256205" y="3794625"/>
            <a:ext cx="11282471" cy="738664"/>
          </a:xfrm>
          <a:prstGeom prst="rect">
            <a:avLst/>
          </a:prstGeom>
        </p:spPr>
        <p:txBody>
          <a:bodyPr wrap="square">
            <a:spAutoFit/>
          </a:bodyPr>
          <a:lstStyle/>
          <a:p>
            <a:pPr algn="ctr">
              <a:lnSpc>
                <a:spcPct val="150000"/>
              </a:lnSpc>
            </a:pPr>
            <a:r>
              <a:rPr lang="zh-CN" altLang="en-US" sz="2800" b="1">
                <a:solidFill>
                  <a:prstClr val="black"/>
                </a:solidFill>
                <a:latin typeface="华文新魏" panose="02010800040101010101" pitchFamily="2" charset="-122"/>
                <a:ea typeface="华文新魏" panose="02010800040101010101" pitchFamily="2" charset="-122"/>
                <a:cs typeface="微软雅黑" panose="020B0503020204020204" charset="-122"/>
              </a:rPr>
              <a:t>有机物</a:t>
            </a:r>
            <a:r>
              <a:rPr lang="zh-CN" altLang="en-US" sz="2800" b="1">
                <a:solidFill>
                  <a:srgbClr val="0000FF"/>
                </a:solidFill>
                <a:latin typeface="华文新魏" panose="02010800040101010101" pitchFamily="2" charset="-122"/>
                <a:ea typeface="华文新魏" panose="02010800040101010101" pitchFamily="2" charset="-122"/>
                <a:cs typeface="微软雅黑" panose="020B0503020204020204" charset="-122"/>
              </a:rPr>
              <a:t>得氢</a:t>
            </a:r>
            <a:r>
              <a:rPr lang="zh-CN" altLang="en-US" sz="2800" b="1">
                <a:solidFill>
                  <a:prstClr val="black"/>
                </a:solidFill>
                <a:latin typeface="华文新魏" panose="02010800040101010101" pitchFamily="2" charset="-122"/>
                <a:ea typeface="华文新魏" panose="02010800040101010101" pitchFamily="2" charset="-122"/>
                <a:cs typeface="微软雅黑" panose="020B0503020204020204" charset="-122"/>
              </a:rPr>
              <a:t>或</a:t>
            </a:r>
            <a:r>
              <a:rPr lang="zh-CN" altLang="en-US" sz="2800" b="1">
                <a:solidFill>
                  <a:srgbClr val="0000FF"/>
                </a:solidFill>
                <a:latin typeface="华文新魏" panose="02010800040101010101" pitchFamily="2" charset="-122"/>
                <a:ea typeface="华文新魏" panose="02010800040101010101" pitchFamily="2" charset="-122"/>
                <a:cs typeface="微软雅黑" panose="020B0503020204020204" charset="-122"/>
              </a:rPr>
              <a:t>去氧</a:t>
            </a:r>
            <a:r>
              <a:rPr lang="en-US" altLang="zh-CN" sz="2800" b="1">
                <a:solidFill>
                  <a:prstClr val="black"/>
                </a:solidFill>
                <a:latin typeface="华文新魏" panose="02010800040101010101" pitchFamily="2" charset="-122"/>
                <a:ea typeface="华文新魏" panose="02010800040101010101" pitchFamily="2" charset="-122"/>
                <a:cs typeface="微软雅黑" panose="020B0503020204020204" charset="-122"/>
              </a:rPr>
              <a:t>, </a:t>
            </a:r>
            <a:r>
              <a:rPr lang="zh-CN" altLang="en-US" sz="2800" b="1">
                <a:solidFill>
                  <a:prstClr val="black"/>
                </a:solidFill>
                <a:latin typeface="华文新魏" panose="02010800040101010101" pitchFamily="2" charset="-122"/>
                <a:ea typeface="华文新魏" panose="02010800040101010101" pitchFamily="2" charset="-122"/>
                <a:cs typeface="微软雅黑" panose="020B0503020204020204" charset="-122"/>
              </a:rPr>
              <a:t>发生</a:t>
            </a:r>
            <a:r>
              <a:rPr lang="zh-CN" altLang="en-US" sz="2800" b="1">
                <a:solidFill>
                  <a:srgbClr val="0000FF"/>
                </a:solidFill>
                <a:latin typeface="华文新魏" panose="02010800040101010101" pitchFamily="2" charset="-122"/>
                <a:ea typeface="华文新魏" panose="02010800040101010101" pitchFamily="2" charset="-122"/>
                <a:cs typeface="微软雅黑" panose="020B0503020204020204" charset="-122"/>
              </a:rPr>
              <a:t>还原</a:t>
            </a:r>
            <a:r>
              <a:rPr lang="zh-CN" altLang="en-US" sz="2800" b="1" smtClean="0">
                <a:solidFill>
                  <a:srgbClr val="0000FF"/>
                </a:solidFill>
                <a:latin typeface="华文新魏" panose="02010800040101010101" pitchFamily="2" charset="-122"/>
                <a:ea typeface="华文新魏" panose="02010800040101010101" pitchFamily="2" charset="-122"/>
                <a:cs typeface="微软雅黑" panose="020B0503020204020204" charset="-122"/>
              </a:rPr>
              <a:t>反应；</a:t>
            </a:r>
            <a:r>
              <a:rPr lang="zh-CN" altLang="en-US" sz="2800" b="1" smtClean="0">
                <a:solidFill>
                  <a:prstClr val="black"/>
                </a:solidFill>
                <a:latin typeface="华文新魏" panose="02010800040101010101" pitchFamily="2" charset="-122"/>
                <a:ea typeface="华文新魏" panose="02010800040101010101" pitchFamily="2" charset="-122"/>
                <a:cs typeface="微软雅黑" panose="020B0503020204020204" charset="-122"/>
              </a:rPr>
              <a:t>有机物</a:t>
            </a:r>
            <a:r>
              <a:rPr lang="zh-CN" altLang="en-US" sz="2800" b="1">
                <a:solidFill>
                  <a:srgbClr val="FF0000"/>
                </a:solidFill>
                <a:latin typeface="华文新魏" panose="02010800040101010101" pitchFamily="2" charset="-122"/>
                <a:ea typeface="华文新魏" panose="02010800040101010101" pitchFamily="2" charset="-122"/>
                <a:cs typeface="微软雅黑" panose="020B0503020204020204" charset="-122"/>
              </a:rPr>
              <a:t>得氧</a:t>
            </a:r>
            <a:r>
              <a:rPr lang="zh-CN" altLang="en-US" sz="2800" b="1">
                <a:solidFill>
                  <a:prstClr val="black"/>
                </a:solidFill>
                <a:latin typeface="华文新魏" panose="02010800040101010101" pitchFamily="2" charset="-122"/>
                <a:ea typeface="华文新魏" panose="02010800040101010101" pitchFamily="2" charset="-122"/>
                <a:cs typeface="微软雅黑" panose="020B0503020204020204" charset="-122"/>
              </a:rPr>
              <a:t>或</a:t>
            </a:r>
            <a:r>
              <a:rPr lang="zh-CN" altLang="en-US" sz="2800" b="1">
                <a:solidFill>
                  <a:srgbClr val="FF0000"/>
                </a:solidFill>
                <a:latin typeface="华文新魏" panose="02010800040101010101" pitchFamily="2" charset="-122"/>
                <a:ea typeface="华文新魏" panose="02010800040101010101" pitchFamily="2" charset="-122"/>
                <a:cs typeface="微软雅黑" panose="020B0503020204020204" charset="-122"/>
              </a:rPr>
              <a:t>去氢</a:t>
            </a:r>
            <a:r>
              <a:rPr lang="en-US" altLang="zh-CN" sz="2800" b="1">
                <a:solidFill>
                  <a:prstClr val="black"/>
                </a:solidFill>
                <a:latin typeface="华文新魏" panose="02010800040101010101" pitchFamily="2" charset="-122"/>
                <a:ea typeface="华文新魏" panose="02010800040101010101" pitchFamily="2" charset="-122"/>
                <a:cs typeface="微软雅黑" panose="020B0503020204020204" charset="-122"/>
              </a:rPr>
              <a:t>, </a:t>
            </a:r>
            <a:r>
              <a:rPr lang="zh-CN" altLang="en-US" sz="2800" b="1">
                <a:solidFill>
                  <a:prstClr val="black"/>
                </a:solidFill>
                <a:latin typeface="华文新魏" panose="02010800040101010101" pitchFamily="2" charset="-122"/>
                <a:ea typeface="华文新魏" panose="02010800040101010101" pitchFamily="2" charset="-122"/>
                <a:cs typeface="微软雅黑" panose="020B0503020204020204" charset="-122"/>
              </a:rPr>
              <a:t>发生</a:t>
            </a:r>
            <a:r>
              <a:rPr lang="zh-CN" altLang="en-US" sz="2800" b="1">
                <a:solidFill>
                  <a:srgbClr val="FF0000"/>
                </a:solidFill>
                <a:latin typeface="华文新魏" panose="02010800040101010101" pitchFamily="2" charset="-122"/>
                <a:ea typeface="华文新魏" panose="02010800040101010101" pitchFamily="2" charset="-122"/>
                <a:cs typeface="微软雅黑" panose="020B0503020204020204" charset="-122"/>
              </a:rPr>
              <a:t>氧化反应</a:t>
            </a:r>
            <a:endParaRPr lang="zh-CN" altLang="en-US" sz="2800" b="1">
              <a:solidFill>
                <a:srgbClr val="FF0000"/>
              </a:solidFill>
              <a:latin typeface="华文新魏" panose="02010800040101010101" pitchFamily="2" charset="-122"/>
              <a:ea typeface="华文新魏" panose="02010800040101010101" pitchFamily="2"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wipe(left)">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73"/>
                                        </p:tgtEl>
                                        <p:attrNameLst>
                                          <p:attrName>style.visibility</p:attrName>
                                        </p:attrNameLst>
                                      </p:cBhvr>
                                      <p:to>
                                        <p:strVal val="visible"/>
                                      </p:to>
                                    </p:set>
                                    <p:animEffect transition="in" filter="wipe(right)">
                                      <p:cBhvr>
                                        <p:cTn id="17" dur="500"/>
                                        <p:tgtEl>
                                          <p:spTgt spid="7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4"/>
                                        </p:tgtEl>
                                        <p:attrNameLst>
                                          <p:attrName>style.visibility</p:attrName>
                                        </p:attrNameLst>
                                      </p:cBhvr>
                                      <p:to>
                                        <p:strVal val="visible"/>
                                      </p:to>
                                    </p:set>
                                    <p:animEffect transition="in" filter="wipe(up)">
                                      <p:cBhvr>
                                        <p:cTn id="22" dur="500"/>
                                        <p:tgtEl>
                                          <p:spTgt spid="7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76"/>
                                        </p:tgtEl>
                                        <p:attrNameLst>
                                          <p:attrName>style.visibility</p:attrName>
                                        </p:attrNameLst>
                                      </p:cBhvr>
                                      <p:to>
                                        <p:strVal val="visible"/>
                                      </p:to>
                                    </p:set>
                                    <p:animEffect transition="in" filter="wipe(right)">
                                      <p:cBhvr>
                                        <p:cTn id="27" dur="500"/>
                                        <p:tgtEl>
                                          <p:spTgt spid="7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75"/>
                                        </p:tgtEl>
                                        <p:attrNameLst>
                                          <p:attrName>style.visibility</p:attrName>
                                        </p:attrNameLst>
                                      </p:cBhvr>
                                      <p:to>
                                        <p:strVal val="visible"/>
                                      </p:to>
                                    </p:set>
                                    <p:animEffect transition="in" filter="wipe(right)">
                                      <p:cBhvr>
                                        <p:cTn id="32" dur="500"/>
                                        <p:tgtEl>
                                          <p:spTgt spid="7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left)">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52"/>
                                        </p:tgtEl>
                                        <p:attrNameLst>
                                          <p:attrName>style.visibility</p:attrName>
                                        </p:attrNameLst>
                                      </p:cBhvr>
                                      <p:to>
                                        <p:strVal val="visible"/>
                                      </p:to>
                                    </p:set>
                                    <p:animEffect transition="in" filter="wipe(left)">
                                      <p:cBhvr>
                                        <p:cTn id="42" dur="500"/>
                                        <p:tgtEl>
                                          <p:spTgt spid="5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77"/>
                                        </p:tgtEl>
                                        <p:attrNameLst>
                                          <p:attrName>style.visibility</p:attrName>
                                        </p:attrNameLst>
                                      </p:cBhvr>
                                      <p:to>
                                        <p:strVal val="visible"/>
                                      </p:to>
                                    </p:set>
                                    <p:animEffect transition="in" filter="wipe(left)">
                                      <p:cBhvr>
                                        <p:cTn id="47" dur="500"/>
                                        <p:tgtEl>
                                          <p:spTgt spid="77"/>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97"/>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86"/>
                                        </p:tgtEl>
                                        <p:attrNameLst>
                                          <p:attrName>style.visibility</p:attrName>
                                        </p:attrNameLst>
                                      </p:cBhvr>
                                      <p:to>
                                        <p:strVal val="visible"/>
                                      </p:to>
                                    </p:set>
                                    <p:animEffect transition="in" filter="wipe(left)">
                                      <p:cBhvr>
                                        <p:cTn id="56" dur="500"/>
                                        <p:tgtEl>
                                          <p:spTgt spid="86"/>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75" grpId="0"/>
      <p:bldP spid="76" grpId="0"/>
      <p:bldP spid="85" grpId="0"/>
      <p:bldP spid="97" grpId="0"/>
    </p:bldLst>
  </p:timing>
</p:sld>
</file>

<file path=ppt/tags/tag1.xml><?xml version="1.0" encoding="utf-8"?>
<p:tagLst xmlns:p="http://schemas.openxmlformats.org/presentationml/2006/main">
  <p:tag name="AS_UNIQUEID" val="8898"/>
</p:tagLst>
</file>

<file path=ppt/tags/tag10.xml><?xml version="1.0" encoding="utf-8"?>
<p:tagLst xmlns:p="http://schemas.openxmlformats.org/presentationml/2006/main">
  <p:tag name="AS_UNIQUEID" val="8907"/>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diagram20203749_1*i*1"/>
  <p:tag name="KSO_WM_UNIT_INDEX" val="1"/>
  <p:tag name="KSO_WM_UNIT_LAYERLEVEL" val="1"/>
  <p:tag name="KSO_WM_UNIT_TEXT_FILL_FORE_SCHEMECOLOR_INDEX" val="14"/>
  <p:tag name="KSO_WM_UNIT_TEXT_FILL_FORE_SCHEMECOLOR_INDEX_BRIGHTNESS" val="0"/>
  <p:tag name="KSO_WM_UNIT_TEXT_FILL_TYPE" val="1"/>
  <p:tag name="KSO_WM_UNIT_TYPE" val="i"/>
</p:tagLst>
</file>

<file path=ppt/tags/tag100.xml><?xml version="1.0" encoding="utf-8"?>
<p:tagLst xmlns:p="http://schemas.openxmlformats.org/presentationml/2006/main">
  <p:tag name="AS_UNIQUEID" val="8411"/>
  <p:tag name="KSO_WM_BEAUTIFY_FLAG" val=""/>
</p:tagLst>
</file>

<file path=ppt/tags/tag101.xml><?xml version="1.0" encoding="utf-8"?>
<p:tagLst xmlns:p="http://schemas.openxmlformats.org/presentationml/2006/main">
  <p:tag name="AS_UNIQUEID" val="8412"/>
  <p:tag name="KSO_WM_BEAUTIFY_FLAG" val=""/>
</p:tagLst>
</file>

<file path=ppt/tags/tag102.xml><?xml version="1.0" encoding="utf-8"?>
<p:tagLst xmlns:p="http://schemas.openxmlformats.org/presentationml/2006/main">
  <p:tag name="AS_UNIQUEID" val="8413"/>
  <p:tag name="KSO_WM_BEAUTIFY_FLAG" val=""/>
</p:tagLst>
</file>

<file path=ppt/tags/tag103.xml><?xml version="1.0" encoding="utf-8"?>
<p:tagLst xmlns:p="http://schemas.openxmlformats.org/presentationml/2006/main">
  <p:tag name="AS_UNIQUEID" val="8414"/>
  <p:tag name="KSO_WM_BEAUTIFY_FLAG" val=""/>
</p:tagLst>
</file>

<file path=ppt/tags/tag104.xml><?xml version="1.0" encoding="utf-8"?>
<p:tagLst xmlns:p="http://schemas.openxmlformats.org/presentationml/2006/main">
  <p:tag name="AS_UNIQUEID" val="8415"/>
  <p:tag name="KSO_WM_BEAUTIFY_FLAG" val=""/>
</p:tagLst>
</file>

<file path=ppt/tags/tag105.xml><?xml version="1.0" encoding="utf-8"?>
<p:tagLst xmlns:p="http://schemas.openxmlformats.org/presentationml/2006/main">
  <p:tag name="AS_UNIQUEID" val="8416"/>
  <p:tag name="KSO_WM_BEAUTIFY_FLAG" val=""/>
</p:tagLst>
</file>

<file path=ppt/tags/tag106.xml><?xml version="1.0" encoding="utf-8"?>
<p:tagLst xmlns:p="http://schemas.openxmlformats.org/presentationml/2006/main">
  <p:tag name="AS_UNIQUEID" val="8417"/>
  <p:tag name="KSO_WM_BEAUTIFY_FLAG" val=""/>
</p:tagLst>
</file>

<file path=ppt/tags/tag107.xml><?xml version="1.0" encoding="utf-8"?>
<p:tagLst xmlns:p="http://schemas.openxmlformats.org/presentationml/2006/main">
  <p:tag name="AS_UNIQUEID" val="3591"/>
</p:tagLst>
</file>

<file path=ppt/tags/tag108.xml><?xml version="1.0" encoding="utf-8"?>
<p:tagLst xmlns:p="http://schemas.openxmlformats.org/presentationml/2006/main">
  <p:tag name="AS_UNIQUEID" val="3592"/>
  <p:tag name="KSO_WM_BEAUTIFY_FLAG" val=""/>
</p:tagLst>
</file>

<file path=ppt/tags/tag109.xml><?xml version="1.0" encoding="utf-8"?>
<p:tagLst xmlns:p="http://schemas.openxmlformats.org/presentationml/2006/main">
  <p:tag name="AS_UNIQUEID" val="3593"/>
</p:tagLst>
</file>

<file path=ppt/tags/tag11.xml><?xml version="1.0" encoding="utf-8"?>
<p:tagLst xmlns:p="http://schemas.openxmlformats.org/presentationml/2006/main">
  <p:tag name="AS_UNIQUEID" val="8908"/>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BACK_SCHEMECOLOR_INDEX" val="5"/>
  <p:tag name="KSO_WM_UNIT_FILL_BACK_SCHEMECOLOR_INDEX_BRIGHTNESS" val="0.6"/>
  <p:tag name="KSO_WM_UNIT_FILL_FORE_SCHEMECOLOR_INDEX" val="7"/>
  <p:tag name="KSO_WM_UNIT_FILL_FORE_SCHEMECOLOR_INDEX_BRIGHTNESS" val="0.8"/>
  <p:tag name="KSO_WM_UNIT_FILL_TYPE" val="2"/>
  <p:tag name="KSO_WM_UNIT_HIGHLIGHT" val="0"/>
  <p:tag name="KSO_WM_UNIT_ID" val="diagram20203749_1*i*2"/>
  <p:tag name="KSO_WM_UNIT_INDEX" val="2"/>
  <p:tag name="KSO_WM_UNIT_LAYERLEVEL" val="1"/>
  <p:tag name="KSO_WM_UNIT_TEXT_FILL_FORE_SCHEMECOLOR_INDEX" val="14"/>
  <p:tag name="KSO_WM_UNIT_TEXT_FILL_FORE_SCHEMECOLOR_INDEX_BRIGHTNESS" val="0"/>
  <p:tag name="KSO_WM_UNIT_TEXT_FILL_TYPE" val="1"/>
  <p:tag name="KSO_WM_UNIT_TYPE" val="i"/>
</p:tagLst>
</file>

<file path=ppt/tags/tag110.xml><?xml version="1.0" encoding="utf-8"?>
<p:tagLst xmlns:p="http://schemas.openxmlformats.org/presentationml/2006/main">
  <p:tag name="AS_UNIQUEID" val="3594"/>
  <p:tag name="KSO_WM_BEAUTIFY_FLAG" val=""/>
</p:tagLst>
</file>

<file path=ppt/tags/tag111.xml><?xml version="1.0" encoding="utf-8"?>
<p:tagLst xmlns:p="http://schemas.openxmlformats.org/presentationml/2006/main">
  <p:tag name="AS_UNIQUEID" val="3595"/>
  <p:tag name="KSO_WM_BEAUTIFY_FLAG" val=""/>
</p:tagLst>
</file>

<file path=ppt/tags/tag112.xml><?xml version="1.0" encoding="utf-8"?>
<p:tagLst xmlns:p="http://schemas.openxmlformats.org/presentationml/2006/main">
  <p:tag name="AS_UNIQUEID" val="3596"/>
  <p:tag name="KSO_WM_BEAUTIFY_FLAG" val=""/>
</p:tagLst>
</file>

<file path=ppt/tags/tag113.xml><?xml version="1.0" encoding="utf-8"?>
<p:tagLst xmlns:p="http://schemas.openxmlformats.org/presentationml/2006/main">
  <p:tag name="AS_UNIQUEID" val="9663"/>
</p:tagLst>
</file>

<file path=ppt/tags/tag114.xml><?xml version="1.0" encoding="utf-8"?>
<p:tagLst xmlns:p="http://schemas.openxmlformats.org/presentationml/2006/main">
  <p:tag name="AS_UNIQUEID" val="9664"/>
</p:tagLst>
</file>

<file path=ppt/tags/tag115.xml><?xml version="1.0" encoding="utf-8"?>
<p:tagLst xmlns:p="http://schemas.openxmlformats.org/presentationml/2006/main">
  <p:tag name="AS_UNIQUEID" val="9665"/>
</p:tagLst>
</file>

<file path=ppt/tags/tag116.xml><?xml version="1.0" encoding="utf-8"?>
<p:tagLst xmlns:p="http://schemas.openxmlformats.org/presentationml/2006/main">
  <p:tag name="AS_UNIQUEID" val="9666"/>
</p:tagLst>
</file>

<file path=ppt/tags/tag117.xml><?xml version="1.0" encoding="utf-8"?>
<p:tagLst xmlns:p="http://schemas.openxmlformats.org/presentationml/2006/main">
  <p:tag name="AS_UNIQUEID" val="9667"/>
</p:tagLst>
</file>

<file path=ppt/tags/tag118.xml><?xml version="1.0" encoding="utf-8"?>
<p:tagLst xmlns:p="http://schemas.openxmlformats.org/presentationml/2006/main">
  <p:tag name="AS_UNIQUEID" val="1166"/>
</p:tagLst>
</file>

<file path=ppt/tags/tag119.xml><?xml version="1.0" encoding="utf-8"?>
<p:tagLst xmlns:p="http://schemas.openxmlformats.org/presentationml/2006/main">
  <p:tag name="AS_UNIQUEID" val="1167"/>
</p:tagLst>
</file>

<file path=ppt/tags/tag12.xml><?xml version="1.0" encoding="utf-8"?>
<p:tagLst xmlns:p="http://schemas.openxmlformats.org/presentationml/2006/main">
  <p:tag name="AS_UNIQUEID" val="8909"/>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BACK_SCHEMECOLOR_INDEX" val="14"/>
  <p:tag name="KSO_WM_UNIT_FILL_BACK_SCHEMECOLOR_INDEX_BRIGHTNESS" val="0"/>
  <p:tag name="KSO_WM_UNIT_FILL_FORE_SCHEMECOLOR_INDEX" val="5"/>
  <p:tag name="KSO_WM_UNIT_FILL_FORE_SCHEMECOLOR_INDEX_BRIGHTNESS" val="0.4"/>
  <p:tag name="KSO_WM_UNIT_FILL_TYPE" val="2"/>
  <p:tag name="KSO_WM_UNIT_HIGHLIGHT" val="0"/>
  <p:tag name="KSO_WM_UNIT_ID" val="diagram20203749_1*i*3"/>
  <p:tag name="KSO_WM_UNIT_INDEX" val="3"/>
  <p:tag name="KSO_WM_UNIT_LAYERLEVEL" val="1"/>
  <p:tag name="KSO_WM_UNIT_TEXT_FILL_FORE_SCHEMECOLOR_INDEX" val="14"/>
  <p:tag name="KSO_WM_UNIT_TEXT_FILL_FORE_SCHEMECOLOR_INDEX_BRIGHTNESS" val="0"/>
  <p:tag name="KSO_WM_UNIT_TEXT_FILL_TYPE" val="1"/>
  <p:tag name="KSO_WM_UNIT_TYPE" val="i"/>
</p:tagLst>
</file>

<file path=ppt/tags/tag120.xml><?xml version="1.0" encoding="utf-8"?>
<p:tagLst xmlns:p="http://schemas.openxmlformats.org/presentationml/2006/main">
  <p:tag name="AS_UNIQUEID" val="1168"/>
</p:tagLst>
</file>

<file path=ppt/tags/tag121.xml><?xml version="1.0" encoding="utf-8"?>
<p:tagLst xmlns:p="http://schemas.openxmlformats.org/presentationml/2006/main">
  <p:tag name="AS_UNIQUEID" val="1169"/>
</p:tagLst>
</file>

<file path=ppt/tags/tag122.xml><?xml version="1.0" encoding="utf-8"?>
<p:tagLst xmlns:p="http://schemas.openxmlformats.org/presentationml/2006/main">
  <p:tag name="AS_UNIQUEID" val="1170"/>
</p:tagLst>
</file>

<file path=ppt/tags/tag123.xml><?xml version="1.0" encoding="utf-8"?>
<p:tagLst xmlns:p="http://schemas.openxmlformats.org/presentationml/2006/main">
  <p:tag name="AS_UNIQUEID" val="1171"/>
</p:tagLst>
</file>

<file path=ppt/tags/tag124.xml><?xml version="1.0" encoding="utf-8"?>
<p:tagLst xmlns:p="http://schemas.openxmlformats.org/presentationml/2006/main">
  <p:tag name="AS_UNIQUEID" val="1172"/>
</p:tagLst>
</file>

<file path=ppt/tags/tag125.xml><?xml version="1.0" encoding="utf-8"?>
<p:tagLst xmlns:p="http://schemas.openxmlformats.org/presentationml/2006/main">
  <p:tag name="AS_UNIQUEID" val="1173"/>
</p:tagLst>
</file>

<file path=ppt/tags/tag126.xml><?xml version="1.0" encoding="utf-8"?>
<p:tagLst xmlns:p="http://schemas.openxmlformats.org/presentationml/2006/main">
  <p:tag name="AS_UNIQUEID" val="1174"/>
</p:tagLst>
</file>

<file path=ppt/tags/tag127.xml><?xml version="1.0" encoding="utf-8"?>
<p:tagLst xmlns:p="http://schemas.openxmlformats.org/presentationml/2006/main">
  <p:tag name="AS_UNIQUEID" val="1175"/>
</p:tagLst>
</file>

<file path=ppt/tags/tag128.xml><?xml version="1.0" encoding="utf-8"?>
<p:tagLst xmlns:p="http://schemas.openxmlformats.org/presentationml/2006/main">
  <p:tag name="AS_UNIQUEID" val="1176"/>
</p:tagLst>
</file>

<file path=ppt/tags/tag129.xml><?xml version="1.0" encoding="utf-8"?>
<p:tagLst xmlns:p="http://schemas.openxmlformats.org/presentationml/2006/main">
  <p:tag name="AS_UNIQUEID" val="1177"/>
</p:tagLst>
</file>

<file path=ppt/tags/tag13.xml><?xml version="1.0" encoding="utf-8"?>
<p:tagLst xmlns:p="http://schemas.openxmlformats.org/presentationml/2006/main">
  <p:tag name="AS_UNIQUEID" val="8910"/>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diagram20203749_1*i*5"/>
  <p:tag name="KSO_WM_UNIT_INDEX" val="5"/>
  <p:tag name="KSO_WM_UNIT_LAYERLEVEL" val="1"/>
  <p:tag name="KSO_WM_UNIT_TEXT_FILL_FORE_SCHEMECOLOR_INDEX" val="14"/>
  <p:tag name="KSO_WM_UNIT_TEXT_FILL_FORE_SCHEMECOLOR_INDEX_BRIGHTNESS" val="0"/>
  <p:tag name="KSO_WM_UNIT_TEXT_FILL_TYPE" val="1"/>
  <p:tag name="KSO_WM_UNIT_TYPE" val="i"/>
</p:tagLst>
</file>

<file path=ppt/tags/tag130.xml><?xml version="1.0" encoding="utf-8"?>
<p:tagLst xmlns:p="http://schemas.openxmlformats.org/presentationml/2006/main">
  <p:tag name="AS_UNIQUEID" val="1178"/>
</p:tagLst>
</file>

<file path=ppt/tags/tag131.xml><?xml version="1.0" encoding="utf-8"?>
<p:tagLst xmlns:p="http://schemas.openxmlformats.org/presentationml/2006/main">
  <p:tag name="AS_UNIQUEID" val="1179"/>
</p:tagLst>
</file>

<file path=ppt/tags/tag132.xml><?xml version="1.0" encoding="utf-8"?>
<p:tagLst xmlns:p="http://schemas.openxmlformats.org/presentationml/2006/main">
  <p:tag name="AS_UNIQUEID" val="1180"/>
</p:tagLst>
</file>

<file path=ppt/tags/tag133.xml><?xml version="1.0" encoding="utf-8"?>
<p:tagLst xmlns:p="http://schemas.openxmlformats.org/presentationml/2006/main">
  <p:tag name="AS_UNIQUEID" val="1181"/>
</p:tagLst>
</file>

<file path=ppt/tags/tag134.xml><?xml version="1.0" encoding="utf-8"?>
<p:tagLst xmlns:p="http://schemas.openxmlformats.org/presentationml/2006/main">
  <p:tag name="AS_UNIQUEID" val="1182"/>
</p:tagLst>
</file>

<file path=ppt/tags/tag135.xml><?xml version="1.0" encoding="utf-8"?>
<p:tagLst xmlns:p="http://schemas.openxmlformats.org/presentationml/2006/main">
  <p:tag name="AS_UNIQUEID" val="1183"/>
</p:tagLst>
</file>

<file path=ppt/tags/tag136.xml><?xml version="1.0" encoding="utf-8"?>
<p:tagLst xmlns:p="http://schemas.openxmlformats.org/presentationml/2006/main">
  <p:tag name="AS_UNIQUEID" val="1184"/>
</p:tagLst>
</file>

<file path=ppt/tags/tag137.xml><?xml version="1.0" encoding="utf-8"?>
<p:tagLst xmlns:p="http://schemas.openxmlformats.org/presentationml/2006/main">
  <p:tag name="AS_UNIQUEID" val="1185"/>
</p:tagLst>
</file>

<file path=ppt/tags/tag138.xml><?xml version="1.0" encoding="utf-8"?>
<p:tagLst xmlns:p="http://schemas.openxmlformats.org/presentationml/2006/main">
  <p:tag name="AS_UNIQUEID" val="1186"/>
</p:tagLst>
</file>

<file path=ppt/tags/tag139.xml><?xml version="1.0" encoding="utf-8"?>
<p:tagLst xmlns:p="http://schemas.openxmlformats.org/presentationml/2006/main">
  <p:tag name="AS_UNIQUEID" val="4541"/>
</p:tagLst>
</file>

<file path=ppt/tags/tag14.xml><?xml version="1.0" encoding="utf-8"?>
<p:tagLst xmlns:p="http://schemas.openxmlformats.org/presentationml/2006/main">
  <p:tag name="AS_UNIQUEID" val="8911"/>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14"/>
  <p:tag name="KSO_WM_UNIT_FILL_FORE_SCHEMECOLOR_INDEX_BRIGHTNESS" val="0"/>
  <p:tag name="KSO_WM_UNIT_FILL_TYPE" val="1"/>
  <p:tag name="KSO_WM_UNIT_HIGHLIGHT" val="0"/>
  <p:tag name="KSO_WM_UNIT_ID" val="diagram20203749_1*i*4"/>
  <p:tag name="KSO_WM_UNIT_INDEX" val="4"/>
  <p:tag name="KSO_WM_UNIT_LAYERLEVEL" val="1"/>
  <p:tag name="KSO_WM_UNIT_LINE_FILL_TYPE" val="2"/>
  <p:tag name="KSO_WM_UNIT_LINE_FORE_SCHEMECOLOR_INDEX" val="5"/>
  <p:tag name="KSO_WM_UNIT_LINE_FORE_SCHEMECOLOR_INDEX_BRIGHTNESS" val="0"/>
  <p:tag name="KSO_WM_UNIT_TEXT_FILL_FORE_SCHEMECOLOR_INDEX" val="14"/>
  <p:tag name="KSO_WM_UNIT_TEXT_FILL_FORE_SCHEMECOLOR_INDEX_BRIGHTNESS" val="0"/>
  <p:tag name="KSO_WM_UNIT_TEXT_FILL_TYPE" val="1"/>
  <p:tag name="KSO_WM_UNIT_TYPE" val="i"/>
</p:tagLst>
</file>

<file path=ppt/tags/tag140.xml><?xml version="1.0" encoding="utf-8"?>
<p:tagLst xmlns:p="http://schemas.openxmlformats.org/presentationml/2006/main">
  <p:tag name="AS_UNIQUEID" val="4543"/>
</p:tagLst>
</file>

<file path=ppt/tags/tag141.xml><?xml version="1.0" encoding="utf-8"?>
<p:tagLst xmlns:p="http://schemas.openxmlformats.org/presentationml/2006/main">
  <p:tag name="AS_UNIQUEID" val="924"/>
</p:tagLst>
</file>

<file path=ppt/tags/tag142.xml><?xml version="1.0" encoding="utf-8"?>
<p:tagLst xmlns:p="http://schemas.openxmlformats.org/presentationml/2006/main">
  <p:tag name="AS_UNIQUEID" val="407"/>
  <p:tag name="KSO_WM_UNIT_PLACING_PICTURE_USER_VIEWPORT" val="{&quot;height&quot;:4185.749606299212,&quot;width&quot;:2484.7496062992127}"/>
</p:tagLst>
</file>

<file path=ppt/tags/tag143.xml><?xml version="1.0" encoding="utf-8"?>
<p:tagLst xmlns:p="http://schemas.openxmlformats.org/presentationml/2006/main">
  <p:tag name="AS_UNIQUEID" val="1297"/>
</p:tagLst>
</file>

<file path=ppt/tags/tag144.xml><?xml version="1.0" encoding="utf-8"?>
<p:tagLst xmlns:p="http://schemas.openxmlformats.org/presentationml/2006/main">
  <p:tag name="AS_UNIQUEID" val="1007"/>
</p:tagLst>
</file>

<file path=ppt/tags/tag145.xml><?xml version="1.0" encoding="utf-8"?>
<p:tagLst xmlns:p="http://schemas.openxmlformats.org/presentationml/2006/main">
  <p:tag name="AS_UNIQUEID" val="1008"/>
</p:tagLst>
</file>

<file path=ppt/tags/tag146.xml><?xml version="1.0" encoding="utf-8"?>
<p:tagLst xmlns:p="http://schemas.openxmlformats.org/presentationml/2006/main">
  <p:tag name="AS_UNIQUEID" val="3390"/>
</p:tagLst>
</file>

<file path=ppt/tags/tag147.xml><?xml version="1.0" encoding="utf-8"?>
<p:tagLst xmlns:p="http://schemas.openxmlformats.org/presentationml/2006/main">
  <p:tag name="AS_UNIQUEID" val="924"/>
</p:tagLst>
</file>

<file path=ppt/tags/tag148.xml><?xml version="1.0" encoding="utf-8"?>
<p:tagLst xmlns:p="http://schemas.openxmlformats.org/presentationml/2006/main">
  <p:tag name="AS_UNIQUEID" val="414"/>
</p:tagLst>
</file>

<file path=ppt/tags/tag149.xml><?xml version="1.0" encoding="utf-8"?>
<p:tagLst xmlns:p="http://schemas.openxmlformats.org/presentationml/2006/main">
  <p:tag name="AS_UNIQUEID" val="418"/>
</p:tagLst>
</file>

<file path=ppt/tags/tag15.xml><?xml version="1.0" encoding="utf-8"?>
<p:tagLst xmlns:p="http://schemas.openxmlformats.org/presentationml/2006/main">
  <p:tag name="AS_UNIQUEID" val="8912"/>
  <p:tag name="KSO_WM_BEAUTIFY_FLAG" val="#wm#"/>
  <p:tag name="KSO_WM_TAG_VERSION" val="1.0"/>
  <p:tag name="KSO_WM_TEMPLATE_CATEGORY" val="diagram"/>
  <p:tag name="KSO_WM_TEMPLATE_INDEX" val="20203749"/>
  <p:tag name="KSO_WM_UNIT_COLOR_SCHEME_PARENT_PAGE" val="0_1"/>
  <p:tag name="KSO_WM_UNIT_COLOR_SCHEME_SHAPE_ID" val="16"/>
  <p:tag name="KSO_WM_UNIT_COMPATIBLE" val="0"/>
  <p:tag name="KSO_WM_UNIT_DIAGRAM_ISNUMVISUAL" val="0"/>
  <p:tag name="KSO_WM_UNIT_DIAGRAM_ISREFERUNIT" val="0"/>
  <p:tag name="KSO_WM_UNIT_HIGHLIGHT" val="0"/>
  <p:tag name="KSO_WM_UNIT_ID" val="diagram20203749_1*f*1"/>
  <p:tag name="KSO_WM_UNIT_INDEX" val="1"/>
  <p:tag name="KSO_WM_UNIT_ISCONTENTSTITLE" val="0"/>
  <p:tag name="KSO_WM_UNIT_LAYERLEVEL" val="1"/>
  <p:tag name="KSO_WM_UNIT_NOCLEAR" val="0"/>
  <p:tag name="KSO_WM_UNIT_PRESET_TEXT" val="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
  <p:tag name="KSO_WM_UNIT_SUBTYPE" val="a"/>
  <p:tag name="KSO_WM_UNIT_TEXT_FILL_FORE_SCHEMECOLOR_INDEX" val="13"/>
  <p:tag name="KSO_WM_UNIT_TEXT_FILL_FORE_SCHEMECOLOR_INDEX_BRIGHTNESS" val="0.15"/>
  <p:tag name="KSO_WM_UNIT_TEXT_FILL_TYPE" val="1"/>
  <p:tag name="KSO_WM_UNIT_TEXT_PART_ID_V2" val="a-1-2"/>
  <p:tag name="KSO_WM_UNIT_TYPE" val="f"/>
  <p:tag name="KSO_WM_UNIT_VALUE" val="32"/>
</p:tagLst>
</file>

<file path=ppt/tags/tag150.xml><?xml version="1.0" encoding="utf-8"?>
<p:tagLst xmlns:p="http://schemas.openxmlformats.org/presentationml/2006/main">
  <p:tag name="AS_UNIQUEID" val="415"/>
</p:tagLst>
</file>

<file path=ppt/tags/tag151.xml><?xml version="1.0" encoding="utf-8"?>
<p:tagLst xmlns:p="http://schemas.openxmlformats.org/presentationml/2006/main">
  <p:tag name="AS_UNIQUEID" val="416"/>
</p:tagLst>
</file>

<file path=ppt/tags/tag152.xml><?xml version="1.0" encoding="utf-8"?>
<p:tagLst xmlns:p="http://schemas.openxmlformats.org/presentationml/2006/main">
  <p:tag name="AS_UNIQUEID" val="428"/>
</p:tagLst>
</file>

<file path=ppt/tags/tag153.xml><?xml version="1.0" encoding="utf-8"?>
<p:tagLst xmlns:p="http://schemas.openxmlformats.org/presentationml/2006/main">
  <p:tag name="AS_UNIQUEID" val="430"/>
</p:tagLst>
</file>

<file path=ppt/tags/tag154.xml><?xml version="1.0" encoding="utf-8"?>
<p:tagLst xmlns:p="http://schemas.openxmlformats.org/presentationml/2006/main">
  <p:tag name="AS_UNIQUEID" val="431"/>
</p:tagLst>
</file>

<file path=ppt/tags/tag155.xml><?xml version="1.0" encoding="utf-8"?>
<p:tagLst xmlns:p="http://schemas.openxmlformats.org/presentationml/2006/main">
  <p:tag name="AS_UNIQUEID" val="1949"/>
</p:tagLst>
</file>

<file path=ppt/tags/tag156.xml><?xml version="1.0" encoding="utf-8"?>
<p:tagLst xmlns:p="http://schemas.openxmlformats.org/presentationml/2006/main">
  <p:tag name="AS_UNIQUEID" val="1950"/>
</p:tagLst>
</file>

<file path=ppt/tags/tag157.xml><?xml version="1.0" encoding="utf-8"?>
<p:tagLst xmlns:p="http://schemas.openxmlformats.org/presentationml/2006/main">
  <p:tag name="AS_UNIQUEID" val="1951"/>
</p:tagLst>
</file>

<file path=ppt/tags/tag158.xml><?xml version="1.0" encoding="utf-8"?>
<p:tagLst xmlns:p="http://schemas.openxmlformats.org/presentationml/2006/main">
  <p:tag name="AS_UNIQUEID" val="1952"/>
</p:tagLst>
</file>

<file path=ppt/tags/tag159.xml><?xml version="1.0" encoding="utf-8"?>
<p:tagLst xmlns:p="http://schemas.openxmlformats.org/presentationml/2006/main">
  <p:tag name="AS_UNIQUEID" val="3312"/>
</p:tagLst>
</file>

<file path=ppt/tags/tag16.xml><?xml version="1.0" encoding="utf-8"?>
<p:tagLst xmlns:p="http://schemas.openxmlformats.org/presentationml/2006/main">
  <p:tag name="AS_UNIQUEID" val="4533"/>
</p:tagLst>
</file>

<file path=ppt/tags/tag160.xml><?xml version="1.0" encoding="utf-8"?>
<p:tagLst xmlns:p="http://schemas.openxmlformats.org/presentationml/2006/main">
  <p:tag name="AS_UNIQUEID" val="3313"/>
</p:tagLst>
</file>

<file path=ppt/tags/tag161.xml><?xml version="1.0" encoding="utf-8"?>
<p:tagLst xmlns:p="http://schemas.openxmlformats.org/presentationml/2006/main">
  <p:tag name="AS_UNIQUEID" val="3314"/>
</p:tagLst>
</file>

<file path=ppt/tags/tag162.xml><?xml version="1.0" encoding="utf-8"?>
<p:tagLst xmlns:p="http://schemas.openxmlformats.org/presentationml/2006/main">
  <p:tag name="AS_UNIQUEID" val="3315"/>
</p:tagLst>
</file>

<file path=ppt/tags/tag163.xml><?xml version="1.0" encoding="utf-8"?>
<p:tagLst xmlns:p="http://schemas.openxmlformats.org/presentationml/2006/main">
  <p:tag name="AS_UNIQUEID" val="3316"/>
</p:tagLst>
</file>

<file path=ppt/tags/tag164.xml><?xml version="1.0" encoding="utf-8"?>
<p:tagLst xmlns:p="http://schemas.openxmlformats.org/presentationml/2006/main">
  <p:tag name="AS_UNIQUEID" val="3317"/>
</p:tagLst>
</file>

<file path=ppt/tags/tag165.xml><?xml version="1.0" encoding="utf-8"?>
<p:tagLst xmlns:p="http://schemas.openxmlformats.org/presentationml/2006/main">
  <p:tag name="AS_UNIQUEID" val="3318"/>
</p:tagLst>
</file>

<file path=ppt/tags/tag166.xml><?xml version="1.0" encoding="utf-8"?>
<p:tagLst xmlns:p="http://schemas.openxmlformats.org/presentationml/2006/main">
  <p:tag name="AS_UNIQUEID" val="3319"/>
</p:tagLst>
</file>

<file path=ppt/tags/tag167.xml><?xml version="1.0" encoding="utf-8"?>
<p:tagLst xmlns:p="http://schemas.openxmlformats.org/presentationml/2006/main">
  <p:tag name="AS_UNIQUEID" val="3320"/>
</p:tagLst>
</file>

<file path=ppt/tags/tag168.xml><?xml version="1.0" encoding="utf-8"?>
<p:tagLst xmlns:p="http://schemas.openxmlformats.org/presentationml/2006/main">
  <p:tag name="AS_UNIQUEID" val="3321"/>
</p:tagLst>
</file>

<file path=ppt/tags/tag169.xml><?xml version="1.0" encoding="utf-8"?>
<p:tagLst xmlns:p="http://schemas.openxmlformats.org/presentationml/2006/main">
  <p:tag name="AS_UNIQUEID" val="3322"/>
</p:tagLst>
</file>

<file path=ppt/tags/tag17.xml><?xml version="1.0" encoding="utf-8"?>
<p:tagLst xmlns:p="http://schemas.openxmlformats.org/presentationml/2006/main">
  <p:tag name="AS_UNIQUEID" val="647"/>
  <p:tag name="KSO_WM_BEAUTIFY_FLAG" val="#wm#"/>
  <p:tag name="KSO_WM_TAG_VERSION" val="1.0"/>
  <p:tag name="KSO_WM_TEMPLATE_CATEGORY" val="custom"/>
  <p:tag name="KSO_WM_TEMPLATE_INDEX" val="20204253"/>
  <p:tag name="KSO_WM_UNIT_COMPATIBLE" val="0"/>
  <p:tag name="KSO_WM_UNIT_DIAGRAM_ISNUMVISUAL" val="0"/>
  <p:tag name="KSO_WM_UNIT_DIAGRAM_ISREFERUNIT" val="0"/>
  <p:tag name="KSO_WM_UNIT_HIGHLIGHT" val="0"/>
  <p:tag name="KSO_WM_UNIT_ID" val="custom20204253_1*b*1"/>
  <p:tag name="KSO_WM_UNIT_INDEX" val="1"/>
  <p:tag name="KSO_WM_UNIT_ISCONTENTSTITLE" val="0"/>
  <p:tag name="KSO_WM_UNIT_ISNUMDGMTITLE" val="0"/>
  <p:tag name="KSO_WM_UNIT_LAYERLEVEL" val="1"/>
  <p:tag name="KSO_WM_UNIT_NOCLEAR" val="0"/>
  <p:tag name="KSO_WM_UNIT_PRESET_TEXT" val="单击此处添加文本具体内容"/>
  <p:tag name="KSO_WM_UNIT_TYPE" val="b"/>
  <p:tag name="KSO_WM_UNIT_VALUE" val="25"/>
</p:tagLst>
</file>

<file path=ppt/tags/tag170.xml><?xml version="1.0" encoding="utf-8"?>
<p:tagLst xmlns:p="http://schemas.openxmlformats.org/presentationml/2006/main">
  <p:tag name="AS_UNIQUEID" val="3323"/>
</p:tagLst>
</file>

<file path=ppt/tags/tag171.xml><?xml version="1.0" encoding="utf-8"?>
<p:tagLst xmlns:p="http://schemas.openxmlformats.org/presentationml/2006/main">
  <p:tag name="AS_UNIQUEID" val="3324"/>
</p:tagLst>
</file>

<file path=ppt/tags/tag172.xml><?xml version="1.0" encoding="utf-8"?>
<p:tagLst xmlns:p="http://schemas.openxmlformats.org/presentationml/2006/main">
  <p:tag name="AS_UNIQUEID" val="3325"/>
</p:tagLst>
</file>

<file path=ppt/tags/tag173.xml><?xml version="1.0" encoding="utf-8"?>
<p:tagLst xmlns:p="http://schemas.openxmlformats.org/presentationml/2006/main">
  <p:tag name="AS_UNIQUEID" val="3326"/>
</p:tagLst>
</file>

<file path=ppt/tags/tag174.xml><?xml version="1.0" encoding="utf-8"?>
<p:tagLst xmlns:p="http://schemas.openxmlformats.org/presentationml/2006/main">
  <p:tag name="AS_UNIQUEID" val="895"/>
</p:tagLst>
</file>

<file path=ppt/tags/tag175.xml><?xml version="1.0" encoding="utf-8"?>
<p:tagLst xmlns:p="http://schemas.openxmlformats.org/presentationml/2006/main">
  <p:tag name="AS_UNIQUEID" val="896"/>
</p:tagLst>
</file>

<file path=ppt/tags/tag176.xml><?xml version="1.0" encoding="utf-8"?>
<p:tagLst xmlns:p="http://schemas.openxmlformats.org/presentationml/2006/main">
  <p:tag name="AS_UNIQUEID" val="897"/>
</p:tagLst>
</file>

<file path=ppt/tags/tag177.xml><?xml version="1.0" encoding="utf-8"?>
<p:tagLst xmlns:p="http://schemas.openxmlformats.org/presentationml/2006/main">
  <p:tag name="AS_UNIQUEID" val="898"/>
</p:tagLst>
</file>

<file path=ppt/tags/tag178.xml><?xml version="1.0" encoding="utf-8"?>
<p:tagLst xmlns:p="http://schemas.openxmlformats.org/presentationml/2006/main">
  <p:tag name="AS_UNIQUEID" val="899"/>
</p:tagLst>
</file>

<file path=ppt/tags/tag179.xml><?xml version="1.0" encoding="utf-8"?>
<p:tagLst xmlns:p="http://schemas.openxmlformats.org/presentationml/2006/main">
  <p:tag name="AS_UNIQUEID" val="900"/>
</p:tagLst>
</file>

<file path=ppt/tags/tag18.xml><?xml version="1.0" encoding="utf-8"?>
<p:tagLst xmlns:p="http://schemas.openxmlformats.org/presentationml/2006/main">
  <p:tag name="AS_UNIQUEID" val="4535"/>
</p:tagLst>
</file>

<file path=ppt/tags/tag180.xml><?xml version="1.0" encoding="utf-8"?>
<p:tagLst xmlns:p="http://schemas.openxmlformats.org/presentationml/2006/main">
  <p:tag name="AS_UNIQUEID" val="901"/>
</p:tagLst>
</file>

<file path=ppt/tags/tag181.xml><?xml version="1.0" encoding="utf-8"?>
<p:tagLst xmlns:p="http://schemas.openxmlformats.org/presentationml/2006/main">
  <p:tag name="AS_UNIQUEID" val="902"/>
</p:tagLst>
</file>

<file path=ppt/tags/tag182.xml><?xml version="1.0" encoding="utf-8"?>
<p:tagLst xmlns:p="http://schemas.openxmlformats.org/presentationml/2006/main">
  <p:tag name="AS_UNIQUEID" val="903"/>
</p:tagLst>
</file>

<file path=ppt/tags/tag183.xml><?xml version="1.0" encoding="utf-8"?>
<p:tagLst xmlns:p="http://schemas.openxmlformats.org/presentationml/2006/main">
  <p:tag name="AS_UNIQUEID" val="904"/>
</p:tagLst>
</file>

<file path=ppt/tags/tag184.xml><?xml version="1.0" encoding="utf-8"?>
<p:tagLst xmlns:p="http://schemas.openxmlformats.org/presentationml/2006/main">
  <p:tag name="AS_UNIQUEID" val="905"/>
</p:tagLst>
</file>

<file path=ppt/tags/tag185.xml><?xml version="1.0" encoding="utf-8"?>
<p:tagLst xmlns:p="http://schemas.openxmlformats.org/presentationml/2006/main">
  <p:tag name="AS_UNIQUEID" val="906"/>
</p:tagLst>
</file>

<file path=ppt/tags/tag186.xml><?xml version="1.0" encoding="utf-8"?>
<p:tagLst xmlns:p="http://schemas.openxmlformats.org/presentationml/2006/main">
  <p:tag name="AS_UNIQUEID" val="907"/>
</p:tagLst>
</file>

<file path=ppt/tags/tag187.xml><?xml version="1.0" encoding="utf-8"?>
<p:tagLst xmlns:p="http://schemas.openxmlformats.org/presentationml/2006/main">
  <p:tag name="AS_UNIQUEID" val="908"/>
</p:tagLst>
</file>

<file path=ppt/tags/tag188.xml><?xml version="1.0" encoding="utf-8"?>
<p:tagLst xmlns:p="http://schemas.openxmlformats.org/presentationml/2006/main">
  <p:tag name="AS_UNIQUEID" val="4545"/>
</p:tagLst>
</file>

<file path=ppt/tags/tag189.xml><?xml version="1.0" encoding="utf-8"?>
<p:tagLst xmlns:p="http://schemas.openxmlformats.org/presentationml/2006/main">
  <p:tag name="AS_UNIQUEID" val="4546"/>
</p:tagLst>
</file>

<file path=ppt/tags/tag19.xml><?xml version="1.0" encoding="utf-8"?>
<p:tagLst xmlns:p="http://schemas.openxmlformats.org/presentationml/2006/main">
  <p:tag name="AS_UNIQUEID" val="4536"/>
</p:tagLst>
</file>

<file path=ppt/tags/tag190.xml><?xml version="1.0" encoding="utf-8"?>
<p:tagLst xmlns:p="http://schemas.openxmlformats.org/presentationml/2006/main">
  <p:tag name="AS_UNIQUEID" val="927"/>
</p:tagLst>
</file>

<file path=ppt/tags/tag191.xml><?xml version="1.0" encoding="utf-8"?>
<p:tagLst xmlns:p="http://schemas.openxmlformats.org/presentationml/2006/main">
  <p:tag name="AS_UNIQUEID" val="924"/>
</p:tagLst>
</file>

<file path=ppt/tags/tag192.xml><?xml version="1.0" encoding="utf-8"?>
<p:tagLst xmlns:p="http://schemas.openxmlformats.org/presentationml/2006/main">
  <p:tag name="AS_UNIQUEID" val="3392"/>
</p:tagLst>
</file>

<file path=ppt/tags/tag193.xml><?xml version="1.0" encoding="utf-8"?>
<p:tagLst xmlns:p="http://schemas.openxmlformats.org/presentationml/2006/main">
  <p:tag name="AS_UNIQUEID" val="3328"/>
</p:tagLst>
</file>

<file path=ppt/tags/tag194.xml><?xml version="1.0" encoding="utf-8"?>
<p:tagLst xmlns:p="http://schemas.openxmlformats.org/presentationml/2006/main">
  <p:tag name="AS_UNIQUEID" val="3329"/>
</p:tagLst>
</file>

<file path=ppt/tags/tag195.xml><?xml version="1.0" encoding="utf-8"?>
<p:tagLst xmlns:p="http://schemas.openxmlformats.org/presentationml/2006/main">
  <p:tag name="AS_UNIQUEID" val="3330"/>
</p:tagLst>
</file>

<file path=ppt/tags/tag196.xml><?xml version="1.0" encoding="utf-8"?>
<p:tagLst xmlns:p="http://schemas.openxmlformats.org/presentationml/2006/main">
  <p:tag name="AS_UNIQUEID" val="3331"/>
</p:tagLst>
</file>

<file path=ppt/tags/tag197.xml><?xml version="1.0" encoding="utf-8"?>
<p:tagLst xmlns:p="http://schemas.openxmlformats.org/presentationml/2006/main">
  <p:tag name="AS_UNIQUEID" val="3332"/>
</p:tagLst>
</file>

<file path=ppt/tags/tag198.xml><?xml version="1.0" encoding="utf-8"?>
<p:tagLst xmlns:p="http://schemas.openxmlformats.org/presentationml/2006/main">
  <p:tag name="AS_UNIQUEID" val="3333"/>
</p:tagLst>
</file>

<file path=ppt/tags/tag199.xml><?xml version="1.0" encoding="utf-8"?>
<p:tagLst xmlns:p="http://schemas.openxmlformats.org/presentationml/2006/main">
  <p:tag name="AS_UNIQUEID" val="3334"/>
</p:tagLst>
</file>

<file path=ppt/tags/tag2.xml><?xml version="1.0" encoding="utf-8"?>
<p:tagLst xmlns:p="http://schemas.openxmlformats.org/presentationml/2006/main">
  <p:tag name="AS_UNIQUEID" val="8899"/>
</p:tagLst>
</file>

<file path=ppt/tags/tag20.xml><?xml version="1.0" encoding="utf-8"?>
<p:tagLst xmlns:p="http://schemas.openxmlformats.org/presentationml/2006/main">
  <p:tag name="AS_UNIQUEID" val="647"/>
  <p:tag name="KSO_WM_BEAUTIFY_FLAG" val="#wm#"/>
  <p:tag name="KSO_WM_TAG_VERSION" val="1.0"/>
  <p:tag name="KSO_WM_TEMPLATE_CATEGORY" val="custom"/>
  <p:tag name="KSO_WM_TEMPLATE_INDEX" val="20204253"/>
  <p:tag name="KSO_WM_UNIT_COMPATIBLE" val="0"/>
  <p:tag name="KSO_WM_UNIT_DIAGRAM_ISNUMVISUAL" val="0"/>
  <p:tag name="KSO_WM_UNIT_DIAGRAM_ISREFERUNIT" val="0"/>
  <p:tag name="KSO_WM_UNIT_HIGHLIGHT" val="0"/>
  <p:tag name="KSO_WM_UNIT_ID" val="custom20204253_1*b*1"/>
  <p:tag name="KSO_WM_UNIT_INDEX" val="1"/>
  <p:tag name="KSO_WM_UNIT_ISCONTENTSTITLE" val="0"/>
  <p:tag name="KSO_WM_UNIT_ISNUMDGMTITLE" val="0"/>
  <p:tag name="KSO_WM_UNIT_LAYERLEVEL" val="1"/>
  <p:tag name="KSO_WM_UNIT_NOCLEAR" val="0"/>
  <p:tag name="KSO_WM_UNIT_PRESET_TEXT" val="单击此处添加文本具体内容"/>
  <p:tag name="KSO_WM_UNIT_TYPE" val="b"/>
  <p:tag name="KSO_WM_UNIT_VALUE" val="25"/>
</p:tagLst>
</file>

<file path=ppt/tags/tag200.xml><?xml version="1.0" encoding="utf-8"?>
<p:tagLst xmlns:p="http://schemas.openxmlformats.org/presentationml/2006/main">
  <p:tag name="AS_UNIQUEID" val="3335"/>
</p:tagLst>
</file>

<file path=ppt/tags/tag201.xml><?xml version="1.0" encoding="utf-8"?>
<p:tagLst xmlns:p="http://schemas.openxmlformats.org/presentationml/2006/main">
  <p:tag name="AS_UNIQUEID" val="3336"/>
</p:tagLst>
</file>

<file path=ppt/tags/tag202.xml><?xml version="1.0" encoding="utf-8"?>
<p:tagLst xmlns:p="http://schemas.openxmlformats.org/presentationml/2006/main">
  <p:tag name="AS_UNIQUEID" val="3337"/>
</p:tagLst>
</file>

<file path=ppt/tags/tag203.xml><?xml version="1.0" encoding="utf-8"?>
<p:tagLst xmlns:p="http://schemas.openxmlformats.org/presentationml/2006/main">
  <p:tag name="AS_UNIQUEID" val="3338"/>
</p:tagLst>
</file>

<file path=ppt/tags/tag204.xml><?xml version="1.0" encoding="utf-8"?>
<p:tagLst xmlns:p="http://schemas.openxmlformats.org/presentationml/2006/main">
  <p:tag name="AS_UNIQUEID" val="3340"/>
</p:tagLst>
</file>

<file path=ppt/tags/tag205.xml><?xml version="1.0" encoding="utf-8"?>
<p:tagLst xmlns:p="http://schemas.openxmlformats.org/presentationml/2006/main">
  <p:tag name="AS_UNIQUEID" val="3341"/>
</p:tagLst>
</file>

<file path=ppt/tags/tag206.xml><?xml version="1.0" encoding="utf-8"?>
<p:tagLst xmlns:p="http://schemas.openxmlformats.org/presentationml/2006/main">
  <p:tag name="AS_UNIQUEID" val="1372"/>
</p:tagLst>
</file>

<file path=ppt/tags/tag207.xml><?xml version="1.0" encoding="utf-8"?>
<p:tagLst xmlns:p="http://schemas.openxmlformats.org/presentationml/2006/main">
  <p:tag name="AS_UNIQUEID" val="4549"/>
</p:tagLst>
</file>

<file path=ppt/tags/tag208.xml><?xml version="1.0" encoding="utf-8"?>
<p:tagLst xmlns:p="http://schemas.openxmlformats.org/presentationml/2006/main">
  <p:tag name="AS_UNIQUEID" val="913"/>
</p:tagLst>
</file>

<file path=ppt/tags/tag209.xml><?xml version="1.0" encoding="utf-8"?>
<p:tagLst xmlns:p="http://schemas.openxmlformats.org/presentationml/2006/main">
  <p:tag name="AS_UNIQUEID" val="914"/>
</p:tagLst>
</file>

<file path=ppt/tags/tag21.xml><?xml version="1.0" encoding="utf-8"?>
<p:tagLst xmlns:p="http://schemas.openxmlformats.org/presentationml/2006/main">
  <p:tag name="AS_UNIQUEID" val="1021"/>
</p:tagLst>
</file>

<file path=ppt/tags/tag210.xml><?xml version="1.0" encoding="utf-8"?>
<p:tagLst xmlns:p="http://schemas.openxmlformats.org/presentationml/2006/main">
  <p:tag name="AS_UNIQUEID" val="915"/>
</p:tagLst>
</file>

<file path=ppt/tags/tag211.xml><?xml version="1.0" encoding="utf-8"?>
<p:tagLst xmlns:p="http://schemas.openxmlformats.org/presentationml/2006/main">
  <p:tag name="AS_UNIQUEID" val="916"/>
</p:tagLst>
</file>

<file path=ppt/tags/tag212.xml><?xml version="1.0" encoding="utf-8"?>
<p:tagLst xmlns:p="http://schemas.openxmlformats.org/presentationml/2006/main">
  <p:tag name="AS_UNIQUEID" val="917"/>
</p:tagLst>
</file>

<file path=ppt/tags/tag213.xml><?xml version="1.0" encoding="utf-8"?>
<p:tagLst xmlns:p="http://schemas.openxmlformats.org/presentationml/2006/main">
  <p:tag name="AS_UNIQUEID" val="918"/>
</p:tagLst>
</file>

<file path=ppt/tags/tag214.xml><?xml version="1.0" encoding="utf-8"?>
<p:tagLst xmlns:p="http://schemas.openxmlformats.org/presentationml/2006/main">
  <p:tag name="AS_UNIQUEID" val="919"/>
</p:tagLst>
</file>

<file path=ppt/tags/tag215.xml><?xml version="1.0" encoding="utf-8"?>
<p:tagLst xmlns:p="http://schemas.openxmlformats.org/presentationml/2006/main">
  <p:tag name="AS_UNIQUEID" val="920"/>
</p:tagLst>
</file>

<file path=ppt/tags/tag216.xml><?xml version="1.0" encoding="utf-8"?>
<p:tagLst xmlns:p="http://schemas.openxmlformats.org/presentationml/2006/main">
  <p:tag name="AS_UNIQUEID" val="921"/>
</p:tagLst>
</file>

<file path=ppt/tags/tag217.xml><?xml version="1.0" encoding="utf-8"?>
<p:tagLst xmlns:p="http://schemas.openxmlformats.org/presentationml/2006/main">
  <p:tag name="AS_UNIQUEID" val="922"/>
</p:tagLst>
</file>

<file path=ppt/tags/tag218.xml><?xml version="1.0" encoding="utf-8"?>
<p:tagLst xmlns:p="http://schemas.openxmlformats.org/presentationml/2006/main">
  <p:tag name="AS_UNIQUEID" val="923"/>
</p:tagLst>
</file>

<file path=ppt/tags/tag219.xml><?xml version="1.0" encoding="utf-8"?>
<p:tagLst xmlns:p="http://schemas.openxmlformats.org/presentationml/2006/main">
  <p:tag name="AS_UNIQUEID" val="924"/>
</p:tagLst>
</file>

<file path=ppt/tags/tag22.xml><?xml version="1.0" encoding="utf-8"?>
<p:tagLst xmlns:p="http://schemas.openxmlformats.org/presentationml/2006/main">
  <p:tag name="AS_UNIQUEID" val="1023"/>
</p:tagLst>
</file>

<file path=ppt/tags/tag220.xml><?xml version="1.0" encoding="utf-8"?>
<p:tagLst xmlns:p="http://schemas.openxmlformats.org/presentationml/2006/main">
  <p:tag name="AS_UNIQUEID" val="925"/>
</p:tagLst>
</file>

<file path=ppt/tags/tag221.xml><?xml version="1.0" encoding="utf-8"?>
<p:tagLst xmlns:p="http://schemas.openxmlformats.org/presentationml/2006/main">
  <p:tag name="AS_UNIQUEID" val="926"/>
</p:tagLst>
</file>

<file path=ppt/tags/tag222.xml><?xml version="1.0" encoding="utf-8"?>
<p:tagLst xmlns:p="http://schemas.openxmlformats.org/presentationml/2006/main">
  <p:tag name="AS_UNIQUEID" val="927"/>
</p:tagLst>
</file>

<file path=ppt/tags/tag223.xml><?xml version="1.0" encoding="utf-8"?>
<p:tagLst xmlns:p="http://schemas.openxmlformats.org/presentationml/2006/main">
  <p:tag name="AS_UNIQUEID" val="928"/>
</p:tagLst>
</file>

<file path=ppt/tags/tag224.xml><?xml version="1.0" encoding="utf-8"?>
<p:tagLst xmlns:p="http://schemas.openxmlformats.org/presentationml/2006/main">
  <p:tag name="AS_UNIQUEID" val="929"/>
</p:tagLst>
</file>

<file path=ppt/tags/tag225.xml><?xml version="1.0" encoding="utf-8"?>
<p:tagLst xmlns:p="http://schemas.openxmlformats.org/presentationml/2006/main">
  <p:tag name="AS_UNIQUEID" val="930"/>
</p:tagLst>
</file>

<file path=ppt/tags/tag226.xml><?xml version="1.0" encoding="utf-8"?>
<p:tagLst xmlns:p="http://schemas.openxmlformats.org/presentationml/2006/main">
  <p:tag name="AS_UNIQUEID" val="931"/>
</p:tagLst>
</file>

<file path=ppt/tags/tag227.xml><?xml version="1.0" encoding="utf-8"?>
<p:tagLst xmlns:p="http://schemas.openxmlformats.org/presentationml/2006/main">
  <p:tag name="AS_UNIQUEID" val="932"/>
</p:tagLst>
</file>

<file path=ppt/tags/tag228.xml><?xml version="1.0" encoding="utf-8"?>
<p:tagLst xmlns:p="http://schemas.openxmlformats.org/presentationml/2006/main">
  <p:tag name="AS_UNIQUEID" val="933"/>
</p:tagLst>
</file>

<file path=ppt/tags/tag229.xml><?xml version="1.0" encoding="utf-8"?>
<p:tagLst xmlns:p="http://schemas.openxmlformats.org/presentationml/2006/main">
  <p:tag name="AS_UNIQUEID" val="934"/>
</p:tagLst>
</file>

<file path=ppt/tags/tag23.xml><?xml version="1.0" encoding="utf-8"?>
<p:tagLst xmlns:p="http://schemas.openxmlformats.org/presentationml/2006/main">
  <p:tag name="AS_UNIQUEID" val="5080"/>
</p:tagLst>
</file>

<file path=ppt/tags/tag230.xml><?xml version="1.0" encoding="utf-8"?>
<p:tagLst xmlns:p="http://schemas.openxmlformats.org/presentationml/2006/main">
  <p:tag name="AS_UNIQUEID" val="935"/>
</p:tagLst>
</file>

<file path=ppt/tags/tag231.xml><?xml version="1.0" encoding="utf-8"?>
<p:tagLst xmlns:p="http://schemas.openxmlformats.org/presentationml/2006/main">
  <p:tag name="AS_UNIQUEID" val="936"/>
</p:tagLst>
</file>

<file path=ppt/tags/tag232.xml><?xml version="1.0" encoding="utf-8"?>
<p:tagLst xmlns:p="http://schemas.openxmlformats.org/presentationml/2006/main">
  <p:tag name="AS_UNIQUEID" val="937"/>
</p:tagLst>
</file>

<file path=ppt/tags/tag233.xml><?xml version="1.0" encoding="utf-8"?>
<p:tagLst xmlns:p="http://schemas.openxmlformats.org/presentationml/2006/main">
  <p:tag name="AS_UNIQUEID" val="938"/>
</p:tagLst>
</file>

<file path=ppt/tags/tag234.xml><?xml version="1.0" encoding="utf-8"?>
<p:tagLst xmlns:p="http://schemas.openxmlformats.org/presentationml/2006/main">
  <p:tag name="AS_UNIQUEID" val="939"/>
</p:tagLst>
</file>

<file path=ppt/tags/tag235.xml><?xml version="1.0" encoding="utf-8"?>
<p:tagLst xmlns:p="http://schemas.openxmlformats.org/presentationml/2006/main">
  <p:tag name="AS_UNIQUEID" val="940"/>
</p:tagLst>
</file>

<file path=ppt/tags/tag236.xml><?xml version="1.0" encoding="utf-8"?>
<p:tagLst xmlns:p="http://schemas.openxmlformats.org/presentationml/2006/main">
  <p:tag name="AS_UNIQUEID" val="941"/>
</p:tagLst>
</file>

<file path=ppt/tags/tag237.xml><?xml version="1.0" encoding="utf-8"?>
<p:tagLst xmlns:p="http://schemas.openxmlformats.org/presentationml/2006/main">
  <p:tag name="AS_UNIQUEID" val="942"/>
</p:tagLst>
</file>

<file path=ppt/tags/tag238.xml><?xml version="1.0" encoding="utf-8"?>
<p:tagLst xmlns:p="http://schemas.openxmlformats.org/presentationml/2006/main">
  <p:tag name="AS_UNIQUEID" val="943"/>
</p:tagLst>
</file>

<file path=ppt/tags/tag239.xml><?xml version="1.0" encoding="utf-8"?>
<p:tagLst xmlns:p="http://schemas.openxmlformats.org/presentationml/2006/main">
  <p:tag name="AS_UNIQUEID" val="944"/>
</p:tagLst>
</file>

<file path=ppt/tags/tag24.xml><?xml version="1.0" encoding="utf-8"?>
<p:tagLst xmlns:p="http://schemas.openxmlformats.org/presentationml/2006/main">
  <p:tag name="AS_UNIQUEID" val="5081"/>
</p:tagLst>
</file>

<file path=ppt/tags/tag240.xml><?xml version="1.0" encoding="utf-8"?>
<p:tagLst xmlns:p="http://schemas.openxmlformats.org/presentationml/2006/main">
  <p:tag name="AS_UNIQUEID" val="945"/>
</p:tagLst>
</file>

<file path=ppt/tags/tag241.xml><?xml version="1.0" encoding="utf-8"?>
<p:tagLst xmlns:p="http://schemas.openxmlformats.org/presentationml/2006/main">
  <p:tag name="AS_UNIQUEID" val="946"/>
</p:tagLst>
</file>

<file path=ppt/tags/tag242.xml><?xml version="1.0" encoding="utf-8"?>
<p:tagLst xmlns:p="http://schemas.openxmlformats.org/presentationml/2006/main">
  <p:tag name="AS_UNIQUEID" val="947"/>
</p:tagLst>
</file>

<file path=ppt/tags/tag243.xml><?xml version="1.0" encoding="utf-8"?>
<p:tagLst xmlns:p="http://schemas.openxmlformats.org/presentationml/2006/main">
  <p:tag name="AS_UNIQUEID" val="948"/>
</p:tagLst>
</file>

<file path=ppt/tags/tag244.xml><?xml version="1.0" encoding="utf-8"?>
<p:tagLst xmlns:p="http://schemas.openxmlformats.org/presentationml/2006/main">
  <p:tag name="AS_UNIQUEID" val="949"/>
</p:tagLst>
</file>

<file path=ppt/tags/tag245.xml><?xml version="1.0" encoding="utf-8"?>
<p:tagLst xmlns:p="http://schemas.openxmlformats.org/presentationml/2006/main">
  <p:tag name="AS_UNIQUEID" val="950"/>
</p:tagLst>
</file>

<file path=ppt/tags/tag246.xml><?xml version="1.0" encoding="utf-8"?>
<p:tagLst xmlns:p="http://schemas.openxmlformats.org/presentationml/2006/main">
  <p:tag name="AS_UNIQUEID" val="951"/>
</p:tagLst>
</file>

<file path=ppt/tags/tag247.xml><?xml version="1.0" encoding="utf-8"?>
<p:tagLst xmlns:p="http://schemas.openxmlformats.org/presentationml/2006/main">
  <p:tag name="AS_UNIQUEID" val="952"/>
</p:tagLst>
</file>

<file path=ppt/tags/tag248.xml><?xml version="1.0" encoding="utf-8"?>
<p:tagLst xmlns:p="http://schemas.openxmlformats.org/presentationml/2006/main">
  <p:tag name="AS_UNIQUEID" val="953"/>
</p:tagLst>
</file>

<file path=ppt/tags/tag249.xml><?xml version="1.0" encoding="utf-8"?>
<p:tagLst xmlns:p="http://schemas.openxmlformats.org/presentationml/2006/main">
  <p:tag name="AS_UNIQUEID" val="954"/>
</p:tagLst>
</file>

<file path=ppt/tags/tag25.xml><?xml version="1.0" encoding="utf-8"?>
<p:tagLst xmlns:p="http://schemas.openxmlformats.org/presentationml/2006/main">
  <p:tag name="AS_UNIQUEID" val="5082"/>
</p:tagLst>
</file>

<file path=ppt/tags/tag250.xml><?xml version="1.0" encoding="utf-8"?>
<p:tagLst xmlns:p="http://schemas.openxmlformats.org/presentationml/2006/main">
  <p:tag name="AS_UNIQUEID" val="955"/>
</p:tagLst>
</file>

<file path=ppt/tags/tag251.xml><?xml version="1.0" encoding="utf-8"?>
<p:tagLst xmlns:p="http://schemas.openxmlformats.org/presentationml/2006/main">
  <p:tag name="AS_UNIQUEID" val="956"/>
</p:tagLst>
</file>

<file path=ppt/tags/tag252.xml><?xml version="1.0" encoding="utf-8"?>
<p:tagLst xmlns:p="http://schemas.openxmlformats.org/presentationml/2006/main">
  <p:tag name="AS_UNIQUEID" val="957"/>
</p:tagLst>
</file>

<file path=ppt/tags/tag253.xml><?xml version="1.0" encoding="utf-8"?>
<p:tagLst xmlns:p="http://schemas.openxmlformats.org/presentationml/2006/main">
  <p:tag name="AS_UNIQUEID" val="958"/>
</p:tagLst>
</file>

<file path=ppt/tags/tag254.xml><?xml version="1.0" encoding="utf-8"?>
<p:tagLst xmlns:p="http://schemas.openxmlformats.org/presentationml/2006/main">
  <p:tag name="AS_UNIQUEID" val="959"/>
</p:tagLst>
</file>

<file path=ppt/tags/tag255.xml><?xml version="1.0" encoding="utf-8"?>
<p:tagLst xmlns:p="http://schemas.openxmlformats.org/presentationml/2006/main">
  <p:tag name="AS_UNIQUEID" val="960"/>
</p:tagLst>
</file>

<file path=ppt/tags/tag256.xml><?xml version="1.0" encoding="utf-8"?>
<p:tagLst xmlns:p="http://schemas.openxmlformats.org/presentationml/2006/main">
  <p:tag name="AS_UNIQUEID" val="961"/>
</p:tagLst>
</file>

<file path=ppt/tags/tag257.xml><?xml version="1.0" encoding="utf-8"?>
<p:tagLst xmlns:p="http://schemas.openxmlformats.org/presentationml/2006/main">
  <p:tag name="AS_UNIQUEID" val="962"/>
</p:tagLst>
</file>

<file path=ppt/tags/tag258.xml><?xml version="1.0" encoding="utf-8"?>
<p:tagLst xmlns:p="http://schemas.openxmlformats.org/presentationml/2006/main">
  <p:tag name="AS_UNIQUEID" val="963"/>
</p:tagLst>
</file>

<file path=ppt/tags/tag259.xml><?xml version="1.0" encoding="utf-8"?>
<p:tagLst xmlns:p="http://schemas.openxmlformats.org/presentationml/2006/main">
  <p:tag name="AS_UNIQUEID" val="964"/>
</p:tagLst>
</file>

<file path=ppt/tags/tag26.xml><?xml version="1.0" encoding="utf-8"?>
<p:tagLst xmlns:p="http://schemas.openxmlformats.org/presentationml/2006/main">
  <p:tag name="AS_UNIQUEID" val="5083"/>
</p:tagLst>
</file>

<file path=ppt/tags/tag260.xml><?xml version="1.0" encoding="utf-8"?>
<p:tagLst xmlns:p="http://schemas.openxmlformats.org/presentationml/2006/main">
  <p:tag name="AS_UNIQUEID" val="965"/>
</p:tagLst>
</file>

<file path=ppt/tags/tag261.xml><?xml version="1.0" encoding="utf-8"?>
<p:tagLst xmlns:p="http://schemas.openxmlformats.org/presentationml/2006/main">
  <p:tag name="AS_UNIQUEID" val="966"/>
</p:tagLst>
</file>

<file path=ppt/tags/tag262.xml><?xml version="1.0" encoding="utf-8"?>
<p:tagLst xmlns:p="http://schemas.openxmlformats.org/presentationml/2006/main">
  <p:tag name="AS_UNIQUEID" val="4550"/>
</p:tagLst>
</file>

<file path=ppt/tags/tag263.xml><?xml version="1.0" encoding="utf-8"?>
<p:tagLst xmlns:p="http://schemas.openxmlformats.org/presentationml/2006/main">
  <p:tag name="AS_UNIQUEID" val="970"/>
</p:tagLst>
</file>

<file path=ppt/tags/tag264.xml><?xml version="1.0" encoding="utf-8"?>
<p:tagLst xmlns:p="http://schemas.openxmlformats.org/presentationml/2006/main">
  <p:tag name="AS_UNIQUEID" val="971"/>
</p:tagLst>
</file>

<file path=ppt/tags/tag265.xml><?xml version="1.0" encoding="utf-8"?>
<p:tagLst xmlns:p="http://schemas.openxmlformats.org/presentationml/2006/main">
  <p:tag name="AS_UNIQUEID" val="972"/>
</p:tagLst>
</file>

<file path=ppt/tags/tag266.xml><?xml version="1.0" encoding="utf-8"?>
<p:tagLst xmlns:p="http://schemas.openxmlformats.org/presentationml/2006/main">
  <p:tag name="AS_UNIQUEID" val="973"/>
</p:tagLst>
</file>

<file path=ppt/tags/tag267.xml><?xml version="1.0" encoding="utf-8"?>
<p:tagLst xmlns:p="http://schemas.openxmlformats.org/presentationml/2006/main">
  <p:tag name="AS_UNIQUEID" val="974"/>
</p:tagLst>
</file>

<file path=ppt/tags/tag268.xml><?xml version="1.0" encoding="utf-8"?>
<p:tagLst xmlns:p="http://schemas.openxmlformats.org/presentationml/2006/main">
  <p:tag name="AS_UNIQUEID" val="975"/>
</p:tagLst>
</file>

<file path=ppt/tags/tag269.xml><?xml version="1.0" encoding="utf-8"?>
<p:tagLst xmlns:p="http://schemas.openxmlformats.org/presentationml/2006/main">
  <p:tag name="AS_UNIQUEID" val="976"/>
</p:tagLst>
</file>

<file path=ppt/tags/tag27.xml><?xml version="1.0" encoding="utf-8"?>
<p:tagLst xmlns:p="http://schemas.openxmlformats.org/presentationml/2006/main">
  <p:tag name="AS_UNIQUEID" val="5084"/>
</p:tagLst>
</file>

<file path=ppt/tags/tag270.xml><?xml version="1.0" encoding="utf-8"?>
<p:tagLst xmlns:p="http://schemas.openxmlformats.org/presentationml/2006/main">
  <p:tag name="AS_UNIQUEID" val="977"/>
</p:tagLst>
</file>

<file path=ppt/tags/tag271.xml><?xml version="1.0" encoding="utf-8"?>
<p:tagLst xmlns:p="http://schemas.openxmlformats.org/presentationml/2006/main">
  <p:tag name="AS_UNIQUEID" val="978"/>
</p:tagLst>
</file>

<file path=ppt/tags/tag272.xml><?xml version="1.0" encoding="utf-8"?>
<p:tagLst xmlns:p="http://schemas.openxmlformats.org/presentationml/2006/main">
  <p:tag name="AS_UNIQUEID" val="979"/>
</p:tagLst>
</file>

<file path=ppt/tags/tag273.xml><?xml version="1.0" encoding="utf-8"?>
<p:tagLst xmlns:p="http://schemas.openxmlformats.org/presentationml/2006/main">
  <p:tag name="AS_UNIQUEID" val="980"/>
</p:tagLst>
</file>

<file path=ppt/tags/tag274.xml><?xml version="1.0" encoding="utf-8"?>
<p:tagLst xmlns:p="http://schemas.openxmlformats.org/presentationml/2006/main">
  <p:tag name="AS_UNIQUEID" val="4551"/>
</p:tagLst>
</file>

<file path=ppt/tags/tag275.xml><?xml version="1.0" encoding="utf-8"?>
<p:tagLst xmlns:p="http://schemas.openxmlformats.org/presentationml/2006/main">
  <p:tag name="AS_UNIQUEID" val="4422"/>
</p:tagLst>
</file>

<file path=ppt/tags/tag276.xml><?xml version="1.0" encoding="utf-8"?>
<p:tagLst xmlns:p="http://schemas.openxmlformats.org/presentationml/2006/main">
  <p:tag name="AS_UNIQUEID" val="1990"/>
</p:tagLst>
</file>

<file path=ppt/tags/tag277.xml><?xml version="1.0" encoding="utf-8"?>
<p:tagLst xmlns:p="http://schemas.openxmlformats.org/presentationml/2006/main">
  <p:tag name="AS_UNIQUEID" val="1991"/>
</p:tagLst>
</file>

<file path=ppt/tags/tag278.xml><?xml version="1.0" encoding="utf-8"?>
<p:tagLst xmlns:p="http://schemas.openxmlformats.org/presentationml/2006/main">
  <p:tag name="AS_UNIQUEID" val="1992"/>
</p:tagLst>
</file>

<file path=ppt/tags/tag279.xml><?xml version="1.0" encoding="utf-8"?>
<p:tagLst xmlns:p="http://schemas.openxmlformats.org/presentationml/2006/main">
  <p:tag name="AS_UNIQUEID" val="1993"/>
</p:tagLst>
</file>

<file path=ppt/tags/tag28.xml><?xml version="1.0" encoding="utf-8"?>
<p:tagLst xmlns:p="http://schemas.openxmlformats.org/presentationml/2006/main">
  <p:tag name="AS_UNIQUEID" val="5085"/>
</p:tagLst>
</file>

<file path=ppt/tags/tag280.xml><?xml version="1.0" encoding="utf-8"?>
<p:tagLst xmlns:p="http://schemas.openxmlformats.org/presentationml/2006/main">
  <p:tag name="AS_UNIQUEID" val="1994"/>
</p:tagLst>
</file>

<file path=ppt/tags/tag281.xml><?xml version="1.0" encoding="utf-8"?>
<p:tagLst xmlns:p="http://schemas.openxmlformats.org/presentationml/2006/main">
  <p:tag name="AS_UNIQUEID" val="1995"/>
</p:tagLst>
</file>

<file path=ppt/tags/tag282.xml><?xml version="1.0" encoding="utf-8"?>
<p:tagLst xmlns:p="http://schemas.openxmlformats.org/presentationml/2006/main">
  <p:tag name="AS_UNIQUEID" val="1996"/>
</p:tagLst>
</file>

<file path=ppt/tags/tag283.xml><?xml version="1.0" encoding="utf-8"?>
<p:tagLst xmlns:p="http://schemas.openxmlformats.org/presentationml/2006/main">
  <p:tag name="AS_UNIQUEID" val="411"/>
</p:tagLst>
</file>

<file path=ppt/tags/tag284.xml><?xml version="1.0" encoding="utf-8"?>
<p:tagLst xmlns:p="http://schemas.openxmlformats.org/presentationml/2006/main">
  <p:tag name="AS_UNIQUEID" val="415"/>
</p:tagLst>
</file>

<file path=ppt/tags/tag285.xml><?xml version="1.0" encoding="utf-8"?>
<p:tagLst xmlns:p="http://schemas.openxmlformats.org/presentationml/2006/main">
  <p:tag name="AS_UNIQUEID" val="417"/>
</p:tagLst>
</file>

<file path=ppt/tags/tag286.xml><?xml version="1.0" encoding="utf-8"?>
<p:tagLst xmlns:p="http://schemas.openxmlformats.org/presentationml/2006/main">
  <p:tag name="AS_UNIQUEID" val="417"/>
</p:tagLst>
</file>

<file path=ppt/tags/tag287.xml><?xml version="1.0" encoding="utf-8"?>
<p:tagLst xmlns:p="http://schemas.openxmlformats.org/presentationml/2006/main">
  <p:tag name="AS_UNIQUEID" val="2003"/>
</p:tagLst>
</file>

<file path=ppt/tags/tag288.xml><?xml version="1.0" encoding="utf-8"?>
<p:tagLst xmlns:p="http://schemas.openxmlformats.org/presentationml/2006/main">
  <p:tag name="AS_UNIQUEID" val="427"/>
</p:tagLst>
</file>

<file path=ppt/tags/tag289.xml><?xml version="1.0" encoding="utf-8"?>
<p:tagLst xmlns:p="http://schemas.openxmlformats.org/presentationml/2006/main">
  <p:tag name="AS_UNIQUEID" val="840"/>
</p:tagLst>
</file>

<file path=ppt/tags/tag29.xml><?xml version="1.0" encoding="utf-8"?>
<p:tagLst xmlns:p="http://schemas.openxmlformats.org/presentationml/2006/main">
  <p:tag name="AS_UNIQUEID" val="1048"/>
</p:tagLst>
</file>

<file path=ppt/tags/tag290.xml><?xml version="1.0" encoding="utf-8"?>
<p:tagLst xmlns:p="http://schemas.openxmlformats.org/presentationml/2006/main">
  <p:tag name="AS_UNIQUEID" val="841"/>
</p:tagLst>
</file>

<file path=ppt/tags/tag291.xml><?xml version="1.0" encoding="utf-8"?>
<p:tagLst xmlns:p="http://schemas.openxmlformats.org/presentationml/2006/main">
  <p:tag name="AS_UNIQUEID" val="842"/>
  <p:tag name="KSO_WM_BEAUTIFY_FLAG" val=""/>
</p:tagLst>
</file>

<file path=ppt/tags/tag292.xml><?xml version="1.0" encoding="utf-8"?>
<p:tagLst xmlns:p="http://schemas.openxmlformats.org/presentationml/2006/main">
  <p:tag name="AS_UNIQUEID" val="843"/>
</p:tagLst>
</file>

<file path=ppt/tags/tag293.xml><?xml version="1.0" encoding="utf-8"?>
<p:tagLst xmlns:p="http://schemas.openxmlformats.org/presentationml/2006/main">
  <p:tag name="AS_UNIQUEID" val="844"/>
</p:tagLst>
</file>

<file path=ppt/tags/tag294.xml><?xml version="1.0" encoding="utf-8"?>
<p:tagLst xmlns:p="http://schemas.openxmlformats.org/presentationml/2006/main">
  <p:tag name="AS_UNIQUEID" val="845"/>
  <p:tag name="KSO_WM_BEAUTIFY_FLAG" val=""/>
</p:tagLst>
</file>

<file path=ppt/tags/tag295.xml><?xml version="1.0" encoding="utf-8"?>
<p:tagLst xmlns:p="http://schemas.openxmlformats.org/presentationml/2006/main">
  <p:tag name="AS_UNIQUEID" val="846"/>
  <p:tag name="KSO_WM_BEAUTIFY_FLAG" val=""/>
</p:tagLst>
</file>

<file path=ppt/tags/tag296.xml><?xml version="1.0" encoding="utf-8"?>
<p:tagLst xmlns:p="http://schemas.openxmlformats.org/presentationml/2006/main">
  <p:tag name="AS_UNIQUEID" val="847"/>
  <p:tag name="KSO_WM_BEAUTIFY_FLAG" val=""/>
</p:tagLst>
</file>

<file path=ppt/tags/tag297.xml><?xml version="1.0" encoding="utf-8"?>
<p:tagLst xmlns:p="http://schemas.openxmlformats.org/presentationml/2006/main">
  <p:tag name="AS_UNIQUEID" val="848"/>
</p:tagLst>
</file>

<file path=ppt/tags/tag298.xml><?xml version="1.0" encoding="utf-8"?>
<p:tagLst xmlns:p="http://schemas.openxmlformats.org/presentationml/2006/main">
  <p:tag name="AS_UNIQUEID" val="849"/>
  <p:tag name="KSO_WM_BEAUTIFY_FLAG" val=""/>
</p:tagLst>
</file>

<file path=ppt/tags/tag299.xml><?xml version="1.0" encoding="utf-8"?>
<p:tagLst xmlns:p="http://schemas.openxmlformats.org/presentationml/2006/main">
  <p:tag name="AS_UNIQUEID" val="850"/>
  <p:tag name="KSO_WM_BEAUTIFY_FLAG" val=""/>
</p:tagLst>
</file>

<file path=ppt/tags/tag3.xml><?xml version="1.0" encoding="utf-8"?>
<p:tagLst xmlns:p="http://schemas.openxmlformats.org/presentationml/2006/main">
  <p:tag name="AS_UNIQUEID" val="8900"/>
</p:tagLst>
</file>

<file path=ppt/tags/tag30.xml><?xml version="1.0" encoding="utf-8"?>
<p:tagLst xmlns:p="http://schemas.openxmlformats.org/presentationml/2006/main">
  <p:tag name="AS_UNIQUEID" val="1048"/>
</p:tagLst>
</file>

<file path=ppt/tags/tag300.xml><?xml version="1.0" encoding="utf-8"?>
<p:tagLst xmlns:p="http://schemas.openxmlformats.org/presentationml/2006/main">
  <p:tag name="AS_UNIQUEID" val="851"/>
</p:tagLst>
</file>

<file path=ppt/tags/tag301.xml><?xml version="1.0" encoding="utf-8"?>
<p:tagLst xmlns:p="http://schemas.openxmlformats.org/presentationml/2006/main">
  <p:tag name="AS_UNIQUEID" val="852"/>
  <p:tag name="KSO_WM_BEAUTIFY_FLAG" val=""/>
</p:tagLst>
</file>

<file path=ppt/tags/tag302.xml><?xml version="1.0" encoding="utf-8"?>
<p:tagLst xmlns:p="http://schemas.openxmlformats.org/presentationml/2006/main">
  <p:tag name="AS_UNIQUEID" val="853"/>
  <p:tag name="KSO_WM_BEAUTIFY_FLAG" val=""/>
</p:tagLst>
</file>

<file path=ppt/tags/tag303.xml><?xml version="1.0" encoding="utf-8"?>
<p:tagLst xmlns:p="http://schemas.openxmlformats.org/presentationml/2006/main">
  <p:tag name="AS_UNIQUEID" val="854"/>
  <p:tag name="KSO_WM_BEAUTIFY_FLAG" val=""/>
</p:tagLst>
</file>

<file path=ppt/tags/tag304.xml><?xml version="1.0" encoding="utf-8"?>
<p:tagLst xmlns:p="http://schemas.openxmlformats.org/presentationml/2006/main">
  <p:tag name="AS_UNIQUEID" val="855"/>
</p:tagLst>
</file>

<file path=ppt/tags/tag305.xml><?xml version="1.0" encoding="utf-8"?>
<p:tagLst xmlns:p="http://schemas.openxmlformats.org/presentationml/2006/main">
  <p:tag name="AS_UNIQUEID" val="856"/>
  <p:tag name="KSO_WM_BEAUTIFY_FLAG" val=""/>
</p:tagLst>
</file>

<file path=ppt/tags/tag306.xml><?xml version="1.0" encoding="utf-8"?>
<p:tagLst xmlns:p="http://schemas.openxmlformats.org/presentationml/2006/main">
  <p:tag name="AS_UNIQUEID" val="857"/>
  <p:tag name="KSO_WM_BEAUTIFY_FLAG" val=""/>
</p:tagLst>
</file>

<file path=ppt/tags/tag307.xml><?xml version="1.0" encoding="utf-8"?>
<p:tagLst xmlns:p="http://schemas.openxmlformats.org/presentationml/2006/main">
  <p:tag name="AS_UNIQUEID" val="858"/>
  <p:tag name="KSO_WM_BEAUTIFY_FLAG" val=""/>
</p:tagLst>
</file>

<file path=ppt/tags/tag308.xml><?xml version="1.0" encoding="utf-8"?>
<p:tagLst xmlns:p="http://schemas.openxmlformats.org/presentationml/2006/main">
  <p:tag name="AS_UNIQUEID" val="859"/>
  <p:tag name="KSO_WM_BEAUTIFY_FLAG" val=""/>
</p:tagLst>
</file>

<file path=ppt/tags/tag309.xml><?xml version="1.0" encoding="utf-8"?>
<p:tagLst xmlns:p="http://schemas.openxmlformats.org/presentationml/2006/main">
  <p:tag name="AS_UNIQUEID" val="4553"/>
</p:tagLst>
</file>

<file path=ppt/tags/tag31.xml><?xml version="1.0" encoding="utf-8"?>
<p:tagLst xmlns:p="http://schemas.openxmlformats.org/presentationml/2006/main">
  <p:tag name="AS_UNIQUEID" val="1048"/>
</p:tagLst>
</file>

<file path=ppt/tags/tag310.xml><?xml version="1.0" encoding="utf-8"?>
<p:tagLst xmlns:p="http://schemas.openxmlformats.org/presentationml/2006/main">
  <p:tag name="AS_UNIQUEID" val="4554"/>
</p:tagLst>
</file>

<file path=ppt/tags/tag311.xml><?xml version="1.0" encoding="utf-8"?>
<p:tagLst xmlns:p="http://schemas.openxmlformats.org/presentationml/2006/main">
  <p:tag name="AS_UNIQUEID" val="4555"/>
</p:tagLst>
</file>

<file path=ppt/tags/tag312.xml><?xml version="1.0" encoding="utf-8"?>
<p:tagLst xmlns:p="http://schemas.openxmlformats.org/presentationml/2006/main">
  <p:tag name="AS_UNIQUEID" val="4557"/>
</p:tagLst>
</file>

<file path=ppt/tags/tag313.xml><?xml version="1.0" encoding="utf-8"?>
<p:tagLst xmlns:p="http://schemas.openxmlformats.org/presentationml/2006/main">
  <p:tag name="AS_UNIQUEID" val="60"/>
</p:tagLst>
</file>

<file path=ppt/tags/tag314.xml><?xml version="1.0" encoding="utf-8"?>
<p:tagLst xmlns:p="http://schemas.openxmlformats.org/presentationml/2006/main">
  <p:tag name="AS_UNIQUEID" val="1372"/>
</p:tagLst>
</file>

<file path=ppt/tags/tag315.xml><?xml version="1.0" encoding="utf-8"?>
<p:tagLst xmlns:p="http://schemas.openxmlformats.org/presentationml/2006/main">
  <p:tag name="AS_UNIQUEID" val="1372"/>
</p:tagLst>
</file>

<file path=ppt/tags/tag316.xml><?xml version="1.0" encoding="utf-8"?>
<p:tagLst xmlns:p="http://schemas.openxmlformats.org/presentationml/2006/main">
  <p:tag name="AS_UNIQUEID" val="3235"/>
  <p:tag name="KSO_WM_UNIT_TABLE_BEAUTIFY" val="smartTable{8f9ceee4-a935-4e5d-a5f7-d468a7713f13}"/>
  <p:tag name="TABLE_ENDDRAG_ORIGIN_RECT" val="773*395"/>
  <p:tag name="TABLE_ENDDRAG_RECT" val="40*95*773*395"/>
</p:tagLst>
</file>

<file path=ppt/tags/tag317.xml><?xml version="1.0" encoding="utf-8"?>
<p:tagLst xmlns:p="http://schemas.openxmlformats.org/presentationml/2006/main">
  <p:tag name="AS_UNIQUEID" val="3242"/>
</p:tagLst>
</file>

<file path=ppt/tags/tag318.xml><?xml version="1.0" encoding="utf-8"?>
<p:tagLst xmlns:p="http://schemas.openxmlformats.org/presentationml/2006/main">
  <p:tag name="AS_UNIQUEID" val="3236"/>
</p:tagLst>
</file>

<file path=ppt/tags/tag319.xml><?xml version="1.0" encoding="utf-8"?>
<p:tagLst xmlns:p="http://schemas.openxmlformats.org/presentationml/2006/main">
  <p:tag name="AS_UNIQUEID" val="3237"/>
</p:tagLst>
</file>

<file path=ppt/tags/tag32.xml><?xml version="1.0" encoding="utf-8"?>
<p:tagLst xmlns:p="http://schemas.openxmlformats.org/presentationml/2006/main">
  <p:tag name="AS_UNIQUEID" val="1020"/>
</p:tagLst>
</file>

<file path=ppt/tags/tag320.xml><?xml version="1.0" encoding="utf-8"?>
<p:tagLst xmlns:p="http://schemas.openxmlformats.org/presentationml/2006/main">
  <p:tag name="AS_UNIQUEID" val="4559"/>
</p:tagLst>
</file>

<file path=ppt/tags/tag321.xml><?xml version="1.0" encoding="utf-8"?>
<p:tagLst xmlns:p="http://schemas.openxmlformats.org/presentationml/2006/main">
  <p:tag name="AS_UNIQUEID" val="4479"/>
</p:tagLst>
</file>

<file path=ppt/tags/tag322.xml><?xml version="1.0" encoding="utf-8"?>
<p:tagLst xmlns:p="http://schemas.openxmlformats.org/presentationml/2006/main">
  <p:tag name="AS_UNIQUEID" val="711"/>
</p:tagLst>
</file>

<file path=ppt/tags/tag323.xml><?xml version="1.0" encoding="utf-8"?>
<p:tagLst xmlns:p="http://schemas.openxmlformats.org/presentationml/2006/main">
  <p:tag name="AS_UNIQUEID" val="712"/>
</p:tagLst>
</file>

<file path=ppt/tags/tag324.xml><?xml version="1.0" encoding="utf-8"?>
<p:tagLst xmlns:p="http://schemas.openxmlformats.org/presentationml/2006/main">
  <p:tag name="AS_UNIQUEID" val="4490"/>
</p:tagLst>
</file>

<file path=ppt/tags/tag325.xml><?xml version="1.0" encoding="utf-8"?>
<p:tagLst xmlns:p="http://schemas.openxmlformats.org/presentationml/2006/main">
  <p:tag name="AS_UNIQUEID" val="4491"/>
</p:tagLst>
</file>

<file path=ppt/tags/tag326.xml><?xml version="1.0" encoding="utf-8"?>
<p:tagLst xmlns:p="http://schemas.openxmlformats.org/presentationml/2006/main">
  <p:tag name="AS_UNIQUEID" val="4492"/>
</p:tagLst>
</file>

<file path=ppt/tags/tag327.xml><?xml version="1.0" encoding="utf-8"?>
<p:tagLst xmlns:p="http://schemas.openxmlformats.org/presentationml/2006/main">
  <p:tag name="AS_UNIQUEID" val="4493"/>
</p:tagLst>
</file>

<file path=ppt/tags/tag328.xml><?xml version="1.0" encoding="utf-8"?>
<p:tagLst xmlns:p="http://schemas.openxmlformats.org/presentationml/2006/main">
  <p:tag name="AS_UNIQUEID" val="4494"/>
</p:tagLst>
</file>

<file path=ppt/tags/tag329.xml><?xml version="1.0" encoding="utf-8"?>
<p:tagLst xmlns:p="http://schemas.openxmlformats.org/presentationml/2006/main">
  <p:tag name="AS_UNIQUEID" val="4497"/>
</p:tagLst>
</file>

<file path=ppt/tags/tag33.xml><?xml version="1.0" encoding="utf-8"?>
<p:tagLst xmlns:p="http://schemas.openxmlformats.org/presentationml/2006/main">
  <p:tag name="AS_UNIQUEID" val="5086"/>
</p:tagLst>
</file>

<file path=ppt/tags/tag330.xml><?xml version="1.0" encoding="utf-8"?>
<p:tagLst xmlns:p="http://schemas.openxmlformats.org/presentationml/2006/main">
  <p:tag name="AS_UNIQUEID" val="4499"/>
</p:tagLst>
</file>

<file path=ppt/tags/tag331.xml><?xml version="1.0" encoding="utf-8"?>
<p:tagLst xmlns:p="http://schemas.openxmlformats.org/presentationml/2006/main">
  <p:tag name="AS_UNIQUEID" val="4500"/>
</p:tagLst>
</file>

<file path=ppt/tags/tag332.xml><?xml version="1.0" encoding="utf-8"?>
<p:tagLst xmlns:p="http://schemas.openxmlformats.org/presentationml/2006/main">
  <p:tag name="AS_UNIQUEID" val="4501"/>
</p:tagLst>
</file>

<file path=ppt/tags/tag333.xml><?xml version="1.0" encoding="utf-8"?>
<p:tagLst xmlns:p="http://schemas.openxmlformats.org/presentationml/2006/main">
  <p:tag name="AS_UNIQUEID" val="4502"/>
</p:tagLst>
</file>

<file path=ppt/tags/tag334.xml><?xml version="1.0" encoding="utf-8"?>
<p:tagLst xmlns:p="http://schemas.openxmlformats.org/presentationml/2006/main">
  <p:tag name="AS_UNIQUEID" val="4503"/>
</p:tagLst>
</file>

<file path=ppt/tags/tag335.xml><?xml version="1.0" encoding="utf-8"?>
<p:tagLst xmlns:p="http://schemas.openxmlformats.org/presentationml/2006/main">
  <p:tag name="AS_UNIQUEID" val="4504"/>
</p:tagLst>
</file>

<file path=ppt/tags/tag336.xml><?xml version="1.0" encoding="utf-8"?>
<p:tagLst xmlns:p="http://schemas.openxmlformats.org/presentationml/2006/main">
  <p:tag name="AS_UNIQUEID" val="4505"/>
</p:tagLst>
</file>

<file path=ppt/tags/tag337.xml><?xml version="1.0" encoding="utf-8"?>
<p:tagLst xmlns:p="http://schemas.openxmlformats.org/presentationml/2006/main">
  <p:tag name="AS_UNIQUEID" val="3536"/>
</p:tagLst>
</file>

<file path=ppt/tags/tag338.xml><?xml version="1.0" encoding="utf-8"?>
<p:tagLst xmlns:p="http://schemas.openxmlformats.org/presentationml/2006/main">
  <p:tag name="AS_UNIQUEID" val="3544"/>
</p:tagLst>
</file>

<file path=ppt/tags/tag339.xml><?xml version="1.0" encoding="utf-8"?>
<p:tagLst xmlns:p="http://schemas.openxmlformats.org/presentationml/2006/main">
  <p:tag name="AS_UNIQUEID" val="3536"/>
</p:tagLst>
</file>

<file path=ppt/tags/tag34.xml><?xml version="1.0" encoding="utf-8"?>
<p:tagLst xmlns:p="http://schemas.openxmlformats.org/presentationml/2006/main">
  <p:tag name="AS_UNIQUEID" val="5087"/>
</p:tagLst>
</file>

<file path=ppt/tags/tag340.xml><?xml version="1.0" encoding="utf-8"?>
<p:tagLst xmlns:p="http://schemas.openxmlformats.org/presentationml/2006/main">
  <p:tag name="AS_UNIQUEID" val="3533"/>
</p:tagLst>
</file>

<file path=ppt/tags/tag341.xml><?xml version="1.0" encoding="utf-8"?>
<p:tagLst xmlns:p="http://schemas.openxmlformats.org/presentationml/2006/main">
  <p:tag name="AS_UNIQUEID" val="3535"/>
</p:tagLst>
</file>

<file path=ppt/tags/tag342.xml><?xml version="1.0" encoding="utf-8"?>
<p:tagLst xmlns:p="http://schemas.openxmlformats.org/presentationml/2006/main">
  <p:tag name="AS_UNIQUEID" val="3537"/>
</p:tagLst>
</file>

<file path=ppt/tags/tag343.xml><?xml version="1.0" encoding="utf-8"?>
<p:tagLst xmlns:p="http://schemas.openxmlformats.org/presentationml/2006/main">
  <p:tag name="AS_UNIQUEID" val="3538"/>
</p:tagLst>
</file>

<file path=ppt/tags/tag344.xml><?xml version="1.0" encoding="utf-8"?>
<p:tagLst xmlns:p="http://schemas.openxmlformats.org/presentationml/2006/main">
  <p:tag name="AS_UNIQUEID" val="4490"/>
</p:tagLst>
</file>

<file path=ppt/tags/tag345.xml><?xml version="1.0" encoding="utf-8"?>
<p:tagLst xmlns:p="http://schemas.openxmlformats.org/presentationml/2006/main">
  <p:tag name="AS_UNIQUEID" val="4491"/>
</p:tagLst>
</file>

<file path=ppt/tags/tag346.xml><?xml version="1.0" encoding="utf-8"?>
<p:tagLst xmlns:p="http://schemas.openxmlformats.org/presentationml/2006/main">
  <p:tag name="AS_UNIQUEID" val="4492"/>
</p:tagLst>
</file>

<file path=ppt/tags/tag347.xml><?xml version="1.0" encoding="utf-8"?>
<p:tagLst xmlns:p="http://schemas.openxmlformats.org/presentationml/2006/main">
  <p:tag name="AS_UNIQUEID" val="4493"/>
</p:tagLst>
</file>

<file path=ppt/tags/tag348.xml><?xml version="1.0" encoding="utf-8"?>
<p:tagLst xmlns:p="http://schemas.openxmlformats.org/presentationml/2006/main">
  <p:tag name="AS_UNIQUEID" val="4494"/>
</p:tagLst>
</file>

<file path=ppt/tags/tag349.xml><?xml version="1.0" encoding="utf-8"?>
<p:tagLst xmlns:p="http://schemas.openxmlformats.org/presentationml/2006/main">
  <p:tag name="AS_UNIQUEID" val="3536"/>
</p:tagLst>
</file>

<file path=ppt/tags/tag35.xml><?xml version="1.0" encoding="utf-8"?>
<p:tagLst xmlns:p="http://schemas.openxmlformats.org/presentationml/2006/main">
  <p:tag name="AS_UNIQUEID" val="1048"/>
</p:tagLst>
</file>

<file path=ppt/tags/tag350.xml><?xml version="1.0" encoding="utf-8"?>
<p:tagLst xmlns:p="http://schemas.openxmlformats.org/presentationml/2006/main">
  <p:tag name="AS_UNIQUEID" val="3536"/>
</p:tagLst>
</file>

<file path=ppt/tags/tag351.xml><?xml version="1.0" encoding="utf-8"?>
<p:tagLst xmlns:p="http://schemas.openxmlformats.org/presentationml/2006/main">
  <p:tag name="AS_UNIQUEID" val="3536"/>
</p:tagLst>
</file>

<file path=ppt/tags/tag352.xml><?xml version="1.0" encoding="utf-8"?>
<p:tagLst xmlns:p="http://schemas.openxmlformats.org/presentationml/2006/main">
  <p:tag name="AS_UNIQUEID" val="4513"/>
</p:tagLst>
</file>

<file path=ppt/tags/tag353.xml><?xml version="1.0" encoding="utf-8"?>
<p:tagLst xmlns:p="http://schemas.openxmlformats.org/presentationml/2006/main">
  <p:tag name="AS_UNIQUEID" val="4524"/>
</p:tagLst>
</file>

<file path=ppt/tags/tag354.xml><?xml version="1.0" encoding="utf-8"?>
<p:tagLst xmlns:p="http://schemas.openxmlformats.org/presentationml/2006/main">
  <p:tag name="AS_UNIQUEID" val="3600"/>
</p:tagLst>
</file>

<file path=ppt/tags/tag355.xml><?xml version="1.0" encoding="utf-8"?>
<p:tagLst xmlns:p="http://schemas.openxmlformats.org/presentationml/2006/main">
  <p:tag name="AS_UNIQUEID" val="3601"/>
</p:tagLst>
</file>

<file path=ppt/tags/tag356.xml><?xml version="1.0" encoding="utf-8"?>
<p:tagLst xmlns:p="http://schemas.openxmlformats.org/presentationml/2006/main">
  <p:tag name="AS_UNIQUEID" val="3602"/>
</p:tagLst>
</file>

<file path=ppt/tags/tag357.xml><?xml version="1.0" encoding="utf-8"?>
<p:tagLst xmlns:p="http://schemas.openxmlformats.org/presentationml/2006/main">
  <p:tag name="AS_UNIQUEID" val="3603"/>
</p:tagLst>
</file>

<file path=ppt/tags/tag358.xml><?xml version="1.0" encoding="utf-8"?>
<p:tagLst xmlns:p="http://schemas.openxmlformats.org/presentationml/2006/main">
  <p:tag name="AS_UNIQUEID" val="3604"/>
</p:tagLst>
</file>

<file path=ppt/tags/tag359.xml><?xml version="1.0" encoding="utf-8"?>
<p:tagLst xmlns:p="http://schemas.openxmlformats.org/presentationml/2006/main">
  <p:tag name="AS_UNIQUEID" val="3605"/>
</p:tagLst>
</file>

<file path=ppt/tags/tag36.xml><?xml version="1.0" encoding="utf-8"?>
<p:tagLst xmlns:p="http://schemas.openxmlformats.org/presentationml/2006/main">
  <p:tag name="AS_UNIQUEID" val="1048"/>
</p:tagLst>
</file>

<file path=ppt/tags/tag360.xml><?xml version="1.0" encoding="utf-8"?>
<p:tagLst xmlns:p="http://schemas.openxmlformats.org/presentationml/2006/main">
  <p:tag name="AS_UNIQUEID" val="3606"/>
</p:tagLst>
</file>

<file path=ppt/tags/tag361.xml><?xml version="1.0" encoding="utf-8"?>
<p:tagLst xmlns:p="http://schemas.openxmlformats.org/presentationml/2006/main">
  <p:tag name="AS_UNIQUEID" val="3607"/>
</p:tagLst>
</file>

<file path=ppt/tags/tag362.xml><?xml version="1.0" encoding="utf-8"?>
<p:tagLst xmlns:p="http://schemas.openxmlformats.org/presentationml/2006/main">
  <p:tag name="AS_UNIQUEID" val="3608"/>
</p:tagLst>
</file>

<file path=ppt/tags/tag363.xml><?xml version="1.0" encoding="utf-8"?>
<p:tagLst xmlns:p="http://schemas.openxmlformats.org/presentationml/2006/main">
  <p:tag name="AS_UNIQUEID" val="3609"/>
</p:tagLst>
</file>

<file path=ppt/tags/tag364.xml><?xml version="1.0" encoding="utf-8"?>
<p:tagLst xmlns:p="http://schemas.openxmlformats.org/presentationml/2006/main">
  <p:tag name="AS_UNIQUEID" val="3536"/>
</p:tagLst>
</file>

<file path=ppt/tags/tag365.xml><?xml version="1.0" encoding="utf-8"?>
<p:tagLst xmlns:p="http://schemas.openxmlformats.org/presentationml/2006/main">
  <p:tag name="AS_UNIQUEID" val="3614"/>
</p:tagLst>
</file>

<file path=ppt/tags/tag366.xml><?xml version="1.0" encoding="utf-8"?>
<p:tagLst xmlns:p="http://schemas.openxmlformats.org/presentationml/2006/main">
  <p:tag name="AS_UNIQUEID" val="3616"/>
</p:tagLst>
</file>

<file path=ppt/tags/tag367.xml><?xml version="1.0" encoding="utf-8"?>
<p:tagLst xmlns:p="http://schemas.openxmlformats.org/presentationml/2006/main">
  <p:tag name="AS_UNIQUEID" val="3619"/>
</p:tagLst>
</file>

<file path=ppt/tags/tag368.xml><?xml version="1.0" encoding="utf-8"?>
<p:tagLst xmlns:p="http://schemas.openxmlformats.org/presentationml/2006/main">
  <p:tag name="AS_UNIQUEID" val="2040"/>
</p:tagLst>
</file>

<file path=ppt/tags/tag369.xml><?xml version="1.0" encoding="utf-8"?>
<p:tagLst xmlns:p="http://schemas.openxmlformats.org/presentationml/2006/main">
  <p:tag name="AS_UNIQUEID" val="1116"/>
</p:tagLst>
</file>

<file path=ppt/tags/tag37.xml><?xml version="1.0" encoding="utf-8"?>
<p:tagLst xmlns:p="http://schemas.openxmlformats.org/presentationml/2006/main">
  <p:tag name="AS_UNIQUEID" val="1024"/>
</p:tagLst>
</file>

<file path=ppt/tags/tag370.xml><?xml version="1.0" encoding="utf-8"?>
<p:tagLst xmlns:p="http://schemas.openxmlformats.org/presentationml/2006/main">
  <p:tag name="AS_UNIQUEID" val="1119"/>
</p:tagLst>
</file>

<file path=ppt/tags/tag371.xml><?xml version="1.0" encoding="utf-8"?>
<p:tagLst xmlns:p="http://schemas.openxmlformats.org/presentationml/2006/main">
  <p:tag name="AS_UNIQUEID" val="3436"/>
</p:tagLst>
</file>

<file path=ppt/tags/tag372.xml><?xml version="1.0" encoding="utf-8"?>
<p:tagLst xmlns:p="http://schemas.openxmlformats.org/presentationml/2006/main">
  <p:tag name="AS_UNIQUEID" val="3249"/>
</p:tagLst>
</file>

<file path=ppt/tags/tag373.xml><?xml version="1.0" encoding="utf-8"?>
<p:tagLst xmlns:p="http://schemas.openxmlformats.org/presentationml/2006/main">
  <p:tag name="AS_UNIQUEID" val="3253"/>
</p:tagLst>
</file>

<file path=ppt/tags/tag374.xml><?xml version="1.0" encoding="utf-8"?>
<p:tagLst xmlns:p="http://schemas.openxmlformats.org/presentationml/2006/main">
  <p:tag name="AS_UNIQUEID" val="1372"/>
</p:tagLst>
</file>

<file path=ppt/tags/tag375.xml><?xml version="1.0" encoding="utf-8"?>
<p:tagLst xmlns:p="http://schemas.openxmlformats.org/presentationml/2006/main">
  <p:tag name="AS_UNIQUEID" val="4527"/>
</p:tagLst>
</file>

<file path=ppt/tags/tag376.xml><?xml version="1.0" encoding="utf-8"?>
<p:tagLst xmlns:p="http://schemas.openxmlformats.org/presentationml/2006/main">
  <p:tag name="AS_UNIQUEID" val="3266"/>
  <p:tag name="KSO_WM_UNIT_TABLE_BEAUTIFY" val="smartTable{d4523052-1ecf-4023-8fce-ee1484de32e9}"/>
  <p:tag name="TABLE_ENDDRAG_ORIGIN_RECT" val="930*454"/>
  <p:tag name="TABLE_ENDDRAG_RECT" val="16*80*930*454"/>
</p:tagLst>
</file>

<file path=ppt/tags/tag377.xml><?xml version="1.0" encoding="utf-8"?>
<p:tagLst xmlns:p="http://schemas.openxmlformats.org/presentationml/2006/main">
  <p:tag name="AS_UNIQUEID" val="3268"/>
</p:tagLst>
</file>

<file path=ppt/tags/tag378.xml><?xml version="1.0" encoding="utf-8"?>
<p:tagLst xmlns:p="http://schemas.openxmlformats.org/presentationml/2006/main">
  <p:tag name="AS_UNIQUEID" val="3269"/>
</p:tagLst>
</file>

<file path=ppt/tags/tag379.xml><?xml version="1.0" encoding="utf-8"?>
<p:tagLst xmlns:p="http://schemas.openxmlformats.org/presentationml/2006/main">
  <p:tag name="AS_UNIQUEID" val="3270"/>
</p:tagLst>
</file>

<file path=ppt/tags/tag38.xml><?xml version="1.0" encoding="utf-8"?>
<p:tagLst xmlns:p="http://schemas.openxmlformats.org/presentationml/2006/main">
  <p:tag name="AS_UNIQUEID" val="1024"/>
</p:tagLst>
</file>

<file path=ppt/tags/tag380.xml><?xml version="1.0" encoding="utf-8"?>
<p:tagLst xmlns:p="http://schemas.openxmlformats.org/presentationml/2006/main">
  <p:tag name="AS_UNIQUEID" val="4564"/>
</p:tagLst>
</file>

<file path=ppt/tags/tag381.xml><?xml version="1.0" encoding="utf-8"?>
<p:tagLst xmlns:p="http://schemas.openxmlformats.org/presentationml/2006/main">
  <p:tag name="AS_UNIQUEID" val="3536"/>
</p:tagLst>
</file>

<file path=ppt/tags/tag382.xml><?xml version="1.0" encoding="utf-8"?>
<p:tagLst xmlns:p="http://schemas.openxmlformats.org/presentationml/2006/main">
  <p:tag name="AS_UNIQUEID" val="4566"/>
</p:tagLst>
</file>

<file path=ppt/tags/tag383.xml><?xml version="1.0" encoding="utf-8"?>
<p:tagLst xmlns:p="http://schemas.openxmlformats.org/presentationml/2006/main">
  <p:tag name="AS_UNIQUEID" val="4567"/>
</p:tagLst>
</file>

<file path=ppt/tags/tag384.xml><?xml version="1.0" encoding="utf-8"?>
<p:tagLst xmlns:p="http://schemas.openxmlformats.org/presentationml/2006/main">
  <p:tag name="AS_UNIQUEID" val="4568"/>
</p:tagLst>
</file>

<file path=ppt/tags/tag385.xml><?xml version="1.0" encoding="utf-8"?>
<p:tagLst xmlns:p="http://schemas.openxmlformats.org/presentationml/2006/main">
  <p:tag name="AS_UNIQUEID" val="4569"/>
</p:tagLst>
</file>

<file path=ppt/tags/tag386.xml><?xml version="1.0" encoding="utf-8"?>
<p:tagLst xmlns:p="http://schemas.openxmlformats.org/presentationml/2006/main">
  <p:tag name="AS_UNIQUEID" val="4570"/>
</p:tagLst>
</file>

<file path=ppt/tags/tag387.xml><?xml version="1.0" encoding="utf-8"?>
<p:tagLst xmlns:p="http://schemas.openxmlformats.org/presentationml/2006/main">
  <p:tag name="AS_UNIQUEID" val="4571"/>
</p:tagLst>
</file>

<file path=ppt/tags/tag388.xml><?xml version="1.0" encoding="utf-8"?>
<p:tagLst xmlns:p="http://schemas.openxmlformats.org/presentationml/2006/main">
  <p:tag name="AS_UNIQUEID" val="4572"/>
</p:tagLst>
</file>

<file path=ppt/tags/tag389.xml><?xml version="1.0" encoding="utf-8"?>
<p:tagLst xmlns:p="http://schemas.openxmlformats.org/presentationml/2006/main">
  <p:tag name="AS_UNIQUEID" val="4573"/>
</p:tagLst>
</file>

<file path=ppt/tags/tag39.xml><?xml version="1.0" encoding="utf-8"?>
<p:tagLst xmlns:p="http://schemas.openxmlformats.org/presentationml/2006/main">
  <p:tag name="AS_UNIQUEID" val="1024"/>
</p:tagLst>
</file>

<file path=ppt/tags/tag390.xml><?xml version="1.0" encoding="utf-8"?>
<p:tagLst xmlns:p="http://schemas.openxmlformats.org/presentationml/2006/main">
  <p:tag name="AS_UNIQUEID" val="3536"/>
</p:tagLst>
</file>

<file path=ppt/tags/tag391.xml><?xml version="1.0" encoding="utf-8"?>
<p:tagLst xmlns:p="http://schemas.openxmlformats.org/presentationml/2006/main">
  <p:tag name="AS_UNIQUEID" val="4574"/>
</p:tagLst>
</file>

<file path=ppt/tags/tag392.xml><?xml version="1.0" encoding="utf-8"?>
<p:tagLst xmlns:p="http://schemas.openxmlformats.org/presentationml/2006/main">
  <p:tag name="AS_UNIQUEID" val="4575"/>
</p:tagLst>
</file>

<file path=ppt/tags/tag393.xml><?xml version="1.0" encoding="utf-8"?>
<p:tagLst xmlns:p="http://schemas.openxmlformats.org/presentationml/2006/main">
  <p:tag name="AS_UNIQUEID" val="4576"/>
</p:tagLst>
</file>

<file path=ppt/tags/tag394.xml><?xml version="1.0" encoding="utf-8"?>
<p:tagLst xmlns:p="http://schemas.openxmlformats.org/presentationml/2006/main">
  <p:tag name="AS_UNIQUEID" val="4577"/>
</p:tagLst>
</file>

<file path=ppt/tags/tag395.xml><?xml version="1.0" encoding="utf-8"?>
<p:tagLst xmlns:p="http://schemas.openxmlformats.org/presentationml/2006/main">
  <p:tag name="AS_UNIQUEID" val="4578"/>
</p:tagLst>
</file>

<file path=ppt/tags/tag396.xml><?xml version="1.0" encoding="utf-8"?>
<p:tagLst xmlns:p="http://schemas.openxmlformats.org/presentationml/2006/main">
  <p:tag name="AS_UNIQUEID" val="4579"/>
</p:tagLst>
</file>

<file path=ppt/tags/tag397.xml><?xml version="1.0" encoding="utf-8"?>
<p:tagLst xmlns:p="http://schemas.openxmlformats.org/presentationml/2006/main">
  <p:tag name="AS_UNIQUEID" val="3536"/>
</p:tagLst>
</file>

<file path=ppt/tags/tag398.xml><?xml version="1.0" encoding="utf-8"?>
<p:tagLst xmlns:p="http://schemas.openxmlformats.org/presentationml/2006/main">
  <p:tag name="AS_UNIQUEID" val="3536"/>
</p:tagLst>
</file>

<file path=ppt/tags/tag399.xml><?xml version="1.0" encoding="utf-8"?>
<p:tagLst xmlns:p="http://schemas.openxmlformats.org/presentationml/2006/main">
  <p:tag name="AS_UNIQUEID" val="734"/>
</p:tagLst>
</file>

<file path=ppt/tags/tag4.xml><?xml version="1.0" encoding="utf-8"?>
<p:tagLst xmlns:p="http://schemas.openxmlformats.org/presentationml/2006/main">
  <p:tag name="AS_UNIQUEID" val="8901"/>
</p:tagLst>
</file>

<file path=ppt/tags/tag40.xml><?xml version="1.0" encoding="utf-8"?>
<p:tagLst xmlns:p="http://schemas.openxmlformats.org/presentationml/2006/main">
  <p:tag name="AS_UNIQUEID" val="1024"/>
</p:tagLst>
</file>

<file path=ppt/tags/tag400.xml><?xml version="1.0" encoding="utf-8"?>
<p:tagLst xmlns:p="http://schemas.openxmlformats.org/presentationml/2006/main">
  <p:tag name="AS_UNIQUEID" val="736"/>
  <p:tag name="KSO_WM_DIAGRAM_VIRTUALLY_FRAME" val="{&quot;height&quot;:329.2984251968504,&quot;left&quot;:16,&quot;top&quot;:183.70078740157481,&quot;width&quot;:919}"/>
</p:tagLst>
</file>

<file path=ppt/tags/tag401.xml><?xml version="1.0" encoding="utf-8"?>
<p:tagLst xmlns:p="http://schemas.openxmlformats.org/presentationml/2006/main">
  <p:tag name="AS_UNIQUEID" val="737"/>
  <p:tag name="KSO_WM_DIAGRAM_VIRTUALLY_FRAME" val="{&quot;height&quot;:329.2984251968504,&quot;left&quot;:16,&quot;top&quot;:183.70078740157481,&quot;width&quot;:919}"/>
</p:tagLst>
</file>

<file path=ppt/tags/tag402.xml><?xml version="1.0" encoding="utf-8"?>
<p:tagLst xmlns:p="http://schemas.openxmlformats.org/presentationml/2006/main">
  <p:tag name="AS_UNIQUEID" val="738"/>
  <p:tag name="KSO_WM_DIAGRAM_VIRTUALLY_FRAME" val="{&quot;height&quot;:329.2984251968504,&quot;left&quot;:16,&quot;top&quot;:183.70078740157481,&quot;width&quot;:919}"/>
</p:tagLst>
</file>

<file path=ppt/tags/tag403.xml><?xml version="1.0" encoding="utf-8"?>
<p:tagLst xmlns:p="http://schemas.openxmlformats.org/presentationml/2006/main">
  <p:tag name="AS_UNIQUEID" val="739"/>
  <p:tag name="KSO_WM_DIAGRAM_VIRTUALLY_FRAME" val="{&quot;height&quot;:329.2984251968504,&quot;left&quot;:16,&quot;top&quot;:183.70078740157481,&quot;width&quot;:919}"/>
</p:tagLst>
</file>

<file path=ppt/tags/tag404.xml><?xml version="1.0" encoding="utf-8"?>
<p:tagLst xmlns:p="http://schemas.openxmlformats.org/presentationml/2006/main">
  <p:tag name="AS_UNIQUEID" val="139"/>
</p:tagLst>
</file>

<file path=ppt/tags/tag405.xml><?xml version="1.0" encoding="utf-8"?>
<p:tagLst xmlns:p="http://schemas.openxmlformats.org/presentationml/2006/main">
  <p:tag name="AS_UNIQUEID" val="139"/>
</p:tagLst>
</file>

<file path=ppt/tags/tag406.xml><?xml version="1.0" encoding="utf-8"?>
<p:tagLst xmlns:p="http://schemas.openxmlformats.org/presentationml/2006/main">
  <p:tag name="AS_UNIQUEID" val="161"/>
</p:tagLst>
</file>

<file path=ppt/tags/tag407.xml><?xml version="1.0" encoding="utf-8"?>
<p:tagLst xmlns:p="http://schemas.openxmlformats.org/presentationml/2006/main">
  <p:tag name="AS_UNIQUEID" val="162"/>
</p:tagLst>
</file>

<file path=ppt/tags/tag408.xml><?xml version="1.0" encoding="utf-8"?>
<p:tagLst xmlns:p="http://schemas.openxmlformats.org/presentationml/2006/main">
  <p:tag name="AS_UNIQUEID" val="164"/>
</p:tagLst>
</file>

<file path=ppt/tags/tag409.xml><?xml version="1.0" encoding="utf-8"?>
<p:tagLst xmlns:p="http://schemas.openxmlformats.org/presentationml/2006/main">
  <p:tag name="AS_UNIQUEID" val="4584"/>
</p:tagLst>
</file>

<file path=ppt/tags/tag41.xml><?xml version="1.0" encoding="utf-8"?>
<p:tagLst xmlns:p="http://schemas.openxmlformats.org/presentationml/2006/main">
  <p:tag name="AS_UNIQUEID" val="1024"/>
</p:tagLst>
</file>

<file path=ppt/tags/tag410.xml><?xml version="1.0" encoding="utf-8"?>
<p:tagLst xmlns:p="http://schemas.openxmlformats.org/presentationml/2006/main">
  <p:tag name="AS_UNIQUEID" val="755"/>
</p:tagLst>
</file>

<file path=ppt/tags/tag411.xml><?xml version="1.0" encoding="utf-8"?>
<p:tagLst xmlns:p="http://schemas.openxmlformats.org/presentationml/2006/main">
  <p:tag name="AS_UNIQUEID" val="756"/>
</p:tagLst>
</file>

<file path=ppt/tags/tag412.xml><?xml version="1.0" encoding="utf-8"?>
<p:tagLst xmlns:p="http://schemas.openxmlformats.org/presentationml/2006/main">
  <p:tag name="AS_UNIQUEID" val="757"/>
</p:tagLst>
</file>

<file path=ppt/tags/tag413.xml><?xml version="1.0" encoding="utf-8"?>
<p:tagLst xmlns:p="http://schemas.openxmlformats.org/presentationml/2006/main">
  <p:tag name="AS_UNIQUEID" val="754"/>
</p:tagLst>
</file>

<file path=ppt/tags/tag414.xml><?xml version="1.0" encoding="utf-8"?>
<p:tagLst xmlns:p="http://schemas.openxmlformats.org/presentationml/2006/main">
  <p:tag name="AS_UNIQUEID" val="761"/>
</p:tagLst>
</file>

<file path=ppt/tags/tag415.xml><?xml version="1.0" encoding="utf-8"?>
<p:tagLst xmlns:p="http://schemas.openxmlformats.org/presentationml/2006/main">
  <p:tag name="AS_UNIQUEID" val="4585"/>
</p:tagLst>
</file>

<file path=ppt/tags/tag416.xml><?xml version="1.0" encoding="utf-8"?>
<p:tagLst xmlns:p="http://schemas.openxmlformats.org/presentationml/2006/main">
  <p:tag name="AS_UNIQUEID" val="762"/>
</p:tagLst>
</file>

<file path=ppt/tags/tag417.xml><?xml version="1.0" encoding="utf-8"?>
<p:tagLst xmlns:p="http://schemas.openxmlformats.org/presentationml/2006/main">
  <p:tag name="AS_UNIQUEID" val="763"/>
</p:tagLst>
</file>

<file path=ppt/tags/tag418.xml><?xml version="1.0" encoding="utf-8"?>
<p:tagLst xmlns:p="http://schemas.openxmlformats.org/presentationml/2006/main">
  <p:tag name="AS_UNIQUEID" val="764"/>
</p:tagLst>
</file>

<file path=ppt/tags/tag419.xml><?xml version="1.0" encoding="utf-8"?>
<p:tagLst xmlns:p="http://schemas.openxmlformats.org/presentationml/2006/main">
  <p:tag name="AS_UNIQUEID" val="181"/>
</p:tagLst>
</file>

<file path=ppt/tags/tag42.xml><?xml version="1.0" encoding="utf-8"?>
<p:tagLst xmlns:p="http://schemas.openxmlformats.org/presentationml/2006/main">
  <p:tag name="AS_UNIQUEID" val="9625"/>
</p:tagLst>
</file>

<file path=ppt/tags/tag420.xml><?xml version="1.0" encoding="utf-8"?>
<p:tagLst xmlns:p="http://schemas.openxmlformats.org/presentationml/2006/main">
  <p:tag name="AS_UNIQUEID" val="162"/>
</p:tagLst>
</file>

<file path=ppt/tags/tag421.xml><?xml version="1.0" encoding="utf-8"?>
<p:tagLst xmlns:p="http://schemas.openxmlformats.org/presentationml/2006/main">
  <p:tag name="AS_UNIQUEID" val="162"/>
</p:tagLst>
</file>

<file path=ppt/tags/tag422.xml><?xml version="1.0" encoding="utf-8"?>
<p:tagLst xmlns:p="http://schemas.openxmlformats.org/presentationml/2006/main">
  <p:tag name="AS_UNIQUEID" val="69"/>
</p:tagLst>
</file>

<file path=ppt/tags/tag423.xml><?xml version="1.0" encoding="utf-8"?>
<p:tagLst xmlns:p="http://schemas.openxmlformats.org/presentationml/2006/main">
  <p:tag name="AS_UNIQUEID" val="70"/>
</p:tagLst>
</file>

<file path=ppt/tags/tag424.xml><?xml version="1.0" encoding="utf-8"?>
<p:tagLst xmlns:p="http://schemas.openxmlformats.org/presentationml/2006/main">
  <p:tag name="AS_UNIQUEID" val="71"/>
</p:tagLst>
</file>

<file path=ppt/tags/tag425.xml><?xml version="1.0" encoding="utf-8"?>
<p:tagLst xmlns:p="http://schemas.openxmlformats.org/presentationml/2006/main">
  <p:tag name="AS_UNIQUEID" val="182"/>
</p:tagLst>
</file>

<file path=ppt/tags/tag426.xml><?xml version="1.0" encoding="utf-8"?>
<p:tagLst xmlns:p="http://schemas.openxmlformats.org/presentationml/2006/main">
  <p:tag name="AS_UNIQUEID" val="184"/>
</p:tagLst>
</file>

<file path=ppt/tags/tag427.xml><?xml version="1.0" encoding="utf-8"?>
<p:tagLst xmlns:p="http://schemas.openxmlformats.org/presentationml/2006/main">
  <p:tag name="AS_UNIQUEID" val="185"/>
  <p:tag name="KSO_WM_UNIT_TABLE_BEAUTIFY" val="smartTable{8ae1b59b-05c7-4dff-b019-49b6dcfbd760}"/>
  <p:tag name="TABLE_ENDDRAG_ORIGIN_RECT" val="916*339"/>
  <p:tag name="TABLE_ENDDRAG_RECT" val="43*100*916*339"/>
</p:tagLst>
</file>

<file path=ppt/tags/tag428.xml><?xml version="1.0" encoding="utf-8"?>
<p:tagLst xmlns:p="http://schemas.openxmlformats.org/presentationml/2006/main">
  <p:tag name="AS_UNIQUEID" val="186"/>
</p:tagLst>
</file>

<file path=ppt/tags/tag429.xml><?xml version="1.0" encoding="utf-8"?>
<p:tagLst xmlns:p="http://schemas.openxmlformats.org/presentationml/2006/main">
  <p:tag name="AS_UNIQUEID" val="187"/>
</p:tagLst>
</file>

<file path=ppt/tags/tag43.xml><?xml version="1.0" encoding="utf-8"?>
<p:tagLst xmlns:p="http://schemas.openxmlformats.org/presentationml/2006/main">
  <p:tag name="AS_UNIQUEID" val="9626"/>
  <p:tag name="KSO_WM_BEAUTIFY_FLAG" val=""/>
</p:tagLst>
</file>

<file path=ppt/tags/tag430.xml><?xml version="1.0" encoding="utf-8"?>
<p:tagLst xmlns:p="http://schemas.openxmlformats.org/presentationml/2006/main">
  <p:tag name="AS_UNIQUEID" val="188"/>
</p:tagLst>
</file>

<file path=ppt/tags/tag431.xml><?xml version="1.0" encoding="utf-8"?>
<p:tagLst xmlns:p="http://schemas.openxmlformats.org/presentationml/2006/main">
  <p:tag name="AS_UNIQUEID" val="189"/>
</p:tagLst>
</file>

<file path=ppt/tags/tag432.xml><?xml version="1.0" encoding="utf-8"?>
<p:tagLst xmlns:p="http://schemas.openxmlformats.org/presentationml/2006/main">
  <p:tag name="AS_UNIQUEID" val="190"/>
</p:tagLst>
</file>

<file path=ppt/tags/tag433.xml><?xml version="1.0" encoding="utf-8"?>
<p:tagLst xmlns:p="http://schemas.openxmlformats.org/presentationml/2006/main">
  <p:tag name="AS_UNIQUEID" val="191"/>
</p:tagLst>
</file>

<file path=ppt/tags/tag434.xml><?xml version="1.0" encoding="utf-8"?>
<p:tagLst xmlns:p="http://schemas.openxmlformats.org/presentationml/2006/main">
  <p:tag name="AS_UNIQUEID" val="192"/>
</p:tagLst>
</file>

<file path=ppt/tags/tag435.xml><?xml version="1.0" encoding="utf-8"?>
<p:tagLst xmlns:p="http://schemas.openxmlformats.org/presentationml/2006/main">
  <p:tag name="AS_UNIQUEID" val="193"/>
</p:tagLst>
</file>

<file path=ppt/tags/tag436.xml><?xml version="1.0" encoding="utf-8"?>
<p:tagLst xmlns:p="http://schemas.openxmlformats.org/presentationml/2006/main">
  <p:tag name="AS_UNIQUEID" val="194"/>
</p:tagLst>
</file>

<file path=ppt/tags/tag437.xml><?xml version="1.0" encoding="utf-8"?>
<p:tagLst xmlns:p="http://schemas.openxmlformats.org/presentationml/2006/main">
  <p:tag name="AS_UNIQUEID" val="195"/>
</p:tagLst>
</file>

<file path=ppt/tags/tag438.xml><?xml version="1.0" encoding="utf-8"?>
<p:tagLst xmlns:p="http://schemas.openxmlformats.org/presentationml/2006/main">
  <p:tag name="AS_UNIQUEID" val="196"/>
</p:tagLst>
</file>

<file path=ppt/tags/tag439.xml><?xml version="1.0" encoding="utf-8"?>
<p:tagLst xmlns:p="http://schemas.openxmlformats.org/presentationml/2006/main">
  <p:tag name="AS_UNIQUEID" val="197"/>
</p:tagLst>
</file>

<file path=ppt/tags/tag44.xml><?xml version="1.0" encoding="utf-8"?>
<p:tagLst xmlns:p="http://schemas.openxmlformats.org/presentationml/2006/main">
  <p:tag name="AS_UNIQUEID" val="9627"/>
  <p:tag name="KSO_WM_BEAUTIFY_FLAG" val=""/>
</p:tagLst>
</file>

<file path=ppt/tags/tag440.xml><?xml version="1.0" encoding="utf-8"?>
<p:tagLst xmlns:p="http://schemas.openxmlformats.org/presentationml/2006/main">
  <p:tag name="AS_UNIQUEID" val="198"/>
</p:tagLst>
</file>

<file path=ppt/tags/tag441.xml><?xml version="1.0" encoding="utf-8"?>
<p:tagLst xmlns:p="http://schemas.openxmlformats.org/presentationml/2006/main">
  <p:tag name="AS_UNIQUEID" val="199"/>
</p:tagLst>
</file>

<file path=ppt/tags/tag442.xml><?xml version="1.0" encoding="utf-8"?>
<p:tagLst xmlns:p="http://schemas.openxmlformats.org/presentationml/2006/main">
  <p:tag name="AS_UNIQUEID" val="200"/>
</p:tagLst>
</file>

<file path=ppt/tags/tag443.xml><?xml version="1.0" encoding="utf-8"?>
<p:tagLst xmlns:p="http://schemas.openxmlformats.org/presentationml/2006/main">
  <p:tag name="AS_UNIQUEID" val="201"/>
</p:tagLst>
</file>

<file path=ppt/tags/tag444.xml><?xml version="1.0" encoding="utf-8"?>
<p:tagLst xmlns:p="http://schemas.openxmlformats.org/presentationml/2006/main">
  <p:tag name="AS_UNIQUEID" val="202"/>
</p:tagLst>
</file>

<file path=ppt/tags/tag445.xml><?xml version="1.0" encoding="utf-8"?>
<p:tagLst xmlns:p="http://schemas.openxmlformats.org/presentationml/2006/main">
  <p:tag name="AS_UNIQUEID" val="203"/>
</p:tagLst>
</file>

<file path=ppt/tags/tag446.xml><?xml version="1.0" encoding="utf-8"?>
<p:tagLst xmlns:p="http://schemas.openxmlformats.org/presentationml/2006/main">
  <p:tag name="AS_UNIQUEID" val="204"/>
</p:tagLst>
</file>

<file path=ppt/tags/tag447.xml><?xml version="1.0" encoding="utf-8"?>
<p:tagLst xmlns:p="http://schemas.openxmlformats.org/presentationml/2006/main">
  <p:tag name="AS_UNIQUEID" val="205"/>
</p:tagLst>
</file>

<file path=ppt/tags/tag448.xml><?xml version="1.0" encoding="utf-8"?>
<p:tagLst xmlns:p="http://schemas.openxmlformats.org/presentationml/2006/main">
  <p:tag name="AS_UNIQUEID" val="206"/>
</p:tagLst>
</file>

<file path=ppt/tags/tag449.xml><?xml version="1.0" encoding="utf-8"?>
<p:tagLst xmlns:p="http://schemas.openxmlformats.org/presentationml/2006/main">
  <p:tag name="AS_UNIQUEID" val="207"/>
</p:tagLst>
</file>

<file path=ppt/tags/tag45.xml><?xml version="1.0" encoding="utf-8"?>
<p:tagLst xmlns:p="http://schemas.openxmlformats.org/presentationml/2006/main">
  <p:tag name="AS_UNIQUEID" val="9628"/>
  <p:tag name="KSO_WM_BEAUTIFY_FLAG" val=""/>
</p:tagLst>
</file>

<file path=ppt/tags/tag450.xml><?xml version="1.0" encoding="utf-8"?>
<p:tagLst xmlns:p="http://schemas.openxmlformats.org/presentationml/2006/main">
  <p:tag name="AS_UNIQUEID" val="210"/>
</p:tagLst>
</file>

<file path=ppt/tags/tag451.xml><?xml version="1.0" encoding="utf-8"?>
<p:tagLst xmlns:p="http://schemas.openxmlformats.org/presentationml/2006/main">
  <p:tag name="AS_UNIQUEID" val="211"/>
</p:tagLst>
</file>

<file path=ppt/tags/tag452.xml><?xml version="1.0" encoding="utf-8"?>
<p:tagLst xmlns:p="http://schemas.openxmlformats.org/presentationml/2006/main">
  <p:tag name="AS_UNIQUEID" val="212"/>
</p:tagLst>
</file>

<file path=ppt/tags/tag453.xml><?xml version="1.0" encoding="utf-8"?>
<p:tagLst xmlns:p="http://schemas.openxmlformats.org/presentationml/2006/main">
  <p:tag name="AS_UNIQUEID" val="3170"/>
</p:tagLst>
</file>

<file path=ppt/tags/tag454.xml><?xml version="1.0" encoding="utf-8"?>
<p:tagLst xmlns:p="http://schemas.openxmlformats.org/presentationml/2006/main">
  <p:tag name="AS_UNIQUEID" val="3171"/>
</p:tagLst>
</file>

<file path=ppt/tags/tag455.xml><?xml version="1.0" encoding="utf-8"?>
<p:tagLst xmlns:p="http://schemas.openxmlformats.org/presentationml/2006/main">
  <p:tag name="AS_UNIQUEID" val="3172"/>
</p:tagLst>
</file>

<file path=ppt/tags/tag456.xml><?xml version="1.0" encoding="utf-8"?>
<p:tagLst xmlns:p="http://schemas.openxmlformats.org/presentationml/2006/main">
  <p:tag name="AS_UNIQUEID" val="3173"/>
</p:tagLst>
</file>

<file path=ppt/tags/tag457.xml><?xml version="1.0" encoding="utf-8"?>
<p:tagLst xmlns:p="http://schemas.openxmlformats.org/presentationml/2006/main">
  <p:tag name="AS_UNIQUEID" val="3174"/>
</p:tagLst>
</file>

<file path=ppt/tags/tag458.xml><?xml version="1.0" encoding="utf-8"?>
<p:tagLst xmlns:p="http://schemas.openxmlformats.org/presentationml/2006/main">
  <p:tag name="AS_UNIQUEID" val="3175"/>
</p:tagLst>
</file>

<file path=ppt/tags/tag459.xml><?xml version="1.0" encoding="utf-8"?>
<p:tagLst xmlns:p="http://schemas.openxmlformats.org/presentationml/2006/main">
  <p:tag name="AS_UNIQUEID" val="3176"/>
</p:tagLst>
</file>

<file path=ppt/tags/tag46.xml><?xml version="1.0" encoding="utf-8"?>
<p:tagLst xmlns:p="http://schemas.openxmlformats.org/presentationml/2006/main">
  <p:tag name="AS_UNIQUEID" val="9629"/>
</p:tagLst>
</file>

<file path=ppt/tags/tag460.xml><?xml version="1.0" encoding="utf-8"?>
<p:tagLst xmlns:p="http://schemas.openxmlformats.org/presentationml/2006/main">
  <p:tag name="AS_UNIQUEID" val="3177"/>
</p:tagLst>
</file>

<file path=ppt/tags/tag461.xml><?xml version="1.0" encoding="utf-8"?>
<p:tagLst xmlns:p="http://schemas.openxmlformats.org/presentationml/2006/main">
  <p:tag name="AS_UNIQUEID" val="3178"/>
</p:tagLst>
</file>

<file path=ppt/tags/tag462.xml><?xml version="1.0" encoding="utf-8"?>
<p:tagLst xmlns:p="http://schemas.openxmlformats.org/presentationml/2006/main">
  <p:tag name="AS_UNIQUEID" val="3179"/>
</p:tagLst>
</file>

<file path=ppt/tags/tag463.xml><?xml version="1.0" encoding="utf-8"?>
<p:tagLst xmlns:p="http://schemas.openxmlformats.org/presentationml/2006/main">
  <p:tag name="AS_UNIQUEID" val="3180"/>
</p:tagLst>
</file>

<file path=ppt/tags/tag464.xml><?xml version="1.0" encoding="utf-8"?>
<p:tagLst xmlns:p="http://schemas.openxmlformats.org/presentationml/2006/main">
  <p:tag name="AS_UNIQUEID" val="3181"/>
</p:tagLst>
</file>

<file path=ppt/tags/tag465.xml><?xml version="1.0" encoding="utf-8"?>
<p:tagLst xmlns:p="http://schemas.openxmlformats.org/presentationml/2006/main">
  <p:tag name="AS_UNIQUEID" val="3182"/>
</p:tagLst>
</file>

<file path=ppt/tags/tag466.xml><?xml version="1.0" encoding="utf-8"?>
<p:tagLst xmlns:p="http://schemas.openxmlformats.org/presentationml/2006/main">
  <p:tag name="AS_UNIQUEID" val="3183"/>
</p:tagLst>
</file>

<file path=ppt/tags/tag467.xml><?xml version="1.0" encoding="utf-8"?>
<p:tagLst xmlns:p="http://schemas.openxmlformats.org/presentationml/2006/main">
  <p:tag name="AS_UNIQUEID" val="3184"/>
</p:tagLst>
</file>

<file path=ppt/tags/tag468.xml><?xml version="1.0" encoding="utf-8"?>
<p:tagLst xmlns:p="http://schemas.openxmlformats.org/presentationml/2006/main">
  <p:tag name="AS_UNIQUEID" val="3185"/>
</p:tagLst>
</file>

<file path=ppt/tags/tag469.xml><?xml version="1.0" encoding="utf-8"?>
<p:tagLst xmlns:p="http://schemas.openxmlformats.org/presentationml/2006/main">
  <p:tag name="AS_UNIQUEID" val="3186"/>
</p:tagLst>
</file>

<file path=ppt/tags/tag47.xml><?xml version="1.0" encoding="utf-8"?>
<p:tagLst xmlns:p="http://schemas.openxmlformats.org/presentationml/2006/main">
  <p:tag name="AS_UNIQUEID" val="9630"/>
</p:tagLst>
</file>

<file path=ppt/tags/tag470.xml><?xml version="1.0" encoding="utf-8"?>
<p:tagLst xmlns:p="http://schemas.openxmlformats.org/presentationml/2006/main">
  <p:tag name="AS_UNIQUEID" val="3187"/>
</p:tagLst>
</file>

<file path=ppt/tags/tag471.xml><?xml version="1.0" encoding="utf-8"?>
<p:tagLst xmlns:p="http://schemas.openxmlformats.org/presentationml/2006/main">
  <p:tag name="AS_UNIQUEID" val="3188"/>
</p:tagLst>
</file>

<file path=ppt/tags/tag472.xml><?xml version="1.0" encoding="utf-8"?>
<p:tagLst xmlns:p="http://schemas.openxmlformats.org/presentationml/2006/main">
  <p:tag name="AS_UNIQUEID" val="3189"/>
</p:tagLst>
</file>

<file path=ppt/tags/tag473.xml><?xml version="1.0" encoding="utf-8"?>
<p:tagLst xmlns:p="http://schemas.openxmlformats.org/presentationml/2006/main">
  <p:tag name="AS_UNIQUEID" val="3190"/>
</p:tagLst>
</file>

<file path=ppt/tags/tag474.xml><?xml version="1.0" encoding="utf-8"?>
<p:tagLst xmlns:p="http://schemas.openxmlformats.org/presentationml/2006/main">
  <p:tag name="AS_UNIQUEID" val="3191"/>
</p:tagLst>
</file>

<file path=ppt/tags/tag475.xml><?xml version="1.0" encoding="utf-8"?>
<p:tagLst xmlns:p="http://schemas.openxmlformats.org/presentationml/2006/main">
  <p:tag name="AS_UNIQUEID" val="3192"/>
</p:tagLst>
</file>

<file path=ppt/tags/tag476.xml><?xml version="1.0" encoding="utf-8"?>
<p:tagLst xmlns:p="http://schemas.openxmlformats.org/presentationml/2006/main">
  <p:tag name="AS_UNIQUEID" val="3255"/>
</p:tagLst>
</file>

<file path=ppt/tags/tag477.xml><?xml version="1.0" encoding="utf-8"?>
<p:tagLst xmlns:p="http://schemas.openxmlformats.org/presentationml/2006/main">
  <p:tag name="AS_UNIQUEID" val="3256"/>
</p:tagLst>
</file>

<file path=ppt/tags/tag478.xml><?xml version="1.0" encoding="utf-8"?>
<p:tagLst xmlns:p="http://schemas.openxmlformats.org/presentationml/2006/main">
  <p:tag name="AS_UNIQUEID" val="3774"/>
</p:tagLst>
</file>

<file path=ppt/tags/tag479.xml><?xml version="1.0" encoding="utf-8"?>
<p:tagLst xmlns:p="http://schemas.openxmlformats.org/presentationml/2006/main">
  <p:tag name="AS_UNIQUEID" val="3775"/>
</p:tagLst>
</file>

<file path=ppt/tags/tag48.xml><?xml version="1.0" encoding="utf-8"?>
<p:tagLst xmlns:p="http://schemas.openxmlformats.org/presentationml/2006/main">
  <p:tag name="AS_UNIQUEID" val="9631"/>
</p:tagLst>
</file>

<file path=ppt/tags/tag480.xml><?xml version="1.0" encoding="utf-8"?>
<p:tagLst xmlns:p="http://schemas.openxmlformats.org/presentationml/2006/main">
  <p:tag name="AS_UNIQUEID" val="3776"/>
</p:tagLst>
</file>

<file path=ppt/tags/tag481.xml><?xml version="1.0" encoding="utf-8"?>
<p:tagLst xmlns:p="http://schemas.openxmlformats.org/presentationml/2006/main">
  <p:tag name="AS_UNIQUEID" val="3777"/>
</p:tagLst>
</file>

<file path=ppt/tags/tag482.xml><?xml version="1.0" encoding="utf-8"?>
<p:tagLst xmlns:p="http://schemas.openxmlformats.org/presentationml/2006/main">
  <p:tag name="AS_UNIQUEID" val="3778"/>
</p:tagLst>
</file>

<file path=ppt/tags/tag483.xml><?xml version="1.0" encoding="utf-8"?>
<p:tagLst xmlns:p="http://schemas.openxmlformats.org/presentationml/2006/main">
  <p:tag name="AS_UNIQUEID" val="3779"/>
</p:tagLst>
</file>

<file path=ppt/tags/tag484.xml><?xml version="1.0" encoding="utf-8"?>
<p:tagLst xmlns:p="http://schemas.openxmlformats.org/presentationml/2006/main">
  <p:tag name="AS_UNIQUEID" val="3780"/>
</p:tagLst>
</file>

<file path=ppt/tags/tag485.xml><?xml version="1.0" encoding="utf-8"?>
<p:tagLst xmlns:p="http://schemas.openxmlformats.org/presentationml/2006/main">
  <p:tag name="AS_UNIQUEID" val="3781"/>
</p:tagLst>
</file>

<file path=ppt/tags/tag486.xml><?xml version="1.0" encoding="utf-8"?>
<p:tagLst xmlns:p="http://schemas.openxmlformats.org/presentationml/2006/main">
  <p:tag name="AS_UNIQUEID" val="3782"/>
</p:tagLst>
</file>

<file path=ppt/tags/tag487.xml><?xml version="1.0" encoding="utf-8"?>
<p:tagLst xmlns:p="http://schemas.openxmlformats.org/presentationml/2006/main">
  <p:tag name="AS_UNIQUEID" val="3783"/>
</p:tagLst>
</file>

<file path=ppt/tags/tag488.xml><?xml version="1.0" encoding="utf-8"?>
<p:tagLst xmlns:p="http://schemas.openxmlformats.org/presentationml/2006/main">
  <p:tag name="AS_UNIQUEID" val="3785"/>
</p:tagLst>
</file>

<file path=ppt/tags/tag489.xml><?xml version="1.0" encoding="utf-8"?>
<p:tagLst xmlns:p="http://schemas.openxmlformats.org/presentationml/2006/main">
  <p:tag name="AS_UNIQUEID" val="3786"/>
</p:tagLst>
</file>

<file path=ppt/tags/tag49.xml><?xml version="1.0" encoding="utf-8"?>
<p:tagLst xmlns:p="http://schemas.openxmlformats.org/presentationml/2006/main">
  <p:tag name="AS_UNIQUEID" val="9632"/>
</p:tagLst>
</file>

<file path=ppt/tags/tag490.xml><?xml version="1.0" encoding="utf-8"?>
<p:tagLst xmlns:p="http://schemas.openxmlformats.org/presentationml/2006/main">
  <p:tag name="AS_UNIQUEID" val="3787"/>
</p:tagLst>
</file>

<file path=ppt/tags/tag491.xml><?xml version="1.0" encoding="utf-8"?>
<p:tagLst xmlns:p="http://schemas.openxmlformats.org/presentationml/2006/main">
  <p:tag name="AS_UNIQUEID" val="3788"/>
</p:tagLst>
</file>

<file path=ppt/tags/tag492.xml><?xml version="1.0" encoding="utf-8"?>
<p:tagLst xmlns:p="http://schemas.openxmlformats.org/presentationml/2006/main">
  <p:tag name="AS_UNIQUEID" val="3789"/>
</p:tagLst>
</file>

<file path=ppt/tags/tag493.xml><?xml version="1.0" encoding="utf-8"?>
<p:tagLst xmlns:p="http://schemas.openxmlformats.org/presentationml/2006/main">
  <p:tag name="AS_UNIQUEID" val="3790"/>
</p:tagLst>
</file>

<file path=ppt/tags/tag494.xml><?xml version="1.0" encoding="utf-8"?>
<p:tagLst xmlns:p="http://schemas.openxmlformats.org/presentationml/2006/main">
  <p:tag name="AS_UNIQUEID" val="3791"/>
</p:tagLst>
</file>

<file path=ppt/tags/tag495.xml><?xml version="1.0" encoding="utf-8"?>
<p:tagLst xmlns:p="http://schemas.openxmlformats.org/presentationml/2006/main">
  <p:tag name="AS_UNIQUEID" val="3792"/>
</p:tagLst>
</file>

<file path=ppt/tags/tag496.xml><?xml version="1.0" encoding="utf-8"?>
<p:tagLst xmlns:p="http://schemas.openxmlformats.org/presentationml/2006/main">
  <p:tag name="AS_UNIQUEID" val="3793"/>
</p:tagLst>
</file>

<file path=ppt/tags/tag497.xml><?xml version="1.0" encoding="utf-8"?>
<p:tagLst xmlns:p="http://schemas.openxmlformats.org/presentationml/2006/main">
  <p:tag name="AS_UNIQUEID" val="3794"/>
</p:tagLst>
</file>

<file path=ppt/tags/tag498.xml><?xml version="1.0" encoding="utf-8"?>
<p:tagLst xmlns:p="http://schemas.openxmlformats.org/presentationml/2006/main">
  <p:tag name="AS_UNIQUEID" val="3795"/>
</p:tagLst>
</file>

<file path=ppt/tags/tag499.xml><?xml version="1.0" encoding="utf-8"?>
<p:tagLst xmlns:p="http://schemas.openxmlformats.org/presentationml/2006/main">
  <p:tag name="AS_UNIQUEID" val="3796"/>
</p:tagLst>
</file>

<file path=ppt/tags/tag5.xml><?xml version="1.0" encoding="utf-8"?>
<p:tagLst xmlns:p="http://schemas.openxmlformats.org/presentationml/2006/main">
  <p:tag name="AS_UNIQUEID" val="8902"/>
</p:tagLst>
</file>

<file path=ppt/tags/tag50.xml><?xml version="1.0" encoding="utf-8"?>
<p:tagLst xmlns:p="http://schemas.openxmlformats.org/presentationml/2006/main">
  <p:tag name="AS_UNIQUEID" val="9633"/>
</p:tagLst>
</file>

<file path=ppt/tags/tag500.xml><?xml version="1.0" encoding="utf-8"?>
<p:tagLst xmlns:p="http://schemas.openxmlformats.org/presentationml/2006/main">
  <p:tag name="AS_UNIQUEID" val="3797"/>
</p:tagLst>
</file>

<file path=ppt/tags/tag501.xml><?xml version="1.0" encoding="utf-8"?>
<p:tagLst xmlns:p="http://schemas.openxmlformats.org/presentationml/2006/main">
  <p:tag name="AS_UNIQUEID" val="3798"/>
</p:tagLst>
</file>

<file path=ppt/tags/tag502.xml><?xml version="1.0" encoding="utf-8"?>
<p:tagLst xmlns:p="http://schemas.openxmlformats.org/presentationml/2006/main">
  <p:tag name="AS_UNIQUEID" val="3799"/>
</p:tagLst>
</file>

<file path=ppt/tags/tag503.xml><?xml version="1.0" encoding="utf-8"?>
<p:tagLst xmlns:p="http://schemas.openxmlformats.org/presentationml/2006/main">
  <p:tag name="AS_UNIQUEID" val="3800"/>
</p:tagLst>
</file>

<file path=ppt/tags/tag504.xml><?xml version="1.0" encoding="utf-8"?>
<p:tagLst xmlns:p="http://schemas.openxmlformats.org/presentationml/2006/main">
  <p:tag name="AS_UNIQUEID" val="3804"/>
</p:tagLst>
</file>

<file path=ppt/tags/tag505.xml><?xml version="1.0" encoding="utf-8"?>
<p:tagLst xmlns:p="http://schemas.openxmlformats.org/presentationml/2006/main">
  <p:tag name="AS_UNIQUEID" val="3805"/>
</p:tagLst>
</file>

<file path=ppt/tags/tag506.xml><?xml version="1.0" encoding="utf-8"?>
<p:tagLst xmlns:p="http://schemas.openxmlformats.org/presentationml/2006/main">
  <p:tag name="AS_UNIQUEID" val="1183"/>
</p:tagLst>
</file>

<file path=ppt/tags/tag507.xml><?xml version="1.0" encoding="utf-8"?>
<p:tagLst xmlns:p="http://schemas.openxmlformats.org/presentationml/2006/main">
  <p:tag name="AS_UNIQUEID" val="1184"/>
</p:tagLst>
</file>

<file path=ppt/tags/tag508.xml><?xml version="1.0" encoding="utf-8"?>
<p:tagLst xmlns:p="http://schemas.openxmlformats.org/presentationml/2006/main">
  <p:tag name="AS_UNIQUEID" val="1185"/>
</p:tagLst>
</file>

<file path=ppt/tags/tag509.xml><?xml version="1.0" encoding="utf-8"?>
<p:tagLst xmlns:p="http://schemas.openxmlformats.org/presentationml/2006/main">
  <p:tag name="AS_UNIQUEID" val="1186"/>
</p:tagLst>
</file>

<file path=ppt/tags/tag51.xml><?xml version="1.0" encoding="utf-8"?>
<p:tagLst xmlns:p="http://schemas.openxmlformats.org/presentationml/2006/main">
  <p:tag name="AS_UNIQUEID" val="9634"/>
</p:tagLst>
</file>

<file path=ppt/tags/tag510.xml><?xml version="1.0" encoding="utf-8"?>
<p:tagLst xmlns:p="http://schemas.openxmlformats.org/presentationml/2006/main">
  <p:tag name="AS_UNIQUEID" val="1187"/>
</p:tagLst>
</file>

<file path=ppt/tags/tag511.xml><?xml version="1.0" encoding="utf-8"?>
<p:tagLst xmlns:p="http://schemas.openxmlformats.org/presentationml/2006/main">
  <p:tag name="AS_UNIQUEID" val="1188"/>
</p:tagLst>
</file>

<file path=ppt/tags/tag512.xml><?xml version="1.0" encoding="utf-8"?>
<p:tagLst xmlns:p="http://schemas.openxmlformats.org/presentationml/2006/main">
  <p:tag name="AS_UNIQUEID" val="1189"/>
</p:tagLst>
</file>

<file path=ppt/tags/tag513.xml><?xml version="1.0" encoding="utf-8"?>
<p:tagLst xmlns:p="http://schemas.openxmlformats.org/presentationml/2006/main">
  <p:tag name="AS_UNIQUEID" val="1190"/>
</p:tagLst>
</file>

<file path=ppt/tags/tag514.xml><?xml version="1.0" encoding="utf-8"?>
<p:tagLst xmlns:p="http://schemas.openxmlformats.org/presentationml/2006/main">
  <p:tag name="AS_UNIQUEID" val="1191"/>
</p:tagLst>
</file>

<file path=ppt/tags/tag515.xml><?xml version="1.0" encoding="utf-8"?>
<p:tagLst xmlns:p="http://schemas.openxmlformats.org/presentationml/2006/main">
  <p:tag name="AS_UNIQUEID" val="1192"/>
</p:tagLst>
</file>

<file path=ppt/tags/tag516.xml><?xml version="1.0" encoding="utf-8"?>
<p:tagLst xmlns:p="http://schemas.openxmlformats.org/presentationml/2006/main">
  <p:tag name="AS_UNIQUEID" val="1193"/>
</p:tagLst>
</file>

<file path=ppt/tags/tag517.xml><?xml version="1.0" encoding="utf-8"?>
<p:tagLst xmlns:p="http://schemas.openxmlformats.org/presentationml/2006/main">
  <p:tag name="AS_UNIQUEID" val="1194"/>
</p:tagLst>
</file>

<file path=ppt/tags/tag518.xml><?xml version="1.0" encoding="utf-8"?>
<p:tagLst xmlns:p="http://schemas.openxmlformats.org/presentationml/2006/main">
  <p:tag name="AS_UNIQUEID" val="1195"/>
</p:tagLst>
</file>

<file path=ppt/tags/tag519.xml><?xml version="1.0" encoding="utf-8"?>
<p:tagLst xmlns:p="http://schemas.openxmlformats.org/presentationml/2006/main">
  <p:tag name="AS_UNIQUEID" val="1196"/>
</p:tagLst>
</file>

<file path=ppt/tags/tag52.xml><?xml version="1.0" encoding="utf-8"?>
<p:tagLst xmlns:p="http://schemas.openxmlformats.org/presentationml/2006/main">
  <p:tag name="AS_UNIQUEID" val="9635"/>
</p:tagLst>
</file>

<file path=ppt/tags/tag520.xml><?xml version="1.0" encoding="utf-8"?>
<p:tagLst xmlns:p="http://schemas.openxmlformats.org/presentationml/2006/main">
  <p:tag name="AS_UNIQUEID" val="1197"/>
</p:tagLst>
</file>

<file path=ppt/tags/tag521.xml><?xml version="1.0" encoding="utf-8"?>
<p:tagLst xmlns:p="http://schemas.openxmlformats.org/presentationml/2006/main">
  <p:tag name="AS_UNIQUEID" val="1198"/>
</p:tagLst>
</file>

<file path=ppt/tags/tag522.xml><?xml version="1.0" encoding="utf-8"?>
<p:tagLst xmlns:p="http://schemas.openxmlformats.org/presentationml/2006/main">
  <p:tag name="AS_UNIQUEID" val="1199"/>
</p:tagLst>
</file>

<file path=ppt/tags/tag523.xml><?xml version="1.0" encoding="utf-8"?>
<p:tagLst xmlns:p="http://schemas.openxmlformats.org/presentationml/2006/main">
  <p:tag name="AS_UNIQUEID" val="1200"/>
</p:tagLst>
</file>

<file path=ppt/tags/tag524.xml><?xml version="1.0" encoding="utf-8"?>
<p:tagLst xmlns:p="http://schemas.openxmlformats.org/presentationml/2006/main">
  <p:tag name="AS_UNIQUEID" val="1216"/>
</p:tagLst>
</file>

<file path=ppt/tags/tag525.xml><?xml version="1.0" encoding="utf-8"?>
<p:tagLst xmlns:p="http://schemas.openxmlformats.org/presentationml/2006/main">
  <p:tag name="AS_UNIQUEID" val="1217"/>
</p:tagLst>
</file>

<file path=ppt/tags/tag526.xml><?xml version="1.0" encoding="utf-8"?>
<p:tagLst xmlns:p="http://schemas.openxmlformats.org/presentationml/2006/main">
  <p:tag name="AS_UNIQUEID" val="1218"/>
</p:tagLst>
</file>

<file path=ppt/tags/tag527.xml><?xml version="1.0" encoding="utf-8"?>
<p:tagLst xmlns:p="http://schemas.openxmlformats.org/presentationml/2006/main">
  <p:tag name="AS_UNIQUEID" val="1219"/>
</p:tagLst>
</file>

<file path=ppt/tags/tag528.xml><?xml version="1.0" encoding="utf-8"?>
<p:tagLst xmlns:p="http://schemas.openxmlformats.org/presentationml/2006/main">
  <p:tag name="AS_UNIQUEID" val="1220"/>
</p:tagLst>
</file>

<file path=ppt/tags/tag529.xml><?xml version="1.0" encoding="utf-8"?>
<p:tagLst xmlns:p="http://schemas.openxmlformats.org/presentationml/2006/main">
  <p:tag name="AS_UNIQUEID" val="3356"/>
</p:tagLst>
</file>

<file path=ppt/tags/tag53.xml><?xml version="1.0" encoding="utf-8"?>
<p:tagLst xmlns:p="http://schemas.openxmlformats.org/presentationml/2006/main">
  <p:tag name="AS_UNIQUEID" val="9636"/>
</p:tagLst>
</file>

<file path=ppt/tags/tag530.xml><?xml version="1.0" encoding="utf-8"?>
<p:tagLst xmlns:p="http://schemas.openxmlformats.org/presentationml/2006/main">
  <p:tag name="AS_UNIQUEID" val="3366"/>
</p:tagLst>
</file>

<file path=ppt/tags/tag531.xml><?xml version="1.0" encoding="utf-8"?>
<p:tagLst xmlns:p="http://schemas.openxmlformats.org/presentationml/2006/main">
  <p:tag name="AS_UNIQUEID" val="1215"/>
</p:tagLst>
</file>

<file path=ppt/tags/tag532.xml><?xml version="1.0" encoding="utf-8"?>
<p:tagLst xmlns:p="http://schemas.openxmlformats.org/presentationml/2006/main">
  <p:tag name="AS_UNIQUEID" val="921"/>
</p:tagLst>
</file>

<file path=ppt/tags/tag533.xml><?xml version="1.0" encoding="utf-8"?>
<p:tagLst xmlns:p="http://schemas.openxmlformats.org/presentationml/2006/main">
  <p:tag name="AS_UNIQUEID" val="3357"/>
</p:tagLst>
</file>

<file path=ppt/tags/tag534.xml><?xml version="1.0" encoding="utf-8"?>
<p:tagLst xmlns:p="http://schemas.openxmlformats.org/presentationml/2006/main">
  <p:tag name="AS_UNIQUEID" val="3358"/>
</p:tagLst>
</file>

<file path=ppt/tags/tag535.xml><?xml version="1.0" encoding="utf-8"?>
<p:tagLst xmlns:p="http://schemas.openxmlformats.org/presentationml/2006/main">
  <p:tag name="AS_UNIQUEID" val="3359"/>
</p:tagLst>
</file>

<file path=ppt/tags/tag536.xml><?xml version="1.0" encoding="utf-8"?>
<p:tagLst xmlns:p="http://schemas.openxmlformats.org/presentationml/2006/main">
  <p:tag name="AS_UNIQUEID" val="3360"/>
</p:tagLst>
</file>

<file path=ppt/tags/tag537.xml><?xml version="1.0" encoding="utf-8"?>
<p:tagLst xmlns:p="http://schemas.openxmlformats.org/presentationml/2006/main">
  <p:tag name="AS_UNIQUEID" val="3361"/>
</p:tagLst>
</file>

<file path=ppt/tags/tag538.xml><?xml version="1.0" encoding="utf-8"?>
<p:tagLst xmlns:p="http://schemas.openxmlformats.org/presentationml/2006/main">
  <p:tag name="AS_UNIQUEID" val="3362"/>
</p:tagLst>
</file>

<file path=ppt/tags/tag539.xml><?xml version="1.0" encoding="utf-8"?>
<p:tagLst xmlns:p="http://schemas.openxmlformats.org/presentationml/2006/main">
  <p:tag name="AS_UNIQUEID" val="3363"/>
</p:tagLst>
</file>

<file path=ppt/tags/tag54.xml><?xml version="1.0" encoding="utf-8"?>
<p:tagLst xmlns:p="http://schemas.openxmlformats.org/presentationml/2006/main">
  <p:tag name="AS_UNIQUEID" val="9637"/>
</p:tagLst>
</file>

<file path=ppt/tags/tag540.xml><?xml version="1.0" encoding="utf-8"?>
<p:tagLst xmlns:p="http://schemas.openxmlformats.org/presentationml/2006/main">
  <p:tag name="AS_UNIQUEID" val="1217"/>
</p:tagLst>
</file>

<file path=ppt/tags/tag541.xml><?xml version="1.0" encoding="utf-8"?>
<p:tagLst xmlns:p="http://schemas.openxmlformats.org/presentationml/2006/main">
  <p:tag name="AS_UNIQUEID" val="1218"/>
</p:tagLst>
</file>

<file path=ppt/tags/tag542.xml><?xml version="1.0" encoding="utf-8"?>
<p:tagLst xmlns:p="http://schemas.openxmlformats.org/presentationml/2006/main">
  <p:tag name="AS_UNIQUEID" val="1219"/>
</p:tagLst>
</file>

<file path=ppt/tags/tag543.xml><?xml version="1.0" encoding="utf-8"?>
<p:tagLst xmlns:p="http://schemas.openxmlformats.org/presentationml/2006/main">
  <p:tag name="AS_UNIQUEID" val="3364"/>
</p:tagLst>
</file>

<file path=ppt/tags/tag544.xml><?xml version="1.0" encoding="utf-8"?>
<p:tagLst xmlns:p="http://schemas.openxmlformats.org/presentationml/2006/main">
  <p:tag name="AS_UNIQUEID" val="1195"/>
</p:tagLst>
</file>

<file path=ppt/tags/tag545.xml><?xml version="1.0" encoding="utf-8"?>
<p:tagLst xmlns:p="http://schemas.openxmlformats.org/presentationml/2006/main">
  <p:tag name="AS_UNIQUEID" val="1200"/>
</p:tagLst>
</file>

<file path=ppt/tags/tag546.xml><?xml version="1.0" encoding="utf-8"?>
<p:tagLst xmlns:p="http://schemas.openxmlformats.org/presentationml/2006/main">
  <p:tag name="AS_UNIQUEID" val="1220"/>
</p:tagLst>
</file>

<file path=ppt/tags/tag547.xml><?xml version="1.0" encoding="utf-8"?>
<p:tagLst xmlns:p="http://schemas.openxmlformats.org/presentationml/2006/main">
  <p:tag name="AS_UNIQUEID" val="3368"/>
</p:tagLst>
</file>

<file path=ppt/tags/tag548.xml><?xml version="1.0" encoding="utf-8"?>
<p:tagLst xmlns:p="http://schemas.openxmlformats.org/presentationml/2006/main">
  <p:tag name="AS_UNIQUEID" val="3369"/>
</p:tagLst>
</file>

<file path=ppt/tags/tag549.xml><?xml version="1.0" encoding="utf-8"?>
<p:tagLst xmlns:p="http://schemas.openxmlformats.org/presentationml/2006/main">
  <p:tag name="AS_UNIQUEID" val="3370"/>
</p:tagLst>
</file>

<file path=ppt/tags/tag55.xml><?xml version="1.0" encoding="utf-8"?>
<p:tagLst xmlns:p="http://schemas.openxmlformats.org/presentationml/2006/main">
  <p:tag name="AS_UNIQUEID" val="9638"/>
</p:tagLst>
</file>

<file path=ppt/tags/tag550.xml><?xml version="1.0" encoding="utf-8"?>
<p:tagLst xmlns:p="http://schemas.openxmlformats.org/presentationml/2006/main">
  <p:tag name="AS_UNIQUEID" val="3371"/>
</p:tagLst>
</file>

<file path=ppt/tags/tag551.xml><?xml version="1.0" encoding="utf-8"?>
<p:tagLst xmlns:p="http://schemas.openxmlformats.org/presentationml/2006/main">
  <p:tag name="AS_UNIQUEID" val="3372"/>
</p:tagLst>
</file>

<file path=ppt/tags/tag552.xml><?xml version="1.0" encoding="utf-8"?>
<p:tagLst xmlns:p="http://schemas.openxmlformats.org/presentationml/2006/main">
  <p:tag name="AS_UNIQUEID" val="3373"/>
</p:tagLst>
</file>

<file path=ppt/tags/tag553.xml><?xml version="1.0" encoding="utf-8"?>
<p:tagLst xmlns:p="http://schemas.openxmlformats.org/presentationml/2006/main">
  <p:tag name="AS_UNIQUEID" val="3374"/>
</p:tagLst>
</file>

<file path=ppt/tags/tag554.xml><?xml version="1.0" encoding="utf-8"?>
<p:tagLst xmlns:p="http://schemas.openxmlformats.org/presentationml/2006/main">
  <p:tag name="AS_UNIQUEID" val="3375"/>
</p:tagLst>
</file>

<file path=ppt/tags/tag555.xml><?xml version="1.0" encoding="utf-8"?>
<p:tagLst xmlns:p="http://schemas.openxmlformats.org/presentationml/2006/main">
  <p:tag name="AS_UNIQUEID" val="3376"/>
</p:tagLst>
</file>

<file path=ppt/tags/tag556.xml><?xml version="1.0" encoding="utf-8"?>
<p:tagLst xmlns:p="http://schemas.openxmlformats.org/presentationml/2006/main">
  <p:tag name="AS_UNIQUEID" val="3377"/>
</p:tagLst>
</file>

<file path=ppt/tags/tag557.xml><?xml version="1.0" encoding="utf-8"?>
<p:tagLst xmlns:p="http://schemas.openxmlformats.org/presentationml/2006/main">
  <p:tag name="AS_UNIQUEID" val="3378"/>
</p:tagLst>
</file>

<file path=ppt/tags/tag558.xml><?xml version="1.0" encoding="utf-8"?>
<p:tagLst xmlns:p="http://schemas.openxmlformats.org/presentationml/2006/main">
  <p:tag name="AS_UNIQUEID" val="3379"/>
</p:tagLst>
</file>

<file path=ppt/tags/tag559.xml><?xml version="1.0" encoding="utf-8"?>
<p:tagLst xmlns:p="http://schemas.openxmlformats.org/presentationml/2006/main">
  <p:tag name="AS_UNIQUEID" val="3380"/>
</p:tagLst>
</file>

<file path=ppt/tags/tag56.xml><?xml version="1.0" encoding="utf-8"?>
<p:tagLst xmlns:p="http://schemas.openxmlformats.org/presentationml/2006/main">
  <p:tag name="AS_UNIQUEID" val="9639"/>
</p:tagLst>
</file>

<file path=ppt/tags/tag560.xml><?xml version="1.0" encoding="utf-8"?>
<p:tagLst xmlns:p="http://schemas.openxmlformats.org/presentationml/2006/main">
  <p:tag name="AS_UNIQUEID" val="3381"/>
</p:tagLst>
</file>

<file path=ppt/tags/tag561.xml><?xml version="1.0" encoding="utf-8"?>
<p:tagLst xmlns:p="http://schemas.openxmlformats.org/presentationml/2006/main">
  <p:tag name="AS_UNIQUEID" val="3382"/>
</p:tagLst>
</file>

<file path=ppt/tags/tag562.xml><?xml version="1.0" encoding="utf-8"?>
<p:tagLst xmlns:p="http://schemas.openxmlformats.org/presentationml/2006/main">
  <p:tag name="AS_UNIQUEID" val="3383"/>
</p:tagLst>
</file>

<file path=ppt/tags/tag563.xml><?xml version="1.0" encoding="utf-8"?>
<p:tagLst xmlns:p="http://schemas.openxmlformats.org/presentationml/2006/main">
  <p:tag name="AS_UNIQUEID" val="3384"/>
</p:tagLst>
</file>

<file path=ppt/tags/tag564.xml><?xml version="1.0" encoding="utf-8"?>
<p:tagLst xmlns:p="http://schemas.openxmlformats.org/presentationml/2006/main">
  <p:tag name="AS_UNIQUEID" val="3385"/>
</p:tagLst>
</file>

<file path=ppt/tags/tag565.xml><?xml version="1.0" encoding="utf-8"?>
<p:tagLst xmlns:p="http://schemas.openxmlformats.org/presentationml/2006/main">
  <p:tag name="AS_UNIQUEID" val="3386"/>
</p:tagLst>
</file>

<file path=ppt/tags/tag566.xml><?xml version="1.0" encoding="utf-8"?>
<p:tagLst xmlns:p="http://schemas.openxmlformats.org/presentationml/2006/main">
  <p:tag name="AS_UNIQUEID" val="3387"/>
</p:tagLst>
</file>

<file path=ppt/tags/tag567.xml><?xml version="1.0" encoding="utf-8"?>
<p:tagLst xmlns:p="http://schemas.openxmlformats.org/presentationml/2006/main">
  <p:tag name="AS_UNIQUEID" val="3388"/>
</p:tagLst>
</file>

<file path=ppt/tags/tag568.xml><?xml version="1.0" encoding="utf-8"?>
<p:tagLst xmlns:p="http://schemas.openxmlformats.org/presentationml/2006/main">
  <p:tag name="AS_UNIQUEID" val="3389"/>
</p:tagLst>
</file>

<file path=ppt/tags/tag569.xml><?xml version="1.0" encoding="utf-8"?>
<p:tagLst xmlns:p="http://schemas.openxmlformats.org/presentationml/2006/main">
  <p:tag name="AS_UNIQUEID" val="3390"/>
</p:tagLst>
</file>

<file path=ppt/tags/tag57.xml><?xml version="1.0" encoding="utf-8"?>
<p:tagLst xmlns:p="http://schemas.openxmlformats.org/presentationml/2006/main">
  <p:tag name="AS_UNIQUEID" val="9640"/>
</p:tagLst>
</file>

<file path=ppt/tags/tag570.xml><?xml version="1.0" encoding="utf-8"?>
<p:tagLst xmlns:p="http://schemas.openxmlformats.org/presentationml/2006/main">
  <p:tag name="AS_UNIQUEID" val="3391"/>
</p:tagLst>
</file>

<file path=ppt/tags/tag571.xml><?xml version="1.0" encoding="utf-8"?>
<p:tagLst xmlns:p="http://schemas.openxmlformats.org/presentationml/2006/main">
  <p:tag name="AS_UNIQUEID" val="3392"/>
</p:tagLst>
</file>

<file path=ppt/tags/tag572.xml><?xml version="1.0" encoding="utf-8"?>
<p:tagLst xmlns:p="http://schemas.openxmlformats.org/presentationml/2006/main">
  <p:tag name="AS_UNIQUEID" val="3393"/>
</p:tagLst>
</file>

<file path=ppt/tags/tag573.xml><?xml version="1.0" encoding="utf-8"?>
<p:tagLst xmlns:p="http://schemas.openxmlformats.org/presentationml/2006/main">
  <p:tag name="AS_UNIQUEID" val="3394"/>
</p:tagLst>
</file>

<file path=ppt/tags/tag574.xml><?xml version="1.0" encoding="utf-8"?>
<p:tagLst xmlns:p="http://schemas.openxmlformats.org/presentationml/2006/main">
  <p:tag name="AS_UNIQUEID" val="3395"/>
</p:tagLst>
</file>

<file path=ppt/tags/tag575.xml><?xml version="1.0" encoding="utf-8"?>
<p:tagLst xmlns:p="http://schemas.openxmlformats.org/presentationml/2006/main">
  <p:tag name="AS_UNIQUEID" val="3396"/>
</p:tagLst>
</file>

<file path=ppt/tags/tag576.xml><?xml version="1.0" encoding="utf-8"?>
<p:tagLst xmlns:p="http://schemas.openxmlformats.org/presentationml/2006/main">
  <p:tag name="AS_UNIQUEID" val="3415"/>
</p:tagLst>
</file>

<file path=ppt/tags/tag577.xml><?xml version="1.0" encoding="utf-8"?>
<p:tagLst xmlns:p="http://schemas.openxmlformats.org/presentationml/2006/main">
  <p:tag name="AS_UNIQUEID" val="1201"/>
</p:tagLst>
</file>

<file path=ppt/tags/tag578.xml><?xml version="1.0" encoding="utf-8"?>
<p:tagLst xmlns:p="http://schemas.openxmlformats.org/presentationml/2006/main">
  <p:tag name="AS_UNIQUEID" val="3418"/>
</p:tagLst>
</file>

<file path=ppt/tags/tag579.xml><?xml version="1.0" encoding="utf-8"?>
<p:tagLst xmlns:p="http://schemas.openxmlformats.org/presentationml/2006/main">
  <p:tag name="AS_UNIQUEID" val="1195"/>
</p:tagLst>
</file>

<file path=ppt/tags/tag58.xml><?xml version="1.0" encoding="utf-8"?>
<p:tagLst xmlns:p="http://schemas.openxmlformats.org/presentationml/2006/main">
  <p:tag name="AS_UNIQUEID" val="9641"/>
</p:tagLst>
</file>

<file path=ppt/tags/tag580.xml><?xml version="1.0" encoding="utf-8"?>
<p:tagLst xmlns:p="http://schemas.openxmlformats.org/presentationml/2006/main">
  <p:tag name="AS_UNIQUEID" val="1200"/>
</p:tagLst>
</file>

<file path=ppt/tags/tag581.xml><?xml version="1.0" encoding="utf-8"?>
<p:tagLst xmlns:p="http://schemas.openxmlformats.org/presentationml/2006/main">
  <p:tag name="AS_UNIQUEID" val="3419"/>
</p:tagLst>
</file>

<file path=ppt/tags/tag582.xml><?xml version="1.0" encoding="utf-8"?>
<p:tagLst xmlns:p="http://schemas.openxmlformats.org/presentationml/2006/main">
  <p:tag name="AS_UNIQUEID" val="3420"/>
</p:tagLst>
</file>

<file path=ppt/tags/tag583.xml><?xml version="1.0" encoding="utf-8"?>
<p:tagLst xmlns:p="http://schemas.openxmlformats.org/presentationml/2006/main">
  <p:tag name="AS_UNIQUEID" val="3421"/>
</p:tagLst>
</file>

<file path=ppt/tags/tag584.xml><?xml version="1.0" encoding="utf-8"?>
<p:tagLst xmlns:p="http://schemas.openxmlformats.org/presentationml/2006/main">
  <p:tag name="AS_UNIQUEID" val="3422"/>
</p:tagLst>
</file>

<file path=ppt/tags/tag585.xml><?xml version="1.0" encoding="utf-8"?>
<p:tagLst xmlns:p="http://schemas.openxmlformats.org/presentationml/2006/main">
  <p:tag name="AS_UNIQUEID" val="3423"/>
</p:tagLst>
</file>

<file path=ppt/tags/tag586.xml><?xml version="1.0" encoding="utf-8"?>
<p:tagLst xmlns:p="http://schemas.openxmlformats.org/presentationml/2006/main">
  <p:tag name="AS_UNIQUEID" val="3424"/>
</p:tagLst>
</file>

<file path=ppt/tags/tag587.xml><?xml version="1.0" encoding="utf-8"?>
<p:tagLst xmlns:p="http://schemas.openxmlformats.org/presentationml/2006/main">
  <p:tag name="AS_UNIQUEID" val="3425"/>
</p:tagLst>
</file>

<file path=ppt/tags/tag588.xml><?xml version="1.0" encoding="utf-8"?>
<p:tagLst xmlns:p="http://schemas.openxmlformats.org/presentationml/2006/main">
  <p:tag name="AS_UNIQUEID" val="3426"/>
</p:tagLst>
</file>

<file path=ppt/tags/tag589.xml><?xml version="1.0" encoding="utf-8"?>
<p:tagLst xmlns:p="http://schemas.openxmlformats.org/presentationml/2006/main">
  <p:tag name="AS_UNIQUEID" val="1195"/>
</p:tagLst>
</file>

<file path=ppt/tags/tag59.xml><?xml version="1.0" encoding="utf-8"?>
<p:tagLst xmlns:p="http://schemas.openxmlformats.org/presentationml/2006/main">
  <p:tag name="AS_UNIQUEID" val="9642"/>
</p:tagLst>
</file>

<file path=ppt/tags/tag590.xml><?xml version="1.0" encoding="utf-8"?>
<p:tagLst xmlns:p="http://schemas.openxmlformats.org/presentationml/2006/main">
  <p:tag name="AS_UNIQUEID" val="1200"/>
</p:tagLst>
</file>

<file path=ppt/tags/tag591.xml><?xml version="1.0" encoding="utf-8"?>
<p:tagLst xmlns:p="http://schemas.openxmlformats.org/presentationml/2006/main">
  <p:tag name="AS_UNIQUEID" val="3427"/>
</p:tagLst>
</file>

<file path=ppt/tags/tag592.xml><?xml version="1.0" encoding="utf-8"?>
<p:tagLst xmlns:p="http://schemas.openxmlformats.org/presentationml/2006/main">
  <p:tag name="AS_UNIQUEID" val="3428"/>
</p:tagLst>
</file>

<file path=ppt/tags/tag593.xml><?xml version="1.0" encoding="utf-8"?>
<p:tagLst xmlns:p="http://schemas.openxmlformats.org/presentationml/2006/main">
  <p:tag name="AS_UNIQUEID" val="1217"/>
</p:tagLst>
</file>

<file path=ppt/tags/tag594.xml><?xml version="1.0" encoding="utf-8"?>
<p:tagLst xmlns:p="http://schemas.openxmlformats.org/presentationml/2006/main">
  <p:tag name="AS_UNIQUEID" val="1218"/>
</p:tagLst>
</file>

<file path=ppt/tags/tag595.xml><?xml version="1.0" encoding="utf-8"?>
<p:tagLst xmlns:p="http://schemas.openxmlformats.org/presentationml/2006/main">
  <p:tag name="AS_UNIQUEID" val="1219"/>
</p:tagLst>
</file>

<file path=ppt/tags/tag596.xml><?xml version="1.0" encoding="utf-8"?>
<p:tagLst xmlns:p="http://schemas.openxmlformats.org/presentationml/2006/main">
  <p:tag name="AS_UNIQUEID" val="3430"/>
</p:tagLst>
</file>

<file path=ppt/tags/tag597.xml><?xml version="1.0" encoding="utf-8"?>
<p:tagLst xmlns:p="http://schemas.openxmlformats.org/presentationml/2006/main">
  <p:tag name="AS_UNIQUEID" val="3431"/>
</p:tagLst>
</file>

<file path=ppt/tags/tag598.xml><?xml version="1.0" encoding="utf-8"?>
<p:tagLst xmlns:p="http://schemas.openxmlformats.org/presentationml/2006/main">
  <p:tag name="AS_UNIQUEID" val="3432"/>
</p:tagLst>
</file>

<file path=ppt/tags/tag599.xml><?xml version="1.0" encoding="utf-8"?>
<p:tagLst xmlns:p="http://schemas.openxmlformats.org/presentationml/2006/main">
  <p:tag name="AS_UNIQUEID" val="3433"/>
</p:tagLst>
</file>

<file path=ppt/tags/tag6.xml><?xml version="1.0" encoding="utf-8"?>
<p:tagLst xmlns:p="http://schemas.openxmlformats.org/presentationml/2006/main">
  <p:tag name="AS_UNIQUEID" val="8903"/>
</p:tagLst>
</file>

<file path=ppt/tags/tag60.xml><?xml version="1.0" encoding="utf-8"?>
<p:tagLst xmlns:p="http://schemas.openxmlformats.org/presentationml/2006/main">
  <p:tag name="AS_UNIQUEID" val="9643"/>
</p:tagLst>
</file>

<file path=ppt/tags/tag600.xml><?xml version="1.0" encoding="utf-8"?>
<p:tagLst xmlns:p="http://schemas.openxmlformats.org/presentationml/2006/main">
  <p:tag name="AS_UNIQUEID" val="3434"/>
</p:tagLst>
</file>

<file path=ppt/tags/tag601.xml><?xml version="1.0" encoding="utf-8"?>
<p:tagLst xmlns:p="http://schemas.openxmlformats.org/presentationml/2006/main">
  <p:tag name="AS_UNIQUEID" val="3436"/>
</p:tagLst>
</file>

<file path=ppt/tags/tag602.xml><?xml version="1.0" encoding="utf-8"?>
<p:tagLst xmlns:p="http://schemas.openxmlformats.org/presentationml/2006/main">
  <p:tag name="AS_UNIQUEID" val="1431"/>
</p:tagLst>
</file>

<file path=ppt/tags/tag603.xml><?xml version="1.0" encoding="utf-8"?>
<p:tagLst xmlns:p="http://schemas.openxmlformats.org/presentationml/2006/main">
  <p:tag name="AS_UNIQUEID" val="1432"/>
</p:tagLst>
</file>

<file path=ppt/tags/tag604.xml><?xml version="1.0" encoding="utf-8"?>
<p:tagLst xmlns:p="http://schemas.openxmlformats.org/presentationml/2006/main">
  <p:tag name="AS_UNIQUEID" val="1433"/>
</p:tagLst>
</file>

<file path=ppt/tags/tag605.xml><?xml version="1.0" encoding="utf-8"?>
<p:tagLst xmlns:p="http://schemas.openxmlformats.org/presentationml/2006/main">
  <p:tag name="AS_UNIQUEID" val="1434"/>
</p:tagLst>
</file>

<file path=ppt/tags/tag606.xml><?xml version="1.0" encoding="utf-8"?>
<p:tagLst xmlns:p="http://schemas.openxmlformats.org/presentationml/2006/main">
  <p:tag name="AS_UNIQUEID" val="1435"/>
</p:tagLst>
</file>

<file path=ppt/tags/tag607.xml><?xml version="1.0" encoding="utf-8"?>
<p:tagLst xmlns:p="http://schemas.openxmlformats.org/presentationml/2006/main">
  <p:tag name="AS_UNIQUEID" val="1436"/>
</p:tagLst>
</file>

<file path=ppt/tags/tag608.xml><?xml version="1.0" encoding="utf-8"?>
<p:tagLst xmlns:p="http://schemas.openxmlformats.org/presentationml/2006/main">
  <p:tag name="AS_UNIQUEID" val="3437"/>
</p:tagLst>
</file>

<file path=ppt/tags/tag609.xml><?xml version="1.0" encoding="utf-8"?>
<p:tagLst xmlns:p="http://schemas.openxmlformats.org/presentationml/2006/main">
  <p:tag name="AS_UNIQUEID" val="3438"/>
</p:tagLst>
</file>

<file path=ppt/tags/tag61.xml><?xml version="1.0" encoding="utf-8"?>
<p:tagLst xmlns:p="http://schemas.openxmlformats.org/presentationml/2006/main">
  <p:tag name="AS_UNIQUEID" val="9644"/>
</p:tagLst>
</file>

<file path=ppt/tags/tag610.xml><?xml version="1.0" encoding="utf-8"?>
<p:tagLst xmlns:p="http://schemas.openxmlformats.org/presentationml/2006/main">
  <p:tag name="AS_UNIQUEID" val="3439"/>
</p:tagLst>
</file>

<file path=ppt/tags/tag611.xml><?xml version="1.0" encoding="utf-8"?>
<p:tagLst xmlns:p="http://schemas.openxmlformats.org/presentationml/2006/main">
  <p:tag name="AS_UNIQUEID" val="3440"/>
</p:tagLst>
</file>

<file path=ppt/tags/tag612.xml><?xml version="1.0" encoding="utf-8"?>
<p:tagLst xmlns:p="http://schemas.openxmlformats.org/presentationml/2006/main">
  <p:tag name="AS_UNIQUEID" val="3441"/>
</p:tagLst>
</file>

<file path=ppt/tags/tag613.xml><?xml version="1.0" encoding="utf-8"?>
<p:tagLst xmlns:p="http://schemas.openxmlformats.org/presentationml/2006/main">
  <p:tag name="AS_UNIQUEID" val="3442"/>
</p:tagLst>
</file>

<file path=ppt/tags/tag614.xml><?xml version="1.0" encoding="utf-8"?>
<p:tagLst xmlns:p="http://schemas.openxmlformats.org/presentationml/2006/main">
  <p:tag name="AS_UNIQUEID" val="3443"/>
</p:tagLst>
</file>

<file path=ppt/tags/tag615.xml><?xml version="1.0" encoding="utf-8"?>
<p:tagLst xmlns:p="http://schemas.openxmlformats.org/presentationml/2006/main">
  <p:tag name="AS_UNIQUEID" val="3444"/>
</p:tagLst>
</file>

<file path=ppt/tags/tag616.xml><?xml version="1.0" encoding="utf-8"?>
<p:tagLst xmlns:p="http://schemas.openxmlformats.org/presentationml/2006/main">
  <p:tag name="AS_UNIQUEID" val="3445"/>
</p:tagLst>
</file>

<file path=ppt/tags/tag617.xml><?xml version="1.0" encoding="utf-8"?>
<p:tagLst xmlns:p="http://schemas.openxmlformats.org/presentationml/2006/main">
  <p:tag name="AS_UNIQUEID" val="3446"/>
</p:tagLst>
</file>

<file path=ppt/tags/tag618.xml><?xml version="1.0" encoding="utf-8"?>
<p:tagLst xmlns:p="http://schemas.openxmlformats.org/presentationml/2006/main">
  <p:tag name="AS_UNIQUEID" val="3447"/>
</p:tagLst>
</file>

<file path=ppt/tags/tag619.xml><?xml version="1.0" encoding="utf-8"?>
<p:tagLst xmlns:p="http://schemas.openxmlformats.org/presentationml/2006/main">
  <p:tag name="AS_UNIQUEID" val="3448"/>
</p:tagLst>
</file>

<file path=ppt/tags/tag62.xml><?xml version="1.0" encoding="utf-8"?>
<p:tagLst xmlns:p="http://schemas.openxmlformats.org/presentationml/2006/main">
  <p:tag name="AS_UNIQUEID" val="9645"/>
</p:tagLst>
</file>

<file path=ppt/tags/tag620.xml><?xml version="1.0" encoding="utf-8"?>
<p:tagLst xmlns:p="http://schemas.openxmlformats.org/presentationml/2006/main">
  <p:tag name="AS_UNIQUEID" val="3449"/>
</p:tagLst>
</file>

<file path=ppt/tags/tag621.xml><?xml version="1.0" encoding="utf-8"?>
<p:tagLst xmlns:p="http://schemas.openxmlformats.org/presentationml/2006/main">
  <p:tag name="AS_UNIQUEID" val="3450"/>
</p:tagLst>
</file>

<file path=ppt/tags/tag622.xml><?xml version="1.0" encoding="utf-8"?>
<p:tagLst xmlns:p="http://schemas.openxmlformats.org/presentationml/2006/main">
  <p:tag name="AS_UNIQUEID" val="1452"/>
</p:tagLst>
</file>

<file path=ppt/tags/tag623.xml><?xml version="1.0" encoding="utf-8"?>
<p:tagLst xmlns:p="http://schemas.openxmlformats.org/presentationml/2006/main">
  <p:tag name="AS_UNIQUEID" val="951"/>
</p:tagLst>
</file>

<file path=ppt/tags/tag624.xml><?xml version="1.0" encoding="utf-8"?>
<p:tagLst xmlns:p="http://schemas.openxmlformats.org/presentationml/2006/main">
  <p:tag name="AS_UNIQUEID" val="952"/>
  <p:tag name="KSO_WM_UNIT_TABLE_BEAUTIFY" val="smartTable{16573af5-108f-4c29-85ab-a327f7a4cd81}"/>
</p:tagLst>
</file>

<file path=ppt/tags/tag625.xml><?xml version="1.0" encoding="utf-8"?>
<p:tagLst xmlns:p="http://schemas.openxmlformats.org/presentationml/2006/main">
  <p:tag name="AS_UNIQUEID" val="4588"/>
</p:tagLst>
</file>

<file path=ppt/tags/tag626.xml><?xml version="1.0" encoding="utf-8"?>
<p:tagLst xmlns:p="http://schemas.openxmlformats.org/presentationml/2006/main">
  <p:tag name="AS_UNIQUEID" val="4589"/>
  <p:tag name="KSO_WM_UNIT_TABLE_BEAUTIFY" val="smartTable{bae64709-1942-45c0-ac35-60ad0007daa9}"/>
</p:tagLst>
</file>

<file path=ppt/tags/tag627.xml><?xml version="1.0" encoding="utf-8"?>
<p:tagLst xmlns:p="http://schemas.openxmlformats.org/presentationml/2006/main">
  <p:tag name="AS_UNIQUEID" val="4590"/>
</p:tagLst>
</file>

<file path=ppt/tags/tag628.xml><?xml version="1.0" encoding="utf-8"?>
<p:tagLst xmlns:p="http://schemas.openxmlformats.org/presentationml/2006/main">
  <p:tag name="AS_UNIQUEID" val="959"/>
</p:tagLst>
</file>

<file path=ppt/tags/tag629.xml><?xml version="1.0" encoding="utf-8"?>
<p:tagLst xmlns:p="http://schemas.openxmlformats.org/presentationml/2006/main">
  <p:tag name="AS_UNIQUEID" val="960"/>
</p:tagLst>
</file>

<file path=ppt/tags/tag63.xml><?xml version="1.0" encoding="utf-8"?>
<p:tagLst xmlns:p="http://schemas.openxmlformats.org/presentationml/2006/main">
  <p:tag name="AS_UNIQUEID" val="9646"/>
</p:tagLst>
</file>

<file path=ppt/tags/tag630.xml><?xml version="1.0" encoding="utf-8"?>
<p:tagLst xmlns:p="http://schemas.openxmlformats.org/presentationml/2006/main">
  <p:tag name="AS_UNIQUEID" val="960"/>
</p:tagLst>
</file>

<file path=ppt/tags/tag631.xml><?xml version="1.0" encoding="utf-8"?>
<p:tagLst xmlns:p="http://schemas.openxmlformats.org/presentationml/2006/main">
  <p:tag name="AS_UNIQUEID" val="960"/>
</p:tagLst>
</file>

<file path=ppt/tags/tag632.xml><?xml version="1.0" encoding="utf-8"?>
<p:tagLst xmlns:p="http://schemas.openxmlformats.org/presentationml/2006/main">
  <p:tag name="AS_UNIQUEID" val="960"/>
</p:tagLst>
</file>

<file path=ppt/tags/tag633.xml><?xml version="1.0" encoding="utf-8"?>
<p:tagLst xmlns:p="http://schemas.openxmlformats.org/presentationml/2006/main">
  <p:tag name="AS_UNIQUEID" val="711"/>
</p:tagLst>
</file>

<file path=ppt/tags/tag634.xml><?xml version="1.0" encoding="utf-8"?>
<p:tagLst xmlns:p="http://schemas.openxmlformats.org/presentationml/2006/main">
  <p:tag name="AS_UNIQUEID" val="712"/>
</p:tagLst>
</file>

<file path=ppt/tags/tag635.xml><?xml version="1.0" encoding="utf-8"?>
<p:tagLst xmlns:p="http://schemas.openxmlformats.org/presentationml/2006/main">
  <p:tag name="AS_UNIQUEID" val="4490"/>
</p:tagLst>
</file>

<file path=ppt/tags/tag636.xml><?xml version="1.0" encoding="utf-8"?>
<p:tagLst xmlns:p="http://schemas.openxmlformats.org/presentationml/2006/main">
  <p:tag name="AS_UNIQUEID" val="4491"/>
</p:tagLst>
</file>

<file path=ppt/tags/tag637.xml><?xml version="1.0" encoding="utf-8"?>
<p:tagLst xmlns:p="http://schemas.openxmlformats.org/presentationml/2006/main">
  <p:tag name="AS_UNIQUEID" val="4492"/>
</p:tagLst>
</file>

<file path=ppt/tags/tag638.xml><?xml version="1.0" encoding="utf-8"?>
<p:tagLst xmlns:p="http://schemas.openxmlformats.org/presentationml/2006/main">
  <p:tag name="AS_UNIQUEID" val="4493"/>
</p:tagLst>
</file>

<file path=ppt/tags/tag639.xml><?xml version="1.0" encoding="utf-8"?>
<p:tagLst xmlns:p="http://schemas.openxmlformats.org/presentationml/2006/main">
  <p:tag name="AS_UNIQUEID" val="4494"/>
</p:tagLst>
</file>

<file path=ppt/tags/tag64.xml><?xml version="1.0" encoding="utf-8"?>
<p:tagLst xmlns:p="http://schemas.openxmlformats.org/presentationml/2006/main">
  <p:tag name="AS_UNIQUEID" val="9647"/>
</p:tagLst>
</file>

<file path=ppt/tags/tag640.xml><?xml version="1.0" encoding="utf-8"?>
<p:tagLst xmlns:p="http://schemas.openxmlformats.org/presentationml/2006/main">
  <p:tag name="AS_UNIQUEID" val="3170"/>
</p:tagLst>
</file>

<file path=ppt/tags/tag641.xml><?xml version="1.0" encoding="utf-8"?>
<p:tagLst xmlns:p="http://schemas.openxmlformats.org/presentationml/2006/main">
  <p:tag name="AS_UNIQUEID" val="548"/>
</p:tagLst>
</file>

<file path=ppt/tags/tag642.xml><?xml version="1.0" encoding="utf-8"?>
<p:tagLst xmlns:p="http://schemas.openxmlformats.org/presentationml/2006/main">
  <p:tag name="AS_UNIQUEID" val="549"/>
</p:tagLst>
</file>

<file path=ppt/tags/tag643.xml><?xml version="1.0" encoding="utf-8"?>
<p:tagLst xmlns:p="http://schemas.openxmlformats.org/presentationml/2006/main">
  <p:tag name="AS_UNIQUEID" val="550"/>
</p:tagLst>
</file>

<file path=ppt/tags/tag644.xml><?xml version="1.0" encoding="utf-8"?>
<p:tagLst xmlns:p="http://schemas.openxmlformats.org/presentationml/2006/main">
  <p:tag name="AS_UNIQUEID" val="551"/>
</p:tagLst>
</file>

<file path=ppt/tags/tag645.xml><?xml version="1.0" encoding="utf-8"?>
<p:tagLst xmlns:p="http://schemas.openxmlformats.org/presentationml/2006/main">
  <p:tag name="AS_UNIQUEID" val="2176"/>
</p:tagLst>
</file>

<file path=ppt/tags/tag646.xml><?xml version="1.0" encoding="utf-8"?>
<p:tagLst xmlns:p="http://schemas.openxmlformats.org/presentationml/2006/main">
  <p:tag name="AS_UNIQUEID" val="549"/>
</p:tagLst>
</file>

<file path=ppt/tags/tag647.xml><?xml version="1.0" encoding="utf-8"?>
<p:tagLst xmlns:p="http://schemas.openxmlformats.org/presentationml/2006/main">
  <p:tag name="AS_UNIQUEID" val="2177"/>
</p:tagLst>
</file>

<file path=ppt/tags/tag648.xml><?xml version="1.0" encoding="utf-8"?>
<p:tagLst xmlns:p="http://schemas.openxmlformats.org/presentationml/2006/main">
  <p:tag name="AS_UNIQUEID" val="960"/>
</p:tagLst>
</file>

<file path=ppt/tags/tag649.xml><?xml version="1.0" encoding="utf-8"?>
<p:tagLst xmlns:p="http://schemas.openxmlformats.org/presentationml/2006/main">
  <p:tag name="AS_UNIQUEID" val="961"/>
</p:tagLst>
</file>

<file path=ppt/tags/tag65.xml><?xml version="1.0" encoding="utf-8"?>
<p:tagLst xmlns:p="http://schemas.openxmlformats.org/presentationml/2006/main">
  <p:tag name="AS_UNIQUEID" val="614"/>
</p:tagLst>
</file>

<file path=ppt/tags/tag650.xml><?xml version="1.0" encoding="utf-8"?>
<p:tagLst xmlns:p="http://schemas.openxmlformats.org/presentationml/2006/main">
  <p:tag name="AS_UNIQUEID" val="962"/>
</p:tagLst>
</file>

<file path=ppt/tags/tag651.xml><?xml version="1.0" encoding="utf-8"?>
<p:tagLst xmlns:p="http://schemas.openxmlformats.org/presentationml/2006/main">
  <p:tag name="AS_UNIQUEID" val="963"/>
</p:tagLst>
</file>

<file path=ppt/tags/tag652.xml><?xml version="1.0" encoding="utf-8"?>
<p:tagLst xmlns:p="http://schemas.openxmlformats.org/presentationml/2006/main">
  <p:tag name="AS_UNIQUEID" val="964"/>
</p:tagLst>
</file>

<file path=ppt/tags/tag653.xml><?xml version="1.0" encoding="utf-8"?>
<p:tagLst xmlns:p="http://schemas.openxmlformats.org/presentationml/2006/main">
  <p:tag name="AS_UNIQUEID" val="965"/>
</p:tagLst>
</file>

<file path=ppt/tags/tag654.xml><?xml version="1.0" encoding="utf-8"?>
<p:tagLst xmlns:p="http://schemas.openxmlformats.org/presentationml/2006/main">
  <p:tag name="AS_UNIQUEID" val="966"/>
</p:tagLst>
</file>

<file path=ppt/tags/tag655.xml><?xml version="1.0" encoding="utf-8"?>
<p:tagLst xmlns:p="http://schemas.openxmlformats.org/presentationml/2006/main">
  <p:tag name="AS_UNIQUEID" val="960"/>
</p:tagLst>
</file>

<file path=ppt/tags/tag656.xml><?xml version="1.0" encoding="utf-8"?>
<p:tagLst xmlns:p="http://schemas.openxmlformats.org/presentationml/2006/main">
  <p:tag name="AS_UNIQUEID" val="961"/>
</p:tagLst>
</file>

<file path=ppt/tags/tag657.xml><?xml version="1.0" encoding="utf-8"?>
<p:tagLst xmlns:p="http://schemas.openxmlformats.org/presentationml/2006/main">
  <p:tag name="AS_UNIQUEID" val="965"/>
</p:tagLst>
</file>

<file path=ppt/tags/tag658.xml><?xml version="1.0" encoding="utf-8"?>
<p:tagLst xmlns:p="http://schemas.openxmlformats.org/presentationml/2006/main">
  <p:tag name="AS_UNIQUEID" val="855"/>
</p:tagLst>
</file>

<file path=ppt/tags/tag659.xml><?xml version="1.0" encoding="utf-8"?>
<p:tagLst xmlns:p="http://schemas.openxmlformats.org/presentationml/2006/main">
  <p:tag name="AS_UNIQUEID" val="856"/>
  <p:tag name="KSO_WM_BEAUTIFY_FLAG" val=""/>
</p:tagLst>
</file>

<file path=ppt/tags/tag66.xml><?xml version="1.0" encoding="utf-8"?>
<p:tagLst xmlns:p="http://schemas.openxmlformats.org/presentationml/2006/main">
  <p:tag name="AS_UNIQUEID" val="9648"/>
</p:tagLst>
</file>

<file path=ppt/tags/tag660.xml><?xml version="1.0" encoding="utf-8"?>
<p:tagLst xmlns:p="http://schemas.openxmlformats.org/presentationml/2006/main">
  <p:tag name="AS_UNIQUEID" val="857"/>
  <p:tag name="KSO_WM_BEAUTIFY_FLAG" val=""/>
</p:tagLst>
</file>

<file path=ppt/tags/tag661.xml><?xml version="1.0" encoding="utf-8"?>
<p:tagLst xmlns:p="http://schemas.openxmlformats.org/presentationml/2006/main">
  <p:tag name="AS_UNIQUEID" val="858"/>
  <p:tag name="KSO_WM_BEAUTIFY_FLAG" val=""/>
</p:tagLst>
</file>

<file path=ppt/tags/tag662.xml><?xml version="1.0" encoding="utf-8"?>
<p:tagLst xmlns:p="http://schemas.openxmlformats.org/presentationml/2006/main">
  <p:tag name="AS_UNIQUEID" val="4608"/>
</p:tagLst>
</file>

<file path=ppt/tags/tag663.xml><?xml version="1.0" encoding="utf-8"?>
<p:tagLst xmlns:p="http://schemas.openxmlformats.org/presentationml/2006/main">
  <p:tag name="AS_UNIQUEID" val="4461"/>
</p:tagLst>
</file>

<file path=ppt/tags/tag664.xml><?xml version="1.0" encoding="utf-8"?>
<p:tagLst xmlns:p="http://schemas.openxmlformats.org/presentationml/2006/main">
  <p:tag name="AS_UNIQUEID" val="4462"/>
</p:tagLst>
</file>

<file path=ppt/tags/tag665.xml><?xml version="1.0" encoding="utf-8"?>
<p:tagLst xmlns:p="http://schemas.openxmlformats.org/presentationml/2006/main">
  <p:tag name="AS_UNIQUEID" val="4473"/>
</p:tagLst>
</file>

<file path=ppt/tags/tag666.xml><?xml version="1.0" encoding="utf-8"?>
<p:tagLst xmlns:p="http://schemas.openxmlformats.org/presentationml/2006/main">
  <p:tag name="AS_UNIQUEID" val="4474"/>
</p:tagLst>
</file>

<file path=ppt/tags/tag667.xml><?xml version="1.0" encoding="utf-8"?>
<p:tagLst xmlns:p="http://schemas.openxmlformats.org/presentationml/2006/main">
  <p:tag name="AS_UNIQUEID" val="4475"/>
</p:tagLst>
</file>

<file path=ppt/tags/tag668.xml><?xml version="1.0" encoding="utf-8"?>
<p:tagLst xmlns:p="http://schemas.openxmlformats.org/presentationml/2006/main">
  <p:tag name="AS_UNIQUEID" val="4610"/>
</p:tagLst>
</file>

<file path=ppt/tags/tag669.xml><?xml version="1.0" encoding="utf-8"?>
<p:tagLst xmlns:p="http://schemas.openxmlformats.org/presentationml/2006/main">
  <p:tag name="AS_UNIQUEID" val="4474"/>
</p:tagLst>
</file>

<file path=ppt/tags/tag67.xml><?xml version="1.0" encoding="utf-8"?>
<p:tagLst xmlns:p="http://schemas.openxmlformats.org/presentationml/2006/main">
  <p:tag name="AS_UNIQUEID" val="9650"/>
</p:tagLst>
</file>

<file path=ppt/tags/tag670.xml><?xml version="1.0" encoding="utf-8"?>
<p:tagLst xmlns:p="http://schemas.openxmlformats.org/presentationml/2006/main">
  <p:tag name="AS_UNIQUEID" val="4612"/>
</p:tagLst>
</file>

<file path=ppt/tags/tag671.xml><?xml version="1.0" encoding="utf-8"?>
<p:tagLst xmlns:p="http://schemas.openxmlformats.org/presentationml/2006/main">
  <p:tag name="AS_UNIQUEID" val="3256"/>
</p:tagLst>
</file>

<file path=ppt/tags/tag672.xml><?xml version="1.0" encoding="utf-8"?>
<p:tagLst xmlns:p="http://schemas.openxmlformats.org/presentationml/2006/main">
  <p:tag name="AS_UNIQUEID" val="965"/>
</p:tagLst>
</file>

<file path=ppt/tags/tag673.xml><?xml version="1.0" encoding="utf-8"?>
<p:tagLst xmlns:p="http://schemas.openxmlformats.org/presentationml/2006/main">
  <p:tag name="AS_UNIQUEID" val="966"/>
</p:tagLst>
</file>

<file path=ppt/tags/tag674.xml><?xml version="1.0" encoding="utf-8"?>
<p:tagLst xmlns:p="http://schemas.openxmlformats.org/presentationml/2006/main">
  <p:tag name="AS_UNIQUEID" val="968"/>
</p:tagLst>
</file>

<file path=ppt/tags/tag675.xml><?xml version="1.0" encoding="utf-8"?>
<p:tagLst xmlns:p="http://schemas.openxmlformats.org/presentationml/2006/main">
  <p:tag name="AS_UNIQUEID" val="4614"/>
</p:tagLst>
</file>

<file path=ppt/tags/tag676.xml><?xml version="1.0" encoding="utf-8"?>
<p:tagLst xmlns:p="http://schemas.openxmlformats.org/presentationml/2006/main">
  <p:tag name="AS_UNIQUEID" val="1178"/>
</p:tagLst>
</file>

<file path=ppt/tags/tag677.xml><?xml version="1.0" encoding="utf-8"?>
<p:tagLst xmlns:p="http://schemas.openxmlformats.org/presentationml/2006/main">
  <p:tag name="AS_UNIQUEID" val="1179"/>
</p:tagLst>
</file>

<file path=ppt/tags/tag678.xml><?xml version="1.0" encoding="utf-8"?>
<p:tagLst xmlns:p="http://schemas.openxmlformats.org/presentationml/2006/main">
  <p:tag name="AS_UNIQUEID" val="1180"/>
</p:tagLst>
</file>

<file path=ppt/tags/tag679.xml><?xml version="1.0" encoding="utf-8"?>
<p:tagLst xmlns:p="http://schemas.openxmlformats.org/presentationml/2006/main">
  <p:tag name="AS_UNIQUEID" val="1181"/>
</p:tagLst>
</file>

<file path=ppt/tags/tag68.xml><?xml version="1.0" encoding="utf-8"?>
<p:tagLst xmlns:p="http://schemas.openxmlformats.org/presentationml/2006/main">
  <p:tag name="AS_UNIQUEID" val="9651"/>
  <p:tag name="KSO_WM_BEAUTIFY_FLAG" val=""/>
</p:tagLst>
</file>

<file path=ppt/tags/tag680.xml><?xml version="1.0" encoding="utf-8"?>
<p:tagLst xmlns:p="http://schemas.openxmlformats.org/presentationml/2006/main">
  <p:tag name="AS_UNIQUEID" val="1182"/>
</p:tagLst>
</file>

<file path=ppt/tags/tag681.xml><?xml version="1.0" encoding="utf-8"?>
<p:tagLst xmlns:p="http://schemas.openxmlformats.org/presentationml/2006/main">
  <p:tag name="AS_UNIQUEID" val="1183"/>
</p:tagLst>
</file>

<file path=ppt/tags/tag682.xml><?xml version="1.0" encoding="utf-8"?>
<p:tagLst xmlns:p="http://schemas.openxmlformats.org/presentationml/2006/main">
  <p:tag name="AS_UNIQUEID" val="4615"/>
</p:tagLst>
</file>

<file path=ppt/tags/tag683.xml><?xml version="1.0" encoding="utf-8"?>
<p:tagLst xmlns:p="http://schemas.openxmlformats.org/presentationml/2006/main">
  <p:tag name="AS_UNIQUEID" val="762"/>
</p:tagLst>
</file>

<file path=ppt/tags/tag684.xml><?xml version="1.0" encoding="utf-8"?>
<p:tagLst xmlns:p="http://schemas.openxmlformats.org/presentationml/2006/main">
  <p:tag name="AS_UNIQUEID" val="763"/>
</p:tagLst>
</file>

<file path=ppt/tags/tag685.xml><?xml version="1.0" encoding="utf-8"?>
<p:tagLst xmlns:p="http://schemas.openxmlformats.org/presentationml/2006/main">
  <p:tag name="AS_UNIQUEID" val="764"/>
</p:tagLst>
</file>

<file path=ppt/tags/tag686.xml><?xml version="1.0" encoding="utf-8"?>
<p:tagLst xmlns:p="http://schemas.openxmlformats.org/presentationml/2006/main">
  <p:tag name="AS_UNIQUEID" val="960"/>
</p:tagLst>
</file>

<file path=ppt/tags/tag687.xml><?xml version="1.0" encoding="utf-8"?>
<p:tagLst xmlns:p="http://schemas.openxmlformats.org/presentationml/2006/main">
  <p:tag name="AS_UNIQUEID" val="961"/>
</p:tagLst>
</file>

<file path=ppt/tags/tag688.xml><?xml version="1.0" encoding="utf-8"?>
<p:tagLst xmlns:p="http://schemas.openxmlformats.org/presentationml/2006/main">
  <p:tag name="AS_UNIQUEID" val="962"/>
</p:tagLst>
</file>

<file path=ppt/tags/tag689.xml><?xml version="1.0" encoding="utf-8"?>
<p:tagLst xmlns:p="http://schemas.openxmlformats.org/presentationml/2006/main">
  <p:tag name="AS_UNIQUEID" val="963"/>
</p:tagLst>
</file>

<file path=ppt/tags/tag69.xml><?xml version="1.0" encoding="utf-8"?>
<p:tagLst xmlns:p="http://schemas.openxmlformats.org/presentationml/2006/main">
  <p:tag name="AS_UNIQUEID" val="9652"/>
  <p:tag name="KSO_WM_BEAUTIFY_FLAG" val=""/>
</p:tagLst>
</file>

<file path=ppt/tags/tag690.xml><?xml version="1.0" encoding="utf-8"?>
<p:tagLst xmlns:p="http://schemas.openxmlformats.org/presentationml/2006/main">
  <p:tag name="AS_UNIQUEID" val="964"/>
</p:tagLst>
</file>

<file path=ppt/tags/tag691.xml><?xml version="1.0" encoding="utf-8"?>
<p:tagLst xmlns:p="http://schemas.openxmlformats.org/presentationml/2006/main">
  <p:tag name="AS_UNIQUEID" val="965"/>
</p:tagLst>
</file>

<file path=ppt/tags/tag692.xml><?xml version="1.0" encoding="utf-8"?>
<p:tagLst xmlns:p="http://schemas.openxmlformats.org/presentationml/2006/main">
  <p:tag name="AS_UNIQUEID" val="966"/>
</p:tagLst>
</file>

<file path=ppt/tags/tag693.xml><?xml version="1.0" encoding="utf-8"?>
<p:tagLst xmlns:p="http://schemas.openxmlformats.org/presentationml/2006/main">
  <p:tag name="AS_UNIQUEID" val="4616"/>
</p:tagLst>
</file>

<file path=ppt/tags/tag694.xml><?xml version="1.0" encoding="utf-8"?>
<p:tagLst xmlns:p="http://schemas.openxmlformats.org/presentationml/2006/main">
  <p:tag name="AS_UNIQUEID" val="1012"/>
</p:tagLst>
</file>

<file path=ppt/tags/tag695.xml><?xml version="1.0" encoding="utf-8"?>
<p:tagLst xmlns:p="http://schemas.openxmlformats.org/presentationml/2006/main">
  <p:tag name="AS_UNIQUEID" val="1017"/>
</p:tagLst>
</file>

<file path=ppt/tags/tag696.xml><?xml version="1.0" encoding="utf-8"?>
<p:tagLst xmlns:p="http://schemas.openxmlformats.org/presentationml/2006/main">
  <p:tag name="AS_UNIQUEID" val="1018"/>
</p:tagLst>
</file>

<file path=ppt/tags/tag697.xml><?xml version="1.0" encoding="utf-8"?>
<p:tagLst xmlns:p="http://schemas.openxmlformats.org/presentationml/2006/main">
  <p:tag name="AS_UNIQUEID" val="1019"/>
</p:tagLst>
</file>

<file path=ppt/tags/tag698.xml><?xml version="1.0" encoding="utf-8"?>
<p:tagLst xmlns:p="http://schemas.openxmlformats.org/presentationml/2006/main">
  <p:tag name="AS_UNIQUEID" val="1020"/>
</p:tagLst>
</file>

<file path=ppt/tags/tag699.xml><?xml version="1.0" encoding="utf-8"?>
<p:tagLst xmlns:p="http://schemas.openxmlformats.org/presentationml/2006/main">
  <p:tag name="AS_UNIQUEID" val="1021"/>
</p:tagLst>
</file>

<file path=ppt/tags/tag7.xml><?xml version="1.0" encoding="utf-8"?>
<p:tagLst xmlns:p="http://schemas.openxmlformats.org/presentationml/2006/main">
  <p:tag name="AS_UNIQUEID" val="8904"/>
</p:tagLst>
</file>

<file path=ppt/tags/tag70.xml><?xml version="1.0" encoding="utf-8"?>
<p:tagLst xmlns:p="http://schemas.openxmlformats.org/presentationml/2006/main">
  <p:tag name="AS_UNIQUEID" val="9653"/>
  <p:tag name="KSO_WM_BEAUTIFY_FLAG" val=""/>
</p:tagLst>
</file>

<file path=ppt/tags/tag700.xml><?xml version="1.0" encoding="utf-8"?>
<p:tagLst xmlns:p="http://schemas.openxmlformats.org/presentationml/2006/main">
  <p:tag name="AS_UNIQUEID" val="1022"/>
</p:tagLst>
</file>

<file path=ppt/tags/tag701.xml><?xml version="1.0" encoding="utf-8"?>
<p:tagLst xmlns:p="http://schemas.openxmlformats.org/presentationml/2006/main">
  <p:tag name="AS_UNIQUEID" val="1023"/>
</p:tagLst>
</file>

<file path=ppt/tags/tag702.xml><?xml version="1.0" encoding="utf-8"?>
<p:tagLst xmlns:p="http://schemas.openxmlformats.org/presentationml/2006/main">
  <p:tag name="AS_UNIQUEID" val="1024"/>
</p:tagLst>
</file>

<file path=ppt/tags/tag703.xml><?xml version="1.0" encoding="utf-8"?>
<p:tagLst xmlns:p="http://schemas.openxmlformats.org/presentationml/2006/main">
  <p:tag name="AS_UNIQUEID" val="1025"/>
</p:tagLst>
</file>

<file path=ppt/tags/tag704.xml><?xml version="1.0" encoding="utf-8"?>
<p:tagLst xmlns:p="http://schemas.openxmlformats.org/presentationml/2006/main">
  <p:tag name="AS_UNIQUEID" val="1026"/>
</p:tagLst>
</file>

<file path=ppt/tags/tag705.xml><?xml version="1.0" encoding="utf-8"?>
<p:tagLst xmlns:p="http://schemas.openxmlformats.org/presentationml/2006/main">
  <p:tag name="AS_UNIQUEID" val="1027"/>
</p:tagLst>
</file>

<file path=ppt/tags/tag706.xml><?xml version="1.0" encoding="utf-8"?>
<p:tagLst xmlns:p="http://schemas.openxmlformats.org/presentationml/2006/main">
  <p:tag name="AS_UNIQUEID" val="1028"/>
</p:tagLst>
</file>

<file path=ppt/tags/tag707.xml><?xml version="1.0" encoding="utf-8"?>
<p:tagLst xmlns:p="http://schemas.openxmlformats.org/presentationml/2006/main">
  <p:tag name="AS_UNIQUEID" val="1029"/>
</p:tagLst>
</file>

<file path=ppt/tags/tag708.xml><?xml version="1.0" encoding="utf-8"?>
<p:tagLst xmlns:p="http://schemas.openxmlformats.org/presentationml/2006/main">
  <p:tag name="AS_UNIQUEID" val="1030"/>
</p:tagLst>
</file>

<file path=ppt/tags/tag709.xml><?xml version="1.0" encoding="utf-8"?>
<p:tagLst xmlns:p="http://schemas.openxmlformats.org/presentationml/2006/main">
  <p:tag name="AS_UNIQUEID" val="1031"/>
</p:tagLst>
</file>

<file path=ppt/tags/tag71.xml><?xml version="1.0" encoding="utf-8"?>
<p:tagLst xmlns:p="http://schemas.openxmlformats.org/presentationml/2006/main">
  <p:tag name="AS_UNIQUEID" val="9654"/>
</p:tagLst>
</file>

<file path=ppt/tags/tag710.xml><?xml version="1.0" encoding="utf-8"?>
<p:tagLst xmlns:p="http://schemas.openxmlformats.org/presentationml/2006/main">
  <p:tag name="AS_UNIQUEID" val="1032"/>
</p:tagLst>
</file>

<file path=ppt/tags/tag711.xml><?xml version="1.0" encoding="utf-8"?>
<p:tagLst xmlns:p="http://schemas.openxmlformats.org/presentationml/2006/main">
  <p:tag name="AS_UNIQUEID" val="1033"/>
</p:tagLst>
</file>

<file path=ppt/tags/tag712.xml><?xml version="1.0" encoding="utf-8"?>
<p:tagLst xmlns:p="http://schemas.openxmlformats.org/presentationml/2006/main">
  <p:tag name="AS_UNIQUEID" val="1036"/>
</p:tagLst>
</file>

<file path=ppt/tags/tag713.xml><?xml version="1.0" encoding="utf-8"?>
<p:tagLst xmlns:p="http://schemas.openxmlformats.org/presentationml/2006/main">
  <p:tag name="AS_UNIQUEID" val="1037"/>
</p:tagLst>
</file>

<file path=ppt/tags/tag714.xml><?xml version="1.0" encoding="utf-8"?>
<p:tagLst xmlns:p="http://schemas.openxmlformats.org/presentationml/2006/main">
  <p:tag name="AS_UNIQUEID" val="1038"/>
</p:tagLst>
</file>

<file path=ppt/tags/tag715.xml><?xml version="1.0" encoding="utf-8"?>
<p:tagLst xmlns:p="http://schemas.openxmlformats.org/presentationml/2006/main">
  <p:tag name="AS_UNIQUEID" val="1039"/>
</p:tagLst>
</file>

<file path=ppt/tags/tag716.xml><?xml version="1.0" encoding="utf-8"?>
<p:tagLst xmlns:p="http://schemas.openxmlformats.org/presentationml/2006/main">
  <p:tag name="AS_UNIQUEID" val="1040"/>
</p:tagLst>
</file>

<file path=ppt/tags/tag717.xml><?xml version="1.0" encoding="utf-8"?>
<p:tagLst xmlns:p="http://schemas.openxmlformats.org/presentationml/2006/main">
  <p:tag name="AS_UNIQUEID" val="1041"/>
</p:tagLst>
</file>

<file path=ppt/tags/tag718.xml><?xml version="1.0" encoding="utf-8"?>
<p:tagLst xmlns:p="http://schemas.openxmlformats.org/presentationml/2006/main">
  <p:tag name="AS_UNIQUEID" val="1042"/>
</p:tagLst>
</file>

<file path=ppt/tags/tag719.xml><?xml version="1.0" encoding="utf-8"?>
<p:tagLst xmlns:p="http://schemas.openxmlformats.org/presentationml/2006/main">
  <p:tag name="AS_UNIQUEID" val="1043"/>
</p:tagLst>
</file>

<file path=ppt/tags/tag72.xml><?xml version="1.0" encoding="utf-8"?>
<p:tagLst xmlns:p="http://schemas.openxmlformats.org/presentationml/2006/main">
  <p:tag name="AS_UNIQUEID" val="9655"/>
</p:tagLst>
</file>

<file path=ppt/tags/tag720.xml><?xml version="1.0" encoding="utf-8"?>
<p:tagLst xmlns:p="http://schemas.openxmlformats.org/presentationml/2006/main">
  <p:tag name="AS_UNIQUEID" val="1044"/>
</p:tagLst>
</file>

<file path=ppt/tags/tag721.xml><?xml version="1.0" encoding="utf-8"?>
<p:tagLst xmlns:p="http://schemas.openxmlformats.org/presentationml/2006/main">
  <p:tag name="AS_UNIQUEID" val="1045"/>
</p:tagLst>
</file>

<file path=ppt/tags/tag722.xml><?xml version="1.0" encoding="utf-8"?>
<p:tagLst xmlns:p="http://schemas.openxmlformats.org/presentationml/2006/main">
  <p:tag name="AS_UNIQUEID" val="1046"/>
</p:tagLst>
</file>

<file path=ppt/tags/tag723.xml><?xml version="1.0" encoding="utf-8"?>
<p:tagLst xmlns:p="http://schemas.openxmlformats.org/presentationml/2006/main">
  <p:tag name="AS_UNIQUEID" val="1047"/>
</p:tagLst>
</file>

<file path=ppt/tags/tag724.xml><?xml version="1.0" encoding="utf-8"?>
<p:tagLst xmlns:p="http://schemas.openxmlformats.org/presentationml/2006/main">
  <p:tag name="AS_UNIQUEID" val="1048"/>
</p:tagLst>
</file>

<file path=ppt/tags/tag725.xml><?xml version="1.0" encoding="utf-8"?>
<p:tagLst xmlns:p="http://schemas.openxmlformats.org/presentationml/2006/main">
  <p:tag name="AS_UNIQUEID" val="1049"/>
</p:tagLst>
</file>

<file path=ppt/tags/tag726.xml><?xml version="1.0" encoding="utf-8"?>
<p:tagLst xmlns:p="http://schemas.openxmlformats.org/presentationml/2006/main">
  <p:tag name="AS_UNIQUEID" val="1050"/>
</p:tagLst>
</file>

<file path=ppt/tags/tag727.xml><?xml version="1.0" encoding="utf-8"?>
<p:tagLst xmlns:p="http://schemas.openxmlformats.org/presentationml/2006/main">
  <p:tag name="AS_UNIQUEID" val="1051"/>
</p:tagLst>
</file>

<file path=ppt/tags/tag728.xml><?xml version="1.0" encoding="utf-8"?>
<p:tagLst xmlns:p="http://schemas.openxmlformats.org/presentationml/2006/main">
  <p:tag name="AS_UNIQUEID" val="1052"/>
</p:tagLst>
</file>

<file path=ppt/tags/tag729.xml><?xml version="1.0" encoding="utf-8"?>
<p:tagLst xmlns:p="http://schemas.openxmlformats.org/presentationml/2006/main">
  <p:tag name="AS_UNIQUEID" val="1053"/>
</p:tagLst>
</file>

<file path=ppt/tags/tag73.xml><?xml version="1.0" encoding="utf-8"?>
<p:tagLst xmlns:p="http://schemas.openxmlformats.org/presentationml/2006/main">
  <p:tag name="AS_UNIQUEID" val="9656"/>
</p:tagLst>
</file>

<file path=ppt/tags/tag730.xml><?xml version="1.0" encoding="utf-8"?>
<p:tagLst xmlns:p="http://schemas.openxmlformats.org/presentationml/2006/main">
  <p:tag name="AS_UNIQUEID" val="1054"/>
</p:tagLst>
</file>

<file path=ppt/tags/tag731.xml><?xml version="1.0" encoding="utf-8"?>
<p:tagLst xmlns:p="http://schemas.openxmlformats.org/presentationml/2006/main">
  <p:tag name="AS_UNIQUEID" val="1055"/>
</p:tagLst>
</file>

<file path=ppt/tags/tag732.xml><?xml version="1.0" encoding="utf-8"?>
<p:tagLst xmlns:p="http://schemas.openxmlformats.org/presentationml/2006/main">
  <p:tag name="AS_UNIQUEID" val="1056"/>
</p:tagLst>
</file>

<file path=ppt/tags/tag733.xml><?xml version="1.0" encoding="utf-8"?>
<p:tagLst xmlns:p="http://schemas.openxmlformats.org/presentationml/2006/main">
  <p:tag name="AS_UNIQUEID" val="1057"/>
</p:tagLst>
</file>

<file path=ppt/tags/tag734.xml><?xml version="1.0" encoding="utf-8"?>
<p:tagLst xmlns:p="http://schemas.openxmlformats.org/presentationml/2006/main">
  <p:tag name="AS_UNIQUEID" val="1058"/>
</p:tagLst>
</file>

<file path=ppt/tags/tag735.xml><?xml version="1.0" encoding="utf-8"?>
<p:tagLst xmlns:p="http://schemas.openxmlformats.org/presentationml/2006/main">
  <p:tag name="AS_UNIQUEID" val="1059"/>
</p:tagLst>
</file>

<file path=ppt/tags/tag736.xml><?xml version="1.0" encoding="utf-8"?>
<p:tagLst xmlns:p="http://schemas.openxmlformats.org/presentationml/2006/main">
  <p:tag name="AS_UNIQUEID" val="1060"/>
</p:tagLst>
</file>

<file path=ppt/tags/tag737.xml><?xml version="1.0" encoding="utf-8"?>
<p:tagLst xmlns:p="http://schemas.openxmlformats.org/presentationml/2006/main">
  <p:tag name="AS_UNIQUEID" val="1061"/>
</p:tagLst>
</file>

<file path=ppt/tags/tag738.xml><?xml version="1.0" encoding="utf-8"?>
<p:tagLst xmlns:p="http://schemas.openxmlformats.org/presentationml/2006/main">
  <p:tag name="AS_UNIQUEID" val="1062"/>
</p:tagLst>
</file>

<file path=ppt/tags/tag739.xml><?xml version="1.0" encoding="utf-8"?>
<p:tagLst xmlns:p="http://schemas.openxmlformats.org/presentationml/2006/main">
  <p:tag name="AS_UNIQUEID" val="1063"/>
</p:tagLst>
</file>

<file path=ppt/tags/tag74.xml><?xml version="1.0" encoding="utf-8"?>
<p:tagLst xmlns:p="http://schemas.openxmlformats.org/presentationml/2006/main">
  <p:tag name="AS_UNIQUEID" val="9657"/>
</p:tagLst>
</file>

<file path=ppt/tags/tag740.xml><?xml version="1.0" encoding="utf-8"?>
<p:tagLst xmlns:p="http://schemas.openxmlformats.org/presentationml/2006/main">
  <p:tag name="AS_UNIQUEID" val="1064"/>
</p:tagLst>
</file>

<file path=ppt/tags/tag741.xml><?xml version="1.0" encoding="utf-8"?>
<p:tagLst xmlns:p="http://schemas.openxmlformats.org/presentationml/2006/main">
  <p:tag name="AS_UNIQUEID" val="1065"/>
</p:tagLst>
</file>

<file path=ppt/tags/tag742.xml><?xml version="1.0" encoding="utf-8"?>
<p:tagLst xmlns:p="http://schemas.openxmlformats.org/presentationml/2006/main">
  <p:tag name="AS_UNIQUEID" val="1066"/>
</p:tagLst>
</file>

<file path=ppt/tags/tag743.xml><?xml version="1.0" encoding="utf-8"?>
<p:tagLst xmlns:p="http://schemas.openxmlformats.org/presentationml/2006/main">
  <p:tag name="AS_UNIQUEID" val="1069"/>
</p:tagLst>
</file>

<file path=ppt/tags/tag744.xml><?xml version="1.0" encoding="utf-8"?>
<p:tagLst xmlns:p="http://schemas.openxmlformats.org/presentationml/2006/main">
  <p:tag name="AS_UNIQUEID" val="1070"/>
</p:tagLst>
</file>

<file path=ppt/tags/tag745.xml><?xml version="1.0" encoding="utf-8"?>
<p:tagLst xmlns:p="http://schemas.openxmlformats.org/presentationml/2006/main">
  <p:tag name="AS_UNIQUEID" val="1071"/>
</p:tagLst>
</file>

<file path=ppt/tags/tag746.xml><?xml version="1.0" encoding="utf-8"?>
<p:tagLst xmlns:p="http://schemas.openxmlformats.org/presentationml/2006/main">
  <p:tag name="AS_UNIQUEID" val="1072"/>
</p:tagLst>
</file>

<file path=ppt/tags/tag747.xml><?xml version="1.0" encoding="utf-8"?>
<p:tagLst xmlns:p="http://schemas.openxmlformats.org/presentationml/2006/main">
  <p:tag name="AS_UNIQUEID" val="1073"/>
</p:tagLst>
</file>

<file path=ppt/tags/tag748.xml><?xml version="1.0" encoding="utf-8"?>
<p:tagLst xmlns:p="http://schemas.openxmlformats.org/presentationml/2006/main">
  <p:tag name="AS_UNIQUEID" val="1074"/>
</p:tagLst>
</file>

<file path=ppt/tags/tag749.xml><?xml version="1.0" encoding="utf-8"?>
<p:tagLst xmlns:p="http://schemas.openxmlformats.org/presentationml/2006/main">
  <p:tag name="AS_UNIQUEID" val="1075"/>
</p:tagLst>
</file>

<file path=ppt/tags/tag75.xml><?xml version="1.0" encoding="utf-8"?>
<p:tagLst xmlns:p="http://schemas.openxmlformats.org/presentationml/2006/main">
  <p:tag name="AS_UNIQUEID" val="8453"/>
</p:tagLst>
</file>

<file path=ppt/tags/tag750.xml><?xml version="1.0" encoding="utf-8"?>
<p:tagLst xmlns:p="http://schemas.openxmlformats.org/presentationml/2006/main">
  <p:tag name="AS_UNIQUEID" val="1076"/>
</p:tagLst>
</file>

<file path=ppt/tags/tag751.xml><?xml version="1.0" encoding="utf-8"?>
<p:tagLst xmlns:p="http://schemas.openxmlformats.org/presentationml/2006/main">
  <p:tag name="AS_UNIQUEID" val="1077"/>
</p:tagLst>
</file>

<file path=ppt/tags/tag752.xml><?xml version="1.0" encoding="utf-8"?>
<p:tagLst xmlns:p="http://schemas.openxmlformats.org/presentationml/2006/main">
  <p:tag name="AS_UNIQUEID" val="1078"/>
</p:tagLst>
</file>

<file path=ppt/tags/tag753.xml><?xml version="1.0" encoding="utf-8"?>
<p:tagLst xmlns:p="http://schemas.openxmlformats.org/presentationml/2006/main">
  <p:tag name="AS_UNIQUEID" val="1079"/>
</p:tagLst>
</file>

<file path=ppt/tags/tag754.xml><?xml version="1.0" encoding="utf-8"?>
<p:tagLst xmlns:p="http://schemas.openxmlformats.org/presentationml/2006/main">
  <p:tag name="AS_UNIQUEID" val="1080"/>
</p:tagLst>
</file>

<file path=ppt/tags/tag755.xml><?xml version="1.0" encoding="utf-8"?>
<p:tagLst xmlns:p="http://schemas.openxmlformats.org/presentationml/2006/main">
  <p:tag name="AS_UNIQUEID" val="1081"/>
</p:tagLst>
</file>

<file path=ppt/tags/tag756.xml><?xml version="1.0" encoding="utf-8"?>
<p:tagLst xmlns:p="http://schemas.openxmlformats.org/presentationml/2006/main">
  <p:tag name="AS_UNIQUEID" val="1082"/>
</p:tagLst>
</file>

<file path=ppt/tags/tag757.xml><?xml version="1.0" encoding="utf-8"?>
<p:tagLst xmlns:p="http://schemas.openxmlformats.org/presentationml/2006/main">
  <p:tag name="AS_UNIQUEID" val="1083"/>
</p:tagLst>
</file>

<file path=ppt/tags/tag758.xml><?xml version="1.0" encoding="utf-8"?>
<p:tagLst xmlns:p="http://schemas.openxmlformats.org/presentationml/2006/main">
  <p:tag name="AS_UNIQUEID" val="1084"/>
</p:tagLst>
</file>

<file path=ppt/tags/tag759.xml><?xml version="1.0" encoding="utf-8"?>
<p:tagLst xmlns:p="http://schemas.openxmlformats.org/presentationml/2006/main">
  <p:tag name="AS_UNIQUEID" val="1085"/>
</p:tagLst>
</file>

<file path=ppt/tags/tag76.xml><?xml version="1.0" encoding="utf-8"?>
<p:tagLst xmlns:p="http://schemas.openxmlformats.org/presentationml/2006/main">
  <p:tag name="AS_UNIQUEID" val="8454"/>
</p:tagLst>
</file>

<file path=ppt/tags/tag760.xml><?xml version="1.0" encoding="utf-8"?>
<p:tagLst xmlns:p="http://schemas.openxmlformats.org/presentationml/2006/main">
  <p:tag name="AS_UNIQUEID" val="1086"/>
</p:tagLst>
</file>

<file path=ppt/tags/tag761.xml><?xml version="1.0" encoding="utf-8"?>
<p:tagLst xmlns:p="http://schemas.openxmlformats.org/presentationml/2006/main">
  <p:tag name="AS_UNIQUEID" val="1087"/>
</p:tagLst>
</file>

<file path=ppt/tags/tag762.xml><?xml version="1.0" encoding="utf-8"?>
<p:tagLst xmlns:p="http://schemas.openxmlformats.org/presentationml/2006/main">
  <p:tag name="AS_UNIQUEID" val="1088"/>
</p:tagLst>
</file>

<file path=ppt/tags/tag763.xml><?xml version="1.0" encoding="utf-8"?>
<p:tagLst xmlns:p="http://schemas.openxmlformats.org/presentationml/2006/main">
  <p:tag name="AS_UNIQUEID" val="1089"/>
</p:tagLst>
</file>

<file path=ppt/tags/tag764.xml><?xml version="1.0" encoding="utf-8"?>
<p:tagLst xmlns:p="http://schemas.openxmlformats.org/presentationml/2006/main">
  <p:tag name="AS_UNIQUEID" val="1090"/>
</p:tagLst>
</file>

<file path=ppt/tags/tag765.xml><?xml version="1.0" encoding="utf-8"?>
<p:tagLst xmlns:p="http://schemas.openxmlformats.org/presentationml/2006/main">
  <p:tag name="AS_UNIQUEID" val="1091"/>
</p:tagLst>
</file>

<file path=ppt/tags/tag766.xml><?xml version="1.0" encoding="utf-8"?>
<p:tagLst xmlns:p="http://schemas.openxmlformats.org/presentationml/2006/main">
  <p:tag name="AS_UNIQUEID" val="1092"/>
</p:tagLst>
</file>

<file path=ppt/tags/tag767.xml><?xml version="1.0" encoding="utf-8"?>
<p:tagLst xmlns:p="http://schemas.openxmlformats.org/presentationml/2006/main">
  <p:tag name="AS_UNIQUEID" val="1093"/>
</p:tagLst>
</file>

<file path=ppt/tags/tag768.xml><?xml version="1.0" encoding="utf-8"?>
<p:tagLst xmlns:p="http://schemas.openxmlformats.org/presentationml/2006/main">
  <p:tag name="AS_UNIQUEID" val="1094"/>
</p:tagLst>
</file>

<file path=ppt/tags/tag769.xml><?xml version="1.0" encoding="utf-8"?>
<p:tagLst xmlns:p="http://schemas.openxmlformats.org/presentationml/2006/main">
  <p:tag name="AS_UNIQUEID" val="1095"/>
</p:tagLst>
</file>

<file path=ppt/tags/tag77.xml><?xml version="1.0" encoding="utf-8"?>
<p:tagLst xmlns:p="http://schemas.openxmlformats.org/presentationml/2006/main">
  <p:tag name="AS_UNIQUEID" val="8455"/>
  <p:tag name="KSO_WM_BEAUTIFY_FLAG" val=""/>
</p:tagLst>
</file>

<file path=ppt/tags/tag770.xml><?xml version="1.0" encoding="utf-8"?>
<p:tagLst xmlns:p="http://schemas.openxmlformats.org/presentationml/2006/main">
  <p:tag name="AS_UNIQUEID" val="1096"/>
</p:tagLst>
</file>

<file path=ppt/tags/tag771.xml><?xml version="1.0" encoding="utf-8"?>
<p:tagLst xmlns:p="http://schemas.openxmlformats.org/presentationml/2006/main">
  <p:tag name="AS_UNIQUEID" val="1097"/>
</p:tagLst>
</file>

<file path=ppt/tags/tag772.xml><?xml version="1.0" encoding="utf-8"?>
<p:tagLst xmlns:p="http://schemas.openxmlformats.org/presentationml/2006/main">
  <p:tag name="AS_UNIQUEID" val="1100"/>
</p:tagLst>
</file>

<file path=ppt/tags/tag773.xml><?xml version="1.0" encoding="utf-8"?>
<p:tagLst xmlns:p="http://schemas.openxmlformats.org/presentationml/2006/main">
  <p:tag name="AS_UNIQUEID" val="1101"/>
</p:tagLst>
</file>

<file path=ppt/tags/tag774.xml><?xml version="1.0" encoding="utf-8"?>
<p:tagLst xmlns:p="http://schemas.openxmlformats.org/presentationml/2006/main">
  <p:tag name="AS_UNIQUEID" val="1102"/>
</p:tagLst>
</file>

<file path=ppt/tags/tag775.xml><?xml version="1.0" encoding="utf-8"?>
<p:tagLst xmlns:p="http://schemas.openxmlformats.org/presentationml/2006/main">
  <p:tag name="AS_UNIQUEID" val="1103"/>
</p:tagLst>
</file>

<file path=ppt/tags/tag776.xml><?xml version="1.0" encoding="utf-8"?>
<p:tagLst xmlns:p="http://schemas.openxmlformats.org/presentationml/2006/main">
  <p:tag name="AS_UNIQUEID" val="1104"/>
</p:tagLst>
</file>

<file path=ppt/tags/tag777.xml><?xml version="1.0" encoding="utf-8"?>
<p:tagLst xmlns:p="http://schemas.openxmlformats.org/presentationml/2006/main">
  <p:tag name="AS_UNIQUEID" val="1105"/>
</p:tagLst>
</file>

<file path=ppt/tags/tag778.xml><?xml version="1.0" encoding="utf-8"?>
<p:tagLst xmlns:p="http://schemas.openxmlformats.org/presentationml/2006/main">
  <p:tag name="AS_UNIQUEID" val="1106"/>
</p:tagLst>
</file>

<file path=ppt/tags/tag779.xml><?xml version="1.0" encoding="utf-8"?>
<p:tagLst xmlns:p="http://schemas.openxmlformats.org/presentationml/2006/main">
  <p:tag name="AS_UNIQUEID" val="1107"/>
</p:tagLst>
</file>

<file path=ppt/tags/tag78.xml><?xml version="1.0" encoding="utf-8"?>
<p:tagLst xmlns:p="http://schemas.openxmlformats.org/presentationml/2006/main">
  <p:tag name="AS_UNIQUEID" val="8456"/>
  <p:tag name="KSO_WM_BEAUTIFY_FLAG" val=""/>
</p:tagLst>
</file>

<file path=ppt/tags/tag780.xml><?xml version="1.0" encoding="utf-8"?>
<p:tagLst xmlns:p="http://schemas.openxmlformats.org/presentationml/2006/main">
  <p:tag name="AS_UNIQUEID" val="1108"/>
</p:tagLst>
</file>

<file path=ppt/tags/tag781.xml><?xml version="1.0" encoding="utf-8"?>
<p:tagLst xmlns:p="http://schemas.openxmlformats.org/presentationml/2006/main">
  <p:tag name="AS_UNIQUEID" val="1109"/>
</p:tagLst>
</file>

<file path=ppt/tags/tag782.xml><?xml version="1.0" encoding="utf-8"?>
<p:tagLst xmlns:p="http://schemas.openxmlformats.org/presentationml/2006/main">
  <p:tag name="AS_UNIQUEID" val="1110"/>
</p:tagLst>
</file>

<file path=ppt/tags/tag783.xml><?xml version="1.0" encoding="utf-8"?>
<p:tagLst xmlns:p="http://schemas.openxmlformats.org/presentationml/2006/main">
  <p:tag name="AS_UNIQUEID" val="1111"/>
</p:tagLst>
</file>

<file path=ppt/tags/tag784.xml><?xml version="1.0" encoding="utf-8"?>
<p:tagLst xmlns:p="http://schemas.openxmlformats.org/presentationml/2006/main">
  <p:tag name="AS_OS" val="Unix 3.10 unknown"/>
  <p:tag name="AS_RELEASE_DATE" val="2020.11.30"/>
  <p:tag name="AS_TITLE" val="Aspose.Slides for Java"/>
  <p:tag name="AS_VERSION" val="20.11"/>
  <p:tag name="COMMONDATA" val="eyJoZGlkIjoiOTNiMmIxNDJkOTZhNTBjNjNhZTU3ZjhlNWJiOWU3ZWEifQ=="/>
  <p:tag name="KSO_WPP_MARK_KEY" val="fd1e7646-b0e6-41f3-adc2-af66c0a125a0"/>
</p:tagLst>
</file>

<file path=ppt/tags/tag79.xml><?xml version="1.0" encoding="utf-8"?>
<p:tagLst xmlns:p="http://schemas.openxmlformats.org/presentationml/2006/main">
  <p:tag name="AS_UNIQUEID" val="8457"/>
  <p:tag name="KSO_WM_BEAUTIFY_FLAG" val=""/>
</p:tagLst>
</file>

<file path=ppt/tags/tag8.xml><?xml version="1.0" encoding="utf-8"?>
<p:tagLst xmlns:p="http://schemas.openxmlformats.org/presentationml/2006/main">
  <p:tag name="AS_UNIQUEID" val="8905"/>
</p:tagLst>
</file>

<file path=ppt/tags/tag80.xml><?xml version="1.0" encoding="utf-8"?>
<p:tagLst xmlns:p="http://schemas.openxmlformats.org/presentationml/2006/main">
  <p:tag name="AS_UNIQUEID" val="8458"/>
  <p:tag name="KSO_WM_BEAUTIFY_FLAG" val=""/>
</p:tagLst>
</file>

<file path=ppt/tags/tag81.xml><?xml version="1.0" encoding="utf-8"?>
<p:tagLst xmlns:p="http://schemas.openxmlformats.org/presentationml/2006/main">
  <p:tag name="AS_UNIQUEID" val="8459"/>
</p:tagLst>
</file>

<file path=ppt/tags/tag82.xml><?xml version="1.0" encoding="utf-8"?>
<p:tagLst xmlns:p="http://schemas.openxmlformats.org/presentationml/2006/main">
  <p:tag name="AS_UNIQUEID" val="8460"/>
  <p:tag name="KSO_WM_BEAUTIFY_FLAG" val=""/>
</p:tagLst>
</file>

<file path=ppt/tags/tag83.xml><?xml version="1.0" encoding="utf-8"?>
<p:tagLst xmlns:p="http://schemas.openxmlformats.org/presentationml/2006/main">
  <p:tag name="AS_UNIQUEID" val="8461"/>
  <p:tag name="KSO_WM_BEAUTIFY_FLAG" val=""/>
</p:tagLst>
</file>

<file path=ppt/tags/tag84.xml><?xml version="1.0" encoding="utf-8"?>
<p:tagLst xmlns:p="http://schemas.openxmlformats.org/presentationml/2006/main">
  <p:tag name="AS_UNIQUEID" val="8462"/>
  <p:tag name="KSO_WM_BEAUTIFY_FLAG" val=""/>
</p:tagLst>
</file>

<file path=ppt/tags/tag85.xml><?xml version="1.0" encoding="utf-8"?>
<p:tagLst xmlns:p="http://schemas.openxmlformats.org/presentationml/2006/main">
  <p:tag name="AS_UNIQUEID" val="8463"/>
  <p:tag name="KSO_WM_BEAUTIFY_FLAG" val=""/>
</p:tagLst>
</file>

<file path=ppt/tags/tag86.xml><?xml version="1.0" encoding="utf-8"?>
<p:tagLst xmlns:p="http://schemas.openxmlformats.org/presentationml/2006/main">
  <p:tag name="AS_UNIQUEID" val="8464"/>
  <p:tag name="KSO_WM_BEAUTIFY_FLAG" val=""/>
</p:tagLst>
</file>

<file path=ppt/tags/tag87.xml><?xml version="1.0" encoding="utf-8"?>
<p:tagLst xmlns:p="http://schemas.openxmlformats.org/presentationml/2006/main">
  <p:tag name="AS_UNIQUEID" val="8465"/>
  <p:tag name="KSO_WM_BEAUTIFY_FLAG" val=""/>
</p:tagLst>
</file>

<file path=ppt/tags/tag88.xml><?xml version="1.0" encoding="utf-8"?>
<p:tagLst xmlns:p="http://schemas.openxmlformats.org/presentationml/2006/main">
  <p:tag name="AS_UNIQUEID" val="8466"/>
  <p:tag name="KSO_WM_BEAUTIFY_FLAG" val=""/>
</p:tagLst>
</file>

<file path=ppt/tags/tag89.xml><?xml version="1.0" encoding="utf-8"?>
<p:tagLst xmlns:p="http://schemas.openxmlformats.org/presentationml/2006/main">
  <p:tag name="AS_UNIQUEID" val="9658"/>
</p:tagLst>
</file>

<file path=ppt/tags/tag9.xml><?xml version="1.0" encoding="utf-8"?>
<p:tagLst xmlns:p="http://schemas.openxmlformats.org/presentationml/2006/main">
  <p:tag name="AS_UNIQUEID" val="8906"/>
</p:tagLst>
</file>

<file path=ppt/tags/tag90.xml><?xml version="1.0" encoding="utf-8"?>
<p:tagLst xmlns:p="http://schemas.openxmlformats.org/presentationml/2006/main">
  <p:tag name="AS_UNIQUEID" val="9659"/>
</p:tagLst>
</file>

<file path=ppt/tags/tag91.xml><?xml version="1.0" encoding="utf-8"?>
<p:tagLst xmlns:p="http://schemas.openxmlformats.org/presentationml/2006/main">
  <p:tag name="AS_UNIQUEID" val="9660"/>
</p:tagLst>
</file>

<file path=ppt/tags/tag92.xml><?xml version="1.0" encoding="utf-8"?>
<p:tagLst xmlns:p="http://schemas.openxmlformats.org/presentationml/2006/main">
  <p:tag name="AS_UNIQUEID" val="9661"/>
</p:tagLst>
</file>

<file path=ppt/tags/tag93.xml><?xml version="1.0" encoding="utf-8"?>
<p:tagLst xmlns:p="http://schemas.openxmlformats.org/presentationml/2006/main">
  <p:tag name="AS_UNIQUEID" val="9662"/>
</p:tagLst>
</file>

<file path=ppt/tags/tag94.xml><?xml version="1.0" encoding="utf-8"?>
<p:tagLst xmlns:p="http://schemas.openxmlformats.org/presentationml/2006/main">
  <p:tag name="AS_UNIQUEID" val="8405"/>
</p:tagLst>
</file>

<file path=ppt/tags/tag95.xml><?xml version="1.0" encoding="utf-8"?>
<p:tagLst xmlns:p="http://schemas.openxmlformats.org/presentationml/2006/main">
  <p:tag name="AS_UNIQUEID" val="8406"/>
  <p:tag name="KSO_WM_BEAUTIFY_FLAG" val=""/>
</p:tagLst>
</file>

<file path=ppt/tags/tag96.xml><?xml version="1.0" encoding="utf-8"?>
<p:tagLst xmlns:p="http://schemas.openxmlformats.org/presentationml/2006/main">
  <p:tag name="AS_UNIQUEID" val="8407"/>
  <p:tag name="KSO_WM_BEAUTIFY_FLAG" val=""/>
</p:tagLst>
</file>

<file path=ppt/tags/tag97.xml><?xml version="1.0" encoding="utf-8"?>
<p:tagLst xmlns:p="http://schemas.openxmlformats.org/presentationml/2006/main">
  <p:tag name="AS_UNIQUEID" val="8408"/>
  <p:tag name="KSO_WM_BEAUTIFY_FLAG" val=""/>
</p:tagLst>
</file>

<file path=ppt/tags/tag98.xml><?xml version="1.0" encoding="utf-8"?>
<p:tagLst xmlns:p="http://schemas.openxmlformats.org/presentationml/2006/main">
  <p:tag name="AS_UNIQUEID" val="8409"/>
  <p:tag name="KSO_WM_BEAUTIFY_FLAG" val=""/>
</p:tagLst>
</file>

<file path=ppt/tags/tag99.xml><?xml version="1.0" encoding="utf-8"?>
<p:tagLst xmlns:p="http://schemas.openxmlformats.org/presentationml/2006/main">
  <p:tag name="AS_UNIQUEID" val="8410"/>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Arial"/>
        <a:cs typeface="Arial"/>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6647</Words>
  <Application>WPS 演示</Application>
  <PresentationFormat/>
  <Paragraphs>1158</Paragraphs>
  <Slides>35</Slides>
  <Notes>0</Notes>
  <HiddenSlides>0</HiddenSlides>
  <MMClips>2</MMClips>
  <ScaleCrop>false</ScaleCrop>
  <HeadingPairs>
    <vt:vector size="8" baseType="variant">
      <vt:variant>
        <vt:lpstr>已用的字体</vt:lpstr>
      </vt:variant>
      <vt:variant>
        <vt:i4>31</vt:i4>
      </vt:variant>
      <vt:variant>
        <vt:lpstr>主题</vt:lpstr>
      </vt:variant>
      <vt:variant>
        <vt:i4>1</vt:i4>
      </vt:variant>
      <vt:variant>
        <vt:lpstr>嵌入 OLE 服务器</vt:lpstr>
      </vt:variant>
      <vt:variant>
        <vt:i4>9</vt:i4>
      </vt:variant>
      <vt:variant>
        <vt:lpstr>幻灯片标题</vt:lpstr>
      </vt:variant>
      <vt:variant>
        <vt:i4>35</vt:i4>
      </vt:variant>
    </vt:vector>
  </HeadingPairs>
  <TitlesOfParts>
    <vt:vector size="76" baseType="lpstr">
      <vt:lpstr>Arial</vt:lpstr>
      <vt:lpstr>宋体</vt:lpstr>
      <vt:lpstr>Wingdings</vt:lpstr>
      <vt:lpstr>Calibri</vt:lpstr>
      <vt:lpstr>微软雅黑</vt:lpstr>
      <vt:lpstr>汉仪旗黑-55简</vt:lpstr>
      <vt:lpstr>华文行楷</vt:lpstr>
      <vt:lpstr>Century Gothic</vt:lpstr>
      <vt:lpstr>Times New Roman</vt:lpstr>
      <vt:lpstr>汉仪雅酷黑 65W</vt:lpstr>
      <vt:lpstr>汉仪书魂体简</vt:lpstr>
      <vt:lpstr>Arial</vt:lpstr>
      <vt:lpstr>Wingdings</vt:lpstr>
      <vt:lpstr>汉仪傲娇体简</vt:lpstr>
      <vt:lpstr>Times New Roman Regular</vt:lpstr>
      <vt:lpstr>楷体_GB2312</vt:lpstr>
      <vt:lpstr>华文新魏</vt:lpstr>
      <vt:lpstr>新宋体</vt:lpstr>
      <vt:lpstr>华文隶书</vt:lpstr>
      <vt:lpstr>华文中宋</vt:lpstr>
      <vt:lpstr>Arial Unicode MS</vt:lpstr>
      <vt:lpstr>Courier New</vt:lpstr>
      <vt:lpstr>Courier New</vt:lpstr>
      <vt:lpstr>黑体</vt:lpstr>
      <vt:lpstr>华文细黑</vt:lpstr>
      <vt:lpstr>Hoefler Text</vt:lpstr>
      <vt:lpstr>Segoe Print</vt:lpstr>
      <vt:lpstr>Symbol</vt:lpstr>
      <vt:lpstr>幼圆</vt:lpstr>
      <vt:lpstr>NEU-BZ-S92</vt:lpstr>
      <vt:lpstr>宋体-简</vt:lpstr>
      <vt:lpstr>Office 主题</vt:lpstr>
      <vt:lpstr>Word.Document.12</vt:lpstr>
      <vt:lpstr>Word.Document.12</vt:lpstr>
      <vt:lpstr>ChemDraw.Document.6.0</vt:lpstr>
      <vt:lpstr>ChemDraw.Document.6.0</vt:lpstr>
      <vt:lpstr>ChemDraw.Document.6.0</vt:lpstr>
      <vt:lpstr>ChemDraw.Document.6.0</vt:lpstr>
      <vt:lpstr>ChemDraw.Document.6.0</vt:lpstr>
      <vt:lpstr>Paint.Picture</vt:lpstr>
      <vt:lpstr>Equation.DSMT4</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Candy</cp:lastModifiedBy>
  <cp:revision>16</cp:revision>
  <cp:lastPrinted>2023-04-21T10:17:00Z</cp:lastPrinted>
  <dcterms:created xsi:type="dcterms:W3CDTF">2023-04-21T10:17:00Z</dcterms:created>
  <dcterms:modified xsi:type="dcterms:W3CDTF">2026-04-13T23:53:27Z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A780EC5E28BE4BE29743C0210C0CD84F_13</vt:lpwstr>
  </property>
  <property fmtid="{D5CDD505-2E9C-101B-9397-08002B2CF9AE}" pid="7" name="KSOProductBuildVer">
    <vt:lpwstr>2052-12.1.0.25225</vt:lpwstr>
  </property>
</Properties>
</file>