
<file path=[Content_Types].xml><?xml version="1.0" encoding="utf-8"?>
<Types xmlns="http://schemas.openxmlformats.org/package/2006/content-types">
  <Default Extension="jpeg" ContentType="image/jpeg"/>
  <Default Extension="JPG" ContentType="image/.jpg"/>
  <Default Extension="vml" ContentType="application/vnd.openxmlformats-officedocument.vmlDrawing"/>
  <Default Extension="docx" ContentType="application/vnd.openxmlformats-officedocument.wordprocessingml.document"/>
  <Default Extension="bin" ContentType="application/vnd.openxmlformats-officedocument.oleObject"/>
  <Default Extension="png" ContentType="image/png"/>
  <Default Extension="emf" ContentType="image/x-emf"/>
  <Default Extension="wmf" ContentType="image/x-wm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tags/tag46.xml" ContentType="application/vnd.openxmlformats-officedocument.presentationml.tags+xml"/>
  <Override PartName="/ppt/tags/tag460.xml" ContentType="application/vnd.openxmlformats-officedocument.presentationml.tags+xml"/>
  <Override PartName="/ppt/tags/tag461.xml" ContentType="application/vnd.openxmlformats-officedocument.presentationml.tags+xml"/>
  <Override PartName="/ppt/tags/tag462.xml" ContentType="application/vnd.openxmlformats-officedocument.presentationml.tags+xml"/>
  <Override PartName="/ppt/tags/tag463.xml" ContentType="application/vnd.openxmlformats-officedocument.presentationml.tags+xml"/>
  <Override PartName="/ppt/tags/tag464.xml" ContentType="application/vnd.openxmlformats-officedocument.presentationml.tags+xml"/>
  <Override PartName="/ppt/tags/tag465.xml" ContentType="application/vnd.openxmlformats-officedocument.presentationml.tags+xml"/>
  <Override PartName="/ppt/tags/tag466.xml" ContentType="application/vnd.openxmlformats-officedocument.presentationml.tags+xml"/>
  <Override PartName="/ppt/tags/tag467.xml" ContentType="application/vnd.openxmlformats-officedocument.presentationml.tags+xml"/>
  <Override PartName="/ppt/tags/tag468.xml" ContentType="application/vnd.openxmlformats-officedocument.presentationml.tags+xml"/>
  <Override PartName="/ppt/tags/tag469.xml" ContentType="application/vnd.openxmlformats-officedocument.presentationml.tags+xml"/>
  <Override PartName="/ppt/tags/tag47.xml" ContentType="application/vnd.openxmlformats-officedocument.presentationml.tags+xml"/>
  <Override PartName="/ppt/tags/tag470.xml" ContentType="application/vnd.openxmlformats-officedocument.presentationml.tags+xml"/>
  <Override PartName="/ppt/tags/tag471.xml" ContentType="application/vnd.openxmlformats-officedocument.presentationml.tags+xml"/>
  <Override PartName="/ppt/tags/tag472.xml" ContentType="application/vnd.openxmlformats-officedocument.presentationml.tags+xml"/>
  <Override PartName="/ppt/tags/tag473.xml" ContentType="application/vnd.openxmlformats-officedocument.presentationml.tags+xml"/>
  <Override PartName="/ppt/tags/tag474.xml" ContentType="application/vnd.openxmlformats-officedocument.presentationml.tags+xml"/>
  <Override PartName="/ppt/tags/tag475.xml" ContentType="application/vnd.openxmlformats-officedocument.presentationml.tags+xml"/>
  <Override PartName="/ppt/tags/tag476.xml" ContentType="application/vnd.openxmlformats-officedocument.presentationml.tags+xml"/>
  <Override PartName="/ppt/tags/tag477.xml" ContentType="application/vnd.openxmlformats-officedocument.presentationml.tags+xml"/>
  <Override PartName="/ppt/tags/tag478.xml" ContentType="application/vnd.openxmlformats-officedocument.presentationml.tags+xml"/>
  <Override PartName="/ppt/tags/tag479.xml" ContentType="application/vnd.openxmlformats-officedocument.presentationml.tags+xml"/>
  <Override PartName="/ppt/tags/tag48.xml" ContentType="application/vnd.openxmlformats-officedocument.presentationml.tags+xml"/>
  <Override PartName="/ppt/tags/tag480.xml" ContentType="application/vnd.openxmlformats-officedocument.presentationml.tags+xml"/>
  <Override PartName="/ppt/tags/tag481.xml" ContentType="application/vnd.openxmlformats-officedocument.presentationml.tags+xml"/>
  <Override PartName="/ppt/tags/tag482.xml" ContentType="application/vnd.openxmlformats-officedocument.presentationml.tags+xml"/>
  <Override PartName="/ppt/tags/tag483.xml" ContentType="application/vnd.openxmlformats-officedocument.presentationml.tags+xml"/>
  <Override PartName="/ppt/tags/tag484.xml" ContentType="application/vnd.openxmlformats-officedocument.presentationml.tags+xml"/>
  <Override PartName="/ppt/tags/tag485.xml" ContentType="application/vnd.openxmlformats-officedocument.presentationml.tags+xml"/>
  <Override PartName="/ppt/tags/tag486.xml" ContentType="application/vnd.openxmlformats-officedocument.presentationml.tags+xml"/>
  <Override PartName="/ppt/tags/tag487.xml" ContentType="application/vnd.openxmlformats-officedocument.presentationml.tags+xml"/>
  <Override PartName="/ppt/tags/tag488.xml" ContentType="application/vnd.openxmlformats-officedocument.presentationml.tags+xml"/>
  <Override PartName="/ppt/tags/tag489.xml" ContentType="application/vnd.openxmlformats-officedocument.presentationml.tags+xml"/>
  <Override PartName="/ppt/tags/tag49.xml" ContentType="application/vnd.openxmlformats-officedocument.presentationml.tags+xml"/>
  <Override PartName="/ppt/tags/tag490.xml" ContentType="application/vnd.openxmlformats-officedocument.presentationml.tags+xml"/>
  <Override PartName="/ppt/tags/tag491.xml" ContentType="application/vnd.openxmlformats-officedocument.presentationml.tags+xml"/>
  <Override PartName="/ppt/tags/tag492.xml" ContentType="application/vnd.openxmlformats-officedocument.presentationml.tags+xml"/>
  <Override PartName="/ppt/tags/tag493.xml" ContentType="application/vnd.openxmlformats-officedocument.presentationml.tags+xml"/>
  <Override PartName="/ppt/tags/tag494.xml" ContentType="application/vnd.openxmlformats-officedocument.presentationml.tags+xml"/>
  <Override PartName="/ppt/tags/tag495.xml" ContentType="application/vnd.openxmlformats-officedocument.presentationml.tags+xml"/>
  <Override PartName="/ppt/tags/tag496.xml" ContentType="application/vnd.openxmlformats-officedocument.presentationml.tags+xml"/>
  <Override PartName="/ppt/tags/tag497.xml" ContentType="application/vnd.openxmlformats-officedocument.presentationml.tags+xml"/>
  <Override PartName="/ppt/tags/tag498.xml" ContentType="application/vnd.openxmlformats-officedocument.presentationml.tags+xml"/>
  <Override PartName="/ppt/tags/tag49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00.xml" ContentType="application/vnd.openxmlformats-officedocument.presentationml.tags+xml"/>
  <Override PartName="/ppt/tags/tag501.xml" ContentType="application/vnd.openxmlformats-officedocument.presentationml.tags+xml"/>
  <Override PartName="/ppt/tags/tag502.xml" ContentType="application/vnd.openxmlformats-officedocument.presentationml.tags+xml"/>
  <Override PartName="/ppt/tags/tag503.xml" ContentType="application/vnd.openxmlformats-officedocument.presentationml.tags+xml"/>
  <Override PartName="/ppt/tags/tag504.xml" ContentType="application/vnd.openxmlformats-officedocument.presentationml.tags+xml"/>
  <Override PartName="/ppt/tags/tag505.xml" ContentType="application/vnd.openxmlformats-officedocument.presentationml.tags+xml"/>
  <Override PartName="/ppt/tags/tag506.xml" ContentType="application/vnd.openxmlformats-officedocument.presentationml.tags+xml"/>
  <Override PartName="/ppt/tags/tag507.xml" ContentType="application/vnd.openxmlformats-officedocument.presentationml.tags+xml"/>
  <Override PartName="/ppt/tags/tag508.xml" ContentType="application/vnd.openxmlformats-officedocument.presentationml.tags+xml"/>
  <Override PartName="/ppt/tags/tag509.xml" ContentType="application/vnd.openxmlformats-officedocument.presentationml.tags+xml"/>
  <Override PartName="/ppt/tags/tag51.xml" ContentType="application/vnd.openxmlformats-officedocument.presentationml.tags+xml"/>
  <Override PartName="/ppt/tags/tag510.xml" ContentType="application/vnd.openxmlformats-officedocument.presentationml.tags+xml"/>
  <Override PartName="/ppt/tags/tag511.xml" ContentType="application/vnd.openxmlformats-officedocument.presentationml.tags+xml"/>
  <Override PartName="/ppt/tags/tag512.xml" ContentType="application/vnd.openxmlformats-officedocument.presentationml.tags+xml"/>
  <Override PartName="/ppt/tags/tag513.xml" ContentType="application/vnd.openxmlformats-officedocument.presentationml.tags+xml"/>
  <Override PartName="/ppt/tags/tag514.xml" ContentType="application/vnd.openxmlformats-officedocument.presentationml.tags+xml"/>
  <Override PartName="/ppt/tags/tag515.xml" ContentType="application/vnd.openxmlformats-officedocument.presentationml.tags+xml"/>
  <Override PartName="/ppt/tags/tag516.xml" ContentType="application/vnd.openxmlformats-officedocument.presentationml.tags+xml"/>
  <Override PartName="/ppt/tags/tag517.xml" ContentType="application/vnd.openxmlformats-officedocument.presentationml.tags+xml"/>
  <Override PartName="/ppt/tags/tag518.xml" ContentType="application/vnd.openxmlformats-officedocument.presentationml.tags+xml"/>
  <Override PartName="/ppt/tags/tag519.xml" ContentType="application/vnd.openxmlformats-officedocument.presentationml.tags+xml"/>
  <Override PartName="/ppt/tags/tag52.xml" ContentType="application/vnd.openxmlformats-officedocument.presentationml.tags+xml"/>
  <Override PartName="/ppt/tags/tag520.xml" ContentType="application/vnd.openxmlformats-officedocument.presentationml.tags+xml"/>
  <Override PartName="/ppt/tags/tag521.xml" ContentType="application/vnd.openxmlformats-officedocument.presentationml.tags+xml"/>
  <Override PartName="/ppt/tags/tag522.xml" ContentType="application/vnd.openxmlformats-officedocument.presentationml.tags+xml"/>
  <Override PartName="/ppt/tags/tag523.xml" ContentType="application/vnd.openxmlformats-officedocument.presentationml.tags+xml"/>
  <Override PartName="/ppt/tags/tag524.xml" ContentType="application/vnd.openxmlformats-officedocument.presentationml.tags+xml"/>
  <Override PartName="/ppt/tags/tag525.xml" ContentType="application/vnd.openxmlformats-officedocument.presentationml.tags+xml"/>
  <Override PartName="/ppt/tags/tag526.xml" ContentType="application/vnd.openxmlformats-officedocument.presentationml.tags+xml"/>
  <Override PartName="/ppt/tags/tag527.xml" ContentType="application/vnd.openxmlformats-officedocument.presentationml.tags+xml"/>
  <Override PartName="/ppt/tags/tag528.xml" ContentType="application/vnd.openxmlformats-officedocument.presentationml.tags+xml"/>
  <Override PartName="/ppt/tags/tag529.xml" ContentType="application/vnd.openxmlformats-officedocument.presentationml.tags+xml"/>
  <Override PartName="/ppt/tags/tag53.xml" ContentType="application/vnd.openxmlformats-officedocument.presentationml.tags+xml"/>
  <Override PartName="/ppt/tags/tag530.xml" ContentType="application/vnd.openxmlformats-officedocument.presentationml.tags+xml"/>
  <Override PartName="/ppt/tags/tag531.xml" ContentType="application/vnd.openxmlformats-officedocument.presentationml.tags+xml"/>
  <Override PartName="/ppt/tags/tag532.xml" ContentType="application/vnd.openxmlformats-officedocument.presentationml.tags+xml"/>
  <Override PartName="/ppt/tags/tag533.xml" ContentType="application/vnd.openxmlformats-officedocument.presentationml.tags+xml"/>
  <Override PartName="/ppt/tags/tag534.xml" ContentType="application/vnd.openxmlformats-officedocument.presentationml.tags+xml"/>
  <Override PartName="/ppt/tags/tag535.xml" ContentType="application/vnd.openxmlformats-officedocument.presentationml.tags+xml"/>
  <Override PartName="/ppt/tags/tag536.xml" ContentType="application/vnd.openxmlformats-officedocument.presentationml.tags+xml"/>
  <Override PartName="/ppt/tags/tag537.xml" ContentType="application/vnd.openxmlformats-officedocument.presentationml.tags+xml"/>
  <Override PartName="/ppt/tags/tag538.xml" ContentType="application/vnd.openxmlformats-officedocument.presentationml.tags+xml"/>
  <Override PartName="/ppt/tags/tag539.xml" ContentType="application/vnd.openxmlformats-officedocument.presentationml.tags+xml"/>
  <Override PartName="/ppt/tags/tag54.xml" ContentType="application/vnd.openxmlformats-officedocument.presentationml.tags+xml"/>
  <Override PartName="/ppt/tags/tag540.xml" ContentType="application/vnd.openxmlformats-officedocument.presentationml.tags+xml"/>
  <Override PartName="/ppt/tags/tag541.xml" ContentType="application/vnd.openxmlformats-officedocument.presentationml.tags+xml"/>
  <Override PartName="/ppt/tags/tag542.xml" ContentType="application/vnd.openxmlformats-officedocument.presentationml.tags+xml"/>
  <Override PartName="/ppt/tags/tag543.xml" ContentType="application/vnd.openxmlformats-officedocument.presentationml.tags+xml"/>
  <Override PartName="/ppt/tags/tag544.xml" ContentType="application/vnd.openxmlformats-officedocument.presentationml.tags+xml"/>
  <Override PartName="/ppt/tags/tag545.xml" ContentType="application/vnd.openxmlformats-officedocument.presentationml.tags+xml"/>
  <Override PartName="/ppt/tags/tag546.xml" ContentType="application/vnd.openxmlformats-officedocument.presentationml.tags+xml"/>
  <Override PartName="/ppt/tags/tag547.xml" ContentType="application/vnd.openxmlformats-officedocument.presentationml.tags+xml"/>
  <Override PartName="/ppt/tags/tag548.xml" ContentType="application/vnd.openxmlformats-officedocument.presentationml.tags+xml"/>
  <Override PartName="/ppt/tags/tag549.xml" ContentType="application/vnd.openxmlformats-officedocument.presentationml.tags+xml"/>
  <Override PartName="/ppt/tags/tag55.xml" ContentType="application/vnd.openxmlformats-officedocument.presentationml.tags+xml"/>
  <Override PartName="/ppt/tags/tag550.xml" ContentType="application/vnd.openxmlformats-officedocument.presentationml.tags+xml"/>
  <Override PartName="/ppt/tags/tag551.xml" ContentType="application/vnd.openxmlformats-officedocument.presentationml.tags+xml"/>
  <Override PartName="/ppt/tags/tag552.xml" ContentType="application/vnd.openxmlformats-officedocument.presentationml.tags+xml"/>
  <Override PartName="/ppt/tags/tag553.xml" ContentType="application/vnd.openxmlformats-officedocument.presentationml.tags+xml"/>
  <Override PartName="/ppt/tags/tag554.xml" ContentType="application/vnd.openxmlformats-officedocument.presentationml.tags+xml"/>
  <Override PartName="/ppt/tags/tag555.xml" ContentType="application/vnd.openxmlformats-officedocument.presentationml.tags+xml"/>
  <Override PartName="/ppt/tags/tag556.xml" ContentType="application/vnd.openxmlformats-officedocument.presentationml.tags+xml"/>
  <Override PartName="/ppt/tags/tag557.xml" ContentType="application/vnd.openxmlformats-officedocument.presentationml.tags+xml"/>
  <Override PartName="/ppt/tags/tag558.xml" ContentType="application/vnd.openxmlformats-officedocument.presentationml.tags+xml"/>
  <Override PartName="/ppt/tags/tag559.xml" ContentType="application/vnd.openxmlformats-officedocument.presentationml.tags+xml"/>
  <Override PartName="/ppt/tags/tag56.xml" ContentType="application/vnd.openxmlformats-officedocument.presentationml.tags+xml"/>
  <Override PartName="/ppt/tags/tag560.xml" ContentType="application/vnd.openxmlformats-officedocument.presentationml.tags+xml"/>
  <Override PartName="/ppt/tags/tag561.xml" ContentType="application/vnd.openxmlformats-officedocument.presentationml.tags+xml"/>
  <Override PartName="/ppt/tags/tag562.xml" ContentType="application/vnd.openxmlformats-officedocument.presentationml.tags+xml"/>
  <Override PartName="/ppt/tags/tag563.xml" ContentType="application/vnd.openxmlformats-officedocument.presentationml.tags+xml"/>
  <Override PartName="/ppt/tags/tag564.xml" ContentType="application/vnd.openxmlformats-officedocument.presentationml.tags+xml"/>
  <Override PartName="/ppt/tags/tag565.xml" ContentType="application/vnd.openxmlformats-officedocument.presentationml.tags+xml"/>
  <Override PartName="/ppt/tags/tag566.xml" ContentType="application/vnd.openxmlformats-officedocument.presentationml.tags+xml"/>
  <Override PartName="/ppt/tags/tag567.xml" ContentType="application/vnd.openxmlformats-officedocument.presentationml.tags+xml"/>
  <Override PartName="/ppt/tags/tag568.xml" ContentType="application/vnd.openxmlformats-officedocument.presentationml.tags+xml"/>
  <Override PartName="/ppt/tags/tag569.xml" ContentType="application/vnd.openxmlformats-officedocument.presentationml.tags+xml"/>
  <Override PartName="/ppt/tags/tag57.xml" ContentType="application/vnd.openxmlformats-officedocument.presentationml.tags+xml"/>
  <Override PartName="/ppt/tags/tag570.xml" ContentType="application/vnd.openxmlformats-officedocument.presentationml.tags+xml"/>
  <Override PartName="/ppt/tags/tag571.xml" ContentType="application/vnd.openxmlformats-officedocument.presentationml.tags+xml"/>
  <Override PartName="/ppt/tags/tag572.xml" ContentType="application/vnd.openxmlformats-officedocument.presentationml.tags+xml"/>
  <Override PartName="/ppt/tags/tag573.xml" ContentType="application/vnd.openxmlformats-officedocument.presentationml.tags+xml"/>
  <Override PartName="/ppt/tags/tag574.xml" ContentType="application/vnd.openxmlformats-officedocument.presentationml.tags+xml"/>
  <Override PartName="/ppt/tags/tag575.xml" ContentType="application/vnd.openxmlformats-officedocument.presentationml.tags+xml"/>
  <Override PartName="/ppt/tags/tag576.xml" ContentType="application/vnd.openxmlformats-officedocument.presentationml.tags+xml"/>
  <Override PartName="/ppt/tags/tag577.xml" ContentType="application/vnd.openxmlformats-officedocument.presentationml.tags+xml"/>
  <Override PartName="/ppt/tags/tag578.xml" ContentType="application/vnd.openxmlformats-officedocument.presentationml.tags+xml"/>
  <Override PartName="/ppt/tags/tag579.xml" ContentType="application/vnd.openxmlformats-officedocument.presentationml.tags+xml"/>
  <Override PartName="/ppt/tags/tag58.xml" ContentType="application/vnd.openxmlformats-officedocument.presentationml.tags+xml"/>
  <Override PartName="/ppt/tags/tag580.xml" ContentType="application/vnd.openxmlformats-officedocument.presentationml.tags+xml"/>
  <Override PartName="/ppt/tags/tag581.xml" ContentType="application/vnd.openxmlformats-officedocument.presentationml.tags+xml"/>
  <Override PartName="/ppt/tags/tag582.xml" ContentType="application/vnd.openxmlformats-officedocument.presentationml.tags+xml"/>
  <Override PartName="/ppt/tags/tag583.xml" ContentType="application/vnd.openxmlformats-officedocument.presentationml.tags+xml"/>
  <Override PartName="/ppt/tags/tag584.xml" ContentType="application/vnd.openxmlformats-officedocument.presentationml.tags+xml"/>
  <Override PartName="/ppt/tags/tag585.xml" ContentType="application/vnd.openxmlformats-officedocument.presentationml.tags+xml"/>
  <Override PartName="/ppt/tags/tag586.xml" ContentType="application/vnd.openxmlformats-officedocument.presentationml.tags+xml"/>
  <Override PartName="/ppt/tags/tag587.xml" ContentType="application/vnd.openxmlformats-officedocument.presentationml.tags+xml"/>
  <Override PartName="/ppt/tags/tag588.xml" ContentType="application/vnd.openxmlformats-officedocument.presentationml.tags+xml"/>
  <Override PartName="/ppt/tags/tag589.xml" ContentType="application/vnd.openxmlformats-officedocument.presentationml.tags+xml"/>
  <Override PartName="/ppt/tags/tag59.xml" ContentType="application/vnd.openxmlformats-officedocument.presentationml.tags+xml"/>
  <Override PartName="/ppt/tags/tag590.xml" ContentType="application/vnd.openxmlformats-officedocument.presentationml.tags+xml"/>
  <Override PartName="/ppt/tags/tag591.xml" ContentType="application/vnd.openxmlformats-officedocument.presentationml.tags+xml"/>
  <Override PartName="/ppt/tags/tag592.xml" ContentType="application/vnd.openxmlformats-officedocument.presentationml.tags+xml"/>
  <Override PartName="/ppt/tags/tag593.xml" ContentType="application/vnd.openxmlformats-officedocument.presentationml.tags+xml"/>
  <Override PartName="/ppt/tags/tag594.xml" ContentType="application/vnd.openxmlformats-officedocument.presentationml.tags+xml"/>
  <Override PartName="/ppt/tags/tag595.xml" ContentType="application/vnd.openxmlformats-officedocument.presentationml.tags+xml"/>
  <Override PartName="/ppt/tags/tag596.xml" ContentType="application/vnd.openxmlformats-officedocument.presentationml.tags+xml"/>
  <Override PartName="/ppt/tags/tag597.xml" ContentType="application/vnd.openxmlformats-officedocument.presentationml.tags+xml"/>
  <Override PartName="/ppt/tags/tag598.xml" ContentType="application/vnd.openxmlformats-officedocument.presentationml.tags+xml"/>
  <Override PartName="/ppt/tags/tag59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00.xml" ContentType="application/vnd.openxmlformats-officedocument.presentationml.tags+xml"/>
  <Override PartName="/ppt/tags/tag601.xml" ContentType="application/vnd.openxmlformats-officedocument.presentationml.tags+xml"/>
  <Override PartName="/ppt/tags/tag602.xml" ContentType="application/vnd.openxmlformats-officedocument.presentationml.tags+xml"/>
  <Override PartName="/ppt/tags/tag603.xml" ContentType="application/vnd.openxmlformats-officedocument.presentationml.tags+xml"/>
  <Override PartName="/ppt/tags/tag604.xml" ContentType="application/vnd.openxmlformats-officedocument.presentationml.tags+xml"/>
  <Override PartName="/ppt/tags/tag605.xml" ContentType="application/vnd.openxmlformats-officedocument.presentationml.tags+xml"/>
  <Override PartName="/ppt/tags/tag606.xml" ContentType="application/vnd.openxmlformats-officedocument.presentationml.tags+xml"/>
  <Override PartName="/ppt/tags/tag607.xml" ContentType="application/vnd.openxmlformats-officedocument.presentationml.tags+xml"/>
  <Override PartName="/ppt/tags/tag608.xml" ContentType="application/vnd.openxmlformats-officedocument.presentationml.tags+xml"/>
  <Override PartName="/ppt/tags/tag609.xml" ContentType="application/vnd.openxmlformats-officedocument.presentationml.tags+xml"/>
  <Override PartName="/ppt/tags/tag61.xml" ContentType="application/vnd.openxmlformats-officedocument.presentationml.tags+xml"/>
  <Override PartName="/ppt/tags/tag610.xml" ContentType="application/vnd.openxmlformats-officedocument.presentationml.tags+xml"/>
  <Override PartName="/ppt/tags/tag611.xml" ContentType="application/vnd.openxmlformats-officedocument.presentationml.tags+xml"/>
  <Override PartName="/ppt/tags/tag612.xml" ContentType="application/vnd.openxmlformats-officedocument.presentationml.tags+xml"/>
  <Override PartName="/ppt/tags/tag613.xml" ContentType="application/vnd.openxmlformats-officedocument.presentationml.tags+xml"/>
  <Override PartName="/ppt/tags/tag614.xml" ContentType="application/vnd.openxmlformats-officedocument.presentationml.tags+xml"/>
  <Override PartName="/ppt/tags/tag615.xml" ContentType="application/vnd.openxmlformats-officedocument.presentationml.tags+xml"/>
  <Override PartName="/ppt/tags/tag616.xml" ContentType="application/vnd.openxmlformats-officedocument.presentationml.tags+xml"/>
  <Override PartName="/ppt/tags/tag617.xml" ContentType="application/vnd.openxmlformats-officedocument.presentationml.tags+xml"/>
  <Override PartName="/ppt/tags/tag618.xml" ContentType="application/vnd.openxmlformats-officedocument.presentationml.tags+xml"/>
  <Override PartName="/ppt/tags/tag619.xml" ContentType="application/vnd.openxmlformats-officedocument.presentationml.tags+xml"/>
  <Override PartName="/ppt/tags/tag62.xml" ContentType="application/vnd.openxmlformats-officedocument.presentationml.tags+xml"/>
  <Override PartName="/ppt/tags/tag620.xml" ContentType="application/vnd.openxmlformats-officedocument.presentationml.tags+xml"/>
  <Override PartName="/ppt/tags/tag621.xml" ContentType="application/vnd.openxmlformats-officedocument.presentationml.tags+xml"/>
  <Override PartName="/ppt/tags/tag622.xml" ContentType="application/vnd.openxmlformats-officedocument.presentationml.tags+xml"/>
  <Override PartName="/ppt/tags/tag623.xml" ContentType="application/vnd.openxmlformats-officedocument.presentationml.tags+xml"/>
  <Override PartName="/ppt/tags/tag624.xml" ContentType="application/vnd.openxmlformats-officedocument.presentationml.tags+xml"/>
  <Override PartName="/ppt/tags/tag625.xml" ContentType="application/vnd.openxmlformats-officedocument.presentationml.tags+xml"/>
  <Override PartName="/ppt/tags/tag626.xml" ContentType="application/vnd.openxmlformats-officedocument.presentationml.tags+xml"/>
  <Override PartName="/ppt/tags/tag627.xml" ContentType="application/vnd.openxmlformats-officedocument.presentationml.tags+xml"/>
  <Override PartName="/ppt/tags/tag628.xml" ContentType="application/vnd.openxmlformats-officedocument.presentationml.tags+xml"/>
  <Override PartName="/ppt/tags/tag629.xml" ContentType="application/vnd.openxmlformats-officedocument.presentationml.tags+xml"/>
  <Override PartName="/ppt/tags/tag63.xml" ContentType="application/vnd.openxmlformats-officedocument.presentationml.tags+xml"/>
  <Override PartName="/ppt/tags/tag630.xml" ContentType="application/vnd.openxmlformats-officedocument.presentationml.tags+xml"/>
  <Override PartName="/ppt/tags/tag631.xml" ContentType="application/vnd.openxmlformats-officedocument.presentationml.tags+xml"/>
  <Override PartName="/ppt/tags/tag632.xml" ContentType="application/vnd.openxmlformats-officedocument.presentationml.tags+xml"/>
  <Override PartName="/ppt/tags/tag633.xml" ContentType="application/vnd.openxmlformats-officedocument.presentationml.tags+xml"/>
  <Override PartName="/ppt/tags/tag634.xml" ContentType="application/vnd.openxmlformats-officedocument.presentationml.tags+xml"/>
  <Override PartName="/ppt/tags/tag635.xml" ContentType="application/vnd.openxmlformats-officedocument.presentationml.tags+xml"/>
  <Override PartName="/ppt/tags/tag636.xml" ContentType="application/vnd.openxmlformats-officedocument.presentationml.tags+xml"/>
  <Override PartName="/ppt/tags/tag637.xml" ContentType="application/vnd.openxmlformats-officedocument.presentationml.tags+xml"/>
  <Override PartName="/ppt/tags/tag638.xml" ContentType="application/vnd.openxmlformats-officedocument.presentationml.tags+xml"/>
  <Override PartName="/ppt/tags/tag639.xml" ContentType="application/vnd.openxmlformats-officedocument.presentationml.tags+xml"/>
  <Override PartName="/ppt/tags/tag64.xml" ContentType="application/vnd.openxmlformats-officedocument.presentationml.tags+xml"/>
  <Override PartName="/ppt/tags/tag640.xml" ContentType="application/vnd.openxmlformats-officedocument.presentationml.tags+xml"/>
  <Override PartName="/ppt/tags/tag641.xml" ContentType="application/vnd.openxmlformats-officedocument.presentationml.tags+xml"/>
  <Override PartName="/ppt/tags/tag642.xml" ContentType="application/vnd.openxmlformats-officedocument.presentationml.tags+xml"/>
  <Override PartName="/ppt/tags/tag643.xml" ContentType="application/vnd.openxmlformats-officedocument.presentationml.tags+xml"/>
  <Override PartName="/ppt/tags/tag644.xml" ContentType="application/vnd.openxmlformats-officedocument.presentationml.tags+xml"/>
  <Override PartName="/ppt/tags/tag645.xml" ContentType="application/vnd.openxmlformats-officedocument.presentationml.tags+xml"/>
  <Override PartName="/ppt/tags/tag646.xml" ContentType="application/vnd.openxmlformats-officedocument.presentationml.tags+xml"/>
  <Override PartName="/ppt/tags/tag647.xml" ContentType="application/vnd.openxmlformats-officedocument.presentationml.tags+xml"/>
  <Override PartName="/ppt/tags/tag648.xml" ContentType="application/vnd.openxmlformats-officedocument.presentationml.tags+xml"/>
  <Override PartName="/ppt/tags/tag649.xml" ContentType="application/vnd.openxmlformats-officedocument.presentationml.tags+xml"/>
  <Override PartName="/ppt/tags/tag65.xml" ContentType="application/vnd.openxmlformats-officedocument.presentationml.tags+xml"/>
  <Override PartName="/ppt/tags/tag650.xml" ContentType="application/vnd.openxmlformats-officedocument.presentationml.tags+xml"/>
  <Override PartName="/ppt/tags/tag651.xml" ContentType="application/vnd.openxmlformats-officedocument.presentationml.tags+xml"/>
  <Override PartName="/ppt/tags/tag652.xml" ContentType="application/vnd.openxmlformats-officedocument.presentationml.tags+xml"/>
  <Override PartName="/ppt/tags/tag653.xml" ContentType="application/vnd.openxmlformats-officedocument.presentationml.tags+xml"/>
  <Override PartName="/ppt/tags/tag654.xml" ContentType="application/vnd.openxmlformats-officedocument.presentationml.tags+xml"/>
  <Override PartName="/ppt/tags/tag655.xml" ContentType="application/vnd.openxmlformats-officedocument.presentationml.tags+xml"/>
  <Override PartName="/ppt/tags/tag656.xml" ContentType="application/vnd.openxmlformats-officedocument.presentationml.tags+xml"/>
  <Override PartName="/ppt/tags/tag657.xml" ContentType="application/vnd.openxmlformats-officedocument.presentationml.tags+xml"/>
  <Override PartName="/ppt/tags/tag658.xml" ContentType="application/vnd.openxmlformats-officedocument.presentationml.tags+xml"/>
  <Override PartName="/ppt/tags/tag659.xml" ContentType="application/vnd.openxmlformats-officedocument.presentationml.tags+xml"/>
  <Override PartName="/ppt/tags/tag66.xml" ContentType="application/vnd.openxmlformats-officedocument.presentationml.tags+xml"/>
  <Override PartName="/ppt/tags/tag660.xml" ContentType="application/vnd.openxmlformats-officedocument.presentationml.tags+xml"/>
  <Override PartName="/ppt/tags/tag661.xml" ContentType="application/vnd.openxmlformats-officedocument.presentationml.tags+xml"/>
  <Override PartName="/ppt/tags/tag662.xml" ContentType="application/vnd.openxmlformats-officedocument.presentationml.tags+xml"/>
  <Override PartName="/ppt/tags/tag663.xml" ContentType="application/vnd.openxmlformats-officedocument.presentationml.tags+xml"/>
  <Override PartName="/ppt/tags/tag664.xml" ContentType="application/vnd.openxmlformats-officedocument.presentationml.tags+xml"/>
  <Override PartName="/ppt/tags/tag665.xml" ContentType="application/vnd.openxmlformats-officedocument.presentationml.tags+xml"/>
  <Override PartName="/ppt/tags/tag666.xml" ContentType="application/vnd.openxmlformats-officedocument.presentationml.tags+xml"/>
  <Override PartName="/ppt/tags/tag667.xml" ContentType="application/vnd.openxmlformats-officedocument.presentationml.tags+xml"/>
  <Override PartName="/ppt/tags/tag668.xml" ContentType="application/vnd.openxmlformats-officedocument.presentationml.tags+xml"/>
  <Override PartName="/ppt/tags/tag669.xml" ContentType="application/vnd.openxmlformats-officedocument.presentationml.tags+xml"/>
  <Override PartName="/ppt/tags/tag67.xml" ContentType="application/vnd.openxmlformats-officedocument.presentationml.tags+xml"/>
  <Override PartName="/ppt/tags/tag670.xml" ContentType="application/vnd.openxmlformats-officedocument.presentationml.tags+xml"/>
  <Override PartName="/ppt/tags/tag671.xml" ContentType="application/vnd.openxmlformats-officedocument.presentationml.tags+xml"/>
  <Override PartName="/ppt/tags/tag672.xml" ContentType="application/vnd.openxmlformats-officedocument.presentationml.tags+xml"/>
  <Override PartName="/ppt/tags/tag673.xml" ContentType="application/vnd.openxmlformats-officedocument.presentationml.tags+xml"/>
  <Override PartName="/ppt/tags/tag674.xml" ContentType="application/vnd.openxmlformats-officedocument.presentationml.tags+xml"/>
  <Override PartName="/ppt/tags/tag675.xml" ContentType="application/vnd.openxmlformats-officedocument.presentationml.tags+xml"/>
  <Override PartName="/ppt/tags/tag676.xml" ContentType="application/vnd.openxmlformats-officedocument.presentationml.tags+xml"/>
  <Override PartName="/ppt/tags/tag677.xml" ContentType="application/vnd.openxmlformats-officedocument.presentationml.tags+xml"/>
  <Override PartName="/ppt/tags/tag678.xml" ContentType="application/vnd.openxmlformats-officedocument.presentationml.tags+xml"/>
  <Override PartName="/ppt/tags/tag679.xml" ContentType="application/vnd.openxmlformats-officedocument.presentationml.tags+xml"/>
  <Override PartName="/ppt/tags/tag68.xml" ContentType="application/vnd.openxmlformats-officedocument.presentationml.tags+xml"/>
  <Override PartName="/ppt/tags/tag680.xml" ContentType="application/vnd.openxmlformats-officedocument.presentationml.tags+xml"/>
  <Override PartName="/ppt/tags/tag681.xml" ContentType="application/vnd.openxmlformats-officedocument.presentationml.tags+xml"/>
  <Override PartName="/ppt/tags/tag682.xml" ContentType="application/vnd.openxmlformats-officedocument.presentationml.tags+xml"/>
  <Override PartName="/ppt/tags/tag683.xml" ContentType="application/vnd.openxmlformats-officedocument.presentationml.tags+xml"/>
  <Override PartName="/ppt/tags/tag684.xml" ContentType="application/vnd.openxmlformats-officedocument.presentationml.tags+xml"/>
  <Override PartName="/ppt/tags/tag685.xml" ContentType="application/vnd.openxmlformats-officedocument.presentationml.tags+xml"/>
  <Override PartName="/ppt/tags/tag686.xml" ContentType="application/vnd.openxmlformats-officedocument.presentationml.tags+xml"/>
  <Override PartName="/ppt/tags/tag687.xml" ContentType="application/vnd.openxmlformats-officedocument.presentationml.tags+xml"/>
  <Override PartName="/ppt/tags/tag688.xml" ContentType="application/vnd.openxmlformats-officedocument.presentationml.tags+xml"/>
  <Override PartName="/ppt/tags/tag689.xml" ContentType="application/vnd.openxmlformats-officedocument.presentationml.tags+xml"/>
  <Override PartName="/ppt/tags/tag69.xml" ContentType="application/vnd.openxmlformats-officedocument.presentationml.tags+xml"/>
  <Override PartName="/ppt/tags/tag690.xml" ContentType="application/vnd.openxmlformats-officedocument.presentationml.tags+xml"/>
  <Override PartName="/ppt/tags/tag691.xml" ContentType="application/vnd.openxmlformats-officedocument.presentationml.tags+xml"/>
  <Override PartName="/ppt/tags/tag692.xml" ContentType="application/vnd.openxmlformats-officedocument.presentationml.tags+xml"/>
  <Override PartName="/ppt/tags/tag693.xml" ContentType="application/vnd.openxmlformats-officedocument.presentationml.tags+xml"/>
  <Override PartName="/ppt/tags/tag694.xml" ContentType="application/vnd.openxmlformats-officedocument.presentationml.tags+xml"/>
  <Override PartName="/ppt/tags/tag695.xml" ContentType="application/vnd.openxmlformats-officedocument.presentationml.tags+xml"/>
  <Override PartName="/ppt/tags/tag696.xml" ContentType="application/vnd.openxmlformats-officedocument.presentationml.tags+xml"/>
  <Override PartName="/ppt/tags/tag697.xml" ContentType="application/vnd.openxmlformats-officedocument.presentationml.tags+xml"/>
  <Override PartName="/ppt/tags/tag698.xml" ContentType="application/vnd.openxmlformats-officedocument.presentationml.tags+xml"/>
  <Override PartName="/ppt/tags/tag69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00.xml" ContentType="application/vnd.openxmlformats-officedocument.presentationml.tags+xml"/>
  <Override PartName="/ppt/tags/tag701.xml" ContentType="application/vnd.openxmlformats-officedocument.presentationml.tags+xml"/>
  <Override PartName="/ppt/tags/tag702.xml" ContentType="application/vnd.openxmlformats-officedocument.presentationml.tags+xml"/>
  <Override PartName="/ppt/tags/tag703.xml" ContentType="application/vnd.openxmlformats-officedocument.presentationml.tags+xml"/>
  <Override PartName="/ppt/tags/tag704.xml" ContentType="application/vnd.openxmlformats-officedocument.presentationml.tags+xml"/>
  <Override PartName="/ppt/tags/tag705.xml" ContentType="application/vnd.openxmlformats-officedocument.presentationml.tags+xml"/>
  <Override PartName="/ppt/tags/tag706.xml" ContentType="application/vnd.openxmlformats-officedocument.presentationml.tags+xml"/>
  <Override PartName="/ppt/tags/tag707.xml" ContentType="application/vnd.openxmlformats-officedocument.presentationml.tags+xml"/>
  <Override PartName="/ppt/tags/tag708.xml" ContentType="application/vnd.openxmlformats-officedocument.presentationml.tags+xml"/>
  <Override PartName="/ppt/tags/tag709.xml" ContentType="application/vnd.openxmlformats-officedocument.presentationml.tags+xml"/>
  <Override PartName="/ppt/tags/tag71.xml" ContentType="application/vnd.openxmlformats-officedocument.presentationml.tags+xml"/>
  <Override PartName="/ppt/tags/tag710.xml" ContentType="application/vnd.openxmlformats-officedocument.presentationml.tags+xml"/>
  <Override PartName="/ppt/tags/tag711.xml" ContentType="application/vnd.openxmlformats-officedocument.presentationml.tags+xml"/>
  <Override PartName="/ppt/tags/tag712.xml" ContentType="application/vnd.openxmlformats-officedocument.presentationml.tags+xml"/>
  <Override PartName="/ppt/tags/tag713.xml" ContentType="application/vnd.openxmlformats-officedocument.presentationml.tags+xml"/>
  <Override PartName="/ppt/tags/tag714.xml" ContentType="application/vnd.openxmlformats-officedocument.presentationml.tags+xml"/>
  <Override PartName="/ppt/tags/tag715.xml" ContentType="application/vnd.openxmlformats-officedocument.presentationml.tags+xml"/>
  <Override PartName="/ppt/tags/tag716.xml" ContentType="application/vnd.openxmlformats-officedocument.presentationml.tags+xml"/>
  <Override PartName="/ppt/tags/tag717.xml" ContentType="application/vnd.openxmlformats-officedocument.presentationml.tags+xml"/>
  <Override PartName="/ppt/tags/tag718.xml" ContentType="application/vnd.openxmlformats-officedocument.presentationml.tags+xml"/>
  <Override PartName="/ppt/tags/tag719.xml" ContentType="application/vnd.openxmlformats-officedocument.presentationml.tags+xml"/>
  <Override PartName="/ppt/tags/tag72.xml" ContentType="application/vnd.openxmlformats-officedocument.presentationml.tags+xml"/>
  <Override PartName="/ppt/tags/tag720.xml" ContentType="application/vnd.openxmlformats-officedocument.presentationml.tags+xml"/>
  <Override PartName="/ppt/tags/tag721.xml" ContentType="application/vnd.openxmlformats-officedocument.presentationml.tags+xml"/>
  <Override PartName="/ppt/tags/tag722.xml" ContentType="application/vnd.openxmlformats-officedocument.presentationml.tags+xml"/>
  <Override PartName="/ppt/tags/tag723.xml" ContentType="application/vnd.openxmlformats-officedocument.presentationml.tags+xml"/>
  <Override PartName="/ppt/tags/tag724.xml" ContentType="application/vnd.openxmlformats-officedocument.presentationml.tags+xml"/>
  <Override PartName="/ppt/tags/tag725.xml" ContentType="application/vnd.openxmlformats-officedocument.presentationml.tags+xml"/>
  <Override PartName="/ppt/tags/tag726.xml" ContentType="application/vnd.openxmlformats-officedocument.presentationml.tags+xml"/>
  <Override PartName="/ppt/tags/tag727.xml" ContentType="application/vnd.openxmlformats-officedocument.presentationml.tags+xml"/>
  <Override PartName="/ppt/tags/tag728.xml" ContentType="application/vnd.openxmlformats-officedocument.presentationml.tags+xml"/>
  <Override PartName="/ppt/tags/tag729.xml" ContentType="application/vnd.openxmlformats-officedocument.presentationml.tags+xml"/>
  <Override PartName="/ppt/tags/tag73.xml" ContentType="application/vnd.openxmlformats-officedocument.presentationml.tags+xml"/>
  <Override PartName="/ppt/tags/tag730.xml" ContentType="application/vnd.openxmlformats-officedocument.presentationml.tags+xml"/>
  <Override PartName="/ppt/tags/tag731.xml" ContentType="application/vnd.openxmlformats-officedocument.presentationml.tags+xml"/>
  <Override PartName="/ppt/tags/tag732.xml" ContentType="application/vnd.openxmlformats-officedocument.presentationml.tags+xml"/>
  <Override PartName="/ppt/tags/tag733.xml" ContentType="application/vnd.openxmlformats-officedocument.presentationml.tags+xml"/>
  <Override PartName="/ppt/tags/tag734.xml" ContentType="application/vnd.openxmlformats-officedocument.presentationml.tags+xml"/>
  <Override PartName="/ppt/tags/tag735.xml" ContentType="application/vnd.openxmlformats-officedocument.presentationml.tags+xml"/>
  <Override PartName="/ppt/tags/tag736.xml" ContentType="application/vnd.openxmlformats-officedocument.presentationml.tags+xml"/>
  <Override PartName="/ppt/tags/tag737.xml" ContentType="application/vnd.openxmlformats-officedocument.presentationml.tags+xml"/>
  <Override PartName="/ppt/tags/tag738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90" r:id="rId3"/>
    <p:sldId id="292" r:id="rId4"/>
    <p:sldId id="291" r:id="rId5"/>
    <p:sldId id="299" r:id="rId6"/>
    <p:sldId id="300" r:id="rId7"/>
    <p:sldId id="301" r:id="rId8"/>
    <p:sldId id="316" r:id="rId9"/>
    <p:sldId id="342" r:id="rId10"/>
    <p:sldId id="304" r:id="rId11"/>
    <p:sldId id="306" r:id="rId12"/>
    <p:sldId id="332" r:id="rId13"/>
    <p:sldId id="297" r:id="rId14"/>
    <p:sldId id="334" r:id="rId15"/>
    <p:sldId id="307" r:id="rId16"/>
    <p:sldId id="308" r:id="rId17"/>
    <p:sldId id="310" r:id="rId18"/>
    <p:sldId id="331" r:id="rId19"/>
    <p:sldId id="365" r:id="rId20"/>
    <p:sldId id="366" r:id="rId21"/>
    <p:sldId id="367" r:id="rId22"/>
    <p:sldId id="315" r:id="rId23"/>
    <p:sldId id="296" r:id="rId24"/>
    <p:sldId id="324" r:id="rId25"/>
    <p:sldId id="317" r:id="rId26"/>
    <p:sldId id="338" r:id="rId27"/>
    <p:sldId id="337" r:id="rId28"/>
    <p:sldId id="368" r:id="rId29"/>
  </p:sldIdLst>
  <p:sldSz cx="12192000" cy="6858000"/>
  <p:notesSz cx="6858000" cy="9144000"/>
  <p:custDataLst>
    <p:tags r:id="rId33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/>
        <a:ea typeface="微软雅黑" panose="020B0503020204020204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8" userDrawn="1">
          <p15:clr>
            <a:srgbClr val="A4A3A4"/>
          </p15:clr>
        </p15:guide>
        <p15:guide id="2" pos="286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76" autoAdjust="0"/>
    <p:restoredTop sz="94660"/>
  </p:normalViewPr>
  <p:slideViewPr>
    <p:cSldViewPr snapToGrid="0" showGuides="1">
      <p:cViewPr varScale="1">
        <p:scale>
          <a:sx n="67" d="100"/>
          <a:sy n="67" d="100"/>
        </p:scale>
        <p:origin x="76" y="84"/>
      </p:cViewPr>
      <p:guideLst>
        <p:guide orient="horz" pos="2118"/>
        <p:guide pos="2867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6" cy="72006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738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slide" Target="slides/slide27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9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3.vml.rels><?xml version="1.0" encoding="UTF-8" standalone="yes"?>
<Relationships xmlns="http://schemas.openxmlformats.org/package/2006/relationships"><Relationship Id="rId4" Type="http://schemas.openxmlformats.org/officeDocument/2006/relationships/image" Target="../media/image26.png"/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drawings/_rels/vmlDrawing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>
          <a:xfrm>
            <a:off x="838200" y="6356352"/>
            <a:ext cx="2743200" cy="365125"/>
          </a:xfrm>
        </p:spPr>
        <p:txBody>
          <a:bodyPr/>
          <a:lstStyle/>
          <a:p>
            <a:fld id="{530820CF-B880-4189-942D-D702A7CBA730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>
          <a:xfrm>
            <a:off x="4038600" y="6356352"/>
            <a:ext cx="41148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>
          <a:xfrm>
            <a:off x="8610600" y="6345557"/>
            <a:ext cx="2743200" cy="365125"/>
          </a:xfrm>
        </p:spPr>
        <p:txBody>
          <a:bodyPr/>
          <a:lstStyle/>
          <a:p>
            <a:fld id="{0C913308-F349-4B6D-A68A-DD1791B4A57B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栏目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7" Type="http://schemas.openxmlformats.org/officeDocument/2006/relationships/theme" Target="../theme/theme1.xml"/><Relationship Id="rId6" Type="http://schemas.openxmlformats.org/officeDocument/2006/relationships/image" Target="file:///D:\qq&#25991;&#20214;\712321467\Image\C2C\Image2\%7b75232B38-A165-1FB7-499C-2E1C792CACB5%7d.png" TargetMode="External"/><Relationship Id="rId5" Type="http://schemas.openxmlformats.org/officeDocument/2006/relationships/image" Target="../media/image1.png"/><Relationship Id="rId4" Type="http://schemas.openxmlformats.org/officeDocument/2006/relationships/tags" Target="../tags/tag5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1073743875" descr="学科网 zxxk.com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 r:link="rId6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1.xml"/><Relationship Id="rId5" Type="http://schemas.openxmlformats.org/officeDocument/2006/relationships/tags" Target="../tags/tag9.xml"/><Relationship Id="rId4" Type="http://schemas.openxmlformats.org/officeDocument/2006/relationships/image" Target="../media/image2.png"/><Relationship Id="rId3" Type="http://schemas.openxmlformats.org/officeDocument/2006/relationships/tags" Target="../tags/tag8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10.xml.rels><?xml version="1.0" encoding="UTF-8" standalone="yes"?>
<Relationships xmlns="http://schemas.openxmlformats.org/package/2006/relationships"><Relationship Id="rId9" Type="http://schemas.openxmlformats.org/officeDocument/2006/relationships/tags" Target="../tags/tag245.xml"/><Relationship Id="rId8" Type="http://schemas.openxmlformats.org/officeDocument/2006/relationships/tags" Target="../tags/tag244.xml"/><Relationship Id="rId7" Type="http://schemas.openxmlformats.org/officeDocument/2006/relationships/tags" Target="../tags/tag243.xml"/><Relationship Id="rId6" Type="http://schemas.openxmlformats.org/officeDocument/2006/relationships/tags" Target="../tags/tag242.xml"/><Relationship Id="rId5" Type="http://schemas.openxmlformats.org/officeDocument/2006/relationships/tags" Target="../tags/tag241.xml"/><Relationship Id="rId4" Type="http://schemas.openxmlformats.org/officeDocument/2006/relationships/tags" Target="../tags/tag240.xml"/><Relationship Id="rId38" Type="http://schemas.openxmlformats.org/officeDocument/2006/relationships/slideLayout" Target="../slideLayouts/slideLayout1.xml"/><Relationship Id="rId37" Type="http://schemas.openxmlformats.org/officeDocument/2006/relationships/image" Target="../media/image22.png"/><Relationship Id="rId36" Type="http://schemas.openxmlformats.org/officeDocument/2006/relationships/tags" Target="../tags/tag272.xml"/><Relationship Id="rId35" Type="http://schemas.openxmlformats.org/officeDocument/2006/relationships/tags" Target="../tags/tag271.xml"/><Relationship Id="rId34" Type="http://schemas.openxmlformats.org/officeDocument/2006/relationships/tags" Target="../tags/tag270.xml"/><Relationship Id="rId33" Type="http://schemas.openxmlformats.org/officeDocument/2006/relationships/tags" Target="../tags/tag269.xml"/><Relationship Id="rId32" Type="http://schemas.openxmlformats.org/officeDocument/2006/relationships/tags" Target="../tags/tag268.xml"/><Relationship Id="rId31" Type="http://schemas.openxmlformats.org/officeDocument/2006/relationships/tags" Target="../tags/tag267.xml"/><Relationship Id="rId30" Type="http://schemas.openxmlformats.org/officeDocument/2006/relationships/tags" Target="../tags/tag266.xml"/><Relationship Id="rId3" Type="http://schemas.openxmlformats.org/officeDocument/2006/relationships/tags" Target="../tags/tag239.xml"/><Relationship Id="rId29" Type="http://schemas.openxmlformats.org/officeDocument/2006/relationships/tags" Target="../tags/tag265.xml"/><Relationship Id="rId28" Type="http://schemas.openxmlformats.org/officeDocument/2006/relationships/tags" Target="../tags/tag264.xml"/><Relationship Id="rId27" Type="http://schemas.openxmlformats.org/officeDocument/2006/relationships/tags" Target="../tags/tag263.xml"/><Relationship Id="rId26" Type="http://schemas.openxmlformats.org/officeDocument/2006/relationships/tags" Target="../tags/tag262.xml"/><Relationship Id="rId25" Type="http://schemas.openxmlformats.org/officeDocument/2006/relationships/tags" Target="../tags/tag261.xml"/><Relationship Id="rId24" Type="http://schemas.openxmlformats.org/officeDocument/2006/relationships/tags" Target="../tags/tag260.xml"/><Relationship Id="rId23" Type="http://schemas.openxmlformats.org/officeDocument/2006/relationships/tags" Target="../tags/tag259.xml"/><Relationship Id="rId22" Type="http://schemas.openxmlformats.org/officeDocument/2006/relationships/tags" Target="../tags/tag258.xml"/><Relationship Id="rId21" Type="http://schemas.openxmlformats.org/officeDocument/2006/relationships/tags" Target="../tags/tag257.xml"/><Relationship Id="rId20" Type="http://schemas.openxmlformats.org/officeDocument/2006/relationships/tags" Target="../tags/tag256.xml"/><Relationship Id="rId2" Type="http://schemas.openxmlformats.org/officeDocument/2006/relationships/tags" Target="../tags/tag238.xml"/><Relationship Id="rId19" Type="http://schemas.openxmlformats.org/officeDocument/2006/relationships/tags" Target="../tags/tag255.xml"/><Relationship Id="rId18" Type="http://schemas.openxmlformats.org/officeDocument/2006/relationships/tags" Target="../tags/tag254.xml"/><Relationship Id="rId17" Type="http://schemas.openxmlformats.org/officeDocument/2006/relationships/tags" Target="../tags/tag253.xml"/><Relationship Id="rId16" Type="http://schemas.openxmlformats.org/officeDocument/2006/relationships/tags" Target="../tags/tag252.xml"/><Relationship Id="rId15" Type="http://schemas.openxmlformats.org/officeDocument/2006/relationships/tags" Target="../tags/tag251.xml"/><Relationship Id="rId14" Type="http://schemas.openxmlformats.org/officeDocument/2006/relationships/tags" Target="../tags/tag250.xml"/><Relationship Id="rId13" Type="http://schemas.openxmlformats.org/officeDocument/2006/relationships/tags" Target="../tags/tag249.xml"/><Relationship Id="rId12" Type="http://schemas.openxmlformats.org/officeDocument/2006/relationships/tags" Target="../tags/tag248.xml"/><Relationship Id="rId11" Type="http://schemas.openxmlformats.org/officeDocument/2006/relationships/tags" Target="../tags/tag247.xml"/><Relationship Id="rId10" Type="http://schemas.openxmlformats.org/officeDocument/2006/relationships/tags" Target="../tags/tag246.xml"/><Relationship Id="rId1" Type="http://schemas.openxmlformats.org/officeDocument/2006/relationships/tags" Target="../tags/tag237.xml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tags" Target="../tags/tag281.xml"/><Relationship Id="rId8" Type="http://schemas.openxmlformats.org/officeDocument/2006/relationships/tags" Target="../tags/tag280.xml"/><Relationship Id="rId7" Type="http://schemas.openxmlformats.org/officeDocument/2006/relationships/tags" Target="../tags/tag279.xml"/><Relationship Id="rId6" Type="http://schemas.openxmlformats.org/officeDocument/2006/relationships/tags" Target="../tags/tag278.xml"/><Relationship Id="rId59" Type="http://schemas.openxmlformats.org/officeDocument/2006/relationships/slideLayout" Target="../slideLayouts/slideLayout1.xml"/><Relationship Id="rId58" Type="http://schemas.openxmlformats.org/officeDocument/2006/relationships/tags" Target="../tags/tag330.xml"/><Relationship Id="rId57" Type="http://schemas.openxmlformats.org/officeDocument/2006/relationships/tags" Target="../tags/tag329.xml"/><Relationship Id="rId56" Type="http://schemas.openxmlformats.org/officeDocument/2006/relationships/tags" Target="../tags/tag328.xml"/><Relationship Id="rId55" Type="http://schemas.openxmlformats.org/officeDocument/2006/relationships/tags" Target="../tags/tag327.xml"/><Relationship Id="rId54" Type="http://schemas.openxmlformats.org/officeDocument/2006/relationships/tags" Target="../tags/tag326.xml"/><Relationship Id="rId53" Type="http://schemas.openxmlformats.org/officeDocument/2006/relationships/tags" Target="../tags/tag325.xml"/><Relationship Id="rId52" Type="http://schemas.openxmlformats.org/officeDocument/2006/relationships/tags" Target="../tags/tag324.xml"/><Relationship Id="rId51" Type="http://schemas.openxmlformats.org/officeDocument/2006/relationships/tags" Target="../tags/tag323.xml"/><Relationship Id="rId50" Type="http://schemas.openxmlformats.org/officeDocument/2006/relationships/tags" Target="../tags/tag322.xml"/><Relationship Id="rId5" Type="http://schemas.openxmlformats.org/officeDocument/2006/relationships/tags" Target="../tags/tag277.xml"/><Relationship Id="rId49" Type="http://schemas.openxmlformats.org/officeDocument/2006/relationships/tags" Target="../tags/tag321.xml"/><Relationship Id="rId48" Type="http://schemas.openxmlformats.org/officeDocument/2006/relationships/tags" Target="../tags/tag320.xml"/><Relationship Id="rId47" Type="http://schemas.openxmlformats.org/officeDocument/2006/relationships/tags" Target="../tags/tag319.xml"/><Relationship Id="rId46" Type="http://schemas.openxmlformats.org/officeDocument/2006/relationships/tags" Target="../tags/tag318.xml"/><Relationship Id="rId45" Type="http://schemas.openxmlformats.org/officeDocument/2006/relationships/tags" Target="../tags/tag317.xml"/><Relationship Id="rId44" Type="http://schemas.openxmlformats.org/officeDocument/2006/relationships/tags" Target="../tags/tag316.xml"/><Relationship Id="rId43" Type="http://schemas.openxmlformats.org/officeDocument/2006/relationships/tags" Target="../tags/tag315.xml"/><Relationship Id="rId42" Type="http://schemas.openxmlformats.org/officeDocument/2006/relationships/tags" Target="../tags/tag314.xml"/><Relationship Id="rId41" Type="http://schemas.openxmlformats.org/officeDocument/2006/relationships/tags" Target="../tags/tag313.xml"/><Relationship Id="rId40" Type="http://schemas.openxmlformats.org/officeDocument/2006/relationships/tags" Target="../tags/tag312.xml"/><Relationship Id="rId4" Type="http://schemas.openxmlformats.org/officeDocument/2006/relationships/tags" Target="../tags/tag276.xml"/><Relationship Id="rId39" Type="http://schemas.openxmlformats.org/officeDocument/2006/relationships/tags" Target="../tags/tag311.xml"/><Relationship Id="rId38" Type="http://schemas.openxmlformats.org/officeDocument/2006/relationships/tags" Target="../tags/tag310.xml"/><Relationship Id="rId37" Type="http://schemas.openxmlformats.org/officeDocument/2006/relationships/tags" Target="../tags/tag309.xml"/><Relationship Id="rId36" Type="http://schemas.openxmlformats.org/officeDocument/2006/relationships/tags" Target="../tags/tag308.xml"/><Relationship Id="rId35" Type="http://schemas.openxmlformats.org/officeDocument/2006/relationships/tags" Target="../tags/tag307.xml"/><Relationship Id="rId34" Type="http://schemas.openxmlformats.org/officeDocument/2006/relationships/tags" Target="../tags/tag306.xml"/><Relationship Id="rId33" Type="http://schemas.openxmlformats.org/officeDocument/2006/relationships/tags" Target="../tags/tag305.xml"/><Relationship Id="rId32" Type="http://schemas.openxmlformats.org/officeDocument/2006/relationships/tags" Target="../tags/tag304.xml"/><Relationship Id="rId31" Type="http://schemas.openxmlformats.org/officeDocument/2006/relationships/tags" Target="../tags/tag303.xml"/><Relationship Id="rId30" Type="http://schemas.openxmlformats.org/officeDocument/2006/relationships/tags" Target="../tags/tag302.xml"/><Relationship Id="rId3" Type="http://schemas.openxmlformats.org/officeDocument/2006/relationships/tags" Target="../tags/tag275.xml"/><Relationship Id="rId29" Type="http://schemas.openxmlformats.org/officeDocument/2006/relationships/tags" Target="../tags/tag301.xml"/><Relationship Id="rId28" Type="http://schemas.openxmlformats.org/officeDocument/2006/relationships/tags" Target="../tags/tag300.xml"/><Relationship Id="rId27" Type="http://schemas.openxmlformats.org/officeDocument/2006/relationships/tags" Target="../tags/tag299.xml"/><Relationship Id="rId26" Type="http://schemas.openxmlformats.org/officeDocument/2006/relationships/tags" Target="../tags/tag298.xml"/><Relationship Id="rId25" Type="http://schemas.openxmlformats.org/officeDocument/2006/relationships/tags" Target="../tags/tag297.xml"/><Relationship Id="rId24" Type="http://schemas.openxmlformats.org/officeDocument/2006/relationships/tags" Target="../tags/tag296.xml"/><Relationship Id="rId23" Type="http://schemas.openxmlformats.org/officeDocument/2006/relationships/tags" Target="../tags/tag295.xml"/><Relationship Id="rId22" Type="http://schemas.openxmlformats.org/officeDocument/2006/relationships/tags" Target="../tags/tag294.xml"/><Relationship Id="rId21" Type="http://schemas.openxmlformats.org/officeDocument/2006/relationships/tags" Target="../tags/tag293.xml"/><Relationship Id="rId20" Type="http://schemas.openxmlformats.org/officeDocument/2006/relationships/tags" Target="../tags/tag292.xml"/><Relationship Id="rId2" Type="http://schemas.openxmlformats.org/officeDocument/2006/relationships/tags" Target="../tags/tag274.xml"/><Relationship Id="rId19" Type="http://schemas.openxmlformats.org/officeDocument/2006/relationships/tags" Target="../tags/tag291.xml"/><Relationship Id="rId18" Type="http://schemas.openxmlformats.org/officeDocument/2006/relationships/tags" Target="../tags/tag290.xml"/><Relationship Id="rId17" Type="http://schemas.openxmlformats.org/officeDocument/2006/relationships/tags" Target="../tags/tag289.xml"/><Relationship Id="rId16" Type="http://schemas.openxmlformats.org/officeDocument/2006/relationships/tags" Target="../tags/tag288.xml"/><Relationship Id="rId15" Type="http://schemas.openxmlformats.org/officeDocument/2006/relationships/tags" Target="../tags/tag287.xml"/><Relationship Id="rId14" Type="http://schemas.openxmlformats.org/officeDocument/2006/relationships/tags" Target="../tags/tag286.xml"/><Relationship Id="rId13" Type="http://schemas.openxmlformats.org/officeDocument/2006/relationships/tags" Target="../tags/tag285.xml"/><Relationship Id="rId12" Type="http://schemas.openxmlformats.org/officeDocument/2006/relationships/tags" Target="../tags/tag284.xml"/><Relationship Id="rId11" Type="http://schemas.openxmlformats.org/officeDocument/2006/relationships/tags" Target="../tags/tag283.xml"/><Relationship Id="rId10" Type="http://schemas.openxmlformats.org/officeDocument/2006/relationships/tags" Target="../tags/tag282.xml"/><Relationship Id="rId1" Type="http://schemas.openxmlformats.org/officeDocument/2006/relationships/tags" Target="../tags/tag273.xml"/></Relationships>
</file>

<file path=ppt/slides/_rels/slide12.xml.rels><?xml version="1.0" encoding="UTF-8" standalone="yes"?>
<Relationships xmlns="http://schemas.openxmlformats.org/package/2006/relationships"><Relationship Id="rId9" Type="http://schemas.openxmlformats.org/officeDocument/2006/relationships/oleObject" Target="../embeddings/oleObject4.bin"/><Relationship Id="rId8" Type="http://schemas.openxmlformats.org/officeDocument/2006/relationships/tags" Target="../tags/tag334.xml"/><Relationship Id="rId7" Type="http://schemas.openxmlformats.org/officeDocument/2006/relationships/image" Target="../media/image24.png"/><Relationship Id="rId6" Type="http://schemas.openxmlformats.org/officeDocument/2006/relationships/oleObject" Target="../embeddings/oleObject3.bin"/><Relationship Id="rId5" Type="http://schemas.openxmlformats.org/officeDocument/2006/relationships/tags" Target="../tags/tag333.xml"/><Relationship Id="rId4" Type="http://schemas.openxmlformats.org/officeDocument/2006/relationships/image" Target="../media/image23.png"/><Relationship Id="rId3" Type="http://schemas.openxmlformats.org/officeDocument/2006/relationships/oleObject" Target="../embeddings/oleObject2.bin"/><Relationship Id="rId2" Type="http://schemas.openxmlformats.org/officeDocument/2006/relationships/tags" Target="../tags/tag332.xml"/><Relationship Id="rId17" Type="http://schemas.openxmlformats.org/officeDocument/2006/relationships/vmlDrawing" Target="../drawings/vmlDrawing3.v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337.xml"/><Relationship Id="rId14" Type="http://schemas.openxmlformats.org/officeDocument/2006/relationships/tags" Target="../tags/tag336.xml"/><Relationship Id="rId13" Type="http://schemas.openxmlformats.org/officeDocument/2006/relationships/image" Target="../media/image26.png"/><Relationship Id="rId12" Type="http://schemas.openxmlformats.org/officeDocument/2006/relationships/oleObject" Target="../embeddings/oleObject5.bin"/><Relationship Id="rId11" Type="http://schemas.openxmlformats.org/officeDocument/2006/relationships/tags" Target="../tags/tag335.xml"/><Relationship Id="rId10" Type="http://schemas.openxmlformats.org/officeDocument/2006/relationships/image" Target="../media/image25.png"/><Relationship Id="rId1" Type="http://schemas.openxmlformats.org/officeDocument/2006/relationships/tags" Target="../tags/tag331.xml"/></Relationships>
</file>

<file path=ppt/slides/_rels/slide13.xml.rels><?xml version="1.0" encoding="UTF-8" standalone="yes"?>
<Relationships xmlns="http://schemas.openxmlformats.org/package/2006/relationships"><Relationship Id="rId9" Type="http://schemas.openxmlformats.org/officeDocument/2006/relationships/tags" Target="../tags/tag346.xml"/><Relationship Id="rId8" Type="http://schemas.openxmlformats.org/officeDocument/2006/relationships/tags" Target="../tags/tag345.xml"/><Relationship Id="rId7" Type="http://schemas.openxmlformats.org/officeDocument/2006/relationships/tags" Target="../tags/tag344.xml"/><Relationship Id="rId64" Type="http://schemas.openxmlformats.org/officeDocument/2006/relationships/vmlDrawing" Target="../drawings/vmlDrawing4.vml"/><Relationship Id="rId63" Type="http://schemas.openxmlformats.org/officeDocument/2006/relationships/slideLayout" Target="../slideLayouts/slideLayout1.xml"/><Relationship Id="rId62" Type="http://schemas.openxmlformats.org/officeDocument/2006/relationships/tags" Target="../tags/tag390.xml"/><Relationship Id="rId61" Type="http://schemas.openxmlformats.org/officeDocument/2006/relationships/tags" Target="../tags/tag389.xml"/><Relationship Id="rId60" Type="http://schemas.openxmlformats.org/officeDocument/2006/relationships/tags" Target="../tags/tag388.xml"/><Relationship Id="rId6" Type="http://schemas.openxmlformats.org/officeDocument/2006/relationships/tags" Target="../tags/tag343.xml"/><Relationship Id="rId59" Type="http://schemas.openxmlformats.org/officeDocument/2006/relationships/tags" Target="../tags/tag387.xml"/><Relationship Id="rId58" Type="http://schemas.openxmlformats.org/officeDocument/2006/relationships/tags" Target="../tags/tag386.xml"/><Relationship Id="rId57" Type="http://schemas.openxmlformats.org/officeDocument/2006/relationships/tags" Target="../tags/tag385.xml"/><Relationship Id="rId56" Type="http://schemas.openxmlformats.org/officeDocument/2006/relationships/tags" Target="../tags/tag384.xml"/><Relationship Id="rId55" Type="http://schemas.openxmlformats.org/officeDocument/2006/relationships/tags" Target="../tags/tag383.xml"/><Relationship Id="rId54" Type="http://schemas.openxmlformats.org/officeDocument/2006/relationships/tags" Target="../tags/tag382.xml"/><Relationship Id="rId53" Type="http://schemas.openxmlformats.org/officeDocument/2006/relationships/tags" Target="../tags/tag381.xml"/><Relationship Id="rId52" Type="http://schemas.openxmlformats.org/officeDocument/2006/relationships/tags" Target="../tags/tag380.xml"/><Relationship Id="rId51" Type="http://schemas.openxmlformats.org/officeDocument/2006/relationships/image" Target="../media/image33.wmf"/><Relationship Id="rId50" Type="http://schemas.openxmlformats.org/officeDocument/2006/relationships/oleObject" Target="../embeddings/oleObject7.bin"/><Relationship Id="rId5" Type="http://schemas.openxmlformats.org/officeDocument/2006/relationships/tags" Target="../tags/tag342.xml"/><Relationship Id="rId49" Type="http://schemas.openxmlformats.org/officeDocument/2006/relationships/tags" Target="../tags/tag379.xml"/><Relationship Id="rId48" Type="http://schemas.openxmlformats.org/officeDocument/2006/relationships/tags" Target="../tags/tag378.xml"/><Relationship Id="rId47" Type="http://schemas.openxmlformats.org/officeDocument/2006/relationships/tags" Target="../tags/tag377.xml"/><Relationship Id="rId46" Type="http://schemas.openxmlformats.org/officeDocument/2006/relationships/image" Target="../media/image32.png"/><Relationship Id="rId45" Type="http://schemas.openxmlformats.org/officeDocument/2006/relationships/tags" Target="../tags/tag376.xml"/><Relationship Id="rId44" Type="http://schemas.openxmlformats.org/officeDocument/2006/relationships/tags" Target="../tags/tag375.xml"/><Relationship Id="rId43" Type="http://schemas.openxmlformats.org/officeDocument/2006/relationships/tags" Target="../tags/tag374.xml"/><Relationship Id="rId42" Type="http://schemas.openxmlformats.org/officeDocument/2006/relationships/image" Target="../media/image31.png"/><Relationship Id="rId41" Type="http://schemas.openxmlformats.org/officeDocument/2006/relationships/tags" Target="../tags/tag373.xml"/><Relationship Id="rId40" Type="http://schemas.openxmlformats.org/officeDocument/2006/relationships/tags" Target="../tags/tag372.xml"/><Relationship Id="rId4" Type="http://schemas.openxmlformats.org/officeDocument/2006/relationships/tags" Target="../tags/tag341.xml"/><Relationship Id="rId39" Type="http://schemas.openxmlformats.org/officeDocument/2006/relationships/tags" Target="../tags/tag371.xml"/><Relationship Id="rId38" Type="http://schemas.openxmlformats.org/officeDocument/2006/relationships/tags" Target="../tags/tag370.xml"/><Relationship Id="rId37" Type="http://schemas.openxmlformats.org/officeDocument/2006/relationships/tags" Target="../tags/tag369.xml"/><Relationship Id="rId36" Type="http://schemas.openxmlformats.org/officeDocument/2006/relationships/tags" Target="../tags/tag368.xml"/><Relationship Id="rId35" Type="http://schemas.openxmlformats.org/officeDocument/2006/relationships/tags" Target="../tags/tag367.xml"/><Relationship Id="rId34" Type="http://schemas.openxmlformats.org/officeDocument/2006/relationships/image" Target="../media/image30.wmf"/><Relationship Id="rId33" Type="http://schemas.openxmlformats.org/officeDocument/2006/relationships/oleObject" Target="../embeddings/oleObject6.bin"/><Relationship Id="rId32" Type="http://schemas.openxmlformats.org/officeDocument/2006/relationships/tags" Target="../tags/tag366.xml"/><Relationship Id="rId31" Type="http://schemas.openxmlformats.org/officeDocument/2006/relationships/tags" Target="../tags/tag365.xml"/><Relationship Id="rId30" Type="http://schemas.openxmlformats.org/officeDocument/2006/relationships/image" Target="../media/image29.png"/><Relationship Id="rId3" Type="http://schemas.openxmlformats.org/officeDocument/2006/relationships/tags" Target="../tags/tag340.xml"/><Relationship Id="rId29" Type="http://schemas.openxmlformats.org/officeDocument/2006/relationships/tags" Target="../tags/tag364.xml"/><Relationship Id="rId28" Type="http://schemas.openxmlformats.org/officeDocument/2006/relationships/tags" Target="../tags/tag363.xml"/><Relationship Id="rId27" Type="http://schemas.openxmlformats.org/officeDocument/2006/relationships/tags" Target="../tags/tag362.xml"/><Relationship Id="rId26" Type="http://schemas.openxmlformats.org/officeDocument/2006/relationships/image" Target="../media/image28.png"/><Relationship Id="rId25" Type="http://schemas.openxmlformats.org/officeDocument/2006/relationships/tags" Target="../tags/tag361.xml"/><Relationship Id="rId24" Type="http://schemas.openxmlformats.org/officeDocument/2006/relationships/tags" Target="../tags/tag360.xml"/><Relationship Id="rId23" Type="http://schemas.openxmlformats.org/officeDocument/2006/relationships/tags" Target="../tags/tag359.xml"/><Relationship Id="rId22" Type="http://schemas.openxmlformats.org/officeDocument/2006/relationships/image" Target="../media/image27.png"/><Relationship Id="rId21" Type="http://schemas.openxmlformats.org/officeDocument/2006/relationships/tags" Target="../tags/tag358.xml"/><Relationship Id="rId20" Type="http://schemas.openxmlformats.org/officeDocument/2006/relationships/tags" Target="../tags/tag357.xml"/><Relationship Id="rId2" Type="http://schemas.openxmlformats.org/officeDocument/2006/relationships/tags" Target="../tags/tag339.xml"/><Relationship Id="rId19" Type="http://schemas.openxmlformats.org/officeDocument/2006/relationships/tags" Target="../tags/tag356.xml"/><Relationship Id="rId18" Type="http://schemas.openxmlformats.org/officeDocument/2006/relationships/tags" Target="../tags/tag355.xml"/><Relationship Id="rId17" Type="http://schemas.openxmlformats.org/officeDocument/2006/relationships/tags" Target="../tags/tag354.xml"/><Relationship Id="rId16" Type="http://schemas.openxmlformats.org/officeDocument/2006/relationships/tags" Target="../tags/tag353.xml"/><Relationship Id="rId15" Type="http://schemas.openxmlformats.org/officeDocument/2006/relationships/tags" Target="../tags/tag352.xml"/><Relationship Id="rId14" Type="http://schemas.openxmlformats.org/officeDocument/2006/relationships/tags" Target="../tags/tag351.xml"/><Relationship Id="rId13" Type="http://schemas.openxmlformats.org/officeDocument/2006/relationships/tags" Target="../tags/tag350.xml"/><Relationship Id="rId12" Type="http://schemas.openxmlformats.org/officeDocument/2006/relationships/tags" Target="../tags/tag349.xml"/><Relationship Id="rId11" Type="http://schemas.openxmlformats.org/officeDocument/2006/relationships/tags" Target="../tags/tag348.xml"/><Relationship Id="rId10" Type="http://schemas.openxmlformats.org/officeDocument/2006/relationships/tags" Target="../tags/tag347.xml"/><Relationship Id="rId1" Type="http://schemas.openxmlformats.org/officeDocument/2006/relationships/tags" Target="../tags/tag338.xml"/></Relationships>
</file>

<file path=ppt/slides/_rels/slide14.xml.rels><?xml version="1.0" encoding="UTF-8" standalone="yes"?>
<Relationships xmlns="http://schemas.openxmlformats.org/package/2006/relationships"><Relationship Id="rId9" Type="http://schemas.openxmlformats.org/officeDocument/2006/relationships/tags" Target="../tags/tag399.xml"/><Relationship Id="rId8" Type="http://schemas.openxmlformats.org/officeDocument/2006/relationships/tags" Target="../tags/tag398.xml"/><Relationship Id="rId7" Type="http://schemas.openxmlformats.org/officeDocument/2006/relationships/tags" Target="../tags/tag397.xml"/><Relationship Id="rId6" Type="http://schemas.openxmlformats.org/officeDocument/2006/relationships/tags" Target="../tags/tag396.xml"/><Relationship Id="rId5" Type="http://schemas.openxmlformats.org/officeDocument/2006/relationships/tags" Target="../tags/tag395.xml"/><Relationship Id="rId46" Type="http://schemas.openxmlformats.org/officeDocument/2006/relationships/slideLayout" Target="../slideLayouts/slideLayout1.xml"/><Relationship Id="rId45" Type="http://schemas.openxmlformats.org/officeDocument/2006/relationships/tags" Target="../tags/tag432.xml"/><Relationship Id="rId44" Type="http://schemas.openxmlformats.org/officeDocument/2006/relationships/image" Target="../media/image36.png"/><Relationship Id="rId43" Type="http://schemas.openxmlformats.org/officeDocument/2006/relationships/tags" Target="../tags/tag431.xml"/><Relationship Id="rId42" Type="http://schemas.openxmlformats.org/officeDocument/2006/relationships/image" Target="../media/image35.png"/><Relationship Id="rId41" Type="http://schemas.openxmlformats.org/officeDocument/2006/relationships/tags" Target="../tags/tag430.xml"/><Relationship Id="rId40" Type="http://schemas.openxmlformats.org/officeDocument/2006/relationships/tags" Target="../tags/tag429.xml"/><Relationship Id="rId4" Type="http://schemas.openxmlformats.org/officeDocument/2006/relationships/tags" Target="../tags/tag394.xml"/><Relationship Id="rId39" Type="http://schemas.openxmlformats.org/officeDocument/2006/relationships/image" Target="../media/image34.png"/><Relationship Id="rId38" Type="http://schemas.openxmlformats.org/officeDocument/2006/relationships/tags" Target="../tags/tag428.xml"/><Relationship Id="rId37" Type="http://schemas.openxmlformats.org/officeDocument/2006/relationships/tags" Target="../tags/tag427.xml"/><Relationship Id="rId36" Type="http://schemas.openxmlformats.org/officeDocument/2006/relationships/tags" Target="../tags/tag426.xml"/><Relationship Id="rId35" Type="http://schemas.openxmlformats.org/officeDocument/2006/relationships/tags" Target="../tags/tag425.xml"/><Relationship Id="rId34" Type="http://schemas.openxmlformats.org/officeDocument/2006/relationships/tags" Target="../tags/tag424.xml"/><Relationship Id="rId33" Type="http://schemas.openxmlformats.org/officeDocument/2006/relationships/tags" Target="../tags/tag423.xml"/><Relationship Id="rId32" Type="http://schemas.openxmlformats.org/officeDocument/2006/relationships/tags" Target="../tags/tag422.xml"/><Relationship Id="rId31" Type="http://schemas.openxmlformats.org/officeDocument/2006/relationships/tags" Target="../tags/tag421.xml"/><Relationship Id="rId30" Type="http://schemas.openxmlformats.org/officeDocument/2006/relationships/tags" Target="../tags/tag420.xml"/><Relationship Id="rId3" Type="http://schemas.openxmlformats.org/officeDocument/2006/relationships/tags" Target="../tags/tag393.xml"/><Relationship Id="rId29" Type="http://schemas.openxmlformats.org/officeDocument/2006/relationships/tags" Target="../tags/tag419.xml"/><Relationship Id="rId28" Type="http://schemas.openxmlformats.org/officeDocument/2006/relationships/tags" Target="../tags/tag418.xml"/><Relationship Id="rId27" Type="http://schemas.openxmlformats.org/officeDocument/2006/relationships/tags" Target="../tags/tag417.xml"/><Relationship Id="rId26" Type="http://schemas.openxmlformats.org/officeDocument/2006/relationships/tags" Target="../tags/tag416.xml"/><Relationship Id="rId25" Type="http://schemas.openxmlformats.org/officeDocument/2006/relationships/tags" Target="../tags/tag415.xml"/><Relationship Id="rId24" Type="http://schemas.openxmlformats.org/officeDocument/2006/relationships/tags" Target="../tags/tag414.xml"/><Relationship Id="rId23" Type="http://schemas.openxmlformats.org/officeDocument/2006/relationships/tags" Target="../tags/tag413.xml"/><Relationship Id="rId22" Type="http://schemas.openxmlformats.org/officeDocument/2006/relationships/tags" Target="../tags/tag412.xml"/><Relationship Id="rId21" Type="http://schemas.openxmlformats.org/officeDocument/2006/relationships/tags" Target="../tags/tag411.xml"/><Relationship Id="rId20" Type="http://schemas.openxmlformats.org/officeDocument/2006/relationships/tags" Target="../tags/tag410.xml"/><Relationship Id="rId2" Type="http://schemas.openxmlformats.org/officeDocument/2006/relationships/tags" Target="../tags/tag392.xml"/><Relationship Id="rId19" Type="http://schemas.openxmlformats.org/officeDocument/2006/relationships/tags" Target="../tags/tag409.xml"/><Relationship Id="rId18" Type="http://schemas.openxmlformats.org/officeDocument/2006/relationships/tags" Target="../tags/tag408.xml"/><Relationship Id="rId17" Type="http://schemas.openxmlformats.org/officeDocument/2006/relationships/tags" Target="../tags/tag407.xml"/><Relationship Id="rId16" Type="http://schemas.openxmlformats.org/officeDocument/2006/relationships/tags" Target="../tags/tag406.xml"/><Relationship Id="rId15" Type="http://schemas.openxmlformats.org/officeDocument/2006/relationships/tags" Target="../tags/tag405.xml"/><Relationship Id="rId14" Type="http://schemas.openxmlformats.org/officeDocument/2006/relationships/tags" Target="../tags/tag404.xml"/><Relationship Id="rId13" Type="http://schemas.openxmlformats.org/officeDocument/2006/relationships/tags" Target="../tags/tag403.xml"/><Relationship Id="rId12" Type="http://schemas.openxmlformats.org/officeDocument/2006/relationships/tags" Target="../tags/tag402.xml"/><Relationship Id="rId11" Type="http://schemas.openxmlformats.org/officeDocument/2006/relationships/tags" Target="../tags/tag401.xml"/><Relationship Id="rId10" Type="http://schemas.openxmlformats.org/officeDocument/2006/relationships/tags" Target="../tags/tag400.xml"/><Relationship Id="rId1" Type="http://schemas.openxmlformats.org/officeDocument/2006/relationships/tags" Target="../tags/tag391.xml"/></Relationships>
</file>

<file path=ppt/slides/_rels/slide15.xml.rels><?xml version="1.0" encoding="UTF-8" standalone="yes"?>
<Relationships xmlns="http://schemas.openxmlformats.org/package/2006/relationships"><Relationship Id="rId9" Type="http://schemas.openxmlformats.org/officeDocument/2006/relationships/tags" Target="../tags/tag441.xml"/><Relationship Id="rId8" Type="http://schemas.openxmlformats.org/officeDocument/2006/relationships/tags" Target="../tags/tag440.xml"/><Relationship Id="rId7" Type="http://schemas.openxmlformats.org/officeDocument/2006/relationships/tags" Target="../tags/tag439.xml"/><Relationship Id="rId6" Type="http://schemas.openxmlformats.org/officeDocument/2006/relationships/tags" Target="../tags/tag438.xml"/><Relationship Id="rId5" Type="http://schemas.openxmlformats.org/officeDocument/2006/relationships/tags" Target="../tags/tag437.xml"/><Relationship Id="rId44" Type="http://schemas.openxmlformats.org/officeDocument/2006/relationships/slideLayout" Target="../slideLayouts/slideLayout1.xml"/><Relationship Id="rId43" Type="http://schemas.openxmlformats.org/officeDocument/2006/relationships/tags" Target="../tags/tag475.xml"/><Relationship Id="rId42" Type="http://schemas.openxmlformats.org/officeDocument/2006/relationships/tags" Target="../tags/tag474.xml"/><Relationship Id="rId41" Type="http://schemas.openxmlformats.org/officeDocument/2006/relationships/tags" Target="../tags/tag473.xml"/><Relationship Id="rId40" Type="http://schemas.openxmlformats.org/officeDocument/2006/relationships/tags" Target="../tags/tag472.xml"/><Relationship Id="rId4" Type="http://schemas.openxmlformats.org/officeDocument/2006/relationships/tags" Target="../tags/tag436.xml"/><Relationship Id="rId39" Type="http://schemas.openxmlformats.org/officeDocument/2006/relationships/tags" Target="../tags/tag471.xml"/><Relationship Id="rId38" Type="http://schemas.openxmlformats.org/officeDocument/2006/relationships/tags" Target="../tags/tag470.xml"/><Relationship Id="rId37" Type="http://schemas.openxmlformats.org/officeDocument/2006/relationships/tags" Target="../tags/tag469.xml"/><Relationship Id="rId36" Type="http://schemas.openxmlformats.org/officeDocument/2006/relationships/tags" Target="../tags/tag468.xml"/><Relationship Id="rId35" Type="http://schemas.openxmlformats.org/officeDocument/2006/relationships/tags" Target="../tags/tag467.xml"/><Relationship Id="rId34" Type="http://schemas.openxmlformats.org/officeDocument/2006/relationships/tags" Target="../tags/tag466.xml"/><Relationship Id="rId33" Type="http://schemas.openxmlformats.org/officeDocument/2006/relationships/tags" Target="../tags/tag465.xml"/><Relationship Id="rId32" Type="http://schemas.openxmlformats.org/officeDocument/2006/relationships/tags" Target="../tags/tag464.xml"/><Relationship Id="rId31" Type="http://schemas.openxmlformats.org/officeDocument/2006/relationships/tags" Target="../tags/tag463.xml"/><Relationship Id="rId30" Type="http://schemas.openxmlformats.org/officeDocument/2006/relationships/tags" Target="../tags/tag462.xml"/><Relationship Id="rId3" Type="http://schemas.openxmlformats.org/officeDocument/2006/relationships/tags" Target="../tags/tag435.xml"/><Relationship Id="rId29" Type="http://schemas.openxmlformats.org/officeDocument/2006/relationships/tags" Target="../tags/tag461.xml"/><Relationship Id="rId28" Type="http://schemas.openxmlformats.org/officeDocument/2006/relationships/tags" Target="../tags/tag460.xml"/><Relationship Id="rId27" Type="http://schemas.openxmlformats.org/officeDocument/2006/relationships/tags" Target="../tags/tag459.xml"/><Relationship Id="rId26" Type="http://schemas.openxmlformats.org/officeDocument/2006/relationships/tags" Target="../tags/tag458.xml"/><Relationship Id="rId25" Type="http://schemas.openxmlformats.org/officeDocument/2006/relationships/tags" Target="../tags/tag457.xml"/><Relationship Id="rId24" Type="http://schemas.openxmlformats.org/officeDocument/2006/relationships/tags" Target="../tags/tag456.xml"/><Relationship Id="rId23" Type="http://schemas.openxmlformats.org/officeDocument/2006/relationships/tags" Target="../tags/tag455.xml"/><Relationship Id="rId22" Type="http://schemas.openxmlformats.org/officeDocument/2006/relationships/tags" Target="../tags/tag454.xml"/><Relationship Id="rId21" Type="http://schemas.openxmlformats.org/officeDocument/2006/relationships/tags" Target="../tags/tag453.xml"/><Relationship Id="rId20" Type="http://schemas.openxmlformats.org/officeDocument/2006/relationships/tags" Target="../tags/tag452.xml"/><Relationship Id="rId2" Type="http://schemas.openxmlformats.org/officeDocument/2006/relationships/tags" Target="../tags/tag434.xml"/><Relationship Id="rId19" Type="http://schemas.openxmlformats.org/officeDocument/2006/relationships/tags" Target="../tags/tag451.xml"/><Relationship Id="rId18" Type="http://schemas.openxmlformats.org/officeDocument/2006/relationships/tags" Target="../tags/tag450.xml"/><Relationship Id="rId17" Type="http://schemas.openxmlformats.org/officeDocument/2006/relationships/tags" Target="../tags/tag449.xml"/><Relationship Id="rId16" Type="http://schemas.openxmlformats.org/officeDocument/2006/relationships/tags" Target="../tags/tag448.xml"/><Relationship Id="rId15" Type="http://schemas.openxmlformats.org/officeDocument/2006/relationships/tags" Target="../tags/tag447.xml"/><Relationship Id="rId14" Type="http://schemas.openxmlformats.org/officeDocument/2006/relationships/tags" Target="../tags/tag446.xml"/><Relationship Id="rId13" Type="http://schemas.openxmlformats.org/officeDocument/2006/relationships/tags" Target="../tags/tag445.xml"/><Relationship Id="rId12" Type="http://schemas.openxmlformats.org/officeDocument/2006/relationships/tags" Target="../tags/tag444.xml"/><Relationship Id="rId11" Type="http://schemas.openxmlformats.org/officeDocument/2006/relationships/tags" Target="../tags/tag443.xml"/><Relationship Id="rId10" Type="http://schemas.openxmlformats.org/officeDocument/2006/relationships/tags" Target="../tags/tag442.xml"/><Relationship Id="rId1" Type="http://schemas.openxmlformats.org/officeDocument/2006/relationships/tags" Target="../tags/tag433.xml"/></Relationships>
</file>

<file path=ppt/slides/_rels/slide16.xml.rels><?xml version="1.0" encoding="UTF-8" standalone="yes"?>
<Relationships xmlns="http://schemas.openxmlformats.org/package/2006/relationships"><Relationship Id="rId9" Type="http://schemas.openxmlformats.org/officeDocument/2006/relationships/image" Target="../media/image39.png"/><Relationship Id="rId8" Type="http://schemas.openxmlformats.org/officeDocument/2006/relationships/tags" Target="../tags/tag481.xml"/><Relationship Id="rId7" Type="http://schemas.openxmlformats.org/officeDocument/2006/relationships/image" Target="../media/image38.png"/><Relationship Id="rId6" Type="http://schemas.openxmlformats.org/officeDocument/2006/relationships/tags" Target="../tags/tag480.xml"/><Relationship Id="rId5" Type="http://schemas.openxmlformats.org/officeDocument/2006/relationships/image" Target="../media/image37.png"/><Relationship Id="rId4" Type="http://schemas.openxmlformats.org/officeDocument/2006/relationships/tags" Target="../tags/tag479.xml"/><Relationship Id="rId3" Type="http://schemas.openxmlformats.org/officeDocument/2006/relationships/tags" Target="../tags/tag478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477.xml"/><Relationship Id="rId19" Type="http://schemas.openxmlformats.org/officeDocument/2006/relationships/tags" Target="../tags/tag490.xml"/><Relationship Id="rId18" Type="http://schemas.openxmlformats.org/officeDocument/2006/relationships/tags" Target="../tags/tag489.xml"/><Relationship Id="rId17" Type="http://schemas.openxmlformats.org/officeDocument/2006/relationships/tags" Target="../tags/tag488.xml"/><Relationship Id="rId16" Type="http://schemas.openxmlformats.org/officeDocument/2006/relationships/tags" Target="../tags/tag487.xml"/><Relationship Id="rId15" Type="http://schemas.openxmlformats.org/officeDocument/2006/relationships/tags" Target="../tags/tag486.xml"/><Relationship Id="rId14" Type="http://schemas.openxmlformats.org/officeDocument/2006/relationships/tags" Target="../tags/tag485.xml"/><Relationship Id="rId13" Type="http://schemas.openxmlformats.org/officeDocument/2006/relationships/tags" Target="../tags/tag484.xml"/><Relationship Id="rId12" Type="http://schemas.openxmlformats.org/officeDocument/2006/relationships/tags" Target="../tags/tag483.xml"/><Relationship Id="rId11" Type="http://schemas.openxmlformats.org/officeDocument/2006/relationships/image" Target="../media/image40.png"/><Relationship Id="rId10" Type="http://schemas.openxmlformats.org/officeDocument/2006/relationships/tags" Target="../tags/tag482.xml"/><Relationship Id="rId1" Type="http://schemas.openxmlformats.org/officeDocument/2006/relationships/tags" Target="../tags/tag476.xml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tags" Target="../tags/tag499.xml"/><Relationship Id="rId8" Type="http://schemas.openxmlformats.org/officeDocument/2006/relationships/tags" Target="../tags/tag498.xml"/><Relationship Id="rId7" Type="http://schemas.openxmlformats.org/officeDocument/2006/relationships/tags" Target="../tags/tag497.xml"/><Relationship Id="rId65" Type="http://schemas.openxmlformats.org/officeDocument/2006/relationships/slideLayout" Target="../slideLayouts/slideLayout1.xml"/><Relationship Id="rId64" Type="http://schemas.openxmlformats.org/officeDocument/2006/relationships/tags" Target="../tags/tag554.xml"/><Relationship Id="rId63" Type="http://schemas.openxmlformats.org/officeDocument/2006/relationships/tags" Target="../tags/tag553.xml"/><Relationship Id="rId62" Type="http://schemas.openxmlformats.org/officeDocument/2006/relationships/tags" Target="../tags/tag552.xml"/><Relationship Id="rId61" Type="http://schemas.openxmlformats.org/officeDocument/2006/relationships/tags" Target="../tags/tag551.xml"/><Relationship Id="rId60" Type="http://schemas.openxmlformats.org/officeDocument/2006/relationships/tags" Target="../tags/tag550.xml"/><Relationship Id="rId6" Type="http://schemas.openxmlformats.org/officeDocument/2006/relationships/tags" Target="../tags/tag496.xml"/><Relationship Id="rId59" Type="http://schemas.openxmlformats.org/officeDocument/2006/relationships/tags" Target="../tags/tag549.xml"/><Relationship Id="rId58" Type="http://schemas.openxmlformats.org/officeDocument/2006/relationships/tags" Target="../tags/tag548.xml"/><Relationship Id="rId57" Type="http://schemas.openxmlformats.org/officeDocument/2006/relationships/tags" Target="../tags/tag547.xml"/><Relationship Id="rId56" Type="http://schemas.openxmlformats.org/officeDocument/2006/relationships/tags" Target="../tags/tag546.xml"/><Relationship Id="rId55" Type="http://schemas.openxmlformats.org/officeDocument/2006/relationships/tags" Target="../tags/tag545.xml"/><Relationship Id="rId54" Type="http://schemas.openxmlformats.org/officeDocument/2006/relationships/tags" Target="../tags/tag544.xml"/><Relationship Id="rId53" Type="http://schemas.openxmlformats.org/officeDocument/2006/relationships/tags" Target="../tags/tag543.xml"/><Relationship Id="rId52" Type="http://schemas.openxmlformats.org/officeDocument/2006/relationships/tags" Target="../tags/tag542.xml"/><Relationship Id="rId51" Type="http://schemas.openxmlformats.org/officeDocument/2006/relationships/tags" Target="../tags/tag541.xml"/><Relationship Id="rId50" Type="http://schemas.openxmlformats.org/officeDocument/2006/relationships/tags" Target="../tags/tag540.xml"/><Relationship Id="rId5" Type="http://schemas.openxmlformats.org/officeDocument/2006/relationships/tags" Target="../tags/tag495.xml"/><Relationship Id="rId49" Type="http://schemas.openxmlformats.org/officeDocument/2006/relationships/tags" Target="../tags/tag539.xml"/><Relationship Id="rId48" Type="http://schemas.openxmlformats.org/officeDocument/2006/relationships/tags" Target="../tags/tag538.xml"/><Relationship Id="rId47" Type="http://schemas.openxmlformats.org/officeDocument/2006/relationships/tags" Target="../tags/tag537.xml"/><Relationship Id="rId46" Type="http://schemas.openxmlformats.org/officeDocument/2006/relationships/tags" Target="../tags/tag536.xml"/><Relationship Id="rId45" Type="http://schemas.openxmlformats.org/officeDocument/2006/relationships/tags" Target="../tags/tag535.xml"/><Relationship Id="rId44" Type="http://schemas.openxmlformats.org/officeDocument/2006/relationships/tags" Target="../tags/tag534.xml"/><Relationship Id="rId43" Type="http://schemas.openxmlformats.org/officeDocument/2006/relationships/tags" Target="../tags/tag533.xml"/><Relationship Id="rId42" Type="http://schemas.openxmlformats.org/officeDocument/2006/relationships/tags" Target="../tags/tag532.xml"/><Relationship Id="rId41" Type="http://schemas.openxmlformats.org/officeDocument/2006/relationships/tags" Target="../tags/tag531.xml"/><Relationship Id="rId40" Type="http://schemas.openxmlformats.org/officeDocument/2006/relationships/tags" Target="../tags/tag530.xml"/><Relationship Id="rId4" Type="http://schemas.openxmlformats.org/officeDocument/2006/relationships/tags" Target="../tags/tag494.xml"/><Relationship Id="rId39" Type="http://schemas.openxmlformats.org/officeDocument/2006/relationships/tags" Target="../tags/tag529.xml"/><Relationship Id="rId38" Type="http://schemas.openxmlformats.org/officeDocument/2006/relationships/tags" Target="../tags/tag528.xml"/><Relationship Id="rId37" Type="http://schemas.openxmlformats.org/officeDocument/2006/relationships/tags" Target="../tags/tag527.xml"/><Relationship Id="rId36" Type="http://schemas.openxmlformats.org/officeDocument/2006/relationships/tags" Target="../tags/tag526.xml"/><Relationship Id="rId35" Type="http://schemas.openxmlformats.org/officeDocument/2006/relationships/tags" Target="../tags/tag525.xml"/><Relationship Id="rId34" Type="http://schemas.openxmlformats.org/officeDocument/2006/relationships/tags" Target="../tags/tag524.xml"/><Relationship Id="rId33" Type="http://schemas.openxmlformats.org/officeDocument/2006/relationships/tags" Target="../tags/tag523.xml"/><Relationship Id="rId32" Type="http://schemas.openxmlformats.org/officeDocument/2006/relationships/tags" Target="../tags/tag522.xml"/><Relationship Id="rId31" Type="http://schemas.openxmlformats.org/officeDocument/2006/relationships/tags" Target="../tags/tag521.xml"/><Relationship Id="rId30" Type="http://schemas.openxmlformats.org/officeDocument/2006/relationships/tags" Target="../tags/tag520.xml"/><Relationship Id="rId3" Type="http://schemas.openxmlformats.org/officeDocument/2006/relationships/tags" Target="../tags/tag493.xml"/><Relationship Id="rId29" Type="http://schemas.openxmlformats.org/officeDocument/2006/relationships/tags" Target="../tags/tag519.xml"/><Relationship Id="rId28" Type="http://schemas.openxmlformats.org/officeDocument/2006/relationships/tags" Target="../tags/tag518.xml"/><Relationship Id="rId27" Type="http://schemas.openxmlformats.org/officeDocument/2006/relationships/tags" Target="../tags/tag517.xml"/><Relationship Id="rId26" Type="http://schemas.openxmlformats.org/officeDocument/2006/relationships/tags" Target="../tags/tag516.xml"/><Relationship Id="rId25" Type="http://schemas.openxmlformats.org/officeDocument/2006/relationships/tags" Target="../tags/tag515.xml"/><Relationship Id="rId24" Type="http://schemas.openxmlformats.org/officeDocument/2006/relationships/tags" Target="../tags/tag514.xml"/><Relationship Id="rId23" Type="http://schemas.openxmlformats.org/officeDocument/2006/relationships/tags" Target="../tags/tag513.xml"/><Relationship Id="rId22" Type="http://schemas.openxmlformats.org/officeDocument/2006/relationships/tags" Target="../tags/tag512.xml"/><Relationship Id="rId21" Type="http://schemas.openxmlformats.org/officeDocument/2006/relationships/tags" Target="../tags/tag511.xml"/><Relationship Id="rId20" Type="http://schemas.openxmlformats.org/officeDocument/2006/relationships/tags" Target="../tags/tag510.xml"/><Relationship Id="rId2" Type="http://schemas.openxmlformats.org/officeDocument/2006/relationships/tags" Target="../tags/tag492.xml"/><Relationship Id="rId19" Type="http://schemas.openxmlformats.org/officeDocument/2006/relationships/tags" Target="../tags/tag509.xml"/><Relationship Id="rId18" Type="http://schemas.openxmlformats.org/officeDocument/2006/relationships/tags" Target="../tags/tag508.xml"/><Relationship Id="rId17" Type="http://schemas.openxmlformats.org/officeDocument/2006/relationships/tags" Target="../tags/tag507.xml"/><Relationship Id="rId16" Type="http://schemas.openxmlformats.org/officeDocument/2006/relationships/tags" Target="../tags/tag506.xml"/><Relationship Id="rId15" Type="http://schemas.openxmlformats.org/officeDocument/2006/relationships/tags" Target="../tags/tag505.xml"/><Relationship Id="rId14" Type="http://schemas.openxmlformats.org/officeDocument/2006/relationships/tags" Target="../tags/tag504.xml"/><Relationship Id="rId13" Type="http://schemas.openxmlformats.org/officeDocument/2006/relationships/tags" Target="../tags/tag503.xml"/><Relationship Id="rId12" Type="http://schemas.openxmlformats.org/officeDocument/2006/relationships/tags" Target="../tags/tag502.xml"/><Relationship Id="rId11" Type="http://schemas.openxmlformats.org/officeDocument/2006/relationships/tags" Target="../tags/tag501.xml"/><Relationship Id="rId10" Type="http://schemas.openxmlformats.org/officeDocument/2006/relationships/tags" Target="../tags/tag500.xml"/><Relationship Id="rId1" Type="http://schemas.openxmlformats.org/officeDocument/2006/relationships/tags" Target="../tags/tag491.xml"/></Relationships>
</file>

<file path=ppt/slides/_rels/slide18.xml.rels><?xml version="1.0" encoding="UTF-8" standalone="yes"?>
<Relationships xmlns="http://schemas.openxmlformats.org/package/2006/relationships"><Relationship Id="rId9" Type="http://schemas.openxmlformats.org/officeDocument/2006/relationships/tags" Target="../tags/tag563.xml"/><Relationship Id="rId8" Type="http://schemas.openxmlformats.org/officeDocument/2006/relationships/tags" Target="../tags/tag562.xml"/><Relationship Id="rId7" Type="http://schemas.openxmlformats.org/officeDocument/2006/relationships/tags" Target="../tags/tag561.xml"/><Relationship Id="rId6" Type="http://schemas.openxmlformats.org/officeDocument/2006/relationships/tags" Target="../tags/tag560.xml"/><Relationship Id="rId5" Type="http://schemas.openxmlformats.org/officeDocument/2006/relationships/tags" Target="../tags/tag559.xml"/><Relationship Id="rId4" Type="http://schemas.openxmlformats.org/officeDocument/2006/relationships/tags" Target="../tags/tag558.xml"/><Relationship Id="rId3" Type="http://schemas.openxmlformats.org/officeDocument/2006/relationships/tags" Target="../tags/tag557.xml"/><Relationship Id="rId29" Type="http://schemas.openxmlformats.org/officeDocument/2006/relationships/slideLayout" Target="../slideLayouts/slideLayout1.xml"/><Relationship Id="rId28" Type="http://schemas.openxmlformats.org/officeDocument/2006/relationships/tags" Target="../tags/tag581.xml"/><Relationship Id="rId27" Type="http://schemas.openxmlformats.org/officeDocument/2006/relationships/tags" Target="../tags/tag580.xml"/><Relationship Id="rId26" Type="http://schemas.openxmlformats.org/officeDocument/2006/relationships/tags" Target="../tags/tag579.xml"/><Relationship Id="rId25" Type="http://schemas.openxmlformats.org/officeDocument/2006/relationships/tags" Target="../tags/tag578.xml"/><Relationship Id="rId24" Type="http://schemas.openxmlformats.org/officeDocument/2006/relationships/tags" Target="../tags/tag577.xml"/><Relationship Id="rId23" Type="http://schemas.openxmlformats.org/officeDocument/2006/relationships/tags" Target="../tags/tag576.xml"/><Relationship Id="rId22" Type="http://schemas.openxmlformats.org/officeDocument/2006/relationships/tags" Target="../tags/tag575.xml"/><Relationship Id="rId21" Type="http://schemas.openxmlformats.org/officeDocument/2006/relationships/tags" Target="../tags/tag574.xml"/><Relationship Id="rId20" Type="http://schemas.openxmlformats.org/officeDocument/2006/relationships/image" Target="../media/image41.png"/><Relationship Id="rId2" Type="http://schemas.openxmlformats.org/officeDocument/2006/relationships/tags" Target="../tags/tag556.xml"/><Relationship Id="rId19" Type="http://schemas.openxmlformats.org/officeDocument/2006/relationships/tags" Target="../tags/tag573.xml"/><Relationship Id="rId18" Type="http://schemas.openxmlformats.org/officeDocument/2006/relationships/tags" Target="../tags/tag572.xml"/><Relationship Id="rId17" Type="http://schemas.openxmlformats.org/officeDocument/2006/relationships/tags" Target="../tags/tag571.xml"/><Relationship Id="rId16" Type="http://schemas.openxmlformats.org/officeDocument/2006/relationships/tags" Target="../tags/tag570.xml"/><Relationship Id="rId15" Type="http://schemas.openxmlformats.org/officeDocument/2006/relationships/tags" Target="../tags/tag569.xml"/><Relationship Id="rId14" Type="http://schemas.openxmlformats.org/officeDocument/2006/relationships/tags" Target="../tags/tag568.xml"/><Relationship Id="rId13" Type="http://schemas.openxmlformats.org/officeDocument/2006/relationships/tags" Target="../tags/tag567.xml"/><Relationship Id="rId12" Type="http://schemas.openxmlformats.org/officeDocument/2006/relationships/tags" Target="../tags/tag566.xml"/><Relationship Id="rId11" Type="http://schemas.openxmlformats.org/officeDocument/2006/relationships/tags" Target="../tags/tag565.xml"/><Relationship Id="rId10" Type="http://schemas.openxmlformats.org/officeDocument/2006/relationships/tags" Target="../tags/tag564.xml"/><Relationship Id="rId1" Type="http://schemas.openxmlformats.org/officeDocument/2006/relationships/tags" Target="../tags/tag555.xml"/></Relationships>
</file>

<file path=ppt/slides/_rels/slide19.xml.rels><?xml version="1.0" encoding="UTF-8" standalone="yes"?>
<Relationships xmlns="http://schemas.openxmlformats.org/package/2006/relationships"><Relationship Id="rId9" Type="http://schemas.openxmlformats.org/officeDocument/2006/relationships/tags" Target="../tags/tag590.xml"/><Relationship Id="rId8" Type="http://schemas.openxmlformats.org/officeDocument/2006/relationships/tags" Target="../tags/tag589.xml"/><Relationship Id="rId7" Type="http://schemas.openxmlformats.org/officeDocument/2006/relationships/tags" Target="../tags/tag588.xml"/><Relationship Id="rId69" Type="http://schemas.openxmlformats.org/officeDocument/2006/relationships/slideLayout" Target="../slideLayouts/slideLayout1.xml"/><Relationship Id="rId68" Type="http://schemas.openxmlformats.org/officeDocument/2006/relationships/tags" Target="../tags/tag649.xml"/><Relationship Id="rId67" Type="http://schemas.openxmlformats.org/officeDocument/2006/relationships/tags" Target="../tags/tag648.xml"/><Relationship Id="rId66" Type="http://schemas.openxmlformats.org/officeDocument/2006/relationships/tags" Target="../tags/tag647.xml"/><Relationship Id="rId65" Type="http://schemas.openxmlformats.org/officeDocument/2006/relationships/tags" Target="../tags/tag646.xml"/><Relationship Id="rId64" Type="http://schemas.openxmlformats.org/officeDocument/2006/relationships/tags" Target="../tags/tag645.xml"/><Relationship Id="rId63" Type="http://schemas.openxmlformats.org/officeDocument/2006/relationships/tags" Target="../tags/tag644.xml"/><Relationship Id="rId62" Type="http://schemas.openxmlformats.org/officeDocument/2006/relationships/tags" Target="../tags/tag643.xml"/><Relationship Id="rId61" Type="http://schemas.openxmlformats.org/officeDocument/2006/relationships/tags" Target="../tags/tag642.xml"/><Relationship Id="rId60" Type="http://schemas.openxmlformats.org/officeDocument/2006/relationships/tags" Target="../tags/tag641.xml"/><Relationship Id="rId6" Type="http://schemas.openxmlformats.org/officeDocument/2006/relationships/tags" Target="../tags/tag587.xml"/><Relationship Id="rId59" Type="http://schemas.openxmlformats.org/officeDocument/2006/relationships/tags" Target="../tags/tag640.xml"/><Relationship Id="rId58" Type="http://schemas.openxmlformats.org/officeDocument/2006/relationships/tags" Target="../tags/tag639.xml"/><Relationship Id="rId57" Type="http://schemas.openxmlformats.org/officeDocument/2006/relationships/tags" Target="../tags/tag638.xml"/><Relationship Id="rId56" Type="http://schemas.openxmlformats.org/officeDocument/2006/relationships/tags" Target="../tags/tag637.xml"/><Relationship Id="rId55" Type="http://schemas.openxmlformats.org/officeDocument/2006/relationships/tags" Target="../tags/tag636.xml"/><Relationship Id="rId54" Type="http://schemas.openxmlformats.org/officeDocument/2006/relationships/tags" Target="../tags/tag635.xml"/><Relationship Id="rId53" Type="http://schemas.openxmlformats.org/officeDocument/2006/relationships/tags" Target="../tags/tag634.xml"/><Relationship Id="rId52" Type="http://schemas.openxmlformats.org/officeDocument/2006/relationships/tags" Target="../tags/tag633.xml"/><Relationship Id="rId51" Type="http://schemas.openxmlformats.org/officeDocument/2006/relationships/tags" Target="../tags/tag632.xml"/><Relationship Id="rId50" Type="http://schemas.openxmlformats.org/officeDocument/2006/relationships/tags" Target="../tags/tag631.xml"/><Relationship Id="rId5" Type="http://schemas.openxmlformats.org/officeDocument/2006/relationships/tags" Target="../tags/tag586.xml"/><Relationship Id="rId49" Type="http://schemas.openxmlformats.org/officeDocument/2006/relationships/tags" Target="../tags/tag630.xml"/><Relationship Id="rId48" Type="http://schemas.openxmlformats.org/officeDocument/2006/relationships/tags" Target="../tags/tag629.xml"/><Relationship Id="rId47" Type="http://schemas.openxmlformats.org/officeDocument/2006/relationships/tags" Target="../tags/tag628.xml"/><Relationship Id="rId46" Type="http://schemas.openxmlformats.org/officeDocument/2006/relationships/tags" Target="../tags/tag627.xml"/><Relationship Id="rId45" Type="http://schemas.openxmlformats.org/officeDocument/2006/relationships/tags" Target="../tags/tag626.xml"/><Relationship Id="rId44" Type="http://schemas.openxmlformats.org/officeDocument/2006/relationships/tags" Target="../tags/tag625.xml"/><Relationship Id="rId43" Type="http://schemas.openxmlformats.org/officeDocument/2006/relationships/tags" Target="../tags/tag624.xml"/><Relationship Id="rId42" Type="http://schemas.openxmlformats.org/officeDocument/2006/relationships/tags" Target="../tags/tag623.xml"/><Relationship Id="rId41" Type="http://schemas.openxmlformats.org/officeDocument/2006/relationships/tags" Target="../tags/tag622.xml"/><Relationship Id="rId40" Type="http://schemas.openxmlformats.org/officeDocument/2006/relationships/tags" Target="../tags/tag621.xml"/><Relationship Id="rId4" Type="http://schemas.openxmlformats.org/officeDocument/2006/relationships/tags" Target="../tags/tag585.xml"/><Relationship Id="rId39" Type="http://schemas.openxmlformats.org/officeDocument/2006/relationships/tags" Target="../tags/tag620.xml"/><Relationship Id="rId38" Type="http://schemas.openxmlformats.org/officeDocument/2006/relationships/tags" Target="../tags/tag619.xml"/><Relationship Id="rId37" Type="http://schemas.openxmlformats.org/officeDocument/2006/relationships/tags" Target="../tags/tag618.xml"/><Relationship Id="rId36" Type="http://schemas.openxmlformats.org/officeDocument/2006/relationships/tags" Target="../tags/tag617.xml"/><Relationship Id="rId35" Type="http://schemas.openxmlformats.org/officeDocument/2006/relationships/tags" Target="../tags/tag616.xml"/><Relationship Id="rId34" Type="http://schemas.openxmlformats.org/officeDocument/2006/relationships/tags" Target="../tags/tag615.xml"/><Relationship Id="rId33" Type="http://schemas.openxmlformats.org/officeDocument/2006/relationships/tags" Target="../tags/tag614.xml"/><Relationship Id="rId32" Type="http://schemas.openxmlformats.org/officeDocument/2006/relationships/tags" Target="../tags/tag613.xml"/><Relationship Id="rId31" Type="http://schemas.openxmlformats.org/officeDocument/2006/relationships/tags" Target="../tags/tag612.xml"/><Relationship Id="rId30" Type="http://schemas.openxmlformats.org/officeDocument/2006/relationships/tags" Target="../tags/tag611.xml"/><Relationship Id="rId3" Type="http://schemas.openxmlformats.org/officeDocument/2006/relationships/tags" Target="../tags/tag584.xml"/><Relationship Id="rId29" Type="http://schemas.openxmlformats.org/officeDocument/2006/relationships/tags" Target="../tags/tag610.xml"/><Relationship Id="rId28" Type="http://schemas.openxmlformats.org/officeDocument/2006/relationships/tags" Target="../tags/tag609.xml"/><Relationship Id="rId27" Type="http://schemas.openxmlformats.org/officeDocument/2006/relationships/tags" Target="../tags/tag608.xml"/><Relationship Id="rId26" Type="http://schemas.openxmlformats.org/officeDocument/2006/relationships/tags" Target="../tags/tag607.xml"/><Relationship Id="rId25" Type="http://schemas.openxmlformats.org/officeDocument/2006/relationships/tags" Target="../tags/tag606.xml"/><Relationship Id="rId24" Type="http://schemas.openxmlformats.org/officeDocument/2006/relationships/tags" Target="../tags/tag605.xml"/><Relationship Id="rId23" Type="http://schemas.openxmlformats.org/officeDocument/2006/relationships/tags" Target="../tags/tag604.xml"/><Relationship Id="rId22" Type="http://schemas.openxmlformats.org/officeDocument/2006/relationships/tags" Target="../tags/tag603.xml"/><Relationship Id="rId21" Type="http://schemas.openxmlformats.org/officeDocument/2006/relationships/tags" Target="../tags/tag602.xml"/><Relationship Id="rId20" Type="http://schemas.openxmlformats.org/officeDocument/2006/relationships/tags" Target="../tags/tag601.xml"/><Relationship Id="rId2" Type="http://schemas.openxmlformats.org/officeDocument/2006/relationships/tags" Target="../tags/tag583.xml"/><Relationship Id="rId19" Type="http://schemas.openxmlformats.org/officeDocument/2006/relationships/tags" Target="../tags/tag600.xml"/><Relationship Id="rId18" Type="http://schemas.openxmlformats.org/officeDocument/2006/relationships/tags" Target="../tags/tag599.xml"/><Relationship Id="rId17" Type="http://schemas.openxmlformats.org/officeDocument/2006/relationships/tags" Target="../tags/tag598.xml"/><Relationship Id="rId16" Type="http://schemas.openxmlformats.org/officeDocument/2006/relationships/tags" Target="../tags/tag597.xml"/><Relationship Id="rId15" Type="http://schemas.openxmlformats.org/officeDocument/2006/relationships/tags" Target="../tags/tag596.xml"/><Relationship Id="rId14" Type="http://schemas.openxmlformats.org/officeDocument/2006/relationships/tags" Target="../tags/tag595.xml"/><Relationship Id="rId13" Type="http://schemas.openxmlformats.org/officeDocument/2006/relationships/tags" Target="../tags/tag594.xml"/><Relationship Id="rId12" Type="http://schemas.openxmlformats.org/officeDocument/2006/relationships/tags" Target="../tags/tag593.xml"/><Relationship Id="rId11" Type="http://schemas.openxmlformats.org/officeDocument/2006/relationships/tags" Target="../tags/tag592.xml"/><Relationship Id="rId10" Type="http://schemas.openxmlformats.org/officeDocument/2006/relationships/tags" Target="../tags/tag591.xml"/><Relationship Id="rId1" Type="http://schemas.openxmlformats.org/officeDocument/2006/relationships/tags" Target="../tags/tag582.xml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6.jpeg"/><Relationship Id="rId8" Type="http://schemas.openxmlformats.org/officeDocument/2006/relationships/tags" Target="../tags/tag14.xml"/><Relationship Id="rId7" Type="http://schemas.openxmlformats.org/officeDocument/2006/relationships/image" Target="../media/image5.jpeg"/><Relationship Id="rId6" Type="http://schemas.openxmlformats.org/officeDocument/2006/relationships/tags" Target="../tags/tag13.xml"/><Relationship Id="rId5" Type="http://schemas.openxmlformats.org/officeDocument/2006/relationships/image" Target="../media/image4.jpeg"/><Relationship Id="rId4" Type="http://schemas.openxmlformats.org/officeDocument/2006/relationships/tags" Target="../tags/tag12.xml"/><Relationship Id="rId3" Type="http://schemas.openxmlformats.org/officeDocument/2006/relationships/image" Target="../media/image3.png"/><Relationship Id="rId23" Type="http://schemas.openxmlformats.org/officeDocument/2006/relationships/slideLayout" Target="../slideLayouts/slideLayout1.xml"/><Relationship Id="rId22" Type="http://schemas.openxmlformats.org/officeDocument/2006/relationships/tags" Target="../tags/tag23.xml"/><Relationship Id="rId21" Type="http://schemas.openxmlformats.org/officeDocument/2006/relationships/image" Target="../media/image10.png"/><Relationship Id="rId20" Type="http://schemas.openxmlformats.org/officeDocument/2006/relationships/tags" Target="../tags/tag22.xml"/><Relationship Id="rId2" Type="http://schemas.openxmlformats.org/officeDocument/2006/relationships/tags" Target="../tags/tag11.xml"/><Relationship Id="rId19" Type="http://schemas.openxmlformats.org/officeDocument/2006/relationships/tags" Target="../tags/tag21.xml"/><Relationship Id="rId18" Type="http://schemas.openxmlformats.org/officeDocument/2006/relationships/image" Target="../media/image9.png"/><Relationship Id="rId17" Type="http://schemas.openxmlformats.org/officeDocument/2006/relationships/tags" Target="../tags/tag20.xml"/><Relationship Id="rId16" Type="http://schemas.openxmlformats.org/officeDocument/2006/relationships/tags" Target="../tags/tag19.xml"/><Relationship Id="rId15" Type="http://schemas.openxmlformats.org/officeDocument/2006/relationships/image" Target="../media/image8.jpeg"/><Relationship Id="rId14" Type="http://schemas.openxmlformats.org/officeDocument/2006/relationships/tags" Target="../tags/tag18.xml"/><Relationship Id="rId13" Type="http://schemas.openxmlformats.org/officeDocument/2006/relationships/image" Target="../media/image7.png"/><Relationship Id="rId12" Type="http://schemas.openxmlformats.org/officeDocument/2006/relationships/tags" Target="../tags/tag17.xml"/><Relationship Id="rId11" Type="http://schemas.openxmlformats.org/officeDocument/2006/relationships/tags" Target="../tags/tag16.xml"/><Relationship Id="rId10" Type="http://schemas.openxmlformats.org/officeDocument/2006/relationships/tags" Target="../tags/tag15.xml"/><Relationship Id="rId1" Type="http://schemas.openxmlformats.org/officeDocument/2006/relationships/tags" Target="../tags/tag10.xml"/></Relationships>
</file>

<file path=ppt/slides/_rels/slide20.xml.rels><?xml version="1.0" encoding="UTF-8" standalone="yes"?>
<Relationships xmlns="http://schemas.openxmlformats.org/package/2006/relationships"><Relationship Id="rId9" Type="http://schemas.openxmlformats.org/officeDocument/2006/relationships/image" Target="../media/image44.emf"/><Relationship Id="rId8" Type="http://schemas.openxmlformats.org/officeDocument/2006/relationships/package" Target="../embeddings/Document2.docx"/><Relationship Id="rId7" Type="http://schemas.openxmlformats.org/officeDocument/2006/relationships/tags" Target="../tags/tag654.xml"/><Relationship Id="rId6" Type="http://schemas.openxmlformats.org/officeDocument/2006/relationships/image" Target="../media/image43.png"/><Relationship Id="rId5" Type="http://schemas.openxmlformats.org/officeDocument/2006/relationships/tags" Target="../tags/tag653.xml"/><Relationship Id="rId4" Type="http://schemas.openxmlformats.org/officeDocument/2006/relationships/image" Target="../media/image42.png"/><Relationship Id="rId3" Type="http://schemas.openxmlformats.org/officeDocument/2006/relationships/tags" Target="../tags/tag652.xml"/><Relationship Id="rId29" Type="http://schemas.openxmlformats.org/officeDocument/2006/relationships/vmlDrawing" Target="../drawings/vmlDrawing5.vml"/><Relationship Id="rId28" Type="http://schemas.openxmlformats.org/officeDocument/2006/relationships/slideLayout" Target="../slideLayouts/slideLayout1.xml"/><Relationship Id="rId27" Type="http://schemas.openxmlformats.org/officeDocument/2006/relationships/tags" Target="../tags/tag671.xml"/><Relationship Id="rId26" Type="http://schemas.openxmlformats.org/officeDocument/2006/relationships/tags" Target="../tags/tag670.xml"/><Relationship Id="rId25" Type="http://schemas.openxmlformats.org/officeDocument/2006/relationships/tags" Target="../tags/tag669.xml"/><Relationship Id="rId24" Type="http://schemas.openxmlformats.org/officeDocument/2006/relationships/tags" Target="../tags/tag668.xml"/><Relationship Id="rId23" Type="http://schemas.openxmlformats.org/officeDocument/2006/relationships/tags" Target="../tags/tag667.xml"/><Relationship Id="rId22" Type="http://schemas.openxmlformats.org/officeDocument/2006/relationships/tags" Target="../tags/tag666.xml"/><Relationship Id="rId21" Type="http://schemas.openxmlformats.org/officeDocument/2006/relationships/tags" Target="../tags/tag665.xml"/><Relationship Id="rId20" Type="http://schemas.openxmlformats.org/officeDocument/2006/relationships/tags" Target="../tags/tag664.xml"/><Relationship Id="rId2" Type="http://schemas.openxmlformats.org/officeDocument/2006/relationships/tags" Target="../tags/tag651.xml"/><Relationship Id="rId19" Type="http://schemas.openxmlformats.org/officeDocument/2006/relationships/tags" Target="../tags/tag663.xml"/><Relationship Id="rId18" Type="http://schemas.openxmlformats.org/officeDocument/2006/relationships/tags" Target="../tags/tag662.xml"/><Relationship Id="rId17" Type="http://schemas.openxmlformats.org/officeDocument/2006/relationships/tags" Target="../tags/tag661.xml"/><Relationship Id="rId16" Type="http://schemas.openxmlformats.org/officeDocument/2006/relationships/tags" Target="../tags/tag660.xml"/><Relationship Id="rId15" Type="http://schemas.openxmlformats.org/officeDocument/2006/relationships/tags" Target="../tags/tag659.xml"/><Relationship Id="rId14" Type="http://schemas.openxmlformats.org/officeDocument/2006/relationships/tags" Target="../tags/tag658.xml"/><Relationship Id="rId13" Type="http://schemas.openxmlformats.org/officeDocument/2006/relationships/tags" Target="../tags/tag657.xml"/><Relationship Id="rId12" Type="http://schemas.openxmlformats.org/officeDocument/2006/relationships/tags" Target="../tags/tag656.xml"/><Relationship Id="rId11" Type="http://schemas.openxmlformats.org/officeDocument/2006/relationships/image" Target="../media/image45.png"/><Relationship Id="rId10" Type="http://schemas.openxmlformats.org/officeDocument/2006/relationships/tags" Target="../tags/tag655.xml"/><Relationship Id="rId1" Type="http://schemas.openxmlformats.org/officeDocument/2006/relationships/tags" Target="../tags/tag650.xml"/></Relationships>
</file>

<file path=ppt/slides/_rels/slide21.xml.rels><?xml version="1.0" encoding="UTF-8" standalone="yes"?>
<Relationships xmlns="http://schemas.openxmlformats.org/package/2006/relationships"><Relationship Id="rId9" Type="http://schemas.openxmlformats.org/officeDocument/2006/relationships/tags" Target="../tags/tag680.xml"/><Relationship Id="rId8" Type="http://schemas.openxmlformats.org/officeDocument/2006/relationships/tags" Target="../tags/tag679.xml"/><Relationship Id="rId7" Type="http://schemas.openxmlformats.org/officeDocument/2006/relationships/tags" Target="../tags/tag678.xml"/><Relationship Id="rId6" Type="http://schemas.openxmlformats.org/officeDocument/2006/relationships/tags" Target="../tags/tag677.xml"/><Relationship Id="rId5" Type="http://schemas.openxmlformats.org/officeDocument/2006/relationships/tags" Target="../tags/tag676.xml"/><Relationship Id="rId4" Type="http://schemas.openxmlformats.org/officeDocument/2006/relationships/tags" Target="../tags/tag675.xml"/><Relationship Id="rId3" Type="http://schemas.openxmlformats.org/officeDocument/2006/relationships/tags" Target="../tags/tag674.xml"/><Relationship Id="rId27" Type="http://schemas.openxmlformats.org/officeDocument/2006/relationships/slideLayout" Target="../slideLayouts/slideLayout1.xml"/><Relationship Id="rId26" Type="http://schemas.openxmlformats.org/officeDocument/2006/relationships/tags" Target="../tags/tag697.xml"/><Relationship Id="rId25" Type="http://schemas.openxmlformats.org/officeDocument/2006/relationships/tags" Target="../tags/tag696.xml"/><Relationship Id="rId24" Type="http://schemas.openxmlformats.org/officeDocument/2006/relationships/tags" Target="../tags/tag695.xml"/><Relationship Id="rId23" Type="http://schemas.openxmlformats.org/officeDocument/2006/relationships/tags" Target="../tags/tag694.xml"/><Relationship Id="rId22" Type="http://schemas.openxmlformats.org/officeDocument/2006/relationships/tags" Target="../tags/tag693.xml"/><Relationship Id="rId21" Type="http://schemas.openxmlformats.org/officeDocument/2006/relationships/tags" Target="../tags/tag692.xml"/><Relationship Id="rId20" Type="http://schemas.openxmlformats.org/officeDocument/2006/relationships/tags" Target="../tags/tag691.xml"/><Relationship Id="rId2" Type="http://schemas.openxmlformats.org/officeDocument/2006/relationships/tags" Target="../tags/tag673.xml"/><Relationship Id="rId19" Type="http://schemas.openxmlformats.org/officeDocument/2006/relationships/tags" Target="../tags/tag690.xml"/><Relationship Id="rId18" Type="http://schemas.openxmlformats.org/officeDocument/2006/relationships/tags" Target="../tags/tag689.xml"/><Relationship Id="rId17" Type="http://schemas.openxmlformats.org/officeDocument/2006/relationships/tags" Target="../tags/tag688.xml"/><Relationship Id="rId16" Type="http://schemas.openxmlformats.org/officeDocument/2006/relationships/tags" Target="../tags/tag687.xml"/><Relationship Id="rId15" Type="http://schemas.openxmlformats.org/officeDocument/2006/relationships/tags" Target="../tags/tag686.xml"/><Relationship Id="rId14" Type="http://schemas.openxmlformats.org/officeDocument/2006/relationships/tags" Target="../tags/tag685.xml"/><Relationship Id="rId13" Type="http://schemas.openxmlformats.org/officeDocument/2006/relationships/tags" Target="../tags/tag684.xml"/><Relationship Id="rId12" Type="http://schemas.openxmlformats.org/officeDocument/2006/relationships/tags" Target="../tags/tag683.xml"/><Relationship Id="rId11" Type="http://schemas.openxmlformats.org/officeDocument/2006/relationships/tags" Target="../tags/tag682.xml"/><Relationship Id="rId10" Type="http://schemas.openxmlformats.org/officeDocument/2006/relationships/tags" Target="../tags/tag681.xml"/><Relationship Id="rId1" Type="http://schemas.openxmlformats.org/officeDocument/2006/relationships/tags" Target="../tags/tag67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699.xml"/><Relationship Id="rId1" Type="http://schemas.openxmlformats.org/officeDocument/2006/relationships/tags" Target="../tags/tag698.xml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3.xml"/><Relationship Id="rId8" Type="http://schemas.openxmlformats.org/officeDocument/2006/relationships/tags" Target="../tags/tag705.xml"/><Relationship Id="rId7" Type="http://schemas.openxmlformats.org/officeDocument/2006/relationships/tags" Target="../tags/tag704.xml"/><Relationship Id="rId6" Type="http://schemas.openxmlformats.org/officeDocument/2006/relationships/tags" Target="../tags/tag703.xml"/><Relationship Id="rId5" Type="http://schemas.openxmlformats.org/officeDocument/2006/relationships/tags" Target="../tags/tag702.xml"/><Relationship Id="rId4" Type="http://schemas.openxmlformats.org/officeDocument/2006/relationships/image" Target="../media/image46.emf"/><Relationship Id="rId3" Type="http://schemas.openxmlformats.org/officeDocument/2006/relationships/package" Target="../embeddings/Document3.docx"/><Relationship Id="rId2" Type="http://schemas.openxmlformats.org/officeDocument/2006/relationships/tags" Target="../tags/tag701.xml"/><Relationship Id="rId10" Type="http://schemas.openxmlformats.org/officeDocument/2006/relationships/vmlDrawing" Target="../drawings/vmlDrawing6.vml"/><Relationship Id="rId1" Type="http://schemas.openxmlformats.org/officeDocument/2006/relationships/tags" Target="../tags/tag70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07.xml"/><Relationship Id="rId1" Type="http://schemas.openxmlformats.org/officeDocument/2006/relationships/tags" Target="../tags/tag706.xml"/></Relationships>
</file>

<file path=ppt/slides/_rels/slide25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.xml"/><Relationship Id="rId6" Type="http://schemas.openxmlformats.org/officeDocument/2006/relationships/tags" Target="../tags/tag711.xml"/><Relationship Id="rId5" Type="http://schemas.openxmlformats.org/officeDocument/2006/relationships/tags" Target="../tags/tag710.xml"/><Relationship Id="rId4" Type="http://schemas.openxmlformats.org/officeDocument/2006/relationships/image" Target="NULL" TargetMode="External"/><Relationship Id="rId3" Type="http://schemas.openxmlformats.org/officeDocument/2006/relationships/image" Target="../media/image47.png"/><Relationship Id="rId2" Type="http://schemas.openxmlformats.org/officeDocument/2006/relationships/tags" Target="../tags/tag709.xml"/><Relationship Id="rId1" Type="http://schemas.openxmlformats.org/officeDocument/2006/relationships/tags" Target="../tags/tag708.xml"/></Relationships>
</file>

<file path=ppt/slides/_rels/slide26.xml.rels><?xml version="1.0" encoding="UTF-8" standalone="yes"?>
<Relationships xmlns="http://schemas.openxmlformats.org/package/2006/relationships"><Relationship Id="rId9" Type="http://schemas.openxmlformats.org/officeDocument/2006/relationships/tags" Target="../tags/tag717.xml"/><Relationship Id="rId8" Type="http://schemas.openxmlformats.org/officeDocument/2006/relationships/tags" Target="../tags/tag716.xml"/><Relationship Id="rId7" Type="http://schemas.openxmlformats.org/officeDocument/2006/relationships/image" Target="../media/image49.png"/><Relationship Id="rId6" Type="http://schemas.openxmlformats.org/officeDocument/2006/relationships/tags" Target="../tags/tag715.xml"/><Relationship Id="rId5" Type="http://schemas.openxmlformats.org/officeDocument/2006/relationships/tags" Target="../tags/tag714.xml"/><Relationship Id="rId4" Type="http://schemas.openxmlformats.org/officeDocument/2006/relationships/image" Target="../media/image48.emf"/><Relationship Id="rId3" Type="http://schemas.openxmlformats.org/officeDocument/2006/relationships/oleObject" Target="../embeddings/oleObject8.bin"/><Relationship Id="rId22" Type="http://schemas.openxmlformats.org/officeDocument/2006/relationships/vmlDrawing" Target="../drawings/vmlDrawing7.vml"/><Relationship Id="rId21" Type="http://schemas.openxmlformats.org/officeDocument/2006/relationships/slideLayout" Target="../slideLayouts/slideLayout1.xml"/><Relationship Id="rId20" Type="http://schemas.openxmlformats.org/officeDocument/2006/relationships/image" Target="../media/image54.png"/><Relationship Id="rId2" Type="http://schemas.openxmlformats.org/officeDocument/2006/relationships/tags" Target="../tags/tag713.xml"/><Relationship Id="rId19" Type="http://schemas.openxmlformats.org/officeDocument/2006/relationships/tags" Target="../tags/tag723.xml"/><Relationship Id="rId18" Type="http://schemas.openxmlformats.org/officeDocument/2006/relationships/image" Target="../media/image53.png"/><Relationship Id="rId17" Type="http://schemas.openxmlformats.org/officeDocument/2006/relationships/tags" Target="../tags/tag722.xml"/><Relationship Id="rId16" Type="http://schemas.openxmlformats.org/officeDocument/2006/relationships/image" Target="../media/image52.png"/><Relationship Id="rId15" Type="http://schemas.openxmlformats.org/officeDocument/2006/relationships/tags" Target="../tags/tag721.xml"/><Relationship Id="rId14" Type="http://schemas.openxmlformats.org/officeDocument/2006/relationships/tags" Target="../tags/tag720.xml"/><Relationship Id="rId13" Type="http://schemas.openxmlformats.org/officeDocument/2006/relationships/tags" Target="../tags/tag719.xml"/><Relationship Id="rId12" Type="http://schemas.openxmlformats.org/officeDocument/2006/relationships/image" Target="../media/image51.png"/><Relationship Id="rId11" Type="http://schemas.openxmlformats.org/officeDocument/2006/relationships/tags" Target="../tags/tag718.xml"/><Relationship Id="rId10" Type="http://schemas.openxmlformats.org/officeDocument/2006/relationships/image" Target="../media/image50.png"/><Relationship Id="rId1" Type="http://schemas.openxmlformats.org/officeDocument/2006/relationships/tags" Target="../tags/tag712.xml"/></Relationships>
</file>

<file path=ppt/slides/_rels/slide27.xml.rels><?xml version="1.0" encoding="UTF-8" standalone="yes"?>
<Relationships xmlns="http://schemas.openxmlformats.org/package/2006/relationships"><Relationship Id="rId9" Type="http://schemas.openxmlformats.org/officeDocument/2006/relationships/tags" Target="../tags/tag732.xml"/><Relationship Id="rId8" Type="http://schemas.openxmlformats.org/officeDocument/2006/relationships/tags" Target="../tags/tag731.xml"/><Relationship Id="rId7" Type="http://schemas.openxmlformats.org/officeDocument/2006/relationships/tags" Target="../tags/tag730.xml"/><Relationship Id="rId6" Type="http://schemas.openxmlformats.org/officeDocument/2006/relationships/tags" Target="../tags/tag729.xml"/><Relationship Id="rId5" Type="http://schemas.openxmlformats.org/officeDocument/2006/relationships/tags" Target="../tags/tag728.xml"/><Relationship Id="rId4" Type="http://schemas.openxmlformats.org/officeDocument/2006/relationships/tags" Target="../tags/tag727.xml"/><Relationship Id="rId3" Type="http://schemas.openxmlformats.org/officeDocument/2006/relationships/tags" Target="../tags/tag726.xml"/><Relationship Id="rId2" Type="http://schemas.openxmlformats.org/officeDocument/2006/relationships/tags" Target="../tags/tag725.xml"/><Relationship Id="rId16" Type="http://schemas.openxmlformats.org/officeDocument/2006/relationships/slideLayout" Target="../slideLayouts/slideLayout1.xml"/><Relationship Id="rId15" Type="http://schemas.openxmlformats.org/officeDocument/2006/relationships/tags" Target="../tags/tag737.xml"/><Relationship Id="rId14" Type="http://schemas.openxmlformats.org/officeDocument/2006/relationships/image" Target="../media/image55.jpeg"/><Relationship Id="rId13" Type="http://schemas.openxmlformats.org/officeDocument/2006/relationships/tags" Target="../tags/tag736.xml"/><Relationship Id="rId12" Type="http://schemas.openxmlformats.org/officeDocument/2006/relationships/tags" Target="../tags/tag735.xml"/><Relationship Id="rId11" Type="http://schemas.openxmlformats.org/officeDocument/2006/relationships/tags" Target="../tags/tag734.xml"/><Relationship Id="rId10" Type="http://schemas.openxmlformats.org/officeDocument/2006/relationships/tags" Target="../tags/tag733.xml"/><Relationship Id="rId1" Type="http://schemas.openxmlformats.org/officeDocument/2006/relationships/tags" Target="../tags/tag724.xml"/></Relationships>
</file>

<file path=ppt/slides/_rels/slide3.xml.rels><?xml version="1.0" encoding="UTF-8" standalone="yes"?>
<Relationships xmlns="http://schemas.openxmlformats.org/package/2006/relationships"><Relationship Id="rId9" Type="http://schemas.openxmlformats.org/officeDocument/2006/relationships/tags" Target="../tags/tag32.xml"/><Relationship Id="rId8" Type="http://schemas.openxmlformats.org/officeDocument/2006/relationships/tags" Target="../tags/tag31.xml"/><Relationship Id="rId7" Type="http://schemas.openxmlformats.org/officeDocument/2006/relationships/tags" Target="../tags/tag30.xml"/><Relationship Id="rId6" Type="http://schemas.openxmlformats.org/officeDocument/2006/relationships/tags" Target="../tags/tag29.xml"/><Relationship Id="rId5" Type="http://schemas.openxmlformats.org/officeDocument/2006/relationships/tags" Target="../tags/tag28.xml"/><Relationship Id="rId4" Type="http://schemas.openxmlformats.org/officeDocument/2006/relationships/tags" Target="../tags/tag27.xml"/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8" Type="http://schemas.openxmlformats.org/officeDocument/2006/relationships/slideLayout" Target="../slideLayouts/slideLayout1.xml"/><Relationship Id="rId17" Type="http://schemas.openxmlformats.org/officeDocument/2006/relationships/tags" Target="../tags/tag40.xml"/><Relationship Id="rId16" Type="http://schemas.openxmlformats.org/officeDocument/2006/relationships/tags" Target="../tags/tag39.xml"/><Relationship Id="rId15" Type="http://schemas.openxmlformats.org/officeDocument/2006/relationships/tags" Target="../tags/tag38.xml"/><Relationship Id="rId14" Type="http://schemas.openxmlformats.org/officeDocument/2006/relationships/tags" Target="../tags/tag37.xml"/><Relationship Id="rId13" Type="http://schemas.openxmlformats.org/officeDocument/2006/relationships/tags" Target="../tags/tag36.xml"/><Relationship Id="rId12" Type="http://schemas.openxmlformats.org/officeDocument/2006/relationships/tags" Target="../tags/tag35.xml"/><Relationship Id="rId11" Type="http://schemas.openxmlformats.org/officeDocument/2006/relationships/tags" Target="../tags/tag34.xml"/><Relationship Id="rId10" Type="http://schemas.openxmlformats.org/officeDocument/2006/relationships/tags" Target="../tags/tag33.xml"/><Relationship Id="rId1" Type="http://schemas.openxmlformats.org/officeDocument/2006/relationships/tags" Target="../tags/tag24.xml"/></Relationships>
</file>

<file path=ppt/slides/_rels/slide4.xml.rels><?xml version="1.0" encoding="UTF-8" standalone="yes"?>
<Relationships xmlns="http://schemas.openxmlformats.org/package/2006/relationships"><Relationship Id="rId9" Type="http://schemas.openxmlformats.org/officeDocument/2006/relationships/tags" Target="../tags/tag49.xml"/><Relationship Id="rId8" Type="http://schemas.openxmlformats.org/officeDocument/2006/relationships/tags" Target="../tags/tag48.xml"/><Relationship Id="rId7" Type="http://schemas.openxmlformats.org/officeDocument/2006/relationships/tags" Target="../tags/tag47.xml"/><Relationship Id="rId6" Type="http://schemas.openxmlformats.org/officeDocument/2006/relationships/tags" Target="../tags/tag46.xml"/><Relationship Id="rId5" Type="http://schemas.openxmlformats.org/officeDocument/2006/relationships/tags" Target="../tags/tag45.xml"/><Relationship Id="rId4" Type="http://schemas.openxmlformats.org/officeDocument/2006/relationships/tags" Target="../tags/tag44.xml"/><Relationship Id="rId3" Type="http://schemas.openxmlformats.org/officeDocument/2006/relationships/tags" Target="../tags/tag43.xml"/><Relationship Id="rId22" Type="http://schemas.openxmlformats.org/officeDocument/2006/relationships/slideLayout" Target="../slideLayouts/slideLayout1.xml"/><Relationship Id="rId21" Type="http://schemas.openxmlformats.org/officeDocument/2006/relationships/image" Target="../media/image13.png"/><Relationship Id="rId20" Type="http://schemas.openxmlformats.org/officeDocument/2006/relationships/tags" Target="../tags/tag58.xml"/><Relationship Id="rId2" Type="http://schemas.openxmlformats.org/officeDocument/2006/relationships/tags" Target="../tags/tag42.xml"/><Relationship Id="rId19" Type="http://schemas.openxmlformats.org/officeDocument/2006/relationships/image" Target="../media/image12.jpeg"/><Relationship Id="rId18" Type="http://schemas.openxmlformats.org/officeDocument/2006/relationships/tags" Target="../tags/tag57.xml"/><Relationship Id="rId17" Type="http://schemas.openxmlformats.org/officeDocument/2006/relationships/image" Target="../media/image11.png"/><Relationship Id="rId16" Type="http://schemas.openxmlformats.org/officeDocument/2006/relationships/tags" Target="../tags/tag56.xml"/><Relationship Id="rId15" Type="http://schemas.openxmlformats.org/officeDocument/2006/relationships/tags" Target="../tags/tag55.xml"/><Relationship Id="rId14" Type="http://schemas.openxmlformats.org/officeDocument/2006/relationships/tags" Target="../tags/tag54.xml"/><Relationship Id="rId13" Type="http://schemas.openxmlformats.org/officeDocument/2006/relationships/tags" Target="../tags/tag53.xml"/><Relationship Id="rId12" Type="http://schemas.openxmlformats.org/officeDocument/2006/relationships/tags" Target="../tags/tag52.xml"/><Relationship Id="rId11" Type="http://schemas.openxmlformats.org/officeDocument/2006/relationships/tags" Target="../tags/tag51.xml"/><Relationship Id="rId10" Type="http://schemas.openxmlformats.org/officeDocument/2006/relationships/tags" Target="../tags/tag50.xml"/><Relationship Id="rId1" Type="http://schemas.openxmlformats.org/officeDocument/2006/relationships/tags" Target="../tags/tag41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67.xml"/><Relationship Id="rId8" Type="http://schemas.openxmlformats.org/officeDocument/2006/relationships/tags" Target="../tags/tag66.xml"/><Relationship Id="rId7" Type="http://schemas.openxmlformats.org/officeDocument/2006/relationships/tags" Target="../tags/tag65.xml"/><Relationship Id="rId6" Type="http://schemas.openxmlformats.org/officeDocument/2006/relationships/tags" Target="../tags/tag64.xml"/><Relationship Id="rId5" Type="http://schemas.openxmlformats.org/officeDocument/2006/relationships/tags" Target="../tags/tag63.xml"/><Relationship Id="rId4" Type="http://schemas.openxmlformats.org/officeDocument/2006/relationships/tags" Target="../tags/tag62.xml"/><Relationship Id="rId3" Type="http://schemas.openxmlformats.org/officeDocument/2006/relationships/tags" Target="../tags/tag61.xml"/><Relationship Id="rId20" Type="http://schemas.openxmlformats.org/officeDocument/2006/relationships/slideLayout" Target="../slideLayouts/slideLayout1.xml"/><Relationship Id="rId2" Type="http://schemas.openxmlformats.org/officeDocument/2006/relationships/tags" Target="../tags/tag60.xml"/><Relationship Id="rId19" Type="http://schemas.openxmlformats.org/officeDocument/2006/relationships/tags" Target="../tags/tag73.xml"/><Relationship Id="rId18" Type="http://schemas.openxmlformats.org/officeDocument/2006/relationships/image" Target="../media/image17.jpeg"/><Relationship Id="rId17" Type="http://schemas.openxmlformats.org/officeDocument/2006/relationships/tags" Target="../tags/tag72.xml"/><Relationship Id="rId16" Type="http://schemas.openxmlformats.org/officeDocument/2006/relationships/image" Target="../media/image16.jpeg"/><Relationship Id="rId15" Type="http://schemas.openxmlformats.org/officeDocument/2006/relationships/tags" Target="../tags/tag71.xml"/><Relationship Id="rId14" Type="http://schemas.openxmlformats.org/officeDocument/2006/relationships/tags" Target="../tags/tag70.xml"/><Relationship Id="rId13" Type="http://schemas.openxmlformats.org/officeDocument/2006/relationships/image" Target="../media/image15.png"/><Relationship Id="rId12" Type="http://schemas.openxmlformats.org/officeDocument/2006/relationships/tags" Target="../tags/tag69.xml"/><Relationship Id="rId11" Type="http://schemas.openxmlformats.org/officeDocument/2006/relationships/tags" Target="../tags/tag68.xml"/><Relationship Id="rId10" Type="http://schemas.openxmlformats.org/officeDocument/2006/relationships/image" Target="../media/image14.png"/><Relationship Id="rId1" Type="http://schemas.openxmlformats.org/officeDocument/2006/relationships/tags" Target="../tags/tag59.xml"/></Relationships>
</file>

<file path=ppt/slides/_rels/slide6.xml.rels><?xml version="1.0" encoding="UTF-8" standalone="yes"?>
<Relationships xmlns="http://schemas.openxmlformats.org/package/2006/relationships"><Relationship Id="rId9" Type="http://schemas.openxmlformats.org/officeDocument/2006/relationships/tags" Target="../tags/tag82.xml"/><Relationship Id="rId8" Type="http://schemas.openxmlformats.org/officeDocument/2006/relationships/tags" Target="../tags/tag81.xml"/><Relationship Id="rId7" Type="http://schemas.openxmlformats.org/officeDocument/2006/relationships/tags" Target="../tags/tag80.xml"/><Relationship Id="rId6" Type="http://schemas.openxmlformats.org/officeDocument/2006/relationships/tags" Target="../tags/tag79.xml"/><Relationship Id="rId5" Type="http://schemas.openxmlformats.org/officeDocument/2006/relationships/tags" Target="../tags/tag78.xml"/><Relationship Id="rId4" Type="http://schemas.openxmlformats.org/officeDocument/2006/relationships/tags" Target="../tags/tag77.xml"/><Relationship Id="rId36" Type="http://schemas.openxmlformats.org/officeDocument/2006/relationships/slideLayout" Target="../slideLayouts/slideLayout1.xml"/><Relationship Id="rId35" Type="http://schemas.openxmlformats.org/officeDocument/2006/relationships/tags" Target="../tags/tag108.xml"/><Relationship Id="rId34" Type="http://schemas.openxmlformats.org/officeDocument/2006/relationships/tags" Target="../tags/tag107.xml"/><Relationship Id="rId33" Type="http://schemas.openxmlformats.org/officeDocument/2006/relationships/tags" Target="../tags/tag106.xml"/><Relationship Id="rId32" Type="http://schemas.openxmlformats.org/officeDocument/2006/relationships/tags" Target="../tags/tag105.xml"/><Relationship Id="rId31" Type="http://schemas.openxmlformats.org/officeDocument/2006/relationships/tags" Target="../tags/tag104.xml"/><Relationship Id="rId30" Type="http://schemas.openxmlformats.org/officeDocument/2006/relationships/tags" Target="../tags/tag103.xml"/><Relationship Id="rId3" Type="http://schemas.openxmlformats.org/officeDocument/2006/relationships/tags" Target="../tags/tag76.xml"/><Relationship Id="rId29" Type="http://schemas.openxmlformats.org/officeDocument/2006/relationships/tags" Target="../tags/tag102.xml"/><Relationship Id="rId28" Type="http://schemas.openxmlformats.org/officeDocument/2006/relationships/tags" Target="../tags/tag101.xml"/><Relationship Id="rId27" Type="http://schemas.openxmlformats.org/officeDocument/2006/relationships/tags" Target="../tags/tag100.xml"/><Relationship Id="rId26" Type="http://schemas.openxmlformats.org/officeDocument/2006/relationships/tags" Target="../tags/tag99.xml"/><Relationship Id="rId25" Type="http://schemas.openxmlformats.org/officeDocument/2006/relationships/tags" Target="../tags/tag98.xml"/><Relationship Id="rId24" Type="http://schemas.openxmlformats.org/officeDocument/2006/relationships/tags" Target="../tags/tag97.xml"/><Relationship Id="rId23" Type="http://schemas.openxmlformats.org/officeDocument/2006/relationships/tags" Target="../tags/tag96.xml"/><Relationship Id="rId22" Type="http://schemas.openxmlformats.org/officeDocument/2006/relationships/tags" Target="../tags/tag95.xml"/><Relationship Id="rId21" Type="http://schemas.openxmlformats.org/officeDocument/2006/relationships/tags" Target="../tags/tag94.xml"/><Relationship Id="rId20" Type="http://schemas.openxmlformats.org/officeDocument/2006/relationships/tags" Target="../tags/tag93.xml"/><Relationship Id="rId2" Type="http://schemas.openxmlformats.org/officeDocument/2006/relationships/tags" Target="../tags/tag75.xml"/><Relationship Id="rId19" Type="http://schemas.openxmlformats.org/officeDocument/2006/relationships/tags" Target="../tags/tag92.xml"/><Relationship Id="rId18" Type="http://schemas.openxmlformats.org/officeDocument/2006/relationships/tags" Target="../tags/tag91.xml"/><Relationship Id="rId17" Type="http://schemas.openxmlformats.org/officeDocument/2006/relationships/tags" Target="../tags/tag90.xml"/><Relationship Id="rId16" Type="http://schemas.openxmlformats.org/officeDocument/2006/relationships/tags" Target="../tags/tag89.xml"/><Relationship Id="rId15" Type="http://schemas.openxmlformats.org/officeDocument/2006/relationships/tags" Target="../tags/tag88.xml"/><Relationship Id="rId14" Type="http://schemas.openxmlformats.org/officeDocument/2006/relationships/tags" Target="../tags/tag87.xml"/><Relationship Id="rId13" Type="http://schemas.openxmlformats.org/officeDocument/2006/relationships/tags" Target="../tags/tag86.xml"/><Relationship Id="rId12" Type="http://schemas.openxmlformats.org/officeDocument/2006/relationships/tags" Target="../tags/tag85.xml"/><Relationship Id="rId11" Type="http://schemas.openxmlformats.org/officeDocument/2006/relationships/tags" Target="../tags/tag84.xml"/><Relationship Id="rId10" Type="http://schemas.openxmlformats.org/officeDocument/2006/relationships/tags" Target="../tags/tag83.xml"/><Relationship Id="rId1" Type="http://schemas.openxmlformats.org/officeDocument/2006/relationships/tags" Target="../tags/tag74.xml"/></Relationships>
</file>

<file path=ppt/slides/_rels/slide7.xml.rels><?xml version="1.0" encoding="UTF-8" standalone="yes"?>
<Relationships xmlns="http://schemas.openxmlformats.org/package/2006/relationships"><Relationship Id="rId9" Type="http://schemas.openxmlformats.org/officeDocument/2006/relationships/tags" Target="../tags/tag117.xml"/><Relationship Id="rId8" Type="http://schemas.openxmlformats.org/officeDocument/2006/relationships/tags" Target="../tags/tag116.xml"/><Relationship Id="rId7" Type="http://schemas.openxmlformats.org/officeDocument/2006/relationships/tags" Target="../tags/tag115.xml"/><Relationship Id="rId6" Type="http://schemas.openxmlformats.org/officeDocument/2006/relationships/tags" Target="../tags/tag114.xml"/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6" Type="http://schemas.openxmlformats.org/officeDocument/2006/relationships/slideLayout" Target="../slideLayouts/slideLayout1.xml"/><Relationship Id="rId25" Type="http://schemas.openxmlformats.org/officeDocument/2006/relationships/tags" Target="../tags/tag133.xml"/><Relationship Id="rId24" Type="http://schemas.openxmlformats.org/officeDocument/2006/relationships/tags" Target="../tags/tag132.xml"/><Relationship Id="rId23" Type="http://schemas.openxmlformats.org/officeDocument/2006/relationships/tags" Target="../tags/tag131.xml"/><Relationship Id="rId22" Type="http://schemas.openxmlformats.org/officeDocument/2006/relationships/tags" Target="../tags/tag130.xml"/><Relationship Id="rId21" Type="http://schemas.openxmlformats.org/officeDocument/2006/relationships/tags" Target="../tags/tag129.xml"/><Relationship Id="rId20" Type="http://schemas.openxmlformats.org/officeDocument/2006/relationships/tags" Target="../tags/tag128.xml"/><Relationship Id="rId2" Type="http://schemas.openxmlformats.org/officeDocument/2006/relationships/tags" Target="../tags/tag110.xml"/><Relationship Id="rId19" Type="http://schemas.openxmlformats.org/officeDocument/2006/relationships/tags" Target="../tags/tag127.xml"/><Relationship Id="rId18" Type="http://schemas.openxmlformats.org/officeDocument/2006/relationships/tags" Target="../tags/tag126.xml"/><Relationship Id="rId17" Type="http://schemas.openxmlformats.org/officeDocument/2006/relationships/tags" Target="../tags/tag125.xml"/><Relationship Id="rId16" Type="http://schemas.openxmlformats.org/officeDocument/2006/relationships/tags" Target="../tags/tag124.xml"/><Relationship Id="rId15" Type="http://schemas.openxmlformats.org/officeDocument/2006/relationships/tags" Target="../tags/tag123.xml"/><Relationship Id="rId14" Type="http://schemas.openxmlformats.org/officeDocument/2006/relationships/tags" Target="../tags/tag122.xml"/><Relationship Id="rId13" Type="http://schemas.openxmlformats.org/officeDocument/2006/relationships/tags" Target="../tags/tag121.xml"/><Relationship Id="rId12" Type="http://schemas.openxmlformats.org/officeDocument/2006/relationships/tags" Target="../tags/tag120.xml"/><Relationship Id="rId11" Type="http://schemas.openxmlformats.org/officeDocument/2006/relationships/tags" Target="../tags/tag119.xml"/><Relationship Id="rId10" Type="http://schemas.openxmlformats.org/officeDocument/2006/relationships/tags" Target="../tags/tag118.xml"/><Relationship Id="rId1" Type="http://schemas.openxmlformats.org/officeDocument/2006/relationships/tags" Target="../tags/tag109.xml"/></Relationships>
</file>

<file path=ppt/slides/_rels/slide8.xml.rels><?xml version="1.0" encoding="UTF-8" standalone="yes"?>
<Relationships xmlns="http://schemas.openxmlformats.org/package/2006/relationships"><Relationship Id="rId90" Type="http://schemas.openxmlformats.org/officeDocument/2006/relationships/vmlDrawing" Target="../drawings/vmlDrawing1.vml"/><Relationship Id="rId9" Type="http://schemas.openxmlformats.org/officeDocument/2006/relationships/tags" Target="../tags/tag142.xml"/><Relationship Id="rId89" Type="http://schemas.openxmlformats.org/officeDocument/2006/relationships/slideLayout" Target="../slideLayouts/slideLayout1.xml"/><Relationship Id="rId88" Type="http://schemas.openxmlformats.org/officeDocument/2006/relationships/tags" Target="../tags/tag218.xml"/><Relationship Id="rId87" Type="http://schemas.openxmlformats.org/officeDocument/2006/relationships/tags" Target="../tags/tag217.xml"/><Relationship Id="rId86" Type="http://schemas.openxmlformats.org/officeDocument/2006/relationships/tags" Target="../tags/tag216.xml"/><Relationship Id="rId85" Type="http://schemas.openxmlformats.org/officeDocument/2006/relationships/tags" Target="../tags/tag215.xml"/><Relationship Id="rId84" Type="http://schemas.openxmlformats.org/officeDocument/2006/relationships/tags" Target="../tags/tag214.xml"/><Relationship Id="rId83" Type="http://schemas.openxmlformats.org/officeDocument/2006/relationships/tags" Target="../tags/tag213.xml"/><Relationship Id="rId82" Type="http://schemas.openxmlformats.org/officeDocument/2006/relationships/tags" Target="../tags/tag212.xml"/><Relationship Id="rId81" Type="http://schemas.openxmlformats.org/officeDocument/2006/relationships/tags" Target="../tags/tag211.xml"/><Relationship Id="rId80" Type="http://schemas.openxmlformats.org/officeDocument/2006/relationships/tags" Target="../tags/tag210.xml"/><Relationship Id="rId8" Type="http://schemas.openxmlformats.org/officeDocument/2006/relationships/tags" Target="../tags/tag141.xml"/><Relationship Id="rId79" Type="http://schemas.openxmlformats.org/officeDocument/2006/relationships/image" Target="../media/image19.emf"/><Relationship Id="rId78" Type="http://schemas.openxmlformats.org/officeDocument/2006/relationships/package" Target="../embeddings/Document1.docx"/><Relationship Id="rId77" Type="http://schemas.openxmlformats.org/officeDocument/2006/relationships/tags" Target="../tags/tag209.xml"/><Relationship Id="rId76" Type="http://schemas.openxmlformats.org/officeDocument/2006/relationships/image" Target="../media/image18.png"/><Relationship Id="rId75" Type="http://schemas.openxmlformats.org/officeDocument/2006/relationships/tags" Target="../tags/tag208.xml"/><Relationship Id="rId74" Type="http://schemas.openxmlformats.org/officeDocument/2006/relationships/tags" Target="../tags/tag207.xml"/><Relationship Id="rId73" Type="http://schemas.openxmlformats.org/officeDocument/2006/relationships/tags" Target="../tags/tag206.xml"/><Relationship Id="rId72" Type="http://schemas.openxmlformats.org/officeDocument/2006/relationships/tags" Target="../tags/tag205.xml"/><Relationship Id="rId71" Type="http://schemas.openxmlformats.org/officeDocument/2006/relationships/tags" Target="../tags/tag204.xml"/><Relationship Id="rId70" Type="http://schemas.openxmlformats.org/officeDocument/2006/relationships/tags" Target="../tags/tag203.xml"/><Relationship Id="rId7" Type="http://schemas.openxmlformats.org/officeDocument/2006/relationships/tags" Target="../tags/tag140.xml"/><Relationship Id="rId69" Type="http://schemas.openxmlformats.org/officeDocument/2006/relationships/tags" Target="../tags/tag202.xml"/><Relationship Id="rId68" Type="http://schemas.openxmlformats.org/officeDocument/2006/relationships/tags" Target="../tags/tag201.xml"/><Relationship Id="rId67" Type="http://schemas.openxmlformats.org/officeDocument/2006/relationships/tags" Target="../tags/tag200.xml"/><Relationship Id="rId66" Type="http://schemas.openxmlformats.org/officeDocument/2006/relationships/tags" Target="../tags/tag199.xml"/><Relationship Id="rId65" Type="http://schemas.openxmlformats.org/officeDocument/2006/relationships/tags" Target="../tags/tag198.xml"/><Relationship Id="rId64" Type="http://schemas.openxmlformats.org/officeDocument/2006/relationships/tags" Target="../tags/tag197.xml"/><Relationship Id="rId63" Type="http://schemas.openxmlformats.org/officeDocument/2006/relationships/tags" Target="../tags/tag196.xml"/><Relationship Id="rId62" Type="http://schemas.openxmlformats.org/officeDocument/2006/relationships/tags" Target="../tags/tag195.xml"/><Relationship Id="rId61" Type="http://schemas.openxmlformats.org/officeDocument/2006/relationships/tags" Target="../tags/tag194.xml"/><Relationship Id="rId60" Type="http://schemas.openxmlformats.org/officeDocument/2006/relationships/tags" Target="../tags/tag193.xml"/><Relationship Id="rId6" Type="http://schemas.openxmlformats.org/officeDocument/2006/relationships/tags" Target="../tags/tag139.xml"/><Relationship Id="rId59" Type="http://schemas.openxmlformats.org/officeDocument/2006/relationships/tags" Target="../tags/tag192.xml"/><Relationship Id="rId58" Type="http://schemas.openxmlformats.org/officeDocument/2006/relationships/tags" Target="../tags/tag191.xml"/><Relationship Id="rId57" Type="http://schemas.openxmlformats.org/officeDocument/2006/relationships/tags" Target="../tags/tag190.xml"/><Relationship Id="rId56" Type="http://schemas.openxmlformats.org/officeDocument/2006/relationships/tags" Target="../tags/tag189.xml"/><Relationship Id="rId55" Type="http://schemas.openxmlformats.org/officeDocument/2006/relationships/tags" Target="../tags/tag188.xml"/><Relationship Id="rId54" Type="http://schemas.openxmlformats.org/officeDocument/2006/relationships/tags" Target="../tags/tag187.xml"/><Relationship Id="rId53" Type="http://schemas.openxmlformats.org/officeDocument/2006/relationships/tags" Target="../tags/tag186.xml"/><Relationship Id="rId52" Type="http://schemas.openxmlformats.org/officeDocument/2006/relationships/tags" Target="../tags/tag185.xml"/><Relationship Id="rId51" Type="http://schemas.openxmlformats.org/officeDocument/2006/relationships/tags" Target="../tags/tag184.xml"/><Relationship Id="rId50" Type="http://schemas.openxmlformats.org/officeDocument/2006/relationships/tags" Target="../tags/tag183.xml"/><Relationship Id="rId5" Type="http://schemas.openxmlformats.org/officeDocument/2006/relationships/tags" Target="../tags/tag138.xml"/><Relationship Id="rId49" Type="http://schemas.openxmlformats.org/officeDocument/2006/relationships/tags" Target="../tags/tag182.xml"/><Relationship Id="rId48" Type="http://schemas.openxmlformats.org/officeDocument/2006/relationships/tags" Target="../tags/tag181.xml"/><Relationship Id="rId47" Type="http://schemas.openxmlformats.org/officeDocument/2006/relationships/tags" Target="../tags/tag180.xml"/><Relationship Id="rId46" Type="http://schemas.openxmlformats.org/officeDocument/2006/relationships/tags" Target="../tags/tag179.xml"/><Relationship Id="rId45" Type="http://schemas.openxmlformats.org/officeDocument/2006/relationships/tags" Target="../tags/tag178.xml"/><Relationship Id="rId44" Type="http://schemas.openxmlformats.org/officeDocument/2006/relationships/tags" Target="../tags/tag177.xml"/><Relationship Id="rId43" Type="http://schemas.openxmlformats.org/officeDocument/2006/relationships/tags" Target="../tags/tag176.xml"/><Relationship Id="rId42" Type="http://schemas.openxmlformats.org/officeDocument/2006/relationships/tags" Target="../tags/tag175.xml"/><Relationship Id="rId41" Type="http://schemas.openxmlformats.org/officeDocument/2006/relationships/tags" Target="../tags/tag174.xml"/><Relationship Id="rId40" Type="http://schemas.openxmlformats.org/officeDocument/2006/relationships/tags" Target="../tags/tag173.xml"/><Relationship Id="rId4" Type="http://schemas.openxmlformats.org/officeDocument/2006/relationships/tags" Target="../tags/tag137.xml"/><Relationship Id="rId39" Type="http://schemas.openxmlformats.org/officeDocument/2006/relationships/tags" Target="../tags/tag172.xml"/><Relationship Id="rId38" Type="http://schemas.openxmlformats.org/officeDocument/2006/relationships/tags" Target="../tags/tag171.xml"/><Relationship Id="rId37" Type="http://schemas.openxmlformats.org/officeDocument/2006/relationships/tags" Target="../tags/tag170.xml"/><Relationship Id="rId36" Type="http://schemas.openxmlformats.org/officeDocument/2006/relationships/tags" Target="../tags/tag169.xml"/><Relationship Id="rId35" Type="http://schemas.openxmlformats.org/officeDocument/2006/relationships/tags" Target="../tags/tag168.xml"/><Relationship Id="rId34" Type="http://schemas.openxmlformats.org/officeDocument/2006/relationships/tags" Target="../tags/tag167.xml"/><Relationship Id="rId33" Type="http://schemas.openxmlformats.org/officeDocument/2006/relationships/tags" Target="../tags/tag166.xml"/><Relationship Id="rId32" Type="http://schemas.openxmlformats.org/officeDocument/2006/relationships/tags" Target="../tags/tag165.xml"/><Relationship Id="rId31" Type="http://schemas.openxmlformats.org/officeDocument/2006/relationships/tags" Target="../tags/tag164.xml"/><Relationship Id="rId30" Type="http://schemas.openxmlformats.org/officeDocument/2006/relationships/tags" Target="../tags/tag163.xml"/><Relationship Id="rId3" Type="http://schemas.openxmlformats.org/officeDocument/2006/relationships/tags" Target="../tags/tag136.xml"/><Relationship Id="rId29" Type="http://schemas.openxmlformats.org/officeDocument/2006/relationships/tags" Target="../tags/tag162.xml"/><Relationship Id="rId28" Type="http://schemas.openxmlformats.org/officeDocument/2006/relationships/tags" Target="../tags/tag161.xml"/><Relationship Id="rId27" Type="http://schemas.openxmlformats.org/officeDocument/2006/relationships/tags" Target="../tags/tag160.xml"/><Relationship Id="rId26" Type="http://schemas.openxmlformats.org/officeDocument/2006/relationships/tags" Target="../tags/tag159.xml"/><Relationship Id="rId25" Type="http://schemas.openxmlformats.org/officeDocument/2006/relationships/tags" Target="../tags/tag158.xml"/><Relationship Id="rId24" Type="http://schemas.openxmlformats.org/officeDocument/2006/relationships/tags" Target="../tags/tag157.xml"/><Relationship Id="rId23" Type="http://schemas.openxmlformats.org/officeDocument/2006/relationships/tags" Target="../tags/tag156.xml"/><Relationship Id="rId22" Type="http://schemas.openxmlformats.org/officeDocument/2006/relationships/tags" Target="../tags/tag155.xml"/><Relationship Id="rId21" Type="http://schemas.openxmlformats.org/officeDocument/2006/relationships/tags" Target="../tags/tag154.xml"/><Relationship Id="rId20" Type="http://schemas.openxmlformats.org/officeDocument/2006/relationships/tags" Target="../tags/tag153.xml"/><Relationship Id="rId2" Type="http://schemas.openxmlformats.org/officeDocument/2006/relationships/tags" Target="../tags/tag135.xml"/><Relationship Id="rId19" Type="http://schemas.openxmlformats.org/officeDocument/2006/relationships/tags" Target="../tags/tag152.xml"/><Relationship Id="rId18" Type="http://schemas.openxmlformats.org/officeDocument/2006/relationships/tags" Target="../tags/tag151.xml"/><Relationship Id="rId17" Type="http://schemas.openxmlformats.org/officeDocument/2006/relationships/tags" Target="../tags/tag150.xml"/><Relationship Id="rId16" Type="http://schemas.openxmlformats.org/officeDocument/2006/relationships/tags" Target="../tags/tag149.xml"/><Relationship Id="rId15" Type="http://schemas.openxmlformats.org/officeDocument/2006/relationships/tags" Target="../tags/tag148.xml"/><Relationship Id="rId14" Type="http://schemas.openxmlformats.org/officeDocument/2006/relationships/tags" Target="../tags/tag147.xml"/><Relationship Id="rId13" Type="http://schemas.openxmlformats.org/officeDocument/2006/relationships/tags" Target="../tags/tag146.xml"/><Relationship Id="rId12" Type="http://schemas.openxmlformats.org/officeDocument/2006/relationships/tags" Target="../tags/tag145.xml"/><Relationship Id="rId11" Type="http://schemas.openxmlformats.org/officeDocument/2006/relationships/tags" Target="../tags/tag144.xml"/><Relationship Id="rId10" Type="http://schemas.openxmlformats.org/officeDocument/2006/relationships/tags" Target="../tags/tag143.xml"/><Relationship Id="rId1" Type="http://schemas.openxmlformats.org/officeDocument/2006/relationships/tags" Target="../tags/tag134.xml"/></Relationships>
</file>

<file path=ppt/slides/_rels/slide9.xml.rels><?xml version="1.0" encoding="UTF-8" standalone="yes"?>
<Relationships xmlns="http://schemas.openxmlformats.org/package/2006/relationships"><Relationship Id="rId9" Type="http://schemas.openxmlformats.org/officeDocument/2006/relationships/tags" Target="../tags/tag225.xml"/><Relationship Id="rId8" Type="http://schemas.openxmlformats.org/officeDocument/2006/relationships/image" Target="../media/image20.wmf"/><Relationship Id="rId7" Type="http://schemas.openxmlformats.org/officeDocument/2006/relationships/oleObject" Target="../embeddings/oleObject1.bin"/><Relationship Id="rId6" Type="http://schemas.openxmlformats.org/officeDocument/2006/relationships/tags" Target="../tags/tag224.xml"/><Relationship Id="rId5" Type="http://schemas.openxmlformats.org/officeDocument/2006/relationships/tags" Target="../tags/tag223.xml"/><Relationship Id="rId4" Type="http://schemas.openxmlformats.org/officeDocument/2006/relationships/tags" Target="../tags/tag222.xml"/><Relationship Id="rId3" Type="http://schemas.openxmlformats.org/officeDocument/2006/relationships/tags" Target="../tags/tag221.xml"/><Relationship Id="rId23" Type="http://schemas.openxmlformats.org/officeDocument/2006/relationships/vmlDrawing" Target="../drawings/vmlDrawing2.v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6.xml"/><Relationship Id="rId20" Type="http://schemas.openxmlformats.org/officeDocument/2006/relationships/image" Target="../media/image21.jpeg"/><Relationship Id="rId2" Type="http://schemas.openxmlformats.org/officeDocument/2006/relationships/tags" Target="../tags/tag220.xml"/><Relationship Id="rId19" Type="http://schemas.openxmlformats.org/officeDocument/2006/relationships/tags" Target="../tags/tag235.xml"/><Relationship Id="rId18" Type="http://schemas.openxmlformats.org/officeDocument/2006/relationships/tags" Target="../tags/tag234.xml"/><Relationship Id="rId17" Type="http://schemas.openxmlformats.org/officeDocument/2006/relationships/tags" Target="../tags/tag233.xml"/><Relationship Id="rId16" Type="http://schemas.openxmlformats.org/officeDocument/2006/relationships/tags" Target="../tags/tag232.xml"/><Relationship Id="rId15" Type="http://schemas.openxmlformats.org/officeDocument/2006/relationships/tags" Target="../tags/tag231.xml"/><Relationship Id="rId14" Type="http://schemas.openxmlformats.org/officeDocument/2006/relationships/tags" Target="../tags/tag230.xml"/><Relationship Id="rId13" Type="http://schemas.openxmlformats.org/officeDocument/2006/relationships/tags" Target="../tags/tag229.xml"/><Relationship Id="rId12" Type="http://schemas.openxmlformats.org/officeDocument/2006/relationships/tags" Target="../tags/tag228.xml"/><Relationship Id="rId11" Type="http://schemas.openxmlformats.org/officeDocument/2006/relationships/tags" Target="../tags/tag227.xml"/><Relationship Id="rId10" Type="http://schemas.openxmlformats.org/officeDocument/2006/relationships/tags" Target="../tags/tag226.xml"/><Relationship Id="rId1" Type="http://schemas.openxmlformats.org/officeDocument/2006/relationships/tags" Target="../tags/tag21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4703975" y="2537879"/>
            <a:ext cx="5247365" cy="1287145"/>
          </a:xfrm>
          <a:prstGeom prst="rect">
            <a:avLst/>
          </a:prstGeom>
        </p:spPr>
        <p:txBody>
          <a:bodyPr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4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第三节  醛    酮</a:t>
            </a:r>
            <a:endParaRPr lang="zh-CN" altLang="en-US" sz="44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5840972" y="3981790"/>
            <a:ext cx="354812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第二课时</a:t>
            </a:r>
            <a:endParaRPr lang="en-US" altLang="zh-CN" sz="4000" smtClean="0">
              <a:latin typeface="华文行楷" panose="02010800040101010101" pitchFamily="2" charset="-122"/>
              <a:ea typeface="华文行楷" panose="02010800040101010101" pitchFamily="2" charset="-122"/>
            </a:endParaRPr>
          </a:p>
          <a:p>
            <a:pPr algn="ctr">
              <a:lnSpc>
                <a:spcPct val="150000"/>
              </a:lnSpc>
            </a:pPr>
            <a:r>
              <a:rPr lang="zh-CN" altLang="en-US" sz="4000" smtClean="0">
                <a:latin typeface="华文行楷" panose="02010800040101010101" pitchFamily="2" charset="-122"/>
                <a:ea typeface="华文行楷" panose="02010800040101010101" pitchFamily="2" charset="-122"/>
              </a:rPr>
              <a:t>醛类、酮</a:t>
            </a:r>
            <a:endParaRPr lang="zh-CN" altLang="en-US" sz="4000">
              <a:latin typeface="华文行楷" panose="02010800040101010101" pitchFamily="2" charset="-122"/>
              <a:ea typeface="华文行楷" panose="02010800040101010101" pitchFamily="2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>
            <p:custDataLst>
              <p:tags r:id="rId3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134745" y="2072005"/>
            <a:ext cx="2804795" cy="4042410"/>
          </a:xfrm>
          <a:prstGeom prst="rect">
            <a:avLst/>
          </a:prstGeom>
        </p:spPr>
      </p:pic>
      <p:sp>
        <p:nvSpPr>
          <p:cNvPr id="6" name="副标题 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0" y="786130"/>
            <a:ext cx="5726545" cy="1285875"/>
          </a:xfr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30000"/>
              </a:lnSpc>
              <a:spcBef>
                <a:spcPct val="0"/>
              </a:spcBef>
              <a:spcAft>
                <a:spcPts val="1000"/>
              </a:spcAft>
              <a:buNone/>
            </a:pPr>
            <a:r>
              <a:rPr lang="zh-CN" altLang="en-US" sz="4800" b="1" smtClean="0">
                <a:latin typeface="华文行楷" panose="02010800040101010101" pitchFamily="2" charset="-122"/>
                <a:ea typeface="华文行楷" panose="02010800040101010101" pitchFamily="2" charset="-122"/>
                <a:sym typeface="Century Gothic" panose="020B0502020202020204" pitchFamily="34" charset="0"/>
              </a:rPr>
              <a:t>第三章  烃的衍生物</a:t>
            </a:r>
            <a:endParaRPr lang="zh-CN" sz="4800" b="1">
              <a:latin typeface="华文行楷" panose="02010800040101010101" pitchFamily="2" charset="-122"/>
              <a:ea typeface="华文行楷" panose="02010800040101010101" pitchFamily="2" charset="-122"/>
              <a:sym typeface="Century Gothic" panose="020B0502020202020204" pitchFamily="34" charset="0"/>
            </a:endParaRPr>
          </a:p>
        </p:txBody>
      </p:sp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84727" y="801592"/>
            <a:ext cx="11674764" cy="29190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【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思考与讨论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】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endParaRPr lang="en-US" altLang="zh-CN" sz="2800" b="1" smtClean="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r>
              <a:rPr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由丙醛如何得到</a:t>
            </a: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1﹣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丙醇或丙酸？</a:t>
            </a: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endParaRPr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14000"/>
              </a:lnSpc>
            </a:pPr>
            <a:r>
              <a: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苯甲醛在空气中久置，在容器内壁会出现苯甲酸的结晶，这是为什么？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645902" y="1692795"/>
            <a:ext cx="6719385" cy="672645"/>
            <a:chOff x="4317393" y="3208272"/>
            <a:chExt cx="6719385" cy="672645"/>
          </a:xfrm>
        </p:grpSpPr>
        <p:sp>
          <p:nvSpPr>
            <p:cNvPr id="4" name="Text Box 6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4317393" y="3357697"/>
              <a:ext cx="2985113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kern="0">
                  <a:solidFill>
                    <a:srgbClr val="000099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0" baseline="-25000">
                  <a:solidFill>
                    <a:srgbClr val="000099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CHO+H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endParaRPr kumimoji="0" lang="en-US" altLang="zh-CN" sz="2800" b="1" u="none" strike="noStrike" kern="0" cap="none" spc="0" normalizeH="0" baseline="-2500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" name="Text Box 8"/>
            <p:cNvSpPr txBox="1"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8317764" y="3357697"/>
              <a:ext cx="2719014" cy="523220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 kern="0">
                  <a:solidFill>
                    <a:srgbClr val="000099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kern="0" baseline="-25000">
                  <a:solidFill>
                    <a:srgbClr val="000099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0" lang="en-US" altLang="zh-CN" sz="2800" b="1" u="none" strike="noStrike" kern="0" cap="none" spc="0" normalizeH="0" baseline="-2500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0" lang="en-US" altLang="zh-CN" sz="28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kumimoji="0" lang="en-US" altLang="zh-CN" sz="2800" b="1" u="none" strike="noStrike" kern="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7159838" y="3208272"/>
              <a:ext cx="1247315" cy="672645"/>
              <a:chOff x="7344923" y="4085037"/>
              <a:chExt cx="1247315" cy="672645"/>
            </a:xfrm>
          </p:grpSpPr>
          <p:sp>
            <p:nvSpPr>
              <p:cNvPr id="7" name="Text Box 4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7344923" y="4085037"/>
                <a:ext cx="1247315" cy="398780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altLang="zh-CN" sz="20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Ni</a:t>
                </a:r>
                <a:endParaRPr kumimoji="0" lang="en-US" altLang="zh-CN" sz="2000" b="1" u="none" strike="noStrike" kern="0" cap="none" spc="0" normalizeH="0" baseline="0" noProof="0" smtClean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" name="Line 7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 flipV="1">
                <a:off x="7391897" y="4541846"/>
                <a:ext cx="1084148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AutoShape 9"/>
              <p:cNvSpPr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7768992" y="4581803"/>
                <a:ext cx="164979" cy="175879"/>
              </a:xfrm>
              <a:prstGeom prst="triangle">
                <a:avLst>
                  <a:gd name="adj" fmla="val 50000"/>
                </a:avLst>
              </a:prstGeom>
              <a:noFill/>
              <a:ln w="25400">
                <a:solidFill>
                  <a:srgbClr val="000099"/>
                </a:solidFill>
                <a:miter lim="800000"/>
              </a:ln>
            </p:spPr>
            <p:txBody>
              <a:bodyPr wrap="none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0" name="Group 5"/>
          <p:cNvGrpSpPr/>
          <p:nvPr>
            <p:custDataLst>
              <p:tags r:id="rId9"/>
            </p:custDataLst>
          </p:nvPr>
        </p:nvGrpSpPr>
        <p:grpSpPr>
          <a:xfrm>
            <a:off x="514715" y="2334341"/>
            <a:ext cx="6960380" cy="985099"/>
            <a:chOff x="1191" y="1392"/>
            <a:chExt cx="3305" cy="558"/>
          </a:xfrm>
        </p:grpSpPr>
        <p:grpSp>
          <p:nvGrpSpPr>
            <p:cNvPr id="11" name="Group 6"/>
            <p:cNvGrpSpPr/>
            <p:nvPr>
              <p:custDataLst>
                <p:tags r:id="rId10"/>
              </p:custDataLst>
            </p:nvPr>
          </p:nvGrpSpPr>
          <p:grpSpPr>
            <a:xfrm>
              <a:off x="1191" y="1490"/>
              <a:ext cx="3305" cy="296"/>
              <a:chOff x="407" y="2967"/>
              <a:chExt cx="3305" cy="296"/>
            </a:xfrm>
          </p:grpSpPr>
          <p:sp>
            <p:nvSpPr>
              <p:cNvPr id="14" name="Text Box 7"/>
              <p:cNvSpPr txBox="1">
                <a:spLocks noChangeArrowheads="1"/>
              </p:cNvSpPr>
              <p:nvPr>
                <p:custDataLst>
                  <p:tags r:id="rId11"/>
                </p:custDataLst>
              </p:nvPr>
            </p:nvSpPr>
            <p:spPr bwMode="auto">
              <a:xfrm>
                <a:off x="407" y="2967"/>
                <a:ext cx="1522" cy="29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none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2CH</a:t>
                </a:r>
                <a:r>
                  <a:rPr kumimoji="0" lang="en-US" altLang="zh-CN" sz="2800" b="1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kern="0">
                    <a:solidFill>
                      <a:srgbClr val="000099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kern="0" baseline="-25000">
                    <a:solidFill>
                      <a:srgbClr val="000099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CHO+O</a:t>
                </a:r>
                <a:r>
                  <a:rPr kumimoji="0" lang="en-US" altLang="zh-CN" sz="2800" b="1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kumimoji="0" lang="en-US" altLang="zh-CN" sz="2800" b="1" u="none" strike="noStrike" kern="0" cap="none" spc="0" normalizeH="0" baseline="-2500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Line 8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>
                <a:off x="1833" y="3115"/>
                <a:ext cx="494" cy="0"/>
              </a:xfrm>
              <a:prstGeom prst="line">
                <a:avLst/>
              </a:prstGeom>
              <a:noFill/>
              <a:ln w="28575">
                <a:solidFill>
                  <a:srgbClr val="000099"/>
                </a:solidFill>
                <a:round/>
                <a:tailEnd type="triangle" w="med" len="med"/>
              </a:ln>
            </p:spPr>
            <p:txBody>
              <a:bodyPr/>
              <a:lstStyle/>
              <a:p>
                <a:pPr marL="0" marR="0" lvl="0" indent="0" defTabSz="914400" eaLnBrk="1" fontAlgn="auto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2800" b="0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Text Box 9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2327" y="2967"/>
                <a:ext cx="1385" cy="296"/>
              </a:xfrm>
              <a:prstGeom prst="rect">
                <a:avLst/>
              </a:prstGeom>
              <a:noFill/>
              <a:ln w="9525">
                <a:noFill/>
                <a:miter lim="800000"/>
              </a:ln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2CH</a:t>
                </a:r>
                <a:r>
                  <a:rPr kumimoji="0" lang="en-US" altLang="zh-CN" sz="2800" b="1" u="none" strike="noStrike" kern="0" cap="none" spc="0" normalizeH="0" baseline="-2500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kern="0">
                    <a:solidFill>
                      <a:srgbClr val="000099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kern="0" baseline="-25000">
                    <a:solidFill>
                      <a:srgbClr val="000099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kumimoji="0" lang="en-US" altLang="zh-CN" sz="2800" b="1" u="none" strike="noStrike" kern="0" cap="none" spc="0" normalizeH="0" baseline="0" noProof="0" smtClean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COOH</a:t>
                </a:r>
                <a:endParaRPr kumimoji="0" lang="en-US" altLang="zh-CN" sz="2800" b="1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2" name="Text Box 10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2571" y="1392"/>
              <a:ext cx="546" cy="248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 wrap="square"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b="1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催化剂</a:t>
              </a:r>
              <a:endParaRPr kumimoji="0" lang="zh-CN" altLang="en-US" sz="2000" b="1" u="none" strike="noStrike" kern="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3" name="Text Box 11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2725" y="1605"/>
              <a:ext cx="238" cy="345"/>
            </a:xfrm>
            <a:prstGeom prst="rect">
              <a:avLst/>
            </a:prstGeom>
            <a:noFill/>
            <a:ln w="9525">
              <a:noFill/>
              <a:miter lim="800000"/>
            </a:ln>
          </p:spPr>
          <p:txBody>
            <a:bodyPr>
              <a:spAutoFit/>
            </a:bodyPr>
            <a:lstStyle/>
            <a:p>
              <a:pPr marL="342900" marR="0" lvl="0" indent="-342900" defTabSz="914400" eaLnBrk="1" fontAlgn="auto" latinLnBrk="0" hangingPunct="1">
                <a:lnSpc>
                  <a:spcPct val="12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1" u="none" strike="noStrike" kern="0" cap="none" spc="0" normalizeH="0" baseline="0" noProof="0">
                  <a:ln>
                    <a:noFill/>
                  </a:ln>
                  <a:solidFill>
                    <a:srgbClr val="000099"/>
                  </a:solidFill>
                  <a:effectLst/>
                  <a:uLnTx/>
                  <a:uFillTx/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kumimoji="0" lang="zh-CN" altLang="en-US" sz="2800" b="1" u="none" strike="noStrike" kern="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6"/>
            </p:custDataLst>
          </p:nvPr>
        </p:nvGrpSpPr>
        <p:grpSpPr>
          <a:xfrm>
            <a:off x="637789" y="4135042"/>
            <a:ext cx="6714231" cy="574075"/>
            <a:chOff x="308576" y="3679480"/>
            <a:chExt cx="6714231" cy="574075"/>
          </a:xfrm>
        </p:grpSpPr>
        <p:sp>
          <p:nvSpPr>
            <p:cNvPr id="18" name="Line 8"/>
            <p:cNvSpPr>
              <a:spLocks noChangeShapeType="1"/>
            </p:cNvSpPr>
            <p:nvPr>
              <p:custDataLst>
                <p:tags r:id="rId17"/>
              </p:custDataLst>
            </p:nvPr>
          </p:nvSpPr>
          <p:spPr bwMode="auto">
            <a:xfrm>
              <a:off x="3263476" y="3986471"/>
              <a:ext cx="1040371" cy="0"/>
            </a:xfrm>
            <a:prstGeom prst="line">
              <a:avLst/>
            </a:prstGeom>
            <a:noFill/>
            <a:ln w="28575">
              <a:solidFill>
                <a:srgbClr val="000099"/>
              </a:solidFill>
              <a:round/>
              <a:tailEnd type="triangle" w="med" len="med"/>
            </a:ln>
          </p:spPr>
          <p:txBody>
            <a:bodyPr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u="none" strike="noStrike" kern="0" cap="none" spc="0" normalizeH="0" baseline="0" noProof="0">
                <a:ln>
                  <a:noFill/>
                </a:ln>
                <a:solidFill>
                  <a:srgbClr val="000099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矩形 18"/>
            <p:cNvSpPr/>
            <p:nvPr>
              <p:custDataLst>
                <p:tags r:id="rId18"/>
              </p:custDataLst>
            </p:nvPr>
          </p:nvSpPr>
          <p:spPr>
            <a:xfrm>
              <a:off x="2496559" y="3714721"/>
              <a:ext cx="72648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defRPr/>
              </a:pPr>
              <a:r>
                <a:rPr lang="en-US" altLang="zh-CN" sz="2800" b="1" kern="0">
                  <a:solidFill>
                    <a:srgbClr val="000099"/>
                  </a:solidFill>
                </a:rPr>
                <a:t>+O</a:t>
              </a:r>
              <a:r>
                <a:rPr lang="en-US" altLang="zh-CN" sz="2800" b="1" kern="0" baseline="-25000">
                  <a:solidFill>
                    <a:srgbClr val="000099"/>
                  </a:solidFill>
                </a:rPr>
                <a:t>2</a:t>
              </a:r>
              <a:endParaRPr lang="en-US" altLang="zh-CN" sz="2800" b="1" kern="0" baseline="-25000">
                <a:solidFill>
                  <a:srgbClr val="000099"/>
                </a:solidFill>
              </a:endParaRPr>
            </a:p>
          </p:txBody>
        </p:sp>
        <p:grpSp>
          <p:nvGrpSpPr>
            <p:cNvPr id="20" name="组合 19"/>
            <p:cNvGrpSpPr/>
            <p:nvPr>
              <p:custDataLst>
                <p:tags r:id="rId19"/>
              </p:custDataLst>
            </p:nvPr>
          </p:nvGrpSpPr>
          <p:grpSpPr>
            <a:xfrm>
              <a:off x="308576" y="3679480"/>
              <a:ext cx="2304757" cy="574073"/>
              <a:chOff x="300173" y="3652167"/>
              <a:chExt cx="2304757" cy="574073"/>
            </a:xfrm>
          </p:grpSpPr>
          <p:grpSp>
            <p:nvGrpSpPr>
              <p:cNvPr id="29" name="组合 28"/>
              <p:cNvGrpSpPr/>
              <p:nvPr>
                <p:custDataLst>
                  <p:tags r:id="rId20"/>
                </p:custDataLst>
              </p:nvPr>
            </p:nvGrpSpPr>
            <p:grpSpPr>
              <a:xfrm>
                <a:off x="664377" y="3652167"/>
                <a:ext cx="1940553" cy="574073"/>
                <a:chOff x="406575" y="3552038"/>
                <a:chExt cx="1940553" cy="574073"/>
              </a:xfrm>
            </p:grpSpPr>
            <p:grpSp>
              <p:nvGrpSpPr>
                <p:cNvPr id="31" name="组合 103"/>
                <p:cNvGrpSpPr/>
                <p:nvPr>
                  <p:custDataLst>
                    <p:tags r:id="rId21"/>
                  </p:custDataLst>
                </p:nvPr>
              </p:nvGrpSpPr>
              <p:grpSpPr>
                <a:xfrm rot="5400000">
                  <a:off x="457667" y="3500946"/>
                  <a:ext cx="574073" cy="676257"/>
                  <a:chOff x="1672404" y="2849005"/>
                  <a:chExt cx="565934" cy="557426"/>
                </a:xfrm>
              </p:grpSpPr>
              <p:sp>
                <p:nvSpPr>
                  <p:cNvPr id="34" name="六边形 106"/>
                  <p:cNvSpPr>
                    <a:spLocks noChangeArrowheads="1"/>
                  </p:cNvSpPr>
                  <p:nvPr>
                    <p:custDataLst>
                      <p:tags r:id="rId22"/>
                    </p:custDataLst>
                  </p:nvPr>
                </p:nvSpPr>
                <p:spPr bwMode="auto">
                  <a:xfrm rot="16200000">
                    <a:off x="1676658" y="2844751"/>
                    <a:ext cx="557426" cy="565934"/>
                  </a:xfrm>
                  <a:prstGeom prst="hexagon">
                    <a:avLst>
                      <a:gd name="adj" fmla="val 24998"/>
                      <a:gd name="vf" fmla="val 115470"/>
                    </a:avLst>
                  </a:prstGeom>
                  <a:noFill/>
                  <a:ln w="25400" algn="ctr">
                    <a:solidFill>
                      <a:srgbClr val="000099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35" name="椭圆 107"/>
                  <p:cNvSpPr>
                    <a:spLocks noChangeArrowheads="1"/>
                  </p:cNvSpPr>
                  <p:nvPr>
                    <p:custDataLst>
                      <p:tags r:id="rId23"/>
                    </p:custDataLst>
                  </p:nvPr>
                </p:nvSpPr>
                <p:spPr bwMode="auto">
                  <a:xfrm>
                    <a:off x="1772009" y="2946761"/>
                    <a:ext cx="380990" cy="361915"/>
                  </a:xfrm>
                  <a:prstGeom prst="ellipse">
                    <a:avLst/>
                  </a:prstGeom>
                  <a:noFill/>
                  <a:ln w="25400" algn="ctr">
                    <a:solidFill>
                      <a:srgbClr val="000099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cxnSp>
              <p:nvCxnSpPr>
                <p:cNvPr id="32" name="直接连接符 104"/>
                <p:cNvCxnSpPr>
                  <a:cxnSpLocks noChangeShapeType="1"/>
                </p:cNvCxnSpPr>
                <p:nvPr>
                  <p:custDataLst>
                    <p:tags r:id="rId24"/>
                  </p:custDataLst>
                </p:nvPr>
              </p:nvCxnSpPr>
              <p:spPr bwMode="auto">
                <a:xfrm flipV="1">
                  <a:off x="1082833" y="3865282"/>
                  <a:ext cx="360040" cy="1"/>
                </a:xfrm>
                <a:prstGeom prst="line">
                  <a:avLst/>
                </a:prstGeom>
                <a:noFill/>
                <a:ln w="25400" algn="ctr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33" name="TextBox 105"/>
                <p:cNvSpPr txBox="1">
                  <a:spLocks noChangeArrowheads="1"/>
                </p:cNvSpPr>
                <p:nvPr>
                  <p:custDataLst>
                    <p:tags r:id="rId25"/>
                  </p:custDataLst>
                </p:nvPr>
              </p:nvSpPr>
              <p:spPr bwMode="auto">
                <a:xfrm>
                  <a:off x="1323278" y="3554572"/>
                  <a:ext cx="1023850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marL="0" marR="0" lvl="0" indent="0" defTabSz="914400" eaLnBrk="1" fontAlgn="auto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altLang="zh-CN" sz="2800" b="1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  <a:latin typeface="Times New Roman" panose="02020603050405020304" charset="0"/>
                      <a:ea typeface="华文中宋" panose="02010600040101010101" pitchFamily="2" charset="-122"/>
                    </a:rPr>
                    <a:t>CHO</a:t>
                  </a:r>
                  <a:endParaRPr kumimoji="0" lang="zh-CN" altLang="en-US" sz="2800" b="1" u="none" strike="noStrike" kern="0" cap="none" spc="0" normalizeH="0" baseline="-2500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30" name="矩形 29"/>
              <p:cNvSpPr/>
              <p:nvPr>
                <p:custDataLst>
                  <p:tags r:id="rId26"/>
                </p:custDataLst>
              </p:nvPr>
            </p:nvSpPr>
            <p:spPr>
              <a:xfrm>
                <a:off x="300173" y="3654701"/>
                <a:ext cx="3642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kern="0">
                    <a:solidFill>
                      <a:srgbClr val="000099"/>
                    </a:solidFill>
                  </a:rPr>
                  <a:t>2</a:t>
                </a:r>
                <a:endParaRPr lang="zh-CN" altLang="en-US">
                  <a:solidFill>
                    <a:srgbClr val="000099"/>
                  </a:solidFill>
                </a:endParaRPr>
              </a:p>
            </p:txBody>
          </p:sp>
        </p:grpSp>
        <p:grpSp>
          <p:nvGrpSpPr>
            <p:cNvPr id="21" name="组合 20"/>
            <p:cNvGrpSpPr/>
            <p:nvPr>
              <p:custDataLst>
                <p:tags r:id="rId27"/>
              </p:custDataLst>
            </p:nvPr>
          </p:nvGrpSpPr>
          <p:grpSpPr>
            <a:xfrm>
              <a:off x="4303848" y="3699110"/>
              <a:ext cx="2718959" cy="554445"/>
              <a:chOff x="285804" y="3652170"/>
              <a:chExt cx="2718959" cy="554445"/>
            </a:xfrm>
          </p:grpSpPr>
          <p:grpSp>
            <p:nvGrpSpPr>
              <p:cNvPr id="22" name="组合 21"/>
              <p:cNvGrpSpPr/>
              <p:nvPr>
                <p:custDataLst>
                  <p:tags r:id="rId28"/>
                </p:custDataLst>
              </p:nvPr>
            </p:nvGrpSpPr>
            <p:grpSpPr>
              <a:xfrm>
                <a:off x="664378" y="3652170"/>
                <a:ext cx="2340385" cy="554445"/>
                <a:chOff x="406576" y="3552041"/>
                <a:chExt cx="2340385" cy="554445"/>
              </a:xfrm>
            </p:grpSpPr>
            <p:grpSp>
              <p:nvGrpSpPr>
                <p:cNvPr id="24" name="组合 103"/>
                <p:cNvGrpSpPr/>
                <p:nvPr>
                  <p:custDataLst>
                    <p:tags r:id="rId29"/>
                  </p:custDataLst>
                </p:nvPr>
              </p:nvGrpSpPr>
              <p:grpSpPr>
                <a:xfrm rot="5400000">
                  <a:off x="467482" y="3491135"/>
                  <a:ext cx="554445" cy="676258"/>
                  <a:chOff x="1672407" y="2849004"/>
                  <a:chExt cx="546584" cy="557427"/>
                </a:xfrm>
              </p:grpSpPr>
              <p:sp>
                <p:nvSpPr>
                  <p:cNvPr id="27" name="六边形 106"/>
                  <p:cNvSpPr>
                    <a:spLocks noChangeArrowheads="1"/>
                  </p:cNvSpPr>
                  <p:nvPr>
                    <p:custDataLst>
                      <p:tags r:id="rId30"/>
                    </p:custDataLst>
                  </p:nvPr>
                </p:nvSpPr>
                <p:spPr bwMode="auto">
                  <a:xfrm rot="16200000">
                    <a:off x="1666985" y="2854426"/>
                    <a:ext cx="557427" cy="546584"/>
                  </a:xfrm>
                  <a:prstGeom prst="hexagon">
                    <a:avLst>
                      <a:gd name="adj" fmla="val 24998"/>
                      <a:gd name="vf" fmla="val 115470"/>
                    </a:avLst>
                  </a:prstGeom>
                  <a:noFill/>
                  <a:ln w="25400" algn="ctr">
                    <a:solidFill>
                      <a:srgbClr val="000099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</a:endParaRPr>
                  </a:p>
                </p:txBody>
              </p:sp>
              <p:sp>
                <p:nvSpPr>
                  <p:cNvPr id="28" name="椭圆 107"/>
                  <p:cNvSpPr>
                    <a:spLocks noChangeArrowheads="1"/>
                  </p:cNvSpPr>
                  <p:nvPr>
                    <p:custDataLst>
                      <p:tags r:id="rId31"/>
                    </p:custDataLst>
                  </p:nvPr>
                </p:nvSpPr>
                <p:spPr bwMode="auto">
                  <a:xfrm>
                    <a:off x="1764071" y="2921865"/>
                    <a:ext cx="380990" cy="380990"/>
                  </a:xfrm>
                  <a:prstGeom prst="ellipse">
                    <a:avLst/>
                  </a:prstGeom>
                  <a:noFill/>
                  <a:ln w="25400" algn="ctr">
                    <a:solidFill>
                      <a:srgbClr val="000099"/>
                    </a:solidFill>
                    <a:rou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pPr marL="0" marR="0" lvl="0" indent="0" defTabSz="914400" eaLnBrk="1" fontAlgn="auto" latinLnBrk="0" hangingPunct="1">
                      <a:lnSpc>
                        <a:spcPct val="100000"/>
                      </a:lnSpc>
                      <a:spcBef>
                        <a:spcPct val="0"/>
                      </a:spcBef>
                      <a:spcAft>
                        <a:spcPct val="0"/>
                      </a:spcAft>
                      <a:buClrTx/>
                      <a:buSzTx/>
                      <a:buFontTx/>
                      <a:buNone/>
                      <a:defRPr/>
                    </a:pPr>
                    <a:endParaRPr kumimoji="0" lang="zh-CN" altLang="en-US" sz="1800" b="0" u="none" strike="noStrike" kern="0" cap="none" spc="0" normalizeH="0" baseline="0" noProof="0">
                      <a:ln>
                        <a:noFill/>
                      </a:ln>
                      <a:solidFill>
                        <a:srgbClr val="000099"/>
                      </a:solidFill>
                      <a:effectLst/>
                      <a:uLnTx/>
                      <a:uFillTx/>
                    </a:endParaRPr>
                  </a:p>
                </p:txBody>
              </p:sp>
            </p:grpSp>
            <p:cxnSp>
              <p:nvCxnSpPr>
                <p:cNvPr id="25" name="直接连接符 104"/>
                <p:cNvCxnSpPr>
                  <a:cxnSpLocks noChangeShapeType="1"/>
                </p:cNvCxnSpPr>
                <p:nvPr>
                  <p:custDataLst>
                    <p:tags r:id="rId32"/>
                  </p:custDataLst>
                </p:nvPr>
              </p:nvCxnSpPr>
              <p:spPr bwMode="auto">
                <a:xfrm flipV="1">
                  <a:off x="1116859" y="3829262"/>
                  <a:ext cx="360040" cy="1"/>
                </a:xfrm>
                <a:prstGeom prst="line">
                  <a:avLst/>
                </a:prstGeom>
                <a:noFill/>
                <a:ln w="25400" algn="ctr">
                  <a:solidFill>
                    <a:srgbClr val="000099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</p:cxnSp>
            <p:sp>
              <p:nvSpPr>
                <p:cNvPr id="26" name="TextBox 105"/>
                <p:cNvSpPr txBox="1">
                  <a:spLocks noChangeArrowheads="1"/>
                </p:cNvSpPr>
                <p:nvPr>
                  <p:custDataLst>
                    <p:tags r:id="rId33"/>
                  </p:custDataLst>
                </p:nvPr>
              </p:nvSpPr>
              <p:spPr bwMode="auto">
                <a:xfrm>
                  <a:off x="1344839" y="3576648"/>
                  <a:ext cx="1402122" cy="52322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buFont typeface="Arial" panose="020B0604020202020204" pitchFamily="34" charset="0"/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  <a:ea typeface="宋体" panose="02010600030101010101" pitchFamily="2" charset="-122"/>
                    </a:defRPr>
                  </a:lvl9pPr>
                </a:lstStyle>
                <a:p>
                  <a:pPr lvl="0" eaLnBrk="1" hangingPunct="1"/>
                  <a:r>
                    <a:rPr lang="en-US" altLang="zh-CN" sz="2800" b="1" kern="0" smtClean="0">
                      <a:solidFill>
                        <a:srgbClr val="000099"/>
                      </a:solidFill>
                      <a:latin typeface="Times New Roman" panose="02020603050405020304" charset="0"/>
                      <a:ea typeface="华文中宋" panose="02010600040101010101" pitchFamily="2" charset="-122"/>
                    </a:rPr>
                    <a:t>CO</a:t>
                  </a:r>
                  <a:r>
                    <a:rPr lang="en-US" altLang="zh-CN" sz="2800" b="1" kern="0">
                      <a:solidFill>
                        <a:srgbClr val="000099"/>
                      </a:solidFill>
                      <a:latin typeface="Times New Roman" panose="02020603050405020304" charset="0"/>
                      <a:ea typeface="华文中宋" panose="02010600040101010101" pitchFamily="2" charset="-122"/>
                    </a:rPr>
                    <a:t>O</a:t>
                  </a:r>
                  <a:r>
                    <a:rPr lang="en-US" altLang="zh-CN" sz="2800" b="1" kern="0" smtClean="0">
                      <a:solidFill>
                        <a:srgbClr val="000099"/>
                      </a:solidFill>
                      <a:latin typeface="Times New Roman" panose="02020603050405020304" charset="0"/>
                      <a:ea typeface="华文中宋" panose="02010600040101010101" pitchFamily="2" charset="-122"/>
                    </a:rPr>
                    <a:t>H</a:t>
                  </a:r>
                  <a:endParaRPr kumimoji="0" lang="zh-CN" altLang="en-US" sz="2800" b="1" u="none" strike="noStrike" kern="0" cap="none" spc="0" normalizeH="0" baseline="-25000" noProof="0">
                    <a:ln>
                      <a:noFill/>
                    </a:ln>
                    <a:solidFill>
                      <a:srgbClr val="000099"/>
                    </a:solidFill>
                    <a:effectLst/>
                    <a:uLnTx/>
                    <a:uFillTx/>
                    <a:latin typeface="Times New Roman" panose="02020603050405020304" charset="0"/>
                    <a:ea typeface="华文中宋" panose="02010600040101010101" pitchFamily="2" charset="-122"/>
                  </a:endParaRPr>
                </a:p>
              </p:txBody>
            </p:sp>
          </p:grpSp>
          <p:sp>
            <p:nvSpPr>
              <p:cNvPr id="23" name="矩形 22"/>
              <p:cNvSpPr/>
              <p:nvPr>
                <p:custDataLst>
                  <p:tags r:id="rId34"/>
                </p:custDataLst>
              </p:nvPr>
            </p:nvSpPr>
            <p:spPr>
              <a:xfrm>
                <a:off x="285804" y="3667781"/>
                <a:ext cx="364202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altLang="zh-CN" sz="2800" b="1" kern="0">
                    <a:solidFill>
                      <a:srgbClr val="000099"/>
                    </a:solidFill>
                  </a:rPr>
                  <a:t>2</a:t>
                </a:r>
                <a:endParaRPr lang="zh-CN" altLang="en-US">
                  <a:solidFill>
                    <a:srgbClr val="000099"/>
                  </a:solidFill>
                </a:endParaRPr>
              </a:p>
            </p:txBody>
          </p:sp>
        </p:grpSp>
      </p:grpSp>
      <p:sp>
        <p:nvSpPr>
          <p:cNvPr id="36" name="矩形 35"/>
          <p:cNvSpPr/>
          <p:nvPr>
            <p:custDataLst>
              <p:tags r:id="rId35"/>
            </p:custDataLst>
          </p:nvPr>
        </p:nvSpPr>
        <p:spPr>
          <a:xfrm>
            <a:off x="382137" y="4894298"/>
            <a:ext cx="1090469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苯甲醛中醛基受到苯环的影响，导致C一H键极性增强，易被空气中的O</a:t>
            </a:r>
            <a:r>
              <a:rPr lang="zh-CN" alt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氧化为羧基。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8" name="图片 37"/>
          <p:cNvPicPr>
            <a:picLocks noChangeAspect="1"/>
          </p:cNvPicPr>
          <p:nvPr>
            <p:custDataLst>
              <p:tags r:id="rId36"/>
            </p:custDataLst>
          </p:nvPr>
        </p:nvPicPr>
        <p:blipFill>
          <a:blip r:embed="rId37"/>
          <a:stretch>
            <a:fillRect/>
          </a:stretch>
        </p:blipFill>
        <p:spPr>
          <a:xfrm>
            <a:off x="6514811" y="994495"/>
            <a:ext cx="4772025" cy="847725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Text Box 12"/>
          <p:cNvSpPr/>
          <p:nvPr>
            <p:custDataLst>
              <p:tags r:id="rId1"/>
            </p:custDataLst>
          </p:nvPr>
        </p:nvSpPr>
        <p:spPr>
          <a:xfrm>
            <a:off x="356997" y="4260091"/>
            <a:ext cx="11201614" cy="138499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lv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en-US" sz="2800" smtClean="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再证明</a:t>
            </a:r>
            <a:r>
              <a:rPr lang="zh-CN" altLang="en-US" sz="280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有碳碳</a:t>
            </a:r>
            <a:r>
              <a:rPr lang="zh-CN" altLang="en-US" sz="2800" smtClean="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双键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：在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加银氨溶液氧化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-CHO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后，调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pH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至</a:t>
            </a:r>
            <a:r>
              <a:rPr lang="zh-CN" altLang="en-US" sz="2800">
                <a:solidFill>
                  <a:srgbClr val="FF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酸性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再加入溴水，溴水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褪色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126828" y="696427"/>
            <a:ext cx="111075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如何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检验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肉桂醛</a:t>
            </a:r>
            <a:r>
              <a:rPr lang="en-US" altLang="zh-CN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                           )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</a:t>
            </a:r>
            <a:r>
              <a:rPr lang="zh-CN" altLang="en-US" sz="2800" b="1" smtClean="0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基和碳碳双键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？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" name="组合 2"/>
          <p:cNvGrpSpPr/>
          <p:nvPr>
            <p:custDataLst>
              <p:tags r:id="rId3"/>
            </p:custDataLst>
          </p:nvPr>
        </p:nvGrpSpPr>
        <p:grpSpPr>
          <a:xfrm>
            <a:off x="5011159" y="689442"/>
            <a:ext cx="2887345" cy="509905"/>
            <a:chOff x="7820" y="1535"/>
            <a:chExt cx="4547" cy="803"/>
          </a:xfrm>
        </p:grpSpPr>
        <p:grpSp>
          <p:nvGrpSpPr>
            <p:cNvPr id="4" name="组合 3"/>
            <p:cNvGrpSpPr/>
            <p:nvPr>
              <p:custDataLst>
                <p:tags r:id="rId4"/>
              </p:custDataLst>
            </p:nvPr>
          </p:nvGrpSpPr>
          <p:grpSpPr>
            <a:xfrm>
              <a:off x="7820" y="1606"/>
              <a:ext cx="863" cy="733"/>
              <a:chOff x="11256691" y="3233242"/>
              <a:chExt cx="1568730" cy="1335310"/>
            </a:xfrm>
          </p:grpSpPr>
          <p:sp>
            <p:nvSpPr>
              <p:cNvPr id="6" name="六边形 5"/>
              <p:cNvSpPr/>
              <p:nvPr>
                <p:custDataLst>
                  <p:tags r:id="rId5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7" name="直接连接符 6"/>
              <p:cNvCxnSpPr/>
              <p:nvPr>
                <p:custDataLst>
                  <p:tags r:id="rId6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直接连接符 7"/>
              <p:cNvCxnSpPr/>
              <p:nvPr>
                <p:custDataLst>
                  <p:tags r:id="rId7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8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" name="文本框 4"/>
            <p:cNvSpPr txBox="1"/>
            <p:nvPr>
              <p:custDataLst>
                <p:tags r:id="rId9"/>
              </p:custDataLst>
            </p:nvPr>
          </p:nvSpPr>
          <p:spPr>
            <a:xfrm>
              <a:off x="8533" y="1535"/>
              <a:ext cx="383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CH-CHO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0" name="Text Box 8"/>
          <p:cNvSpPr/>
          <p:nvPr>
            <p:custDataLst>
              <p:tags r:id="rId10"/>
            </p:custDataLst>
          </p:nvPr>
        </p:nvSpPr>
        <p:spPr>
          <a:xfrm>
            <a:off x="343846" y="1258382"/>
            <a:ext cx="11314106" cy="131984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50000"/>
              </a:spcBef>
              <a:buNone/>
            </a:pP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smtClean="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先证明</a:t>
            </a:r>
            <a:r>
              <a:rPr lang="zh-CN" altLang="en-US" sz="280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有醛</a:t>
            </a:r>
            <a:r>
              <a:rPr lang="zh-CN" altLang="en-US" sz="2800" smtClean="0">
                <a:solidFill>
                  <a:srgbClr val="00B0F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基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加入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银氨溶液后，水浴加热有银镜生成或加入新制</a:t>
            </a:r>
            <a:r>
              <a: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Cu(OH)</a:t>
            </a:r>
            <a:r>
              <a:rPr lang="en-US" altLang="zh-CN" sz="28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后，加热后有砖红色沉淀生成，</a:t>
            </a:r>
            <a:endParaRPr lang="zh-CN" altLang="en-US" sz="28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00092" y="2594408"/>
            <a:ext cx="11562080" cy="695325"/>
            <a:chOff x="675" y="3736"/>
            <a:chExt cx="18208" cy="1095"/>
          </a:xfrm>
        </p:grpSpPr>
        <p:grpSp>
          <p:nvGrpSpPr>
            <p:cNvPr id="13" name="组合 12"/>
            <p:cNvGrpSpPr/>
            <p:nvPr>
              <p:custDataLst>
                <p:tags r:id="rId12"/>
              </p:custDataLst>
            </p:nvPr>
          </p:nvGrpSpPr>
          <p:grpSpPr>
            <a:xfrm>
              <a:off x="9101" y="4061"/>
              <a:ext cx="863" cy="733"/>
              <a:chOff x="11256691" y="3233242"/>
              <a:chExt cx="1568730" cy="1335310"/>
            </a:xfrm>
          </p:grpSpPr>
          <p:sp>
            <p:nvSpPr>
              <p:cNvPr id="25" name="六边形 24"/>
              <p:cNvSpPr/>
              <p:nvPr>
                <p:custDataLst>
                  <p:tags r:id="rId13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6" name="直接连接符 25"/>
              <p:cNvCxnSpPr/>
              <p:nvPr>
                <p:custDataLst>
                  <p:tags r:id="rId14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7" name="直接连接符 26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8" name="直接连接符 27"/>
              <p:cNvCxnSpPr/>
              <p:nvPr>
                <p:custDataLst>
                  <p:tags r:id="rId16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4" name="文本框 13"/>
            <p:cNvSpPr txBox="1"/>
            <p:nvPr>
              <p:custDataLst>
                <p:tags r:id="rId17"/>
              </p:custDataLst>
            </p:nvPr>
          </p:nvSpPr>
          <p:spPr>
            <a:xfrm>
              <a:off x="9814" y="3990"/>
              <a:ext cx="4559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</a:t>
              </a:r>
              <a:r>
                <a:rPr lang="en-US" altLang="zh-CN" sz="24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OONH</a:t>
              </a:r>
              <a:r>
                <a:rPr lang="en-US" altLang="zh-CN" sz="24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4</a:t>
              </a:r>
              <a:endPara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5" name="文本框 14"/>
            <p:cNvSpPr txBox="1"/>
            <p:nvPr>
              <p:custDataLst>
                <p:tags r:id="rId18"/>
              </p:custDataLst>
            </p:nvPr>
          </p:nvSpPr>
          <p:spPr>
            <a:xfrm>
              <a:off x="4721" y="4000"/>
              <a:ext cx="4614" cy="82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+2Ag(NH</a:t>
              </a:r>
              <a:r>
                <a:rPr lang="en-US" altLang="zh-CN" sz="28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)</a:t>
              </a:r>
              <a:r>
                <a:rPr lang="en-US" altLang="zh-CN" sz="28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OH→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16" name="文本框 15"/>
            <p:cNvSpPr txBox="1"/>
            <p:nvPr>
              <p:custDataLst>
                <p:tags r:id="rId19"/>
              </p:custDataLst>
            </p:nvPr>
          </p:nvSpPr>
          <p:spPr>
            <a:xfrm>
              <a:off x="14084" y="3947"/>
              <a:ext cx="4799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+2Ag↓+3NH</a:t>
              </a:r>
              <a:r>
                <a:rPr lang="en-US" altLang="zh-CN" sz="28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+H</a:t>
              </a:r>
              <a:r>
                <a:rPr lang="en-US" altLang="zh-CN" sz="28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17" name="组合 16"/>
            <p:cNvGrpSpPr/>
            <p:nvPr>
              <p:custDataLst>
                <p:tags r:id="rId20"/>
              </p:custDataLst>
            </p:nvPr>
          </p:nvGrpSpPr>
          <p:grpSpPr>
            <a:xfrm>
              <a:off x="675" y="4028"/>
              <a:ext cx="4547" cy="803"/>
              <a:chOff x="7820" y="1535"/>
              <a:chExt cx="4547" cy="803"/>
            </a:xfrm>
          </p:grpSpPr>
          <p:grpSp>
            <p:nvGrpSpPr>
              <p:cNvPr id="19" name="组合 18"/>
              <p:cNvGrpSpPr/>
              <p:nvPr>
                <p:custDataLst>
                  <p:tags r:id="rId21"/>
                </p:custDataLst>
              </p:nvPr>
            </p:nvGrpSpPr>
            <p:grpSpPr>
              <a:xfrm>
                <a:off x="7820" y="1606"/>
                <a:ext cx="863" cy="733"/>
                <a:chOff x="11256691" y="3233242"/>
                <a:chExt cx="1568730" cy="1335310"/>
              </a:xfrm>
            </p:grpSpPr>
            <p:sp>
              <p:nvSpPr>
                <p:cNvPr id="21" name="六边形 20"/>
                <p:cNvSpPr/>
                <p:nvPr>
                  <p:custDataLst>
                    <p:tags r:id="rId22"/>
                  </p:custDataLst>
                </p:nvPr>
              </p:nvSpPr>
              <p:spPr>
                <a:xfrm>
                  <a:off x="11256691" y="3233242"/>
                  <a:ext cx="1568730" cy="1335310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22" name="直接连接符 21"/>
                <p:cNvCxnSpPr/>
                <p:nvPr>
                  <p:custDataLst>
                    <p:tags r:id="rId23"/>
                  </p:custDataLst>
                </p:nvPr>
              </p:nvCxnSpPr>
              <p:spPr>
                <a:xfrm flipH="1">
                  <a:off x="11415045" y="3349127"/>
                  <a:ext cx="288000" cy="57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3" name="直接连接符 22"/>
                <p:cNvCxnSpPr/>
                <p:nvPr>
                  <p:custDataLst>
                    <p:tags r:id="rId24"/>
                  </p:custDataLst>
                </p:nvPr>
              </p:nvCxnSpPr>
              <p:spPr>
                <a:xfrm flipH="1" flipV="1">
                  <a:off x="12407603" y="3349127"/>
                  <a:ext cx="288000" cy="57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24" name="直接连接符 23"/>
                <p:cNvCxnSpPr/>
                <p:nvPr>
                  <p:custDataLst>
                    <p:tags r:id="rId25"/>
                  </p:custDataLst>
                </p:nvPr>
              </p:nvCxnSpPr>
              <p:spPr>
                <a:xfrm flipH="1" flipV="1">
                  <a:off x="11684384" y="4466505"/>
                  <a:ext cx="720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20" name="文本框 19"/>
              <p:cNvSpPr txBox="1"/>
              <p:nvPr>
                <p:custDataLst>
                  <p:tags r:id="rId26"/>
                </p:custDataLst>
              </p:nvPr>
            </p:nvSpPr>
            <p:spPr>
              <a:xfrm>
                <a:off x="8533" y="1535"/>
                <a:ext cx="383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-CH</a:t>
                </a:r>
                <a:r>
                  <a:rPr lang="zh-CN" altLang="en-US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CH-CHO</a:t>
                </a:r>
                <a:endPara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8" name="文本框 17"/>
            <p:cNvSpPr txBox="1"/>
            <p:nvPr>
              <p:custDataLst>
                <p:tags r:id="rId27"/>
              </p:custDataLst>
            </p:nvPr>
          </p:nvSpPr>
          <p:spPr>
            <a:xfrm>
              <a:off x="8302" y="3736"/>
              <a:ext cx="856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△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39" name="组合 38"/>
          <p:cNvGrpSpPr/>
          <p:nvPr>
            <p:custDataLst>
              <p:tags r:id="rId28"/>
            </p:custDataLst>
          </p:nvPr>
        </p:nvGrpSpPr>
        <p:grpSpPr>
          <a:xfrm>
            <a:off x="3398126" y="5812329"/>
            <a:ext cx="7413625" cy="510540"/>
            <a:chOff x="1369" y="7356"/>
            <a:chExt cx="11675" cy="804"/>
          </a:xfrm>
        </p:grpSpPr>
        <p:grpSp>
          <p:nvGrpSpPr>
            <p:cNvPr id="40" name="组合 39"/>
            <p:cNvGrpSpPr/>
            <p:nvPr>
              <p:custDataLst>
                <p:tags r:id="rId29"/>
              </p:custDataLst>
            </p:nvPr>
          </p:nvGrpSpPr>
          <p:grpSpPr>
            <a:xfrm>
              <a:off x="1369" y="7427"/>
              <a:ext cx="863" cy="733"/>
              <a:chOff x="11256691" y="3233242"/>
              <a:chExt cx="1568730" cy="1335310"/>
            </a:xfrm>
          </p:grpSpPr>
          <p:sp>
            <p:nvSpPr>
              <p:cNvPr id="49" name="六边形 48"/>
              <p:cNvSpPr/>
              <p:nvPr>
                <p:custDataLst>
                  <p:tags r:id="rId30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50" name="直接连接符 49"/>
              <p:cNvCxnSpPr/>
              <p:nvPr>
                <p:custDataLst>
                  <p:tags r:id="rId31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1" name="直接连接符 50"/>
              <p:cNvCxnSpPr/>
              <p:nvPr>
                <p:custDataLst>
                  <p:tags r:id="rId32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接连接符 51"/>
              <p:cNvCxnSpPr/>
              <p:nvPr>
                <p:custDataLst>
                  <p:tags r:id="rId33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1" name="文本框 40"/>
            <p:cNvSpPr txBox="1"/>
            <p:nvPr>
              <p:custDataLst>
                <p:tags r:id="rId34"/>
              </p:custDataLst>
            </p:nvPr>
          </p:nvSpPr>
          <p:spPr>
            <a:xfrm>
              <a:off x="2082" y="7356"/>
              <a:ext cx="4151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</a:t>
              </a:r>
              <a:r>
                <a:rPr lang="en-US" altLang="zh-CN" sz="24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OOH</a:t>
              </a:r>
              <a:endPara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42" name="文本框 41"/>
            <p:cNvSpPr txBox="1"/>
            <p:nvPr>
              <p:custDataLst>
                <p:tags r:id="rId35"/>
              </p:custDataLst>
            </p:nvPr>
          </p:nvSpPr>
          <p:spPr>
            <a:xfrm>
              <a:off x="5808" y="7392"/>
              <a:ext cx="1745" cy="7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+Br</a:t>
              </a:r>
              <a:r>
                <a:rPr lang="en-US" altLang="zh-CN" sz="2400" baseline="-25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→</a:t>
              </a:r>
              <a:endParaRPr lang="en-US" altLang="zh-CN" sz="24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43" name="组合 42"/>
            <p:cNvGrpSpPr/>
            <p:nvPr>
              <p:custDataLst>
                <p:tags r:id="rId36"/>
              </p:custDataLst>
            </p:nvPr>
          </p:nvGrpSpPr>
          <p:grpSpPr>
            <a:xfrm>
              <a:off x="7426" y="7411"/>
              <a:ext cx="863" cy="733"/>
              <a:chOff x="11256691" y="3233242"/>
              <a:chExt cx="1568730" cy="1335310"/>
            </a:xfrm>
          </p:grpSpPr>
          <p:sp>
            <p:nvSpPr>
              <p:cNvPr id="45" name="六边形 44"/>
              <p:cNvSpPr/>
              <p:nvPr>
                <p:custDataLst>
                  <p:tags r:id="rId37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46" name="直接连接符 45"/>
              <p:cNvCxnSpPr/>
              <p:nvPr>
                <p:custDataLst>
                  <p:tags r:id="rId38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7" name="直接连接符 46"/>
              <p:cNvCxnSpPr/>
              <p:nvPr>
                <p:custDataLst>
                  <p:tags r:id="rId39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>
                <p:custDataLst>
                  <p:tags r:id="rId40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44" name="文本框 43"/>
            <p:cNvSpPr txBox="1"/>
            <p:nvPr>
              <p:custDataLst>
                <p:tags r:id="rId41"/>
              </p:custDataLst>
            </p:nvPr>
          </p:nvSpPr>
          <p:spPr>
            <a:xfrm>
              <a:off x="8154" y="7370"/>
              <a:ext cx="4890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-CHBrCHBr-C</a:t>
              </a:r>
              <a:r>
                <a:rPr lang="en-US" altLang="zh-CN" sz="24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OOH</a:t>
              </a:r>
              <a:endPara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</p:grpSp>
      <p:grpSp>
        <p:nvGrpSpPr>
          <p:cNvPr id="72" name="组合 71"/>
          <p:cNvGrpSpPr/>
          <p:nvPr>
            <p:custDataLst>
              <p:tags r:id="rId42"/>
            </p:custDataLst>
          </p:nvPr>
        </p:nvGrpSpPr>
        <p:grpSpPr>
          <a:xfrm>
            <a:off x="315002" y="3393541"/>
            <a:ext cx="11342950" cy="789653"/>
            <a:chOff x="315002" y="3393541"/>
            <a:chExt cx="11342950" cy="789653"/>
          </a:xfrm>
        </p:grpSpPr>
        <p:grpSp>
          <p:nvGrpSpPr>
            <p:cNvPr id="56" name="组合 55"/>
            <p:cNvGrpSpPr/>
            <p:nvPr>
              <p:custDataLst>
                <p:tags r:id="rId43"/>
              </p:custDataLst>
            </p:nvPr>
          </p:nvGrpSpPr>
          <p:grpSpPr>
            <a:xfrm>
              <a:off x="6294162" y="3662110"/>
              <a:ext cx="548005" cy="465455"/>
              <a:chOff x="11232284" y="3219383"/>
              <a:chExt cx="1568730" cy="1335310"/>
            </a:xfrm>
          </p:grpSpPr>
          <p:sp>
            <p:nvSpPr>
              <p:cNvPr id="68" name="六边形 67"/>
              <p:cNvSpPr/>
              <p:nvPr>
                <p:custDataLst>
                  <p:tags r:id="rId44"/>
                </p:custDataLst>
              </p:nvPr>
            </p:nvSpPr>
            <p:spPr>
              <a:xfrm>
                <a:off x="11232284" y="3219383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9" name="直接连接符 68"/>
              <p:cNvCxnSpPr/>
              <p:nvPr>
                <p:custDataLst>
                  <p:tags r:id="rId45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0" name="直接连接符 69"/>
              <p:cNvCxnSpPr/>
              <p:nvPr>
                <p:custDataLst>
                  <p:tags r:id="rId46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1" name="直接连接符 70"/>
              <p:cNvCxnSpPr/>
              <p:nvPr>
                <p:custDataLst>
                  <p:tags r:id="rId47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7" name="文本框 56"/>
            <p:cNvSpPr txBox="1"/>
            <p:nvPr>
              <p:custDataLst>
                <p:tags r:id="rId48"/>
              </p:custDataLst>
            </p:nvPr>
          </p:nvSpPr>
          <p:spPr>
            <a:xfrm>
              <a:off x="6770928" y="3653445"/>
              <a:ext cx="289496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</a:t>
              </a:r>
              <a:r>
                <a:rPr lang="en-US" altLang="zh-CN" sz="2400" err="1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OONa</a:t>
              </a:r>
              <a:endParaRPr lang="en-US" altLang="zh-CN" sz="24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8" name="文本框 57"/>
            <p:cNvSpPr txBox="1"/>
            <p:nvPr>
              <p:custDataLst>
                <p:tags r:id="rId49"/>
              </p:custDataLst>
            </p:nvPr>
          </p:nvSpPr>
          <p:spPr>
            <a:xfrm>
              <a:off x="2925781" y="3633218"/>
              <a:ext cx="3489960" cy="52324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2Cu(OH)</a:t>
              </a:r>
              <a:r>
                <a:rPr lang="en-US" altLang="zh-CN" sz="2800" baseline="-250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+NaOH</a:t>
              </a:r>
              <a:r>
                <a:rPr lang="en-US" altLang="zh-CN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→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sp>
          <p:nvSpPr>
            <p:cNvPr id="59" name="文本框 58"/>
            <p:cNvSpPr txBox="1"/>
            <p:nvPr>
              <p:custDataLst>
                <p:tags r:id="rId50"/>
              </p:custDataLst>
            </p:nvPr>
          </p:nvSpPr>
          <p:spPr>
            <a:xfrm>
              <a:off x="9272257" y="3625018"/>
              <a:ext cx="2385695" cy="52324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marL="0" lvl="0" indent="0" eaLnBrk="1" hangingPunct="1">
                <a:spcBef>
                  <a:spcPct val="0"/>
                </a:spcBef>
                <a:buNone/>
              </a:pPr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+Cu</a:t>
              </a:r>
              <a:r>
                <a:rPr lang="en-US" altLang="zh-CN" sz="2800" baseline="-250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O↓+3H</a:t>
              </a:r>
              <a:r>
                <a:rPr lang="en-US" altLang="zh-CN" sz="2800" baseline="-250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smtClean="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endParaRPr>
            </a:p>
          </p:txBody>
        </p:sp>
        <p:grpSp>
          <p:nvGrpSpPr>
            <p:cNvPr id="60" name="组合 59"/>
            <p:cNvGrpSpPr/>
            <p:nvPr>
              <p:custDataLst>
                <p:tags r:id="rId51"/>
              </p:custDataLst>
            </p:nvPr>
          </p:nvGrpSpPr>
          <p:grpSpPr>
            <a:xfrm>
              <a:off x="315002" y="3673289"/>
              <a:ext cx="2887345" cy="509905"/>
              <a:chOff x="7820" y="1535"/>
              <a:chExt cx="4547" cy="803"/>
            </a:xfrm>
          </p:grpSpPr>
          <p:grpSp>
            <p:nvGrpSpPr>
              <p:cNvPr id="62" name="组合 61"/>
              <p:cNvGrpSpPr/>
              <p:nvPr>
                <p:custDataLst>
                  <p:tags r:id="rId52"/>
                </p:custDataLst>
              </p:nvPr>
            </p:nvGrpSpPr>
            <p:grpSpPr>
              <a:xfrm>
                <a:off x="7820" y="1606"/>
                <a:ext cx="863" cy="733"/>
                <a:chOff x="11256691" y="3233242"/>
                <a:chExt cx="1568730" cy="1335310"/>
              </a:xfrm>
            </p:grpSpPr>
            <p:sp>
              <p:nvSpPr>
                <p:cNvPr id="64" name="六边形 63"/>
                <p:cNvSpPr/>
                <p:nvPr>
                  <p:custDataLst>
                    <p:tags r:id="rId53"/>
                  </p:custDataLst>
                </p:nvPr>
              </p:nvSpPr>
              <p:spPr>
                <a:xfrm>
                  <a:off x="11256691" y="3233242"/>
                  <a:ext cx="1568730" cy="1335310"/>
                </a:xfrm>
                <a:prstGeom prst="hexagon">
                  <a:avLst/>
                </a:prstGeom>
                <a:noFill/>
                <a:ln w="28575"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CN" altLang="en-US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65" name="直接连接符 64"/>
                <p:cNvCxnSpPr/>
                <p:nvPr>
                  <p:custDataLst>
                    <p:tags r:id="rId54"/>
                  </p:custDataLst>
                </p:nvPr>
              </p:nvCxnSpPr>
              <p:spPr>
                <a:xfrm flipH="1">
                  <a:off x="11415045" y="3349127"/>
                  <a:ext cx="288000" cy="57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直接连接符 65"/>
                <p:cNvCxnSpPr/>
                <p:nvPr>
                  <p:custDataLst>
                    <p:tags r:id="rId55"/>
                  </p:custDataLst>
                </p:nvPr>
              </p:nvCxnSpPr>
              <p:spPr>
                <a:xfrm flipH="1" flipV="1">
                  <a:off x="12407603" y="3349127"/>
                  <a:ext cx="288000" cy="57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直接连接符 66"/>
                <p:cNvCxnSpPr/>
                <p:nvPr>
                  <p:custDataLst>
                    <p:tags r:id="rId56"/>
                  </p:custDataLst>
                </p:nvPr>
              </p:nvCxnSpPr>
              <p:spPr>
                <a:xfrm flipH="1" flipV="1">
                  <a:off x="11684384" y="4466505"/>
                  <a:ext cx="720000" cy="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63" name="文本框 62"/>
              <p:cNvSpPr txBox="1"/>
              <p:nvPr>
                <p:custDataLst>
                  <p:tags r:id="rId57"/>
                </p:custDataLst>
              </p:nvPr>
            </p:nvSpPr>
            <p:spPr>
              <a:xfrm>
                <a:off x="8533" y="1535"/>
                <a:ext cx="3834" cy="7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-CH</a:t>
                </a:r>
                <a:r>
                  <a:rPr lang="zh-CN" altLang="en-US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＝</a:t>
                </a:r>
                <a:r>
                  <a:rPr lang="en-US" altLang="zh-CN" sz="24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CH-CHO</a:t>
                </a:r>
                <a:endPara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1" name="文本框 60"/>
            <p:cNvSpPr txBox="1"/>
            <p:nvPr>
              <p:custDataLst>
                <p:tags r:id="rId58"/>
              </p:custDataLst>
            </p:nvPr>
          </p:nvSpPr>
          <p:spPr>
            <a:xfrm>
              <a:off x="5750602" y="3393541"/>
              <a:ext cx="543560" cy="523240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△</a:t>
              </a:r>
              <a:endParaRPr lang="zh-CN" altLang="en-US" sz="28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 fill="hold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102284" y="652164"/>
            <a:ext cx="15696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三、酮</a:t>
            </a:r>
            <a:endParaRPr lang="zh-CN" altLang="en-US" sz="3600">
              <a:solidFill>
                <a:srgbClr val="0000FF"/>
              </a:solidFill>
            </a:endParaRPr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1381088" y="1617127"/>
          <a:ext cx="8274865" cy="226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" r:id="rId3" imgW="22059900" imgH="6045200" progId="Photoshop.Image.10">
                  <p:embed/>
                </p:oleObj>
              </mc:Choice>
              <mc:Fallback>
                <p:oleObj name="" r:id="rId3" imgW="22059900" imgH="60452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1381088" y="1617127"/>
                        <a:ext cx="8274865" cy="226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>
            <p:custDataLst>
              <p:tags r:id="rId5"/>
            </p:custDataLst>
          </p:nvPr>
        </p:nvGraphicFramePr>
        <p:xfrm>
          <a:off x="877066" y="1459636"/>
          <a:ext cx="1903791" cy="10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" r:id="rId6" imgW="4775200" imgH="2527300" progId="Photoshop.Image.10">
                  <p:embed/>
                </p:oleObj>
              </mc:Choice>
              <mc:Fallback>
                <p:oleObj name="" r:id="rId6" imgW="4775200" imgH="25273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77066" y="1459636"/>
                        <a:ext cx="1903791" cy="100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8"/>
          <p:cNvGraphicFramePr>
            <a:graphicFrameLocks noChangeAspect="1"/>
          </p:cNvGraphicFramePr>
          <p:nvPr>
            <p:custDataLst>
              <p:tags r:id="rId8"/>
            </p:custDataLst>
          </p:nvPr>
        </p:nvGraphicFramePr>
        <p:xfrm>
          <a:off x="8299126" y="1761217"/>
          <a:ext cx="824230" cy="4229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" r:id="rId9" imgW="1828800" imgH="939800" progId="Photoshop.Image.10">
                  <p:embed/>
                </p:oleObj>
              </mc:Choice>
              <mc:Fallback>
                <p:oleObj name="" r:id="rId9" imgW="1828800" imgH="9398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8299126" y="1761217"/>
                        <a:ext cx="824230" cy="4229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9"/>
          <p:cNvGraphicFramePr>
            <a:graphicFrameLocks noChangeAspect="1"/>
          </p:cNvGraphicFramePr>
          <p:nvPr>
            <p:custDataLst>
              <p:tags r:id="rId11"/>
            </p:custDataLst>
          </p:nvPr>
        </p:nvGraphicFramePr>
        <p:xfrm>
          <a:off x="6853648" y="2751127"/>
          <a:ext cx="2613866" cy="8863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" r:id="rId12" imgW="8064500" imgH="2501900" progId="Photoshop.Image.10">
                  <p:embed/>
                </p:oleObj>
              </mc:Choice>
              <mc:Fallback>
                <p:oleObj name="" r:id="rId12" imgW="8064500" imgH="2501900" progId="Photoshop.Image.10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tretch>
                        <a:fillRect/>
                      </a:stretch>
                    </p:blipFill>
                    <p:spPr>
                      <a:xfrm>
                        <a:off x="6853648" y="2751127"/>
                        <a:ext cx="2613866" cy="886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矩形 9"/>
          <p:cNvSpPr>
            <a:spLocks noChangeAspect="1"/>
          </p:cNvSpPr>
          <p:nvPr>
            <p:custDataLst>
              <p:tags r:id="rId14"/>
            </p:custDataLst>
          </p:nvPr>
        </p:nvSpPr>
        <p:spPr>
          <a:xfrm>
            <a:off x="0" y="3809873"/>
            <a:ext cx="1181619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en-US" sz="32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问题：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一元醛的通式为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i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O(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≥1),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饱和一元酮的通式为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i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i="1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O(</a:t>
            </a:r>
            <a:r>
              <a:rPr lang="en-US" altLang="zh-CN" sz="2800" i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≥3),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那么分子中含相同碳原子数的</a:t>
            </a:r>
            <a:r>
              <a:rPr lang="zh-CN" altLang="zh-CN" sz="28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饱和一元醛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</a:t>
            </a:r>
            <a:r>
              <a:rPr lang="zh-CN" altLang="zh-CN" sz="2800">
                <a:solidFill>
                  <a:srgbClr val="000000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饱和一元酮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有什么关系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?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15"/>
            </p:custDataLst>
          </p:nvPr>
        </p:nvSpPr>
        <p:spPr>
          <a:xfrm>
            <a:off x="343187" y="5287201"/>
            <a:ext cx="1112982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auto">
              <a:lnSpc>
                <a:spcPct val="150000"/>
              </a:lnSpc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zh-CN" altLang="zh-CN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分子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中含相同碳原子数的饱和一元醛与饱和一元酮的分子式相同</a:t>
            </a:r>
            <a:r>
              <a: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结构不同</a:t>
            </a:r>
            <a:r>
              <a:rPr lang="en-US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互为</a:t>
            </a:r>
            <a:r>
              <a:rPr lang="zh-CN" altLang="zh-CN" sz="2800" b="1">
                <a:solidFill>
                  <a:srgbClr val="FF0000"/>
                </a:solidFill>
                <a:highlight>
                  <a:srgbClr val="FFFF00"/>
                </a:highlight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同分异构体</a:t>
            </a:r>
            <a:r>
              <a:rPr lang="zh-CN" altLang="zh-CN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zh-CN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additive="base">
                                        <p:cTn id="22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内容占位符 2"/>
          <p:cNvSpPr>
            <a:spLocks noGrp="1"/>
          </p:cNvSpPr>
          <p:nvPr>
            <p:custDataLst>
              <p:tags r:id="rId1"/>
            </p:custDataLst>
          </p:nvPr>
        </p:nvSpPr>
        <p:spPr>
          <a:xfrm>
            <a:off x="61595" y="533885"/>
            <a:ext cx="11825900" cy="108521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>
            <a:lvl1pPr marL="342900" lvl="0" indent="-3429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Char char="•"/>
              <a:defRPr sz="3200" b="0" i="0" u="none" kern="1200" baseline="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–"/>
              <a:defRPr sz="28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2pPr>
            <a:lvl3pPr marL="1143000" lvl="2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•"/>
              <a:defRPr sz="24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3pPr>
            <a:lvl4pPr marL="1600200" lvl="3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–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4pPr>
            <a:lvl5pPr marL="2057400" lvl="4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»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5pPr>
            <a:lvl6pPr marL="2514600" lvl="5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»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6pPr>
            <a:lvl7pPr marL="2971800" lvl="6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»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7pPr>
            <a:lvl8pPr marL="3429000" lvl="7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»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8pPr>
            <a:lvl9pPr marL="3886200" lvl="8" indent="-228600" algn="l" defTabSz="91440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SzTx/>
              <a:buFontTx/>
              <a:buChar char="»"/>
              <a:defRPr sz="2000" b="0" i="0" u="none" kern="1200" baseline="0"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buNone/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为C</a:t>
            </a:r>
            <a:r>
              <a:rPr lang="zh-CN" alt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10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O，且结构中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含有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的有机物共有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A．4种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B．5种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C．6种 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D．7种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" name="文本框 1"/>
          <p:cNvSpPr txBox="1"/>
          <p:nvPr>
            <p:custDataLst>
              <p:tags r:id="rId2"/>
            </p:custDataLst>
          </p:nvPr>
        </p:nvSpPr>
        <p:spPr>
          <a:xfrm>
            <a:off x="3308086" y="2519042"/>
            <a:ext cx="3608705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醛类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：C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—CHO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2"/>
          <p:cNvSpPr txBox="1"/>
          <p:nvPr>
            <p:custDataLst>
              <p:tags r:id="rId3"/>
            </p:custDataLst>
          </p:nvPr>
        </p:nvSpPr>
        <p:spPr>
          <a:xfrm>
            <a:off x="3308086" y="3103817"/>
            <a:ext cx="8605417" cy="5847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酮类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：CH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COC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3200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zh-CN" altLang="en-US" sz="32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C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COC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32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</a:t>
            </a:r>
            <a:endParaRPr lang="zh-CN" altLang="en-US" sz="32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4"/>
            </p:custDataLst>
          </p:nvPr>
        </p:nvSpPr>
        <p:spPr>
          <a:xfrm>
            <a:off x="10621413" y="652424"/>
            <a:ext cx="630555" cy="64633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altLang="zh-CN" sz="3600" b="1">
                <a:solidFill>
                  <a:srgbClr val="FF0000"/>
                </a:solidFill>
                <a:latin typeface="Times New Roman" panose="02020603050405020304" charset="0"/>
                <a:ea typeface="+mn-ea"/>
                <a:cs typeface="Times New Roman" panose="02020603050405020304" charset="0"/>
              </a:rPr>
              <a:t>D</a:t>
            </a:r>
            <a:endParaRPr lang="en-US" altLang="zh-CN" sz="3600" b="1">
              <a:solidFill>
                <a:srgbClr val="FF0000"/>
              </a:solidFill>
              <a:latin typeface="Times New Roman" panose="02020603050405020304" charset="0"/>
              <a:ea typeface="+mn-ea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5"/>
            </p:custDataLst>
          </p:nvPr>
        </p:nvSpPr>
        <p:spPr>
          <a:xfrm>
            <a:off x="-32175" y="2612528"/>
            <a:ext cx="4334510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527F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方法一：基元法</a:t>
            </a:r>
            <a:endParaRPr lang="zh-CN" altLang="en-US" sz="3200" b="1">
              <a:solidFill>
                <a:srgbClr val="0527F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Text Box 77"/>
          <p:cNvSpPr txBox="1"/>
          <p:nvPr>
            <p:custDataLst>
              <p:tags r:id="rId6"/>
            </p:custDataLst>
          </p:nvPr>
        </p:nvSpPr>
        <p:spPr>
          <a:xfrm>
            <a:off x="512681" y="1996229"/>
            <a:ext cx="2194560" cy="523220"/>
          </a:xfrm>
          <a:prstGeom prst="rect">
            <a:avLst/>
          </a:prstGeom>
          <a:noFill/>
          <a:ln w="38100">
            <a:noFill/>
          </a:ln>
        </p:spPr>
        <p:txBody>
          <a:bodyPr anchor="t" anchorCtr="0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2n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7"/>
            </p:custDataLst>
          </p:nvPr>
        </p:nvSpPr>
        <p:spPr>
          <a:xfrm>
            <a:off x="1792841" y="1763486"/>
            <a:ext cx="914400" cy="9772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5760">
                <a:solidFill>
                  <a:srgbClr val="00091C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→</a:t>
            </a:r>
            <a:endParaRPr lang="zh-CN" altLang="en-US" sz="5760">
              <a:solidFill>
                <a:srgbClr val="00091C"/>
              </a:solidFill>
              <a:latin typeface="宋体" panose="02010600030101010101" pitchFamily="2" charset="-122"/>
              <a:ea typeface="宋体" panose="02010600030101010101" pitchFamily="2" charset="-122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2372360" y="1841063"/>
            <a:ext cx="7465060" cy="712824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>
              <a:lnSpc>
                <a:spcPct val="120000"/>
              </a:lnSpc>
            </a:pPr>
            <a:r>
              <a:rPr lang="zh-CN" altLang="en-US" sz="3360">
                <a:solidFill>
                  <a:srgbClr val="010B3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 </a:t>
            </a:r>
            <a:r>
              <a:rPr lang="zh-CN" altLang="en-US" sz="336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 </a:t>
            </a:r>
            <a:r>
              <a:rPr lang="zh-CN" altLang="en-US" sz="3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官能团异构</a:t>
            </a:r>
            <a:r>
              <a:rPr lang="en-US" altLang="zh-CN" sz="320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  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（</a:t>
            </a:r>
            <a:r>
              <a:rPr lang="zh-CN" altLang="en-US" sz="32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饱和一元醛、酮）</a:t>
            </a:r>
            <a:endParaRPr lang="zh-CN" altLang="en-US" sz="3200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67" name="组合 66"/>
          <p:cNvGrpSpPr/>
          <p:nvPr>
            <p:custDataLst>
              <p:tags r:id="rId9"/>
            </p:custDataLst>
          </p:nvPr>
        </p:nvGrpSpPr>
        <p:grpSpPr>
          <a:xfrm>
            <a:off x="7285790" y="392900"/>
            <a:ext cx="1125366" cy="1172159"/>
            <a:chOff x="10285708" y="1734778"/>
            <a:chExt cx="1125366" cy="1172159"/>
          </a:xfrm>
        </p:grpSpPr>
        <p:sp>
          <p:nvSpPr>
            <p:cNvPr id="63" name="矩形 8"/>
            <p:cNvSpPr/>
            <p:nvPr>
              <p:custDataLst>
                <p:tags r:id="rId10"/>
              </p:custDataLst>
            </p:nvPr>
          </p:nvSpPr>
          <p:spPr>
            <a:xfrm>
              <a:off x="10612349" y="1734778"/>
              <a:ext cx="368896" cy="6902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 algn="ctr">
                <a:lnSpc>
                  <a:spcPct val="150000"/>
                </a:lnSpc>
              </a:pPr>
              <a:r>
                <a:rPr lang="en-US" altLang="zh-CN" sz="270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</a:rPr>
                <a:t>O</a:t>
              </a:r>
              <a:endParaRPr lang="en-US" altLang="zh-CN" sz="27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sp>
          <p:nvSpPr>
            <p:cNvPr id="64" name="矩形 8"/>
            <p:cNvSpPr/>
            <p:nvPr>
              <p:custDataLst>
                <p:tags r:id="rId11"/>
              </p:custDataLst>
            </p:nvPr>
          </p:nvSpPr>
          <p:spPr>
            <a:xfrm>
              <a:off x="10474826" y="2242945"/>
              <a:ext cx="747131" cy="276119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vert="eaVert"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 algn="ctr">
                <a:lnSpc>
                  <a:spcPct val="150000"/>
                </a:lnSpc>
              </a:pPr>
              <a:r>
                <a:rPr lang="en-US" altLang="zh-CN" sz="2700" smtClean="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</a:rPr>
                <a:t>=</a:t>
              </a:r>
              <a:endParaRPr lang="en-US" altLang="zh-CN" sz="27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</a:endParaRPr>
            </a:p>
          </p:txBody>
        </p:sp>
        <p:sp>
          <p:nvSpPr>
            <p:cNvPr id="66" name="文本框 6"/>
            <p:cNvSpPr/>
            <p:nvPr>
              <p:custDataLst>
                <p:tags r:id="rId12"/>
              </p:custDataLst>
            </p:nvPr>
          </p:nvSpPr>
          <p:spPr>
            <a:xfrm>
              <a:off x="10285708" y="2216641"/>
              <a:ext cx="1125366" cy="690296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7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—</a:t>
              </a:r>
              <a:r>
                <a:rPr lang="en-US" altLang="zh-CN" sz="270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</a:rPr>
                <a:t>C—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</p:grpSp>
      <p:sp>
        <p:nvSpPr>
          <p:cNvPr id="68" name="矩形 67"/>
          <p:cNvSpPr/>
          <p:nvPr>
            <p:custDataLst>
              <p:tags r:id="rId13"/>
            </p:custDataLst>
          </p:nvPr>
        </p:nvSpPr>
        <p:spPr>
          <a:xfrm>
            <a:off x="6916791" y="2501955"/>
            <a:ext cx="218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2800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—有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/>
          </a:p>
        </p:txBody>
      </p:sp>
      <p:sp>
        <p:nvSpPr>
          <p:cNvPr id="69" name="矩形 68"/>
          <p:cNvSpPr/>
          <p:nvPr>
            <p:custDataLst>
              <p:tags r:id="rId14"/>
            </p:custDataLst>
          </p:nvPr>
        </p:nvSpPr>
        <p:spPr>
          <a:xfrm>
            <a:off x="6807006" y="3151682"/>
            <a:ext cx="21804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—有</a:t>
            </a:r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en-US" sz="2800"/>
          </a:p>
        </p:txBody>
      </p:sp>
      <p:sp>
        <p:nvSpPr>
          <p:cNvPr id="72" name="文本框 71"/>
          <p:cNvSpPr txBox="1"/>
          <p:nvPr>
            <p:custDataLst>
              <p:tags r:id="rId15"/>
            </p:custDataLst>
          </p:nvPr>
        </p:nvSpPr>
        <p:spPr>
          <a:xfrm>
            <a:off x="0" y="3599710"/>
            <a:ext cx="3103418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zh-CN" altLang="en-US" sz="3200" b="1">
                <a:solidFill>
                  <a:srgbClr val="0527F9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方法二：插入法</a:t>
            </a:r>
            <a:endParaRPr lang="zh-CN" altLang="en-US" sz="3200" b="1">
              <a:solidFill>
                <a:srgbClr val="0527F9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3" name="文本框 72"/>
          <p:cNvSpPr txBox="1"/>
          <p:nvPr>
            <p:custDataLst>
              <p:tags r:id="rId16"/>
            </p:custDataLst>
          </p:nvPr>
        </p:nvSpPr>
        <p:spPr>
          <a:xfrm>
            <a:off x="1059281" y="4097163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①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4" name="文本框 73"/>
          <p:cNvSpPr txBox="1"/>
          <p:nvPr>
            <p:custDataLst>
              <p:tags r:id="rId17"/>
            </p:custDataLst>
          </p:nvPr>
        </p:nvSpPr>
        <p:spPr>
          <a:xfrm>
            <a:off x="1647156" y="4118133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②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75" name="文本框 74"/>
          <p:cNvSpPr txBox="1"/>
          <p:nvPr>
            <p:custDataLst>
              <p:tags r:id="rId18"/>
            </p:custDataLst>
          </p:nvPr>
        </p:nvSpPr>
        <p:spPr>
          <a:xfrm>
            <a:off x="450552" y="4481820"/>
            <a:ext cx="539750" cy="522288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③</a:t>
            </a:r>
            <a:endParaRPr lang="zh-CN" altLang="en-US" sz="2800" b="1">
              <a:solidFill>
                <a:srgbClr val="1D41D5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76" name="文本框 75"/>
          <p:cNvSpPr txBox="1"/>
          <p:nvPr>
            <p:custDataLst>
              <p:tags r:id="rId19"/>
            </p:custDataLst>
          </p:nvPr>
        </p:nvSpPr>
        <p:spPr>
          <a:xfrm>
            <a:off x="1594096" y="4589310"/>
            <a:ext cx="5397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④</a:t>
            </a:r>
            <a:endParaRPr lang="zh-CN" altLang="en-US" sz="2800" b="1">
              <a:solidFill>
                <a:srgbClr val="1D41D5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07" name="组合 106"/>
          <p:cNvGrpSpPr/>
          <p:nvPr>
            <p:custDataLst>
              <p:tags r:id="rId20"/>
            </p:custDataLst>
          </p:nvPr>
        </p:nvGrpSpPr>
        <p:grpSpPr>
          <a:xfrm>
            <a:off x="3250378" y="3807337"/>
            <a:ext cx="8212524" cy="1255701"/>
            <a:chOff x="3250378" y="3807337"/>
            <a:chExt cx="8212524" cy="1255701"/>
          </a:xfrm>
        </p:grpSpPr>
        <p:pic>
          <p:nvPicPr>
            <p:cNvPr id="77" name="图片 76"/>
            <p:cNvPicPr>
              <a:picLocks noChangeAspect="1"/>
            </p:cNvPicPr>
            <p:nvPr>
              <p:custDataLst>
                <p:tags r:id="rId21"/>
              </p:custDataLst>
            </p:nvPr>
          </p:nvPicPr>
          <p:blipFill>
            <a:blip r:embed="rId22"/>
            <a:stretch>
              <a:fillRect/>
            </a:stretch>
          </p:blipFill>
          <p:spPr>
            <a:xfrm>
              <a:off x="3250378" y="3807337"/>
              <a:ext cx="2090420" cy="1013460"/>
            </a:xfrm>
            <a:prstGeom prst="rect">
              <a:avLst/>
            </a:prstGeom>
          </p:spPr>
        </p:pic>
        <p:grpSp>
          <p:nvGrpSpPr>
            <p:cNvPr id="78" name="组合 77"/>
            <p:cNvGrpSpPr/>
            <p:nvPr>
              <p:custDataLst>
                <p:tags r:id="rId23"/>
              </p:custDataLst>
            </p:nvPr>
          </p:nvGrpSpPr>
          <p:grpSpPr>
            <a:xfrm>
              <a:off x="5479486" y="3835026"/>
              <a:ext cx="1875155" cy="1228012"/>
              <a:chOff x="4271" y="5970"/>
              <a:chExt cx="3890" cy="2172"/>
            </a:xfrm>
          </p:grpSpPr>
          <p:sp>
            <p:nvSpPr>
              <p:cNvPr id="79" name="文本框 78"/>
              <p:cNvSpPr txBox="1"/>
              <p:nvPr>
                <p:custDataLst>
                  <p:tags r:id="rId24"/>
                </p:custDataLst>
              </p:nvPr>
            </p:nvSpPr>
            <p:spPr>
              <a:xfrm>
                <a:off x="5745" y="7328"/>
                <a:ext cx="851" cy="814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400" b="1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②</a:t>
                </a:r>
                <a:endParaRPr lang="zh-CN" altLang="en-US" sz="2400" b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  <p:pic>
            <p:nvPicPr>
              <p:cNvPr id="80" name="图片 79"/>
              <p:cNvPicPr>
                <a:picLocks noChangeAspect="1"/>
              </p:cNvPicPr>
              <p:nvPr>
                <p:custDataLst>
                  <p:tags r:id="rId25"/>
                </p:custDataLst>
              </p:nvPr>
            </p:nvPicPr>
            <p:blipFill>
              <a:blip r:embed="rId26"/>
              <a:stretch>
                <a:fillRect/>
              </a:stretch>
            </p:blipFill>
            <p:spPr>
              <a:xfrm>
                <a:off x="4271" y="5970"/>
                <a:ext cx="3890" cy="1245"/>
              </a:xfrm>
              <a:prstGeom prst="rect">
                <a:avLst/>
              </a:prstGeom>
            </p:spPr>
          </p:pic>
        </p:grpSp>
        <p:grpSp>
          <p:nvGrpSpPr>
            <p:cNvPr id="81" name="组合 80"/>
            <p:cNvGrpSpPr/>
            <p:nvPr>
              <p:custDataLst>
                <p:tags r:id="rId27"/>
              </p:custDataLst>
            </p:nvPr>
          </p:nvGrpSpPr>
          <p:grpSpPr>
            <a:xfrm>
              <a:off x="7605498" y="3891492"/>
              <a:ext cx="2180487" cy="1002743"/>
              <a:chOff x="-2958" y="8130"/>
              <a:chExt cx="4101" cy="2028"/>
            </a:xfrm>
          </p:grpSpPr>
          <p:sp>
            <p:nvSpPr>
              <p:cNvPr id="82" name="文本框 81"/>
              <p:cNvSpPr txBox="1"/>
              <p:nvPr>
                <p:custDataLst>
                  <p:tags r:id="rId28"/>
                </p:custDataLst>
              </p:nvPr>
            </p:nvSpPr>
            <p:spPr>
              <a:xfrm>
                <a:off x="-2045" y="9227"/>
                <a:ext cx="850" cy="93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400" b="1">
                    <a:solidFill>
                      <a:srgbClr val="1D41D5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③</a:t>
                </a:r>
                <a:endParaRPr lang="zh-CN" altLang="en-US" sz="2400" b="1">
                  <a:solidFill>
                    <a:srgbClr val="1D41D5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  <p:pic>
            <p:nvPicPr>
              <p:cNvPr id="83" name="图片 82"/>
              <p:cNvPicPr>
                <a:picLocks noChangeAspect="1"/>
              </p:cNvPicPr>
              <p:nvPr>
                <p:custDataLst>
                  <p:tags r:id="rId29"/>
                </p:custDataLst>
              </p:nvPr>
            </p:nvPicPr>
            <p:blipFill>
              <a:blip r:embed="rId30"/>
              <a:stretch>
                <a:fillRect/>
              </a:stretch>
            </p:blipFill>
            <p:spPr>
              <a:xfrm>
                <a:off x="-2958" y="8130"/>
                <a:ext cx="4101" cy="1155"/>
              </a:xfrm>
              <a:prstGeom prst="rect">
                <a:avLst/>
              </a:prstGeom>
            </p:spPr>
          </p:pic>
        </p:grpSp>
        <p:grpSp>
          <p:nvGrpSpPr>
            <p:cNvPr id="103" name="组合 102"/>
            <p:cNvGrpSpPr/>
            <p:nvPr>
              <p:custDataLst>
                <p:tags r:id="rId31"/>
              </p:custDataLst>
            </p:nvPr>
          </p:nvGrpSpPr>
          <p:grpSpPr>
            <a:xfrm>
              <a:off x="10063362" y="3857140"/>
              <a:ext cx="1399540" cy="898819"/>
              <a:chOff x="10063362" y="3857140"/>
              <a:chExt cx="1399540" cy="898819"/>
            </a:xfrm>
          </p:grpSpPr>
          <p:graphicFrame>
            <p:nvGraphicFramePr>
              <p:cNvPr id="70" name="对象 69"/>
              <p:cNvGraphicFramePr>
                <a:graphicFrameLocks noChangeAspect="1"/>
              </p:cNvGraphicFramePr>
              <p:nvPr>
                <p:custDataLst>
                  <p:tags r:id="rId32"/>
                </p:custDataLst>
              </p:nvPr>
            </p:nvGraphicFramePr>
            <p:xfrm>
              <a:off x="10063362" y="3857140"/>
              <a:ext cx="1399540" cy="88900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4" name="" r:id="rId33" imgW="1962150" imgH="1238250" progId="Paint.Picture">
                      <p:embed/>
                    </p:oleObj>
                  </mc:Choice>
                  <mc:Fallback>
                    <p:oleObj name="" r:id="rId33" imgW="1962150" imgH="1238250" progId="Paint.Picture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34">
                            <a:lum bright="-6000"/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10063362" y="3857140"/>
                            <a:ext cx="1399540" cy="88900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84" name="文本框 83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10838697" y="4295584"/>
                <a:ext cx="624205" cy="460375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400" b="1">
                    <a:solidFill>
                      <a:srgbClr val="1D41D5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④</a:t>
                </a:r>
                <a:endParaRPr lang="zh-CN" altLang="en-US" sz="2400" b="1">
                  <a:solidFill>
                    <a:srgbClr val="1D41D5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  <p:sp>
        <p:nvSpPr>
          <p:cNvPr id="85" name="文本框 84"/>
          <p:cNvSpPr txBox="1"/>
          <p:nvPr>
            <p:custDataLst>
              <p:tags r:id="rId36"/>
            </p:custDataLst>
          </p:nvPr>
        </p:nvSpPr>
        <p:spPr>
          <a:xfrm>
            <a:off x="3719119" y="5794513"/>
            <a:ext cx="540385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pPr algn="l"/>
            <a:r>
              <a:rPr lang="zh-CN" altLang="en-US" sz="2800" b="1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⑤</a:t>
            </a:r>
            <a:endParaRPr lang="zh-CN" altLang="en-US" sz="2800" b="1">
              <a:solidFill>
                <a:srgbClr val="FF0000"/>
              </a:solidFill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86" name="文本框 85"/>
          <p:cNvSpPr txBox="1"/>
          <p:nvPr>
            <p:custDataLst>
              <p:tags r:id="rId37"/>
            </p:custDataLst>
          </p:nvPr>
        </p:nvSpPr>
        <p:spPr>
          <a:xfrm>
            <a:off x="3081787" y="5784999"/>
            <a:ext cx="5397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⑥</a:t>
            </a:r>
            <a:endParaRPr lang="zh-CN" altLang="en-US" sz="2800" b="1">
              <a:solidFill>
                <a:srgbClr val="1D41D5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sp>
        <p:nvSpPr>
          <p:cNvPr id="87" name="文本框 86"/>
          <p:cNvSpPr txBox="1"/>
          <p:nvPr>
            <p:custDataLst>
              <p:tags r:id="rId38"/>
            </p:custDataLst>
          </p:nvPr>
        </p:nvSpPr>
        <p:spPr>
          <a:xfrm>
            <a:off x="4195512" y="5197624"/>
            <a:ext cx="5397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r>
              <a:rPr lang="zh-CN" altLang="en-US" sz="2800" b="1">
                <a:solidFill>
                  <a:srgbClr val="1D41D5"/>
                </a:solidFill>
                <a:latin typeface="宋体" panose="02010600030101010101" pitchFamily="2" charset="-122"/>
                <a:ea typeface="宋体" panose="02010600030101010101" pitchFamily="2" charset="-122"/>
                <a:sym typeface="宋体" panose="02010600030101010101" pitchFamily="2" charset="-122"/>
              </a:rPr>
              <a:t>⑦</a:t>
            </a:r>
            <a:endParaRPr lang="zh-CN" altLang="en-US" sz="2800" b="1">
              <a:solidFill>
                <a:srgbClr val="1D41D5"/>
              </a:solidFill>
              <a:latin typeface="宋体" panose="02010600030101010101" pitchFamily="2" charset="-122"/>
              <a:ea typeface="宋体" panose="02010600030101010101" pitchFamily="2" charset="-122"/>
              <a:sym typeface="宋体" panose="02010600030101010101" pitchFamily="2" charset="-122"/>
            </a:endParaRPr>
          </a:p>
        </p:txBody>
      </p:sp>
      <p:grpSp>
        <p:nvGrpSpPr>
          <p:cNvPr id="108" name="组合 107"/>
          <p:cNvGrpSpPr/>
          <p:nvPr>
            <p:custDataLst>
              <p:tags r:id="rId39"/>
            </p:custDataLst>
          </p:nvPr>
        </p:nvGrpSpPr>
        <p:grpSpPr>
          <a:xfrm>
            <a:off x="5513707" y="4915336"/>
            <a:ext cx="6167000" cy="1747520"/>
            <a:chOff x="5513707" y="4915336"/>
            <a:chExt cx="6167000" cy="1747520"/>
          </a:xfrm>
        </p:grpSpPr>
        <p:grpSp>
          <p:nvGrpSpPr>
            <p:cNvPr id="104" name="组合 103"/>
            <p:cNvGrpSpPr/>
            <p:nvPr>
              <p:custDataLst>
                <p:tags r:id="rId40"/>
              </p:custDataLst>
            </p:nvPr>
          </p:nvGrpSpPr>
          <p:grpSpPr>
            <a:xfrm>
              <a:off x="5513707" y="5143571"/>
              <a:ext cx="1880870" cy="1322184"/>
              <a:chOff x="4805346" y="5488976"/>
              <a:chExt cx="1880870" cy="1322184"/>
            </a:xfrm>
          </p:grpSpPr>
          <p:pic>
            <p:nvPicPr>
              <p:cNvPr id="88" name="图片 87"/>
              <p:cNvPicPr>
                <a:picLocks noChangeAspect="1"/>
              </p:cNvPicPr>
              <p:nvPr>
                <p:custDataLst>
                  <p:tags r:id="rId41"/>
                </p:custDataLst>
              </p:nvPr>
            </p:nvPicPr>
            <p:blipFill>
              <a:blip r:embed="rId42"/>
              <a:stretch>
                <a:fillRect/>
              </a:stretch>
            </p:blipFill>
            <p:spPr>
              <a:xfrm>
                <a:off x="4805346" y="5488976"/>
                <a:ext cx="1880870" cy="1251585"/>
              </a:xfrm>
              <a:prstGeom prst="rect">
                <a:avLst/>
              </a:prstGeom>
            </p:spPr>
          </p:pic>
          <p:sp>
            <p:nvSpPr>
              <p:cNvPr id="89" name="文本框 88"/>
              <p:cNvSpPr txBox="1"/>
              <p:nvPr>
                <p:custDataLst>
                  <p:tags r:id="rId43"/>
                </p:custDataLst>
              </p:nvPr>
            </p:nvSpPr>
            <p:spPr>
              <a:xfrm>
                <a:off x="5306355" y="6289190"/>
                <a:ext cx="540385" cy="521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none" anchor="t" anchorCtr="0">
                <a:spAutoFit/>
              </a:bodyPr>
              <a:lstStyle/>
              <a:p>
                <a:pPr algn="l"/>
                <a:r>
                  <a:rPr lang="zh-CN" altLang="en-US" sz="2800" b="1">
                    <a:solidFill>
                      <a:srgbClr val="FF0000"/>
                    </a:solidFill>
                    <a:latin typeface="Arial" panose="020B0604020202020204" pitchFamily="34" charset="0"/>
                    <a:ea typeface="宋体" panose="02010600030101010101" pitchFamily="2" charset="-122"/>
                  </a:rPr>
                  <a:t>⑤</a:t>
                </a:r>
                <a:endParaRPr lang="zh-CN" altLang="en-US" sz="2800" b="1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endParaRPr>
              </a:p>
            </p:txBody>
          </p:sp>
        </p:grpSp>
        <p:grpSp>
          <p:nvGrpSpPr>
            <p:cNvPr id="105" name="组合 104"/>
            <p:cNvGrpSpPr/>
            <p:nvPr>
              <p:custDataLst>
                <p:tags r:id="rId44"/>
              </p:custDataLst>
            </p:nvPr>
          </p:nvGrpSpPr>
          <p:grpSpPr>
            <a:xfrm>
              <a:off x="7666990" y="5239686"/>
              <a:ext cx="2170430" cy="1155470"/>
              <a:chOff x="7331998" y="5684265"/>
              <a:chExt cx="2170430" cy="1155470"/>
            </a:xfrm>
          </p:grpSpPr>
          <p:pic>
            <p:nvPicPr>
              <p:cNvPr id="90" name="图片 89"/>
              <p:cNvPicPr>
                <a:picLocks noChangeAspect="1"/>
              </p:cNvPicPr>
              <p:nvPr>
                <p:custDataLst>
                  <p:tags r:id="rId45"/>
                </p:custDataLst>
              </p:nvPr>
            </p:nvPicPr>
            <p:blipFill>
              <a:blip r:embed="rId46">
                <a:lum bright="-6000" contrast="12000"/>
              </a:blip>
              <a:stretch>
                <a:fillRect/>
              </a:stretch>
            </p:blipFill>
            <p:spPr>
              <a:xfrm>
                <a:off x="7331998" y="5684265"/>
                <a:ext cx="2170430" cy="1138555"/>
              </a:xfrm>
              <a:prstGeom prst="rect">
                <a:avLst/>
              </a:prstGeom>
            </p:spPr>
          </p:pic>
          <p:sp>
            <p:nvSpPr>
              <p:cNvPr id="91" name="文本框 90"/>
              <p:cNvSpPr txBox="1"/>
              <p:nvPr>
                <p:custDataLst>
                  <p:tags r:id="rId47"/>
                </p:custDataLst>
              </p:nvPr>
            </p:nvSpPr>
            <p:spPr>
              <a:xfrm>
                <a:off x="7899060" y="6317765"/>
                <a:ext cx="539750" cy="521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1D41D5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⑥</a:t>
                </a:r>
                <a:endParaRPr lang="zh-CN" altLang="en-US" sz="2800" b="1">
                  <a:solidFill>
                    <a:srgbClr val="1D41D5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  <p:grpSp>
          <p:nvGrpSpPr>
            <p:cNvPr id="106" name="组合 105"/>
            <p:cNvGrpSpPr/>
            <p:nvPr>
              <p:custDataLst>
                <p:tags r:id="rId48"/>
              </p:custDataLst>
            </p:nvPr>
          </p:nvGrpSpPr>
          <p:grpSpPr>
            <a:xfrm>
              <a:off x="9996687" y="4915336"/>
              <a:ext cx="1684020" cy="1747520"/>
              <a:chOff x="9923368" y="4903510"/>
              <a:chExt cx="1684020" cy="1747520"/>
            </a:xfrm>
          </p:grpSpPr>
          <p:graphicFrame>
            <p:nvGraphicFramePr>
              <p:cNvPr id="71" name="对象 70"/>
              <p:cNvGraphicFramePr>
                <a:graphicFrameLocks noChangeAspect="1"/>
              </p:cNvGraphicFramePr>
              <p:nvPr>
                <p:custDataLst>
                  <p:tags r:id="rId49"/>
                </p:custDataLst>
              </p:nvPr>
            </p:nvGraphicFramePr>
            <p:xfrm>
              <a:off x="9923368" y="4903510"/>
              <a:ext cx="1684020" cy="1747520"/>
            </p:xfrm>
            <a:graphic>
              <a:graphicData uri="http://schemas.openxmlformats.org/presentationml/2006/ole">
                <mc:AlternateContent xmlns:mc="http://schemas.openxmlformats.org/markup-compatibility/2006">
                  <mc:Choice xmlns:v="urn:schemas-microsoft-com:vml" Requires="v">
                    <p:oleObj spid="_x0000_s1045" name="" r:id="rId50" imgW="1682750" imgH="1746250" progId="Paint.Picture">
                      <p:embed/>
                    </p:oleObj>
                  </mc:Choice>
                  <mc:Fallback>
                    <p:oleObj name="" r:id="rId50" imgW="1682750" imgH="1746250" progId="Paint.Picture">
                      <p:embed/>
                      <p:pic>
                        <p:nvPicPr>
                          <p:cNvPr id="0" name="OLE substitute image"/>
                          <p:cNvPicPr/>
                          <p:nvPr/>
                        </p:nvPicPr>
                        <p:blipFill>
                          <a:blip r:embed="rId51">
                            <a:lum bright="-6000"/>
                          </a:blip>
                          <a:stretch>
                            <a:fillRect/>
                          </a:stretch>
                        </p:blipFill>
                        <p:spPr>
                          <a:xfrm>
                            <a:off x="9923368" y="4903510"/>
                            <a:ext cx="1684020" cy="1747520"/>
                          </a:xfrm>
                          <a:prstGeom prst="rect">
                            <a:avLst/>
                          </a:prstGeom>
                        </p:spPr>
                      </p:pic>
                    </p:oleObj>
                  </mc:Fallback>
                </mc:AlternateContent>
              </a:graphicData>
            </a:graphic>
          </p:graphicFrame>
          <p:sp>
            <p:nvSpPr>
              <p:cNvPr id="92" name="文本框 91"/>
              <p:cNvSpPr txBox="1"/>
              <p:nvPr>
                <p:custDataLst>
                  <p:tags r:id="rId52"/>
                </p:custDataLst>
              </p:nvPr>
            </p:nvSpPr>
            <p:spPr>
              <a:xfrm>
                <a:off x="10200115" y="6063511"/>
                <a:ext cx="539750" cy="521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r>
                  <a:rPr lang="zh-CN" altLang="en-US" sz="2800" b="1">
                    <a:solidFill>
                      <a:srgbClr val="1D41D5"/>
                    </a:solidFill>
                    <a:latin typeface="宋体" panose="02010600030101010101" pitchFamily="2" charset="-122"/>
                    <a:ea typeface="宋体" panose="02010600030101010101" pitchFamily="2" charset="-122"/>
                    <a:sym typeface="宋体" panose="02010600030101010101" pitchFamily="2" charset="-122"/>
                  </a:rPr>
                  <a:t>⑦</a:t>
                </a:r>
                <a:endParaRPr lang="zh-CN" altLang="en-US" sz="2800" b="1">
                  <a:solidFill>
                    <a:srgbClr val="1D41D5"/>
                  </a:solidFill>
                  <a:latin typeface="宋体" panose="02010600030101010101" pitchFamily="2" charset="-122"/>
                  <a:ea typeface="宋体" panose="02010600030101010101" pitchFamily="2" charset="-122"/>
                  <a:sym typeface="宋体" panose="02010600030101010101" pitchFamily="2" charset="-122"/>
                </a:endParaRPr>
              </a:p>
            </p:txBody>
          </p:sp>
        </p:grpSp>
      </p:grpSp>
      <p:grpSp>
        <p:nvGrpSpPr>
          <p:cNvPr id="93" name="组合 92"/>
          <p:cNvGrpSpPr/>
          <p:nvPr>
            <p:custDataLst>
              <p:tags r:id="rId53"/>
            </p:custDataLst>
          </p:nvPr>
        </p:nvGrpSpPr>
        <p:grpSpPr>
          <a:xfrm>
            <a:off x="253137" y="4177872"/>
            <a:ext cx="5560060" cy="1350645"/>
            <a:chOff x="79" y="4048"/>
            <a:chExt cx="8756" cy="2127"/>
          </a:xfrm>
        </p:grpSpPr>
        <p:sp>
          <p:nvSpPr>
            <p:cNvPr id="94" name="文本框 6"/>
            <p:cNvSpPr/>
            <p:nvPr>
              <p:custDataLst>
                <p:tags r:id="rId54"/>
              </p:custDataLst>
            </p:nvPr>
          </p:nvSpPr>
          <p:spPr>
            <a:xfrm>
              <a:off x="79" y="4048"/>
              <a:ext cx="8757" cy="11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7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H</a:t>
              </a:r>
              <a:r>
                <a:rPr lang="en-US" altLang="zh-CN" sz="270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</a:rPr>
                <a:t>—C—</a:t>
              </a:r>
              <a:r>
                <a:rPr lang="en-US" altLang="zh-CN" sz="28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C—C—C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95" name="文本框 6"/>
            <p:cNvSpPr/>
            <p:nvPr>
              <p:custDataLst>
                <p:tags r:id="rId55"/>
              </p:custDataLst>
            </p:nvPr>
          </p:nvSpPr>
          <p:spPr>
            <a:xfrm>
              <a:off x="2010" y="5087"/>
              <a:ext cx="1726" cy="1089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7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H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96" name="直接连接符 95"/>
            <p:cNvCxnSpPr/>
            <p:nvPr>
              <p:custDataLst>
                <p:tags r:id="rId56"/>
              </p:custDataLst>
            </p:nvPr>
          </p:nvCxnSpPr>
          <p:spPr>
            <a:xfrm flipH="1">
              <a:off x="2347" y="4956"/>
              <a:ext cx="0" cy="5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grpSp>
        <p:nvGrpSpPr>
          <p:cNvPr id="97" name="组合 96"/>
          <p:cNvGrpSpPr/>
          <p:nvPr>
            <p:custDataLst>
              <p:tags r:id="rId57"/>
            </p:custDataLst>
          </p:nvPr>
        </p:nvGrpSpPr>
        <p:grpSpPr>
          <a:xfrm>
            <a:off x="2832662" y="4742964"/>
            <a:ext cx="2489835" cy="2017395"/>
            <a:chOff x="213" y="6648"/>
            <a:chExt cx="3921" cy="3177"/>
          </a:xfrm>
        </p:grpSpPr>
        <p:sp>
          <p:nvSpPr>
            <p:cNvPr id="98" name="文本框 6"/>
            <p:cNvSpPr/>
            <p:nvPr>
              <p:custDataLst>
                <p:tags r:id="rId58"/>
              </p:custDataLst>
            </p:nvPr>
          </p:nvSpPr>
          <p:spPr>
            <a:xfrm>
              <a:off x="213" y="7736"/>
              <a:ext cx="3921" cy="11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7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H</a:t>
              </a:r>
              <a:r>
                <a:rPr lang="en-US" altLang="zh-CN" sz="2700">
                  <a:solidFill>
                    <a:schemeClr val="tx1"/>
                  </a:solidFill>
                  <a:latin typeface="Times New Roman" panose="02020603050405020304" charset="0"/>
                  <a:ea typeface="黑体" panose="02010609060101010101" charset="-122"/>
                </a:rPr>
                <a:t>—C—</a:t>
              </a:r>
              <a:r>
                <a:rPr lang="en-US" altLang="zh-CN" sz="28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C—C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99" name="文本框 6"/>
            <p:cNvSpPr/>
            <p:nvPr>
              <p:custDataLst>
                <p:tags r:id="rId59"/>
              </p:custDataLst>
            </p:nvPr>
          </p:nvSpPr>
          <p:spPr>
            <a:xfrm>
              <a:off x="1185" y="8700"/>
              <a:ext cx="1726" cy="11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       C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sp>
          <p:nvSpPr>
            <p:cNvPr id="100" name="文本框 6"/>
            <p:cNvSpPr/>
            <p:nvPr>
              <p:custDataLst>
                <p:tags r:id="rId60"/>
              </p:custDataLst>
            </p:nvPr>
          </p:nvSpPr>
          <p:spPr>
            <a:xfrm>
              <a:off x="2116" y="6648"/>
              <a:ext cx="1726" cy="1089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 lIns="68582" tIns="34290" rIns="68582" bIns="34290" anchor="t" anchorCtr="0">
              <a:spAutoFit/>
            </a:bodyPr>
            <a:lstStyle>
              <a:defPPr>
                <a:defRPr lang="zh-CN"/>
              </a:defPPr>
              <a:lvl1pPr marL="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1pPr>
              <a:lvl2pPr marL="4572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2pPr>
              <a:lvl3pPr marL="9144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3pPr>
              <a:lvl4pPr marL="13716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4pPr>
              <a:lvl5pPr marL="1828800" indent="0" algn="l" defTabSz="914400" rtl="0" eaLnBrk="1" fontAlgn="base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 lang="zh-CN" altLang="en-US" sz="2600" b="1" i="0" u="none" baseline="0">
                  <a:solidFill>
                    <a:schemeClr val="tx1"/>
                  </a:solidFill>
                  <a:latin typeface="宋体" panose="02010600030101010101" pitchFamily="2" charset="-122"/>
                  <a:ea typeface="宋体" panose="02010600030101010101" pitchFamily="2" charset="-122"/>
                </a:defRPr>
              </a:lvl5pPr>
            </a:lstStyle>
            <a:p>
              <a:pPr lvl="0">
                <a:lnSpc>
                  <a:spcPct val="150000"/>
                </a:lnSpc>
                <a:spcBef>
                  <a:spcPct val="50000"/>
                </a:spcBef>
              </a:pPr>
              <a:r>
                <a:rPr lang="en-US" altLang="zh-CN" sz="2700">
                  <a:latin typeface="Times New Roman" panose="02020603050405020304" charset="0"/>
                  <a:ea typeface="黑体" panose="02010609060101010101" charset="-122"/>
                  <a:sym typeface="+mn-ea"/>
                </a:rPr>
                <a:t>H</a:t>
              </a:r>
              <a:endParaRPr lang="en-US" altLang="zh-CN" sz="2800">
                <a:solidFill>
                  <a:schemeClr val="tx1"/>
                </a:solidFill>
                <a:latin typeface="Times New Roman" panose="02020603050405020304" charset="0"/>
                <a:ea typeface="黑体" panose="02010609060101010101" charset="-122"/>
                <a:sym typeface="+mn-ea"/>
              </a:endParaRPr>
            </a:p>
          </p:txBody>
        </p:sp>
        <p:cxnSp>
          <p:nvCxnSpPr>
            <p:cNvPr id="101" name="直接连接符 100"/>
            <p:cNvCxnSpPr/>
            <p:nvPr>
              <p:custDataLst>
                <p:tags r:id="rId61"/>
              </p:custDataLst>
            </p:nvPr>
          </p:nvCxnSpPr>
          <p:spPr>
            <a:xfrm flipH="1">
              <a:off x="2481" y="8572"/>
              <a:ext cx="0" cy="5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102" name="直接连接符 101"/>
            <p:cNvCxnSpPr/>
            <p:nvPr>
              <p:custDataLst>
                <p:tags r:id="rId62"/>
              </p:custDataLst>
            </p:nvPr>
          </p:nvCxnSpPr>
          <p:spPr>
            <a:xfrm flipH="1">
              <a:off x="2450" y="7530"/>
              <a:ext cx="0" cy="567"/>
            </a:xfrm>
            <a:prstGeom prst="line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allAtOnce"/>
      <p:bldP spid="4" grpId="0"/>
      <p:bldP spid="5" grpId="0"/>
      <p:bldP spid="6" grpId="0"/>
      <p:bldP spid="7" grpId="0"/>
      <p:bldP spid="8" grpId="0"/>
      <p:bldP spid="68" grpId="0"/>
      <p:bldP spid="69" grpId="0"/>
      <p:bldP spid="72" grpId="0"/>
      <p:bldP spid="73" grpId="0"/>
      <p:bldP spid="74" grpId="0"/>
      <p:bldP spid="75" grpId="0"/>
      <p:bldP spid="76" grpId="0"/>
      <p:bldP spid="85" grpId="0"/>
      <p:bldP spid="86" grpId="0"/>
      <p:bldP spid="8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>
            <p:custDataLst>
              <p:tags r:id="rId1"/>
            </p:custDataLst>
          </p:nvPr>
        </p:nvSpPr>
        <p:spPr>
          <a:xfrm>
            <a:off x="0" y="796751"/>
            <a:ext cx="4280674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  <a:buClr>
                <a:srgbClr val="954D72"/>
              </a:buClr>
              <a:buSzPct val="60000"/>
            </a:pP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2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、最简单的酮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——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丙酮</a:t>
            </a:r>
            <a:endParaRPr lang="zh-CN" altLang="en-US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5" name="组合 4"/>
          <p:cNvGrpSpPr/>
          <p:nvPr>
            <p:custDataLst>
              <p:tags r:id="rId2"/>
            </p:custDataLst>
          </p:nvPr>
        </p:nvGrpSpPr>
        <p:grpSpPr>
          <a:xfrm>
            <a:off x="260792" y="1416589"/>
            <a:ext cx="11868010" cy="2159764"/>
            <a:chOff x="456124" y="1364392"/>
            <a:chExt cx="11283601" cy="2056923"/>
          </a:xfrm>
        </p:grpSpPr>
        <p:grpSp>
          <p:nvGrpSpPr>
            <p:cNvPr id="6" name="组合 5"/>
            <p:cNvGrpSpPr/>
            <p:nvPr>
              <p:custDataLst>
                <p:tags r:id="rId3"/>
              </p:custDataLst>
            </p:nvPr>
          </p:nvGrpSpPr>
          <p:grpSpPr>
            <a:xfrm>
              <a:off x="456124" y="1364392"/>
              <a:ext cx="11283601" cy="2056923"/>
              <a:chOff x="456124" y="2384675"/>
              <a:chExt cx="11283601" cy="2056923"/>
            </a:xfrm>
          </p:grpSpPr>
          <p:grpSp>
            <p:nvGrpSpPr>
              <p:cNvPr id="11" name="组合 10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456124" y="2411198"/>
                <a:ext cx="11283601" cy="2030400"/>
                <a:chOff x="456123" y="3490893"/>
                <a:chExt cx="9550049" cy="2030400"/>
              </a:xfrm>
            </p:grpSpPr>
            <p:sp>
              <p:nvSpPr>
                <p:cNvPr id="18" name="矩形 17"/>
                <p:cNvSpPr/>
                <p:nvPr>
                  <p:custDataLst>
                    <p:tags r:id="rId5"/>
                  </p:custDataLst>
                </p:nvPr>
              </p:nvSpPr>
              <p:spPr>
                <a:xfrm>
                  <a:off x="456123" y="4122834"/>
                  <a:ext cx="9544523" cy="1379209"/>
                </a:xfrm>
                <a:prstGeom prst="rect">
                  <a:avLst/>
                </a:prstGeom>
                <a:solidFill>
                  <a:schemeClr val="accent6">
                    <a:lumMod val="20000"/>
                    <a:lumOff val="8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zh-CN" altLang="en-US" sz="2800" b="1">
                    <a:solidFill>
                      <a:srgbClr val="FFFF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9" name="矩形 18"/>
                <p:cNvSpPr/>
                <p:nvPr>
                  <p:custDataLst>
                    <p:tags r:id="rId6"/>
                  </p:custDataLst>
                </p:nvPr>
              </p:nvSpPr>
              <p:spPr>
                <a:xfrm>
                  <a:off x="461649" y="3521242"/>
                  <a:ext cx="9544523" cy="612336"/>
                </a:xfrm>
                <a:prstGeom prst="rect">
                  <a:avLst/>
                </a:prstGeom>
                <a:solidFill>
                  <a:schemeClr val="bg2">
                    <a:lumMod val="9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 defTabSz="914400"/>
                  <a:endParaRPr lang="zh-CN" altLang="en-US" sz="2800" b="1">
                    <a:solidFill>
                      <a:srgbClr val="FFFFFF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20" name="组合 19"/>
                <p:cNvGrpSpPr/>
                <p:nvPr>
                  <p:custDataLst>
                    <p:tags r:id="rId7"/>
                  </p:custDataLst>
                </p:nvPr>
              </p:nvGrpSpPr>
              <p:grpSpPr>
                <a:xfrm>
                  <a:off x="456127" y="3500875"/>
                  <a:ext cx="9544519" cy="2014492"/>
                  <a:chOff x="456127" y="3500875"/>
                  <a:chExt cx="9544519" cy="2014492"/>
                </a:xfrm>
              </p:grpSpPr>
              <p:cxnSp>
                <p:nvCxnSpPr>
                  <p:cNvPr id="25" name="直接连接符 24"/>
                  <p:cNvCxnSpPr/>
                  <p:nvPr>
                    <p:custDataLst>
                      <p:tags r:id="rId8"/>
                    </p:custDataLst>
                  </p:nvPr>
                </p:nvCxnSpPr>
                <p:spPr>
                  <a:xfrm>
                    <a:off x="457448" y="3500875"/>
                    <a:ext cx="9543198" cy="0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6" name="直接连接符 25"/>
                  <p:cNvCxnSpPr/>
                  <p:nvPr>
                    <p:custDataLst>
                      <p:tags r:id="rId9"/>
                    </p:custDataLst>
                  </p:nvPr>
                </p:nvCxnSpPr>
                <p:spPr>
                  <a:xfrm>
                    <a:off x="457446" y="4099729"/>
                    <a:ext cx="9543200" cy="0"/>
                  </a:xfrm>
                  <a:prstGeom prst="line">
                    <a:avLst/>
                  </a:prstGeom>
                  <a:ln w="127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7" name="直接连接符 26"/>
                  <p:cNvCxnSpPr/>
                  <p:nvPr>
                    <p:custDataLst>
                      <p:tags r:id="rId10"/>
                    </p:custDataLst>
                  </p:nvPr>
                </p:nvCxnSpPr>
                <p:spPr>
                  <a:xfrm>
                    <a:off x="456127" y="5515367"/>
                    <a:ext cx="9544519" cy="0"/>
                  </a:xfrm>
                  <a:prstGeom prst="line">
                    <a:avLst/>
                  </a:prstGeom>
                  <a:ln w="19050">
                    <a:solidFill>
                      <a:srgbClr val="000000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  <p:grpSp>
              <p:nvGrpSpPr>
                <p:cNvPr id="21" name="组合 20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1594816" y="3490893"/>
                  <a:ext cx="2826564" cy="2030400"/>
                  <a:chOff x="1347715" y="3500516"/>
                  <a:chExt cx="1741379" cy="2030400"/>
                </a:xfrm>
              </p:grpSpPr>
              <p:cxnSp>
                <p:nvCxnSpPr>
                  <p:cNvPr id="22" name="直接连接符 21"/>
                  <p:cNvCxnSpPr/>
                  <p:nvPr>
                    <p:custDataLst>
                      <p:tags r:id="rId12"/>
                    </p:custDataLst>
                  </p:nvPr>
                </p:nvCxnSpPr>
                <p:spPr>
                  <a:xfrm flipH="1" flipV="1">
                    <a:off x="3089094" y="3500516"/>
                    <a:ext cx="0" cy="201114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3" name="直接连接符 22"/>
                  <p:cNvCxnSpPr/>
                  <p:nvPr>
                    <p:custDataLst>
                      <p:tags r:id="rId13"/>
                    </p:custDataLst>
                  </p:nvPr>
                </p:nvCxnSpPr>
                <p:spPr>
                  <a:xfrm flipH="1" flipV="1">
                    <a:off x="1347715" y="3519767"/>
                    <a:ext cx="0" cy="201114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4" name="直接连接符 23"/>
                  <p:cNvCxnSpPr/>
                  <p:nvPr>
                    <p:custDataLst>
                      <p:tags r:id="rId14"/>
                    </p:custDataLst>
                  </p:nvPr>
                </p:nvCxnSpPr>
                <p:spPr>
                  <a:xfrm flipH="1" flipV="1">
                    <a:off x="2209029" y="3510142"/>
                    <a:ext cx="0" cy="2011149"/>
                  </a:xfrm>
                  <a:prstGeom prst="line">
                    <a:avLst/>
                  </a:prstGeom>
                  <a:ln w="1905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</p:grpSp>
          </p:grpSp>
          <p:cxnSp>
            <p:nvCxnSpPr>
              <p:cNvPr id="12" name="直接连接符 11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8641518" y="2384675"/>
                <a:ext cx="0" cy="2010792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3" name="矩形 12"/>
              <p:cNvSpPr/>
              <p:nvPr>
                <p:custDataLst>
                  <p:tags r:id="rId16"/>
                </p:custDataLst>
              </p:nvPr>
            </p:nvSpPr>
            <p:spPr>
              <a:xfrm>
                <a:off x="469545" y="2467659"/>
                <a:ext cx="1303371" cy="52322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zh-CN" altLang="en-US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分子式</a:t>
                </a:r>
                <a:endPara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4" name="矩形 13"/>
              <p:cNvSpPr/>
              <p:nvPr>
                <p:custDataLst>
                  <p:tags r:id="rId17"/>
                </p:custDataLst>
              </p:nvPr>
            </p:nvSpPr>
            <p:spPr>
              <a:xfrm>
                <a:off x="9746465" y="2467659"/>
                <a:ext cx="902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zh-CN" altLang="en-US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用途</a:t>
                </a:r>
                <a:endPara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5" name="矩形 14"/>
              <p:cNvSpPr/>
              <p:nvPr>
                <p:custDataLst>
                  <p:tags r:id="rId18"/>
                </p:custDataLst>
              </p:nvPr>
            </p:nvSpPr>
            <p:spPr>
              <a:xfrm>
                <a:off x="5231721" y="2456779"/>
                <a:ext cx="902811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zh-CN" altLang="en-US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沸点</a:t>
                </a:r>
                <a:endPara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矩形 15"/>
              <p:cNvSpPr/>
              <p:nvPr>
                <p:custDataLst>
                  <p:tags r:id="rId19"/>
                </p:custDataLst>
              </p:nvPr>
            </p:nvSpPr>
            <p:spPr>
              <a:xfrm>
                <a:off x="1822779" y="2467659"/>
                <a:ext cx="16209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zh-CN" altLang="en-US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结构简式</a:t>
                </a:r>
                <a:endPara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7" name="矩形 16"/>
              <p:cNvSpPr/>
              <p:nvPr>
                <p:custDataLst>
                  <p:tags r:id="rId20"/>
                </p:custDataLst>
              </p:nvPr>
            </p:nvSpPr>
            <p:spPr>
              <a:xfrm>
                <a:off x="3559385" y="2467659"/>
                <a:ext cx="1620957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 defTabSz="914400" fontAlgn="base">
                  <a:spcBef>
                    <a:spcPct val="20000"/>
                  </a:spcBef>
                  <a:spcAft>
                    <a:spcPct val="0"/>
                  </a:spcAft>
                </a:pPr>
                <a:r>
                  <a:rPr lang="zh-CN" altLang="en-US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颜色状态</a:t>
                </a:r>
                <a:endPara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cxnSp>
          <p:nvCxnSpPr>
            <p:cNvPr id="7" name="直接连接符 6"/>
            <p:cNvCxnSpPr/>
            <p:nvPr>
              <p:custDataLst>
                <p:tags r:id="rId21"/>
              </p:custDataLst>
            </p:nvPr>
          </p:nvCxnSpPr>
          <p:spPr>
            <a:xfrm flipH="1" flipV="1">
              <a:off x="6201146" y="1390915"/>
              <a:ext cx="0" cy="2024116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矩形 7"/>
            <p:cNvSpPr/>
            <p:nvPr>
              <p:custDataLst>
                <p:tags r:id="rId22"/>
              </p:custDataLst>
            </p:nvPr>
          </p:nvSpPr>
          <p:spPr>
            <a:xfrm>
              <a:off x="6153269" y="1450268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挥发性</a:t>
              </a:r>
              <a:endPara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9" name="直接连接符 8"/>
            <p:cNvCxnSpPr/>
            <p:nvPr>
              <p:custDataLst>
                <p:tags r:id="rId23"/>
              </p:custDataLst>
            </p:nvPr>
          </p:nvCxnSpPr>
          <p:spPr>
            <a:xfrm flipH="1" flipV="1">
              <a:off x="7331332" y="1391270"/>
              <a:ext cx="0" cy="2010793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矩形 9"/>
            <p:cNvSpPr/>
            <p:nvPr>
              <p:custDataLst>
                <p:tags r:id="rId24"/>
              </p:custDataLst>
            </p:nvPr>
          </p:nvSpPr>
          <p:spPr>
            <a:xfrm>
              <a:off x="7363550" y="1439054"/>
              <a:ext cx="126188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 fontAlgn="base">
                <a:spcBef>
                  <a:spcPct val="20000"/>
                </a:spcBef>
                <a:spcAft>
                  <a:spcPct val="0"/>
                </a:spcAft>
              </a:pPr>
              <a:r>
                <a:rPr lang="zh-CN" altLang="en-US" sz="2800" b="1" smtClean="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溶解性</a:t>
              </a:r>
              <a:endPara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8" name="矩形 27"/>
          <p:cNvSpPr/>
          <p:nvPr>
            <p:custDataLst>
              <p:tags r:id="rId25"/>
            </p:custDataLst>
          </p:nvPr>
        </p:nvSpPr>
        <p:spPr>
          <a:xfrm>
            <a:off x="463871" y="2472253"/>
            <a:ext cx="124264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 defTabSz="914400"/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C</a:t>
            </a:r>
            <a:r>
              <a:rPr lang="en-US" altLang="zh-CN" sz="28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H</a:t>
            </a:r>
            <a:r>
              <a:rPr lang="en-US" altLang="zh-CN" sz="2800" b="1" baseline="-25000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6</a:t>
            </a: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O</a:t>
            </a:r>
            <a:endParaRPr lang="en-US" altLang="zh-CN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29" name="矩形 28"/>
          <p:cNvSpPr/>
          <p:nvPr>
            <p:custDataLst>
              <p:tags r:id="rId26"/>
            </p:custDataLst>
          </p:nvPr>
        </p:nvSpPr>
        <p:spPr>
          <a:xfrm>
            <a:off x="3655650" y="2256810"/>
            <a:ext cx="134889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无色透明液体</a:t>
            </a:r>
            <a:endParaRPr lang="zh-CN" altLang="en-US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27"/>
            </p:custDataLst>
          </p:nvPr>
        </p:nvSpPr>
        <p:spPr>
          <a:xfrm>
            <a:off x="5150207" y="2472253"/>
            <a:ext cx="129189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56.2</a:t>
            </a:r>
            <a:r>
              <a:rPr lang="en-US" altLang="zh-CN" sz="2800" b="1" baseline="300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o</a:t>
            </a:r>
            <a:r>
              <a:rPr lang="en-US" altLang="zh-CN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C</a:t>
            </a:r>
            <a:endParaRPr lang="en-US" altLang="zh-CN" sz="2800" b="1" smtClean="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31" name="矩形 30"/>
          <p:cNvSpPr/>
          <p:nvPr>
            <p:custDataLst>
              <p:tags r:id="rId28"/>
            </p:custDataLst>
          </p:nvPr>
        </p:nvSpPr>
        <p:spPr>
          <a:xfrm>
            <a:off x="6172259" y="2472253"/>
            <a:ext cx="13937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易挥发</a:t>
            </a:r>
            <a:endParaRPr lang="zh-CN" altLang="en-US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32" name="文本框 31"/>
          <p:cNvSpPr txBox="1"/>
          <p:nvPr>
            <p:custDataLst>
              <p:tags r:id="rId29"/>
            </p:custDataLst>
          </p:nvPr>
        </p:nvSpPr>
        <p:spPr>
          <a:xfrm>
            <a:off x="5596230" y="2595364"/>
            <a:ext cx="65" cy="430887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defTabSz="914400"/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3" name="组合 32"/>
          <p:cNvGrpSpPr/>
          <p:nvPr>
            <p:custDataLst>
              <p:tags r:id="rId30"/>
            </p:custDataLst>
          </p:nvPr>
        </p:nvGrpSpPr>
        <p:grpSpPr>
          <a:xfrm>
            <a:off x="1698324" y="2204227"/>
            <a:ext cx="1762021" cy="1059273"/>
            <a:chOff x="1416495" y="4338911"/>
            <a:chExt cx="1762021" cy="1059273"/>
          </a:xfrm>
        </p:grpSpPr>
        <p:sp>
          <p:nvSpPr>
            <p:cNvPr id="34" name="矩形 33"/>
            <p:cNvSpPr/>
            <p:nvPr>
              <p:custDataLst>
                <p:tags r:id="rId31"/>
              </p:custDataLst>
            </p:nvPr>
          </p:nvSpPr>
          <p:spPr>
            <a:xfrm>
              <a:off x="1416495" y="4874964"/>
              <a:ext cx="176202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/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3</a:t>
              </a:r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CCH</a:t>
              </a:r>
              <a:r>
                <a:rPr lang="en-US" altLang="zh-CN" sz="2800" b="1" baseline="-25000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3</a:t>
              </a:r>
              <a:endParaRPr lang="en-US" altLang="zh-CN" sz="2800" b="1" baseline="-250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endParaRPr>
            </a:p>
          </p:txBody>
        </p:sp>
        <p:sp>
          <p:nvSpPr>
            <p:cNvPr id="35" name="矩形 34"/>
            <p:cNvSpPr/>
            <p:nvPr>
              <p:custDataLst>
                <p:tags r:id="rId32"/>
              </p:custDataLst>
            </p:nvPr>
          </p:nvSpPr>
          <p:spPr>
            <a:xfrm>
              <a:off x="2065709" y="4338911"/>
              <a:ext cx="46358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 defTabSz="914400"/>
              <a:r>
                <a:rPr lang="en-US" altLang="zh-CN" sz="2800" b="1" smtClean="0">
                  <a:solidFill>
                    <a:srgbClr val="C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Times New Roman" panose="02020603050405020304" charset="0"/>
                </a:rPr>
                <a:t>O</a:t>
              </a:r>
              <a:endParaRPr lang="en-US" altLang="zh-CN" sz="2800" b="1" baseline="-250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endParaRPr>
            </a:p>
          </p:txBody>
        </p:sp>
        <p:grpSp>
          <p:nvGrpSpPr>
            <p:cNvPr id="36" name="组合 35"/>
            <p:cNvGrpSpPr/>
            <p:nvPr>
              <p:custDataLst>
                <p:tags r:id="rId33"/>
              </p:custDataLst>
            </p:nvPr>
          </p:nvGrpSpPr>
          <p:grpSpPr>
            <a:xfrm>
              <a:off x="2261503" y="4766964"/>
              <a:ext cx="72000" cy="216000"/>
              <a:chOff x="644224" y="4492111"/>
              <a:chExt cx="75400" cy="252000"/>
            </a:xfrm>
          </p:grpSpPr>
          <p:cxnSp>
            <p:nvCxnSpPr>
              <p:cNvPr id="37" name="直接连接符 36"/>
              <p:cNvCxnSpPr/>
              <p:nvPr>
                <p:custDataLst>
                  <p:tags r:id="rId34"/>
                </p:custDataLst>
              </p:nvPr>
            </p:nvCxnSpPr>
            <p:spPr>
              <a:xfrm flipH="1">
                <a:off x="644224" y="4492111"/>
                <a:ext cx="0" cy="252000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8" name="直接连接符 37"/>
              <p:cNvCxnSpPr/>
              <p:nvPr>
                <p:custDataLst>
                  <p:tags r:id="rId35"/>
                </p:custDataLst>
              </p:nvPr>
            </p:nvCxnSpPr>
            <p:spPr>
              <a:xfrm flipH="1">
                <a:off x="719624" y="4492111"/>
                <a:ext cx="0" cy="252000"/>
              </a:xfrm>
              <a:prstGeom prst="line">
                <a:avLst/>
              </a:prstGeom>
              <a:ln w="1905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39" name="矩形 38"/>
          <p:cNvSpPr/>
          <p:nvPr>
            <p:custDataLst>
              <p:tags r:id="rId36"/>
            </p:custDataLst>
          </p:nvPr>
        </p:nvSpPr>
        <p:spPr>
          <a:xfrm>
            <a:off x="7566033" y="2098987"/>
            <a:ext cx="132240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zh-CN" altLang="en-US" sz="2800" b="1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能与水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乙醇等互溶</a:t>
            </a:r>
            <a:endParaRPr lang="zh-CN" altLang="en-US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sp>
        <p:nvSpPr>
          <p:cNvPr id="40" name="矩形 39"/>
          <p:cNvSpPr/>
          <p:nvPr>
            <p:custDataLst>
              <p:tags r:id="rId37"/>
            </p:custDataLst>
          </p:nvPr>
        </p:nvSpPr>
        <p:spPr>
          <a:xfrm>
            <a:off x="8871747" y="2133246"/>
            <a:ext cx="332025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/>
            <a:r>
              <a:rPr lang="zh-CN" altLang="en-US" sz="24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化学纤维、钢瓶中储存乙炔的溶剂生产有机玻璃、农药</a:t>
            </a: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Times New Roman" panose="02020603050405020304" charset="0"/>
              </a:rPr>
              <a:t>和涂料等</a:t>
            </a:r>
            <a:endParaRPr lang="zh-CN" altLang="en-US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Times New Roman" panose="02020603050405020304" charset="0"/>
            </a:endParaRPr>
          </a:p>
        </p:txBody>
      </p:sp>
      <p:pic>
        <p:nvPicPr>
          <p:cNvPr id="68" name="图片 6"/>
          <p:cNvPicPr>
            <a:picLocks noChangeAspect="1"/>
          </p:cNvPicPr>
          <p:nvPr>
            <p:custDataLst>
              <p:tags r:id="rId38"/>
            </p:custDataLst>
          </p:nvPr>
        </p:nvPicPr>
        <p:blipFill>
          <a:blip r:embed="rId39"/>
          <a:stretch>
            <a:fillRect/>
          </a:stretch>
        </p:blipFill>
        <p:spPr>
          <a:xfrm>
            <a:off x="213610" y="3916117"/>
            <a:ext cx="2029306" cy="2489012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69" name="组合 68"/>
          <p:cNvGrpSpPr/>
          <p:nvPr>
            <p:custDataLst>
              <p:tags r:id="rId40"/>
            </p:custDataLst>
          </p:nvPr>
        </p:nvGrpSpPr>
        <p:grpSpPr>
          <a:xfrm>
            <a:off x="2414895" y="3984700"/>
            <a:ext cx="5841994" cy="2508948"/>
            <a:chOff x="6156" y="3158"/>
            <a:chExt cx="6289" cy="2898"/>
          </a:xfrm>
        </p:grpSpPr>
        <p:pic>
          <p:nvPicPr>
            <p:cNvPr id="70" name="图片 69"/>
            <p:cNvPicPr>
              <a:picLocks noChangeAspect="1"/>
            </p:cNvPicPr>
            <p:nvPr>
              <p:custDataLst>
                <p:tags r:id="rId41"/>
              </p:custDataLst>
            </p:nvPr>
          </p:nvPicPr>
          <p:blipFill>
            <a:blip r:embed="rId42"/>
            <a:stretch>
              <a:fillRect/>
            </a:stretch>
          </p:blipFill>
          <p:spPr>
            <a:xfrm>
              <a:off x="6281" y="3158"/>
              <a:ext cx="2486" cy="215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71" name="图片 70"/>
            <p:cNvPicPr>
              <a:picLocks noChangeAspect="1"/>
            </p:cNvPicPr>
            <p:nvPr>
              <p:custDataLst>
                <p:tags r:id="rId43"/>
              </p:custDataLst>
            </p:nvPr>
          </p:nvPicPr>
          <p:blipFill>
            <a:blip r:embed="rId44"/>
            <a:stretch>
              <a:fillRect/>
            </a:stretch>
          </p:blipFill>
          <p:spPr>
            <a:xfrm>
              <a:off x="9640" y="3158"/>
              <a:ext cx="2715" cy="2154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72" name="矩形 71"/>
            <p:cNvSpPr/>
            <p:nvPr>
              <p:custDataLst>
                <p:tags r:id="rId45"/>
              </p:custDataLst>
            </p:nvPr>
          </p:nvSpPr>
          <p:spPr>
            <a:xfrm>
              <a:off x="6156" y="5523"/>
              <a:ext cx="6289" cy="533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zh-CN" altLang="en-US" sz="2400" b="1">
                  <a:solidFill>
                    <a:schemeClr val="tx1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楷体_GB2312" pitchFamily="1" charset="-122"/>
                </a:rPr>
                <a:t>空间充填模型</a:t>
              </a:r>
              <a:r>
                <a:rPr lang="en-US" altLang="zh-CN" sz="2400" b="1">
                  <a:solidFill>
                    <a:schemeClr val="tx1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楷体_GB2312" pitchFamily="1" charset="-122"/>
                </a:rPr>
                <a:t>     </a:t>
              </a:r>
              <a:r>
                <a:rPr lang="en-US" altLang="zh-CN" sz="2400" b="1" smtClean="0">
                  <a:solidFill>
                    <a:schemeClr val="tx1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楷体_GB2312" pitchFamily="1" charset="-122"/>
                </a:rPr>
                <a:t>                       </a:t>
              </a:r>
              <a:r>
                <a:rPr lang="zh-CN" altLang="en-US" sz="2400" b="1" smtClean="0">
                  <a:solidFill>
                    <a:schemeClr val="tx1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楷体_GB2312" pitchFamily="1" charset="-122"/>
                </a:rPr>
                <a:t>球</a:t>
              </a:r>
              <a:r>
                <a:rPr lang="zh-CN" altLang="en-US" sz="2400" b="1">
                  <a:solidFill>
                    <a:schemeClr val="tx1"/>
                  </a:solidFill>
                  <a:latin typeface="华文新魏" panose="02010800040101010101" pitchFamily="2" charset="-122"/>
                  <a:ea typeface="华文新魏" panose="02010800040101010101" pitchFamily="2" charset="-122"/>
                  <a:cs typeface="楷体_GB2312" pitchFamily="1" charset="-122"/>
                </a:rPr>
                <a:t>棍模型</a:t>
              </a:r>
              <a:endParaRPr lang="zh-CN" altLang="en-US" sz="2400" b="1">
                <a:solidFill>
                  <a:schemeClr val="tx1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楷体_GB2312" pitchFamily="1" charset="-122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2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8" grpId="0"/>
      <p:bldP spid="29" grpId="0"/>
      <p:bldP spid="30" grpId="0"/>
      <p:bldP spid="31" grpId="0"/>
      <p:bldP spid="39" grpId="0"/>
      <p:bldP spid="40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>
            <p:custDataLst>
              <p:tags r:id="rId1"/>
            </p:custDataLst>
          </p:nvPr>
        </p:nvSpPr>
        <p:spPr>
          <a:xfrm>
            <a:off x="171199" y="696242"/>
            <a:ext cx="2999593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>
              <a:spcBef>
                <a:spcPct val="0"/>
              </a:spcBef>
              <a:buClr>
                <a:srgbClr val="954D72"/>
              </a:buClr>
              <a:buSzPct val="60000"/>
            </a:pP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丙</a:t>
            </a:r>
            <a:r>
              <a:rPr lang="zh-CN" altLang="en-US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酮的化学性质</a:t>
            </a:r>
            <a:endParaRPr lang="zh-CN" altLang="en-US" sz="2800" b="1" smtClean="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2811836" y="2397172"/>
            <a:ext cx="8125460" cy="1340485"/>
            <a:chOff x="1887" y="8463"/>
            <a:chExt cx="12796" cy="2111"/>
          </a:xfrm>
        </p:grpSpPr>
        <p:grpSp>
          <p:nvGrpSpPr>
            <p:cNvPr id="5" name="组合 4"/>
            <p:cNvGrpSpPr/>
            <p:nvPr>
              <p:custDataLst>
                <p:tags r:id="rId3"/>
              </p:custDataLst>
            </p:nvPr>
          </p:nvGrpSpPr>
          <p:grpSpPr>
            <a:xfrm>
              <a:off x="1887" y="8463"/>
              <a:ext cx="12797" cy="1867"/>
              <a:chOff x="2632976" y="7437260"/>
              <a:chExt cx="7967660" cy="1185300"/>
            </a:xfrm>
          </p:grpSpPr>
          <p:grpSp>
            <p:nvGrpSpPr>
              <p:cNvPr id="7" name="组合 6"/>
              <p:cNvGrpSpPr/>
              <p:nvPr>
                <p:custDataLst>
                  <p:tags r:id="rId4"/>
                </p:custDataLst>
              </p:nvPr>
            </p:nvGrpSpPr>
            <p:grpSpPr>
              <a:xfrm>
                <a:off x="2632976" y="7538600"/>
                <a:ext cx="7967660" cy="1083960"/>
                <a:chOff x="2471962" y="7321776"/>
                <a:chExt cx="7967660" cy="1083960"/>
              </a:xfrm>
            </p:grpSpPr>
            <p:grpSp>
              <p:nvGrpSpPr>
                <p:cNvPr id="11" name="组合 10"/>
                <p:cNvGrpSpPr/>
                <p:nvPr>
                  <p:custDataLst>
                    <p:tags r:id="rId5"/>
                  </p:custDataLst>
                </p:nvPr>
              </p:nvGrpSpPr>
              <p:grpSpPr>
                <a:xfrm>
                  <a:off x="2471962" y="7321776"/>
                  <a:ext cx="7967660" cy="1083960"/>
                  <a:chOff x="2471962" y="7321776"/>
                  <a:chExt cx="7967660" cy="1083960"/>
                </a:xfrm>
              </p:grpSpPr>
              <p:sp>
                <p:nvSpPr>
                  <p:cNvPr id="13" name="矩形 12"/>
                  <p:cNvSpPr/>
                  <p:nvPr>
                    <p:custDataLst>
                      <p:tags r:id="rId6"/>
                    </p:custDataLst>
                  </p:nvPr>
                </p:nvSpPr>
                <p:spPr>
                  <a:xfrm>
                    <a:off x="2471962" y="7883759"/>
                    <a:ext cx="7967660" cy="521977"/>
                  </a:xfrm>
                  <a:prstGeom prst="rect">
                    <a:avLst/>
                  </a:prstGeom>
                  <a:noFill/>
                  <a:ln w="25400">
                    <a:noFill/>
                  </a:ln>
                </p:spPr>
                <p:txBody>
                  <a:bodyPr wrap="square">
                    <a:spAutoFit/>
                  </a:bodyPr>
                  <a:lstStyle/>
                  <a:p>
                    <a:pPr defTabSz="914400"/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CH</a:t>
                    </a:r>
                    <a:r>
                      <a:rPr lang="en-US" altLang="zh-CN" sz="2800" b="1" baseline="-25000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—C—CH</a:t>
                    </a:r>
                    <a:r>
                      <a:rPr lang="en-US" altLang="zh-CN" sz="2800" b="1" baseline="-25000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r>
                      <a:rPr lang="zh-CN" altLang="en-US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＋</a:t>
                    </a:r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H</a:t>
                    </a:r>
                    <a:r>
                      <a:rPr lang="en-US" altLang="zh-CN" sz="2800" b="1" baseline="-25000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2</a:t>
                    </a:r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                 CH</a:t>
                    </a:r>
                    <a:r>
                      <a:rPr lang="en-US" altLang="zh-CN" sz="2800" b="1" baseline="-25000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r>
                      <a: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—CH—CH</a:t>
                    </a:r>
                    <a:r>
                      <a:rPr lang="en-US" altLang="zh-CN" sz="2800" b="1" baseline="-25000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3</a:t>
                    </a:r>
                    <a:endParaRPr lang="zh-CN" altLang="en-US" sz="2800" b="1" baseline="-25000">
                      <a:solidFill>
                        <a:srgbClr val="FF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grpSp>
                <p:nvGrpSpPr>
                  <p:cNvPr id="14" name="组合 13"/>
                  <p:cNvGrpSpPr/>
                  <p:nvPr>
                    <p:custDataLst>
                      <p:tags r:id="rId7"/>
                    </p:custDataLst>
                  </p:nvPr>
                </p:nvGrpSpPr>
                <p:grpSpPr>
                  <a:xfrm>
                    <a:off x="3449056" y="7321776"/>
                    <a:ext cx="511793" cy="1003300"/>
                    <a:chOff x="12292671" y="5079615"/>
                    <a:chExt cx="511793" cy="1003300"/>
                  </a:xfrm>
                </p:grpSpPr>
                <p:sp>
                  <p:nvSpPr>
                    <p:cNvPr id="15" name="矩形 14"/>
                    <p:cNvSpPr/>
                    <p:nvPr>
                      <p:custDataLst>
                        <p:tags r:id="rId8"/>
                      </p:custDataLst>
                    </p:nvPr>
                  </p:nvSpPr>
                  <p:spPr>
                    <a:xfrm>
                      <a:off x="12330419" y="5121699"/>
                      <a:ext cx="459740" cy="521977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defTabSz="914400"/>
                      <a:r>
                        <a:rPr lang="en-US" altLang="zh-CN" sz="2800" b="1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O</a:t>
                      </a:r>
                      <a:endParaRPr lang="en-US" altLang="zh-CN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16" name="矩形 15"/>
                    <p:cNvSpPr/>
                    <p:nvPr>
                      <p:custDataLst>
                        <p:tags r:id="rId9"/>
                      </p:custDataLst>
                    </p:nvPr>
                  </p:nvSpPr>
                  <p:spPr>
                    <a:xfrm rot="5400000">
                      <a:off x="12046917" y="5325368"/>
                      <a:ext cx="1003300" cy="511793"/>
                    </a:xfrm>
                    <a:prstGeom prst="rect">
                      <a:avLst/>
                    </a:prstGeom>
                  </p:spPr>
                  <p:txBody>
                    <a:bodyPr wrap="square">
                      <a:spAutoFit/>
                    </a:bodyPr>
                    <a:lstStyle/>
                    <a:p>
                      <a:pPr defTabSz="914400"/>
                      <a:r>
                        <a:rPr lang="en-US" altLang="zh-CN" sz="2800" b="1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 </a:t>
                      </a:r>
                      <a:r>
                        <a:rPr lang="zh-CN" altLang="en-US" sz="2800" b="1">
                          <a:solidFill>
                            <a:srgbClr val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＝</a:t>
                      </a:r>
                      <a:endParaRPr lang="zh-CN" altLang="en-US" sz="2800" b="1">
                        <a:solidFill>
                          <a:srgbClr val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</p:grpSp>
            <p:cxnSp>
              <p:nvCxnSpPr>
                <p:cNvPr id="12" name="直接箭头连接符 11"/>
                <p:cNvCxnSpPr/>
                <p:nvPr>
                  <p:custDataLst>
                    <p:tags r:id="rId10"/>
                  </p:custDataLst>
                </p:nvPr>
              </p:nvCxnSpPr>
              <p:spPr>
                <a:xfrm>
                  <a:off x="5537117" y="8113258"/>
                  <a:ext cx="1200410" cy="0"/>
                </a:xfrm>
                <a:prstGeom prst="straightConnector1">
                  <a:avLst/>
                </a:prstGeom>
                <a:ln w="28575">
                  <a:solidFill>
                    <a:schemeClr val="tx1"/>
                  </a:solidFill>
                  <a:tailEnd type="stealth" w="lg" len="lg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8" name="组合 7"/>
              <p:cNvGrpSpPr/>
              <p:nvPr>
                <p:custDataLst>
                  <p:tags r:id="rId11"/>
                </p:custDataLst>
              </p:nvPr>
            </p:nvGrpSpPr>
            <p:grpSpPr>
              <a:xfrm>
                <a:off x="8099014" y="7437260"/>
                <a:ext cx="1239013" cy="801260"/>
                <a:chOff x="8188275" y="7284121"/>
                <a:chExt cx="1239013" cy="801260"/>
              </a:xfrm>
            </p:grpSpPr>
            <p:sp>
              <p:nvSpPr>
                <p:cNvPr id="9" name="矩形 8"/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8188275" y="7284121"/>
                  <a:ext cx="1239013" cy="523112"/>
                </a:xfrm>
                <a:prstGeom prst="rect">
                  <a:avLst/>
                </a:prstGeom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sz="2800" b="1" smtClean="0">
                      <a:solidFill>
                        <a:srgbClr val="000000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OH</a:t>
                  </a:r>
                  <a:endParaRPr lang="en-US" altLang="zh-CN" sz="2800" b="1" smtClean="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cxnSp>
              <p:nvCxnSpPr>
                <p:cNvPr id="10" name="直接连接符 9"/>
                <p:cNvCxnSpPr/>
                <p:nvPr>
                  <p:custDataLst>
                    <p:tags r:id="rId13"/>
                  </p:custDataLst>
                </p:nvPr>
              </p:nvCxnSpPr>
              <p:spPr>
                <a:xfrm flipH="1">
                  <a:off x="8399905" y="7689381"/>
                  <a:ext cx="0" cy="396000"/>
                </a:xfrm>
                <a:prstGeom prst="line">
                  <a:avLst/>
                </a:prstGeom>
                <a:ln w="285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6" name="矩形 5"/>
            <p:cNvSpPr/>
            <p:nvPr>
              <p:custDataLst>
                <p:tags r:id="rId14"/>
              </p:custDataLst>
            </p:nvPr>
          </p:nvSpPr>
          <p:spPr>
            <a:xfrm>
              <a:off x="6423" y="9074"/>
              <a:ext cx="2429" cy="1501"/>
            </a:xfrm>
            <a:prstGeom prst="rect">
              <a:avLst/>
            </a:prstGeom>
            <a:noFill/>
            <a:ln w="25400">
              <a:noFill/>
            </a:ln>
          </p:spPr>
          <p:txBody>
            <a:bodyPr wrap="square">
              <a:spAutoFit/>
            </a:bodyPr>
            <a:lstStyle/>
            <a:p>
              <a:pPr algn="ctr" defTabSz="914400"/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催化剂</a:t>
              </a:r>
              <a:endPara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algn="ctr" defTabSz="914400"/>
              <a:r>
                <a:rPr lang="zh-CN" altLang="en-US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△</a:t>
              </a:r>
              <a:endPara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7" name="组合 16"/>
          <p:cNvGrpSpPr/>
          <p:nvPr>
            <p:custDataLst>
              <p:tags r:id="rId15"/>
            </p:custDataLst>
          </p:nvPr>
        </p:nvGrpSpPr>
        <p:grpSpPr>
          <a:xfrm>
            <a:off x="2669392" y="3363822"/>
            <a:ext cx="8367363" cy="1151623"/>
            <a:chOff x="1774" y="4214"/>
            <a:chExt cx="13180" cy="1814"/>
          </a:xfrm>
        </p:grpSpPr>
        <p:grpSp>
          <p:nvGrpSpPr>
            <p:cNvPr id="18" name="组合 17"/>
            <p:cNvGrpSpPr/>
            <p:nvPr>
              <p:custDataLst>
                <p:tags r:id="rId16"/>
              </p:custDataLst>
            </p:nvPr>
          </p:nvGrpSpPr>
          <p:grpSpPr>
            <a:xfrm>
              <a:off x="1774" y="4214"/>
              <a:ext cx="13181" cy="1815"/>
              <a:chOff x="3489921" y="9620000"/>
              <a:chExt cx="8370071" cy="1152595"/>
            </a:xfrm>
          </p:grpSpPr>
          <p:sp>
            <p:nvSpPr>
              <p:cNvPr id="21" name="文本框 20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3489921" y="10250625"/>
                <a:ext cx="8370071" cy="521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defTabSz="914400"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—C—CH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H—CN</a:t>
                </a:r>
                <a:r>
                  <a:rPr lang="zh-CN" altLang="en-US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→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lang="en-US" altLang="zh-CN" sz="2800" b="1" baseline="-25000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—CH—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CN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grpSp>
            <p:nvGrpSpPr>
              <p:cNvPr id="22" name="组合 21"/>
              <p:cNvGrpSpPr/>
              <p:nvPr>
                <p:custDataLst>
                  <p:tags r:id="rId18"/>
                </p:custDataLst>
              </p:nvPr>
            </p:nvGrpSpPr>
            <p:grpSpPr>
              <a:xfrm>
                <a:off x="4281849" y="9797828"/>
                <a:ext cx="939886" cy="571554"/>
                <a:chOff x="3509" y="3057"/>
                <a:chExt cx="296" cy="180"/>
              </a:xfrm>
            </p:grpSpPr>
            <p:sp>
              <p:nvSpPr>
                <p:cNvPr id="24" name="矩形 23"/>
                <p:cNvSpPr/>
                <p:nvPr>
                  <p:custDataLst>
                    <p:tags r:id="rId19"/>
                  </p:custDataLst>
                </p:nvPr>
              </p:nvSpPr>
              <p:spPr>
                <a:xfrm>
                  <a:off x="3509" y="3057"/>
                  <a:ext cx="296" cy="164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algn="ctr" defTabSz="914400"/>
                  <a:r>
                    <a:rPr lang="en-US" altLang="zh-CN" sz="2800" b="1">
                      <a:solidFill>
                        <a:srgbClr val="1F497D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en-US" altLang="zh-CN" sz="2800" b="1">
                    <a:solidFill>
                      <a:srgbClr val="1F497D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25" name="直接连接符 24"/>
                <p:cNvSpPr/>
                <p:nvPr>
                  <p:custDataLst>
                    <p:tags r:id="rId20"/>
                  </p:custDataLst>
                </p:nvPr>
              </p:nvSpPr>
              <p:spPr>
                <a:xfrm>
                  <a:off x="3636" y="3176"/>
                  <a:ext cx="4" cy="61"/>
                </a:xfrm>
                <a:prstGeom prst="line">
                  <a:avLst/>
                </a:prstGeom>
                <a:ln w="28575" cap="flat" cmpd="sng">
                  <a:solidFill>
                    <a:sysClr val="windowText" lastClr="000000"/>
                  </a:solidFill>
                  <a:prstDash val="solid"/>
                  <a:headEnd type="none" w="med" len="med"/>
                  <a:tailEnd type="none" w="med" len="med"/>
                </a:ln>
              </p:spPr>
              <p:txBody>
                <a:bodyPr/>
                <a:lstStyle/>
                <a:p>
                  <a:pPr defTabSz="914400"/>
                  <a:endParaRPr sz="2800" b="1">
                    <a:solidFill>
                      <a:srgbClr val="00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23" name="矩形 22"/>
              <p:cNvSpPr/>
              <p:nvPr>
                <p:custDataLst>
                  <p:tags r:id="rId21"/>
                </p:custDataLst>
              </p:nvPr>
            </p:nvSpPr>
            <p:spPr>
              <a:xfrm>
                <a:off x="8559009" y="9620000"/>
                <a:ext cx="959836" cy="52197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>
                <a:spAutoFit/>
              </a:bodyPr>
              <a:lstStyle/>
              <a:p>
                <a:pPr algn="ctr" defTabSz="914400"/>
                <a:r>
                  <a:rPr lang="en-US" altLang="zh-CN" sz="2800" b="1">
                    <a:solidFill>
                      <a:srgbClr val="1F497D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r>
                  <a:rPr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endPara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19" name="直接连接符 18"/>
            <p:cNvSpPr/>
            <p:nvPr>
              <p:custDataLst>
                <p:tags r:id="rId22"/>
              </p:custDataLst>
            </p:nvPr>
          </p:nvSpPr>
          <p:spPr>
            <a:xfrm>
              <a:off x="3787" y="5082"/>
              <a:ext cx="20" cy="305"/>
            </a:xfrm>
            <a:prstGeom prst="line">
              <a:avLst/>
            </a:prstGeom>
            <a:ln w="28575" cap="flat" cmpd="sng">
              <a:solidFill>
                <a:sysClr val="windowText" lastClr="000000"/>
              </a:solidFill>
              <a:prstDash val="solid"/>
              <a:headEnd type="none" w="med" len="med"/>
              <a:tailEnd type="none" w="med" len="med"/>
            </a:ln>
          </p:spPr>
          <p:txBody>
            <a:bodyPr/>
            <a:lstStyle/>
            <a:p>
              <a:pPr defTabSz="914400"/>
              <a:endParaRPr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20" name="直接连接符 19"/>
            <p:cNvCxnSpPr/>
            <p:nvPr>
              <p:custDataLst>
                <p:tags r:id="rId23"/>
              </p:custDataLst>
            </p:nvPr>
          </p:nvCxnSpPr>
          <p:spPr>
            <a:xfrm flipH="1">
              <a:off x="10279" y="4834"/>
              <a:ext cx="0" cy="571"/>
            </a:xfrm>
            <a:prstGeom prst="line">
              <a:avLst/>
            </a:prstGeom>
            <a:noFill/>
            <a:ln w="38100" cap="flat" cmpd="sng" algn="ctr">
              <a:solidFill>
                <a:srgbClr val="4F81BD"/>
              </a:solidFill>
              <a:prstDash val="solid"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</p:spPr>
        </p:cxnSp>
      </p:grpSp>
      <p:sp>
        <p:nvSpPr>
          <p:cNvPr id="26" name="矩形 25"/>
          <p:cNvSpPr/>
          <p:nvPr>
            <p:custDataLst>
              <p:tags r:id="rId24"/>
            </p:custDataLst>
          </p:nvPr>
        </p:nvSpPr>
        <p:spPr>
          <a:xfrm>
            <a:off x="196189" y="4244616"/>
            <a:ext cx="2240280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914400">
              <a:buClr>
                <a:srgbClr val="954D72"/>
              </a:buClr>
              <a:buSzPct val="60000"/>
            </a:pP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②氧化反应：</a:t>
            </a:r>
            <a:endParaRPr lang="zh-CN" altLang="en-US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27" name="文本框 179223"/>
          <p:cNvSpPr/>
          <p:nvPr>
            <p:custDataLst>
              <p:tags r:id="rId25"/>
            </p:custDataLst>
          </p:nvPr>
        </p:nvSpPr>
        <p:spPr>
          <a:xfrm>
            <a:off x="253914" y="4806133"/>
            <a:ext cx="6246501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Font typeface="Wingdings" panose="05000000000000000000" charset="0"/>
              <a:buNone/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在空气中燃烧。</a:t>
            </a:r>
            <a:r>
              <a:rPr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可以发生</a:t>
            </a:r>
            <a:r>
              <a:rPr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还原反应</a:t>
            </a:r>
            <a:r>
              <a:rPr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8" name="文本框 27"/>
          <p:cNvSpPr txBox="1"/>
          <p:nvPr>
            <p:custDataLst>
              <p:tags r:id="rId26"/>
            </p:custDataLst>
          </p:nvPr>
        </p:nvSpPr>
        <p:spPr>
          <a:xfrm>
            <a:off x="253914" y="5348033"/>
            <a:ext cx="11184782" cy="131984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just" defTabSz="914400">
              <a:lnSpc>
                <a:spcPct val="150000"/>
              </a:lnSpc>
              <a:buClr>
                <a:srgbClr val="954D72"/>
              </a:buClr>
              <a:buSzPct val="60000"/>
              <a:buFont typeface="Wingdings" panose="05000000000000000000" charset="0"/>
              <a:buNone/>
            </a:pPr>
            <a:r>
              <a:rPr lang="en-US" altLang="zh-CN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b</a:t>
            </a:r>
            <a:r>
              <a:rPr lang="zh-CN" altLang="en-US" sz="28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、酮中的羰基直接与两个烃基相连，没有与羰基直接相连的氢原子，因此酮</a:t>
            </a:r>
            <a:r>
              <a:rPr lang="zh-CN" altLang="en-US" sz="2800" b="1" smtClean="0">
                <a:solidFill>
                  <a:srgbClr val="0000CC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不能被</a:t>
            </a:r>
            <a:r>
              <a:rPr lang="zh-CN" altLang="zh-CN" sz="2800" b="1" kern="1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银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氨溶液、新制的氢氧化铜</a:t>
            </a:r>
            <a:r>
              <a:rPr lang="zh-CN" altLang="zh-CN" sz="2800" b="1" kern="1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等</a:t>
            </a:r>
            <a:r>
              <a:rPr lang="zh-CN" altLang="zh-CN" sz="2800" b="1" kern="1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弱氧化剂氧</a:t>
            </a:r>
            <a:r>
              <a:rPr lang="zh-CN" altLang="zh-CN" sz="2800" b="1" kern="1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</a:t>
            </a:r>
            <a:r>
              <a:rPr lang="zh-CN" altLang="en-US" sz="2800" b="1" kern="1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800" b="1" smtClean="0">
              <a:solidFill>
                <a:srgbClr val="0000CC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29" name="矩形 28"/>
          <p:cNvSpPr/>
          <p:nvPr>
            <p:custDataLst>
              <p:tags r:id="rId27"/>
            </p:custDataLst>
          </p:nvPr>
        </p:nvSpPr>
        <p:spPr>
          <a:xfrm>
            <a:off x="128406" y="2798454"/>
            <a:ext cx="24404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①加成反应：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30" name="组合 179203"/>
          <p:cNvGrpSpPr/>
          <p:nvPr>
            <p:custDataLst>
              <p:tags r:id="rId28"/>
            </p:custDataLst>
          </p:nvPr>
        </p:nvGrpSpPr>
        <p:grpSpPr>
          <a:xfrm>
            <a:off x="2891710" y="910150"/>
            <a:ext cx="2532145" cy="988155"/>
            <a:chOff x="3399" y="1480"/>
            <a:chExt cx="1599" cy="624"/>
          </a:xfrm>
        </p:grpSpPr>
        <p:sp>
          <p:nvSpPr>
            <p:cNvPr id="31" name="文本框 179204"/>
            <p:cNvSpPr/>
            <p:nvPr>
              <p:custDataLst>
                <p:tags r:id="rId29"/>
              </p:custDataLst>
            </p:nvPr>
          </p:nvSpPr>
          <p:spPr>
            <a:xfrm>
              <a:off x="3399" y="1787"/>
              <a:ext cx="1599" cy="31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squar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665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r>
                <a:rPr lang="en-US" altLang="zh-CN"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r>
                <a:rPr lang="en-US" altLang="zh-CN"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665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66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32" name="直接连接符 179205"/>
            <p:cNvCxnSpPr/>
            <p:nvPr>
              <p:custDataLst>
                <p:tags r:id="rId30"/>
              </p:custDataLst>
            </p:nvPr>
          </p:nvCxnSpPr>
          <p:spPr>
            <a:xfrm flipH="1">
              <a:off x="4150" y="1706"/>
              <a:ext cx="0" cy="18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miter lim="800000"/>
            </a:ln>
          </p:spPr>
        </p:cxnSp>
        <p:sp>
          <p:nvSpPr>
            <p:cNvPr id="33" name="文本框 179206"/>
            <p:cNvSpPr/>
            <p:nvPr>
              <p:custDataLst>
                <p:tags r:id="rId31"/>
              </p:custDataLst>
            </p:nvPr>
          </p:nvSpPr>
          <p:spPr>
            <a:xfrm>
              <a:off x="3989" y="1480"/>
              <a:ext cx="725" cy="317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Bef>
                  <a:spcPct val="50000"/>
                </a:spcBef>
                <a:buFontTx/>
                <a:buNone/>
              </a:pPr>
              <a:r>
                <a:rPr lang="en-US" altLang="zh-CN" sz="266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66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34" name="直接连接符 179207"/>
            <p:cNvCxnSpPr/>
            <p:nvPr>
              <p:custDataLst>
                <p:tags r:id="rId32"/>
              </p:custDataLst>
            </p:nvPr>
          </p:nvCxnSpPr>
          <p:spPr>
            <a:xfrm flipH="1">
              <a:off x="4105" y="1698"/>
              <a:ext cx="0" cy="18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miter lim="800000"/>
            </a:ln>
          </p:spPr>
        </p:cxnSp>
      </p:grpSp>
      <p:grpSp>
        <p:nvGrpSpPr>
          <p:cNvPr id="35" name="组合 34"/>
          <p:cNvGrpSpPr/>
          <p:nvPr>
            <p:custDataLst>
              <p:tags r:id="rId33"/>
            </p:custDataLst>
          </p:nvPr>
        </p:nvGrpSpPr>
        <p:grpSpPr>
          <a:xfrm>
            <a:off x="3610429" y="976441"/>
            <a:ext cx="941172" cy="1147637"/>
            <a:chOff x="13477" y="-593"/>
            <a:chExt cx="1336" cy="1359"/>
          </a:xfrm>
        </p:grpSpPr>
        <p:sp>
          <p:nvSpPr>
            <p:cNvPr id="36" name="文本框 35"/>
            <p:cNvSpPr txBox="1"/>
            <p:nvPr>
              <p:custDataLst>
                <p:tags r:id="rId34"/>
              </p:custDataLst>
            </p:nvPr>
          </p:nvSpPr>
          <p:spPr>
            <a:xfrm>
              <a:off x="13614" y="292"/>
              <a:ext cx="1093" cy="474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δ</a:t>
              </a:r>
              <a:r>
                <a:rPr lang="en-US" altLang="zh-CN" sz="2400" b="1" baseline="30000">
                  <a:solidFill>
                    <a:srgbClr val="00206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</a:t>
              </a:r>
              <a:endParaRPr lang="en-US" altLang="zh-CN" sz="3200" b="1" baseline="300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35"/>
              </p:custDataLst>
            </p:nvPr>
          </p:nvSpPr>
          <p:spPr>
            <a:xfrm>
              <a:off x="13477" y="-593"/>
              <a:ext cx="1336" cy="498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r>
                <a:rPr lang="zh-CN" altLang="en-US" sz="2000">
                  <a:solidFill>
                    <a:srgbClr val="00206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δ</a:t>
              </a:r>
              <a:r>
                <a:rPr lang="en-US" altLang="zh-CN" sz="3200" b="1" baseline="30000">
                  <a:solidFill>
                    <a:srgbClr val="00206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</a:t>
              </a:r>
              <a:endParaRPr lang="en-US" altLang="zh-CN" sz="3200" b="1" baseline="3000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38" name="文本框 37"/>
          <p:cNvSpPr txBox="1"/>
          <p:nvPr>
            <p:custDataLst>
              <p:tags r:id="rId36"/>
            </p:custDataLst>
          </p:nvPr>
        </p:nvSpPr>
        <p:spPr>
          <a:xfrm>
            <a:off x="134427" y="1343775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7030A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结构决定性质</a:t>
            </a:r>
            <a:endParaRPr lang="zh-CN" altLang="en-US" sz="2800" b="1">
              <a:solidFill>
                <a:srgbClr val="7030A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39" name="直接连接符 38"/>
          <p:cNvCxnSpPr/>
          <p:nvPr>
            <p:custDataLst>
              <p:tags r:id="rId37"/>
            </p:custDataLst>
          </p:nvPr>
        </p:nvCxnSpPr>
        <p:spPr>
          <a:xfrm flipH="1">
            <a:off x="4360958" y="1412708"/>
            <a:ext cx="62391" cy="727187"/>
          </a:xfrm>
          <a:prstGeom prst="line">
            <a:avLst/>
          </a:prstGeom>
          <a:ln w="38100">
            <a:solidFill>
              <a:srgbClr val="002060"/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文本框 39"/>
          <p:cNvSpPr txBox="1"/>
          <p:nvPr>
            <p:custDataLst>
              <p:tags r:id="rId38"/>
            </p:custDataLst>
          </p:nvPr>
        </p:nvSpPr>
        <p:spPr>
          <a:xfrm>
            <a:off x="4360958" y="1898287"/>
            <a:ext cx="326884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C—C</a:t>
            </a:r>
            <a:r>
              <a:rPr lang="zh-CN" altLang="en-US" sz="2800" b="1" smtClean="0">
                <a:solidFill>
                  <a:srgbClr val="00206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键不易断裂。</a:t>
            </a:r>
            <a:endParaRPr lang="zh-CN" altLang="en-US" sz="2800" b="1">
              <a:solidFill>
                <a:srgbClr val="00206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1" name="Group 23"/>
          <p:cNvGrpSpPr/>
          <p:nvPr>
            <p:custDataLst>
              <p:tags r:id="rId39"/>
            </p:custDataLst>
          </p:nvPr>
        </p:nvGrpSpPr>
        <p:grpSpPr>
          <a:xfrm rot="21201348">
            <a:off x="4176706" y="1021830"/>
            <a:ext cx="2012950" cy="539751"/>
            <a:chOff x="0" y="0"/>
            <a:chExt cx="1423" cy="340"/>
          </a:xfrm>
          <a:noFill/>
        </p:grpSpPr>
        <p:sp>
          <p:nvSpPr>
            <p:cNvPr id="42" name="AutoShape 24"/>
            <p:cNvSpPr>
              <a:spLocks noChangeArrowheads="1"/>
            </p:cNvSpPr>
            <p:nvPr>
              <p:custDataLst>
                <p:tags r:id="rId40"/>
              </p:custDataLst>
            </p:nvPr>
          </p:nvSpPr>
          <p:spPr bwMode="auto">
            <a:xfrm>
              <a:off x="0" y="0"/>
              <a:ext cx="1383" cy="307"/>
            </a:xfrm>
            <a:prstGeom prst="leftArrowCallout">
              <a:avLst>
                <a:gd name="adj1" fmla="val 25000"/>
                <a:gd name="adj2" fmla="val 25000"/>
                <a:gd name="adj3" fmla="val 75081"/>
                <a:gd name="adj4" fmla="val 66667"/>
              </a:avLst>
            </a:prstGeom>
            <a:grpFill/>
            <a:ln w="38100">
              <a:solidFill>
                <a:srgbClr val="7030A0"/>
              </a:solidFill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lnSpc>
                  <a:spcPct val="100000"/>
                </a:lnSpc>
                <a:spcBef>
                  <a:spcPct val="0"/>
                </a:spcBef>
              </a:pPr>
              <a:endParaRPr lang="zh-CN" altLang="zh-CN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43" name="Rectangle 25"/>
            <p:cNvSpPr>
              <a:spLocks noChangeArrowheads="1"/>
            </p:cNvSpPr>
            <p:nvPr>
              <p:custDataLst>
                <p:tags r:id="rId41"/>
              </p:custDataLst>
            </p:nvPr>
          </p:nvSpPr>
          <p:spPr bwMode="auto">
            <a:xfrm>
              <a:off x="451" y="10"/>
              <a:ext cx="972" cy="330"/>
            </a:xfrm>
            <a:prstGeom prst="rect">
              <a:avLst/>
            </a:prstGeom>
            <a:grpFill/>
            <a:ln w="38100">
              <a:noFill/>
              <a:miter lim="800000"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lnSpc>
                  <a:spcPct val="100000"/>
                </a:lnSpc>
                <a:spcBef>
                  <a:spcPct val="0"/>
                </a:spcBef>
              </a:pP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不饱和</a:t>
              </a:r>
              <a:endPara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44" name="AutoShape 26"/>
          <p:cNvSpPr>
            <a:spLocks noChangeArrowheads="1"/>
          </p:cNvSpPr>
          <p:nvPr>
            <p:custDataLst>
              <p:tags r:id="rId42"/>
            </p:custDataLst>
          </p:nvPr>
        </p:nvSpPr>
        <p:spPr bwMode="auto">
          <a:xfrm>
            <a:off x="6194800" y="1065905"/>
            <a:ext cx="710561" cy="160328"/>
          </a:xfrm>
          <a:prstGeom prst="rightArrow">
            <a:avLst>
              <a:gd name="adj1" fmla="val 50000"/>
              <a:gd name="adj2" fmla="val 70103"/>
            </a:avLst>
          </a:prstGeom>
          <a:noFill/>
          <a:ln w="9525">
            <a:solidFill>
              <a:srgbClr val="FF0000"/>
            </a:solidFill>
            <a:miter lim="800000"/>
          </a:ln>
          <a:effectLst/>
        </p:spPr>
        <p:txBody>
          <a:bodyPr wrap="none" anchor="ctr"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5" name="矩形 44"/>
          <p:cNvSpPr/>
          <p:nvPr>
            <p:custDataLst>
              <p:tags r:id="rId43"/>
            </p:custDataLst>
          </p:nvPr>
        </p:nvSpPr>
        <p:spPr>
          <a:xfrm>
            <a:off x="6874883" y="835050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26" grpId="0"/>
      <p:bldP spid="27" grpId="0"/>
      <p:bldP spid="28" grpId="0"/>
      <p:bldP spid="29" grpId="0"/>
      <p:bldP spid="38" grpId="0"/>
      <p:bldP spid="40" grpId="0"/>
      <p:bldP spid="44" grpId="0"/>
      <p:bldP spid="4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格 1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215829" y="1346598"/>
          <a:ext cx="11492230" cy="5299058"/>
        </p:xfrm>
        <a:graphic>
          <a:graphicData uri="http://schemas.openxmlformats.org/drawingml/2006/table">
            <a:tbl>
              <a:tblPr/>
              <a:tblGrid>
                <a:gridCol w="1964742"/>
                <a:gridCol w="4858968"/>
                <a:gridCol w="4668520"/>
              </a:tblGrid>
              <a:tr h="610235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665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Courier New" panose="02070309020205020404" pitchFamily="49" charset="0"/>
                        </a:rPr>
                        <a:t> </a:t>
                      </a:r>
                      <a:endParaRPr lang="en-US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醛</a:t>
                      </a:r>
                      <a:endParaRPr lang="zh-CN" altLang="zh-CN" sz="2665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酮</a:t>
                      </a:r>
                      <a:endParaRPr lang="zh-CN" sz="2665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2075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官能团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altLang="zh-CN" sz="2665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6300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官能团位置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80813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结构通式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665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en-US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Courier New" panose="02070309020205020404" pitchFamily="49" charset="0"/>
                        </a:rPr>
                        <a:t>                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en-US" sz="2665" b="1" kern="100" smtClean="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Courier New" panose="02070309020205020404" pitchFamily="49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9748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联</a:t>
                      </a:r>
                      <a:r>
                        <a:rPr lang="en-US" altLang="zh-CN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lang="zh-CN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系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solidFill>
                          <a:srgbClr val="1703DB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  <a:tr h="1064116">
                <a:tc>
                  <a:txBody>
                    <a:bodyPr wrap="square"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r>
                        <a:rPr lang="zh-CN" altLang="en-US" sz="2665" b="1" kern="100" smtClean="0">
                          <a:effectLst/>
                          <a:latin typeface="华文新魏" panose="02010800040101010101" pitchFamily="2" charset="-122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鉴 别</a:t>
                      </a:r>
                      <a:endParaRPr lang="zh-CN" sz="2665" b="1" kern="100"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 wrap="square"/>
                    <a:lstStyle/>
                    <a:p>
                      <a:pPr marL="71755" algn="l">
                        <a:lnSpc>
                          <a:spcPct val="150000"/>
                        </a:lnSpc>
                        <a:spcAft>
                          <a:spcPct val="0"/>
                        </a:spcAft>
                      </a:pPr>
                      <a:endParaRPr lang="zh-CN" sz="2400" b="1" kern="100">
                        <a:solidFill>
                          <a:srgbClr val="1703DB"/>
                        </a:solidFill>
                        <a:effectLst/>
                        <a:latin typeface="华文新魏" panose="02010800040101010101" pitchFamily="2" charset="-122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68397" marR="68397" marT="0" marB="0" vert="horz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cPr/>
                </a:tc>
              </a:tr>
            </a:tbl>
          </a:graphicData>
        </a:graphic>
      </p:graphicFrame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3106901" y="701425"/>
            <a:ext cx="570992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醛和酮的区别与联系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81267" y="701425"/>
            <a:ext cx="1620957" cy="5232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AEDC7C"/>
                </a:solidFill>
              </a14:hiddenFill>
            </a:ext>
          </a:extLst>
        </p:spPr>
        <p:txBody>
          <a:bodyPr wrap="none">
            <a:spAutoFit/>
          </a:bodyPr>
          <a:lstStyle/>
          <a:p>
            <a:pPr algn="just"/>
            <a:r>
              <a:rPr lang="zh-CN" altLang="en-US" sz="2800" b="1" kern="100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归纳总结</a:t>
            </a:r>
            <a:endParaRPr lang="zh-CN" altLang="en-US" sz="2800" b="1" kern="100">
              <a:solidFill>
                <a:srgbClr val="1703DB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Picture 6"/>
          <p:cNvPicPr>
            <a:picLocks noChangeAspect="1" noChangeArrowheads="1"/>
          </p:cNvPicPr>
          <p:nvPr>
            <p:custDataLst>
              <p:tags r:id="rId4"/>
            </p:custDataLst>
          </p:nvPr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62874" y="2100817"/>
            <a:ext cx="1262924" cy="7368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7"/>
          <p:cNvPicPr>
            <a:picLocks noChangeAspect="1" noChangeArrowheads="1"/>
          </p:cNvPicPr>
          <p:nvPr>
            <p:custDataLst>
              <p:tags r:id="rId6"/>
            </p:custDataLst>
          </p:nvPr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658826" y="1996965"/>
            <a:ext cx="1021165" cy="7853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>
            <p:custDataLst>
              <p:tags r:id="rId8"/>
            </p:custDataLst>
          </p:nvPr>
        </p:nvPicPr>
        <p:blipFill>
          <a:blip r:embed="rId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428752" y="3800448"/>
            <a:ext cx="1462348" cy="105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192047" y="3806785"/>
            <a:ext cx="1592064" cy="1006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矩形 8"/>
          <p:cNvSpPr/>
          <p:nvPr>
            <p:custDataLst>
              <p:tags r:id="rId12"/>
            </p:custDataLst>
          </p:nvPr>
        </p:nvSpPr>
        <p:spPr>
          <a:xfrm>
            <a:off x="2679710" y="2136272"/>
            <a:ext cx="1208985" cy="707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342900">
              <a:lnSpc>
                <a:spcPct val="150000"/>
              </a:lnSpc>
              <a:spcAft>
                <a:spcPct val="0"/>
              </a:spcAft>
            </a:pPr>
            <a:r>
              <a:rPr lang="zh-CN" altLang="en-US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醛基：</a:t>
            </a:r>
            <a:endParaRPr lang="en-US" altLang="zh-CN" sz="2665" b="1" kern="10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13"/>
            </p:custDataLst>
          </p:nvPr>
        </p:nvSpPr>
        <p:spPr>
          <a:xfrm>
            <a:off x="7212867" y="2084376"/>
            <a:ext cx="1550424" cy="707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defTabSz="342900">
              <a:lnSpc>
                <a:spcPct val="150000"/>
              </a:lnSpc>
              <a:spcAft>
                <a:spcPct val="0"/>
              </a:spcAft>
            </a:pPr>
            <a:r>
              <a:rPr lang="zh-CN" altLang="en-US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酮羰基：</a:t>
            </a:r>
            <a:endParaRPr lang="zh-CN" altLang="en-US" sz="2665" b="1" kern="10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14"/>
            </p:custDataLst>
          </p:nvPr>
        </p:nvSpPr>
        <p:spPr>
          <a:xfrm>
            <a:off x="2428751" y="2924631"/>
            <a:ext cx="4528804" cy="707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342900">
              <a:lnSpc>
                <a:spcPct val="150000"/>
              </a:lnSpc>
              <a:spcAft>
                <a:spcPct val="0"/>
              </a:spcAft>
            </a:pPr>
            <a:r>
              <a:rPr lang="zh-CN" altLang="en-US" sz="2665" b="1" kern="100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碳链末端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最简单的醛是甲醛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665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5"/>
            </p:custDataLst>
          </p:nvPr>
        </p:nvSpPr>
        <p:spPr>
          <a:xfrm>
            <a:off x="7068404" y="2924631"/>
            <a:ext cx="4528804" cy="707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342900">
              <a:lnSpc>
                <a:spcPct val="150000"/>
              </a:lnSpc>
              <a:spcAft>
                <a:spcPct val="0"/>
              </a:spcAft>
            </a:pPr>
            <a:r>
              <a:rPr lang="zh-CN" altLang="en-US" sz="2665" b="1" kern="100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碳链中间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最简单的酮是丙酮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665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16"/>
            </p:custDataLst>
          </p:nvPr>
        </p:nvSpPr>
        <p:spPr>
          <a:xfrm>
            <a:off x="3888547" y="4102873"/>
            <a:ext cx="2973892" cy="70750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342900">
              <a:lnSpc>
                <a:spcPct val="150000"/>
              </a:lnSpc>
              <a:spcAft>
                <a:spcPct val="0"/>
              </a:spcAft>
            </a:pP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</a:t>
            </a:r>
            <a:r>
              <a:rPr lang="zh-CN" altLang="en-US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为烃基</a:t>
            </a:r>
            <a:r>
              <a:rPr lang="zh-CN" altLang="en-US" sz="2665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r>
              <a:rPr lang="en-US" altLang="zh-CN" sz="2665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2665" b="1" kern="100" smtClean="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665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17"/>
            </p:custDataLst>
          </p:nvPr>
        </p:nvSpPr>
        <p:spPr>
          <a:xfrm>
            <a:off x="8596184" y="4307929"/>
            <a:ext cx="2794355" cy="50244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(</a:t>
            </a:r>
            <a:r>
              <a:rPr lang="en-US" altLang="zh-CN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</a:t>
            </a:r>
            <a:r>
              <a:rPr lang="zh-CN" altLang="en-US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R′</a:t>
            </a:r>
            <a:r>
              <a:rPr lang="zh-CN" altLang="en-US" sz="2665" b="1" kern="1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均为烃基</a:t>
            </a:r>
            <a:r>
              <a:rPr lang="en-US" altLang="zh-CN" sz="2665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>
            <p:custDataLst>
              <p:tags r:id="rId18"/>
            </p:custDataLst>
          </p:nvPr>
        </p:nvSpPr>
        <p:spPr>
          <a:xfrm>
            <a:off x="1991545" y="4840080"/>
            <a:ext cx="9932019" cy="6924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1755" lvl="0" defTabSz="342900">
              <a:lnSpc>
                <a:spcPct val="150000"/>
              </a:lnSpc>
              <a:spcAft>
                <a:spcPct val="0"/>
              </a:spcAft>
            </a:pPr>
            <a:r>
              <a:rPr lang="zh-CN" altLang="en-US" sz="2600" b="1" kern="100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碳原子数相同的饱和一元脂肪醛和饱和一元脂肪酮互为同分异构体</a:t>
            </a:r>
            <a:endParaRPr lang="zh-CN" altLang="en-US" sz="2600" b="1" kern="100">
              <a:solidFill>
                <a:srgbClr val="1703DB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矩形 15"/>
          <p:cNvSpPr/>
          <p:nvPr>
            <p:custDataLst>
              <p:tags r:id="rId19"/>
            </p:custDataLst>
          </p:nvPr>
        </p:nvSpPr>
        <p:spPr>
          <a:xfrm>
            <a:off x="2201789" y="5535291"/>
            <a:ext cx="5512435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  <a:spcAft>
                <a:spcPct val="0"/>
              </a:spcAft>
            </a:pP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银氨溶液或新制的</a:t>
            </a: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Cu(OH)</a:t>
            </a:r>
            <a:r>
              <a:rPr lang="en-US" altLang="zh-CN" sz="2800" b="1" kern="1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鉴别；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20000"/>
              </a:lnSpc>
              <a:spcAft>
                <a:spcPct val="0"/>
              </a:spcAft>
            </a:pPr>
            <a:r>
              <a:rPr lang="en-US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</a:t>
            </a:r>
            <a:r>
              <a:rPr lang="zh-CN" altLang="zh-CN" sz="2800" b="1" kern="1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核磁共振氢谱和红外光谱法。</a:t>
            </a:r>
            <a:endParaRPr lang="zh-CN" altLang="zh-CN" sz="2800" b="1" kern="10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框 2"/>
          <p:cNvSpPr txBox="1"/>
          <p:nvPr>
            <p:custDataLst>
              <p:tags r:id="rId1"/>
            </p:custDataLst>
          </p:nvPr>
        </p:nvSpPr>
        <p:spPr>
          <a:xfrm>
            <a:off x="219472" y="572804"/>
            <a:ext cx="11331391" cy="203132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6(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课本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P73   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T9)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桂皮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中含有的肉桂醛（</a:t>
            </a:r>
            <a:r>
              <a:rPr lang="en-US" altLang="zh-CN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）是一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种食用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香料，广泛用于牙膏、洗涤剂、糖果和调味品中</a:t>
            </a:r>
            <a:r>
              <a:rPr lang="zh-CN" altLang="en-US" sz="2800" b="1" smtClean="0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。工业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上可通过苯甲醛与乙醛反应进行制备：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2"/>
            </p:custDataLst>
          </p:nvPr>
        </p:nvGrpSpPr>
        <p:grpSpPr>
          <a:xfrm>
            <a:off x="8151165" y="806434"/>
            <a:ext cx="2887345" cy="509905"/>
            <a:chOff x="7820" y="1535"/>
            <a:chExt cx="4547" cy="803"/>
          </a:xfrm>
        </p:grpSpPr>
        <p:grpSp>
          <p:nvGrpSpPr>
            <p:cNvPr id="5" name="组合 4"/>
            <p:cNvGrpSpPr/>
            <p:nvPr>
              <p:custDataLst>
                <p:tags r:id="rId3"/>
              </p:custDataLst>
            </p:nvPr>
          </p:nvGrpSpPr>
          <p:grpSpPr>
            <a:xfrm>
              <a:off x="7820" y="1606"/>
              <a:ext cx="863" cy="733"/>
              <a:chOff x="11256691" y="3233242"/>
              <a:chExt cx="1568730" cy="1335310"/>
            </a:xfrm>
          </p:grpSpPr>
          <p:sp>
            <p:nvSpPr>
              <p:cNvPr id="7" name="六边形 6"/>
              <p:cNvSpPr/>
              <p:nvPr>
                <p:custDataLst>
                  <p:tags r:id="rId4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8" name="直接连接符 7"/>
              <p:cNvCxnSpPr/>
              <p:nvPr>
                <p:custDataLst>
                  <p:tags r:id="rId5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直接连接符 8"/>
              <p:cNvCxnSpPr/>
              <p:nvPr>
                <p:custDataLst>
                  <p:tags r:id="rId6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直接连接符 9"/>
              <p:cNvCxnSpPr/>
              <p:nvPr>
                <p:custDataLst>
                  <p:tags r:id="rId7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6" name="文本框 5"/>
            <p:cNvSpPr txBox="1"/>
            <p:nvPr>
              <p:custDataLst>
                <p:tags r:id="rId8"/>
              </p:custDataLst>
            </p:nvPr>
          </p:nvSpPr>
          <p:spPr>
            <a:xfrm>
              <a:off x="8533" y="1535"/>
              <a:ext cx="3834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CH-CHO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67" name="组合 66"/>
          <p:cNvGrpSpPr/>
          <p:nvPr>
            <p:custDataLst>
              <p:tags r:id="rId9"/>
            </p:custDataLst>
          </p:nvPr>
        </p:nvGrpSpPr>
        <p:grpSpPr>
          <a:xfrm>
            <a:off x="2026281" y="2671343"/>
            <a:ext cx="8199111" cy="831215"/>
            <a:chOff x="2026281" y="2671343"/>
            <a:chExt cx="8199111" cy="831215"/>
          </a:xfrm>
        </p:grpSpPr>
        <p:sp>
          <p:nvSpPr>
            <p:cNvPr id="11" name="文本框 10"/>
            <p:cNvSpPr txBox="1"/>
            <p:nvPr>
              <p:custDataLst>
                <p:tags r:id="rId10"/>
              </p:custDataLst>
            </p:nvPr>
          </p:nvSpPr>
          <p:spPr>
            <a:xfrm>
              <a:off x="2551248" y="2773123"/>
              <a:ext cx="2585720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-CHO+CH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2" name="组合 11"/>
            <p:cNvGrpSpPr/>
            <p:nvPr>
              <p:custDataLst>
                <p:tags r:id="rId11"/>
              </p:custDataLst>
            </p:nvPr>
          </p:nvGrpSpPr>
          <p:grpSpPr>
            <a:xfrm>
              <a:off x="2026281" y="2773123"/>
              <a:ext cx="621030" cy="546100"/>
              <a:chOff x="11256690" y="3207586"/>
              <a:chExt cx="1604053" cy="1382804"/>
            </a:xfrm>
          </p:grpSpPr>
          <p:sp>
            <p:nvSpPr>
              <p:cNvPr id="13" name="六边形 12"/>
              <p:cNvSpPr/>
              <p:nvPr>
                <p:custDataLst>
                  <p:tags r:id="rId12"/>
                </p:custDataLst>
              </p:nvPr>
            </p:nvSpPr>
            <p:spPr>
              <a:xfrm>
                <a:off x="11256690" y="3207586"/>
                <a:ext cx="1604053" cy="1382804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4" name="直接连接符 13"/>
              <p:cNvCxnSpPr/>
              <p:nvPr>
                <p:custDataLst>
                  <p:tags r:id="rId13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直接连接符 14"/>
              <p:cNvCxnSpPr/>
              <p:nvPr>
                <p:custDataLst>
                  <p:tags r:id="rId14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直接连接符 15"/>
              <p:cNvCxnSpPr/>
              <p:nvPr>
                <p:custDataLst>
                  <p:tags r:id="rId15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7" name="组合 16"/>
            <p:cNvGrpSpPr/>
            <p:nvPr>
              <p:custDataLst>
                <p:tags r:id="rId16"/>
              </p:custDataLst>
            </p:nvPr>
          </p:nvGrpSpPr>
          <p:grpSpPr>
            <a:xfrm>
              <a:off x="4964070" y="2671343"/>
              <a:ext cx="1369060" cy="831215"/>
              <a:chOff x="6022" y="4203"/>
              <a:chExt cx="2156" cy="1309"/>
            </a:xfrm>
          </p:grpSpPr>
          <p:sp>
            <p:nvSpPr>
              <p:cNvPr id="18" name="文本框 17"/>
              <p:cNvSpPr txBox="1"/>
              <p:nvPr>
                <p:custDataLst>
                  <p:tags r:id="rId17"/>
                </p:custDataLst>
              </p:nvPr>
            </p:nvSpPr>
            <p:spPr>
              <a:xfrm>
                <a:off x="6022" y="4203"/>
                <a:ext cx="2156" cy="1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 err="1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</a:t>
                </a:r>
                <a:r>
                  <a:rPr lang="zh-CN" altLang="en-US" sz="20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溶液</a:t>
                </a:r>
                <a:endParaRPr lang="zh-CN" altLang="en-US" sz="20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r>
                  <a:rPr lang="en-US" altLang="zh-CN" sz="28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</a:t>
                </a:r>
                <a:r>
                  <a:rPr lang="zh-CN" altLang="en-US" sz="2800">
                    <a:solidFill>
                      <a:schemeClr val="tx1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solidFill>
                    <a:schemeClr val="tx1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19" name="直接箭头连接符 18"/>
              <p:cNvCxnSpPr>
                <a:stCxn id="18" idx="1"/>
                <a:endCxn id="18" idx="3"/>
              </p:cNvCxnSpPr>
              <p:nvPr>
                <p:custDataLst>
                  <p:tags r:id="rId18"/>
                </p:custDataLst>
              </p:nvPr>
            </p:nvCxnSpPr>
            <p:spPr>
              <a:xfrm>
                <a:off x="6022" y="4858"/>
                <a:ext cx="215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20" name="组合 19"/>
            <p:cNvGrpSpPr/>
            <p:nvPr>
              <p:custDataLst>
                <p:tags r:id="rId19"/>
              </p:custDataLst>
            </p:nvPr>
          </p:nvGrpSpPr>
          <p:grpSpPr>
            <a:xfrm>
              <a:off x="6530096" y="2781265"/>
              <a:ext cx="548005" cy="465455"/>
              <a:chOff x="11256691" y="3233242"/>
              <a:chExt cx="1568730" cy="1335310"/>
            </a:xfrm>
          </p:grpSpPr>
          <p:sp>
            <p:nvSpPr>
              <p:cNvPr id="21" name="六边形 20"/>
              <p:cNvSpPr/>
              <p:nvPr>
                <p:custDataLst>
                  <p:tags r:id="rId20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22" name="直接连接符 21"/>
              <p:cNvCxnSpPr/>
              <p:nvPr>
                <p:custDataLst>
                  <p:tags r:id="rId21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3" name="直接连接符 22"/>
              <p:cNvCxnSpPr/>
              <p:nvPr>
                <p:custDataLst>
                  <p:tags r:id="rId22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直接连接符 23"/>
              <p:cNvCxnSpPr/>
              <p:nvPr>
                <p:custDataLst>
                  <p:tags r:id="rId23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5" name="文本框 24"/>
            <p:cNvSpPr txBox="1"/>
            <p:nvPr>
              <p:custDataLst>
                <p:tags r:id="rId24"/>
              </p:custDataLst>
            </p:nvPr>
          </p:nvSpPr>
          <p:spPr>
            <a:xfrm>
              <a:off x="6982447" y="2734437"/>
              <a:ext cx="3242945" cy="460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CH-CHO+H</a:t>
              </a:r>
              <a:r>
                <a:rPr lang="en-US" altLang="zh-CN" sz="24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7" name="文本框 26"/>
          <p:cNvSpPr txBox="1"/>
          <p:nvPr>
            <p:custDataLst>
              <p:tags r:id="rId25"/>
            </p:custDataLst>
          </p:nvPr>
        </p:nvSpPr>
        <p:spPr>
          <a:xfrm>
            <a:off x="83128" y="3427855"/>
            <a:ext cx="11983434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上述反应主要经历了</a:t>
            </a:r>
            <a:r>
              <a:rPr lang="zh-CN" altLang="en-US" sz="2800" b="1">
                <a:solidFill>
                  <a:schemeClr val="tx1"/>
                </a:solidFill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加成和消去</a:t>
            </a:r>
            <a:r>
              <a:rPr lang="zh-CN" altLang="en-US" sz="2800" b="1">
                <a:solidFill>
                  <a:schemeClr val="tx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的过程，请尝试写出相应反应的化学方程式。</a:t>
            </a:r>
            <a:endParaRPr lang="zh-CN" altLang="en-US" sz="2800" b="1">
              <a:solidFill>
                <a:schemeClr val="tx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8" name="组合 27"/>
          <p:cNvGrpSpPr/>
          <p:nvPr>
            <p:custDataLst>
              <p:tags r:id="rId26"/>
            </p:custDataLst>
          </p:nvPr>
        </p:nvGrpSpPr>
        <p:grpSpPr>
          <a:xfrm>
            <a:off x="1915148" y="3747964"/>
            <a:ext cx="7679690" cy="1353185"/>
            <a:chOff x="1087" y="5750"/>
            <a:chExt cx="12094" cy="2131"/>
          </a:xfrm>
        </p:grpSpPr>
        <p:grpSp>
          <p:nvGrpSpPr>
            <p:cNvPr id="29" name="组合 28"/>
            <p:cNvGrpSpPr/>
            <p:nvPr>
              <p:custDataLst>
                <p:tags r:id="rId27"/>
              </p:custDataLst>
            </p:nvPr>
          </p:nvGrpSpPr>
          <p:grpSpPr>
            <a:xfrm>
              <a:off x="1087" y="6799"/>
              <a:ext cx="978" cy="860"/>
              <a:chOff x="11256690" y="3207586"/>
              <a:chExt cx="1604053" cy="1382804"/>
            </a:xfrm>
          </p:grpSpPr>
          <p:sp>
            <p:nvSpPr>
              <p:cNvPr id="46" name="六边形 45"/>
              <p:cNvSpPr/>
              <p:nvPr>
                <p:custDataLst>
                  <p:tags r:id="rId28"/>
                </p:custDataLst>
              </p:nvPr>
            </p:nvSpPr>
            <p:spPr>
              <a:xfrm>
                <a:off x="11256690" y="3207586"/>
                <a:ext cx="1604053" cy="1382804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47" name="直接连接符 46"/>
              <p:cNvCxnSpPr/>
              <p:nvPr>
                <p:custDataLst>
                  <p:tags r:id="rId29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8" name="直接连接符 47"/>
              <p:cNvCxnSpPr/>
              <p:nvPr>
                <p:custDataLst>
                  <p:tags r:id="rId30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9" name="直接连接符 48"/>
              <p:cNvCxnSpPr/>
              <p:nvPr>
                <p:custDataLst>
                  <p:tags r:id="rId31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文本框 29"/>
            <p:cNvSpPr txBox="1"/>
            <p:nvPr>
              <p:custDataLst>
                <p:tags r:id="rId32"/>
              </p:custDataLst>
            </p:nvPr>
          </p:nvSpPr>
          <p:spPr>
            <a:xfrm>
              <a:off x="1930" y="6790"/>
              <a:ext cx="1468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-C-H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1" name="组合 30"/>
            <p:cNvGrpSpPr/>
            <p:nvPr>
              <p:custDataLst>
                <p:tags r:id="rId33"/>
              </p:custDataLst>
            </p:nvPr>
          </p:nvGrpSpPr>
          <p:grpSpPr>
            <a:xfrm>
              <a:off x="2065" y="6011"/>
              <a:ext cx="824" cy="1109"/>
              <a:chOff x="6994" y="5807"/>
              <a:chExt cx="824" cy="1109"/>
            </a:xfrm>
          </p:grpSpPr>
          <p:sp>
            <p:nvSpPr>
              <p:cNvPr id="44" name="文本框 43"/>
              <p:cNvSpPr txBox="1"/>
              <p:nvPr>
                <p:custDataLst>
                  <p:tags r:id="rId34"/>
                </p:custDataLst>
              </p:nvPr>
            </p:nvSpPr>
            <p:spPr>
              <a:xfrm rot="5400000">
                <a:off x="7101" y="6200"/>
                <a:ext cx="609" cy="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=</a:t>
                </a:r>
                <a:endPara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45" name="文本框 44"/>
              <p:cNvSpPr txBox="1"/>
              <p:nvPr>
                <p:custDataLst>
                  <p:tags r:id="rId35"/>
                </p:custDataLst>
              </p:nvPr>
            </p:nvSpPr>
            <p:spPr>
              <a:xfrm>
                <a:off x="7051" y="5807"/>
                <a:ext cx="700" cy="82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</a:t>
                </a:r>
                <a:endPara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32" name="文本框 31"/>
            <p:cNvSpPr txBox="1"/>
            <p:nvPr>
              <p:custDataLst>
                <p:tags r:id="rId36"/>
              </p:custDataLst>
            </p:nvPr>
          </p:nvSpPr>
          <p:spPr>
            <a:xfrm>
              <a:off x="3398" y="6798"/>
              <a:ext cx="3002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CHO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33" name="组合 32"/>
            <p:cNvGrpSpPr/>
            <p:nvPr>
              <p:custDataLst>
                <p:tags r:id="rId37"/>
              </p:custDataLst>
            </p:nvPr>
          </p:nvGrpSpPr>
          <p:grpSpPr>
            <a:xfrm>
              <a:off x="6303" y="6572"/>
              <a:ext cx="2156" cy="1309"/>
              <a:chOff x="6022" y="4203"/>
              <a:chExt cx="2156" cy="1309"/>
            </a:xfrm>
          </p:grpSpPr>
          <p:sp>
            <p:nvSpPr>
              <p:cNvPr id="42" name="文本框 41"/>
              <p:cNvSpPr txBox="1"/>
              <p:nvPr>
                <p:custDataLst>
                  <p:tags r:id="rId38"/>
                </p:custDataLst>
              </p:nvPr>
            </p:nvSpPr>
            <p:spPr>
              <a:xfrm>
                <a:off x="6022" y="4203"/>
                <a:ext cx="2156" cy="130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0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NaOH</a:t>
                </a:r>
                <a:r>
                  <a:rPr lang="zh-CN" altLang="en-US" sz="20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溶液</a:t>
                </a:r>
                <a:endParaRPr lang="zh-CN" altLang="en-US" sz="2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r>
                  <a:rPr lang="en-US" altLang="zh-CN" sz="28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</a:t>
                </a:r>
                <a:r>
                  <a:rPr lang="zh-CN" altLang="en-US" sz="280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△</a:t>
                </a:r>
                <a:endPara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43" name="直接箭头连接符 42"/>
              <p:cNvCxnSpPr>
                <a:stCxn id="42" idx="1"/>
                <a:endCxn id="42" idx="3"/>
              </p:cNvCxnSpPr>
              <p:nvPr>
                <p:custDataLst>
                  <p:tags r:id="rId39"/>
                </p:custDataLst>
              </p:nvPr>
            </p:nvCxnSpPr>
            <p:spPr>
              <a:xfrm>
                <a:off x="6022" y="4858"/>
                <a:ext cx="2156" cy="0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tailEnd type="arrow" w="med" len="med"/>
              </a:ln>
            </p:spPr>
            <p:style>
              <a:lnRef idx="3">
                <a:schemeClr val="accent6"/>
              </a:lnRef>
              <a:fillRef idx="0">
                <a:schemeClr val="accent6"/>
              </a:fillRef>
              <a:effectRef idx="2">
                <a:schemeClr val="accent6"/>
              </a:effectRef>
              <a:fontRef idx="minor">
                <a:schemeClr val="tx1"/>
              </a:fontRef>
            </p:style>
          </p:cxnSp>
        </p:grpSp>
        <p:grpSp>
          <p:nvGrpSpPr>
            <p:cNvPr id="34" name="组合 33"/>
            <p:cNvGrpSpPr/>
            <p:nvPr>
              <p:custDataLst>
                <p:tags r:id="rId40"/>
              </p:custDataLst>
            </p:nvPr>
          </p:nvGrpSpPr>
          <p:grpSpPr>
            <a:xfrm>
              <a:off x="8572" y="6799"/>
              <a:ext cx="978" cy="860"/>
              <a:chOff x="11256690" y="3207586"/>
              <a:chExt cx="1604053" cy="1382804"/>
            </a:xfrm>
          </p:grpSpPr>
          <p:sp>
            <p:nvSpPr>
              <p:cNvPr id="38" name="六边形 37"/>
              <p:cNvSpPr/>
              <p:nvPr>
                <p:custDataLst>
                  <p:tags r:id="rId41"/>
                </p:custDataLst>
              </p:nvPr>
            </p:nvSpPr>
            <p:spPr>
              <a:xfrm>
                <a:off x="11256690" y="3207586"/>
                <a:ext cx="1604053" cy="1382804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39" name="直接连接符 38"/>
              <p:cNvCxnSpPr/>
              <p:nvPr>
                <p:custDataLst>
                  <p:tags r:id="rId42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0" name="直接连接符 39"/>
              <p:cNvCxnSpPr/>
              <p:nvPr>
                <p:custDataLst>
                  <p:tags r:id="rId43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41" name="直接连接符 40"/>
              <p:cNvCxnSpPr/>
              <p:nvPr>
                <p:custDataLst>
                  <p:tags r:id="rId44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5" name="文本框 34"/>
            <p:cNvSpPr txBox="1"/>
            <p:nvPr>
              <p:custDataLst>
                <p:tags r:id="rId45"/>
              </p:custDataLst>
            </p:nvPr>
          </p:nvSpPr>
          <p:spPr>
            <a:xfrm>
              <a:off x="9415" y="6775"/>
              <a:ext cx="3766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-CH-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CHO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6" name="文本框 35"/>
            <p:cNvSpPr txBox="1"/>
            <p:nvPr>
              <p:custDataLst>
                <p:tags r:id="rId46"/>
              </p:custDataLst>
            </p:nvPr>
          </p:nvSpPr>
          <p:spPr>
            <a:xfrm>
              <a:off x="9747" y="6243"/>
              <a:ext cx="404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|</a:t>
              </a:r>
              <a:endPara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37" name="文本框 36"/>
            <p:cNvSpPr txBox="1"/>
            <p:nvPr>
              <p:custDataLst>
                <p:tags r:id="rId47"/>
              </p:custDataLst>
            </p:nvPr>
          </p:nvSpPr>
          <p:spPr>
            <a:xfrm>
              <a:off x="9612" y="5750"/>
              <a:ext cx="1109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OH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50" name="组合 49"/>
          <p:cNvGrpSpPr/>
          <p:nvPr>
            <p:custDataLst>
              <p:tags r:id="rId48"/>
            </p:custDataLst>
          </p:nvPr>
        </p:nvGrpSpPr>
        <p:grpSpPr>
          <a:xfrm>
            <a:off x="1915148" y="5016077"/>
            <a:ext cx="8107045" cy="1212215"/>
            <a:chOff x="952" y="7781"/>
            <a:chExt cx="12767" cy="1909"/>
          </a:xfrm>
        </p:grpSpPr>
        <p:grpSp>
          <p:nvGrpSpPr>
            <p:cNvPr id="51" name="组合 50"/>
            <p:cNvGrpSpPr/>
            <p:nvPr>
              <p:custDataLst>
                <p:tags r:id="rId49"/>
              </p:custDataLst>
            </p:nvPr>
          </p:nvGrpSpPr>
          <p:grpSpPr>
            <a:xfrm>
              <a:off x="952" y="8830"/>
              <a:ext cx="978" cy="860"/>
              <a:chOff x="11256690" y="3207586"/>
              <a:chExt cx="1604053" cy="1382804"/>
            </a:xfrm>
          </p:grpSpPr>
          <p:sp>
            <p:nvSpPr>
              <p:cNvPr id="63" name="六边形 62"/>
              <p:cNvSpPr/>
              <p:nvPr>
                <p:custDataLst>
                  <p:tags r:id="rId50"/>
                </p:custDataLst>
              </p:nvPr>
            </p:nvSpPr>
            <p:spPr>
              <a:xfrm>
                <a:off x="11256690" y="3207586"/>
                <a:ext cx="1604053" cy="1382804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4" name="直接连接符 63"/>
              <p:cNvCxnSpPr/>
              <p:nvPr>
                <p:custDataLst>
                  <p:tags r:id="rId51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5" name="直接连接符 64"/>
              <p:cNvCxnSpPr/>
              <p:nvPr>
                <p:custDataLst>
                  <p:tags r:id="rId52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6" name="直接连接符 65"/>
              <p:cNvCxnSpPr/>
              <p:nvPr>
                <p:custDataLst>
                  <p:tags r:id="rId53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2" name="文本框 51"/>
            <p:cNvSpPr txBox="1"/>
            <p:nvPr>
              <p:custDataLst>
                <p:tags r:id="rId54"/>
              </p:custDataLst>
            </p:nvPr>
          </p:nvSpPr>
          <p:spPr>
            <a:xfrm>
              <a:off x="1795" y="8806"/>
              <a:ext cx="3766" cy="822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algn="l"/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-CH-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CHO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3" name="文本框 52"/>
            <p:cNvSpPr txBox="1"/>
            <p:nvPr>
              <p:custDataLst>
                <p:tags r:id="rId55"/>
              </p:custDataLst>
            </p:nvPr>
          </p:nvSpPr>
          <p:spPr>
            <a:xfrm>
              <a:off x="2127" y="8274"/>
              <a:ext cx="404" cy="82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|</a:t>
              </a:r>
              <a:endParaRPr lang="en-US" altLang="zh-CN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4" name="文本框 53"/>
            <p:cNvSpPr txBox="1"/>
            <p:nvPr>
              <p:custDataLst>
                <p:tags r:id="rId56"/>
              </p:custDataLst>
            </p:nvPr>
          </p:nvSpPr>
          <p:spPr>
            <a:xfrm>
              <a:off x="1992" y="7781"/>
              <a:ext cx="1109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en-US" altLang="zh-CN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OH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55" name="直接箭头连接符 54"/>
            <p:cNvCxnSpPr/>
            <p:nvPr>
              <p:custDataLst>
                <p:tags r:id="rId57"/>
              </p:custDataLst>
            </p:nvPr>
          </p:nvCxnSpPr>
          <p:spPr>
            <a:xfrm>
              <a:off x="5561" y="9276"/>
              <a:ext cx="2199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arrow" w="med" len="med"/>
            </a:ln>
          </p:spPr>
          <p:style>
            <a:lnRef idx="3">
              <a:schemeClr val="accent6"/>
            </a:lnRef>
            <a:fillRef idx="0">
              <a:schemeClr val="accent6"/>
            </a:fillRef>
            <a:effectRef idx="2">
              <a:schemeClr val="accent6"/>
            </a:effectRef>
            <a:fontRef idx="minor">
              <a:schemeClr val="tx1"/>
            </a:fontRef>
          </p:style>
        </p:cxnSp>
        <p:sp>
          <p:nvSpPr>
            <p:cNvPr id="56" name="文本框 55"/>
            <p:cNvSpPr txBox="1"/>
            <p:nvPr>
              <p:custDataLst>
                <p:tags r:id="rId58"/>
              </p:custDataLst>
            </p:nvPr>
          </p:nvSpPr>
          <p:spPr>
            <a:xfrm>
              <a:off x="6348" y="8454"/>
              <a:ext cx="856" cy="82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r>
                <a: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△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57" name="组合 56"/>
            <p:cNvGrpSpPr/>
            <p:nvPr>
              <p:custDataLst>
                <p:tags r:id="rId59"/>
              </p:custDataLst>
            </p:nvPr>
          </p:nvGrpSpPr>
          <p:grpSpPr>
            <a:xfrm>
              <a:off x="7899" y="8877"/>
              <a:ext cx="863" cy="733"/>
              <a:chOff x="11256691" y="3233242"/>
              <a:chExt cx="1568730" cy="1335310"/>
            </a:xfrm>
          </p:grpSpPr>
          <p:sp>
            <p:nvSpPr>
              <p:cNvPr id="59" name="六边形 58"/>
              <p:cNvSpPr/>
              <p:nvPr>
                <p:custDataLst>
                  <p:tags r:id="rId60"/>
                </p:custDataLst>
              </p:nvPr>
            </p:nvSpPr>
            <p:spPr>
              <a:xfrm>
                <a:off x="11256691" y="3233242"/>
                <a:ext cx="1568730" cy="1335310"/>
              </a:xfrm>
              <a:prstGeom prst="hexagon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cxnSp>
            <p:nvCxnSpPr>
              <p:cNvPr id="60" name="直接连接符 59"/>
              <p:cNvCxnSpPr/>
              <p:nvPr>
                <p:custDataLst>
                  <p:tags r:id="rId61"/>
                </p:custDataLst>
              </p:nvPr>
            </p:nvCxnSpPr>
            <p:spPr>
              <a:xfrm flipH="1">
                <a:off x="11415045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1" name="直接连接符 60"/>
              <p:cNvCxnSpPr/>
              <p:nvPr>
                <p:custDataLst>
                  <p:tags r:id="rId62"/>
                </p:custDataLst>
              </p:nvPr>
            </p:nvCxnSpPr>
            <p:spPr>
              <a:xfrm flipH="1" flipV="1">
                <a:off x="12407603" y="3349127"/>
                <a:ext cx="288000" cy="57600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2" name="直接连接符 61"/>
              <p:cNvCxnSpPr/>
              <p:nvPr>
                <p:custDataLst>
                  <p:tags r:id="rId63"/>
                </p:custDataLst>
              </p:nvPr>
            </p:nvCxnSpPr>
            <p:spPr>
              <a:xfrm flipH="1" flipV="1">
                <a:off x="11684384" y="4466505"/>
                <a:ext cx="720000" cy="0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8" name="文本框 57"/>
            <p:cNvSpPr txBox="1"/>
            <p:nvPr>
              <p:custDataLst>
                <p:tags r:id="rId64"/>
              </p:custDataLst>
            </p:nvPr>
          </p:nvSpPr>
          <p:spPr>
            <a:xfrm>
              <a:off x="8612" y="8806"/>
              <a:ext cx="5107" cy="7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-CH</a:t>
              </a:r>
              <a:r>
                <a:rPr lang="zh-CN" altLang="en-US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CH-CHO+H</a:t>
              </a:r>
              <a:r>
                <a:rPr lang="en-US" altLang="zh-CN" sz="24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4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81250"/>
          <p:cNvSpPr/>
          <p:nvPr>
            <p:custDataLst>
              <p:tags r:id="rId1"/>
            </p:custDataLst>
          </p:nvPr>
        </p:nvSpPr>
        <p:spPr>
          <a:xfrm>
            <a:off x="258618" y="699903"/>
            <a:ext cx="5247420" cy="646331"/>
          </a:xfrm>
          <a:prstGeom prst="rect">
            <a:avLst/>
          </a:prstGeom>
          <a:noFill/>
          <a:ln w="12700"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zh-CN" altLang="en-US" sz="36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拓展</a:t>
            </a:r>
            <a:r>
              <a:rPr lang="en-US" altLang="zh-CN" sz="3600" b="1" smtClean="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1:</a:t>
            </a:r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羟醛缩合反应</a:t>
            </a:r>
            <a:endParaRPr lang="zh-CN" altLang="en-US" sz="36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文本框 181251"/>
          <p:cNvSpPr/>
          <p:nvPr>
            <p:custDataLst>
              <p:tags r:id="rId2"/>
            </p:custDataLst>
          </p:nvPr>
        </p:nvSpPr>
        <p:spPr>
          <a:xfrm>
            <a:off x="328803" y="1447325"/>
            <a:ext cx="10195596" cy="673518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lnSpc>
                <a:spcPct val="150000"/>
              </a:lnSpc>
              <a:spcBef>
                <a:spcPct val="0"/>
              </a:spcBef>
              <a:buNone/>
            </a:pPr>
            <a:r>
              <a:rPr lang="en-US" altLang="zh-CN" sz="2400">
                <a:solidFill>
                  <a:srgbClr val="0000CC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醛、酮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α-C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原子上的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zh-CN" altLang="en-US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原子</a:t>
            </a:r>
            <a:r>
              <a:rPr lang="en-US" altLang="zh-CN" sz="2800" b="1">
                <a:highlight>
                  <a:srgbClr val="FFFF00"/>
                </a:highligh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(α-H)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受到羰基的影响变得比较活泼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4" name="直接连接符 181252"/>
          <p:cNvCxnSpPr/>
          <p:nvPr>
            <p:custDataLst>
              <p:tags r:id="rId3"/>
            </p:custDataLst>
          </p:nvPr>
        </p:nvCxnSpPr>
        <p:spPr>
          <a:xfrm flipH="1">
            <a:off x="2508061" y="2666994"/>
            <a:ext cx="0" cy="1149679"/>
          </a:xfrm>
          <a:prstGeom prst="line">
            <a:avLst/>
          </a:prstGeom>
          <a:noFill/>
          <a:ln w="63500">
            <a:solidFill>
              <a:srgbClr val="FF0000"/>
            </a:solidFill>
            <a:prstDash val="sysDot"/>
            <a:miter lim="800000"/>
          </a:ln>
        </p:spPr>
      </p:cxnSp>
      <p:cxnSp>
        <p:nvCxnSpPr>
          <p:cNvPr id="5" name="直接连接符 181253"/>
          <p:cNvCxnSpPr/>
          <p:nvPr>
            <p:custDataLst>
              <p:tags r:id="rId4"/>
            </p:custDataLst>
          </p:nvPr>
        </p:nvCxnSpPr>
        <p:spPr>
          <a:xfrm flipH="1">
            <a:off x="1139848" y="2590982"/>
            <a:ext cx="1182935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tailEnd type="stealth" w="lg" len="lg"/>
          </a:ln>
        </p:spPr>
      </p:cxnSp>
      <p:cxnSp>
        <p:nvCxnSpPr>
          <p:cNvPr id="6" name="直接连接符 181254"/>
          <p:cNvCxnSpPr/>
          <p:nvPr>
            <p:custDataLst>
              <p:tags r:id="rId5"/>
            </p:custDataLst>
          </p:nvPr>
        </p:nvCxnSpPr>
        <p:spPr>
          <a:xfrm flipH="1">
            <a:off x="2299029" y="2619488"/>
            <a:ext cx="0" cy="516247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</a:ln>
        </p:spPr>
      </p:cxnSp>
      <p:cxnSp>
        <p:nvCxnSpPr>
          <p:cNvPr id="7" name="直接连接符 181255"/>
          <p:cNvCxnSpPr/>
          <p:nvPr>
            <p:custDataLst>
              <p:tags r:id="rId6"/>
            </p:custDataLst>
          </p:nvPr>
        </p:nvCxnSpPr>
        <p:spPr>
          <a:xfrm flipH="1">
            <a:off x="2812109" y="3503125"/>
            <a:ext cx="0" cy="451321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</a:ln>
        </p:spPr>
      </p:cxnSp>
      <p:cxnSp>
        <p:nvCxnSpPr>
          <p:cNvPr id="8" name="直接连接符 181256"/>
          <p:cNvCxnSpPr/>
          <p:nvPr>
            <p:custDataLst>
              <p:tags r:id="rId7"/>
            </p:custDataLst>
          </p:nvPr>
        </p:nvCxnSpPr>
        <p:spPr>
          <a:xfrm>
            <a:off x="1515157" y="3933858"/>
            <a:ext cx="1265280" cy="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</a:ln>
        </p:spPr>
      </p:cxnSp>
      <p:cxnSp>
        <p:nvCxnSpPr>
          <p:cNvPr id="9" name="直接连接符 181257"/>
          <p:cNvCxnSpPr/>
          <p:nvPr>
            <p:custDataLst>
              <p:tags r:id="rId8"/>
            </p:custDataLst>
          </p:nvPr>
        </p:nvCxnSpPr>
        <p:spPr>
          <a:xfrm flipH="1" flipV="1">
            <a:off x="973573" y="3482539"/>
            <a:ext cx="541584" cy="451320"/>
          </a:xfrm>
          <a:prstGeom prst="line">
            <a:avLst/>
          </a:prstGeom>
          <a:noFill/>
          <a:ln w="38100">
            <a:solidFill>
              <a:srgbClr val="FF0000"/>
            </a:solidFill>
            <a:miter lim="800000"/>
            <a:tailEnd type="triangle"/>
          </a:ln>
        </p:spPr>
      </p:cxnSp>
      <p:sp>
        <p:nvSpPr>
          <p:cNvPr id="10" name="文本框 181259"/>
          <p:cNvSpPr/>
          <p:nvPr>
            <p:custDataLst>
              <p:tags r:id="rId9"/>
            </p:custDataLst>
          </p:nvPr>
        </p:nvSpPr>
        <p:spPr>
          <a:xfrm>
            <a:off x="5388830" y="3054204"/>
            <a:ext cx="2970953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266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R-CH-CH</a:t>
            </a:r>
            <a:r>
              <a:rPr lang="en-US" altLang="zh-CN" sz="2665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66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-CHO</a:t>
            </a:r>
            <a:endParaRPr lang="en-US" altLang="zh-CN" sz="266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81260"/>
          <p:cNvSpPr/>
          <p:nvPr>
            <p:custDataLst>
              <p:tags r:id="rId10"/>
            </p:custDataLst>
          </p:nvPr>
        </p:nvSpPr>
        <p:spPr>
          <a:xfrm>
            <a:off x="75683" y="2971042"/>
            <a:ext cx="4776079" cy="5836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31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+ H-CH</a:t>
            </a:r>
            <a:r>
              <a:rPr lang="en-US" altLang="zh-CN" sz="3195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31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-CHO</a:t>
            </a:r>
            <a:endParaRPr lang="en-US" altLang="zh-CN" sz="319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文本框 181261"/>
          <p:cNvSpPr/>
          <p:nvPr>
            <p:custDataLst>
              <p:tags r:id="rId11"/>
            </p:custDataLst>
          </p:nvPr>
        </p:nvSpPr>
        <p:spPr>
          <a:xfrm>
            <a:off x="5760296" y="2530274"/>
            <a:ext cx="1140177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266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lang="en-US" altLang="zh-CN" sz="266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13" name="直接连接符 181262"/>
          <p:cNvCxnSpPr/>
          <p:nvPr>
            <p:custDataLst>
              <p:tags r:id="rId12"/>
            </p:custDataLst>
          </p:nvPr>
        </p:nvCxnSpPr>
        <p:spPr>
          <a:xfrm flipH="1">
            <a:off x="5988331" y="2945830"/>
            <a:ext cx="0" cy="228036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</a:ln>
        </p:spPr>
      </p:cxnSp>
      <p:cxnSp>
        <p:nvCxnSpPr>
          <p:cNvPr id="14" name="直接连接符 181263"/>
          <p:cNvCxnSpPr/>
          <p:nvPr>
            <p:custDataLst>
              <p:tags r:id="rId13"/>
            </p:custDataLst>
          </p:nvPr>
        </p:nvCxnSpPr>
        <p:spPr>
          <a:xfrm>
            <a:off x="4565133" y="3270339"/>
            <a:ext cx="861468" cy="0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  <a:tailEnd type="stealth" w="lg" len="lg"/>
          </a:ln>
        </p:spPr>
      </p:cxnSp>
      <p:sp>
        <p:nvSpPr>
          <p:cNvPr id="15" name="矩形 181264"/>
          <p:cNvSpPr/>
          <p:nvPr>
            <p:custDataLst>
              <p:tags r:id="rId14"/>
            </p:custDataLst>
          </p:nvPr>
        </p:nvSpPr>
        <p:spPr>
          <a:xfrm>
            <a:off x="197618" y="2982127"/>
            <a:ext cx="1852789" cy="5836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31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R-C-H</a:t>
            </a:r>
            <a:endParaRPr lang="en-US" altLang="zh-CN" sz="319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矩形 181265"/>
          <p:cNvSpPr/>
          <p:nvPr>
            <p:custDataLst>
              <p:tags r:id="rId15"/>
            </p:custDataLst>
          </p:nvPr>
        </p:nvSpPr>
        <p:spPr>
          <a:xfrm>
            <a:off x="701197" y="2407287"/>
            <a:ext cx="729687" cy="58368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zh-CN" sz="31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  </a:t>
            </a:r>
            <a:endParaRPr lang="en-US" altLang="zh-CN" sz="319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17" name="直接连接符 181266"/>
          <p:cNvCxnSpPr/>
          <p:nvPr>
            <p:custDataLst>
              <p:tags r:id="rId16"/>
            </p:custDataLst>
          </p:nvPr>
        </p:nvCxnSpPr>
        <p:spPr>
          <a:xfrm flipH="1">
            <a:off x="916563" y="2898197"/>
            <a:ext cx="0" cy="228036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</a:ln>
        </p:spPr>
      </p:cxnSp>
      <p:cxnSp>
        <p:nvCxnSpPr>
          <p:cNvPr id="18" name="直接连接符 181267"/>
          <p:cNvCxnSpPr/>
          <p:nvPr>
            <p:custDataLst>
              <p:tags r:id="rId17"/>
            </p:custDataLst>
          </p:nvPr>
        </p:nvCxnSpPr>
        <p:spPr>
          <a:xfrm flipH="1">
            <a:off x="987823" y="2898197"/>
            <a:ext cx="0" cy="228036"/>
          </a:xfrm>
          <a:prstGeom prst="line">
            <a:avLst/>
          </a:prstGeom>
          <a:noFill/>
          <a:ln w="25400">
            <a:solidFill>
              <a:schemeClr val="tx1"/>
            </a:solidFill>
            <a:miter lim="800000"/>
          </a:ln>
        </p:spPr>
      </p:cxnSp>
      <p:sp>
        <p:nvSpPr>
          <p:cNvPr id="19" name="矩形 181268"/>
          <p:cNvSpPr/>
          <p:nvPr>
            <p:custDataLst>
              <p:tags r:id="rId18"/>
            </p:custDataLst>
          </p:nvPr>
        </p:nvSpPr>
        <p:spPr>
          <a:xfrm>
            <a:off x="4417860" y="2743006"/>
            <a:ext cx="1207382" cy="460575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non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zh-CN" altLang="en-US" sz="23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稀</a:t>
            </a:r>
            <a:r>
              <a:rPr lang="en-US" altLang="zh-CN" sz="23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r>
              <a:rPr lang="en-US" altLang="zh-CN" sz="2395" b="1" baseline="30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</a:t>
            </a:r>
            <a:r>
              <a:rPr lang="en-US" altLang="zh-CN" sz="239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endParaRPr lang="en-US" altLang="zh-CN" sz="2395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20" name="图片 2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5706297" y="3545882"/>
            <a:ext cx="1334959" cy="406980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grpSp>
        <p:nvGrpSpPr>
          <p:cNvPr id="21" name="组合 5"/>
          <p:cNvGrpSpPr/>
          <p:nvPr>
            <p:custDataLst>
              <p:tags r:id="rId21"/>
            </p:custDataLst>
          </p:nvPr>
        </p:nvGrpSpPr>
        <p:grpSpPr>
          <a:xfrm>
            <a:off x="8052898" y="2836444"/>
            <a:ext cx="1069552" cy="902323"/>
            <a:chOff x="13190" y="3148"/>
            <a:chExt cx="1689" cy="1424"/>
          </a:xfrm>
        </p:grpSpPr>
        <p:cxnSp>
          <p:nvCxnSpPr>
            <p:cNvPr id="22" name="直接连接符 181263"/>
            <p:cNvCxnSpPr/>
            <p:nvPr>
              <p:custDataLst>
                <p:tags r:id="rId22"/>
              </p:custDataLst>
            </p:nvPr>
          </p:nvCxnSpPr>
          <p:spPr>
            <a:xfrm>
              <a:off x="13438" y="3839"/>
              <a:ext cx="13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tailEnd type="stealth" w="lg" len="lg"/>
            </a:ln>
          </p:spPr>
        </p:cxnSp>
        <p:sp>
          <p:nvSpPr>
            <p:cNvPr id="23" name="矩形 181268"/>
            <p:cNvSpPr/>
            <p:nvPr>
              <p:custDataLst>
                <p:tags r:id="rId23"/>
              </p:custDataLst>
            </p:nvPr>
          </p:nvSpPr>
          <p:spPr>
            <a:xfrm>
              <a:off x="13190" y="3148"/>
              <a:ext cx="1689" cy="1424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None/>
              </a:pPr>
              <a:r>
                <a:rPr lang="zh-CN" altLang="en-US"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Δ</a:t>
              </a:r>
              <a:endParaRPr lang="zh-CN" altLang="en-US" sz="239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None/>
              </a:pPr>
              <a:r>
                <a:rPr lang="en-US" altLang="zh-CN"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-H</a:t>
              </a:r>
              <a:r>
                <a:rPr lang="en-US" altLang="zh-CN" sz="2395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39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4" name="文本框 4"/>
          <p:cNvSpPr/>
          <p:nvPr>
            <p:custDataLst>
              <p:tags r:id="rId24"/>
            </p:custDataLst>
          </p:nvPr>
        </p:nvSpPr>
        <p:spPr>
          <a:xfrm>
            <a:off x="9123476" y="3008483"/>
            <a:ext cx="2766060" cy="502766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lang="en-US" altLang="zh-CN" sz="2665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</a:t>
            </a:r>
            <a:r>
              <a:rPr lang="en-US" altLang="zh-CN" sz="266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CH=CHCHO</a:t>
            </a:r>
            <a:endParaRPr lang="en-US" altLang="zh-CN" sz="2665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25"/>
            </p:custDataLst>
          </p:nvPr>
        </p:nvSpPr>
        <p:spPr>
          <a:xfrm>
            <a:off x="2169417" y="4238769"/>
            <a:ext cx="3954929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实质</a:t>
            </a:r>
            <a:r>
              <a:rPr lang="en-US" altLang="zh-CN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r>
              <a:rPr lang="zh-CN" altLang="en-US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碳氧双键的加成反应</a:t>
            </a:r>
            <a:endParaRPr lang="zh-CN" altLang="en-US" sz="26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26" name="文本框 25"/>
          <p:cNvSpPr txBox="1"/>
          <p:nvPr>
            <p:custDataLst>
              <p:tags r:id="rId26"/>
            </p:custDataLst>
          </p:nvPr>
        </p:nvSpPr>
        <p:spPr>
          <a:xfrm>
            <a:off x="7593829" y="4110971"/>
            <a:ext cx="2954655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实质</a:t>
            </a:r>
            <a:r>
              <a:rPr lang="en-US" altLang="zh-CN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r>
              <a:rPr lang="zh-CN" altLang="en-US" sz="26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醇的消去反应</a:t>
            </a:r>
            <a:endParaRPr lang="zh-CN" altLang="en-US" sz="26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43" name="Rectangle 8"/>
          <p:cNvSpPr/>
          <p:nvPr>
            <p:custDataLst>
              <p:tags r:id="rId27"/>
            </p:custDataLst>
          </p:nvPr>
        </p:nvSpPr>
        <p:spPr>
          <a:xfrm>
            <a:off x="649393" y="5239767"/>
            <a:ext cx="10221805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羟醛缩合反应要求至少</a:t>
            </a:r>
            <a:r>
              <a:rPr lang="zh-CN" altLang="en-US" sz="2800" b="1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一种醛含有</a:t>
            </a:r>
            <a:r>
              <a:rPr lang="en-US" altLang="zh-CN" sz="2800" b="1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α-H</a:t>
            </a:r>
            <a:r>
              <a:rPr lang="zh-CN" altLang="en-US" sz="2800" b="1">
                <a:solidFill>
                  <a:srgbClr val="1703DB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！可用来成倍增长碳链。</a:t>
            </a:r>
            <a:endParaRPr lang="zh-CN" altLang="en-US" sz="2800" b="1">
              <a:solidFill>
                <a:srgbClr val="1703DB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4" name="文本框 43"/>
          <p:cNvSpPr txBox="1"/>
          <p:nvPr>
            <p:custDataLst>
              <p:tags r:id="rId28"/>
            </p:custDataLst>
          </p:nvPr>
        </p:nvSpPr>
        <p:spPr>
          <a:xfrm>
            <a:off x="5177219" y="655640"/>
            <a:ext cx="3753135" cy="5801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0590">
              <a:lnSpc>
                <a:spcPct val="120000"/>
              </a:lnSpc>
              <a:spcBef>
                <a:spcPct val="20000"/>
              </a:spcBef>
              <a:tabLst>
                <a:tab pos="455295" algn="l"/>
              </a:tabLst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教材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P72 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练习与应用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000"/>
                            </p:stCondLst>
                            <p:childTnLst>
                              <p:par>
                                <p:cTn id="2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 fill="hold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 fill="hold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 fill="hold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  <p:bldP spid="25" grpId="0"/>
      <p:bldP spid="26" grpId="0"/>
      <p:bldP spid="4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41200" y="755785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例如：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41161" y="1618856"/>
            <a:ext cx="39581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800" b="1" baseline="-25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 + </a:t>
            </a:r>
            <a:r>
              <a:rPr kumimoji="1"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-CH</a:t>
            </a:r>
            <a:r>
              <a:rPr kumimoji="1" lang="en-US" altLang="zh-CN" sz="2800" b="1" baseline="-250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en-US" altLang="zh-CN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endParaRPr kumimoji="1" lang="en-US" altLang="zh-CN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" name="组合 3"/>
          <p:cNvGrpSpPr/>
          <p:nvPr>
            <p:custDataLst>
              <p:tags r:id="rId3"/>
            </p:custDataLst>
          </p:nvPr>
        </p:nvGrpSpPr>
        <p:grpSpPr>
          <a:xfrm>
            <a:off x="5184670" y="1480239"/>
            <a:ext cx="2842445" cy="1068786"/>
            <a:chOff x="3262724" y="3865414"/>
            <a:chExt cx="2842445" cy="1068786"/>
          </a:xfrm>
        </p:grpSpPr>
        <p:sp>
          <p:nvSpPr>
            <p:cNvPr id="5" name="矩形 4"/>
            <p:cNvSpPr/>
            <p:nvPr>
              <p:custDataLst>
                <p:tags r:id="rId4"/>
              </p:custDataLst>
            </p:nvPr>
          </p:nvSpPr>
          <p:spPr>
            <a:xfrm>
              <a:off x="3262724" y="3865414"/>
              <a:ext cx="2842445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endPara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6" name="Line 21"/>
            <p:cNvSpPr>
              <a:spLocks noChangeShapeType="1"/>
            </p:cNvSpPr>
            <p:nvPr>
              <p:custDataLst>
                <p:tags r:id="rId5"/>
              </p:custDataLst>
            </p:nvPr>
          </p:nvSpPr>
          <p:spPr bwMode="auto">
            <a:xfrm flipH="1">
              <a:off x="4195488" y="4265641"/>
              <a:ext cx="0" cy="245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文本框 6"/>
            <p:cNvSpPr txBox="1"/>
            <p:nvPr>
              <p:custDataLst>
                <p:tags r:id="rId6"/>
              </p:custDataLst>
            </p:nvPr>
          </p:nvSpPr>
          <p:spPr>
            <a:xfrm>
              <a:off x="3984688" y="4410980"/>
              <a:ext cx="7713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H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286135" y="745035"/>
            <a:ext cx="45127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乙醛自身发生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羟醛缩合反应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9" name="组合 5"/>
          <p:cNvGrpSpPr/>
          <p:nvPr>
            <p:custDataLst>
              <p:tags r:id="rId8"/>
            </p:custDataLst>
          </p:nvPr>
        </p:nvGrpSpPr>
        <p:grpSpPr>
          <a:xfrm>
            <a:off x="7903537" y="1289755"/>
            <a:ext cx="1078417" cy="902958"/>
            <a:chOff x="13438" y="3108"/>
            <a:chExt cx="1703" cy="1425"/>
          </a:xfrm>
        </p:grpSpPr>
        <p:cxnSp>
          <p:nvCxnSpPr>
            <p:cNvPr id="10" name="直接连接符 181263"/>
            <p:cNvCxnSpPr/>
            <p:nvPr>
              <p:custDataLst>
                <p:tags r:id="rId9"/>
              </p:custDataLst>
            </p:nvPr>
          </p:nvCxnSpPr>
          <p:spPr>
            <a:xfrm>
              <a:off x="13438" y="3839"/>
              <a:ext cx="13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tailEnd type="stealth" w="lg" len="lg"/>
            </a:ln>
          </p:spPr>
        </p:cxnSp>
        <p:sp>
          <p:nvSpPr>
            <p:cNvPr id="11" name="矩形 181268"/>
            <p:cNvSpPr/>
            <p:nvPr>
              <p:custDataLst>
                <p:tags r:id="rId10"/>
              </p:custDataLst>
            </p:nvPr>
          </p:nvSpPr>
          <p:spPr>
            <a:xfrm>
              <a:off x="13452" y="3108"/>
              <a:ext cx="1689" cy="14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Δ</a:t>
              </a:r>
              <a:endParaRPr sz="239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-H</a:t>
              </a:r>
              <a:r>
                <a:rPr lang="en-US" altLang="zh-CN" sz="2395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395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395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134895" y="1457893"/>
            <a:ext cx="1207382" cy="460895"/>
            <a:chOff x="4643471" y="1552029"/>
            <a:chExt cx="1207382" cy="460895"/>
          </a:xfrm>
        </p:grpSpPr>
        <p:cxnSp>
          <p:nvCxnSpPr>
            <p:cNvPr id="13" name="直接连接符 181263"/>
            <p:cNvCxnSpPr/>
            <p:nvPr>
              <p:custDataLst>
                <p:tags r:id="rId12"/>
              </p:custDataLst>
            </p:nvPr>
          </p:nvCxnSpPr>
          <p:spPr>
            <a:xfrm>
              <a:off x="4785471" y="1985246"/>
              <a:ext cx="86146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tailEnd type="stealth" w="lg" len="lg"/>
            </a:ln>
          </p:spPr>
        </p:cxnSp>
        <p:sp>
          <p:nvSpPr>
            <p:cNvPr id="14" name="矩形 181268"/>
            <p:cNvSpPr/>
            <p:nvPr>
              <p:custDataLst>
                <p:tags r:id="rId13"/>
              </p:custDataLst>
            </p:nvPr>
          </p:nvSpPr>
          <p:spPr>
            <a:xfrm>
              <a:off x="4643471" y="1552029"/>
              <a:ext cx="1207382" cy="4608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</a:pPr>
              <a:r>
                <a:rPr sz="2395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稀</a:t>
              </a:r>
              <a:r>
                <a:rPr lang="en-US" altLang="zh-CN" sz="2395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r>
                <a:rPr lang="en-US" altLang="zh-CN" sz="2395" b="1" baseline="30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-</a:t>
              </a:r>
              <a:r>
                <a:rPr lang="en-US" altLang="zh-CN" sz="2395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 </a:t>
              </a:r>
              <a:endParaRPr lang="en-US" altLang="zh-CN" sz="2395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5" name="文本框 4"/>
          <p:cNvSpPr/>
          <p:nvPr>
            <p:custDataLst>
              <p:tags r:id="rId14"/>
            </p:custDataLst>
          </p:nvPr>
        </p:nvSpPr>
        <p:spPr>
          <a:xfrm>
            <a:off x="8743916" y="1514433"/>
            <a:ext cx="3178969" cy="52322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eaLnBrk="1" hangingPunct="1">
              <a:spcBef>
                <a:spcPct val="50000"/>
              </a:spcBef>
              <a:buNone/>
            </a:pPr>
            <a:r>
              <a:rPr kumimoji="1"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8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endParaRPr lang="en-US" altLang="zh-CN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7" name="组合 16"/>
          <p:cNvGrpSpPr/>
          <p:nvPr>
            <p:custDataLst>
              <p:tags r:id="rId15"/>
            </p:custDataLst>
          </p:nvPr>
        </p:nvGrpSpPr>
        <p:grpSpPr>
          <a:xfrm>
            <a:off x="2902887" y="3940745"/>
            <a:ext cx="1572866" cy="941054"/>
            <a:chOff x="869374" y="4637386"/>
            <a:chExt cx="1572866" cy="941054"/>
          </a:xfrm>
        </p:grpSpPr>
        <p:sp>
          <p:nvSpPr>
            <p:cNvPr id="18" name="矩形 17"/>
            <p:cNvSpPr/>
            <p:nvPr>
              <p:custDataLst>
                <p:tags r:id="rId16"/>
              </p:custDataLst>
            </p:nvPr>
          </p:nvSpPr>
          <p:spPr>
            <a:xfrm>
              <a:off x="869374" y="4637386"/>
              <a:ext cx="157286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3</a:t>
              </a:r>
              <a:r>
                <a:rPr kumimoji="1" lang="en-US" altLang="zh-CN" sz="2800" b="1">
                  <a:solidFill>
                    <a:srgbClr val="0000FF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</a:t>
              </a:r>
              <a:r>
                <a:rPr kumimoji="1" lang="en-US" altLang="zh-CN" sz="2800" b="1">
                  <a:solidFill>
                    <a:srgbClr val="00B050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HO</a:t>
              </a:r>
              <a:endPara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19" name="组合 18"/>
            <p:cNvGrpSpPr/>
            <p:nvPr>
              <p:custDataLst>
                <p:tags r:id="rId17"/>
              </p:custDataLst>
            </p:nvPr>
          </p:nvGrpSpPr>
          <p:grpSpPr>
            <a:xfrm>
              <a:off x="1187804" y="5010070"/>
              <a:ext cx="830558" cy="568370"/>
              <a:chOff x="1291721" y="5116308"/>
              <a:chExt cx="830558" cy="568370"/>
            </a:xfrm>
          </p:grpSpPr>
          <p:sp>
            <p:nvSpPr>
              <p:cNvPr id="20" name="矩形 19"/>
              <p:cNvSpPr/>
              <p:nvPr>
                <p:custDataLst>
                  <p:tags r:id="rId18"/>
                </p:custDataLst>
              </p:nvPr>
            </p:nvSpPr>
            <p:spPr>
              <a:xfrm>
                <a:off x="1455109" y="5161458"/>
                <a:ext cx="6671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21" name="文本框 20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1291721" y="5116308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sp>
        <p:nvSpPr>
          <p:cNvPr id="22" name="矩形 21"/>
          <p:cNvSpPr/>
          <p:nvPr>
            <p:custDataLst>
              <p:tags r:id="rId20"/>
            </p:custDataLst>
          </p:nvPr>
        </p:nvSpPr>
        <p:spPr>
          <a:xfrm>
            <a:off x="1237687" y="3914085"/>
            <a:ext cx="1210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kumimoji="1" lang="en-US" altLang="zh-CN" sz="2800" b="1" baseline="-25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kumimoji="1" lang="en-US" altLang="zh-CN" sz="2800" b="1">
                <a:solidFill>
                  <a:schemeClr val="accent4"/>
                </a:solidFill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HO</a:t>
            </a:r>
            <a:endParaRPr kumimoji="1" lang="en-US" altLang="zh-CN" sz="28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3" name="文本框 22"/>
          <p:cNvSpPr txBox="1"/>
          <p:nvPr>
            <p:custDataLst>
              <p:tags r:id="rId21"/>
            </p:custDataLst>
          </p:nvPr>
        </p:nvSpPr>
        <p:spPr>
          <a:xfrm>
            <a:off x="2448275" y="3834983"/>
            <a:ext cx="442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smtClean="0">
                <a:solidFill>
                  <a:srgbClr val="BE028D"/>
                </a:solidFill>
                <a:latin typeface="黑体" panose="02010609060101010101" charset="-122"/>
                <a:ea typeface="黑体" panose="02010609060101010101" charset="-122"/>
              </a:rPr>
              <a:t>+</a:t>
            </a:r>
            <a:endParaRPr lang="zh-CN" altLang="en-US" sz="4000" b="1">
              <a:solidFill>
                <a:srgbClr val="BE028D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24" name="椭圆 23"/>
          <p:cNvSpPr/>
          <p:nvPr>
            <p:custDataLst>
              <p:tags r:id="rId22"/>
            </p:custDataLst>
          </p:nvPr>
        </p:nvSpPr>
        <p:spPr>
          <a:xfrm>
            <a:off x="3445303" y="3987265"/>
            <a:ext cx="427119" cy="4467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25" name="组合 24"/>
          <p:cNvGrpSpPr/>
          <p:nvPr>
            <p:custDataLst>
              <p:tags r:id="rId23"/>
            </p:custDataLst>
          </p:nvPr>
        </p:nvGrpSpPr>
        <p:grpSpPr>
          <a:xfrm>
            <a:off x="5535300" y="3726579"/>
            <a:ext cx="2116285" cy="1419732"/>
            <a:chOff x="3497114" y="4150367"/>
            <a:chExt cx="2116285" cy="1419732"/>
          </a:xfrm>
        </p:grpSpPr>
        <p:grpSp>
          <p:nvGrpSpPr>
            <p:cNvPr id="26" name="组合 25"/>
            <p:cNvGrpSpPr/>
            <p:nvPr>
              <p:custDataLst>
                <p:tags r:id="rId24"/>
              </p:custDataLst>
            </p:nvPr>
          </p:nvGrpSpPr>
          <p:grpSpPr>
            <a:xfrm>
              <a:off x="3497114" y="4573090"/>
              <a:ext cx="2116285" cy="997009"/>
              <a:chOff x="3219187" y="3878183"/>
              <a:chExt cx="2116285" cy="997009"/>
            </a:xfrm>
          </p:grpSpPr>
          <p:sp>
            <p:nvSpPr>
              <p:cNvPr id="33" name="矩形 32"/>
              <p:cNvSpPr/>
              <p:nvPr>
                <p:custDataLst>
                  <p:tags r:id="rId25"/>
                </p:custDataLst>
              </p:nvPr>
            </p:nvSpPr>
            <p:spPr>
              <a:xfrm>
                <a:off x="3219187" y="3878183"/>
                <a:ext cx="211628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>
                  <a:spcBef>
                    <a:spcPct val="50000"/>
                  </a:spcBef>
                </a:pPr>
                <a:r>
                  <a:rPr kumimoji="1" lang="en-US" altLang="zh-CN" sz="2800" b="1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</a:rPr>
                  <a:t>C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r>
                  <a:rPr kumimoji="1" lang="en-US" altLang="zh-CN" sz="2800" b="1">
                    <a:solidFill>
                      <a:schemeClr val="accent4"/>
                    </a:solidFill>
                    <a:latin typeface="黑体" panose="02010609060101010101" charset="-122"/>
                    <a:ea typeface="黑体" panose="02010609060101010101" charset="-122"/>
                  </a:rPr>
                  <a:t>C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H-</a:t>
                </a:r>
                <a:r>
                  <a:rPr kumimoji="1" lang="en-US" altLang="zh-CN" sz="2800" b="1">
                    <a:solidFill>
                      <a:srgbClr val="0000FF"/>
                    </a:solidFill>
                    <a:latin typeface="黑体" panose="02010609060101010101" charset="-122"/>
                    <a:ea typeface="黑体" panose="02010609060101010101" charset="-122"/>
                  </a:rPr>
                  <a:t>C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-CHO</a:t>
                </a:r>
                <a:endPara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4" name="Line 21"/>
              <p:cNvSpPr>
                <a:spLocks noChangeShapeType="1"/>
              </p:cNvSpPr>
              <p:nvPr>
                <p:custDataLst>
                  <p:tags r:id="rId26"/>
                </p:custDataLst>
              </p:nvPr>
            </p:nvSpPr>
            <p:spPr bwMode="auto">
              <a:xfrm flipH="1">
                <a:off x="3935507" y="4256204"/>
                <a:ext cx="0" cy="24530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5" name="文本框 34"/>
              <p:cNvSpPr txBox="1"/>
              <p:nvPr>
                <p:custDataLst>
                  <p:tags r:id="rId27"/>
                </p:custDataLst>
              </p:nvPr>
            </p:nvSpPr>
            <p:spPr>
              <a:xfrm>
                <a:off x="3761976" y="4351972"/>
                <a:ext cx="5469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OH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  <p:grpSp>
          <p:nvGrpSpPr>
            <p:cNvPr id="27" name="组合 26"/>
            <p:cNvGrpSpPr/>
            <p:nvPr>
              <p:custDataLst>
                <p:tags r:id="rId28"/>
              </p:custDataLst>
            </p:nvPr>
          </p:nvGrpSpPr>
          <p:grpSpPr>
            <a:xfrm>
              <a:off x="4360033" y="4150367"/>
              <a:ext cx="816839" cy="623039"/>
              <a:chOff x="7573104" y="3946579"/>
              <a:chExt cx="816839" cy="623039"/>
            </a:xfrm>
          </p:grpSpPr>
          <p:sp>
            <p:nvSpPr>
              <p:cNvPr id="31" name="文本框 30"/>
              <p:cNvSpPr txBox="1"/>
              <p:nvPr>
                <p:custDataLst>
                  <p:tags r:id="rId29"/>
                </p:custDataLst>
              </p:nvPr>
            </p:nvSpPr>
            <p:spPr>
              <a:xfrm>
                <a:off x="7573104" y="4296145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2" name="矩形 31"/>
              <p:cNvSpPr/>
              <p:nvPr>
                <p:custDataLst>
                  <p:tags r:id="rId30"/>
                </p:custDataLst>
              </p:nvPr>
            </p:nvSpPr>
            <p:spPr>
              <a:xfrm>
                <a:off x="7722773" y="3946579"/>
                <a:ext cx="6671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  <p:grpSp>
          <p:nvGrpSpPr>
            <p:cNvPr id="28" name="组合 27"/>
            <p:cNvGrpSpPr/>
            <p:nvPr>
              <p:custDataLst>
                <p:tags r:id="rId31"/>
              </p:custDataLst>
            </p:nvPr>
          </p:nvGrpSpPr>
          <p:grpSpPr>
            <a:xfrm>
              <a:off x="4358689" y="4924930"/>
              <a:ext cx="793706" cy="604519"/>
              <a:chOff x="7573104" y="4296145"/>
              <a:chExt cx="793706" cy="604519"/>
            </a:xfrm>
          </p:grpSpPr>
          <p:sp>
            <p:nvSpPr>
              <p:cNvPr id="29" name="文本框 28"/>
              <p:cNvSpPr txBox="1"/>
              <p:nvPr>
                <p:custDataLst>
                  <p:tags r:id="rId32"/>
                </p:custDataLst>
              </p:nvPr>
            </p:nvSpPr>
            <p:spPr>
              <a:xfrm>
                <a:off x="7573104" y="4296145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30" name="矩形 29"/>
              <p:cNvSpPr/>
              <p:nvPr>
                <p:custDataLst>
                  <p:tags r:id="rId33"/>
                </p:custDataLst>
              </p:nvPr>
            </p:nvSpPr>
            <p:spPr>
              <a:xfrm>
                <a:off x="7699640" y="4377444"/>
                <a:ext cx="6671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grpSp>
        <p:nvGrpSpPr>
          <p:cNvPr id="36" name="组合 35"/>
          <p:cNvGrpSpPr/>
          <p:nvPr>
            <p:custDataLst>
              <p:tags r:id="rId34"/>
            </p:custDataLst>
          </p:nvPr>
        </p:nvGrpSpPr>
        <p:grpSpPr>
          <a:xfrm>
            <a:off x="5665758" y="5104697"/>
            <a:ext cx="2598788" cy="1371275"/>
            <a:chOff x="5728510" y="4166917"/>
            <a:chExt cx="2598788" cy="1371275"/>
          </a:xfrm>
        </p:grpSpPr>
        <p:grpSp>
          <p:nvGrpSpPr>
            <p:cNvPr id="37" name="组合 36"/>
            <p:cNvGrpSpPr/>
            <p:nvPr>
              <p:custDataLst>
                <p:tags r:id="rId35"/>
              </p:custDataLst>
            </p:nvPr>
          </p:nvGrpSpPr>
          <p:grpSpPr>
            <a:xfrm>
              <a:off x="5728510" y="4616484"/>
              <a:ext cx="2598788" cy="921708"/>
              <a:chOff x="868367" y="4697382"/>
              <a:chExt cx="2598788" cy="921708"/>
            </a:xfrm>
          </p:grpSpPr>
          <p:sp>
            <p:nvSpPr>
              <p:cNvPr id="41" name="矩形 40"/>
              <p:cNvSpPr/>
              <p:nvPr>
                <p:custDataLst>
                  <p:tags r:id="rId36"/>
                </p:custDataLst>
              </p:nvPr>
            </p:nvSpPr>
            <p:spPr>
              <a:xfrm>
                <a:off x="868367" y="4697382"/>
                <a:ext cx="2598788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>
                    <a:solidFill>
                      <a:srgbClr val="00B050"/>
                    </a:solidFill>
                    <a:latin typeface="黑体" panose="02010609060101010101" charset="-122"/>
                    <a:ea typeface="黑体" panose="02010609060101010101" charset="-122"/>
                  </a:rPr>
                  <a:t>C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H-</a:t>
                </a:r>
                <a:r>
                  <a:rPr kumimoji="1" lang="en-US" altLang="zh-CN" sz="2800" b="1">
                    <a:solidFill>
                      <a:srgbClr val="FF0000"/>
                    </a:solidFill>
                    <a:latin typeface="黑体" panose="02010609060101010101" charset="-122"/>
                    <a:ea typeface="黑体" panose="02010609060101010101" charset="-122"/>
                  </a:rPr>
                  <a:t>C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2</a:t>
                </a:r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CHO</a:t>
                </a:r>
                <a:endPara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grpSp>
            <p:nvGrpSpPr>
              <p:cNvPr id="42" name="组合 41"/>
              <p:cNvGrpSpPr/>
              <p:nvPr>
                <p:custDataLst>
                  <p:tags r:id="rId37"/>
                </p:custDataLst>
              </p:nvPr>
            </p:nvGrpSpPr>
            <p:grpSpPr>
              <a:xfrm>
                <a:off x="1187804" y="5032786"/>
                <a:ext cx="830558" cy="586304"/>
                <a:chOff x="1291721" y="5139024"/>
                <a:chExt cx="830558" cy="586304"/>
              </a:xfrm>
            </p:grpSpPr>
            <p:sp>
              <p:nvSpPr>
                <p:cNvPr id="43" name="矩形 42"/>
                <p:cNvSpPr/>
                <p:nvPr>
                  <p:custDataLst>
                    <p:tags r:id="rId38"/>
                  </p:custDataLst>
                </p:nvPr>
              </p:nvSpPr>
              <p:spPr>
                <a:xfrm>
                  <a:off x="1455109" y="5202108"/>
                  <a:ext cx="667170" cy="523220"/>
                </a:xfrm>
                <a:prstGeom prst="rect">
                  <a:avLst/>
                </a:prstGeom>
              </p:spPr>
              <p:txBody>
                <a:bodyPr wrap="none">
                  <a:spAutoFit/>
                </a:bodyPr>
                <a:lstStyle/>
                <a:p>
                  <a:r>
                    <a:rPr kumimoji="1" lang="en-US" altLang="zh-CN" sz="2800" b="1">
                      <a:solidFill>
                        <a:prstClr val="black"/>
                      </a:solidFill>
                      <a:latin typeface="黑体" panose="02010609060101010101" charset="-122"/>
                      <a:ea typeface="黑体" panose="02010609060101010101" charset="-122"/>
                    </a:rPr>
                    <a:t>CH</a:t>
                  </a:r>
                  <a:r>
                    <a:rPr kumimoji="1" lang="en-US" altLang="zh-CN" sz="2800" b="1" baseline="-25000">
                      <a:solidFill>
                        <a:prstClr val="black"/>
                      </a:solidFill>
                      <a:latin typeface="黑体" panose="02010609060101010101" charset="-122"/>
                      <a:ea typeface="黑体" panose="02010609060101010101" charset="-122"/>
                    </a:rPr>
                    <a:t>3</a:t>
                  </a:r>
                  <a:endParaRPr lang="zh-CN" altLang="en-US" sz="2800" b="1">
                    <a:latin typeface="黑体" panose="02010609060101010101" charset="-122"/>
                    <a:ea typeface="黑体" panose="02010609060101010101" charset="-122"/>
                  </a:endParaRPr>
                </a:p>
              </p:txBody>
            </p:sp>
            <p:sp>
              <p:nvSpPr>
                <p:cNvPr id="44" name="文本框 43"/>
                <p:cNvSpPr txBox="1"/>
                <p:nvPr>
                  <p:custDataLst>
                    <p:tags r:id="rId39"/>
                  </p:custDataLst>
                </p:nvPr>
              </p:nvSpPr>
              <p:spPr>
                <a:xfrm>
                  <a:off x="1291721" y="5139024"/>
                  <a:ext cx="615553" cy="273473"/>
                </a:xfrm>
                <a:prstGeom prst="rect">
                  <a:avLst/>
                </a:prstGeom>
                <a:noFill/>
              </p:spPr>
              <p:txBody>
                <a:bodyPr vert="eaVert" wrap="none" rtlCol="0">
                  <a:spAutoFit/>
                </a:bodyPr>
                <a:lstStyle/>
                <a:p>
                  <a:r>
                    <a:rPr lang="en-US" altLang="zh-CN" sz="2800" b="1">
                      <a:latin typeface="黑体" panose="02010609060101010101" charset="-122"/>
                      <a:ea typeface="黑体" panose="02010609060101010101" charset="-122"/>
                    </a:rPr>
                    <a:t>-</a:t>
                  </a:r>
                  <a:endParaRPr lang="zh-CN" altLang="en-US" sz="2800" b="1">
                    <a:latin typeface="黑体" panose="02010609060101010101" charset="-122"/>
                    <a:ea typeface="黑体" panose="02010609060101010101" charset="-122"/>
                  </a:endParaRPr>
                </a:p>
              </p:txBody>
            </p:sp>
          </p:grpSp>
        </p:grpSp>
        <p:grpSp>
          <p:nvGrpSpPr>
            <p:cNvPr id="38" name="组合 37"/>
            <p:cNvGrpSpPr/>
            <p:nvPr>
              <p:custDataLst>
                <p:tags r:id="rId40"/>
              </p:custDataLst>
            </p:nvPr>
          </p:nvGrpSpPr>
          <p:grpSpPr>
            <a:xfrm>
              <a:off x="6412351" y="4166917"/>
              <a:ext cx="679514" cy="660098"/>
              <a:chOff x="8159957" y="3935971"/>
              <a:chExt cx="679514" cy="660098"/>
            </a:xfrm>
          </p:grpSpPr>
          <p:sp>
            <p:nvSpPr>
              <p:cNvPr id="39" name="文本框 38"/>
              <p:cNvSpPr txBox="1"/>
              <p:nvPr>
                <p:custDataLst>
                  <p:tags r:id="rId41"/>
                </p:custDataLst>
              </p:nvPr>
            </p:nvSpPr>
            <p:spPr>
              <a:xfrm>
                <a:off x="8159957" y="4322596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42"/>
                </p:custDataLst>
              </p:nvPr>
            </p:nvSpPr>
            <p:spPr>
              <a:xfrm>
                <a:off x="8292526" y="3935971"/>
                <a:ext cx="546945" cy="52322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OH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sp>
        <p:nvSpPr>
          <p:cNvPr id="45" name="文本框 44"/>
          <p:cNvSpPr txBox="1"/>
          <p:nvPr>
            <p:custDataLst>
              <p:tags r:id="rId43"/>
            </p:custDataLst>
          </p:nvPr>
        </p:nvSpPr>
        <p:spPr>
          <a:xfrm>
            <a:off x="550327" y="5366448"/>
            <a:ext cx="5453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BE028D"/>
                </a:solidFill>
                <a:latin typeface="黑体" panose="02010609060101010101" charset="-122"/>
                <a:ea typeface="黑体" panose="02010609060101010101" charset="-122"/>
              </a:rPr>
              <a:t>或</a:t>
            </a:r>
            <a:endParaRPr lang="zh-CN" altLang="en-US" sz="2800" b="1">
              <a:solidFill>
                <a:srgbClr val="BE028D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46" name="椭圆 45"/>
          <p:cNvSpPr/>
          <p:nvPr>
            <p:custDataLst>
              <p:tags r:id="rId44"/>
            </p:custDataLst>
          </p:nvPr>
        </p:nvSpPr>
        <p:spPr>
          <a:xfrm>
            <a:off x="1746225" y="3880413"/>
            <a:ext cx="620356" cy="590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7" name="文本框 181269"/>
          <p:cNvSpPr txBox="1">
            <a:spLocks noChangeArrowheads="1"/>
          </p:cNvSpPr>
          <p:nvPr>
            <p:custDataLst>
              <p:tags r:id="rId45"/>
            </p:custDataLst>
          </p:nvPr>
        </p:nvSpPr>
        <p:spPr bwMode="auto">
          <a:xfrm>
            <a:off x="111412" y="2867532"/>
            <a:ext cx="11108691" cy="523220"/>
          </a:xfrm>
          <a:prstGeom prst="rect">
            <a:avLst/>
          </a:prstGeom>
          <a:noFill/>
          <a:ln w="31750">
            <a:noFill/>
          </a:ln>
        </p:spPr>
        <p:txBody>
          <a:bodyPr wrap="square">
            <a:spAutoFit/>
          </a:bodyPr>
          <a:lstStyle>
            <a:lvl1pPr marL="342900" indent="-3429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32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lvl="1" indent="-28575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8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lvl="2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 kumimoji="0" lang="zh-CN" altLang="en-US" sz="24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lvl="3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–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lvl="4" indent="-228600" algn="l" defTabSz="914400" rtl="0" eaLnBrk="0" fontAlgn="base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»"/>
              <a:defRPr kumimoji="0"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lang="zh-CN" altLang="en-US"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迁移练习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分别</a:t>
            </a:r>
            <a:r>
              <a:rPr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写出乙醛与</a:t>
            </a:r>
            <a:r>
              <a:rPr 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甲基</a:t>
            </a:r>
            <a:r>
              <a:rPr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丙醛混合发生羟醛缩合反应的产物？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endParaRPr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48" name="组合 47"/>
          <p:cNvGrpSpPr/>
          <p:nvPr>
            <p:custDataLst>
              <p:tags r:id="rId46"/>
            </p:custDataLst>
          </p:nvPr>
        </p:nvGrpSpPr>
        <p:grpSpPr>
          <a:xfrm>
            <a:off x="4503814" y="3940745"/>
            <a:ext cx="1192955" cy="460895"/>
            <a:chOff x="4643471" y="1552029"/>
            <a:chExt cx="1192955" cy="460895"/>
          </a:xfrm>
        </p:grpSpPr>
        <p:cxnSp>
          <p:nvCxnSpPr>
            <p:cNvPr id="49" name="直接连接符 181263"/>
            <p:cNvCxnSpPr/>
            <p:nvPr>
              <p:custDataLst>
                <p:tags r:id="rId47"/>
              </p:custDataLst>
            </p:nvPr>
          </p:nvCxnSpPr>
          <p:spPr>
            <a:xfrm>
              <a:off x="4785471" y="1985246"/>
              <a:ext cx="86146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miter lim="800000"/>
              <a:tailEnd type="stealth" w="lg" len="lg"/>
            </a:ln>
          </p:spPr>
        </p:cxnSp>
        <p:sp>
          <p:nvSpPr>
            <p:cNvPr id="50" name="矩形 181268"/>
            <p:cNvSpPr/>
            <p:nvPr>
              <p:custDataLst>
                <p:tags r:id="rId48"/>
              </p:custDataLst>
            </p:nvPr>
          </p:nvSpPr>
          <p:spPr>
            <a:xfrm>
              <a:off x="4643471" y="1552029"/>
              <a:ext cx="1192955" cy="4608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</a:pPr>
              <a:r>
                <a:rPr sz="2395" b="1">
                  <a:solidFill>
                    <a:srgbClr val="C00000"/>
                  </a:solidFill>
                  <a:latin typeface="Times New Roman" panose="02020603050405020304" charset="0"/>
                  <a:ea typeface="幼圆" panose="02010509060101010101" pitchFamily="49" charset="-122"/>
                </a:rPr>
                <a:t>稀</a:t>
              </a:r>
              <a:r>
                <a:rPr lang="en-US" altLang="zh-CN" sz="2395" b="1">
                  <a:solidFill>
                    <a:srgbClr val="C00000"/>
                  </a:solidFill>
                  <a:latin typeface="Times New Roman" panose="02020603050405020304" charset="0"/>
                </a:rPr>
                <a:t>OH</a:t>
              </a:r>
              <a:r>
                <a:rPr lang="en-US" altLang="zh-CN" sz="2395" b="1" baseline="30000">
                  <a:solidFill>
                    <a:srgbClr val="C00000"/>
                  </a:solidFill>
                  <a:latin typeface="Times New Roman" panose="02020603050405020304" charset="0"/>
                </a:rPr>
                <a:t>-</a:t>
              </a:r>
              <a:r>
                <a:rPr lang="en-US" altLang="zh-CN" sz="2395" b="1">
                  <a:solidFill>
                    <a:srgbClr val="C00000"/>
                  </a:solidFill>
                  <a:latin typeface="Times New Roman" panose="02020603050405020304" charset="0"/>
                </a:rPr>
                <a:t>  </a:t>
              </a:r>
              <a:endParaRPr lang="en-US" altLang="zh-CN" sz="2395" b="1">
                <a:solidFill>
                  <a:srgbClr val="C00000"/>
                </a:solidFill>
                <a:latin typeface="Times New Roman" panose="02020603050405020304" charset="0"/>
                <a:ea typeface="Times New Roman" panose="02020603050405020304" charset="0"/>
              </a:endParaRPr>
            </a:p>
          </p:txBody>
        </p:sp>
      </p:grpSp>
      <p:grpSp>
        <p:nvGrpSpPr>
          <p:cNvPr id="51" name="组合 50"/>
          <p:cNvGrpSpPr/>
          <p:nvPr>
            <p:custDataLst>
              <p:tags r:id="rId49"/>
            </p:custDataLst>
          </p:nvPr>
        </p:nvGrpSpPr>
        <p:grpSpPr>
          <a:xfrm>
            <a:off x="2930948" y="5431416"/>
            <a:ext cx="1572866" cy="941054"/>
            <a:chOff x="869374" y="4637386"/>
            <a:chExt cx="1572866" cy="941054"/>
          </a:xfrm>
        </p:grpSpPr>
        <p:sp>
          <p:nvSpPr>
            <p:cNvPr id="52" name="矩形 51"/>
            <p:cNvSpPr/>
            <p:nvPr>
              <p:custDataLst>
                <p:tags r:id="rId50"/>
              </p:custDataLst>
            </p:nvPr>
          </p:nvSpPr>
          <p:spPr>
            <a:xfrm>
              <a:off x="869374" y="4637386"/>
              <a:ext cx="1572866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CH</a:t>
              </a:r>
              <a:r>
                <a:rPr kumimoji="1" lang="en-US" altLang="zh-CN" sz="2800" b="1" baseline="-2500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3</a:t>
              </a:r>
              <a:r>
                <a:rPr kumimoji="1" lang="en-US" altLang="zh-CN" sz="2800" b="1">
                  <a:solidFill>
                    <a:srgbClr val="0000FF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</a:t>
              </a:r>
              <a:r>
                <a:rPr kumimoji="1" lang="en-US" altLang="zh-CN" sz="2800" b="1">
                  <a:solidFill>
                    <a:srgbClr val="00B050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HO</a:t>
              </a:r>
              <a:endPara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53" name="组合 52"/>
            <p:cNvGrpSpPr/>
            <p:nvPr>
              <p:custDataLst>
                <p:tags r:id="rId51"/>
              </p:custDataLst>
            </p:nvPr>
          </p:nvGrpSpPr>
          <p:grpSpPr>
            <a:xfrm>
              <a:off x="1187804" y="5010070"/>
              <a:ext cx="830558" cy="568370"/>
              <a:chOff x="1291721" y="5116308"/>
              <a:chExt cx="830558" cy="568370"/>
            </a:xfrm>
          </p:grpSpPr>
          <p:sp>
            <p:nvSpPr>
              <p:cNvPr id="54" name="矩形 53"/>
              <p:cNvSpPr/>
              <p:nvPr>
                <p:custDataLst>
                  <p:tags r:id="rId52"/>
                </p:custDataLst>
              </p:nvPr>
            </p:nvSpPr>
            <p:spPr>
              <a:xfrm>
                <a:off x="1455109" y="5161458"/>
                <a:ext cx="6671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55" name="文本框 54"/>
              <p:cNvSpPr txBox="1"/>
              <p:nvPr>
                <p:custDataLst>
                  <p:tags r:id="rId53"/>
                </p:custDataLst>
              </p:nvPr>
            </p:nvSpPr>
            <p:spPr>
              <a:xfrm>
                <a:off x="1291721" y="5116308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  <p:sp>
        <p:nvSpPr>
          <p:cNvPr id="56" name="矩形 55"/>
          <p:cNvSpPr/>
          <p:nvPr>
            <p:custDataLst>
              <p:tags r:id="rId54"/>
            </p:custDataLst>
          </p:nvPr>
        </p:nvSpPr>
        <p:spPr>
          <a:xfrm>
            <a:off x="1265748" y="5404756"/>
            <a:ext cx="121058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800" b="1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</a:t>
            </a:r>
            <a:r>
              <a:rPr kumimoji="1" lang="en-US" altLang="zh-CN" sz="2800" b="1" baseline="-25000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3</a:t>
            </a:r>
            <a:r>
              <a:rPr kumimoji="1" lang="en-US" altLang="zh-CN" sz="2800" b="1">
                <a:solidFill>
                  <a:schemeClr val="accent4"/>
                </a:solidFill>
                <a:latin typeface="黑体" panose="02010609060101010101" charset="-122"/>
                <a:ea typeface="黑体" panose="02010609060101010101" charset="-122"/>
              </a:rPr>
              <a:t>C</a:t>
            </a:r>
            <a:r>
              <a: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rPr>
              <a:t>HO</a:t>
            </a:r>
            <a:endParaRPr kumimoji="1" lang="en-US" altLang="zh-CN" sz="2800" b="1">
              <a:solidFill>
                <a:prstClr val="black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57" name="文本框 56"/>
          <p:cNvSpPr txBox="1"/>
          <p:nvPr>
            <p:custDataLst>
              <p:tags r:id="rId55"/>
            </p:custDataLst>
          </p:nvPr>
        </p:nvSpPr>
        <p:spPr>
          <a:xfrm>
            <a:off x="2476336" y="5325654"/>
            <a:ext cx="4427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4000" b="1" smtClean="0">
                <a:solidFill>
                  <a:srgbClr val="BE028D"/>
                </a:solidFill>
                <a:latin typeface="黑体" panose="02010609060101010101" charset="-122"/>
                <a:ea typeface="黑体" panose="02010609060101010101" charset="-122"/>
              </a:rPr>
              <a:t>+</a:t>
            </a:r>
            <a:endParaRPr lang="zh-CN" altLang="en-US" sz="4000" b="1">
              <a:solidFill>
                <a:srgbClr val="BE028D"/>
              </a:solidFill>
              <a:latin typeface="黑体" panose="02010609060101010101" charset="-122"/>
              <a:ea typeface="黑体" panose="02010609060101010101" charset="-122"/>
            </a:endParaRPr>
          </a:p>
        </p:txBody>
      </p:sp>
      <p:grpSp>
        <p:nvGrpSpPr>
          <p:cNvPr id="58" name="组合 57"/>
          <p:cNvGrpSpPr/>
          <p:nvPr>
            <p:custDataLst>
              <p:tags r:id="rId56"/>
            </p:custDataLst>
          </p:nvPr>
        </p:nvGrpSpPr>
        <p:grpSpPr>
          <a:xfrm>
            <a:off x="4531875" y="5431416"/>
            <a:ext cx="1192955" cy="460895"/>
            <a:chOff x="4643471" y="1552029"/>
            <a:chExt cx="1192955" cy="460895"/>
          </a:xfrm>
        </p:grpSpPr>
        <p:cxnSp>
          <p:nvCxnSpPr>
            <p:cNvPr id="59" name="直接连接符 181263"/>
            <p:cNvCxnSpPr/>
            <p:nvPr>
              <p:custDataLst>
                <p:tags r:id="rId57"/>
              </p:custDataLst>
            </p:nvPr>
          </p:nvCxnSpPr>
          <p:spPr>
            <a:xfrm>
              <a:off x="4785471" y="1985246"/>
              <a:ext cx="86146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miter lim="800000"/>
              <a:tailEnd type="stealth" w="lg" len="lg"/>
            </a:ln>
          </p:spPr>
        </p:cxnSp>
        <p:sp>
          <p:nvSpPr>
            <p:cNvPr id="60" name="矩形 181268"/>
            <p:cNvSpPr/>
            <p:nvPr>
              <p:custDataLst>
                <p:tags r:id="rId58"/>
              </p:custDataLst>
            </p:nvPr>
          </p:nvSpPr>
          <p:spPr>
            <a:xfrm>
              <a:off x="4643471" y="1552029"/>
              <a:ext cx="1192955" cy="46089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 wrap="none"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eaLnBrk="1" hangingPunct="1">
                <a:spcBef>
                  <a:spcPct val="0"/>
                </a:spcBef>
                <a:buFontTx/>
                <a:buNone/>
              </a:pPr>
              <a:r>
                <a:rPr sz="2395" b="1">
                  <a:solidFill>
                    <a:srgbClr val="C00000"/>
                  </a:solidFill>
                  <a:latin typeface="Times New Roman" panose="02020603050405020304" charset="0"/>
                  <a:ea typeface="幼圆" panose="02010509060101010101" pitchFamily="49" charset="-122"/>
                </a:rPr>
                <a:t>稀</a:t>
              </a:r>
              <a:r>
                <a:rPr lang="en-US" altLang="zh-CN" sz="2395" b="1">
                  <a:solidFill>
                    <a:srgbClr val="C00000"/>
                  </a:solidFill>
                  <a:latin typeface="Times New Roman" panose="02020603050405020304" charset="0"/>
                </a:rPr>
                <a:t>OH</a:t>
              </a:r>
              <a:r>
                <a:rPr lang="en-US" altLang="zh-CN" sz="2395" b="1" baseline="30000">
                  <a:solidFill>
                    <a:srgbClr val="C00000"/>
                  </a:solidFill>
                  <a:latin typeface="Times New Roman" panose="02020603050405020304" charset="0"/>
                </a:rPr>
                <a:t>-</a:t>
              </a:r>
              <a:r>
                <a:rPr lang="en-US" altLang="zh-CN" sz="2395" b="1">
                  <a:solidFill>
                    <a:srgbClr val="C00000"/>
                  </a:solidFill>
                  <a:latin typeface="Times New Roman" panose="02020603050405020304" charset="0"/>
                </a:rPr>
                <a:t>  </a:t>
              </a:r>
              <a:endParaRPr lang="en-US" altLang="zh-CN" sz="2395" b="1">
                <a:solidFill>
                  <a:srgbClr val="C00000"/>
                </a:solidFill>
                <a:latin typeface="Times New Roman" panose="02020603050405020304" charset="0"/>
                <a:ea typeface="Times New Roman" panose="02020603050405020304" charset="0"/>
              </a:endParaRPr>
            </a:p>
          </p:txBody>
        </p:sp>
      </p:grpSp>
      <p:sp>
        <p:nvSpPr>
          <p:cNvPr id="61" name="椭圆 60"/>
          <p:cNvSpPr/>
          <p:nvPr>
            <p:custDataLst>
              <p:tags r:id="rId59"/>
            </p:custDataLst>
          </p:nvPr>
        </p:nvSpPr>
        <p:spPr>
          <a:xfrm>
            <a:off x="3850492" y="5404756"/>
            <a:ext cx="620356" cy="5905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2" name="椭圆 61"/>
          <p:cNvSpPr/>
          <p:nvPr>
            <p:custDataLst>
              <p:tags r:id="rId60"/>
            </p:custDataLst>
          </p:nvPr>
        </p:nvSpPr>
        <p:spPr>
          <a:xfrm>
            <a:off x="1278955" y="5456206"/>
            <a:ext cx="659534" cy="47176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63" name="组合 5"/>
          <p:cNvGrpSpPr/>
          <p:nvPr>
            <p:custDataLst>
              <p:tags r:id="rId61"/>
            </p:custDataLst>
          </p:nvPr>
        </p:nvGrpSpPr>
        <p:grpSpPr>
          <a:xfrm>
            <a:off x="8195469" y="5366995"/>
            <a:ext cx="1078417" cy="902958"/>
            <a:chOff x="13438" y="3108"/>
            <a:chExt cx="1703" cy="1425"/>
          </a:xfrm>
        </p:grpSpPr>
        <p:cxnSp>
          <p:nvCxnSpPr>
            <p:cNvPr id="64" name="直接连接符 181263"/>
            <p:cNvCxnSpPr/>
            <p:nvPr>
              <p:custDataLst>
                <p:tags r:id="rId62"/>
              </p:custDataLst>
            </p:nvPr>
          </p:nvCxnSpPr>
          <p:spPr>
            <a:xfrm>
              <a:off x="13438" y="3839"/>
              <a:ext cx="13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miter lim="800000"/>
              <a:tailEnd type="stealth" w="lg" len="lg"/>
            </a:ln>
          </p:spPr>
        </p:cxnSp>
        <p:sp>
          <p:nvSpPr>
            <p:cNvPr id="65" name="矩形 181268"/>
            <p:cNvSpPr/>
            <p:nvPr>
              <p:custDataLst>
                <p:tags r:id="rId63"/>
              </p:custDataLst>
            </p:nvPr>
          </p:nvSpPr>
          <p:spPr>
            <a:xfrm>
              <a:off x="13452" y="3108"/>
              <a:ext cx="1689" cy="1425"/>
            </a:xfrm>
            <a:prstGeom prst="rect">
              <a:avLst/>
            </a:prstGeom>
            <a:noFill/>
            <a:ln>
              <a:noFill/>
              <a:miter lim="800000"/>
            </a:ln>
          </p:spPr>
          <p:txBody>
            <a:bodyPr>
              <a:spAutoFit/>
            </a:bodyPr>
            <a:lstStyle>
              <a:lvl1pPr marL="342900" indent="-3429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32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lvl="1" indent="-28575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8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lvl="2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•"/>
                <a:defRPr kumimoji="0" lang="zh-CN" altLang="en-US" sz="24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lvl="3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–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lvl="4" indent="-228600" algn="l" defTabSz="914400" rtl="0" eaLnBrk="0" fontAlgn="base" hangingPunct="0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lrTx/>
                <a:buSzTx/>
                <a:buFontTx/>
                <a:buChar char="»"/>
                <a:defRPr kumimoji="0"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lvl="5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lvl="6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lvl="7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lvl="8" indent="-228600" algn="l" defTabSz="914400" rtl="0" eaLnBrk="1" fontAlgn="base" latinLnBrk="0" hangingPunct="1">
                <a:lnSpc>
                  <a:spcPct val="100000"/>
                </a:lnSpc>
                <a:spcBef>
                  <a:spcPct val="20000"/>
                </a:spcBef>
                <a:spcAft>
                  <a:spcPct val="0"/>
                </a:spcAft>
                <a:buChar char="»"/>
                <a:defRPr lang="zh-CN" altLang="en-US" sz="2000" b="0" i="0" u="non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sz="2395" b="1">
                  <a:solidFill>
                    <a:srgbClr val="FF0000"/>
                  </a:solidFill>
                  <a:ea typeface="幼圆" panose="02010509060101010101" pitchFamily="49" charset="-122"/>
                </a:rPr>
                <a:t>Δ</a:t>
              </a:r>
              <a:endParaRPr sz="2395" b="1">
                <a:solidFill>
                  <a:srgbClr val="FF0000"/>
                </a:solidFill>
                <a:ea typeface="幼圆" panose="02010509060101010101" pitchFamily="49" charset="-122"/>
              </a:endParaRPr>
            </a:p>
            <a:p>
              <a:pPr marL="0" indent="0" algn="ctr" eaLnBrk="1" hangingPunct="1">
                <a:lnSpc>
                  <a:spcPct val="110000"/>
                </a:lnSpc>
                <a:spcBef>
                  <a:spcPct val="0"/>
                </a:spcBef>
                <a:buFontTx/>
                <a:buNone/>
              </a:pPr>
              <a:r>
                <a:rPr lang="en-US" altLang="zh-CN" sz="2395" b="1">
                  <a:solidFill>
                    <a:srgbClr val="FF0000"/>
                  </a:solidFill>
                </a:rPr>
                <a:t>-H</a:t>
              </a:r>
              <a:r>
                <a:rPr lang="en-US" altLang="zh-CN" sz="2395" b="1" baseline="-25000">
                  <a:solidFill>
                    <a:srgbClr val="FF0000"/>
                  </a:solidFill>
                </a:rPr>
                <a:t>2</a:t>
              </a:r>
              <a:r>
                <a:rPr lang="en-US" altLang="zh-CN" sz="2395" b="1">
                  <a:solidFill>
                    <a:srgbClr val="FF0000"/>
                  </a:solidFill>
                </a:rPr>
                <a:t>O</a:t>
              </a:r>
              <a:endParaRPr lang="en-US" altLang="zh-CN" sz="2395" b="1">
                <a:solidFill>
                  <a:srgbClr val="FF0000"/>
                </a:solidFill>
              </a:endParaRPr>
            </a:p>
          </p:txBody>
        </p:sp>
      </p:grpSp>
      <p:grpSp>
        <p:nvGrpSpPr>
          <p:cNvPr id="66" name="组合 65"/>
          <p:cNvGrpSpPr/>
          <p:nvPr>
            <p:custDataLst>
              <p:tags r:id="rId64"/>
            </p:custDataLst>
          </p:nvPr>
        </p:nvGrpSpPr>
        <p:grpSpPr>
          <a:xfrm>
            <a:off x="9098425" y="5491322"/>
            <a:ext cx="2478564" cy="921708"/>
            <a:chOff x="868367" y="4697382"/>
            <a:chExt cx="2478564" cy="921708"/>
          </a:xfrm>
        </p:grpSpPr>
        <p:sp>
          <p:nvSpPr>
            <p:cNvPr id="67" name="矩形 66"/>
            <p:cNvSpPr/>
            <p:nvPr>
              <p:custDataLst>
                <p:tags r:id="rId65"/>
              </p:custDataLst>
            </p:nvPr>
          </p:nvSpPr>
          <p:spPr>
            <a:xfrm>
              <a:off x="868367" y="4697382"/>
              <a:ext cx="247856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kumimoji="1" lang="en-US" altLang="zh-CN" sz="2800" b="1" smtClean="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CH</a:t>
              </a:r>
              <a:r>
                <a:rPr kumimoji="1" lang="en-US" altLang="zh-CN" sz="2800" b="1" baseline="-25000" smtClean="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3</a:t>
              </a:r>
              <a:r>
                <a:rPr kumimoji="1" lang="en-US" altLang="zh-CN" sz="2800" b="1" smtClean="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CH</a:t>
              </a:r>
              <a:r>
                <a:rPr kumimoji="1" lang="en-US" altLang="zh-CN" sz="2800" b="1" smtClean="0">
                  <a:solidFill>
                    <a:srgbClr val="00B050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 smtClean="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H=</a:t>
              </a:r>
              <a:r>
                <a:rPr kumimoji="1" lang="en-US" altLang="zh-CN" sz="2800" b="1" smtClean="0">
                  <a:solidFill>
                    <a:srgbClr val="FF0000"/>
                  </a:solidFill>
                  <a:latin typeface="黑体" panose="02010609060101010101" charset="-122"/>
                  <a:ea typeface="黑体" panose="02010609060101010101" charset="-122"/>
                </a:rPr>
                <a:t>C</a:t>
              </a:r>
              <a:r>
                <a:rPr kumimoji="1" lang="en-US" altLang="zh-CN" sz="2800" b="1" smtClean="0">
                  <a:solidFill>
                    <a:prstClr val="black"/>
                  </a:solidFill>
                  <a:latin typeface="黑体" panose="02010609060101010101" charset="-122"/>
                  <a:ea typeface="黑体" panose="02010609060101010101" charset="-122"/>
                </a:rPr>
                <a:t>HCHO</a:t>
              </a:r>
              <a:endParaRPr kumimoji="1" lang="en-US" altLang="zh-CN" sz="2800" b="1">
                <a:solidFill>
                  <a:prstClr val="black"/>
                </a:solidFill>
                <a:latin typeface="黑体" panose="02010609060101010101" charset="-122"/>
                <a:ea typeface="黑体" panose="02010609060101010101" charset="-122"/>
              </a:endParaRPr>
            </a:p>
          </p:txBody>
        </p:sp>
        <p:grpSp>
          <p:nvGrpSpPr>
            <p:cNvPr id="68" name="组合 67"/>
            <p:cNvGrpSpPr/>
            <p:nvPr>
              <p:custDataLst>
                <p:tags r:id="rId66"/>
              </p:custDataLst>
            </p:nvPr>
          </p:nvGrpSpPr>
          <p:grpSpPr>
            <a:xfrm>
              <a:off x="1187804" y="5032786"/>
              <a:ext cx="830558" cy="586304"/>
              <a:chOff x="1291721" y="5139024"/>
              <a:chExt cx="830558" cy="586304"/>
            </a:xfrm>
          </p:grpSpPr>
          <p:sp>
            <p:nvSpPr>
              <p:cNvPr id="69" name="矩形 68"/>
              <p:cNvSpPr/>
              <p:nvPr>
                <p:custDataLst>
                  <p:tags r:id="rId67"/>
                </p:custDataLst>
              </p:nvPr>
            </p:nvSpPr>
            <p:spPr>
              <a:xfrm>
                <a:off x="1455109" y="5202108"/>
                <a:ext cx="667170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kumimoji="1" lang="en-US" altLang="zh-CN" sz="2800" b="1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CH</a:t>
                </a:r>
                <a:r>
                  <a:rPr kumimoji="1" lang="en-US" altLang="zh-CN" sz="2800" b="1" baseline="-25000">
                    <a:solidFill>
                      <a:prstClr val="black"/>
                    </a:solidFill>
                    <a:latin typeface="黑体" panose="02010609060101010101" charset="-122"/>
                    <a:ea typeface="黑体" panose="02010609060101010101" charset="-122"/>
                  </a:rPr>
                  <a:t>3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  <p:sp>
            <p:nvSpPr>
              <p:cNvPr id="70" name="文本框 69"/>
              <p:cNvSpPr txBox="1"/>
              <p:nvPr>
                <p:custDataLst>
                  <p:tags r:id="rId68"/>
                </p:custDataLst>
              </p:nvPr>
            </p:nvSpPr>
            <p:spPr>
              <a:xfrm>
                <a:off x="1291721" y="5139024"/>
                <a:ext cx="615553" cy="273473"/>
              </a:xfrm>
              <a:prstGeom prst="rect">
                <a:avLst/>
              </a:prstGeom>
              <a:noFill/>
            </p:spPr>
            <p:txBody>
              <a:bodyPr vert="eaVert" wrap="none" rtlCol="0">
                <a:spAutoFit/>
              </a:bodyPr>
              <a:lstStyle/>
              <a:p>
                <a:r>
                  <a:rPr lang="en-US" altLang="zh-CN" sz="2800" b="1">
                    <a:latin typeface="黑体" panose="02010609060101010101" charset="-122"/>
                    <a:ea typeface="黑体" panose="02010609060101010101" charset="-122"/>
                  </a:rPr>
                  <a:t>-</a:t>
                </a:r>
                <a:endParaRPr lang="zh-CN" altLang="en-US" sz="2800" b="1">
                  <a:latin typeface="黑体" panose="02010609060101010101" charset="-122"/>
                  <a:ea typeface="黑体" panose="02010609060101010101" charset="-122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 fill="hold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500"/>
                            </p:stCondLst>
                            <p:childTnLst>
                              <p:par>
                                <p:cTn id="8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000"/>
                            </p:stCondLst>
                            <p:childTnLst>
                              <p:par>
                                <p:cTn id="8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0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8" grpId="0"/>
      <p:bldP spid="15" grpId="0"/>
      <p:bldP spid="22" grpId="0"/>
      <p:bldP spid="23" grpId="0"/>
      <p:bldP spid="24" grpId="0" bldLvl="0" animBg="1"/>
      <p:bldP spid="45" grpId="0"/>
      <p:bldP spid="46" grpId="0" bldLvl="0" animBg="1"/>
      <p:bldP spid="47" grpId="0"/>
      <p:bldP spid="56" grpId="0"/>
      <p:bldP spid="57" grpId="0"/>
      <p:bldP spid="61" grpId="0" bldLvl="0" animBg="1"/>
      <p:bldP spid="62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92296" y="2107024"/>
            <a:ext cx="84051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身边的化学</a:t>
            </a:r>
            <a:endParaRPr lang="zh-CN" altLang="en-US" sz="400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pic>
        <p:nvPicPr>
          <p:cNvPr id="3" name="图片 5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/>
          <a:stretch>
            <a:fillRect/>
          </a:stretch>
        </p:blipFill>
        <p:spPr>
          <a:xfrm>
            <a:off x="3661424" y="3994478"/>
            <a:ext cx="1848921" cy="11121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pic>
        <p:nvPicPr>
          <p:cNvPr id="4" name="图片 3"/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5"/>
          <a:stretch>
            <a:fillRect/>
          </a:stretch>
        </p:blipFill>
        <p:spPr>
          <a:xfrm>
            <a:off x="818607" y="704324"/>
            <a:ext cx="2660042" cy="2660042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975263" y="3965393"/>
            <a:ext cx="2623459" cy="2623459"/>
          </a:xfrm>
          <a:prstGeom prst="rect">
            <a:avLst/>
          </a:prstGeom>
        </p:spPr>
      </p:pic>
      <p:pic>
        <p:nvPicPr>
          <p:cNvPr id="9" name="图片 7"/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9"/>
          <a:stretch>
            <a:fillRect/>
          </a:stretch>
        </p:blipFill>
        <p:spPr>
          <a:xfrm>
            <a:off x="3661424" y="990115"/>
            <a:ext cx="2360613" cy="76517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>
            <p:custDataLst>
              <p:tags r:id="rId10"/>
            </p:custDataLst>
          </p:nvPr>
        </p:nvSpPr>
        <p:spPr>
          <a:xfrm>
            <a:off x="3661424" y="2274491"/>
            <a:ext cx="1261884" cy="677108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00FF"/>
                </a:solidFill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苯甲醛</a:t>
            </a:r>
            <a:endParaRPr kumimoji="0" lang="zh-CN" altLang="en-US" sz="2800" i="0" u="none" strike="noStrike" kern="1200" cap="none" spc="0" normalizeH="0" baseline="0" noProof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00FF"/>
              </a:solidFill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8"/>
          <p:cNvSpPr/>
          <p:nvPr>
            <p:custDataLst>
              <p:tags r:id="rId11"/>
            </p:custDataLst>
          </p:nvPr>
        </p:nvSpPr>
        <p:spPr>
          <a:xfrm>
            <a:off x="3747067" y="5584378"/>
            <a:ext cx="1261884" cy="738664"/>
          </a:xfrm>
          <a:prstGeom prst="rect">
            <a:avLst/>
          </a:prstGeom>
          <a:noFill/>
          <a:ln>
            <a:noFill/>
          </a:ln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i="0" u="none" strike="noStrike" kern="1200" cap="none" spc="0" normalizeH="0" baseline="0" noProof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solidFill>
                  <a:srgbClr val="0000FF"/>
                </a:solidFill>
                <a:highlight>
                  <a:srgbClr val="FFFF00"/>
                </a:highlight>
                <a:uLnTx/>
                <a:uFillTx/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肉桂醛</a:t>
            </a:r>
            <a:endParaRPr kumimoji="0" lang="zh-CN" altLang="en-US" sz="2800" i="0" u="none" strike="noStrike" kern="1200" cap="none" spc="0" normalizeH="0" baseline="0" noProof="1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solidFill>
                <a:srgbClr val="0000FF"/>
              </a:solidFill>
              <a:highlight>
                <a:srgbClr val="FFFF00"/>
              </a:highlight>
              <a:uLnTx/>
              <a:uFillTx/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2" name="图片 11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6101820" y="756045"/>
            <a:ext cx="2846705" cy="2701958"/>
          </a:xfrm>
          <a:prstGeom prst="rect">
            <a:avLst/>
          </a:prstGeom>
        </p:spPr>
      </p:pic>
      <p:pic>
        <p:nvPicPr>
          <p:cNvPr id="13" name="图片 12"/>
          <p:cNvPicPr/>
          <p:nvPr>
            <p:custDataLst>
              <p:tags r:id="rId14"/>
            </p:custDataLst>
          </p:nvPr>
        </p:nvPicPr>
        <p:blipFill>
          <a:blip r:embed="rId15"/>
          <a:stretch>
            <a:fillRect/>
          </a:stretch>
        </p:blipFill>
        <p:spPr>
          <a:xfrm>
            <a:off x="9356455" y="704324"/>
            <a:ext cx="2727994" cy="1735079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" name="矩形 13"/>
          <p:cNvSpPr/>
          <p:nvPr>
            <p:custDataLst>
              <p:tags r:id="rId16"/>
            </p:custDataLst>
          </p:nvPr>
        </p:nvSpPr>
        <p:spPr>
          <a:xfrm>
            <a:off x="9869090" y="2359680"/>
            <a:ext cx="1211580" cy="5067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7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柠檬醛</a:t>
            </a:r>
            <a:endParaRPr lang="zh-CN" altLang="en-US" sz="27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5" name="图片 14"/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>
          <a:xfrm>
            <a:off x="6101820" y="3537591"/>
            <a:ext cx="2652789" cy="3138124"/>
          </a:xfrm>
          <a:prstGeom prst="rect">
            <a:avLst/>
          </a:prstGeom>
        </p:spPr>
      </p:pic>
      <p:sp>
        <p:nvSpPr>
          <p:cNvPr id="16" name="矩形 15"/>
          <p:cNvSpPr/>
          <p:nvPr>
            <p:custDataLst>
              <p:tags r:id="rId19"/>
            </p:custDataLst>
          </p:nvPr>
        </p:nvSpPr>
        <p:spPr>
          <a:xfrm>
            <a:off x="8948525" y="5225526"/>
            <a:ext cx="29700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蜜蜂传递警戒 信息的激素含有的</a:t>
            </a:r>
            <a:r>
              <a: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2-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庚酮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/>
          <a:stretch>
            <a:fillRect/>
          </a:stretch>
        </p:blipFill>
        <p:spPr>
          <a:xfrm>
            <a:off x="9346083" y="3699203"/>
            <a:ext cx="2254789" cy="842150"/>
          </a:xfrm>
          <a:prstGeom prst="rect">
            <a:avLst/>
          </a:prstGeom>
        </p:spPr>
      </p:pic>
      <p:sp>
        <p:nvSpPr>
          <p:cNvPr id="19" name="矩形 18"/>
          <p:cNvSpPr/>
          <p:nvPr>
            <p:custDataLst>
              <p:tags r:id="rId22"/>
            </p:custDataLst>
          </p:nvPr>
        </p:nvSpPr>
        <p:spPr>
          <a:xfrm>
            <a:off x="9763186" y="4717695"/>
            <a:ext cx="1420582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27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2—</a:t>
            </a:r>
            <a:r>
              <a:rPr lang="zh-CN" altLang="en-US" sz="27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庚酮</a:t>
            </a:r>
            <a:endParaRPr lang="zh-CN" altLang="en-US" sz="27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4" grpId="0"/>
      <p:bldP spid="16" grpId="0"/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263352" y="3070689"/>
            <a:ext cx="11637670" cy="13198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spcAft>
                <a:spcPct val="0"/>
              </a:spcAft>
            </a:pP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如果将甲醛、乙醛、丙醛在</a:t>
            </a:r>
            <a:r>
              <a:rPr lang="en-US" altLang="zh-CN" sz="2800" b="1" kern="100" err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溶液中发生反应，最多可以形成羟基醛的种类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</a:t>
            </a:r>
            <a:r>
              <a:rPr lang="zh-CN" altLang="en-US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        ）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A.3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B.4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C.5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r>
              <a:rPr lang="en-US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	</a:t>
            </a:r>
            <a:r>
              <a:rPr lang="en-US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D.6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种</a:t>
            </a:r>
            <a:endParaRPr lang="zh-CN" altLang="zh-CN" sz="2800" b="1" kern="10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42377" y="597695"/>
            <a:ext cx="11202863" cy="11264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20000"/>
              </a:lnSpc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迁移应用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2:</a:t>
            </a:r>
            <a:endParaRPr lang="en-US" altLang="zh-CN" sz="2800" b="1" smtClean="0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lvl="0">
              <a:lnSpc>
                <a:spcPct val="12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Wingdings" panose="05000000000000000000" pitchFamily="2" charset="2"/>
              </a:rPr>
              <a:t>(1)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两个醛分子在</a:t>
            </a:r>
            <a:r>
              <a:rPr lang="en-US" altLang="zh-CN" sz="2800" b="1" kern="100" err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NaOH(aq)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作用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可发生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，生成</a:t>
            </a:r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羟基</a:t>
            </a:r>
            <a:r>
              <a:rPr lang="zh-CN" altLang="zh-CN" sz="2800" b="1" kern="100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醛：</a:t>
            </a:r>
            <a:endParaRPr lang="zh-CN" altLang="zh-CN" sz="2800" b="1" kern="100" smtClean="0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63352" y="1796934"/>
            <a:ext cx="2213371" cy="8687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>
            <p:custDataLst>
              <p:tags r:id="rId5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154735" y="1750374"/>
            <a:ext cx="2076339" cy="9004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6" name="对象 5"/>
          <p:cNvGraphicFramePr>
            <a:graphicFrameLocks noChangeAspect="1"/>
          </p:cNvGraphicFramePr>
          <p:nvPr>
            <p:custDataLst>
              <p:tags r:id="rId7"/>
            </p:custDataLst>
          </p:nvPr>
        </p:nvGraphicFramePr>
        <p:xfrm>
          <a:off x="5496516" y="2039461"/>
          <a:ext cx="1784365" cy="8043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6" name="文档" r:id="rId8" imgW="1790700" imgH="808990" progId="Word.Document.12">
                  <p:embed/>
                </p:oleObj>
              </mc:Choice>
              <mc:Fallback>
                <p:oleObj name="文档" r:id="rId8" imgW="1790700" imgH="808990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5496516" y="2039461"/>
                        <a:ext cx="1784365" cy="8043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7" name="Picture 4"/>
          <p:cNvPicPr>
            <a:picLocks noChangeAspect="1" noChangeArrowheads="1"/>
          </p:cNvPicPr>
          <p:nvPr>
            <p:custDataLst>
              <p:tags r:id="rId10"/>
            </p:custDataLst>
          </p:nvPr>
        </p:nvPicPr>
        <p:blipFill>
          <a:blip r:embed="rId11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37068" y="1791273"/>
            <a:ext cx="3446607" cy="13692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9"/>
          <p:cNvSpPr txBox="1"/>
          <p:nvPr>
            <p:custDataLst>
              <p:tags r:id="rId12"/>
            </p:custDataLst>
          </p:nvPr>
        </p:nvSpPr>
        <p:spPr>
          <a:xfrm>
            <a:off x="2320616" y="3867199"/>
            <a:ext cx="7539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13"/>
            </p:custDataLst>
          </p:nvPr>
        </p:nvSpPr>
        <p:spPr>
          <a:xfrm>
            <a:off x="2608549" y="2240007"/>
            <a:ext cx="545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zh-CN" sz="2800" b="1" kern="1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＋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Text Box 18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91851" y="4543157"/>
            <a:ext cx="828553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根据</a:t>
            </a:r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上述信息，用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乙炔为原料合成</a:t>
            </a:r>
            <a:r>
              <a:rPr kumimoji="1"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1-</a:t>
            </a:r>
            <a:r>
              <a:rPr kumimoji="1"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丁醇的流程。</a:t>
            </a:r>
            <a:endParaRPr kumimoji="1"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Text Box 20"/>
          <p:cNvSpPr txBox="1">
            <a:spLocks noChangeArrowheads="1"/>
          </p:cNvSpPr>
          <p:nvPr>
            <p:custDataLst>
              <p:tags r:id="rId15"/>
            </p:custDataLst>
          </p:nvPr>
        </p:nvSpPr>
        <p:spPr bwMode="auto">
          <a:xfrm>
            <a:off x="214858" y="5341151"/>
            <a:ext cx="1531059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CH≡CH</a:t>
            </a:r>
            <a:endParaRPr kumimoji="1" lang="en-US" altLang="zh-CN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6"/>
            </p:custDataLst>
          </p:nvPr>
        </p:nvSpPr>
        <p:spPr>
          <a:xfrm>
            <a:off x="9058607" y="5473271"/>
            <a:ext cx="291938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kumimoji="1" lang="en-US" altLang="zh-CN" sz="24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17"/>
            </p:custDataLst>
          </p:nvPr>
        </p:nvSpPr>
        <p:spPr>
          <a:xfrm>
            <a:off x="8623982" y="5424798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rgbClr val="FF66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</a:t>
            </a:r>
            <a:endParaRPr lang="zh-CN" altLang="en-US" sz="2400">
              <a:solidFill>
                <a:srgbClr val="FF66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18"/>
            </p:custDataLst>
          </p:nvPr>
        </p:nvSpPr>
        <p:spPr>
          <a:xfrm>
            <a:off x="6007135" y="5473272"/>
            <a:ext cx="25474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CH=CHCHO</a:t>
            </a:r>
            <a:endParaRPr kumimoji="1" lang="en-US" altLang="zh-CN" sz="24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>
            <p:custDataLst>
              <p:tags r:id="rId19"/>
            </p:custDataLst>
          </p:nvPr>
        </p:nvSpPr>
        <p:spPr>
          <a:xfrm>
            <a:off x="5691558" y="5459141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400" b="1">
                <a:solidFill>
                  <a:srgbClr val="FF66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</a:t>
            </a:r>
            <a:endParaRPr kumimoji="1" lang="en-US" altLang="zh-CN" sz="2400" b="1">
              <a:solidFill>
                <a:srgbClr val="FF66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矩形 15"/>
          <p:cNvSpPr/>
          <p:nvPr>
            <p:custDataLst>
              <p:tags r:id="rId20"/>
            </p:custDataLst>
          </p:nvPr>
        </p:nvSpPr>
        <p:spPr>
          <a:xfrm>
            <a:off x="3027503" y="5378507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rgbClr val="FF66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</a:t>
            </a:r>
            <a:endParaRPr lang="zh-CN" altLang="en-US" sz="2400">
              <a:solidFill>
                <a:srgbClr val="FF66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/>
          <p:nvPr>
            <p:custDataLst>
              <p:tags r:id="rId21"/>
            </p:custDataLst>
          </p:nvPr>
        </p:nvSpPr>
        <p:spPr>
          <a:xfrm>
            <a:off x="1710926" y="5365004"/>
            <a:ext cx="14494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kumimoji="1" lang="en-US" altLang="zh-CN" sz="2400" b="1" baseline="-250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endParaRPr kumimoji="1" lang="en-US" altLang="zh-CN" sz="24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>
            <p:custDataLst>
              <p:tags r:id="rId22"/>
            </p:custDataLst>
          </p:nvPr>
        </p:nvSpPr>
        <p:spPr>
          <a:xfrm>
            <a:off x="1359590" y="5341150"/>
            <a:ext cx="49244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en-US" altLang="zh-CN" sz="2400" b="1">
                <a:solidFill>
                  <a:srgbClr val="FF66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→</a:t>
            </a:r>
            <a:endParaRPr lang="zh-CN" altLang="en-US" sz="2400">
              <a:solidFill>
                <a:srgbClr val="FF66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23"/>
            </p:custDataLst>
          </p:nvPr>
        </p:nvGrpSpPr>
        <p:grpSpPr>
          <a:xfrm>
            <a:off x="3364067" y="5403767"/>
            <a:ext cx="2475358" cy="965392"/>
            <a:chOff x="3292282" y="3890307"/>
            <a:chExt cx="2475358" cy="965392"/>
          </a:xfrm>
        </p:grpSpPr>
        <p:sp>
          <p:nvSpPr>
            <p:cNvPr id="20" name="矩形 19"/>
            <p:cNvSpPr/>
            <p:nvPr>
              <p:custDataLst>
                <p:tags r:id="rId24"/>
              </p:custDataLst>
            </p:nvPr>
          </p:nvSpPr>
          <p:spPr>
            <a:xfrm>
              <a:off x="3292282" y="3890307"/>
              <a:ext cx="247535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>
                <a:spcBef>
                  <a:spcPct val="50000"/>
                </a:spcBef>
              </a:pPr>
              <a:r>
                <a:rPr kumimoji="1"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CHCH</a:t>
              </a:r>
              <a:r>
                <a:rPr kumimoji="1" lang="en-US" altLang="zh-CN" sz="24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kumimoji="1" lang="en-US" altLang="zh-CN" sz="24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CHO</a:t>
              </a:r>
              <a:endParaRPr kumimoji="1" lang="en-US" altLang="zh-CN" sz="24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>
              <p:custDataLst>
                <p:tags r:id="rId25"/>
              </p:custDataLst>
            </p:nvPr>
          </p:nvSpPr>
          <p:spPr bwMode="auto">
            <a:xfrm flipH="1">
              <a:off x="3935143" y="4302888"/>
              <a:ext cx="0" cy="24530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miter lim="800000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zh-CN" altLang="en-US" sz="24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2" name="文本框 21"/>
            <p:cNvSpPr txBox="1"/>
            <p:nvPr>
              <p:custDataLst>
                <p:tags r:id="rId26"/>
              </p:custDataLst>
            </p:nvPr>
          </p:nvSpPr>
          <p:spPr>
            <a:xfrm>
              <a:off x="3762257" y="4394034"/>
              <a:ext cx="66236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zh-CN" sz="24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3" name="矩形 22"/>
          <p:cNvSpPr/>
          <p:nvPr>
            <p:custDataLst>
              <p:tags r:id="rId27"/>
            </p:custDataLst>
          </p:nvPr>
        </p:nvSpPr>
        <p:spPr>
          <a:xfrm>
            <a:off x="8623982" y="5182665"/>
            <a:ext cx="526106" cy="461665"/>
          </a:xfrm>
          <a:prstGeom prst="rect">
            <a:avLst/>
          </a:prstGeom>
          <a:noFill/>
          <a:ln w="9525">
            <a:noFill/>
          </a:ln>
        </p:spPr>
        <p:txBody>
          <a:bodyPr wrap="none" anchor="t" anchorCtr="0">
            <a:spAutoFit/>
          </a:bodyPr>
          <a:lstStyle/>
          <a:p>
            <a:r>
              <a:rPr lang="en-US" altLang="zh-CN" sz="24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4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endParaRPr lang="en-US" altLang="zh-CN" sz="2400" b="1" baseline="-25000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 bldLvl="0" animBg="1"/>
      <p:bldP spid="11" grpId="0" bldLvl="0" animBg="1"/>
      <p:bldP spid="12" grpId="0"/>
      <p:bldP spid="13" grpId="0"/>
      <p:bldP spid="14" grpId="0"/>
      <p:bldP spid="15" grpId="0"/>
      <p:bldP spid="16" grpId="0"/>
      <p:bldP spid="17" grpId="0"/>
      <p:bldP spid="18" grpId="0"/>
      <p:bldP spid="2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组合 2"/>
          <p:cNvGrpSpPr/>
          <p:nvPr>
            <p:custDataLst>
              <p:tags r:id="rId1"/>
            </p:custDataLst>
          </p:nvPr>
        </p:nvGrpSpPr>
        <p:grpSpPr>
          <a:xfrm>
            <a:off x="8171918" y="4892478"/>
            <a:ext cx="3570077" cy="1681016"/>
            <a:chOff x="479425" y="2354206"/>
            <a:chExt cx="3270250" cy="1681016"/>
          </a:xfrm>
        </p:grpSpPr>
        <p:grpSp>
          <p:nvGrpSpPr>
            <p:cNvPr id="5" name="Group 3"/>
            <p:cNvGrpSpPr/>
            <p:nvPr>
              <p:custDataLst>
                <p:tags r:id="rId2"/>
              </p:custDataLst>
            </p:nvPr>
          </p:nvGrpSpPr>
          <p:grpSpPr>
            <a:xfrm>
              <a:off x="479425" y="2354206"/>
              <a:ext cx="3270250" cy="1265238"/>
              <a:chOff x="202" y="2512"/>
              <a:chExt cx="2060" cy="797"/>
            </a:xfrm>
          </p:grpSpPr>
          <p:sp>
            <p:nvSpPr>
              <p:cNvPr id="8" name="Text Box 4"/>
              <p:cNvSpPr txBox="1">
                <a:spLocks noChangeArrowheads="1"/>
              </p:cNvSpPr>
              <p:nvPr>
                <p:custDataLst>
                  <p:tags r:id="rId3"/>
                </p:custDataLst>
              </p:nvPr>
            </p:nvSpPr>
            <p:spPr bwMode="auto">
              <a:xfrm>
                <a:off x="202" y="2512"/>
                <a:ext cx="2060" cy="73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r>
                  <a:rPr kumimoji="1" lang="en-US" altLang="zh-CN" sz="2800" b="1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endPara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  <a:p>
                <a:pPr>
                  <a:spcBef>
                    <a:spcPct val="50000"/>
                  </a:spcBef>
                </a:pPr>
                <a:r>
                  <a:rPr kumimoji="1"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CH</a:t>
                </a:r>
                <a:r>
                  <a:rPr kumimoji="1"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kumimoji="1"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-CH-C=CH-CH</a:t>
                </a:r>
                <a:r>
                  <a:rPr kumimoji="1"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endParaRPr kumimoji="1"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9" name="Line 5"/>
              <p:cNvSpPr>
                <a:spLocks noChangeShapeType="1"/>
              </p:cNvSpPr>
              <p:nvPr>
                <p:custDataLst>
                  <p:tags r:id="rId4"/>
                </p:custDataLst>
              </p:nvPr>
            </p:nvSpPr>
            <p:spPr bwMode="auto">
              <a:xfrm flipH="1">
                <a:off x="1138" y="2834"/>
                <a:ext cx="0" cy="151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0" name="Line 6"/>
              <p:cNvSpPr>
                <a:spLocks noChangeShapeType="1"/>
              </p:cNvSpPr>
              <p:nvPr>
                <p:custDataLst>
                  <p:tags r:id="rId5"/>
                </p:custDataLst>
              </p:nvPr>
            </p:nvSpPr>
            <p:spPr bwMode="auto">
              <a:xfrm flipH="1">
                <a:off x="757" y="3173"/>
                <a:ext cx="0" cy="136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miter lim="800000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" name="矩形 5"/>
            <p:cNvSpPr/>
            <p:nvPr>
              <p:custDataLst>
                <p:tags r:id="rId6"/>
              </p:custDataLst>
            </p:nvPr>
          </p:nvSpPr>
          <p:spPr>
            <a:xfrm>
              <a:off x="1147941" y="3512002"/>
              <a:ext cx="77266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zh-CN" altLang="en-US" sz="2800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7" name="矩形 6"/>
            <p:cNvSpPr/>
            <p:nvPr>
              <p:custDataLst>
                <p:tags r:id="rId7"/>
              </p:custDataLst>
            </p:nvPr>
          </p:nvSpPr>
          <p:spPr>
            <a:xfrm>
              <a:off x="1757122" y="2405469"/>
              <a:ext cx="854890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kumimoji="1" lang="en-US" altLang="zh-CN" sz="2800" b="1" baseline="-250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kumimoji="1"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</a:t>
              </a:r>
              <a:endParaRPr lang="zh-CN" altLang="en-US" sz="28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1" name="Text Box 2"/>
          <p:cNvSpPr txBox="1"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618729" y="1335160"/>
            <a:ext cx="828466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已知烯烃经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氧化后，在锌存在下可水解得醛或酮。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2" name="组合 11"/>
          <p:cNvGrpSpPr/>
          <p:nvPr>
            <p:custDataLst>
              <p:tags r:id="rId9"/>
            </p:custDataLst>
          </p:nvPr>
        </p:nvGrpSpPr>
        <p:grpSpPr>
          <a:xfrm>
            <a:off x="481464" y="2085033"/>
            <a:ext cx="3547343" cy="1495613"/>
            <a:chOff x="533956" y="1819582"/>
            <a:chExt cx="2641971" cy="1495613"/>
          </a:xfrm>
        </p:grpSpPr>
        <p:sp>
          <p:nvSpPr>
            <p:cNvPr id="13" name="Text Box 3"/>
            <p:cNvSpPr txBox="1">
              <a:spLocks noChangeArrowheads="1"/>
            </p:cNvSpPr>
            <p:nvPr>
              <p:custDataLst>
                <p:tags r:id="rId10"/>
              </p:custDataLst>
            </p:nvPr>
          </p:nvSpPr>
          <p:spPr bwMode="auto">
            <a:xfrm>
              <a:off x="533956" y="2361088"/>
              <a:ext cx="2641971" cy="95410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4" name="Group 4"/>
            <p:cNvGrpSpPr/>
            <p:nvPr>
              <p:custDataLst>
                <p:tags r:id="rId11"/>
              </p:custDataLst>
            </p:nvPr>
          </p:nvGrpSpPr>
          <p:grpSpPr>
            <a:xfrm>
              <a:off x="1058423" y="1819582"/>
              <a:ext cx="760610" cy="632683"/>
              <a:chOff x="-20" y="-23"/>
              <a:chExt cx="480" cy="455"/>
            </a:xfrm>
          </p:grpSpPr>
          <p:sp>
            <p:nvSpPr>
              <p:cNvPr id="15" name="Line 5"/>
              <p:cNvSpPr>
                <a:spLocks noChangeShapeType="1"/>
              </p:cNvSpPr>
              <p:nvPr>
                <p:custDataLst>
                  <p:tags r:id="rId12"/>
                </p:custDataLst>
              </p:nvPr>
            </p:nvSpPr>
            <p:spPr bwMode="auto">
              <a:xfrm flipH="1">
                <a:off x="96" y="240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16" name="Text Box 6"/>
              <p:cNvSpPr txBox="1">
                <a:spLocks noChangeArrowheads="1"/>
              </p:cNvSpPr>
              <p:nvPr>
                <p:custDataLst>
                  <p:tags r:id="rId13"/>
                </p:custDataLst>
              </p:nvPr>
            </p:nvSpPr>
            <p:spPr bwMode="auto">
              <a:xfrm>
                <a:off x="-20" y="-23"/>
                <a:ext cx="480" cy="37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7" name="Group 7"/>
          <p:cNvGrpSpPr/>
          <p:nvPr>
            <p:custDataLst>
              <p:tags r:id="rId14"/>
            </p:custDataLst>
          </p:nvPr>
        </p:nvGrpSpPr>
        <p:grpSpPr>
          <a:xfrm>
            <a:off x="3351623" y="2399201"/>
            <a:ext cx="2474102" cy="1022026"/>
            <a:chOff x="0" y="-99"/>
            <a:chExt cx="1196" cy="735"/>
          </a:xfrm>
        </p:grpSpPr>
        <p:sp>
          <p:nvSpPr>
            <p:cNvPr id="18" name="Line 8"/>
            <p:cNvSpPr>
              <a:spLocks noChangeShapeType="1"/>
            </p:cNvSpPr>
            <p:nvPr>
              <p:custDataLst>
                <p:tags r:id="rId15"/>
              </p:custDataLst>
            </p:nvPr>
          </p:nvSpPr>
          <p:spPr bwMode="auto">
            <a:xfrm>
              <a:off x="0" y="288"/>
              <a:ext cx="1104" cy="0"/>
            </a:xfrm>
            <a:prstGeom prst="line">
              <a:avLst/>
            </a:prstGeom>
            <a:noFill/>
            <a:ln w="38100">
              <a:solidFill>
                <a:srgbClr val="0000FF"/>
              </a:solidFill>
              <a:rou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19" name="Text Box 9"/>
            <p:cNvSpPr txBox="1">
              <a:spLocks noChangeArrowheads="1"/>
            </p:cNvSpPr>
            <p:nvPr>
              <p:custDataLst>
                <p:tags r:id="rId16"/>
              </p:custDataLst>
            </p:nvPr>
          </p:nvSpPr>
          <p:spPr bwMode="auto">
            <a:xfrm>
              <a:off x="177" y="-99"/>
              <a:ext cx="734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① O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endPara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0" name="Text Box 10"/>
            <p:cNvSpPr txBox="1">
              <a:spLocks noChangeArrowheads="1"/>
            </p:cNvSpPr>
            <p:nvPr>
              <p:custDataLst>
                <p:tags r:id="rId17"/>
              </p:custDataLst>
            </p:nvPr>
          </p:nvSpPr>
          <p:spPr bwMode="auto">
            <a:xfrm>
              <a:off x="16" y="260"/>
              <a:ext cx="1180" cy="37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② H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、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Zn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grpSp>
        <p:nvGrpSpPr>
          <p:cNvPr id="21" name="Group 11"/>
          <p:cNvGrpSpPr/>
          <p:nvPr>
            <p:custDataLst>
              <p:tags r:id="rId18"/>
            </p:custDataLst>
          </p:nvPr>
        </p:nvGrpSpPr>
        <p:grpSpPr>
          <a:xfrm>
            <a:off x="5753212" y="2215663"/>
            <a:ext cx="2060752" cy="1491298"/>
            <a:chOff x="18" y="-50"/>
            <a:chExt cx="1104" cy="1102"/>
          </a:xfrm>
        </p:grpSpPr>
        <p:sp>
          <p:nvSpPr>
            <p:cNvPr id="22" name="Text Box 12"/>
            <p:cNvSpPr txBox="1">
              <a:spLocks noChangeArrowheads="1"/>
            </p:cNvSpPr>
            <p:nvPr>
              <p:custDataLst>
                <p:tags r:id="rId19"/>
              </p:custDataLst>
            </p:nvPr>
          </p:nvSpPr>
          <p:spPr bwMode="auto">
            <a:xfrm>
              <a:off x="18" y="347"/>
              <a:ext cx="1104" cy="70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R</a:t>
              </a:r>
              <a:r>
                <a:rPr lang="en-US" altLang="zh-CN" sz="2800" b="1" baseline="-25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1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－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</a:t>
              </a:r>
              <a:r>
                <a:rPr lang="zh-CN" altLang="en-US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＝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3" name="Group 13"/>
            <p:cNvGrpSpPr/>
            <p:nvPr>
              <p:custDataLst>
                <p:tags r:id="rId20"/>
              </p:custDataLst>
            </p:nvPr>
          </p:nvGrpSpPr>
          <p:grpSpPr>
            <a:xfrm>
              <a:off x="397" y="-50"/>
              <a:ext cx="480" cy="482"/>
              <a:chOff x="-35" y="-50"/>
              <a:chExt cx="480" cy="482"/>
            </a:xfrm>
          </p:grpSpPr>
          <p:sp>
            <p:nvSpPr>
              <p:cNvPr id="24" name="Line 14"/>
              <p:cNvSpPr>
                <a:spLocks noChangeShapeType="1"/>
              </p:cNvSpPr>
              <p:nvPr>
                <p:custDataLst>
                  <p:tags r:id="rId21"/>
                </p:custDataLst>
              </p:nvPr>
            </p:nvSpPr>
            <p:spPr bwMode="auto">
              <a:xfrm flipH="1">
                <a:off x="96" y="240"/>
                <a:ext cx="0" cy="192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25" name="Text Box 15"/>
              <p:cNvSpPr txBox="1">
                <a:spLocks noChangeArrowheads="1"/>
              </p:cNvSpPr>
              <p:nvPr>
                <p:custDataLst>
                  <p:tags r:id="rId22"/>
                </p:custDataLst>
              </p:nvPr>
            </p:nvSpPr>
            <p:spPr bwMode="auto">
              <a:xfrm>
                <a:off x="-35" y="-50"/>
                <a:ext cx="480" cy="38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R</a:t>
                </a:r>
                <a:r>
                  <a:rPr lang="en-US" altLang="zh-CN" sz="2800" b="1" baseline="-25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26" name="Rectangle 16"/>
          <p:cNvSpPr>
            <a:spLocks noChangeArrowheads="1"/>
          </p:cNvSpPr>
          <p:nvPr>
            <p:custDataLst>
              <p:tags r:id="rId23"/>
            </p:custDataLst>
          </p:nvPr>
        </p:nvSpPr>
        <p:spPr bwMode="auto">
          <a:xfrm>
            <a:off x="7644719" y="2692674"/>
            <a:ext cx="295658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/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+  R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CHO</a:t>
            </a:r>
            <a:endParaRPr lang="en-US" altLang="zh-CN" sz="2800" b="1" baseline="-250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" name="Text Box 17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382013" y="3492656"/>
            <a:ext cx="11643732" cy="20300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课堂练习</a:t>
            </a:r>
            <a:r>
              <a:rPr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现有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分子式为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14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的某烯烃，它与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加成反应生成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2,3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－二甲基戊烷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，它经臭氧氧化后，在锌存在下水解生成乙醛和一种酮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en-US" altLang="zh-CN" sz="2800" b="1" smtClean="0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RCOR</a:t>
            </a:r>
            <a:r>
              <a:rPr lang="en-US" altLang="zh-CN" sz="2800" b="1">
                <a:solidFill>
                  <a:schemeClr val="accent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′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由此推断该有机物的结构简式为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  </a:t>
            </a:r>
            <a:r>
              <a:rPr lang="en-US" altLang="zh-CN" sz="2800" b="1" u="sng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endParaRPr lang="zh-CN" altLang="en-US" sz="2800" b="1" u="sng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2" name="Text Box 22"/>
          <p:cNvSpPr txBox="1">
            <a:spLocks noChangeArrowheads="1"/>
          </p:cNvSpPr>
          <p:nvPr>
            <p:custDataLst>
              <p:tags r:id="rId25"/>
            </p:custDataLst>
          </p:nvPr>
        </p:nvSpPr>
        <p:spPr>
          <a:xfrm>
            <a:off x="170923" y="773710"/>
            <a:ext cx="6810901" cy="667445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ct val="0"/>
              </a:spcAft>
            </a:pP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拓展</a:t>
            </a:r>
            <a:r>
              <a:rPr lang="en-US" altLang="zh-CN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、烯烃氧化生成醛和酮</a:t>
            </a:r>
            <a:endParaRPr lang="zh-CN" altLang="en-US" sz="36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33" name="直接连接符 32"/>
          <p:cNvCxnSpPr/>
          <p:nvPr>
            <p:custDataLst>
              <p:tags r:id="rId26"/>
            </p:custDataLst>
          </p:nvPr>
        </p:nvCxnSpPr>
        <p:spPr>
          <a:xfrm flipH="1">
            <a:off x="1654505" y="2562904"/>
            <a:ext cx="181031" cy="597440"/>
          </a:xfrm>
          <a:prstGeom prst="line">
            <a:avLst/>
          </a:prstGeom>
          <a:ln w="5715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bldLvl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格 2"/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1278970" y="1148281"/>
          <a:ext cx="9041130" cy="4911090"/>
        </p:xfrm>
        <a:graphic>
          <a:graphicData uri="http://schemas.openxmlformats.org/drawingml/2006/table">
            <a:tbl>
              <a:tblPr>
                <a:effectLst/>
                <a:tableStyleId>{5940675A-B579-460E-94D1-54222C63F5DA}</a:tableStyleId>
              </a:tblPr>
              <a:tblGrid>
                <a:gridCol w="620395"/>
                <a:gridCol w="1501140"/>
                <a:gridCol w="3291205"/>
                <a:gridCol w="3628390"/>
              </a:tblGrid>
              <a:tr h="554355">
                <a:tc grid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endParaRPr lang="en-US" sz="2200" b="1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71755" marB="7175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0070C2">
                        <a:lumMod val="20000"/>
                        <a:lumOff val="80000"/>
                      </a:srgbClr>
                    </a:solidFill>
                  </a:tcPr>
                </a:tc>
                <a:tc hMerge="1">
                  <a:tcPr marL="144145" marR="144145" marT="71755" marB="7175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0070C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1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醛</a:t>
                      </a:r>
                      <a:endParaRPr lang="zh-CN" sz="2200" b="1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71755" marB="7175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0070C2">
                        <a:lumMod val="20000"/>
                        <a:lumOff val="80000"/>
                      </a:srgbClr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1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酮</a:t>
                      </a:r>
                      <a:endParaRPr lang="zh-CN" sz="2200" b="1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71755" marB="7175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rgbClr val="0070C2">
                        <a:lumMod val="20000"/>
                        <a:lumOff val="80000"/>
                      </a:srgbClr>
                    </a:solidFill>
                  </a:tcPr>
                </a:tc>
              </a:tr>
              <a:tr h="641985">
                <a:tc grid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官能团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 hMerge="1">
                  <a:tcPr marL="144145" marR="144145" marT="36195" marB="3619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  </a:t>
                      </a: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醛基</a:t>
                      </a:r>
                      <a:r>
                        <a:rPr 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：</a:t>
                      </a: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—CHO</a:t>
                      </a:r>
                      <a:endParaRPr lang="zh-CN" alt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b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酮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羰基</a:t>
                      </a:r>
                      <a:r>
                        <a:rPr 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：</a:t>
                      </a: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—CO—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b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28575">
                      <a:solidFill>
                        <a:srgbClr val="646464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</a:tr>
              <a:tr h="742950">
                <a:tc grid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官能团位置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 hMerge="1">
                  <a:tcPr marL="144145" marR="144145" marT="36195" marB="3619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碳链末端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最简单的醛是甲醛</a:t>
                      </a: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碳链中间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最简单的酮是丙酮</a:t>
                      </a: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</a:tr>
              <a:tr h="849630">
                <a:tc grid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结构通式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 hMerge="1">
                  <a:tcPr marL="144145" marR="144145" marT="36195" marB="3619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RCHO</a:t>
                      </a:r>
                      <a:endParaRPr lang="en-US" altLang="zh-CN" sz="2200" b="0" spc="130" smtClean="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en-US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(R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为烃基或氢原子</a:t>
                      </a: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b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mar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RCO</a:t>
                      </a: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R′</a:t>
                      </a:r>
                      <a:endParaRPr lang="en-US" altLang="zh-CN" sz="2200" b="0" spc="130" smtClean="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  <a:p>
                      <a:pPr marL="0"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Font typeface="Arial" panose="020B0604020202020204" pitchFamily="34" charset="0"/>
                        <a:buNone/>
                      </a:pPr>
                      <a:r>
                        <a:rPr lang="en-US" altLang="zh-CN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 </a:t>
                      </a:r>
                      <a:r>
                        <a:rPr lang="en-US" sz="2200" b="0" spc="130" smtClean="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(R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、</a:t>
                      </a: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R′</a:t>
                      </a:r>
                      <a:r>
                        <a:rPr 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均为烃基</a:t>
                      </a:r>
                      <a:r>
                        <a:rPr 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)</a:t>
                      </a:r>
                      <a:endParaRPr 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b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</a:tr>
              <a:tr h="0">
                <a:tc row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</a:pPr>
                      <a:r>
                        <a:rPr lang="zh-CN" altLang="zh-CN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</a:rPr>
                        <a:t>化学性质</a:t>
                      </a:r>
                      <a:endParaRPr lang="zh-CN" alt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</a:endParaRPr>
                    </a:p>
                  </a:txBody>
                  <a:tcPr marL="0" marR="0" marT="0" marB="0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加成反应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marL="0" lvl="0" indent="0" algn="ctr">
                        <a:buNone/>
                      </a:pPr>
                      <a:r>
                        <a:rPr lang="zh-CN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均可与H</a:t>
                      </a:r>
                      <a:r>
                        <a:rPr lang="zh-CN" sz="2200" spc="130" baseline="-2500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2</a:t>
                      </a:r>
                      <a:r>
                        <a:rPr lang="zh-CN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、HCN加成</a:t>
                      </a:r>
                      <a:endParaRPr lang="zh-CN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 hMerge="1"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</a:tcPr>
                </a:tc>
              </a:tr>
              <a:tr h="742950">
                <a:tc vMerge="1">
                  <a:tcPr marL="144145" marR="144145" marT="36195" marB="3619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olid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200" b="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rPr>
                        <a:t>氧化反应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indent="0"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altLang="en-US" sz="2200" spc="13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能</a:t>
                      </a:r>
                      <a:r>
                        <a:rPr lang="zh-CN" altLang="en-US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被银氨溶液、新制氢氧化铜等弱氧化剂氧化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None/>
                      </a:pPr>
                      <a:r>
                        <a:rPr lang="zh-CN" altLang="en-US" sz="2200" spc="130">
                          <a:solidFill>
                            <a:srgbClr val="FF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不能</a:t>
                      </a:r>
                      <a:r>
                        <a:rPr lang="zh-CN" altLang="en-US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被银氨溶液、新制氢氧化铜等弱氧化剂氧化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12700">
                      <a:solidFill>
                        <a:sysClr val="windowText" lastClr="000000"/>
                      </a:solidFill>
                      <a:prstDash val="sysDash"/>
                    </a:lnB>
                    <a:solidFill>
                      <a:sysClr val="window" lastClr="FFFFFF"/>
                    </a:solidFill>
                  </a:tcPr>
                </a:tc>
              </a:tr>
              <a:tr h="635000">
                <a:tc gridSpan="2">
                  <a:txBody>
                    <a:bodyPr wrap="square"/>
                    <a:lstStyle/>
                    <a:p>
                      <a:pPr indent="0" algn="ctr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联系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ysClr val="window" lastClr="FFFFFF"/>
                    </a:solidFill>
                  </a:tcPr>
                </a:tc>
                <a:tc hMerge="1">
                  <a:tcPr marL="144145" marR="144145" marT="36195" marB="36195" anchor="ctr">
                    <a:lnL w="9525">
                      <a:solidFill>
                        <a:srgbClr val="646464"/>
                      </a:solidFill>
                      <a:prstDash val="sysDash"/>
                    </a:lnL>
                    <a:lnR w="12700">
                      <a:solidFill>
                        <a:sysClr val="windowText" lastClr="000000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ysClr val="window" lastClr="FFFFFF"/>
                    </a:solidFill>
                  </a:tcPr>
                </a:tc>
                <a:tc gridSpan="2">
                  <a:txBody>
                    <a:bodyPr wrap="square"/>
                    <a:lstStyle/>
                    <a:p>
                      <a:pPr indent="0" algn="l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None/>
                      </a:pPr>
                      <a:r>
                        <a:rPr lang="zh-CN" sz="2200" spc="130">
                          <a:solidFill>
                            <a:sysClr val="windowText" lastClr="000000"/>
                          </a:solidFill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  <a:sym typeface="微软雅黑" panose="020B0503020204020204" charset="-122"/>
                        </a:rPr>
                        <a:t>碳原子数相同的饱和一元脂肪醛和饱和一元脂肪酮互为同分异构体</a:t>
                      </a:r>
                      <a:endParaRPr lang="zh-CN" altLang="en-US" sz="2200" b="0" spc="130">
                        <a:solidFill>
                          <a:sysClr val="windowText" lastClr="000000"/>
                        </a:solidFill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a:txBody>
                  <a:tcPr marL="144145" marR="144145" marT="36195" marB="36195" vert="horz" anchor="ctr">
                    <a:lnL w="12700">
                      <a:solidFill>
                        <a:sysClr val="windowText" lastClr="000000"/>
                      </a:solidFill>
                      <a:prstDash val="sysDash"/>
                    </a:lnL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  <a:solidFill>
                      <a:sysClr val="window" lastClr="FFFFFF"/>
                    </a:solidFill>
                  </a:tcPr>
                </a:tc>
                <a:tc hMerge="1">
                  <a:tcPr>
                    <a:lnR w="9525">
                      <a:solidFill>
                        <a:srgbClr val="646464"/>
                      </a:solidFill>
                      <a:prstDash val="sysDash"/>
                    </a:lnR>
                    <a:lnT w="12700">
                      <a:solidFill>
                        <a:sysClr val="windowText" lastClr="000000"/>
                      </a:solidFill>
                      <a:prstDash val="sysDash"/>
                    </a:lnT>
                    <a:lnB w="28575">
                      <a:solidFill>
                        <a:srgbClr val="646464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5" name="文本框 4"/>
          <p:cNvSpPr txBox="1"/>
          <p:nvPr>
            <p:custDataLst>
              <p:tags r:id="rId2"/>
            </p:custDataLst>
          </p:nvPr>
        </p:nvSpPr>
        <p:spPr>
          <a:xfrm>
            <a:off x="0" y="1898422"/>
            <a:ext cx="114952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课堂小结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556780" y="1501256"/>
            <a:ext cx="11158508" cy="22898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17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下列物质中不属于醛类的是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en-US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7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lang="en-US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                                                  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=CH—CHO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④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Cl—CH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—CHO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7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    B.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②④     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②③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	               D.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①④</a:t>
            </a:r>
            <a:endParaRPr lang="zh-CN" altLang="zh-CN" sz="2800">
              <a:solidFill>
                <a:srgbClr val="000000"/>
              </a:solidFill>
              <a:effectLst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5" name="对象 4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657224" y="2205880"/>
          <a:ext cx="7494155" cy="88060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7" name="文档" r:id="rId3" imgW="3841115" imgH="445135" progId="Word.Document.12">
                  <p:embed/>
                </p:oleObj>
              </mc:Choice>
              <mc:Fallback>
                <p:oleObj name="文档" r:id="rId3" imgW="3841115" imgH="44513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57224" y="2205880"/>
                        <a:ext cx="7494155" cy="88060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文本框 1"/>
          <p:cNvSpPr txBox="1"/>
          <p:nvPr>
            <p:custDataLst>
              <p:tags r:id="rId5"/>
            </p:custDataLst>
          </p:nvPr>
        </p:nvSpPr>
        <p:spPr>
          <a:xfrm>
            <a:off x="5433089" y="1557170"/>
            <a:ext cx="521970" cy="70675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B</a:t>
            </a:r>
            <a:endParaRPr lang="en-US" altLang="zh-CN" sz="40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>
            <p:custDataLst>
              <p:tags r:id="rId6"/>
            </p:custDataLst>
          </p:nvPr>
        </p:nvSpPr>
        <p:spPr>
          <a:xfrm>
            <a:off x="4222461" y="910591"/>
            <a:ext cx="2783205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800">
                <a:latin typeface="华文新魏" panose="02010800040101010101" pitchFamily="2" charset="-122"/>
                <a:ea typeface="华文新魏" panose="02010800040101010101" pitchFamily="2" charset="-122"/>
              </a:rPr>
              <a:t>课堂达标</a:t>
            </a:r>
            <a:endParaRPr lang="zh-CN" altLang="en-US" sz="4800"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7" name="矩形 6"/>
          <p:cNvSpPr>
            <a:spLocks noChangeAspect="1"/>
          </p:cNvSpPr>
          <p:nvPr>
            <p:custDataLst>
              <p:tags r:id="rId7"/>
            </p:custDataLst>
          </p:nvPr>
        </p:nvSpPr>
        <p:spPr>
          <a:xfrm>
            <a:off x="464416" y="3551833"/>
            <a:ext cx="8308109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下列有关说法正确的是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醛一定含醛基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含有醛基的物质一定是醛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丙醛只有丙酮一种同分异构体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醛类物质在常温常压下都为液体或固体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 fontAlgn="auto">
              <a:lnSpc>
                <a:spcPct val="150000"/>
              </a:lnSpc>
              <a:spcAft>
                <a:spcPct val="0"/>
              </a:spcAft>
              <a:tabLst>
                <a:tab pos="1029335" algn="l"/>
                <a:tab pos="1850390" algn="l"/>
                <a:tab pos="2538095" algn="l"/>
                <a:tab pos="3221990" algn="l"/>
              </a:tabLst>
            </a:pP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D.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含醛基的物质在一定条件下可与</a:t>
            </a:r>
            <a:r>
              <a:rPr lang="en-US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aseline="-250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zh-CN" sz="28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发生还原</a:t>
            </a:r>
            <a:r>
              <a:rPr lang="zh-CN" altLang="zh-CN" sz="28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endParaRPr lang="zh-CN" altLang="zh-CN" sz="2800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>
            <p:custDataLst>
              <p:tags r:id="rId8"/>
            </p:custDataLst>
          </p:nvPr>
        </p:nvSpPr>
        <p:spPr>
          <a:xfrm>
            <a:off x="4658071" y="3630169"/>
            <a:ext cx="549910" cy="706755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CN" sz="4000">
                <a:solidFill>
                  <a:srgbClr val="FF0000"/>
                </a:solidFill>
                <a:latin typeface="Times New Roman" panose="02020603050405020304" charset="0"/>
                <a:cs typeface="Times New Roman" panose="02020603050405020304" charset="0"/>
                <a:sym typeface="+mn-ea"/>
              </a:rPr>
              <a:t>D</a:t>
            </a:r>
            <a:endParaRPr lang="en-US" altLang="zh-CN" sz="4000">
              <a:solidFill>
                <a:srgbClr val="FF0000"/>
              </a:solidFill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591819" y="1062355"/>
            <a:ext cx="11424689" cy="52622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.</a:t>
            </a:r>
            <a:r>
              <a:rPr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下列说法错误的是</a:t>
            </a:r>
            <a:r>
              <a:rPr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　　)</a:t>
            </a:r>
            <a:endParaRPr sz="2800" b="1">
              <a:solidFill>
                <a:srgbClr val="11111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甲醛是一种有特殊刺激性气味的无色气体</a:t>
            </a:r>
            <a:r>
              <a:rPr sz="2800" b="1" err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，是新装修家庭中</a:t>
            </a:r>
            <a:r>
              <a:rPr lang="en-US"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的主要污染物</a:t>
            </a:r>
            <a:endParaRPr sz="2800" b="1">
              <a:solidFill>
                <a:srgbClr val="11111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福尔马林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是甲醛</a:t>
            </a:r>
            <a:r>
              <a:rPr sz="2800" b="1" err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的水溶液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sz="2800" b="1" err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具有杀菌、防腐性，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可用于保鲜鱼肉等食品</a:t>
            </a:r>
            <a:endParaRPr sz="2800" b="1">
              <a:solidFill>
                <a:srgbClr val="11111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苯甲醛属于芳香醛</a:t>
            </a:r>
            <a:r>
              <a:rPr lang="zh-CN" altLang="en-US"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，是制造染料、香料及药物的重要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原料</a:t>
            </a:r>
            <a:endParaRPr sz="2800" b="1">
              <a:solidFill>
                <a:srgbClr val="11111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>
              <a:lnSpc>
                <a:spcPct val="150000"/>
              </a:lnSpc>
            </a:pPr>
            <a:r>
              <a:rPr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altLang="en-US" sz="2800" b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丙酮是一种重要的有机溶剂和化工原料</a:t>
            </a:r>
            <a:r>
              <a:rPr sz="2800" b="1" err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。例如，钢瓶贮存乙</a:t>
            </a:r>
            <a:r>
              <a:rPr lang="en-US" sz="2800" b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炔时</a:t>
            </a:r>
            <a:r>
              <a:rPr sz="2800" b="1" err="1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sz="2800" b="1" err="1" smtClean="0">
                <a:solidFill>
                  <a:srgbClr val="111111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常用丙酮作为溶剂溶解乙炔</a:t>
            </a:r>
            <a:endParaRPr sz="2800" b="1" smtClean="0">
              <a:solidFill>
                <a:srgbClr val="111111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文本框 14"/>
          <p:cNvSpPr txBox="1"/>
          <p:nvPr>
            <p:custDataLst>
              <p:tags r:id="rId2"/>
            </p:custDataLst>
          </p:nvPr>
        </p:nvSpPr>
        <p:spPr>
          <a:xfrm>
            <a:off x="4007871" y="1140384"/>
            <a:ext cx="4671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smtClean="0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endParaRPr lang="en-US" sz="3600" smtClean="0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287655" y="1005609"/>
            <a:ext cx="11770360" cy="1323439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科学家研制出多种新型杀虫剂代替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DDT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，化合物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是其中的一种，其结构如下。下列关于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的说法中正确的是  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　　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3" name="图片 -2147482623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3" r:link="rId4"/>
          <a:stretch>
            <a:fillRect/>
          </a:stretch>
        </p:blipFill>
        <p:spPr>
          <a:xfrm>
            <a:off x="8130251" y="2389274"/>
            <a:ext cx="2556222" cy="22807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08940" y="2389274"/>
            <a:ext cx="8896985" cy="267652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．化合物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的分子式为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15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22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FeCl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溶液发生反应后溶液显紫色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 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最多可以与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 mol Cu(OH)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 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最多与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 mol 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发生加成反应</a:t>
            </a:r>
            <a:endParaRPr lang="zh-CN" altLang="en-US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6"/>
            </p:custDataLst>
          </p:nvPr>
        </p:nvSpPr>
        <p:spPr>
          <a:xfrm>
            <a:off x="6645217" y="1707942"/>
            <a:ext cx="554960" cy="70788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40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endParaRPr lang="en-US" altLang="en-US" sz="40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174625" y="631767"/>
            <a:ext cx="11715115" cy="954107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 fontAlgn="auto"/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5.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肉桂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(C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9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8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O)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是一种常用香精，在食品、医药化工等方面都有应用。肉桂醛与其他有机物具有如图所示的转化关系，其中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为一氯代物。</a:t>
            </a:r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3" name="对象 2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960582" y="1588722"/>
          <a:ext cx="10836678" cy="100969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8" name="" r:id="rId3" imgW="10534650" imgH="942975" progId="Word.Document.8">
                  <p:embed/>
                </p:oleObj>
              </mc:Choice>
              <mc:Fallback>
                <p:oleObj name="" r:id="rId3" imgW="10534650" imgH="942975" progId="Word.Document.8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60582" y="1588722"/>
                        <a:ext cx="10836678" cy="100969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文本框 3"/>
          <p:cNvSpPr txBox="1"/>
          <p:nvPr>
            <p:custDataLst>
              <p:tags r:id="rId5"/>
            </p:custDataLst>
          </p:nvPr>
        </p:nvSpPr>
        <p:spPr>
          <a:xfrm>
            <a:off x="46990" y="2441401"/>
            <a:ext cx="11842750" cy="397031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(1)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肉桂醛是苯的一取代物，红外光谱显示有碳碳双键，核磁共振氢谱显示有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6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组峰，则肉桂醛的结构简式是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________________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(2)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A→B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化学方程式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__________________________________________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(3)Z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不能发生的反应类型是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________(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填字母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)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A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．取代反应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	B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．加聚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反应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       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C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．加成反应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  	D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．消去反应</a:t>
            </a:r>
            <a:endParaRPr 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  <a:p>
            <a:pPr indent="0" fontAlgn="auto">
              <a:lnSpc>
                <a:spcPct val="150000"/>
              </a:lnSpc>
            </a:pP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(4)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肉桂醛</a:t>
            </a:r>
            <a:r>
              <a:rPr 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→X</a:t>
            </a:r>
            <a:r>
              <a:rPr 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的</a:t>
            </a:r>
            <a:r>
              <a:rPr 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化学方程式是</a:t>
            </a:r>
            <a:r>
              <a:rPr 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_______________________________________</a:t>
            </a:r>
            <a:r>
              <a:rPr lang="zh-CN" sz="24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。</a:t>
            </a:r>
            <a:endParaRPr lang="zh-CN" altLang="en-US" sz="24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5" name="图片 -2147482621"/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7"/>
          <a:stretch>
            <a:fillRect/>
          </a:stretch>
        </p:blipFill>
        <p:spPr>
          <a:xfrm>
            <a:off x="5541818" y="3008166"/>
            <a:ext cx="2225964" cy="554765"/>
          </a:xfrm>
          <a:prstGeom prst="rect">
            <a:avLst/>
          </a:prstGeom>
          <a:noFill/>
          <a:ln w="9525">
            <a:noFill/>
          </a:ln>
        </p:spPr>
      </p:pic>
      <p:grpSp>
        <p:nvGrpSpPr>
          <p:cNvPr id="8" name="组合 7"/>
          <p:cNvGrpSpPr/>
          <p:nvPr>
            <p:custDataLst>
              <p:tags r:id="rId8"/>
            </p:custDataLst>
          </p:nvPr>
        </p:nvGrpSpPr>
        <p:grpSpPr>
          <a:xfrm>
            <a:off x="4276436" y="3655976"/>
            <a:ext cx="7389091" cy="633401"/>
            <a:chOff x="4276436" y="3655976"/>
            <a:chExt cx="7389091" cy="633401"/>
          </a:xfrm>
        </p:grpSpPr>
        <p:pic>
          <p:nvPicPr>
            <p:cNvPr id="6" name="图片 5"/>
            <p:cNvPicPr>
              <a:picLocks noChangeAspect="1"/>
            </p:cNvPicPr>
            <p:nvPr>
              <p:custDataLst>
                <p:tags r:id="rId9"/>
              </p:custDataLst>
            </p:nvPr>
          </p:nvPicPr>
          <p:blipFill>
            <a:blip r:embed="rId10"/>
            <a:stretch>
              <a:fillRect/>
            </a:stretch>
          </p:blipFill>
          <p:spPr>
            <a:xfrm>
              <a:off x="4276436" y="3655976"/>
              <a:ext cx="4299671" cy="633401"/>
            </a:xfrm>
            <a:prstGeom prst="rect">
              <a:avLst/>
            </a:prstGeom>
          </p:spPr>
        </p:pic>
        <p:pic>
          <p:nvPicPr>
            <p:cNvPr id="7" name="图片 6"/>
            <p:cNvPicPr>
              <a:picLocks noChangeAspect="1"/>
            </p:cNvPicPr>
            <p:nvPr>
              <p:custDataLst>
                <p:tags r:id="rId11"/>
              </p:custDataLst>
            </p:nvPr>
          </p:nvPicPr>
          <p:blipFill>
            <a:blip r:embed="rId12"/>
            <a:stretch>
              <a:fillRect/>
            </a:stretch>
          </p:blipFill>
          <p:spPr>
            <a:xfrm>
              <a:off x="8360756" y="3655976"/>
              <a:ext cx="3304771" cy="618442"/>
            </a:xfrm>
            <a:prstGeom prst="rect">
              <a:avLst/>
            </a:prstGeom>
          </p:spPr>
        </p:pic>
      </p:grpSp>
      <p:sp>
        <p:nvSpPr>
          <p:cNvPr id="9" name="文本框 8"/>
          <p:cNvSpPr txBox="1"/>
          <p:nvPr>
            <p:custDataLst>
              <p:tags r:id="rId13"/>
            </p:custDataLst>
          </p:nvPr>
        </p:nvSpPr>
        <p:spPr>
          <a:xfrm>
            <a:off x="4742219" y="4426560"/>
            <a:ext cx="4766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FF0000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B</a:t>
            </a:r>
            <a:endParaRPr lang="en-US" sz="3200" b="1">
              <a:solidFill>
                <a:srgbClr val="FF0000"/>
              </a:solidFill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</a:endParaRPr>
          </a:p>
        </p:txBody>
      </p:sp>
      <p:grpSp>
        <p:nvGrpSpPr>
          <p:cNvPr id="13" name="组合 12"/>
          <p:cNvGrpSpPr/>
          <p:nvPr>
            <p:custDataLst>
              <p:tags r:id="rId14"/>
            </p:custDataLst>
          </p:nvPr>
        </p:nvGrpSpPr>
        <p:grpSpPr>
          <a:xfrm>
            <a:off x="4682085" y="5537744"/>
            <a:ext cx="7195807" cy="652540"/>
            <a:chOff x="4682085" y="5537744"/>
            <a:chExt cx="7195807" cy="652540"/>
          </a:xfrm>
        </p:grpSpPr>
        <p:pic>
          <p:nvPicPr>
            <p:cNvPr id="10" name="图片 9"/>
            <p:cNvPicPr>
              <a:picLocks noChangeAspect="1"/>
            </p:cNvPicPr>
            <p:nvPr>
              <p:custDataLst>
                <p:tags r:id="rId1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4682085" y="5537744"/>
              <a:ext cx="3678671" cy="652540"/>
            </a:xfrm>
            <a:prstGeom prst="rect">
              <a:avLst/>
            </a:prstGeom>
          </p:spPr>
        </p:pic>
        <p:pic>
          <p:nvPicPr>
            <p:cNvPr id="12" name="图片 11"/>
            <p:cNvPicPr>
              <a:picLocks noChangeAspect="1"/>
            </p:cNvPicPr>
            <p:nvPr>
              <p:custDataLst>
                <p:tags r:id="rId1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8325212" y="5555851"/>
              <a:ext cx="3552680" cy="616326"/>
            </a:xfrm>
            <a:prstGeom prst="rect">
              <a:avLst/>
            </a:prstGeom>
          </p:spPr>
        </p:pic>
      </p:grpSp>
      <p:pic>
        <p:nvPicPr>
          <p:cNvPr id="14" name="New picture"/>
          <p:cNvPicPr/>
          <p:nvPr>
            <p:custDataLst>
              <p:tags r:id="rId19"/>
            </p:custDataLst>
          </p:nvPr>
        </p:nvPicPr>
        <p:blipFill>
          <a:blip r:embed="rId20"/>
          <a:stretch>
            <a:fillRect/>
          </a:stretch>
        </p:blipFill>
        <p:spPr>
          <a:xfrm>
            <a:off x="12611100" y="10363200"/>
            <a:ext cx="342900" cy="254000"/>
          </a:xfrm>
          <a:prstGeom prst="cube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4"/>
          <p:cNvSpPr/>
          <p:nvPr>
            <p:custDataLst>
              <p:tags r:id="rId1"/>
            </p:custDataLst>
          </p:nvPr>
        </p:nvSpPr>
        <p:spPr>
          <a:xfrm>
            <a:off x="3478942" y="697007"/>
            <a:ext cx="5450132" cy="566050"/>
          </a:xfrm>
          <a:prstGeom prst="rect">
            <a:avLst/>
          </a:prstGeom>
          <a:noFill/>
          <a:ln w="12700">
            <a:solidFill>
              <a:srgbClr val="5B9BD5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AEDC7C"/>
                </a:solidFill>
              </a14:hiddenFill>
            </a:ext>
          </a:extLst>
        </p:spPr>
        <p:txBody>
          <a:bodyPr wrap="square" lIns="91185" tIns="45592" rIns="91185" bIns="45592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marL="0" marR="0" lvl="0" indent="0" algn="l" defTabSz="914400" rtl="0" eaLnBrk="1" fontAlgn="base" latinLnBrk="0" hangingPunct="1">
              <a:lnSpc>
                <a:spcPct val="11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2800" b="1" i="0" u="none" strike="noStrike" kern="0" cap="none" spc="0" normalizeH="0" baseline="0" noProof="0">
                <a:ln>
                  <a:noFill/>
                </a:ln>
                <a:solidFill>
                  <a:srgbClr val="1703DB"/>
                </a:solidFill>
                <a:effectLst/>
                <a:uLnTx/>
                <a:uFillTx/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宋体" panose="02010600030101010101" pitchFamily="2" charset="-122"/>
              </a:rPr>
              <a:t>含醛基类化合物的重要反应规律</a:t>
            </a:r>
            <a:endParaRPr kumimoji="0" lang="zh-CN" altLang="zh-CN" sz="2800" b="1" i="0" u="none" strike="noStrike" kern="0" cap="none" spc="0" normalizeH="0" baseline="0" noProof="0">
              <a:ln>
                <a:noFill/>
              </a:ln>
              <a:solidFill>
                <a:srgbClr val="1703DB"/>
              </a:solidFill>
              <a:effectLst/>
              <a:uLnTx/>
              <a:uFillTx/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宋体" panose="02010600030101010101" pitchFamily="2" charset="-122"/>
            </a:endParaRPr>
          </a:p>
        </p:txBody>
      </p:sp>
      <p:sp>
        <p:nvSpPr>
          <p:cNvPr id="3" name="矩形 1"/>
          <p:cNvSpPr>
            <a:spLocks noChangeAspect="1"/>
          </p:cNvSpPr>
          <p:nvPr>
            <p:custDataLst>
              <p:tags r:id="rId2"/>
            </p:custDataLst>
          </p:nvPr>
        </p:nvSpPr>
        <p:spPr>
          <a:xfrm>
            <a:off x="500859" y="1433718"/>
            <a:ext cx="4164733" cy="584197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185" tIns="45592" rIns="91185" bIns="45592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marL="457200" lvl="0" indent="-457200" defTabSz="914400">
              <a:lnSpc>
                <a:spcPct val="120000"/>
              </a:lnSpc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zh-CN" sz="2665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醛的氧化与还原规律</a:t>
            </a:r>
            <a:endParaRPr lang="zh-CN" altLang="zh-CN" sz="2400">
              <a:solidFill>
                <a:srgbClr val="3333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1067465" y="2403381"/>
            <a:ext cx="17684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R-CH</a:t>
            </a:r>
            <a:r>
              <a:rPr lang="en-US" altLang="zh-CN" sz="2800" b="1" baseline="-25000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5" name="直接连接符 4"/>
          <p:cNvCxnSpPr>
            <a:stCxn id="4" idx="3"/>
          </p:cNvCxnSpPr>
          <p:nvPr>
            <p:custDataLst>
              <p:tags r:id="rId4"/>
            </p:custDataLst>
          </p:nvPr>
        </p:nvCxnSpPr>
        <p:spPr>
          <a:xfrm flipV="1">
            <a:off x="2835898" y="2659859"/>
            <a:ext cx="1643840" cy="5132"/>
          </a:xfrm>
          <a:prstGeom prst="line">
            <a:avLst/>
          </a:prstGeom>
          <a:ln w="38100">
            <a:solidFill>
              <a:srgbClr val="00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直接连接符 5"/>
          <p:cNvCxnSpPr/>
          <p:nvPr>
            <p:custDataLst>
              <p:tags r:id="rId5"/>
            </p:custDataLst>
          </p:nvPr>
        </p:nvCxnSpPr>
        <p:spPr>
          <a:xfrm flipH="1">
            <a:off x="2459194" y="2783715"/>
            <a:ext cx="2020544" cy="1194"/>
          </a:xfrm>
          <a:prstGeom prst="line">
            <a:avLst/>
          </a:prstGeom>
          <a:ln w="38100">
            <a:solidFill>
              <a:srgbClr val="00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接连接符 6"/>
          <p:cNvCxnSpPr/>
          <p:nvPr>
            <p:custDataLst>
              <p:tags r:id="rId6"/>
            </p:custDataLst>
          </p:nvPr>
        </p:nvCxnSpPr>
        <p:spPr>
          <a:xfrm flipV="1">
            <a:off x="5908637" y="2624991"/>
            <a:ext cx="2020545" cy="5132"/>
          </a:xfrm>
          <a:prstGeom prst="line">
            <a:avLst/>
          </a:prstGeom>
          <a:ln w="38100">
            <a:solidFill>
              <a:srgbClr val="000099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文本框 7"/>
          <p:cNvSpPr txBox="1"/>
          <p:nvPr>
            <p:custDataLst>
              <p:tags r:id="rId7"/>
            </p:custDataLst>
          </p:nvPr>
        </p:nvSpPr>
        <p:spPr>
          <a:xfrm>
            <a:off x="4665592" y="2398249"/>
            <a:ext cx="13821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R-CHO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8"/>
            </p:custDataLst>
          </p:nvPr>
        </p:nvSpPr>
        <p:spPr>
          <a:xfrm>
            <a:off x="7962354" y="2363381"/>
            <a:ext cx="1644650" cy="52197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R-C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OH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文本框 9"/>
          <p:cNvSpPr txBox="1"/>
          <p:nvPr>
            <p:custDataLst>
              <p:tags r:id="rId9"/>
            </p:custDataLst>
          </p:nvPr>
        </p:nvSpPr>
        <p:spPr>
          <a:xfrm>
            <a:off x="2459193" y="2077277"/>
            <a:ext cx="233589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催化氧化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(O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10"/>
            </p:custDataLst>
          </p:nvPr>
        </p:nvSpPr>
        <p:spPr>
          <a:xfrm>
            <a:off x="6406146" y="2136639"/>
            <a:ext cx="906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氧化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文本框 11"/>
          <p:cNvSpPr txBox="1"/>
          <p:nvPr>
            <p:custDataLst>
              <p:tags r:id="rId11"/>
            </p:custDataLst>
          </p:nvPr>
        </p:nvSpPr>
        <p:spPr>
          <a:xfrm>
            <a:off x="2755120" y="2754382"/>
            <a:ext cx="15424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还原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(H</a:t>
            </a:r>
            <a:r>
              <a:rPr lang="en-US" altLang="zh-CN" sz="2800" b="1" baseline="-250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8"/>
          <p:cNvSpPr>
            <a:spLocks noChangeAspect="1"/>
          </p:cNvSpPr>
          <p:nvPr>
            <p:custDataLst>
              <p:tags r:id="rId12"/>
            </p:custDataLst>
          </p:nvPr>
        </p:nvSpPr>
        <p:spPr>
          <a:xfrm>
            <a:off x="555255" y="3768211"/>
            <a:ext cx="9796780" cy="1197610"/>
          </a:xfrm>
          <a:prstGeom prst="rect">
            <a:avLst/>
          </a:prstGeom>
          <a:noFill/>
          <a:ln>
            <a:noFill/>
            <a:miter lim="800000"/>
          </a:ln>
        </p:spPr>
        <p:txBody>
          <a:bodyPr wrap="square" lIns="91185" tIns="45592" rIns="91185" bIns="45592" anchor="t" anchorCtr="0">
            <a:spAutoFit/>
          </a:bodyPr>
          <a:lstStyle>
            <a:defPPr>
              <a:defRPr lang="zh-CN"/>
            </a:defPPr>
            <a:lvl1pPr marL="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1pPr>
            <a:lvl2pPr marL="4572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2pPr>
            <a:lvl3pPr marL="9144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3pPr>
            <a:lvl4pPr marL="13716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4pPr>
            <a:lvl5pPr marL="1828800" indent="0" algn="l" defTabSz="914400" rtl="0" eaLnBrk="1" fontAlgn="base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 lang="zh-CN" altLang="en-US" sz="2600" b="1" i="0" u="none" baseline="0">
                <a:solidFill>
                  <a:schemeClr val="tx1"/>
                </a:solidFill>
                <a:latin typeface="宋体" panose="02010600030101010101" pitchFamily="2" charset="-122"/>
                <a:ea typeface="宋体" panose="02010600030101010101" pitchFamily="2" charset="-122"/>
              </a:defRPr>
            </a:lvl5pPr>
          </a:lstStyle>
          <a:p>
            <a:pPr marL="342900" indent="-342900">
              <a:lnSpc>
                <a:spcPct val="150000"/>
              </a:lnSpc>
              <a:buClr>
                <a:srgbClr val="FF0000"/>
              </a:buClr>
              <a:buFont typeface="Wingdings" panose="05000000000000000000" pitchFamily="2" charset="2"/>
              <a:buChar char="Ø"/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相关定量计算</a:t>
            </a:r>
            <a:endParaRPr altLang="zh-CN" sz="2400">
              <a:solidFill>
                <a:srgbClr val="3333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marL="340995">
              <a:lnSpc>
                <a:spcPct val="150000"/>
              </a:lnSpc>
              <a:tabLst>
                <a:tab pos="1028700" algn="l"/>
                <a:tab pos="1849120" algn="l"/>
                <a:tab pos="2536825" algn="l"/>
                <a:tab pos="3219450" algn="l"/>
              </a:tabLst>
            </a:pPr>
            <a:r>
              <a:rPr lang="en-US"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</a:t>
            </a:r>
            <a:r>
              <a:rPr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一元醛发生银镜反应或与新制的</a:t>
            </a:r>
            <a:r>
              <a:rPr lang="en-US"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Cu(OH)</a:t>
            </a:r>
            <a:r>
              <a:rPr lang="en-US" altLang="zh-CN" sz="2400" baseline="-250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反应时，量的关系如下</a:t>
            </a:r>
            <a:r>
              <a:rPr lang="en-US" altLang="zh-CN" sz="2400">
                <a:solidFill>
                  <a:srgbClr val="3333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altLang="zh-CN" sz="2400">
              <a:solidFill>
                <a:srgbClr val="3333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5" name="H41.eps"/>
          <p:cNvPicPr>
            <a:picLocks noChangeAspect="1"/>
          </p:cNvPicPr>
          <p:nvPr>
            <p:custDataLst>
              <p:tags r:id="rId13"/>
            </p:custDataLst>
          </p:nvPr>
        </p:nvPicPr>
        <p:blipFill>
          <a:blip r:embed="rId14"/>
          <a:stretch>
            <a:fillRect/>
          </a:stretch>
        </p:blipFill>
        <p:spPr>
          <a:xfrm>
            <a:off x="2281587" y="5192563"/>
            <a:ext cx="7368617" cy="1437624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  <p:sp>
        <p:nvSpPr>
          <p:cNvPr id="16" name="文本框 15"/>
          <p:cNvSpPr txBox="1"/>
          <p:nvPr>
            <p:custDataLst>
              <p:tags r:id="rId15"/>
            </p:custDataLst>
          </p:nvPr>
        </p:nvSpPr>
        <p:spPr>
          <a:xfrm>
            <a:off x="4912454" y="2929275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b="1">
                <a:solidFill>
                  <a:srgbClr val="00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</a:t>
            </a:r>
            <a:endParaRPr lang="zh-CN" altLang="en-US" sz="3200" b="1">
              <a:solidFill>
                <a:srgbClr val="00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8" grpId="0"/>
      <p:bldP spid="9" grpId="0"/>
      <p:bldP spid="10" grpId="0"/>
      <p:bldP spid="11" grpId="0"/>
      <p:bldP spid="12" grpId="0"/>
      <p:bldP spid="14" grpId="0"/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385459" y="758355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醛和</a:t>
            </a:r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酮的命名：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3" name="文本框 2"/>
          <p:cNvSpPr txBox="1"/>
          <p:nvPr>
            <p:custDataLst>
              <p:tags r:id="rId2"/>
            </p:custDataLst>
          </p:nvPr>
        </p:nvSpPr>
        <p:spPr>
          <a:xfrm>
            <a:off x="481965" y="1404620"/>
            <a:ext cx="11710670" cy="1393825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wrap="square" lIns="50800" tIns="50800" rIns="50800" bIns="50800" anchor="ctr">
            <a:spAutoFit/>
          </a:bodyPr>
          <a:lstStyle/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）选取分子中连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有醛基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酮羰基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最长碳链作为主链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，按照 </a:t>
            </a:r>
            <a:endParaRPr lang="en-US" altLang="zh-CN" sz="2800" b="1">
              <a:solidFill>
                <a:srgbClr val="29292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 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主链所含碳原子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数称为“某醛”</a:t>
            </a:r>
            <a:r>
              <a:rPr lang="zh-CN" altLang="en-US" sz="2800" b="1" smtClean="0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或“某酮” 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solidFill>
                <a:srgbClr val="29292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文本框 3"/>
          <p:cNvSpPr txBox="1"/>
          <p:nvPr>
            <p:custDataLst>
              <p:tags r:id="rId3"/>
            </p:custDataLst>
          </p:nvPr>
        </p:nvSpPr>
        <p:spPr>
          <a:xfrm>
            <a:off x="461904" y="2676959"/>
            <a:ext cx="10218738" cy="747395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anchor="ctr">
            <a:spAutoFit/>
          </a:bodyPr>
          <a:lstStyle/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）从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醛基开始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或距离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酮羰基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最近的一端给主链碳原子编号。</a:t>
            </a:r>
            <a:endParaRPr lang="zh-CN" altLang="en-US" sz="2800" b="1">
              <a:solidFill>
                <a:srgbClr val="29292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文本框 4"/>
          <p:cNvSpPr txBox="1"/>
          <p:nvPr>
            <p:custDataLst>
              <p:tags r:id="rId4"/>
            </p:custDataLst>
          </p:nvPr>
        </p:nvSpPr>
        <p:spPr>
          <a:xfrm>
            <a:off x="483388" y="3447822"/>
            <a:ext cx="10217150" cy="747395"/>
          </a:xfrm>
          <a:prstGeom prst="rect">
            <a:avLst/>
          </a:prstGeom>
          <a:noFill/>
          <a:ln w="3175" cap="flat">
            <a:noFill/>
            <a:miter lim="400000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spcFirstLastPara="1" lIns="50800" tIns="50800" rIns="50800" bIns="50800" anchor="ctr">
            <a:spAutoFit/>
          </a:bodyPr>
          <a:lstStyle/>
          <a:p>
            <a:pPr defTabSz="91440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）在“某醛”</a:t>
            </a:r>
            <a:r>
              <a:rPr lang="zh-CN" altLang="en-US" sz="2800" b="1" smtClean="0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或“某酮”</a:t>
            </a:r>
            <a:r>
              <a:rPr lang="zh-CN" altLang="en-US" sz="2800" b="1">
                <a:solidFill>
                  <a:srgbClr val="29292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之前加上取代基的位次号和名称。</a:t>
            </a:r>
            <a:endParaRPr lang="zh-CN" altLang="en-US" sz="2800" b="1">
              <a:solidFill>
                <a:srgbClr val="29292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" name="组合 5"/>
          <p:cNvGrpSpPr/>
          <p:nvPr>
            <p:custDataLst>
              <p:tags r:id="rId5"/>
            </p:custDataLst>
          </p:nvPr>
        </p:nvGrpSpPr>
        <p:grpSpPr>
          <a:xfrm>
            <a:off x="5120636" y="4640009"/>
            <a:ext cx="4902659" cy="1142736"/>
            <a:chOff x="9145" y="3522"/>
            <a:chExt cx="6916" cy="1800"/>
          </a:xfrm>
        </p:grpSpPr>
        <p:grpSp>
          <p:nvGrpSpPr>
            <p:cNvPr id="7" name="组合 6"/>
            <p:cNvGrpSpPr/>
            <p:nvPr>
              <p:custDataLst>
                <p:tags r:id="rId6"/>
              </p:custDataLst>
            </p:nvPr>
          </p:nvGrpSpPr>
          <p:grpSpPr>
            <a:xfrm>
              <a:off x="9145" y="3522"/>
              <a:ext cx="6916" cy="1800"/>
              <a:chOff x="1207" y="3522"/>
              <a:chExt cx="7101" cy="1800"/>
            </a:xfrm>
          </p:grpSpPr>
          <p:grpSp>
            <p:nvGrpSpPr>
              <p:cNvPr id="9" name="组合 8"/>
              <p:cNvGrpSpPr/>
              <p:nvPr>
                <p:custDataLst>
                  <p:tags r:id="rId7"/>
                </p:custDataLst>
              </p:nvPr>
            </p:nvGrpSpPr>
            <p:grpSpPr>
              <a:xfrm>
                <a:off x="1207" y="3522"/>
                <a:ext cx="7101" cy="1800"/>
                <a:chOff x="793" y="2024"/>
                <a:chExt cx="1420" cy="360"/>
              </a:xfrm>
            </p:grpSpPr>
            <p:sp>
              <p:nvSpPr>
                <p:cNvPr id="11" name="文本框 10"/>
                <p:cNvSpPr txBox="1"/>
                <p:nvPr>
                  <p:custDataLst>
                    <p:tags r:id="rId8"/>
                  </p:custDataLst>
                </p:nvPr>
              </p:nvSpPr>
              <p:spPr>
                <a:xfrm>
                  <a:off x="1366" y="2219"/>
                  <a:ext cx="123" cy="1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sz="2800" b="1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en-US" altLang="zh-CN" sz="2800" b="1" baseline="-25000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12" name="矩形 11"/>
                <p:cNvSpPr/>
                <p:nvPr>
                  <p:custDataLst>
                    <p:tags r:id="rId9"/>
                  </p:custDataLst>
                </p:nvPr>
              </p:nvSpPr>
              <p:spPr>
                <a:xfrm>
                  <a:off x="793" y="2024"/>
                  <a:ext cx="1420" cy="165"/>
                </a:xfrm>
                <a:prstGeom prst="rect">
                  <a:avLst/>
                </a:prstGeom>
                <a:noFill/>
                <a:ln w="9525">
                  <a:noFill/>
                </a:ln>
              </p:spPr>
              <p:txBody>
                <a:bodyPr wrap="square">
                  <a:spAutoFit/>
                </a:bodyPr>
                <a:lstStyle/>
                <a:p>
                  <a:pPr defTabSz="914400"/>
                  <a:r>
                    <a:rPr lang="en-US" altLang="zh-CN" sz="2800" b="1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CH</a:t>
                  </a:r>
                  <a:r>
                    <a:rPr lang="en-US" altLang="zh-CN" sz="2800" b="1" baseline="-250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r>
                    <a:rPr lang="en-US" altLang="zh-CN" sz="2800" b="1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—CH</a:t>
                  </a:r>
                  <a:r>
                    <a:rPr lang="en-US" altLang="zh-CN" sz="2800" b="1" baseline="-250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—C—CH</a:t>
                  </a:r>
                  <a:r>
                    <a:rPr lang="en-US" altLang="zh-CN" sz="2800" b="1" baseline="-250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—CH</a:t>
                  </a:r>
                  <a:r>
                    <a:rPr lang="en-US" altLang="zh-CN" sz="2800" b="1" baseline="-25000">
                      <a:solidFill>
                        <a:prstClr val="black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3</a:t>
                  </a:r>
                  <a:endParaRPr lang="en-US" altLang="zh-CN" sz="2800" b="1">
                    <a:solidFill>
                      <a:prstClr val="black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cxnSp>
            <p:nvCxnSpPr>
              <p:cNvPr id="10" name="直接连接符 9"/>
              <p:cNvCxnSpPr/>
              <p:nvPr>
                <p:custDataLst>
                  <p:tags r:id="rId10"/>
                </p:custDataLst>
              </p:nvPr>
            </p:nvCxnSpPr>
            <p:spPr>
              <a:xfrm flipH="1">
                <a:off x="4352" y="4085"/>
                <a:ext cx="0" cy="573"/>
              </a:xfrm>
              <a:prstGeom prst="line">
                <a:avLst/>
              </a:prstGeom>
            </p:spPr>
            <p:style>
              <a:lnRef idx="3">
                <a:schemeClr val="accent1"/>
              </a:lnRef>
              <a:fillRef idx="0">
                <a:schemeClr val="accent1"/>
              </a:fillRef>
              <a:effectRef idx="2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8" name="直接连接符 7"/>
            <p:cNvCxnSpPr/>
            <p:nvPr>
              <p:custDataLst>
                <p:tags r:id="rId11"/>
              </p:custDataLst>
            </p:nvPr>
          </p:nvCxnSpPr>
          <p:spPr>
            <a:xfrm flipH="1">
              <a:off x="12352" y="4077"/>
              <a:ext cx="0" cy="57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文本框 12"/>
          <p:cNvSpPr txBox="1"/>
          <p:nvPr>
            <p:custDataLst>
              <p:tags r:id="rId12"/>
            </p:custDataLst>
          </p:nvPr>
        </p:nvSpPr>
        <p:spPr>
          <a:xfrm>
            <a:off x="6710008" y="5718624"/>
            <a:ext cx="1202573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戊酮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14" name="组合 13"/>
          <p:cNvGrpSpPr/>
          <p:nvPr>
            <p:custDataLst>
              <p:tags r:id="rId13"/>
            </p:custDataLst>
          </p:nvPr>
        </p:nvGrpSpPr>
        <p:grpSpPr>
          <a:xfrm>
            <a:off x="481800" y="4499812"/>
            <a:ext cx="4390644" cy="1329574"/>
            <a:chOff x="1207" y="3586"/>
            <a:chExt cx="6916" cy="1611"/>
          </a:xfrm>
        </p:grpSpPr>
        <p:sp>
          <p:nvSpPr>
            <p:cNvPr id="15" name="矩形 14"/>
            <p:cNvSpPr/>
            <p:nvPr>
              <p:custDataLst>
                <p:tags r:id="rId14"/>
              </p:custDataLst>
            </p:nvPr>
          </p:nvSpPr>
          <p:spPr>
            <a:xfrm>
              <a:off x="1207" y="3586"/>
              <a:ext cx="6916" cy="634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defTabSz="914400"/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3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—CH—CH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2</a:t>
              </a:r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—CHO</a:t>
              </a:r>
              <a:endParaRPr lang="en-US" altLang="zh-CN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cxnSp>
          <p:nvCxnSpPr>
            <p:cNvPr id="16" name="直接连接符 15"/>
            <p:cNvCxnSpPr/>
            <p:nvPr>
              <p:custDataLst>
                <p:tags r:id="rId15"/>
              </p:custDataLst>
            </p:nvPr>
          </p:nvCxnSpPr>
          <p:spPr>
            <a:xfrm flipH="1">
              <a:off x="3125" y="4075"/>
              <a:ext cx="0" cy="573"/>
            </a:xfrm>
            <a:prstGeom prst="line">
              <a:avLst/>
            </a:prstGeom>
          </p:spPr>
          <p:style>
            <a:lnRef idx="3">
              <a:schemeClr val="accent1"/>
            </a:lnRef>
            <a:fillRef idx="0">
              <a:schemeClr val="accent1"/>
            </a:fillRef>
            <a:effectRef idx="2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文本框 16"/>
            <p:cNvSpPr txBox="1"/>
            <p:nvPr>
              <p:custDataLst>
                <p:tags r:id="rId16"/>
              </p:custDataLst>
            </p:nvPr>
          </p:nvSpPr>
          <p:spPr>
            <a:xfrm>
              <a:off x="2768" y="4563"/>
              <a:ext cx="1329" cy="634"/>
            </a:xfrm>
            <a:prstGeom prst="rect">
              <a:avLst/>
            </a:prstGeom>
            <a:noFill/>
          </p:spPr>
          <p:txBody>
            <a:bodyPr wrap="none" rtlCol="0" anchor="t">
              <a:spAutoFit/>
            </a:bodyPr>
            <a:lstStyle/>
            <a:p>
              <a:pPr defTabSz="914400"/>
              <a:r>
                <a:rPr lang="en-US" altLang="zh-CN" sz="2800" b="1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CH</a:t>
              </a:r>
              <a:r>
                <a:rPr lang="en-US" altLang="zh-CN" sz="2800" b="1" baseline="-25000">
                  <a:solidFill>
                    <a:prstClr val="black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endParaRPr lang="zh-CN" altLang="en-US" sz="280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18" name="文本框 17"/>
          <p:cNvSpPr txBox="1"/>
          <p:nvPr>
            <p:custDataLst>
              <p:tags r:id="rId17"/>
            </p:custDataLst>
          </p:nvPr>
        </p:nvSpPr>
        <p:spPr>
          <a:xfrm>
            <a:off x="1194629" y="5775482"/>
            <a:ext cx="1920719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defTabSz="914400">
              <a:lnSpc>
                <a:spcPct val="150000"/>
              </a:lnSpc>
            </a:pPr>
            <a:r>
              <a:rPr 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3-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+mn-ea"/>
              </a:rPr>
              <a:t>甲基丁醛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  <a:sym typeface="+mn-ea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4" grpId="0" bldLvl="0" animBg="1"/>
      <p:bldP spid="5" grpId="0"/>
      <p:bldP spid="13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102284" y="652164"/>
            <a:ext cx="2031325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6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二、醛类</a:t>
            </a:r>
            <a:endParaRPr lang="zh-CN" altLang="en-US" sz="3600">
              <a:solidFill>
                <a:srgbClr val="0000FF"/>
              </a:solidFill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221226" y="1396734"/>
            <a:ext cx="408316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、甲醛（又称蚁醛）</a:t>
            </a:r>
            <a:endParaRPr lang="zh-CN" altLang="en-US" sz="3200">
              <a:solidFill>
                <a:srgbClr val="0000FF"/>
              </a:solidFill>
            </a:endParaRPr>
          </a:p>
        </p:txBody>
      </p:sp>
      <p:sp>
        <p:nvSpPr>
          <p:cNvPr id="4" name="椭圆 3"/>
          <p:cNvSpPr/>
          <p:nvPr>
            <p:custDataLst>
              <p:tags r:id="rId3"/>
            </p:custDataLst>
          </p:nvPr>
        </p:nvSpPr>
        <p:spPr>
          <a:xfrm>
            <a:off x="8920861" y="4951836"/>
            <a:ext cx="797890" cy="54489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椭圆 4"/>
          <p:cNvSpPr/>
          <p:nvPr>
            <p:custDataLst>
              <p:tags r:id="rId4"/>
            </p:custDataLst>
          </p:nvPr>
        </p:nvSpPr>
        <p:spPr>
          <a:xfrm>
            <a:off x="4334213" y="4958876"/>
            <a:ext cx="826848" cy="537852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320827" y="4951836"/>
            <a:ext cx="1007015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无色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、有强烈刺激性气味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气体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易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溶于水和有机溶剂，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有毒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文本框 6"/>
          <p:cNvSpPr txBox="1"/>
          <p:nvPr>
            <p:custDataLst>
              <p:tags r:id="rId6"/>
            </p:custDataLst>
          </p:nvPr>
        </p:nvSpPr>
        <p:spPr>
          <a:xfrm>
            <a:off x="730034" y="5839440"/>
            <a:ext cx="7037504" cy="523220"/>
          </a:xfrm>
          <a:prstGeom prst="rect">
            <a:avLst/>
          </a:prstGeom>
          <a:noFill/>
          <a:ln w="38100">
            <a:solidFill>
              <a:srgbClr val="C00000"/>
            </a:solidFill>
            <a:prstDash val="sysDash"/>
          </a:ln>
        </p:spPr>
        <p:txBody>
          <a:bodyPr wrap="none" rtlCol="0">
            <a:spAutoFit/>
          </a:bodyPr>
          <a:lstStyle/>
          <a:p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常温下，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烃的含氧衍生物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中唯一的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气态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物质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Text Box 7"/>
          <p:cNvSpPr txBox="1"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21226" y="4377776"/>
            <a:ext cx="152078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物性：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Rectangle 11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221226" y="2103370"/>
            <a:ext cx="179863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分子式：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Rectangle 14"/>
          <p:cNvSpPr>
            <a:spLocks noChangeArrowheads="1"/>
          </p:cNvSpPr>
          <p:nvPr>
            <p:custDataLst>
              <p:tags r:id="rId9"/>
            </p:custDataLst>
          </p:nvPr>
        </p:nvSpPr>
        <p:spPr bwMode="auto">
          <a:xfrm>
            <a:off x="2122370" y="2085840"/>
            <a:ext cx="1143262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CH</a:t>
            </a:r>
            <a:r>
              <a:rPr lang="en-US" altLang="zh-CN" sz="2800" b="1" baseline="-25000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zh-CN" altLang="en-US" sz="2800" b="1">
              <a:solidFill>
                <a:srgbClr val="42428E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2" name="矩形 21"/>
          <p:cNvSpPr/>
          <p:nvPr>
            <p:custDataLst>
              <p:tags r:id="rId10"/>
            </p:custDataLst>
          </p:nvPr>
        </p:nvSpPr>
        <p:spPr>
          <a:xfrm>
            <a:off x="3728536" y="2062611"/>
            <a:ext cx="16273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结构式：</a:t>
            </a:r>
            <a:endParaRPr lang="zh-CN" altLang="en-US" sz="280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3" name="矩形 22"/>
          <p:cNvSpPr/>
          <p:nvPr>
            <p:custDataLst>
              <p:tags r:id="rId11"/>
            </p:custDataLst>
          </p:nvPr>
        </p:nvSpPr>
        <p:spPr>
          <a:xfrm>
            <a:off x="7844014" y="2018575"/>
            <a:ext cx="198804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结构简式：</a:t>
            </a:r>
            <a:endParaRPr lang="zh-CN" altLang="en-US" sz="2800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" name="矩形 23"/>
          <p:cNvSpPr/>
          <p:nvPr>
            <p:custDataLst>
              <p:tags r:id="rId12"/>
            </p:custDataLst>
          </p:nvPr>
        </p:nvSpPr>
        <p:spPr>
          <a:xfrm>
            <a:off x="9832059" y="1989070"/>
            <a:ext cx="130997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spcBef>
                <a:spcPct val="50000"/>
              </a:spcBef>
            </a:pPr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HCHO</a:t>
            </a:r>
            <a:endParaRPr lang="en-US" altLang="zh-CN" sz="2800" b="1">
              <a:solidFill>
                <a:srgbClr val="42428E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>
            <p:custDataLst>
              <p:tags r:id="rId13"/>
            </p:custDataLst>
          </p:nvPr>
        </p:nvSpPr>
        <p:spPr>
          <a:xfrm>
            <a:off x="610203" y="3440453"/>
            <a:ext cx="19880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空间构型：</a:t>
            </a:r>
            <a:endParaRPr lang="zh-CN" altLang="en-US" sz="2800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>
            <p:custDataLst>
              <p:tags r:id="rId14"/>
            </p:custDataLst>
          </p:nvPr>
        </p:nvSpPr>
        <p:spPr>
          <a:xfrm>
            <a:off x="7325232" y="3440453"/>
            <a:ext cx="45157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ctr">
              <a:spcAft>
                <a:spcPct val="0"/>
              </a:spcAft>
            </a:pPr>
            <a:r>
              <a:rPr lang="zh-CN" altLang="zh-CN" sz="2800" b="1" kern="1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平面三角形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(4</a:t>
            </a:r>
            <a:r>
              <a:rPr lang="zh-CN" altLang="zh-CN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个原子</a:t>
            </a:r>
            <a:r>
              <a:rPr lang="zh-CN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共面</a:t>
            </a:r>
            <a:r>
              <a:rPr lang="en-US" altLang="zh-CN" sz="2800" b="1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solidFill>
                <a:srgbClr val="42428E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27" name="直接箭头连接符 26"/>
          <p:cNvCxnSpPr/>
          <p:nvPr>
            <p:custDataLst>
              <p:tags r:id="rId15"/>
            </p:custDataLst>
          </p:nvPr>
        </p:nvCxnSpPr>
        <p:spPr>
          <a:xfrm flipV="1">
            <a:off x="5019789" y="4852781"/>
            <a:ext cx="292999" cy="2593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4" name="图片 -2147482622"/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17"/>
          <a:stretch>
            <a:fillRect/>
          </a:stretch>
        </p:blipFill>
        <p:spPr>
          <a:xfrm>
            <a:off x="5223556" y="3026898"/>
            <a:ext cx="1681087" cy="1364743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5" name="Picture 6"/>
          <p:cNvPicPr>
            <a:picLocks noChangeAspect="1"/>
          </p:cNvPicPr>
          <p:nvPr>
            <p:custDataLst>
              <p:tags r:id="rId18"/>
            </p:custDataLst>
          </p:nvPr>
        </p:nvPicPr>
        <p:blipFill>
          <a:blip r:embed="rId19"/>
          <a:stretch>
            <a:fillRect/>
          </a:stretch>
        </p:blipFill>
        <p:spPr>
          <a:xfrm>
            <a:off x="2902709" y="3013100"/>
            <a:ext cx="1549277" cy="142557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36" name="图片 35"/>
          <p:cNvPicPr>
            <a:picLocks noChangeAspect="1"/>
          </p:cNvPicPr>
          <p:nvPr>
            <p:custDataLst>
              <p:tags r:id="rId20"/>
            </p:custDataLst>
          </p:nvPr>
        </p:nvPicPr>
        <p:blipFill>
          <a:blip r:embed="rId21">
            <a:lum bright="-6000"/>
          </a:blip>
          <a:stretch>
            <a:fillRect/>
          </a:stretch>
        </p:blipFill>
        <p:spPr>
          <a:xfrm>
            <a:off x="5517187" y="1719860"/>
            <a:ext cx="1504950" cy="93345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4" grpId="0"/>
      <p:bldP spid="18" grpId="0"/>
      <p:bldP spid="24" grpId="0"/>
      <p:bldP spid="2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8"/>
          <p:cNvSpPr txBox="1"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244836" y="1760500"/>
            <a:ext cx="192285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福尔马林：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Text Box 9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001811" y="1779029"/>
            <a:ext cx="7648181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质量分数为</a:t>
            </a:r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35%~40%</a:t>
            </a:r>
            <a:r>
              <a:rPr lang="zh-CN" altLang="en-US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的</a:t>
            </a:r>
            <a:r>
              <a:rPr lang="zh-CN" altLang="en-US" sz="2800" b="1">
                <a:solidFill>
                  <a:schemeClr val="accent6">
                    <a:lumMod val="75000"/>
                  </a:schemeClr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甲醛水溶液</a:t>
            </a:r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</a:t>
            </a:r>
            <a:r>
              <a:rPr lang="zh-CN" altLang="en-US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混合物</a:t>
            </a:r>
            <a:r>
              <a:rPr lang="en-US" altLang="zh-CN" sz="2800" b="1">
                <a:solidFill>
                  <a:srgbClr val="42428E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)</a:t>
            </a:r>
            <a:endParaRPr lang="zh-CN" altLang="en-US" sz="2800" b="1">
              <a:solidFill>
                <a:srgbClr val="42428E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Text Box 15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232674" y="668910"/>
            <a:ext cx="144099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用途：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Rectangle 17"/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137191" y="3478169"/>
            <a:ext cx="134524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4)</a:t>
            </a: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危害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872088" y="2480931"/>
            <a:ext cx="379142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kumimoji="1"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具有防腐和杀菌能力。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7" name="矩形 6"/>
          <p:cNvSpPr/>
          <p:nvPr>
            <p:custDataLst>
              <p:tags r:id="rId6"/>
            </p:custDataLst>
          </p:nvPr>
        </p:nvSpPr>
        <p:spPr>
          <a:xfrm>
            <a:off x="139161" y="2923292"/>
            <a:ext cx="1008480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50000"/>
              </a:spcBef>
            </a:pP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②重要的有机合成原料：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制药，香料，燃料、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合成酚醛树脂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" name="矩形 7"/>
          <p:cNvSpPr/>
          <p:nvPr>
            <p:custDataLst>
              <p:tags r:id="rId7"/>
            </p:custDataLst>
          </p:nvPr>
        </p:nvSpPr>
        <p:spPr>
          <a:xfrm>
            <a:off x="170645" y="1142422"/>
            <a:ext cx="8443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①甲醛的水溶液（福尔马林）</a:t>
            </a:r>
            <a:r>
              <a:rPr lang="zh-CN" altLang="zh-CN" sz="2800" b="1" kern="1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可用</a:t>
            </a:r>
            <a:r>
              <a:rPr lang="zh-CN" altLang="zh-CN" sz="2800" b="1" kern="10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于消毒</a:t>
            </a:r>
            <a:r>
              <a:rPr lang="zh-CN" altLang="zh-CN" sz="2800" b="1" kern="100" smtClean="0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和</a:t>
            </a:r>
            <a:r>
              <a:rPr lang="zh-CN" altLang="en-US" sz="2800" b="1" smtClean="0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浸</a:t>
            </a:r>
            <a:r>
              <a:rPr lang="zh-CN" altLang="en-US" sz="2800" b="1">
                <a:solidFill>
                  <a:prstClr val="black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制标本</a:t>
            </a:r>
            <a:endParaRPr lang="zh-CN" altLang="en-US" sz="2800" b="1">
              <a:solidFill>
                <a:prstClr val="black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0" name="组合 9"/>
          <p:cNvGrpSpPr/>
          <p:nvPr>
            <p:custDataLst>
              <p:tags r:id="rId8"/>
            </p:custDataLst>
          </p:nvPr>
        </p:nvGrpSpPr>
        <p:grpSpPr>
          <a:xfrm>
            <a:off x="9838811" y="3446512"/>
            <a:ext cx="2144574" cy="2729003"/>
            <a:chOff x="8900726" y="2360923"/>
            <a:chExt cx="2749949" cy="2729003"/>
          </a:xfrm>
        </p:grpSpPr>
        <p:pic>
          <p:nvPicPr>
            <p:cNvPr id="11" name="Picture 2"/>
            <p:cNvPicPr>
              <a:picLocks noChangeAspect="1" noChangeArrowheads="1"/>
            </p:cNvPicPr>
            <p:nvPr>
              <p:custDataLst>
                <p:tags r:id="rId9"/>
              </p:custDataLst>
            </p:nvPr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8900726" y="2360923"/>
              <a:ext cx="2749949" cy="2134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12" name="TextBox 3"/>
            <p:cNvSpPr txBox="1"/>
            <p:nvPr>
              <p:custDataLst>
                <p:tags r:id="rId11"/>
              </p:custDataLst>
            </p:nvPr>
          </p:nvSpPr>
          <p:spPr>
            <a:xfrm>
              <a:off x="9332268" y="4382040"/>
              <a:ext cx="219195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sz="2000" b="1" smtClean="0">
                  <a:solidFill>
                    <a:srgbClr val="0000FF"/>
                  </a:solidFill>
                  <a:latin typeface="华文新魏" panose="02010800040101010101" pitchFamily="2" charset="-122"/>
                  <a:ea typeface="华文新魏" panose="02010800040101010101" pitchFamily="2" charset="-122"/>
                </a:rPr>
                <a:t>福尔马林浸泡的鱼标本</a:t>
              </a:r>
              <a:endParaRPr lang="zh-CN" altLang="en-US" sz="20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endParaRPr>
            </a:p>
          </p:txBody>
        </p:sp>
      </p:grpSp>
      <p:pic>
        <p:nvPicPr>
          <p:cNvPr id="13" name="图片 12"/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13"/>
          <a:stretch>
            <a:fillRect/>
          </a:stretch>
        </p:blipFill>
        <p:spPr>
          <a:xfrm>
            <a:off x="9950537" y="774496"/>
            <a:ext cx="2133600" cy="2276475"/>
          </a:xfrm>
          <a:prstGeom prst="rect">
            <a:avLst/>
          </a:prstGeom>
        </p:spPr>
      </p:pic>
      <p:sp>
        <p:nvSpPr>
          <p:cNvPr id="14" name="Text Box 2"/>
          <p:cNvSpPr txBox="1">
            <a:spLocks noChangeArrowheads="1"/>
          </p:cNvSpPr>
          <p:nvPr>
            <p:custDataLst>
              <p:tags r:id="rId14"/>
            </p:custDataLst>
          </p:nvPr>
        </p:nvSpPr>
        <p:spPr bwMode="auto">
          <a:xfrm>
            <a:off x="1378587" y="5886058"/>
            <a:ext cx="4447314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为求延长保质期 不良奸商竟然给冰鲜鱼浸</a:t>
            </a:r>
            <a:r>
              <a:rPr lang="zh-CN" altLang="en-US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甲醛</a:t>
            </a:r>
            <a:r>
              <a:rPr lang="zh-CN" altLang="en-US" b="1" smtClean="0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保鲜，食用</a:t>
            </a:r>
            <a:r>
              <a:rPr lang="zh-CN" altLang="en-US" b="1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甲醛过量会休克和</a:t>
            </a:r>
            <a:r>
              <a:rPr lang="zh-CN" altLang="en-US" b="1" smtClean="0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微软雅黑" panose="020B0503020204020204" charset="-122"/>
              </a:rPr>
              <a:t>致癌。</a:t>
            </a:r>
            <a:endParaRPr lang="zh-CN" altLang="en-US" b="1" smtClean="0">
              <a:solidFill>
                <a:schemeClr val="tx1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  <a:cs typeface="微软雅黑" panose="020B0503020204020204" charset="-122"/>
            </a:endParaRPr>
          </a:p>
        </p:txBody>
      </p:sp>
      <p:pic>
        <p:nvPicPr>
          <p:cNvPr id="15" name="Picture 3"/>
          <p:cNvPicPr>
            <a:picLocks noChangeAspect="1" noChangeArrowheads="1"/>
          </p:cNvPicPr>
          <p:nvPr>
            <p:custDataLst>
              <p:tags r:id="rId15"/>
            </p:custDataLst>
          </p:nvPr>
        </p:nvPicPr>
        <p:blipFill>
          <a:blip r:embed="rId16"/>
          <a:stretch>
            <a:fillRect/>
          </a:stretch>
        </p:blipFill>
        <p:spPr bwMode="auto">
          <a:xfrm>
            <a:off x="1818973" y="3541370"/>
            <a:ext cx="3121406" cy="22498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10"/>
          <p:cNvPicPr>
            <a:picLocks noChangeAspect="1" noChangeArrowheads="1"/>
          </p:cNvPicPr>
          <p:nvPr>
            <p:custDataLst>
              <p:tags r:id="rId17"/>
            </p:custDataLst>
          </p:nvPr>
        </p:nvPicPr>
        <p:blipFill>
          <a:blip r:embed="rId18"/>
          <a:stretch>
            <a:fillRect/>
          </a:stretch>
        </p:blipFill>
        <p:spPr bwMode="auto">
          <a:xfrm>
            <a:off x="6392436" y="3452259"/>
            <a:ext cx="2656068" cy="22863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Rectangle 11"/>
          <p:cNvSpPr>
            <a:spLocks noChangeArrowheads="1"/>
          </p:cNvSpPr>
          <p:nvPr>
            <p:custDataLst>
              <p:tags r:id="rId19"/>
            </p:custDataLst>
          </p:nvPr>
        </p:nvSpPr>
        <p:spPr bwMode="auto">
          <a:xfrm>
            <a:off x="6429724" y="5886058"/>
            <a:ext cx="2581493" cy="92333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b="1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新装修的房子，</a:t>
            </a:r>
            <a:r>
              <a:rPr lang="zh-CN" altLang="en-US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甲醛</a:t>
            </a:r>
            <a:r>
              <a:rPr lang="zh-CN" altLang="en-US" b="1">
                <a:solidFill>
                  <a:schemeClr val="tx1">
                    <a:lumMod val="50000"/>
                  </a:schemeClr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超标易诱发儿童白血病</a:t>
            </a:r>
            <a:endParaRPr lang="zh-CN" altLang="en-US" b="1">
              <a:solidFill>
                <a:schemeClr val="tx1">
                  <a:lumMod val="50000"/>
                </a:schemeClr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500"/>
                            </p:stCondLst>
                            <p:childTnLst>
                              <p:par>
                                <p:cTn id="1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6" grpId="0"/>
      <p:bldP spid="7" grpId="0"/>
      <p:bldP spid="8" grpId="0"/>
      <p:bldP spid="14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419155" y="745628"/>
            <a:ext cx="2040943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5)</a:t>
            </a:r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化学性质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: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0" name="TextBox 4"/>
          <p:cNvSpPr txBox="1"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2970905" y="623688"/>
            <a:ext cx="2693752" cy="645160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 wrap="square">
            <a:spAutoFit/>
          </a:bodyPr>
          <a:lstStyle/>
          <a:p>
            <a:pPr defTabSz="914400" hangingPunct="1">
              <a:defRPr/>
            </a:pPr>
            <a:r>
              <a:rPr lang="en-US" altLang="zh-CN" sz="3600" b="1" i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lang="zh-CN" altLang="en-US" sz="2800" b="1" i="0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黑体" panose="02010609060101010101" charset="-122"/>
              </a:rPr>
              <a:t>具有醛的通性</a:t>
            </a:r>
            <a:endParaRPr lang="zh-CN" altLang="en-US" sz="2800" b="1" i="0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黑体" panose="02010609060101010101" charset="-122"/>
            </a:endParaRPr>
          </a:p>
        </p:txBody>
      </p:sp>
      <p:sp>
        <p:nvSpPr>
          <p:cNvPr id="241" name="Text Box 7"/>
          <p:cNvSpPr txBox="1"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962492" y="2400238"/>
            <a:ext cx="1427006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zh-CN" altLang="en-US" sz="2800" b="1">
                <a:solidFill>
                  <a:srgbClr val="42428E"/>
                </a:solidFill>
                <a:ea typeface="华文新魏" panose="02010800040101010101" pitchFamily="2" charset="-122"/>
                <a:cs typeface="Times New Roman" panose="02020603050405020304" charset="0"/>
              </a:rPr>
              <a:t>特殊点： </a:t>
            </a:r>
            <a:endParaRPr lang="zh-CN" altLang="en-US" sz="2800" b="1">
              <a:solidFill>
                <a:srgbClr val="42428E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42" name="Group 18"/>
          <p:cNvGrpSpPr/>
          <p:nvPr>
            <p:custDataLst>
              <p:tags r:id="rId4"/>
            </p:custDataLst>
          </p:nvPr>
        </p:nvGrpSpPr>
        <p:grpSpPr>
          <a:xfrm>
            <a:off x="4830406" y="1287171"/>
            <a:ext cx="2592387" cy="963612"/>
            <a:chOff x="0" y="0"/>
            <a:chExt cx="1633" cy="607"/>
          </a:xfrm>
        </p:grpSpPr>
        <p:sp>
          <p:nvSpPr>
            <p:cNvPr id="243" name="Text Box 3"/>
            <p:cNvSpPr txBox="1">
              <a:spLocks noChangeArrowheads="1"/>
            </p:cNvSpPr>
            <p:nvPr>
              <p:custDataLst>
                <p:tags r:id="rId5"/>
              </p:custDataLst>
            </p:nvPr>
          </p:nvSpPr>
          <p:spPr bwMode="auto">
            <a:xfrm>
              <a:off x="0" y="242"/>
              <a:ext cx="1633" cy="3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3200" b="1">
                  <a:ea typeface="华文新魏" panose="02010800040101010101" pitchFamily="2" charset="-122"/>
                  <a:cs typeface="Times New Roman" panose="02020603050405020304" charset="0"/>
                </a:rPr>
                <a:t>H—C—H</a:t>
              </a:r>
              <a:endParaRPr lang="en-US" altLang="zh-CN" sz="32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44" name="Text Box 4"/>
            <p:cNvSpPr txBox="1">
              <a:spLocks noChangeArrowheads="1"/>
            </p:cNvSpPr>
            <p:nvPr>
              <p:custDataLst>
                <p:tags r:id="rId6"/>
              </p:custDataLst>
            </p:nvPr>
          </p:nvSpPr>
          <p:spPr bwMode="auto">
            <a:xfrm>
              <a:off x="597" y="0"/>
              <a:ext cx="427" cy="4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3200" b="1">
                  <a:ea typeface="华文新魏" panose="02010800040101010101" pitchFamily="2" charset="-122"/>
                  <a:cs typeface="Times New Roman" panose="02020603050405020304" charset="0"/>
                </a:rPr>
                <a:t>O=</a:t>
              </a:r>
              <a:endParaRPr lang="en-US" altLang="zh-CN" sz="32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45" name="AutoShape 5"/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5717399" y="1287169"/>
            <a:ext cx="1657298" cy="993280"/>
          </a:xfrm>
          <a:prstGeom prst="flowChartConnector">
            <a:avLst/>
          </a:prstGeom>
          <a:noFill/>
          <a:ln w="28575">
            <a:solidFill>
              <a:srgbClr val="FF0000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endParaRPr lang="zh-CN" altLang="en-US" sz="2800" b="1">
              <a:solidFill>
                <a:srgbClr val="0000FF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6" name="AutoShape 6"/>
          <p:cNvSpPr>
            <a:spLocks noChangeArrowheads="1"/>
          </p:cNvSpPr>
          <p:nvPr>
            <p:custDataLst>
              <p:tags r:id="rId8"/>
            </p:custDataLst>
          </p:nvPr>
        </p:nvSpPr>
        <p:spPr bwMode="auto">
          <a:xfrm>
            <a:off x="4978801" y="1287173"/>
            <a:ext cx="1477203" cy="1035005"/>
          </a:xfrm>
          <a:prstGeom prst="flowChartConnector">
            <a:avLst/>
          </a:prstGeom>
          <a:noFill/>
          <a:ln w="28575" cap="rnd">
            <a:solidFill>
              <a:srgbClr val="0000FF"/>
            </a:solidFill>
            <a:prstDash val="sysDot"/>
            <a:rou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80000"/>
              </a:lnSpc>
              <a:spcBef>
                <a:spcPct val="50000"/>
              </a:spcBef>
            </a:pPr>
            <a:endParaRPr lang="zh-CN" altLang="en-US" sz="2800" b="1">
              <a:solidFill>
                <a:srgbClr val="0000FF"/>
              </a:solidFill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7" name="矩形 246"/>
          <p:cNvSpPr/>
          <p:nvPr>
            <p:custDataLst>
              <p:tags r:id="rId9"/>
            </p:custDataLst>
          </p:nvPr>
        </p:nvSpPr>
        <p:spPr>
          <a:xfrm>
            <a:off x="2275507" y="2463866"/>
            <a:ext cx="6050054" cy="4801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28600" indent="-228600">
              <a:lnSpc>
                <a:spcPct val="90000"/>
              </a:lnSpc>
              <a:spcBef>
                <a:spcPct val="50000"/>
              </a:spcBef>
              <a:buClr>
                <a:prstClr val="white"/>
              </a:buClr>
            </a:pP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甲醛中相当于有</a:t>
            </a:r>
            <a:r>
              <a:rPr kumimoji="1"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kumimoji="1"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个</a:t>
            </a:r>
            <a:r>
              <a:rPr kumimoji="1"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-CHO</a:t>
            </a:r>
            <a:r>
              <a:rPr kumimoji="1"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可被氧化。</a:t>
            </a:r>
            <a:endParaRPr kumimoji="1"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48" name="文本框 247"/>
          <p:cNvSpPr txBox="1"/>
          <p:nvPr>
            <p:custDataLst>
              <p:tags r:id="rId10"/>
            </p:custDataLst>
          </p:nvPr>
        </p:nvSpPr>
        <p:spPr>
          <a:xfrm>
            <a:off x="1101147" y="1511824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u="sng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结构决定性质</a:t>
            </a:r>
            <a:endParaRPr lang="zh-CN" altLang="en-US" sz="2800" b="1" u="sng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cxnSp>
        <p:nvCxnSpPr>
          <p:cNvPr id="249" name="直接箭头连接符 248"/>
          <p:cNvCxnSpPr/>
          <p:nvPr>
            <p:custDataLst>
              <p:tags r:id="rId11"/>
            </p:custDataLst>
          </p:nvPr>
        </p:nvCxnSpPr>
        <p:spPr>
          <a:xfrm flipV="1">
            <a:off x="6126599" y="1437269"/>
            <a:ext cx="1135097" cy="23083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0" name="文本框 249"/>
          <p:cNvSpPr txBox="1"/>
          <p:nvPr>
            <p:custDataLst>
              <p:tags r:id="rId12"/>
            </p:custDataLst>
          </p:nvPr>
        </p:nvSpPr>
        <p:spPr>
          <a:xfrm>
            <a:off x="7261693" y="1136741"/>
            <a:ext cx="1422184" cy="46166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zh-CN" altLang="en-US" sz="24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endParaRPr lang="zh-CN" altLang="en-US" sz="24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51" name="Group 18"/>
          <p:cNvGrpSpPr/>
          <p:nvPr>
            <p:custDataLst>
              <p:tags r:id="rId13"/>
            </p:custDataLst>
          </p:nvPr>
        </p:nvGrpSpPr>
        <p:grpSpPr>
          <a:xfrm>
            <a:off x="1883514" y="3120715"/>
            <a:ext cx="2592387" cy="908050"/>
            <a:chOff x="0" y="0"/>
            <a:chExt cx="1633" cy="572"/>
          </a:xfrm>
        </p:grpSpPr>
        <p:sp>
          <p:nvSpPr>
            <p:cNvPr id="252" name="Text Box 3"/>
            <p:cNvSpPr txBox="1">
              <a:spLocks noChangeArrowheads="1"/>
            </p:cNvSpPr>
            <p:nvPr>
              <p:custDataLst>
                <p:tags r:id="rId14"/>
              </p:custDataLst>
            </p:nvPr>
          </p:nvSpPr>
          <p:spPr bwMode="auto">
            <a:xfrm>
              <a:off x="0" y="242"/>
              <a:ext cx="1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H—C—H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3" name="Text Box 4"/>
            <p:cNvSpPr txBox="1">
              <a:spLocks noChangeArrowheads="1"/>
            </p:cNvSpPr>
            <p:nvPr>
              <p:custDataLst>
                <p:tags r:id="rId15"/>
              </p:custDataLst>
            </p:nvPr>
          </p:nvSpPr>
          <p:spPr bwMode="auto">
            <a:xfrm>
              <a:off x="636" y="0"/>
              <a:ext cx="388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O=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cxnSp>
        <p:nvCxnSpPr>
          <p:cNvPr id="254" name="直接连接符 253"/>
          <p:cNvCxnSpPr/>
          <p:nvPr>
            <p:custDataLst>
              <p:tags r:id="rId16"/>
            </p:custDataLst>
          </p:nvPr>
        </p:nvCxnSpPr>
        <p:spPr>
          <a:xfrm flipH="1">
            <a:off x="3499643" y="3449330"/>
            <a:ext cx="0" cy="579437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5" name="直接连接符 254"/>
          <p:cNvCxnSpPr/>
          <p:nvPr>
            <p:custDataLst>
              <p:tags r:id="rId17"/>
            </p:custDataLst>
          </p:nvPr>
        </p:nvCxnSpPr>
        <p:spPr>
          <a:xfrm flipH="1">
            <a:off x="5354221" y="3356169"/>
            <a:ext cx="0" cy="579437"/>
          </a:xfrm>
          <a:prstGeom prst="line">
            <a:avLst/>
          </a:prstGeom>
          <a:ln w="38100">
            <a:solidFill>
              <a:srgbClr val="FF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6" name="右箭头 255"/>
          <p:cNvSpPr/>
          <p:nvPr>
            <p:custDataLst>
              <p:tags r:id="rId18"/>
            </p:custDataLst>
          </p:nvPr>
        </p:nvSpPr>
        <p:spPr>
          <a:xfrm>
            <a:off x="4091838" y="3636926"/>
            <a:ext cx="680816" cy="13466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57" name="Group 18"/>
          <p:cNvGrpSpPr/>
          <p:nvPr>
            <p:custDataLst>
              <p:tags r:id="rId19"/>
            </p:custDataLst>
          </p:nvPr>
        </p:nvGrpSpPr>
        <p:grpSpPr>
          <a:xfrm>
            <a:off x="4452441" y="3042219"/>
            <a:ext cx="2592387" cy="928688"/>
            <a:chOff x="52" y="-6"/>
            <a:chExt cx="1633" cy="585"/>
          </a:xfrm>
        </p:grpSpPr>
        <p:sp>
          <p:nvSpPr>
            <p:cNvPr id="258" name="Text Box 3"/>
            <p:cNvSpPr txBox="1">
              <a:spLocks noChangeArrowheads="1"/>
            </p:cNvSpPr>
            <p:nvPr>
              <p:custDataLst>
                <p:tags r:id="rId20"/>
              </p:custDataLst>
            </p:nvPr>
          </p:nvSpPr>
          <p:spPr bwMode="auto">
            <a:xfrm>
              <a:off x="52" y="249"/>
              <a:ext cx="1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H—C-</a:t>
              </a:r>
              <a:r>
                <a:rPr lang="en-US" altLang="zh-CN" sz="2800" b="1">
                  <a:solidFill>
                    <a:srgbClr val="C00000"/>
                  </a:solidFill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-H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59" name="Text Box 4"/>
            <p:cNvSpPr txBox="1">
              <a:spLocks noChangeArrowheads="1"/>
            </p:cNvSpPr>
            <p:nvPr>
              <p:custDataLst>
                <p:tags r:id="rId21"/>
              </p:custDataLst>
            </p:nvPr>
          </p:nvSpPr>
          <p:spPr bwMode="auto">
            <a:xfrm>
              <a:off x="622" y="-6"/>
              <a:ext cx="388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O=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60" name="文本框 259"/>
          <p:cNvSpPr txBox="1"/>
          <p:nvPr>
            <p:custDataLst>
              <p:tags r:id="rId22"/>
            </p:custDataLst>
          </p:nvPr>
        </p:nvSpPr>
        <p:spPr>
          <a:xfrm>
            <a:off x="4136335" y="3151397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[O]</a:t>
            </a:r>
            <a:endParaRPr lang="zh-CN" altLang="en-US" sz="2400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1" name="文本框 260"/>
          <p:cNvSpPr txBox="1"/>
          <p:nvPr>
            <p:custDataLst>
              <p:tags r:id="rId23"/>
            </p:custDataLst>
          </p:nvPr>
        </p:nvSpPr>
        <p:spPr>
          <a:xfrm>
            <a:off x="7751218" y="3844180"/>
            <a:ext cx="15327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[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CO</a:t>
            </a:r>
            <a:r>
              <a:rPr lang="en-US" altLang="zh-CN" sz="2800" b="1" baseline="-25000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]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2" name="Text Box 2"/>
          <p:cNvSpPr txBox="1">
            <a:spLocks noChangeArrowheads="1"/>
          </p:cNvSpPr>
          <p:nvPr>
            <p:custDataLst>
              <p:tags r:id="rId24"/>
            </p:custDataLst>
          </p:nvPr>
        </p:nvSpPr>
        <p:spPr bwMode="auto">
          <a:xfrm>
            <a:off x="532934" y="4901005"/>
            <a:ext cx="2861128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甲醛的化学性质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3" name="AutoShape 3"/>
          <p:cNvSpPr/>
          <p:nvPr>
            <p:custDataLst>
              <p:tags r:id="rId25"/>
            </p:custDataLst>
          </p:nvPr>
        </p:nvSpPr>
        <p:spPr bwMode="auto">
          <a:xfrm>
            <a:off x="3144342" y="4531811"/>
            <a:ext cx="276337" cy="1759111"/>
          </a:xfrm>
          <a:prstGeom prst="leftBrace">
            <a:avLst>
              <a:gd name="adj1" fmla="val 41759"/>
              <a:gd name="adj2" fmla="val 50000"/>
            </a:avLst>
          </a:prstGeom>
          <a:noFill/>
          <a:ln w="38100">
            <a:solidFill>
              <a:schemeClr val="tx1"/>
            </a:solidFill>
            <a:rou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00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4" name="Text Box 4"/>
          <p:cNvSpPr txBox="1">
            <a:spLocks noChangeArrowheads="1"/>
          </p:cNvSpPr>
          <p:nvPr>
            <p:custDataLst>
              <p:tags r:id="rId26"/>
            </p:custDataLst>
          </p:nvPr>
        </p:nvSpPr>
        <p:spPr bwMode="auto">
          <a:xfrm>
            <a:off x="3341661" y="5481364"/>
            <a:ext cx="7190665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③能起银镜反应，能与新制的氢氧化铜反应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5" name="矩形 264"/>
          <p:cNvSpPr/>
          <p:nvPr>
            <p:custDataLst>
              <p:tags r:id="rId27"/>
            </p:custDataLst>
          </p:nvPr>
        </p:nvSpPr>
        <p:spPr>
          <a:xfrm>
            <a:off x="3370580" y="4382135"/>
            <a:ext cx="8156575" cy="5219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加成反应：能被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还原成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甲醇</a:t>
            </a:r>
            <a:r>
              <a:rPr lang="en-US" altLang="zh-CN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,HCN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</a:t>
            </a:r>
            <a:endParaRPr lang="zh-CN" altLang="en-US" sz="2800" b="1">
              <a:solidFill>
                <a:srgbClr val="00B05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6" name="矩形 265"/>
          <p:cNvSpPr/>
          <p:nvPr>
            <p:custDataLst>
              <p:tags r:id="rId28"/>
            </p:custDataLst>
          </p:nvPr>
        </p:nvSpPr>
        <p:spPr>
          <a:xfrm>
            <a:off x="3341662" y="4892610"/>
            <a:ext cx="63711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②能被氧化成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</a:t>
            </a:r>
            <a:r>
              <a: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(HCOOH)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或</a:t>
            </a:r>
            <a:r>
              <a:rPr lang="zh-CN" altLang="en-US" sz="2800" b="1">
                <a:solidFill>
                  <a:srgbClr val="00B05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碳酸</a:t>
            </a:r>
            <a:endParaRPr lang="zh-CN" altLang="en-US" sz="2800" b="1">
              <a:solidFill>
                <a:srgbClr val="00B05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67" name="Text Box 19"/>
          <p:cNvSpPr txBox="1">
            <a:spLocks noChangeArrowheads="1"/>
          </p:cNvSpPr>
          <p:nvPr>
            <p:custDataLst>
              <p:tags r:id="rId29"/>
            </p:custDataLst>
          </p:nvPr>
        </p:nvSpPr>
        <p:spPr bwMode="auto">
          <a:xfrm>
            <a:off x="3376459" y="6017122"/>
            <a:ext cx="543807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④能使酸性高锰酸钾、溴水褪色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268" name="Group 18"/>
          <p:cNvGrpSpPr/>
          <p:nvPr>
            <p:custDataLst>
              <p:tags r:id="rId30"/>
            </p:custDataLst>
          </p:nvPr>
        </p:nvGrpSpPr>
        <p:grpSpPr>
          <a:xfrm>
            <a:off x="7115104" y="3058408"/>
            <a:ext cx="2592387" cy="917575"/>
            <a:chOff x="0" y="-6"/>
            <a:chExt cx="1633" cy="578"/>
          </a:xfrm>
        </p:grpSpPr>
        <p:sp>
          <p:nvSpPr>
            <p:cNvPr id="269" name="Text Box 3"/>
            <p:cNvSpPr txBox="1">
              <a:spLocks noChangeArrowheads="1"/>
            </p:cNvSpPr>
            <p:nvPr>
              <p:custDataLst>
                <p:tags r:id="rId31"/>
              </p:custDataLst>
            </p:nvPr>
          </p:nvSpPr>
          <p:spPr bwMode="auto">
            <a:xfrm>
              <a:off x="0" y="242"/>
              <a:ext cx="1633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algn="ctr" eaLnBrk="1" hangingPunct="1">
                <a:spcBef>
                  <a:spcPct val="50000"/>
                </a:spcBef>
              </a:pP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H-</a:t>
              </a:r>
              <a:r>
                <a:rPr lang="en-US" altLang="zh-CN" sz="2800" b="1">
                  <a:solidFill>
                    <a:srgbClr val="C00000"/>
                  </a:solidFill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-C-</a:t>
              </a:r>
              <a:r>
                <a:rPr lang="en-US" altLang="zh-CN" sz="2800" b="1">
                  <a:solidFill>
                    <a:srgbClr val="C00000"/>
                  </a:solidFill>
                  <a:ea typeface="华文新魏" panose="02010800040101010101" pitchFamily="2" charset="-122"/>
                  <a:cs typeface="Times New Roman" panose="02020603050405020304" charset="0"/>
                </a:rPr>
                <a:t>O</a:t>
              </a:r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-H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270" name="Text Box 4"/>
            <p:cNvSpPr txBox="1">
              <a:spLocks noChangeArrowheads="1"/>
            </p:cNvSpPr>
            <p:nvPr>
              <p:custDataLst>
                <p:tags r:id="rId32"/>
              </p:custDataLst>
            </p:nvPr>
          </p:nvSpPr>
          <p:spPr bwMode="auto">
            <a:xfrm>
              <a:off x="622" y="-6"/>
              <a:ext cx="388" cy="3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eaVert"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charset="0"/>
                  <a:ea typeface="宋体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CN" sz="2800" b="1">
                  <a:ea typeface="华文新魏" panose="02010800040101010101" pitchFamily="2" charset="-122"/>
                  <a:cs typeface="Times New Roman" panose="02020603050405020304" charset="0"/>
                </a:rPr>
                <a:t>O=</a:t>
              </a:r>
              <a:endParaRPr lang="en-US" altLang="zh-CN" sz="2800" b="1"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271" name="文本框 270"/>
          <p:cNvSpPr txBox="1"/>
          <p:nvPr>
            <p:custDataLst>
              <p:tags r:id="rId33"/>
            </p:custDataLst>
          </p:nvPr>
        </p:nvSpPr>
        <p:spPr>
          <a:xfrm>
            <a:off x="6693488" y="3242596"/>
            <a:ext cx="6286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2400" b="1">
                <a:solidFill>
                  <a:srgbClr val="C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[O]</a:t>
            </a:r>
            <a:endParaRPr lang="zh-CN" altLang="en-US" sz="2400" b="1">
              <a:solidFill>
                <a:srgbClr val="C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2" name="右箭头 271"/>
          <p:cNvSpPr/>
          <p:nvPr>
            <p:custDataLst>
              <p:tags r:id="rId34"/>
            </p:custDataLst>
          </p:nvPr>
        </p:nvSpPr>
        <p:spPr>
          <a:xfrm>
            <a:off x="6704417" y="3696978"/>
            <a:ext cx="680816" cy="134664"/>
          </a:xfrm>
          <a:prstGeom prst="rightArrow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273" name="矩形 272"/>
          <p:cNvSpPr/>
          <p:nvPr>
            <p:custDataLst>
              <p:tags r:id="rId35"/>
            </p:custDataLst>
          </p:nvPr>
        </p:nvSpPr>
        <p:spPr>
          <a:xfrm>
            <a:off x="5335425" y="3865060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甲酸</a:t>
            </a:r>
            <a:endParaRPr lang="zh-CN" altLang="en-US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2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2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2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2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500"/>
                                        <p:tgtEl>
                                          <p:spTgt spid="2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5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217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1" dur="683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49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249" tmFilter="0, 0; 0.125,0.2665; 0.25,0.4; 0.375,0.465; 0.5,0.5;  0.625,0.535; 0.75,0.6; 0.875,0.7335; 1,1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24" tmFilter="0, 0; 0.125,0.2665; 0.25,0.4; 0.375,0.465; 0.5,0.5;  0.625,0.535; 0.75,0.6; 0.875,0.7335; 1,1">
                                          <p:stCondLst>
                                            <p:cond delay="497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2" tmFilter="0, 0; 0.125,0.2665; 0.25,0.4; 0.375,0.465; 0.5,0.5;  0.625,0.535; 0.75,0.6; 0.875,0.7335; 1,1">
                                          <p:stCondLst>
                                            <p:cond delay="621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6" dur="10">
                                          <p:stCondLst>
                                            <p:cond delay="244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7" dur="62" decel="50000">
                                          <p:stCondLst>
                                            <p:cond delay="254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10">
                                          <p:stCondLst>
                                            <p:cond delay="492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9" dur="62" decel="50000">
                                          <p:stCondLst>
                                            <p:cond delay="502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10">
                                          <p:stCondLst>
                                            <p:cond delay="616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1" dur="62" decel="50000">
                                          <p:stCondLst>
                                            <p:cond delay="625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10">
                                          <p:stCondLst>
                                            <p:cond delay="678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3" dur="62" decel="50000">
                                          <p:stCondLst>
                                            <p:cond delay="688"/>
                                          </p:stCondLst>
                                        </p:cTn>
                                        <p:tgtEl>
                                          <p:spTgt spid="26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8" dur="500"/>
                                        <p:tgtEl>
                                          <p:spTgt spid="2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6" dur="500"/>
                                        <p:tgtEl>
                                          <p:spTgt spid="2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6" dur="500"/>
                                        <p:tgtEl>
                                          <p:spTgt spid="2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1" dur="500"/>
                                        <p:tgtEl>
                                          <p:spTgt spid="2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1" grpId="0"/>
      <p:bldP spid="245" grpId="0"/>
      <p:bldP spid="246" grpId="0"/>
      <p:bldP spid="247" grpId="0"/>
      <p:bldP spid="248" grpId="0"/>
      <p:bldP spid="250" grpId="0"/>
      <p:bldP spid="256" grpId="0"/>
      <p:bldP spid="260" grpId="0"/>
      <p:bldP spid="261" grpId="0"/>
      <p:bldP spid="262" grpId="0"/>
      <p:bldP spid="263" grpId="0"/>
      <p:bldP spid="264" grpId="0"/>
      <p:bldP spid="265" grpId="0"/>
      <p:bldP spid="266" grpId="0"/>
      <p:bldP spid="267" grpId="0"/>
      <p:bldP spid="271" grpId="0"/>
      <p:bldP spid="272" grpId="0"/>
      <p:bldP spid="27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>
            <p:custDataLst>
              <p:tags r:id="rId1"/>
            </p:custDataLst>
          </p:nvPr>
        </p:nvGrpSpPr>
        <p:grpSpPr>
          <a:xfrm>
            <a:off x="432219" y="1875718"/>
            <a:ext cx="10666258" cy="733425"/>
            <a:chOff x="57" y="-64"/>
            <a:chExt cx="5426" cy="462"/>
          </a:xfrm>
        </p:grpSpPr>
        <p:sp>
          <p:nvSpPr>
            <p:cNvPr id="3" name="矩形 41993"/>
            <p:cNvSpPr/>
            <p:nvPr>
              <p:custDataLst>
                <p:tags r:id="rId2"/>
              </p:custDataLst>
            </p:nvPr>
          </p:nvSpPr>
          <p:spPr>
            <a:xfrm>
              <a:off x="57" y="68"/>
              <a:ext cx="5426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HCHO +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2Ag(NH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OH  </a:t>
              </a: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            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HCOO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4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+ 2Ag↓+ 3NH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+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4" name="组合 41994"/>
            <p:cNvGrpSpPr/>
            <p:nvPr>
              <p:custDataLst>
                <p:tags r:id="rId3"/>
              </p:custDataLst>
            </p:nvPr>
          </p:nvGrpSpPr>
          <p:grpSpPr>
            <a:xfrm>
              <a:off x="2143" y="-64"/>
              <a:ext cx="364" cy="330"/>
              <a:chOff x="-125" y="-64"/>
              <a:chExt cx="364" cy="330"/>
            </a:xfrm>
          </p:grpSpPr>
          <p:sp>
            <p:nvSpPr>
              <p:cNvPr id="5" name="文本框 41995"/>
              <p:cNvSpPr txBox="1"/>
              <p:nvPr>
                <p:custDataLst>
                  <p:tags r:id="rId4"/>
                </p:custDataLst>
              </p:nvPr>
            </p:nvSpPr>
            <p:spPr>
              <a:xfrm>
                <a:off x="-88" y="-64"/>
                <a:ext cx="327" cy="3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△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6" name="直接连接符 41996"/>
              <p:cNvSpPr/>
              <p:nvPr>
                <p:custDataLst>
                  <p:tags r:id="rId5"/>
                </p:custDataLst>
              </p:nvPr>
            </p:nvSpPr>
            <p:spPr>
              <a:xfrm>
                <a:off x="-125" y="227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7" name="组合 6"/>
          <p:cNvGrpSpPr/>
          <p:nvPr>
            <p:custDataLst>
              <p:tags r:id="rId6"/>
            </p:custDataLst>
          </p:nvPr>
        </p:nvGrpSpPr>
        <p:grpSpPr>
          <a:xfrm>
            <a:off x="432218" y="4576281"/>
            <a:ext cx="10396949" cy="733425"/>
            <a:chOff x="-397" y="-64"/>
            <a:chExt cx="5289" cy="462"/>
          </a:xfrm>
        </p:grpSpPr>
        <p:sp>
          <p:nvSpPr>
            <p:cNvPr id="8" name="矩形 41993"/>
            <p:cNvSpPr/>
            <p:nvPr>
              <p:custDataLst>
                <p:tags r:id="rId7"/>
              </p:custDataLst>
            </p:nvPr>
          </p:nvSpPr>
          <p:spPr>
            <a:xfrm>
              <a:off x="-397" y="68"/>
              <a:ext cx="5289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HCHO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2Cu(OH)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NaOH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</a:t>
              </a:r>
              <a:r>
                <a:rPr lang="en-US" altLang="zh-CN" sz="2800" b="1" baseline="-25000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               </a:t>
              </a:r>
              <a:r>
                <a:rPr lang="en-US" altLang="zh-CN" sz="2800" b="1" err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HCOO</a:t>
              </a:r>
              <a:r>
                <a:rPr lang="en-US" altLang="zh-CN" sz="2800" b="1" err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 </a:t>
              </a: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Cu</a:t>
              </a:r>
              <a:r>
                <a:rPr lang="en-US" altLang="zh-CN" sz="2800" b="1" baseline="-25000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O↓</a:t>
              </a: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+ 3</a:t>
              </a: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9" name="组合 41994"/>
            <p:cNvGrpSpPr/>
            <p:nvPr>
              <p:custDataLst>
                <p:tags r:id="rId8"/>
              </p:custDataLst>
            </p:nvPr>
          </p:nvGrpSpPr>
          <p:grpSpPr>
            <a:xfrm>
              <a:off x="2143" y="-64"/>
              <a:ext cx="363" cy="330"/>
              <a:chOff x="-125" y="-64"/>
              <a:chExt cx="363" cy="330"/>
            </a:xfrm>
          </p:grpSpPr>
          <p:sp>
            <p:nvSpPr>
              <p:cNvPr id="10" name="文本框 41995"/>
              <p:cNvSpPr txBox="1"/>
              <p:nvPr>
                <p:custDataLst>
                  <p:tags r:id="rId9"/>
                </p:custDataLst>
              </p:nvPr>
            </p:nvSpPr>
            <p:spPr>
              <a:xfrm>
                <a:off x="-102" y="-64"/>
                <a:ext cx="327" cy="3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△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1" name="直接连接符 41996"/>
              <p:cNvSpPr/>
              <p:nvPr>
                <p:custDataLst>
                  <p:tags r:id="rId10"/>
                </p:custDataLst>
              </p:nvPr>
            </p:nvSpPr>
            <p:spPr>
              <a:xfrm>
                <a:off x="-125" y="227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grpSp>
        <p:nvGrpSpPr>
          <p:cNvPr id="12" name="组合 11"/>
          <p:cNvGrpSpPr/>
          <p:nvPr>
            <p:custDataLst>
              <p:tags r:id="rId11"/>
            </p:custDataLst>
          </p:nvPr>
        </p:nvGrpSpPr>
        <p:grpSpPr>
          <a:xfrm>
            <a:off x="461705" y="2595718"/>
            <a:ext cx="11100694" cy="733425"/>
            <a:chOff x="35" y="-64"/>
            <a:chExt cx="5647" cy="462"/>
          </a:xfrm>
        </p:grpSpPr>
        <p:sp>
          <p:nvSpPr>
            <p:cNvPr id="13" name="矩形 41993"/>
            <p:cNvSpPr/>
            <p:nvPr>
              <p:custDataLst>
                <p:tags r:id="rId12"/>
              </p:custDataLst>
            </p:nvPr>
          </p:nvSpPr>
          <p:spPr>
            <a:xfrm>
              <a:off x="35" y="68"/>
              <a:ext cx="5647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lnSpc>
                  <a:spcPct val="100000"/>
                </a:lnSpc>
              </a:pP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HCHO +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4Ag(NH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OH   </a:t>
              </a:r>
              <a:r>
                <a:rPr lang="en-US" altLang="zh-CN" sz="2800" b="1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          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(NH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C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r>
                <a:rPr lang="en-US" altLang="zh-CN" sz="2800" b="1" baseline="-25000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3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+ 4Ag↓+ 6NH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+ 2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14" name="组合 41994"/>
            <p:cNvGrpSpPr/>
            <p:nvPr>
              <p:custDataLst>
                <p:tags r:id="rId13"/>
              </p:custDataLst>
            </p:nvPr>
          </p:nvGrpSpPr>
          <p:grpSpPr>
            <a:xfrm>
              <a:off x="2143" y="-64"/>
              <a:ext cx="363" cy="330"/>
              <a:chOff x="-125" y="-64"/>
              <a:chExt cx="363" cy="330"/>
            </a:xfrm>
          </p:grpSpPr>
          <p:sp>
            <p:nvSpPr>
              <p:cNvPr id="15" name="文本框 41995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-107" y="-64"/>
                <a:ext cx="327" cy="3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△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16" name="直接连接符 41996"/>
              <p:cNvSpPr/>
              <p:nvPr>
                <p:custDataLst>
                  <p:tags r:id="rId15"/>
                </p:custDataLst>
              </p:nvPr>
            </p:nvSpPr>
            <p:spPr>
              <a:xfrm>
                <a:off x="-125" y="227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17" name="文本框 16"/>
          <p:cNvSpPr txBox="1"/>
          <p:nvPr>
            <p:custDataLst>
              <p:tags r:id="rId16"/>
            </p:custDataLst>
          </p:nvPr>
        </p:nvSpPr>
        <p:spPr>
          <a:xfrm>
            <a:off x="432218" y="3525591"/>
            <a:ext cx="7595813" cy="578882"/>
          </a:xfrm>
          <a:prstGeom prst="flowChartAlternateProcess">
            <a:avLst/>
          </a:prstGeom>
          <a:gradFill>
            <a:gsLst>
              <a:gs pos="55000">
                <a:srgbClr val="99CCFF"/>
              </a:gs>
              <a:gs pos="0">
                <a:srgbClr val="92D050"/>
              </a:gs>
              <a:gs pos="100000">
                <a:srgbClr val="FFC000"/>
              </a:gs>
            </a:gsLst>
            <a:path path="circle">
              <a:fillToRect l="100000" t="100000"/>
            </a:path>
            <a:tileRect r="-100000" b="-100000"/>
          </a:gradFill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>
              <a:lnSpc>
                <a:spcPct val="100000"/>
              </a:lnSpc>
              <a:spcBef>
                <a:spcPct val="50000"/>
              </a:spcBef>
            </a:pPr>
            <a:r>
              <a:rPr lang="en-US" altLang="zh-CN" sz="2800" b="1" noProof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1mol</a:t>
            </a:r>
            <a:r>
              <a:rPr lang="zh-CN" altLang="en-US" sz="2800" b="1" noProof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甲醛发生银镜反应时最多可生成</a:t>
            </a:r>
            <a:r>
              <a:rPr lang="en-US" altLang="zh-CN" sz="2800" b="1" noProof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4molAg</a:t>
            </a:r>
            <a:r>
              <a:rPr lang="zh-CN" altLang="en-US" sz="2800" b="1" noProof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。</a:t>
            </a:r>
            <a:endParaRPr lang="zh-CN" altLang="en-US" sz="2800" b="1" noProof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>
            <p:custDataLst>
              <p:tags r:id="rId17"/>
            </p:custDataLst>
          </p:nvPr>
        </p:nvSpPr>
        <p:spPr>
          <a:xfrm>
            <a:off x="339854" y="4225357"/>
            <a:ext cx="6420985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/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②甲醛与新制氢氧化铜反应</a:t>
            </a:r>
            <a:endParaRPr lang="zh-CN" altLang="en-US" sz="2800" b="1">
              <a:solidFill>
                <a:srgbClr val="00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19" name="组合 18"/>
          <p:cNvGrpSpPr/>
          <p:nvPr>
            <p:custDataLst>
              <p:tags r:id="rId18"/>
            </p:custDataLst>
          </p:nvPr>
        </p:nvGrpSpPr>
        <p:grpSpPr>
          <a:xfrm>
            <a:off x="432218" y="5304218"/>
            <a:ext cx="10721301" cy="725488"/>
            <a:chOff x="-487" y="-59"/>
            <a:chExt cx="5454" cy="457"/>
          </a:xfrm>
        </p:grpSpPr>
        <p:sp>
          <p:nvSpPr>
            <p:cNvPr id="20" name="矩形 41993"/>
            <p:cNvSpPr/>
            <p:nvPr>
              <p:custDataLst>
                <p:tags r:id="rId19"/>
              </p:custDataLst>
            </p:nvPr>
          </p:nvSpPr>
          <p:spPr>
            <a:xfrm>
              <a:off x="-487" y="68"/>
              <a:ext cx="5454" cy="330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 eaLnBrk="0" hangingPunct="0">
                <a:lnSpc>
                  <a:spcPct val="100000"/>
                </a:lnSpc>
              </a:pP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HCHO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</a:t>
              </a: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4Cu(OH)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 </a:t>
              </a: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+ 2NaOH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</a:t>
              </a:r>
              <a:r>
                <a:rPr lang="en-US" altLang="zh-CN" sz="2800" b="1" baseline="-25000" smtClean="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                 </a:t>
              </a:r>
              <a:r>
                <a:rPr lang="en-US" altLang="zh-CN" sz="2800" b="1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Na</a:t>
              </a:r>
              <a:r>
                <a:rPr lang="en-US" altLang="zh-CN" sz="2800" b="1" baseline="-25000">
                  <a:solidFill>
                    <a:srgbClr val="0000FF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C</a:t>
              </a:r>
              <a:r>
                <a:rPr lang="en-US" altLang="zh-CN" sz="2800" b="1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</a:t>
              </a:r>
              <a:r>
                <a:rPr lang="en-US" altLang="zh-CN" sz="2800" b="1" baseline="-25000">
                  <a:solidFill>
                    <a:srgbClr val="FF0066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3 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+ 2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Cu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O↓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宋体" panose="02010600030101010101" pitchFamily="2" charset="-122"/>
                </a:rPr>
                <a:t>+ 6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H</a:t>
              </a:r>
              <a:r>
                <a:rPr lang="en-US" altLang="zh-CN" sz="2800" b="1" baseline="-25000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2</a:t>
              </a:r>
              <a:r>
                <a:rPr lang="en-US" altLang="zh-CN" sz="2800" b="1">
                  <a:solidFill>
                    <a:srgbClr val="00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+mn-ea"/>
                </a:rPr>
                <a:t>O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21" name="组合 41994"/>
            <p:cNvGrpSpPr/>
            <p:nvPr>
              <p:custDataLst>
                <p:tags r:id="rId20"/>
              </p:custDataLst>
            </p:nvPr>
          </p:nvGrpSpPr>
          <p:grpSpPr>
            <a:xfrm>
              <a:off x="2045" y="-59"/>
              <a:ext cx="371" cy="330"/>
              <a:chOff x="-223" y="-59"/>
              <a:chExt cx="371" cy="330"/>
            </a:xfrm>
          </p:grpSpPr>
          <p:sp>
            <p:nvSpPr>
              <p:cNvPr id="22" name="文本框 41995"/>
              <p:cNvSpPr txBox="1"/>
              <p:nvPr>
                <p:custDataLst>
                  <p:tags r:id="rId21"/>
                </p:custDataLst>
              </p:nvPr>
            </p:nvSpPr>
            <p:spPr>
              <a:xfrm>
                <a:off x="-179" y="-59"/>
                <a:ext cx="327" cy="330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wrap="square" anchor="t" anchorCtr="0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solidFill>
                      <a:schemeClr val="tx2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  <a:sym typeface="Arial" panose="020B0604020202020204" pitchFamily="34" charset="0"/>
                  </a:rPr>
                  <a:t>△</a:t>
                </a:r>
                <a:endPara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endParaRPr>
              </a:p>
            </p:txBody>
          </p:sp>
          <p:sp>
            <p:nvSpPr>
              <p:cNvPr id="23" name="直接连接符 41996"/>
              <p:cNvSpPr/>
              <p:nvPr>
                <p:custDataLst>
                  <p:tags r:id="rId22"/>
                </p:custDataLst>
              </p:nvPr>
            </p:nvSpPr>
            <p:spPr>
              <a:xfrm>
                <a:off x="-223" y="267"/>
                <a:ext cx="363" cy="0"/>
              </a:xfrm>
              <a:prstGeom prst="line">
                <a:avLst/>
              </a:prstGeom>
              <a:ln w="28575" cap="flat" cmpd="sng">
                <a:solidFill>
                  <a:schemeClr val="tx1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  <p:txBody>
              <a:bodyPr anchor="t" anchorCtr="0"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</p:grpSp>
      <p:sp>
        <p:nvSpPr>
          <p:cNvPr id="29" name="文本框 28"/>
          <p:cNvSpPr txBox="1"/>
          <p:nvPr>
            <p:custDataLst>
              <p:tags r:id="rId23"/>
            </p:custDataLst>
          </p:nvPr>
        </p:nvSpPr>
        <p:spPr>
          <a:xfrm>
            <a:off x="367563" y="6029706"/>
            <a:ext cx="9182837" cy="626555"/>
          </a:xfrm>
          <a:prstGeom prst="flowChartAlternateProcess">
            <a:avLst/>
          </a:prstGeom>
          <a:solidFill>
            <a:srgbClr val="99CCFF"/>
          </a:solidFill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>
              <a:lnSpc>
                <a:spcPct val="110000"/>
              </a:lnSpc>
              <a:spcBef>
                <a:spcPct val="50000"/>
              </a:spcBef>
            </a:pP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    1mol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甲醛</a:t>
            </a:r>
            <a:r>
              <a:rPr lang="zh-CN" altLang="en-US" sz="2800" b="1">
                <a:solidFill>
                  <a:srgbClr val="00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与新制的氢氧化铜反应最多可生成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2molCu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0" name="矩形 29"/>
          <p:cNvSpPr/>
          <p:nvPr>
            <p:custDataLst>
              <p:tags r:id="rId24"/>
            </p:custDataLst>
          </p:nvPr>
        </p:nvSpPr>
        <p:spPr>
          <a:xfrm>
            <a:off x="268749" y="1498021"/>
            <a:ext cx="3996690" cy="58356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eaLnBrk="0" hangingPunct="0"/>
            <a:r>
              <a:rPr lang="zh-CN" altLang="en-US" sz="32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①甲醛发生银镜反应</a:t>
            </a:r>
            <a:endParaRPr lang="zh-CN" altLang="en-US" sz="32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31" name="文本框 30"/>
          <p:cNvSpPr txBox="1"/>
          <p:nvPr>
            <p:custDataLst>
              <p:tags r:id="rId25"/>
            </p:custDataLst>
          </p:nvPr>
        </p:nvSpPr>
        <p:spPr>
          <a:xfrm>
            <a:off x="0" y="825360"/>
            <a:ext cx="302167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en-US" altLang="zh-CN" sz="2800" b="1" noProof="1" smtClean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(1)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氧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化反应：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1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80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8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9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80"/>
                                        <p:tgtEl>
                                          <p:spTgt spid="2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29" grpId="0"/>
      <p:bldP spid="3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1"/>
          <p:cNvSpPr txBox="1"/>
          <p:nvPr>
            <p:custDataLst>
              <p:tags r:id="rId1"/>
            </p:custDataLst>
          </p:nvPr>
        </p:nvSpPr>
        <p:spPr>
          <a:xfrm>
            <a:off x="439713" y="3921168"/>
            <a:ext cx="234872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酚醛</a:t>
            </a:r>
            <a:r>
              <a:rPr lang="zh-CN" altLang="en-US" sz="2800" b="1">
                <a:solidFill>
                  <a:srgbClr val="FF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缩聚反应</a:t>
            </a:r>
            <a:endParaRPr lang="zh-CN" altLang="en-US" sz="2800" b="1">
              <a:solidFill>
                <a:srgbClr val="FF0000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grpSp>
        <p:nvGrpSpPr>
          <p:cNvPr id="3" name="组合 2"/>
          <p:cNvGrpSpPr/>
          <p:nvPr>
            <p:custDataLst>
              <p:tags r:id="rId2"/>
            </p:custDataLst>
          </p:nvPr>
        </p:nvGrpSpPr>
        <p:grpSpPr>
          <a:xfrm>
            <a:off x="1028317" y="4428665"/>
            <a:ext cx="9898573" cy="1945768"/>
            <a:chOff x="911009" y="4816884"/>
            <a:chExt cx="9898573" cy="1945768"/>
          </a:xfrm>
        </p:grpSpPr>
        <p:sp>
          <p:nvSpPr>
            <p:cNvPr id="4" name="Text Box 13"/>
            <p:cNvSpPr txBox="1">
              <a:spLocks noChangeArrowheads="1"/>
            </p:cNvSpPr>
            <p:nvPr>
              <p:custDataLst>
                <p:tags r:id="rId3"/>
              </p:custDataLst>
            </p:nvPr>
          </p:nvSpPr>
          <p:spPr bwMode="auto">
            <a:xfrm>
              <a:off x="911009" y="5488397"/>
              <a:ext cx="423862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n</a:t>
              </a:r>
              <a:endParaRPr lang="en-US" altLang="zh-CN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sp>
          <p:nvSpPr>
            <p:cNvPr id="5" name="Rectangle 14"/>
            <p:cNvSpPr>
              <a:spLocks noChangeArrowheads="1"/>
            </p:cNvSpPr>
            <p:nvPr>
              <p:custDataLst>
                <p:tags r:id="rId4"/>
              </p:custDataLst>
            </p:nvPr>
          </p:nvSpPr>
          <p:spPr bwMode="auto">
            <a:xfrm>
              <a:off x="1826108" y="5502839"/>
              <a:ext cx="1912703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+ n</a:t>
              </a:r>
              <a:r>
                <a:rPr lang="en-US" altLang="zh-CN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 HCHO</a:t>
              </a:r>
              <a:endPara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  <p:grpSp>
          <p:nvGrpSpPr>
            <p:cNvPr id="6" name="组合 5"/>
            <p:cNvGrpSpPr/>
            <p:nvPr>
              <p:custDataLst>
                <p:tags r:id="rId5"/>
              </p:custDataLst>
            </p:nvPr>
          </p:nvGrpSpPr>
          <p:grpSpPr>
            <a:xfrm>
              <a:off x="3925787" y="5187857"/>
              <a:ext cx="1741486" cy="855913"/>
              <a:chOff x="2954339" y="1437928"/>
              <a:chExt cx="1741486" cy="855913"/>
            </a:xfrm>
          </p:grpSpPr>
          <p:sp>
            <p:nvSpPr>
              <p:cNvPr id="56" name="Text Box 5"/>
              <p:cNvSpPr txBox="1">
                <a:spLocks noChangeArrowheads="1"/>
              </p:cNvSpPr>
              <p:nvPr>
                <p:custDataLst>
                  <p:tags r:id="rId6"/>
                </p:custDataLst>
              </p:nvPr>
            </p:nvSpPr>
            <p:spPr bwMode="auto">
              <a:xfrm>
                <a:off x="2954339" y="1893731"/>
                <a:ext cx="1575196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en-US" altLang="zh-CN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(</a:t>
                </a:r>
                <a:r>
                  <a:rPr kumimoji="1" lang="zh-CN" altLang="en-US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水浴加热</a:t>
                </a:r>
                <a:r>
                  <a:rPr kumimoji="1" lang="en-US" altLang="zh-CN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)</a:t>
                </a:r>
                <a:endParaRPr kumimoji="1" lang="en-US" altLang="zh-CN" sz="2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7" name="Line 15"/>
              <p:cNvSpPr>
                <a:spLocks noChangeShapeType="1"/>
              </p:cNvSpPr>
              <p:nvPr>
                <p:custDataLst>
                  <p:tags r:id="rId7"/>
                </p:custDataLst>
              </p:nvPr>
            </p:nvSpPr>
            <p:spPr bwMode="auto">
              <a:xfrm>
                <a:off x="3179727" y="1928018"/>
                <a:ext cx="1238250" cy="0"/>
              </a:xfrm>
              <a:prstGeom prst="line">
                <a:avLst/>
              </a:prstGeom>
              <a:noFill/>
              <a:ln w="28575">
                <a:solidFill>
                  <a:schemeClr val="tx1"/>
                </a:solidFill>
                <a:round/>
                <a:tailEnd type="arrow" w="med" len="med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58" name="Text Box 24"/>
              <p:cNvSpPr txBox="1">
                <a:spLocks noChangeArrowheads="1"/>
              </p:cNvSpPr>
              <p:nvPr>
                <p:custDataLst>
                  <p:tags r:id="rId8"/>
                </p:custDataLst>
              </p:nvPr>
            </p:nvSpPr>
            <p:spPr bwMode="auto">
              <a:xfrm>
                <a:off x="3182937" y="1437928"/>
                <a:ext cx="1512888" cy="40011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kumimoji="1" lang="zh-CN" altLang="en-US" sz="20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催化剂</a:t>
                </a:r>
                <a:endParaRPr kumimoji="1" lang="zh-CN" altLang="en-US" sz="20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7" name="Group 7"/>
            <p:cNvGrpSpPr/>
            <p:nvPr>
              <p:custDataLst>
                <p:tags r:id="rId9"/>
              </p:custDataLst>
            </p:nvPr>
          </p:nvGrpSpPr>
          <p:grpSpPr>
            <a:xfrm>
              <a:off x="1334332" y="4861291"/>
              <a:ext cx="777875" cy="1315801"/>
              <a:chOff x="912" y="1817"/>
              <a:chExt cx="490" cy="967"/>
            </a:xfrm>
          </p:grpSpPr>
          <p:grpSp>
            <p:nvGrpSpPr>
              <p:cNvPr id="42" name="Group 8"/>
              <p:cNvGrpSpPr/>
              <p:nvPr>
                <p:custDataLst>
                  <p:tags r:id="rId10"/>
                </p:custDataLst>
              </p:nvPr>
            </p:nvGrpSpPr>
            <p:grpSpPr>
              <a:xfrm>
                <a:off x="912" y="2112"/>
                <a:ext cx="288" cy="672"/>
                <a:chOff x="912" y="2112"/>
                <a:chExt cx="288" cy="672"/>
              </a:xfrm>
            </p:grpSpPr>
            <p:grpSp>
              <p:nvGrpSpPr>
                <p:cNvPr id="44" name="Group 9"/>
                <p:cNvGrpSpPr/>
                <p:nvPr>
                  <p:custDataLst>
                    <p:tags r:id="rId11"/>
                  </p:custDataLst>
                </p:nvPr>
              </p:nvGrpSpPr>
              <p:grpSpPr>
                <a:xfrm>
                  <a:off x="912" y="2256"/>
                  <a:ext cx="288" cy="528"/>
                  <a:chOff x="912" y="2256"/>
                  <a:chExt cx="288" cy="528"/>
                </a:xfrm>
              </p:grpSpPr>
              <p:grpSp>
                <p:nvGrpSpPr>
                  <p:cNvPr id="46" name="Group 10"/>
                  <p:cNvGrpSpPr/>
                  <p:nvPr>
                    <p:custDataLst>
                      <p:tags r:id="rId12"/>
                    </p:custDataLst>
                  </p:nvPr>
                </p:nvGrpSpPr>
                <p:grpSpPr>
                  <a:xfrm>
                    <a:off x="912" y="2256"/>
                    <a:ext cx="288" cy="528"/>
                    <a:chOff x="912" y="2256"/>
                    <a:chExt cx="288" cy="528"/>
                  </a:xfrm>
                </p:grpSpPr>
                <p:sp>
                  <p:nvSpPr>
                    <p:cNvPr id="50" name="Line 11"/>
                    <p:cNvSpPr>
                      <a:spLocks noChangeShapeType="1"/>
                    </p:cNvSpPr>
                    <p:nvPr>
                      <p:custDataLst>
                        <p:tags r:id="rId13"/>
                      </p:custDataLst>
                    </p:nvPr>
                  </p:nvSpPr>
                  <p:spPr bwMode="auto">
                    <a:xfrm flipH="1">
                      <a:off x="912" y="2256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1" name="Line 12"/>
                    <p:cNvSpPr>
                      <a:spLocks noChangeShapeType="1"/>
                    </p:cNvSpPr>
                    <p:nvPr>
                      <p:custDataLst>
                        <p:tags r:id="rId14"/>
                      </p:custDataLst>
                    </p:nvPr>
                  </p:nvSpPr>
                  <p:spPr bwMode="auto">
                    <a:xfrm>
                      <a:off x="1056" y="2256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2" name="Line 13"/>
                    <p:cNvSpPr>
                      <a:spLocks noChangeShapeType="1"/>
                    </p:cNvSpPr>
                    <p:nvPr>
                      <p:custDataLst>
                        <p:tags r:id="rId15"/>
                      </p:custDataLst>
                    </p:nvPr>
                  </p:nvSpPr>
                  <p:spPr bwMode="auto">
                    <a:xfrm flipH="1">
                      <a:off x="912" y="2400"/>
                      <a:ext cx="0" cy="24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3" name="Line 14"/>
                    <p:cNvSpPr>
                      <a:spLocks noChangeShapeType="1"/>
                    </p:cNvSpPr>
                    <p:nvPr>
                      <p:custDataLst>
                        <p:tags r:id="rId16"/>
                      </p:custDataLst>
                    </p:nvPr>
                  </p:nvSpPr>
                  <p:spPr bwMode="auto">
                    <a:xfrm flipH="1">
                      <a:off x="1200" y="2400"/>
                      <a:ext cx="0" cy="240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4" name="Line 15"/>
                    <p:cNvSpPr>
                      <a:spLocks noChangeShapeType="1"/>
                    </p:cNvSpPr>
                    <p:nvPr>
                      <p:custDataLst>
                        <p:tags r:id="rId17"/>
                      </p:custDataLst>
                    </p:nvPr>
                  </p:nvSpPr>
                  <p:spPr bwMode="auto">
                    <a:xfrm>
                      <a:off x="912" y="2640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  <p:sp>
                  <p:nvSpPr>
                    <p:cNvPr id="55" name="Line 16"/>
                    <p:cNvSpPr>
                      <a:spLocks noChangeShapeType="1"/>
                    </p:cNvSpPr>
                    <p:nvPr>
                      <p:custDataLst>
                        <p:tags r:id="rId18"/>
                      </p:custDataLst>
                    </p:nvPr>
                  </p:nvSpPr>
                  <p:spPr bwMode="auto">
                    <a:xfrm flipH="1">
                      <a:off x="1056" y="2640"/>
                      <a:ext cx="144" cy="144"/>
                    </a:xfrm>
                    <a:prstGeom prst="line">
                      <a:avLst/>
                    </a:prstGeom>
                    <a:noFill/>
                    <a:ln w="9525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sp>
                <p:nvSpPr>
                  <p:cNvPr id="47" name="Line 17"/>
                  <p:cNvSpPr>
                    <a:spLocks noChangeShapeType="1"/>
                  </p:cNvSpPr>
                  <p:nvPr>
                    <p:custDataLst>
                      <p:tags r:id="rId19"/>
                    </p:custDataLst>
                  </p:nvPr>
                </p:nvSpPr>
                <p:spPr bwMode="auto">
                  <a:xfrm flipH="1">
                    <a:off x="960" y="2304"/>
                    <a:ext cx="96" cy="96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8" name="Line 18"/>
                  <p:cNvSpPr>
                    <a:spLocks noChangeShapeType="1"/>
                  </p:cNvSpPr>
                  <p:nvPr>
                    <p:custDataLst>
                      <p:tags r:id="rId20"/>
                    </p:custDataLst>
                  </p:nvPr>
                </p:nvSpPr>
                <p:spPr bwMode="auto">
                  <a:xfrm>
                    <a:off x="942" y="2637"/>
                    <a:ext cx="114" cy="99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9" name="Line 19"/>
                  <p:cNvSpPr>
                    <a:spLocks noChangeShapeType="1"/>
                  </p:cNvSpPr>
                  <p:nvPr>
                    <p:custDataLst>
                      <p:tags r:id="rId21"/>
                    </p:custDataLst>
                  </p:nvPr>
                </p:nvSpPr>
                <p:spPr bwMode="auto">
                  <a:xfrm flipH="1">
                    <a:off x="1152" y="2445"/>
                    <a:ext cx="0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45" name="Line 20"/>
                <p:cNvSpPr>
                  <a:spLocks noChangeShapeType="1"/>
                </p:cNvSpPr>
                <p:nvPr>
                  <p:custDataLst>
                    <p:tags r:id="rId22"/>
                  </p:custDataLst>
                </p:nvPr>
              </p:nvSpPr>
              <p:spPr bwMode="auto">
                <a:xfrm flipH="1">
                  <a:off x="1056" y="2112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43" name="Text Box 21"/>
              <p:cNvSpPr txBox="1">
                <a:spLocks noChangeArrowheads="1"/>
              </p:cNvSpPr>
              <p:nvPr>
                <p:custDataLst>
                  <p:tags r:id="rId23"/>
                </p:custDataLst>
              </p:nvPr>
            </p:nvSpPr>
            <p:spPr bwMode="auto">
              <a:xfrm>
                <a:off x="922" y="1817"/>
                <a:ext cx="480" cy="3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grpSp>
          <p:nvGrpSpPr>
            <p:cNvPr id="8" name="组合 7"/>
            <p:cNvGrpSpPr/>
            <p:nvPr>
              <p:custDataLst>
                <p:tags r:id="rId24"/>
              </p:custDataLst>
            </p:nvPr>
          </p:nvGrpSpPr>
          <p:grpSpPr>
            <a:xfrm>
              <a:off x="5391444" y="4816884"/>
              <a:ext cx="5418138" cy="1433513"/>
              <a:chOff x="4094766" y="3521075"/>
              <a:chExt cx="5418138" cy="1433513"/>
            </a:xfrm>
          </p:grpSpPr>
          <p:grpSp>
            <p:nvGrpSpPr>
              <p:cNvPr id="10" name="组合 9"/>
              <p:cNvGrpSpPr/>
              <p:nvPr>
                <p:custDataLst>
                  <p:tags r:id="rId25"/>
                </p:custDataLst>
              </p:nvPr>
            </p:nvGrpSpPr>
            <p:grpSpPr>
              <a:xfrm>
                <a:off x="4234467" y="4095751"/>
                <a:ext cx="2590800" cy="712388"/>
                <a:chOff x="4234467" y="4095751"/>
                <a:chExt cx="2590800" cy="712388"/>
              </a:xfrm>
            </p:grpSpPr>
            <p:grpSp>
              <p:nvGrpSpPr>
                <p:cNvPr id="38" name="Group 153"/>
                <p:cNvGrpSpPr/>
                <p:nvPr>
                  <p:custDataLst>
                    <p:tags r:id="rId26"/>
                  </p:custDataLst>
                </p:nvPr>
              </p:nvGrpSpPr>
              <p:grpSpPr>
                <a:xfrm>
                  <a:off x="4234467" y="4095751"/>
                  <a:ext cx="2590800" cy="523875"/>
                  <a:chOff x="2092" y="3576"/>
                  <a:chExt cx="1632" cy="330"/>
                </a:xfrm>
              </p:grpSpPr>
              <p:sp>
                <p:nvSpPr>
                  <p:cNvPr id="40" name="Text Box 107"/>
                  <p:cNvSpPr txBox="1">
                    <a:spLocks noChangeArrowheads="1"/>
                  </p:cNvSpPr>
                  <p:nvPr>
                    <p:custDataLst>
                      <p:tags r:id="rId27"/>
                    </p:custDataLst>
                  </p:nvPr>
                </p:nvSpPr>
                <p:spPr bwMode="auto">
                  <a:xfrm>
                    <a:off x="2092" y="3576"/>
                    <a:ext cx="1632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square"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800" b="1" smtClean="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〔                〕               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41" name="Line 108"/>
                  <p:cNvSpPr>
                    <a:spLocks noChangeShapeType="1"/>
                  </p:cNvSpPr>
                  <p:nvPr>
                    <p:custDataLst>
                      <p:tags r:id="rId28"/>
                    </p:custDataLst>
                  </p:nvPr>
                </p:nvSpPr>
                <p:spPr bwMode="auto">
                  <a:xfrm>
                    <a:off x="2160" y="3744"/>
                    <a:ext cx="240" cy="0"/>
                  </a:xfrm>
                  <a:prstGeom prst="line">
                    <a:avLst/>
                  </a:prstGeom>
                  <a:noFill/>
                  <a:ln w="25400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39" name="Text Box 149"/>
                <p:cNvSpPr txBox="1">
                  <a:spLocks noChangeArrowheads="1"/>
                </p:cNvSpPr>
                <p:nvPr>
                  <p:custDataLst>
                    <p:tags r:id="rId29"/>
                  </p:custDataLst>
                </p:nvPr>
              </p:nvSpPr>
              <p:spPr bwMode="auto">
                <a:xfrm>
                  <a:off x="6188879" y="4284919"/>
                  <a:ext cx="443032" cy="523220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en-US" altLang="zh-CN" sz="2800" b="1">
                      <a:solidFill>
                        <a:srgbClr val="170CF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n</a:t>
                  </a:r>
                  <a:endParaRPr lang="en-US" altLang="zh-CN" sz="2800" b="1">
                    <a:solidFill>
                      <a:srgbClr val="170CFC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grpSp>
            <p:nvGrpSpPr>
              <p:cNvPr id="11" name="Group 161"/>
              <p:cNvGrpSpPr/>
              <p:nvPr>
                <p:custDataLst>
                  <p:tags r:id="rId30"/>
                </p:custDataLst>
              </p:nvPr>
            </p:nvGrpSpPr>
            <p:grpSpPr>
              <a:xfrm>
                <a:off x="4094766" y="3521075"/>
                <a:ext cx="5418138" cy="1433513"/>
                <a:chOff x="1344" y="3168"/>
                <a:chExt cx="3413" cy="903"/>
              </a:xfrm>
            </p:grpSpPr>
            <p:sp>
              <p:nvSpPr>
                <p:cNvPr id="12" name="Text Box 155"/>
                <p:cNvSpPr txBox="1">
                  <a:spLocks noChangeArrowheads="1"/>
                </p:cNvSpPr>
                <p:nvPr>
                  <p:custDataLst>
                    <p:tags r:id="rId31"/>
                  </p:custDataLst>
                </p:nvPr>
              </p:nvSpPr>
              <p:spPr bwMode="auto">
                <a:xfrm>
                  <a:off x="3344" y="3543"/>
                  <a:ext cx="1413" cy="32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/>
                <a:p>
                  <a:pPr>
                    <a:spcBef>
                      <a:spcPct val="50000"/>
                    </a:spcBef>
                  </a:pPr>
                  <a:r>
                    <a:rPr lang="zh-CN" altLang="en-US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＋</a:t>
                  </a:r>
                  <a:r>
                    <a: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(</a:t>
                  </a:r>
                  <a:r>
                    <a:rPr lang="en-US" altLang="zh-CN" sz="2800" b="1">
                      <a:solidFill>
                        <a:srgbClr val="170CFC"/>
                      </a:solidFill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n-1</a:t>
                  </a:r>
                  <a:r>
                    <a: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)H</a:t>
                  </a:r>
                  <a:r>
                    <a:rPr lang="en-US" altLang="zh-CN" sz="2800" b="1" baseline="-250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2</a:t>
                  </a:r>
                  <a:r>
                    <a: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rPr>
                    <a:t>O</a:t>
                  </a:r>
                  <a:endPara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grpSp>
              <p:nvGrpSpPr>
                <p:cNvPr id="13" name="Group 160"/>
                <p:cNvGrpSpPr/>
                <p:nvPr>
                  <p:custDataLst>
                    <p:tags r:id="rId32"/>
                  </p:custDataLst>
                </p:nvPr>
              </p:nvGrpSpPr>
              <p:grpSpPr>
                <a:xfrm>
                  <a:off x="1344" y="3168"/>
                  <a:ext cx="2143" cy="903"/>
                  <a:chOff x="1344" y="3168"/>
                  <a:chExt cx="2143" cy="903"/>
                </a:xfrm>
              </p:grpSpPr>
              <p:grpSp>
                <p:nvGrpSpPr>
                  <p:cNvPr id="14" name="Group 151"/>
                  <p:cNvGrpSpPr/>
                  <p:nvPr>
                    <p:custDataLst>
                      <p:tags r:id="rId33"/>
                    </p:custDataLst>
                  </p:nvPr>
                </p:nvGrpSpPr>
                <p:grpSpPr>
                  <a:xfrm>
                    <a:off x="1344" y="3168"/>
                    <a:ext cx="1451" cy="903"/>
                    <a:chOff x="2016" y="3216"/>
                    <a:chExt cx="1451" cy="903"/>
                  </a:xfrm>
                </p:grpSpPr>
                <p:grpSp>
                  <p:nvGrpSpPr>
                    <p:cNvPr id="16" name="Group 109"/>
                    <p:cNvGrpSpPr/>
                    <p:nvPr>
                      <p:custDataLst>
                        <p:tags r:id="rId34"/>
                      </p:custDataLst>
                    </p:nvPr>
                  </p:nvGrpSpPr>
                  <p:grpSpPr>
                    <a:xfrm>
                      <a:off x="2016" y="3216"/>
                      <a:ext cx="1419" cy="903"/>
                      <a:chOff x="336" y="2448"/>
                      <a:chExt cx="1419" cy="903"/>
                    </a:xfrm>
                  </p:grpSpPr>
                  <p:grpSp>
                    <p:nvGrpSpPr>
                      <p:cNvPr id="18" name="Group 110"/>
                      <p:cNvGrpSpPr/>
                      <p:nvPr>
                        <p:custDataLst>
                          <p:tags r:id="rId35"/>
                        </p:custDataLst>
                      </p:nvPr>
                    </p:nvGrpSpPr>
                    <p:grpSpPr>
                      <a:xfrm>
                        <a:off x="720" y="2448"/>
                        <a:ext cx="1035" cy="903"/>
                        <a:chOff x="2880" y="1056"/>
                        <a:chExt cx="1035" cy="903"/>
                      </a:xfrm>
                    </p:grpSpPr>
                    <p:grpSp>
                      <p:nvGrpSpPr>
                        <p:cNvPr id="21" name="Group 111"/>
                        <p:cNvGrpSpPr/>
                        <p:nvPr>
                          <p:custDataLst>
                            <p:tags r:id="rId36"/>
                          </p:custDataLst>
                        </p:nvPr>
                      </p:nvGrpSpPr>
                      <p:grpSpPr>
                        <a:xfrm>
                          <a:off x="2880" y="1056"/>
                          <a:ext cx="480" cy="903"/>
                          <a:chOff x="912" y="1881"/>
                          <a:chExt cx="480" cy="903"/>
                        </a:xfrm>
                      </p:grpSpPr>
                      <p:grpSp>
                        <p:nvGrpSpPr>
                          <p:cNvPr id="24" name="Group 112"/>
                          <p:cNvGrpSpPr/>
                          <p:nvPr>
                            <p:custDataLst>
                              <p:tags r:id="rId37"/>
                            </p:custDataLst>
                          </p:nvPr>
                        </p:nvGrpSpPr>
                        <p:grpSpPr>
                          <a:xfrm>
                            <a:off x="912" y="2112"/>
                            <a:ext cx="288" cy="672"/>
                            <a:chOff x="912" y="2112"/>
                            <a:chExt cx="288" cy="672"/>
                          </a:xfrm>
                        </p:grpSpPr>
                        <p:grpSp>
                          <p:nvGrpSpPr>
                            <p:cNvPr id="26" name="Group 113"/>
                            <p:cNvGrpSpPr/>
                            <p:nvPr>
                              <p:custDataLst>
                                <p:tags r:id="rId38"/>
                              </p:custDataLst>
                            </p:nvPr>
                          </p:nvGrpSpPr>
                          <p:grpSpPr>
                            <a:xfrm>
                              <a:off x="912" y="2256"/>
                              <a:ext cx="288" cy="528"/>
                              <a:chOff x="912" y="2256"/>
                              <a:chExt cx="288" cy="528"/>
                            </a:xfrm>
                          </p:grpSpPr>
                          <p:grpSp>
                            <p:nvGrpSpPr>
                              <p:cNvPr id="28" name="Group 114"/>
                              <p:cNvGrpSpPr/>
                              <p:nvPr>
                                <p:custDataLst>
                                  <p:tags r:id="rId39"/>
                                </p:custDataLst>
                              </p:nvPr>
                            </p:nvGrpSpPr>
                            <p:grpSpPr>
                              <a:xfrm>
                                <a:off x="912" y="2256"/>
                                <a:ext cx="288" cy="528"/>
                                <a:chOff x="912" y="2256"/>
                                <a:chExt cx="288" cy="528"/>
                              </a:xfrm>
                            </p:grpSpPr>
                            <p:sp>
                              <p:nvSpPr>
                                <p:cNvPr id="32" name="Line 115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0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912" y="2256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3" name="Line 116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1"/>
                                  </p:custDataLst>
                                </p:nvPr>
                              </p:nvSpPr>
                              <p:spPr bwMode="auto">
                                <a:xfrm>
                                  <a:off x="1056" y="2256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4" name="Line 117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2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912" y="2400"/>
                                  <a:ext cx="0" cy="24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5" name="Line 118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3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1200" y="2400"/>
                                  <a:ext cx="0" cy="240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6" name="Line 119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4"/>
                                  </p:custDataLst>
                                </p:nvPr>
                              </p:nvSpPr>
                              <p:spPr bwMode="auto">
                                <a:xfrm>
                                  <a:off x="912" y="2640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  <p:sp>
                              <p:nvSpPr>
                                <p:cNvPr id="37" name="Line 120"/>
                                <p:cNvSpPr>
                                  <a:spLocks noChangeShapeType="1"/>
                                </p:cNvSpPr>
                                <p:nvPr>
                                  <p:custDataLst>
                                    <p:tags r:id="rId45"/>
                                  </p:custDataLst>
                                </p:nvPr>
                              </p:nvSpPr>
                              <p:spPr bwMode="auto">
                                <a:xfrm flipH="1">
                                  <a:off x="1056" y="2640"/>
                                  <a:ext cx="144" cy="144"/>
                                </a:xfrm>
                                <a:prstGeom prst="line">
                                  <a:avLst/>
                                </a:prstGeom>
                                <a:noFill/>
                                <a:ln w="9525">
                                  <a:solidFill>
                                    <a:schemeClr val="tx1"/>
                                  </a:solidFill>
                                  <a:round/>
                                </a:ln>
                                <a:effectLst/>
                                <a:extLst>
                                  <a:ext uri="{909E8E84-426E-40DD-AFC4-6F175D3DCCD1}">
                                    <a14:hiddenFill xmlns:a14="http://schemas.microsoft.com/office/drawing/2010/main">
                                      <a:noFill/>
                                    </a14:hiddenFill>
                                  </a:ext>
                                  <a:ext uri="{AF507438-7753-43E0-B8FC-AC1667EBCBE1}">
                                    <a14:hiddenEffects xmlns:a14="http://schemas.microsoft.com/office/drawing/2010/main">
                                      <a:effectLst>
                                        <a:outerShdw dist="35921" dir="2700000" algn="ctr" rotWithShape="0">
                                          <a:schemeClr val="bg2"/>
                                        </a:outerShdw>
                                      </a:effectLst>
                                    </a14:hiddenEffects>
                                  </a:ext>
                                </a:extLst>
                              </p:spPr>
                              <p:txBody>
                                <a:bodyPr/>
                                <a:lstStyle/>
                                <a:p>
                                  <a:endParaRPr lang="zh-CN" altLang="en-US" sz="2800">
                                    <a:latin typeface="Times New Roman" panose="02020603050405020304" charset="0"/>
                                    <a:ea typeface="华文新魏" panose="02010800040101010101" pitchFamily="2" charset="-122"/>
                                    <a:cs typeface="Times New Roman" panose="02020603050405020304" charset="0"/>
                                  </a:endParaRPr>
                                </a:p>
                              </p:txBody>
                            </p:sp>
                          </p:grpSp>
                          <p:sp>
                            <p:nvSpPr>
                              <p:cNvPr id="29" name="Line 121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46"/>
                                </p:custDataLst>
                              </p:nvPr>
                            </p:nvSpPr>
                            <p:spPr bwMode="auto">
                              <a:xfrm flipH="1">
                                <a:off x="960" y="2304"/>
                                <a:ext cx="96" cy="96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charset="0"/>
                                  <a:ea typeface="华文新魏" panose="02010800040101010101" pitchFamily="2" charset="-122"/>
                                  <a:cs typeface="Times New Roman" panose="0202060305040502030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0" name="Line 122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47"/>
                                </p:custDataLst>
                              </p:nvPr>
                            </p:nvSpPr>
                            <p:spPr bwMode="auto">
                              <a:xfrm>
                                <a:off x="942" y="2637"/>
                                <a:ext cx="114" cy="99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charset="0"/>
                                  <a:ea typeface="华文新魏" panose="02010800040101010101" pitchFamily="2" charset="-122"/>
                                  <a:cs typeface="Times New Roman" panose="02020603050405020304" charset="0"/>
                                </a:endParaRPr>
                              </a:p>
                            </p:txBody>
                          </p:sp>
                          <p:sp>
                            <p:nvSpPr>
                              <p:cNvPr id="31" name="Line 123"/>
                              <p:cNvSpPr>
                                <a:spLocks noChangeShapeType="1"/>
                              </p:cNvSpPr>
                              <p:nvPr>
                                <p:custDataLst>
                                  <p:tags r:id="rId48"/>
                                </p:custDataLst>
                              </p:nvPr>
                            </p:nvSpPr>
                            <p:spPr bwMode="auto">
                              <a:xfrm flipH="1">
                                <a:off x="1152" y="2445"/>
                                <a:ext cx="0" cy="144"/>
                              </a:xfrm>
                              <a:prstGeom prst="line">
                                <a:avLst/>
                              </a:prstGeom>
                              <a:noFill/>
                              <a:ln w="9525">
                                <a:solidFill>
                                  <a:schemeClr val="tx1"/>
                                </a:solidFill>
                                <a:round/>
                              </a:ln>
                              <a:effectLst/>
                              <a:extLst>
                                <a:ext uri="{909E8E84-426E-40DD-AFC4-6F175D3DCCD1}">
                                  <a14:hiddenFill xmlns:a14="http://schemas.microsoft.com/office/drawing/2010/main">
                                    <a:noFill/>
                                  </a14:hiddenFill>
                                </a:ext>
                                <a:ext uri="{AF507438-7753-43E0-B8FC-AC1667EBCBE1}">
                                  <a14:hiddenEffects xmlns:a14="http://schemas.microsoft.com/office/drawing/2010/main">
                                    <a:effectLst>
                                      <a:outerShdw dist="35921" dir="2700000" algn="ctr" rotWithShape="0">
                                        <a:schemeClr val="bg2"/>
                                      </a:outerShdw>
                                    </a:effectLst>
                                  </a14:hiddenEffects>
                                </a:ext>
                              </a:extLst>
                            </p:spPr>
                            <p:txBody>
                              <a:bodyPr/>
                              <a:lstStyle/>
                              <a:p>
                                <a:endParaRPr lang="zh-CN" altLang="en-US" sz="2800">
                                  <a:latin typeface="Times New Roman" panose="02020603050405020304" charset="0"/>
                                  <a:ea typeface="华文新魏" panose="02010800040101010101" pitchFamily="2" charset="-122"/>
                                  <a:cs typeface="Times New Roman" panose="02020603050405020304" charset="0"/>
                                </a:endParaRPr>
                              </a:p>
                            </p:txBody>
                          </p:sp>
                        </p:grpSp>
                        <p:sp>
                          <p:nvSpPr>
                            <p:cNvPr id="27" name="Line 124"/>
                            <p:cNvSpPr>
                              <a:spLocks noChangeShapeType="1"/>
                            </p:cNvSpPr>
                            <p:nvPr>
                              <p:custDataLst>
                                <p:tags r:id="rId49"/>
                              </p:custDataLst>
                            </p:nvPr>
                          </p:nvSpPr>
                          <p:spPr bwMode="auto">
                            <a:xfrm flipH="1">
                              <a:off x="1056" y="2112"/>
                              <a:ext cx="0" cy="144"/>
                            </a:xfrm>
                            <a:prstGeom prst="line">
                              <a:avLst/>
                            </a:prstGeom>
                            <a:noFill/>
                            <a:ln w="9525">
                              <a:solidFill>
                                <a:schemeClr val="tx1"/>
                              </a:solidFill>
                              <a:round/>
                            </a:ln>
                            <a:effectLst/>
                            <a:extLst>
                              <a:ext uri="{909E8E84-426E-40DD-AFC4-6F175D3DCCD1}">
                                <a14:hiddenFill xmlns:a14="http://schemas.microsoft.com/office/drawing/2010/main">
                                  <a:noFill/>
                                </a14:hiddenFill>
                              </a:ext>
                              <a:ext uri="{AF507438-7753-43E0-B8FC-AC1667EBCBE1}">
                                <a14:hiddenEffects xmlns:a14="http://schemas.microsoft.com/office/drawing/2010/main">
                                  <a:effectLst>
                                    <a:outerShdw dist="35921" dir="2700000" algn="ctr" rotWithShape="0">
                                      <a:schemeClr val="bg2"/>
                                    </a:outerShdw>
                                  </a:effectLst>
                                </a14:hiddenEffects>
                              </a:ext>
                            </a:extLst>
                          </p:spPr>
                          <p:txBody>
                            <a:bodyPr/>
                            <a:lstStyle/>
                            <a:p>
                              <a:endParaRPr lang="zh-CN" altLang="en-US" sz="2800">
                                <a:latin typeface="Times New Roman" panose="02020603050405020304" charset="0"/>
                                <a:ea typeface="华文新魏" panose="02010800040101010101" pitchFamily="2" charset="-122"/>
                                <a:cs typeface="Times New Roman" panose="02020603050405020304" charset="0"/>
                              </a:endParaRPr>
                            </a:p>
                          </p:txBody>
                        </p:sp>
                      </p:grpSp>
                      <p:sp>
                        <p:nvSpPr>
                          <p:cNvPr id="25" name="Text Box 125"/>
                          <p:cNvSpPr txBox="1">
                            <a:spLocks noChangeArrowheads="1"/>
                          </p:cNvSpPr>
                          <p:nvPr>
                            <p:custDataLst>
                              <p:tags r:id="rId50"/>
                            </p:custDataLst>
                          </p:nvPr>
                        </p:nvSpPr>
                        <p:spPr bwMode="auto">
                          <a:xfrm>
                            <a:off x="912" y="1881"/>
                            <a:ext cx="480" cy="330"/>
                          </a:xfrm>
                          <a:prstGeom prst="rect">
                            <a:avLst/>
                          </a:prstGeom>
                          <a:noFill/>
                          <a:ln>
                            <a:noFill/>
                          </a:ln>
                          <a:effectLst/>
                          <a:extLst>
                            <a:ext uri="{909E8E84-426E-40DD-AFC4-6F175D3DCCD1}">
                              <a14:hiddenFill xmlns:a14="http://schemas.microsoft.com/office/drawing/2010/main">
                                <a:solidFill>
                                  <a:schemeClr val="accent1"/>
                                </a:solidFill>
                              </a14:hiddenFill>
                            </a:ext>
                            <a:ext uri="{91240B29-F687-4F45-9708-019B960494DF}">
                              <a14:hiddenLine xmlns:a14="http://schemas.microsoft.com/office/drawing/2010/main" w="9525">
                                <a:solidFill>
                                  <a:schemeClr val="tx1"/>
                                </a:solidFill>
                                <a:miter lim="800000"/>
                                <a:headEnd/>
                                <a:tailEnd/>
                              </a14:hiddenLine>
                            </a:ext>
                            <a:ext uri="{AF507438-7753-43E0-B8FC-AC1667EBCBE1}">
                              <a14:hiddenEffects xmlns:a14="http://schemas.microsoft.com/office/drawing/2010/main">
                                <a:effectLst>
                                  <a:outerShdw dist="35921" dir="2700000" algn="ctr" rotWithShape="0">
                                    <a:schemeClr val="bg2"/>
                                  </a:outerShdw>
                                </a:effectLst>
                              </a14:hiddenEffects>
                            </a:ext>
                          </a:extLst>
                        </p:spPr>
                        <p:txBody>
                          <a:bodyPr>
                            <a:spAutoFit/>
                          </a:bodyPr>
                          <a:lstStyle/>
                          <a:p>
                            <a:pPr>
                              <a:spcBef>
                                <a:spcPct val="50000"/>
                              </a:spcBef>
                            </a:pPr>
                            <a:r>
                              <a:rPr lang="en-US" altLang="zh-CN" sz="2800" b="1">
                                <a:latin typeface="Times New Roman" panose="02020603050405020304" charset="0"/>
                                <a:ea typeface="华文新魏" panose="02010800040101010101" pitchFamily="2" charset="-122"/>
                                <a:cs typeface="Times New Roman" panose="02020603050405020304" charset="0"/>
                              </a:rPr>
                              <a:t>OH</a:t>
                            </a:r>
                            <a:endParaRPr lang="en-US" altLang="zh-CN" sz="2800" b="1">
                              <a:latin typeface="Times New Roman" panose="02020603050405020304" charset="0"/>
                              <a:ea typeface="华文新魏" panose="02010800040101010101" pitchFamily="2" charset="-122"/>
                              <a:cs typeface="Times New Roman" panose="02020603050405020304" charset="0"/>
                            </a:endParaRPr>
                          </a:p>
                        </p:txBody>
                      </p:sp>
                    </p:grpSp>
                    <p:sp>
                      <p:nvSpPr>
                        <p:cNvPr id="22" name="Line 126"/>
                        <p:cNvSpPr>
                          <a:spLocks noChangeShapeType="1"/>
                        </p:cNvSpPr>
                        <p:nvPr>
                          <p:custDataLst>
                            <p:tags r:id="rId51"/>
                          </p:custDataLst>
                        </p:nvPr>
                      </p:nvSpPr>
                      <p:spPr bwMode="auto">
                        <a:xfrm flipV="1">
                          <a:off x="3168" y="1583"/>
                          <a:ext cx="144" cy="1"/>
                        </a:xfrm>
                        <a:prstGeom prst="line">
                          <a:avLst/>
                        </a:prstGeom>
                        <a:noFill/>
                        <a:ln w="9525">
                          <a:solidFill>
                            <a:schemeClr val="tx1"/>
                          </a:solidFill>
                          <a:round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noFill/>
                            </a14:hiddenFill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/>
                        <a:lstStyle/>
                        <a:p>
                          <a:endParaRPr lang="zh-CN" altLang="en-US" sz="2800">
                            <a:latin typeface="Times New Roman" panose="02020603050405020304" charset="0"/>
                            <a:ea typeface="华文新魏" panose="02010800040101010101" pitchFamily="2" charset="-122"/>
                            <a:cs typeface="Times New Roman" panose="02020603050405020304" charset="0"/>
                          </a:endParaRPr>
                        </a:p>
                      </p:txBody>
                    </p:sp>
                    <p:sp>
                      <p:nvSpPr>
                        <p:cNvPr id="23" name="Text Box 127"/>
                        <p:cNvSpPr txBox="1">
                          <a:spLocks noChangeArrowheads="1"/>
                        </p:cNvSpPr>
                        <p:nvPr>
                          <p:custDataLst>
                            <p:tags r:id="rId52"/>
                          </p:custDataLst>
                        </p:nvPr>
                      </p:nvSpPr>
                      <p:spPr bwMode="auto">
                        <a:xfrm>
                          <a:off x="3203" y="1445"/>
                          <a:ext cx="712" cy="327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  <p:txBody>
                        <a:bodyPr wrap="square">
                          <a:spAutoFit/>
                        </a:bodyPr>
                        <a:lstStyle/>
                        <a:p>
                          <a:pPr>
                            <a:spcBef>
                              <a:spcPct val="50000"/>
                            </a:spcBef>
                          </a:pPr>
                          <a:r>
                            <a:rPr lang="en-US" altLang="zh-CN" sz="2800" b="1">
                              <a:latin typeface="Times New Roman" panose="02020603050405020304" charset="0"/>
                              <a:ea typeface="华文新魏" panose="02010800040101010101" pitchFamily="2" charset="-122"/>
                              <a:cs typeface="Times New Roman" panose="02020603050405020304" charset="0"/>
                            </a:rPr>
                            <a:t>CH</a:t>
                          </a:r>
                          <a:r>
                            <a:rPr lang="en-US" altLang="zh-CN" sz="2800" b="1" baseline="-25000">
                              <a:latin typeface="Times New Roman" panose="02020603050405020304" charset="0"/>
                              <a:ea typeface="华文新魏" panose="02010800040101010101" pitchFamily="2" charset="-122"/>
                              <a:cs typeface="Times New Roman" panose="02020603050405020304" charset="0"/>
                            </a:rPr>
                            <a:t>2</a:t>
                          </a:r>
                          <a:endParaRPr lang="en-US" altLang="zh-CN" sz="2800" b="1">
                            <a:latin typeface="Times New Roman" panose="02020603050405020304" charset="0"/>
                            <a:ea typeface="华文新魏" panose="02010800040101010101" pitchFamily="2" charset="-122"/>
                            <a:cs typeface="Times New Roman" panose="02020603050405020304" charset="0"/>
                          </a:endParaRPr>
                        </a:p>
                      </p:txBody>
                    </p:sp>
                  </p:grpSp>
                  <p:sp>
                    <p:nvSpPr>
                      <p:cNvPr id="19" name="Line 128"/>
                      <p:cNvSpPr>
                        <a:spLocks noChangeShapeType="1"/>
                      </p:cNvSpPr>
                      <p:nvPr>
                        <p:custDataLst>
                          <p:tags r:id="rId53"/>
                        </p:custDataLst>
                      </p:nvPr>
                    </p:nvSpPr>
                    <p:spPr bwMode="auto">
                      <a:xfrm>
                        <a:off x="576" y="2976"/>
                        <a:ext cx="144" cy="0"/>
                      </a:xfrm>
                      <a:prstGeom prst="line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rou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noFill/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/>
                      <a:lstStyle/>
                      <a:p>
                        <a:endParaRPr lang="zh-CN" altLang="en-US" sz="2800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endParaRPr>
                      </a:p>
                    </p:txBody>
                  </p:sp>
                  <p:sp>
                    <p:nvSpPr>
                      <p:cNvPr id="20" name="Text Box 129"/>
                      <p:cNvSpPr txBox="1">
                        <a:spLocks noChangeArrowheads="1"/>
                      </p:cNvSpPr>
                      <p:nvPr>
                        <p:custDataLst>
                          <p:tags r:id="rId54"/>
                        </p:custDataLst>
                      </p:nvPr>
                    </p:nvSpPr>
                    <p:spPr bwMode="auto">
                      <a:xfrm>
                        <a:off x="336" y="2832"/>
                        <a:ext cx="336" cy="32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  <p:txBody>
                      <a:bodyPr>
                        <a:spAutoFit/>
                      </a:bodyPr>
                      <a:lstStyle/>
                      <a:p>
                        <a:pPr>
                          <a:spcBef>
                            <a:spcPct val="50000"/>
                          </a:spcBef>
                        </a:pPr>
                        <a:r>
                          <a:rPr lang="en-US" altLang="zh-CN" sz="2800" b="1">
                            <a:latin typeface="Times New Roman" panose="02020603050405020304" charset="0"/>
                            <a:ea typeface="华文新魏" panose="02010800040101010101" pitchFamily="2" charset="-122"/>
                            <a:cs typeface="Times New Roman" panose="02020603050405020304" charset="0"/>
                          </a:rPr>
                          <a:t>H</a:t>
                        </a:r>
                        <a:endParaRPr lang="en-US" altLang="zh-CN" sz="2800" b="1">
                          <a:latin typeface="Times New Roman" panose="02020603050405020304" charset="0"/>
                          <a:ea typeface="华文新魏" panose="02010800040101010101" pitchFamily="2" charset="-122"/>
                          <a:cs typeface="Times New Roman" panose="02020603050405020304" charset="0"/>
                        </a:endParaRPr>
                      </a:p>
                    </p:txBody>
                  </p:sp>
                </p:grpSp>
                <p:sp>
                  <p:nvSpPr>
                    <p:cNvPr id="17" name="Line 130"/>
                    <p:cNvSpPr>
                      <a:spLocks noChangeShapeType="1"/>
                    </p:cNvSpPr>
                    <p:nvPr>
                      <p:custDataLst>
                        <p:tags r:id="rId55"/>
                      </p:custDataLst>
                    </p:nvPr>
                  </p:nvSpPr>
                  <p:spPr bwMode="auto">
                    <a:xfrm flipV="1">
                      <a:off x="3216" y="3735"/>
                      <a:ext cx="251" cy="2"/>
                    </a:xfrm>
                    <a:prstGeom prst="line">
                      <a:avLst/>
                    </a:prstGeom>
                    <a:noFill/>
                    <a:ln w="25400">
                      <a:solidFill>
                        <a:schemeClr val="tx1"/>
                      </a:solidFill>
                      <a:round/>
                    </a:ln>
                    <a:effectLst/>
                    <a:extLst>
                      <a:ext uri="{909E8E84-426E-40DD-AFC4-6F175D3DCCD1}">
                        <a14:hiddenFill xmlns:a14="http://schemas.microsoft.com/office/drawing/2010/main">
                          <a:noFill/>
                        </a14:hiddenFill>
                      </a:ext>
                      <a:ext uri="{AF507438-7753-43E0-B8FC-AC1667EBCBE1}">
                        <a14:hiddenEffects xmlns:a14="http://schemas.microsoft.com/office/drawing/2010/main">
                          <a:effectLst>
                            <a:outerShdw dist="35921" dir="2700000" algn="ctr" rotWithShape="0">
                              <a:schemeClr val="bg2"/>
                            </a:outerShdw>
                          </a:effectLst>
                        </a14:hiddenEffects>
                      </a:ext>
                    </a:extLst>
                  </p:spPr>
                  <p:txBody>
                    <a:bodyPr/>
                    <a:lstStyle/>
                    <a:p>
                      <a:endParaRPr lang="zh-CN" altLang="en-US" sz="2800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endParaRPr>
                    </a:p>
                  </p:txBody>
                </p:sp>
              </p:grpSp>
              <p:sp>
                <p:nvSpPr>
                  <p:cNvPr id="15" name="Text Box 159"/>
                  <p:cNvSpPr txBox="1">
                    <a:spLocks noChangeArrowheads="1"/>
                  </p:cNvSpPr>
                  <p:nvPr>
                    <p:custDataLst>
                      <p:tags r:id="rId56"/>
                    </p:custDataLst>
                  </p:nvPr>
                </p:nvSpPr>
                <p:spPr bwMode="auto">
                  <a:xfrm>
                    <a:off x="2761" y="3511"/>
                    <a:ext cx="726" cy="330"/>
                  </a:xfrm>
                  <a:prstGeom prst="rect">
                    <a:avLst/>
                  </a:prstGeom>
                  <a:noFill/>
                  <a:ln>
                    <a:noFill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14:hiddenLine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>
                    <a:spAutoFit/>
                  </a:bodyPr>
                  <a:lstStyle/>
                  <a:p>
                    <a:pPr>
                      <a:spcBef>
                        <a:spcPct val="50000"/>
                      </a:spcBef>
                    </a:pPr>
                    <a:r>
                      <a:rPr lang="en-US" altLang="zh-CN" sz="2800" b="1">
                        <a:latin typeface="Times New Roman" panose="02020603050405020304" charset="0"/>
                        <a:ea typeface="华文新魏" panose="02010800040101010101" pitchFamily="2" charset="-122"/>
                        <a:cs typeface="Times New Roman" panose="02020603050405020304" charset="0"/>
                      </a:rPr>
                      <a:t>OH</a:t>
                    </a:r>
                    <a:endParaRPr lang="en-US" altLang="zh-CN" sz="2800" b="1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</p:grpSp>
        </p:grpSp>
        <p:sp>
          <p:nvSpPr>
            <p:cNvPr id="9" name="矩形 8"/>
            <p:cNvSpPr/>
            <p:nvPr>
              <p:custDataLst>
                <p:tags r:id="rId57"/>
              </p:custDataLst>
            </p:nvPr>
          </p:nvSpPr>
          <p:spPr>
            <a:xfrm>
              <a:off x="5772443" y="6239432"/>
              <a:ext cx="1627369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zh-CN" altLang="en-US" sz="2800" b="1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酚醛树脂</a:t>
              </a:r>
              <a:endPara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sp>
        <p:nvSpPr>
          <p:cNvPr id="59" name="Rectangle 4"/>
          <p:cNvSpPr>
            <a:spLocks noChangeArrowheads="1"/>
          </p:cNvSpPr>
          <p:nvPr>
            <p:custDataLst>
              <p:tags r:id="rId58"/>
            </p:custDataLst>
          </p:nvPr>
        </p:nvSpPr>
        <p:spPr bwMode="auto">
          <a:xfrm>
            <a:off x="371459" y="3391594"/>
            <a:ext cx="251460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kumimoji="1" lang="en-US" altLang="zh-CN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(3)</a:t>
            </a:r>
            <a:r>
              <a:rPr kumimoji="1" lang="zh-CN" altLang="en-US" sz="2800" b="1" smtClean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与</a:t>
            </a:r>
            <a:r>
              <a:rPr kumimoji="1" lang="zh-CN" altLang="en-US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苯酚反应</a:t>
            </a:r>
            <a:r>
              <a:rPr kumimoji="1" lang="en-US" altLang="zh-CN" sz="2800" b="1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:</a:t>
            </a:r>
            <a:endParaRPr kumimoji="1" lang="en-US" altLang="zh-CN" sz="2800" b="1">
              <a:solidFill>
                <a:srgbClr val="0000FF"/>
              </a:solidFill>
              <a:latin typeface="华文新魏" panose="02010800040101010101" pitchFamily="2" charset="-122"/>
              <a:ea typeface="华文新魏" panose="02010800040101010101" pitchFamily="2" charset="-122"/>
            </a:endParaRPr>
          </a:p>
        </p:txBody>
      </p:sp>
      <p:sp>
        <p:nvSpPr>
          <p:cNvPr id="60" name="Rectangle 14"/>
          <p:cNvSpPr>
            <a:spLocks noChangeArrowheads="1"/>
          </p:cNvSpPr>
          <p:nvPr>
            <p:custDataLst>
              <p:tags r:id="rId59"/>
            </p:custDataLst>
          </p:nvPr>
        </p:nvSpPr>
        <p:spPr bwMode="auto">
          <a:xfrm>
            <a:off x="4728971" y="3704618"/>
            <a:ext cx="1622560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altLang="zh-CN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+ </a:t>
            </a:r>
            <a:r>
              <a:rPr lang="en-US" altLang="zh-CN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HCHO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61" name="Group 7"/>
          <p:cNvGrpSpPr/>
          <p:nvPr>
            <p:custDataLst>
              <p:tags r:id="rId60"/>
            </p:custDataLst>
          </p:nvPr>
        </p:nvGrpSpPr>
        <p:grpSpPr>
          <a:xfrm>
            <a:off x="3970865" y="3062919"/>
            <a:ext cx="777875" cy="1315801"/>
            <a:chOff x="912" y="1817"/>
            <a:chExt cx="490" cy="967"/>
          </a:xfrm>
        </p:grpSpPr>
        <p:grpSp>
          <p:nvGrpSpPr>
            <p:cNvPr id="62" name="Group 8"/>
            <p:cNvGrpSpPr/>
            <p:nvPr>
              <p:custDataLst>
                <p:tags r:id="rId61"/>
              </p:custDataLst>
            </p:nvPr>
          </p:nvGrpSpPr>
          <p:grpSpPr>
            <a:xfrm>
              <a:off x="912" y="2112"/>
              <a:ext cx="288" cy="672"/>
              <a:chOff x="912" y="2112"/>
              <a:chExt cx="288" cy="672"/>
            </a:xfrm>
          </p:grpSpPr>
          <p:grpSp>
            <p:nvGrpSpPr>
              <p:cNvPr id="64" name="Group 9"/>
              <p:cNvGrpSpPr/>
              <p:nvPr>
                <p:custDataLst>
                  <p:tags r:id="rId62"/>
                </p:custDataLst>
              </p:nvPr>
            </p:nvGrpSpPr>
            <p:grpSpPr>
              <a:xfrm>
                <a:off x="912" y="2256"/>
                <a:ext cx="288" cy="528"/>
                <a:chOff x="912" y="2256"/>
                <a:chExt cx="288" cy="528"/>
              </a:xfrm>
            </p:grpSpPr>
            <p:grpSp>
              <p:nvGrpSpPr>
                <p:cNvPr id="66" name="Group 10"/>
                <p:cNvGrpSpPr/>
                <p:nvPr>
                  <p:custDataLst>
                    <p:tags r:id="rId63"/>
                  </p:custDataLst>
                </p:nvPr>
              </p:nvGrpSpPr>
              <p:grpSpPr>
                <a:xfrm>
                  <a:off x="912" y="2256"/>
                  <a:ext cx="288" cy="528"/>
                  <a:chOff x="912" y="2256"/>
                  <a:chExt cx="288" cy="528"/>
                </a:xfrm>
              </p:grpSpPr>
              <p:sp>
                <p:nvSpPr>
                  <p:cNvPr id="70" name="Line 11"/>
                  <p:cNvSpPr>
                    <a:spLocks noChangeShapeType="1"/>
                  </p:cNvSpPr>
                  <p:nvPr>
                    <p:custDataLst>
                      <p:tags r:id="rId64"/>
                    </p:custDataLst>
                  </p:nvPr>
                </p:nvSpPr>
                <p:spPr bwMode="auto">
                  <a:xfrm flipH="1">
                    <a:off x="912" y="2256"/>
                    <a:ext cx="144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1" name="Line 12"/>
                  <p:cNvSpPr>
                    <a:spLocks noChangeShapeType="1"/>
                  </p:cNvSpPr>
                  <p:nvPr>
                    <p:custDataLst>
                      <p:tags r:id="rId65"/>
                    </p:custDataLst>
                  </p:nvPr>
                </p:nvSpPr>
                <p:spPr bwMode="auto">
                  <a:xfrm>
                    <a:off x="1056" y="2256"/>
                    <a:ext cx="144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2" name="Line 13"/>
                  <p:cNvSpPr>
                    <a:spLocks noChangeShapeType="1"/>
                  </p:cNvSpPr>
                  <p:nvPr>
                    <p:custDataLst>
                      <p:tags r:id="rId66"/>
                    </p:custDataLst>
                  </p:nvPr>
                </p:nvSpPr>
                <p:spPr bwMode="auto">
                  <a:xfrm flipH="1">
                    <a:off x="912" y="2400"/>
                    <a:ext cx="0" cy="24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3" name="Line 14"/>
                  <p:cNvSpPr>
                    <a:spLocks noChangeShapeType="1"/>
                  </p:cNvSpPr>
                  <p:nvPr>
                    <p:custDataLst>
                      <p:tags r:id="rId67"/>
                    </p:custDataLst>
                  </p:nvPr>
                </p:nvSpPr>
                <p:spPr bwMode="auto">
                  <a:xfrm flipH="1">
                    <a:off x="1200" y="2400"/>
                    <a:ext cx="0" cy="240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4" name="Line 15"/>
                  <p:cNvSpPr>
                    <a:spLocks noChangeShapeType="1"/>
                  </p:cNvSpPr>
                  <p:nvPr>
                    <p:custDataLst>
                      <p:tags r:id="rId68"/>
                    </p:custDataLst>
                  </p:nvPr>
                </p:nvSpPr>
                <p:spPr bwMode="auto">
                  <a:xfrm>
                    <a:off x="912" y="2640"/>
                    <a:ext cx="144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  <p:sp>
                <p:nvSpPr>
                  <p:cNvPr id="75" name="Line 16"/>
                  <p:cNvSpPr>
                    <a:spLocks noChangeShapeType="1"/>
                  </p:cNvSpPr>
                  <p:nvPr>
                    <p:custDataLst>
                      <p:tags r:id="rId69"/>
                    </p:custDataLst>
                  </p:nvPr>
                </p:nvSpPr>
                <p:spPr bwMode="auto">
                  <a:xfrm flipH="1">
                    <a:off x="1056" y="2640"/>
                    <a:ext cx="144" cy="144"/>
                  </a:xfrm>
                  <a:prstGeom prst="lin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/>
                  <a:lstStyle/>
                  <a:p>
                    <a:endParaRPr lang="zh-CN" altLang="en-US" sz="2800">
                      <a:latin typeface="Times New Roman" panose="02020603050405020304" charset="0"/>
                      <a:ea typeface="华文新魏" panose="02010800040101010101" pitchFamily="2" charset="-122"/>
                      <a:cs typeface="Times New Roman" panose="02020603050405020304" charset="0"/>
                    </a:endParaRPr>
                  </a:p>
                </p:txBody>
              </p:sp>
            </p:grpSp>
            <p:sp>
              <p:nvSpPr>
                <p:cNvPr id="67" name="Line 17"/>
                <p:cNvSpPr>
                  <a:spLocks noChangeShapeType="1"/>
                </p:cNvSpPr>
                <p:nvPr>
                  <p:custDataLst>
                    <p:tags r:id="rId70"/>
                  </p:custDataLst>
                </p:nvPr>
              </p:nvSpPr>
              <p:spPr bwMode="auto">
                <a:xfrm flipH="1">
                  <a:off x="960" y="2304"/>
                  <a:ext cx="96" cy="9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8" name="Line 18"/>
                <p:cNvSpPr>
                  <a:spLocks noChangeShapeType="1"/>
                </p:cNvSpPr>
                <p:nvPr>
                  <p:custDataLst>
                    <p:tags r:id="rId71"/>
                  </p:custDataLst>
                </p:nvPr>
              </p:nvSpPr>
              <p:spPr bwMode="auto">
                <a:xfrm>
                  <a:off x="942" y="2637"/>
                  <a:ext cx="114" cy="99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  <p:sp>
              <p:nvSpPr>
                <p:cNvPr id="69" name="Line 19"/>
                <p:cNvSpPr>
                  <a:spLocks noChangeShapeType="1"/>
                </p:cNvSpPr>
                <p:nvPr>
                  <p:custDataLst>
                    <p:tags r:id="rId72"/>
                  </p:custDataLst>
                </p:nvPr>
              </p:nvSpPr>
              <p:spPr bwMode="auto">
                <a:xfrm flipH="1">
                  <a:off x="1152" y="2445"/>
                  <a:ext cx="0" cy="14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zh-CN" altLang="en-US" sz="280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endParaRPr>
                </a:p>
              </p:txBody>
            </p:sp>
          </p:grpSp>
          <p:sp>
            <p:nvSpPr>
              <p:cNvPr id="65" name="Line 20"/>
              <p:cNvSpPr>
                <a:spLocks noChangeShapeType="1"/>
              </p:cNvSpPr>
              <p:nvPr>
                <p:custDataLst>
                  <p:tags r:id="rId73"/>
                </p:custDataLst>
              </p:nvPr>
            </p:nvSpPr>
            <p:spPr bwMode="auto">
              <a:xfrm flipH="1">
                <a:off x="1056" y="2112"/>
                <a:ext cx="0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zh-CN" altLang="en-US"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63" name="Text Box 21"/>
            <p:cNvSpPr txBox="1">
              <a:spLocks noChangeArrowheads="1"/>
            </p:cNvSpPr>
            <p:nvPr>
              <p:custDataLst>
                <p:tags r:id="rId74"/>
              </p:custDataLst>
            </p:nvPr>
          </p:nvSpPr>
          <p:spPr bwMode="auto">
            <a:xfrm>
              <a:off x="922" y="1817"/>
              <a:ext cx="480" cy="38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rPr>
                <a:t>OH</a:t>
              </a:r>
              <a:endParaRPr lang="en-US" altLang="zh-CN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endParaRPr>
            </a:p>
          </p:txBody>
        </p:sp>
      </p:grpSp>
      <p:pic>
        <p:nvPicPr>
          <p:cNvPr id="76" name="Picture 4"/>
          <p:cNvPicPr>
            <a:picLocks noChangeAspect="1" noChangeArrowheads="1"/>
          </p:cNvPicPr>
          <p:nvPr>
            <p:custDataLst>
              <p:tags r:id="rId75"/>
            </p:custDataLst>
          </p:nvPr>
        </p:nvPicPr>
        <p:blipFill>
          <a:blip r:embed="rId7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25547" y="3176169"/>
            <a:ext cx="1725130" cy="12812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77" name="对象 76"/>
          <p:cNvGraphicFramePr>
            <a:graphicFrameLocks noChangeAspect="1"/>
          </p:cNvGraphicFramePr>
          <p:nvPr>
            <p:custDataLst>
              <p:tags r:id="rId77"/>
            </p:custDataLst>
          </p:nvPr>
        </p:nvGraphicFramePr>
        <p:xfrm>
          <a:off x="6363606" y="3451225"/>
          <a:ext cx="1434458" cy="102597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文档" r:id="rId78" imgW="1447165" imgH="1035685" progId="Word.Document.12">
                  <p:embed/>
                </p:oleObj>
              </mc:Choice>
              <mc:Fallback>
                <p:oleObj name="文档" r:id="rId78" imgW="1447165" imgH="1035685" progId="Word.Document.12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79"/>
                      <a:stretch>
                        <a:fillRect/>
                      </a:stretch>
                    </p:blipFill>
                    <p:spPr>
                      <a:xfrm>
                        <a:off x="6363606" y="3451225"/>
                        <a:ext cx="1434458" cy="102597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78" name="直接箭头连接符 77"/>
          <p:cNvCxnSpPr/>
          <p:nvPr>
            <p:custDataLst>
              <p:tags r:id="rId80"/>
            </p:custDataLst>
          </p:nvPr>
        </p:nvCxnSpPr>
        <p:spPr>
          <a:xfrm>
            <a:off x="9330984" y="3917441"/>
            <a:ext cx="635619" cy="12222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矩形 78"/>
          <p:cNvSpPr/>
          <p:nvPr>
            <p:custDataLst>
              <p:tags r:id="rId81"/>
            </p:custDataLst>
          </p:nvPr>
        </p:nvSpPr>
        <p:spPr>
          <a:xfrm>
            <a:off x="9947263" y="3668053"/>
            <a:ext cx="126669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800" b="1" smtClean="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再缩聚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80" name="文本框 79"/>
          <p:cNvSpPr txBox="1"/>
          <p:nvPr>
            <p:custDataLst>
              <p:tags r:id="rId82"/>
            </p:custDataLst>
          </p:nvPr>
        </p:nvSpPr>
        <p:spPr>
          <a:xfrm>
            <a:off x="321801" y="1416264"/>
            <a:ext cx="3021677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lvl="0"/>
            <a:r>
              <a:rPr lang="en-US" altLang="zh-CN" sz="2800" b="1" noProof="1" smtClean="0">
                <a:solidFill>
                  <a:srgbClr val="0000FF"/>
                </a:solidFill>
                <a:effectLst>
                  <a:outerShdw blurRad="38100" dist="38100" dir="2700000">
                    <a:srgbClr val="C0C0C0"/>
                  </a:outerShdw>
                </a:effectLst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(2)</a:t>
            </a:r>
            <a:r>
              <a:rPr lang="zh-CN" altLang="en-US" sz="28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加成反应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pSp>
        <p:nvGrpSpPr>
          <p:cNvPr id="81" name="组合 80"/>
          <p:cNvGrpSpPr/>
          <p:nvPr>
            <p:custDataLst>
              <p:tags r:id="rId83"/>
            </p:custDataLst>
          </p:nvPr>
        </p:nvGrpSpPr>
        <p:grpSpPr>
          <a:xfrm>
            <a:off x="3190315" y="1349429"/>
            <a:ext cx="5108515" cy="976999"/>
            <a:chOff x="3122665" y="2713591"/>
            <a:chExt cx="5108515" cy="976999"/>
          </a:xfrm>
        </p:grpSpPr>
        <p:grpSp>
          <p:nvGrpSpPr>
            <p:cNvPr id="82" name="组合 81"/>
            <p:cNvGrpSpPr/>
            <p:nvPr>
              <p:custDataLst>
                <p:tags r:id="rId84"/>
              </p:custDataLst>
            </p:nvPr>
          </p:nvGrpSpPr>
          <p:grpSpPr>
            <a:xfrm>
              <a:off x="3122665" y="2713591"/>
              <a:ext cx="5108515" cy="749300"/>
              <a:chOff x="1606" y="1760"/>
              <a:chExt cx="2113" cy="236"/>
            </a:xfrm>
          </p:grpSpPr>
          <p:sp>
            <p:nvSpPr>
              <p:cNvPr id="84" name="文本框 83"/>
              <p:cNvSpPr txBox="1"/>
              <p:nvPr>
                <p:custDataLst>
                  <p:tags r:id="rId85"/>
                </p:custDataLst>
              </p:nvPr>
            </p:nvSpPr>
            <p:spPr>
              <a:xfrm>
                <a:off x="1606" y="1831"/>
                <a:ext cx="2113" cy="165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pPr eaLnBrk="0" hangingPunct="0">
                  <a:spcBef>
                    <a:spcPct val="50000"/>
                  </a:spcBef>
                </a:pP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HCHO</a:t>
                </a:r>
                <a:r>
                  <a:rPr lang="zh-CN" altLang="en-US" sz="28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＋</a:t>
                </a:r>
                <a:r>
                  <a:rPr lang="en-US" altLang="zh-CN" sz="2800" b="1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H</a:t>
                </a:r>
                <a:r>
                  <a:rPr lang="en-US" altLang="zh-CN" sz="2800" b="1" baseline="-250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2</a:t>
                </a:r>
                <a:r>
                  <a:rPr lang="en-US" altLang="zh-CN" sz="2800" b="1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                    CH</a:t>
                </a:r>
                <a:r>
                  <a:rPr lang="en-US" altLang="zh-CN" sz="2800" b="1" baseline="-25000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3</a:t>
                </a:r>
                <a:r>
                  <a:rPr lang="en-US" altLang="zh-CN" sz="2800" b="1" smtClean="0"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OH</a:t>
                </a:r>
                <a:endParaRPr lang="en-US" altLang="zh-CN" sz="2800" b="1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5" name="直接连接符 84"/>
              <p:cNvSpPr/>
              <p:nvPr>
                <p:custDataLst>
                  <p:tags r:id="rId86"/>
                </p:custDataLst>
              </p:nvPr>
            </p:nvSpPr>
            <p:spPr>
              <a:xfrm>
                <a:off x="2462" y="1924"/>
                <a:ext cx="590" cy="0"/>
              </a:xfrm>
              <a:prstGeom prst="line">
                <a:avLst/>
              </a:prstGeom>
              <a:ln w="38100" cap="sq" cmpd="sng">
                <a:solidFill>
                  <a:schemeClr val="tx1"/>
                </a:solidFill>
                <a:prstDash val="solid"/>
                <a:headEnd type="none" w="sm" len="sm"/>
                <a:tailEnd type="stealth" w="lg" len="lg"/>
              </a:ln>
            </p:spPr>
            <p:txBody>
              <a:bodyPr/>
              <a:lstStyle/>
              <a:p>
                <a:endParaRPr sz="2800"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  <p:sp>
            <p:nvSpPr>
              <p:cNvPr id="86" name="文本框 85"/>
              <p:cNvSpPr txBox="1"/>
              <p:nvPr>
                <p:custDataLst>
                  <p:tags r:id="rId87"/>
                </p:custDataLst>
              </p:nvPr>
            </p:nvSpPr>
            <p:spPr>
              <a:xfrm>
                <a:off x="2384" y="1760"/>
                <a:ext cx="688" cy="164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 wrap="square">
                <a:spAutoFit/>
              </a:bodyPr>
              <a:lstStyle/>
              <a:p>
                <a:pPr algn="ctr" eaLnBrk="0" hangingPunct="0">
                  <a:spcBef>
                    <a:spcPct val="50000"/>
                  </a:spcBef>
                </a:pPr>
                <a:r>
                  <a:rPr lang="zh-CN" altLang="en-US" sz="2800" smtClean="0">
                    <a:solidFill>
                      <a:srgbClr val="FF0000"/>
                    </a:solidFill>
                    <a:latin typeface="Times New Roman" panose="02020603050405020304" charset="0"/>
                    <a:ea typeface="华文新魏" panose="02010800040101010101" pitchFamily="2" charset="-122"/>
                    <a:cs typeface="Times New Roman" panose="02020603050405020304" charset="0"/>
                  </a:rPr>
                  <a:t>催化剂</a:t>
                </a:r>
                <a:endParaRPr lang="zh-CN" altLang="en-US" sz="2800">
                  <a:solidFill>
                    <a:srgbClr val="FF0000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</a:endParaRPr>
              </a:p>
            </p:txBody>
          </p:sp>
        </p:grpSp>
        <p:sp>
          <p:nvSpPr>
            <p:cNvPr id="83" name="文本框 41995"/>
            <p:cNvSpPr txBox="1"/>
            <p:nvPr>
              <p:custDataLst>
                <p:tags r:id="rId88"/>
              </p:custDataLst>
            </p:nvPr>
          </p:nvSpPr>
          <p:spPr>
            <a:xfrm>
              <a:off x="5613175" y="3166715"/>
              <a:ext cx="642806" cy="52387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 anchor="t" anchorCtr="0"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US" altLang="zh-CN" sz="2800" b="1">
                  <a:solidFill>
                    <a:schemeClr val="tx2"/>
                  </a:solidFill>
                  <a:latin typeface="Times New Roman" panose="02020603050405020304" charset="0"/>
                  <a:ea typeface="华文新魏" panose="02010800040101010101" pitchFamily="2" charset="-122"/>
                  <a:cs typeface="Times New Roman" panose="02020603050405020304" charset="0"/>
                  <a:sym typeface="Arial" panose="020B0604020202020204" pitchFamily="34" charset="0"/>
                </a:rPr>
                <a:t>△</a:t>
              </a:r>
              <a:endParaRPr lang="en-US" altLang="zh-CN" sz="2800" b="1">
                <a:solidFill>
                  <a:schemeClr val="tx2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  <a:sym typeface="Arial" panose="020B0604020202020204" pitchFamily="34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9" grpId="0"/>
      <p:bldP spid="60" grpId="0"/>
      <p:bldP spid="79" grpId="0"/>
      <p:bldP spid="8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>
            <p:custDataLst>
              <p:tags r:id="rId1"/>
            </p:custDataLst>
          </p:nvPr>
        </p:nvSpPr>
        <p:spPr>
          <a:xfrm>
            <a:off x="58420" y="700406"/>
            <a:ext cx="5314275" cy="584775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en-US" altLang="zh-CN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32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3200" b="1" smtClean="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苯甲醛（俗称苦杏仁油）</a:t>
            </a:r>
            <a:endParaRPr lang="zh-CN" altLang="en-US" sz="32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3" name="矩形 2"/>
          <p:cNvSpPr/>
          <p:nvPr>
            <p:custDataLst>
              <p:tags r:id="rId2"/>
            </p:custDataLst>
          </p:nvPr>
        </p:nvSpPr>
        <p:spPr>
          <a:xfrm>
            <a:off x="132715" y="1345283"/>
            <a:ext cx="2641600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1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）组成和结构：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4" name="矩形 3"/>
          <p:cNvSpPr/>
          <p:nvPr>
            <p:custDataLst>
              <p:tags r:id="rId3"/>
            </p:custDataLst>
          </p:nvPr>
        </p:nvSpPr>
        <p:spPr>
          <a:xfrm>
            <a:off x="3233407" y="1385069"/>
            <a:ext cx="2738120" cy="52197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分子式：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C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7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6</a:t>
            </a:r>
            <a:r>
              <a:rPr lang="en-US" altLang="zh-CN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O </a:t>
            </a:r>
            <a:endParaRPr lang="en-US" altLang="zh-CN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5" name="矩形 4"/>
          <p:cNvSpPr/>
          <p:nvPr>
            <p:custDataLst>
              <p:tags r:id="rId4"/>
            </p:custDataLst>
          </p:nvPr>
        </p:nvSpPr>
        <p:spPr>
          <a:xfrm>
            <a:off x="6354192" y="1392670"/>
            <a:ext cx="2069797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结构简式： </a:t>
            </a:r>
            <a:endParaRPr lang="zh-CN" altLang="en-US" sz="2800" b="1">
              <a:solidFill>
                <a:srgbClr val="FF0000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6" name="矩形 5"/>
          <p:cNvSpPr/>
          <p:nvPr>
            <p:custDataLst>
              <p:tags r:id="rId5"/>
            </p:custDataLst>
          </p:nvPr>
        </p:nvSpPr>
        <p:spPr>
          <a:xfrm>
            <a:off x="1495425" y="3781713"/>
            <a:ext cx="9144000" cy="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endParaRPr lang="zh-CN" altLang="en-US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graphicFrame>
        <p:nvGraphicFramePr>
          <p:cNvPr id="7" name="对象 6"/>
          <p:cNvGraphicFramePr>
            <a:graphicFrameLocks noChangeAspect="1"/>
          </p:cNvGraphicFramePr>
          <p:nvPr>
            <p:custDataLst>
              <p:tags r:id="rId6"/>
            </p:custDataLst>
          </p:nvPr>
        </p:nvGraphicFramePr>
        <p:xfrm>
          <a:off x="8368479" y="1120552"/>
          <a:ext cx="1798105" cy="9261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" r:id="rId7" imgW="1129030" imgH="584835" progId="ISISServer">
                  <p:embed/>
                </p:oleObj>
              </mc:Choice>
              <mc:Fallback>
                <p:oleObj name="" r:id="rId7" imgW="1129030" imgH="584835" progId="ISISServer">
                  <p:embed/>
                  <p:pic>
                    <p:nvPicPr>
                      <p:cNvPr id="0" name="OLE substitute image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368479" y="1120552"/>
                        <a:ext cx="1798105" cy="926108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矩形 7"/>
          <p:cNvSpPr/>
          <p:nvPr>
            <p:custDataLst>
              <p:tags r:id="rId9"/>
            </p:custDataLst>
          </p:nvPr>
        </p:nvSpPr>
        <p:spPr>
          <a:xfrm>
            <a:off x="150119" y="2141977"/>
            <a:ext cx="236450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）物理性质：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9" name="矩形 8"/>
          <p:cNvSpPr/>
          <p:nvPr>
            <p:custDataLst>
              <p:tags r:id="rId10"/>
            </p:custDataLst>
          </p:nvPr>
        </p:nvSpPr>
        <p:spPr>
          <a:xfrm>
            <a:off x="2640242" y="2046660"/>
            <a:ext cx="8249355" cy="738664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最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简单的芳香醛</a:t>
            </a:r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，是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一种有苦杏仁气味的无色液体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11"/>
            </p:custDataLst>
          </p:nvPr>
        </p:nvSpPr>
        <p:spPr>
          <a:xfrm>
            <a:off x="150119" y="2926489"/>
            <a:ext cx="164407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3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）用途： 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1" name="矩形 10"/>
          <p:cNvSpPr/>
          <p:nvPr>
            <p:custDataLst>
              <p:tags r:id="rId12"/>
            </p:custDataLst>
          </p:nvPr>
        </p:nvSpPr>
        <p:spPr>
          <a:xfrm>
            <a:off x="2069442" y="2901514"/>
            <a:ext cx="7198089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zh-CN" altLang="en-US" sz="2800" b="1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苯甲醛</a:t>
            </a:r>
            <a:r>
              <a:rPr lang="zh-CN" altLang="en-US" sz="2800" b="1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是制造染料、香料及药物的重要原料。 </a:t>
            </a:r>
            <a:endParaRPr lang="zh-CN" altLang="en-US" sz="2800" b="1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2" name="矩形 11"/>
          <p:cNvSpPr/>
          <p:nvPr>
            <p:custDataLst>
              <p:tags r:id="rId13"/>
            </p:custDataLst>
          </p:nvPr>
        </p:nvSpPr>
        <p:spPr>
          <a:xfrm>
            <a:off x="132715" y="3698208"/>
            <a:ext cx="2490123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ctr" anchorCtr="0">
            <a:spAutoFit/>
          </a:bodyPr>
          <a:lstStyle/>
          <a:p>
            <a:r>
              <a:rPr lang="en-US" altLang="zh-CN" sz="2800" smtClean="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4</a:t>
            </a:r>
            <a:r>
              <a:rPr lang="zh-CN" altLang="en-US" sz="2800"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）化学性质：</a:t>
            </a:r>
            <a:endParaRPr lang="zh-CN" altLang="en-US" sz="2800"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3" name="矩形 12"/>
          <p:cNvSpPr/>
          <p:nvPr>
            <p:custDataLst>
              <p:tags r:id="rId14"/>
            </p:custDataLst>
          </p:nvPr>
        </p:nvSpPr>
        <p:spPr>
          <a:xfrm>
            <a:off x="258503" y="4342206"/>
            <a:ext cx="7427033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①加成反应（还原反应）：与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</a:t>
            </a:r>
            <a:r>
              <a:rPr lang="en-US" altLang="zh-CN" sz="2800" b="1" baseline="-25000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2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en-US" altLang="zh-CN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HCN</a:t>
            </a:r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反应；</a:t>
            </a:r>
            <a:endParaRPr lang="zh-CN" altLang="en-US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4" name="矩形 13"/>
          <p:cNvSpPr/>
          <p:nvPr>
            <p:custDataLst>
              <p:tags r:id="rId15"/>
            </p:custDataLst>
          </p:nvPr>
        </p:nvSpPr>
        <p:spPr>
          <a:xfrm>
            <a:off x="187115" y="5025388"/>
            <a:ext cx="233910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zh-CN" altLang="en-US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②氧化反应</a:t>
            </a:r>
            <a:r>
              <a:rPr lang="zh-CN" altLang="pl-PL" sz="2800" b="1">
                <a:solidFill>
                  <a:srgbClr val="0000FF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：</a:t>
            </a:r>
            <a:endParaRPr lang="zh-CN" altLang="pl-PL" sz="2800" b="1">
              <a:solidFill>
                <a:srgbClr val="0000FF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>
            <p:custDataLst>
              <p:tags r:id="rId16"/>
            </p:custDataLst>
          </p:nvPr>
        </p:nvSpPr>
        <p:spPr>
          <a:xfrm>
            <a:off x="2526217" y="5058966"/>
            <a:ext cx="1580882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pl-PL" altLang="zh-CN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</a:t>
            </a:r>
            <a:r>
              <a:rPr lang="zh-CN" altLang="pl-PL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、燃烧  </a:t>
            </a:r>
            <a:endParaRPr lang="zh-CN" altLang="pl-PL" sz="2800" b="1">
              <a:solidFill>
                <a:srgbClr val="CC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6" name="矩形 15"/>
          <p:cNvSpPr/>
          <p:nvPr>
            <p:custDataLst>
              <p:tags r:id="rId17"/>
            </p:custDataLst>
          </p:nvPr>
        </p:nvSpPr>
        <p:spPr>
          <a:xfrm>
            <a:off x="2514628" y="5558342"/>
            <a:ext cx="6439583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pl-PL" altLang="zh-CN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II</a:t>
            </a:r>
            <a:r>
              <a:rPr lang="zh-CN" altLang="pl-PL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</a:t>
            </a:r>
            <a:r>
              <a:rPr lang="zh-CN" altLang="en-US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被高锰酸钾、溴水等强氧化剂氧化   </a:t>
            </a:r>
            <a:endParaRPr lang="zh-CN" altLang="en-US" sz="2800" b="1">
              <a:solidFill>
                <a:srgbClr val="CC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sp>
        <p:nvSpPr>
          <p:cNvPr id="17" name="矩形 16"/>
          <p:cNvSpPr/>
          <p:nvPr>
            <p:custDataLst>
              <p:tags r:id="rId18"/>
            </p:custDataLst>
          </p:nvPr>
        </p:nvSpPr>
        <p:spPr>
          <a:xfrm>
            <a:off x="2464415" y="6116747"/>
            <a:ext cx="7726795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ctr" anchorCtr="0">
            <a:spAutoFit/>
          </a:bodyPr>
          <a:lstStyle/>
          <a:p>
            <a:r>
              <a:rPr lang="en-US" altLang="zh-CN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III</a:t>
            </a:r>
            <a:r>
              <a:rPr lang="zh-CN" altLang="en-US" sz="2800" b="1">
                <a:solidFill>
                  <a:srgbClr val="CC0099"/>
                </a:solidFill>
                <a:latin typeface="Times New Roman" panose="02020603050405020304" charset="0"/>
                <a:ea typeface="华文新魏" panose="02010800040101010101" pitchFamily="2" charset="-122"/>
                <a:cs typeface="Times New Roman" panose="02020603050405020304" charset="0"/>
              </a:rPr>
              <a:t>、被银氨溶液、新制氢氧化铜等若氧化剂氧化</a:t>
            </a:r>
            <a:endParaRPr lang="zh-CN" altLang="en-US" sz="2800" b="1">
              <a:solidFill>
                <a:srgbClr val="CC0099"/>
              </a:solidFill>
              <a:latin typeface="Times New Roman" panose="02020603050405020304" charset="0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  <p:pic>
        <p:nvPicPr>
          <p:cNvPr id="18" name="图片 17"/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20"/>
          <a:srcRect t="22014" b="5171"/>
          <a:stretch>
            <a:fillRect/>
          </a:stretch>
        </p:blipFill>
        <p:spPr>
          <a:xfrm>
            <a:off x="9267531" y="2881186"/>
            <a:ext cx="2682240" cy="1993265"/>
          </a:xfrm>
          <a:prstGeom prst="rect">
            <a:avLst/>
          </a:prstGeom>
        </p:spPr>
      </p:pic>
      <p:sp>
        <p:nvSpPr>
          <p:cNvPr id="19" name="矩形 18"/>
          <p:cNvSpPr/>
          <p:nvPr>
            <p:custDataLst>
              <p:tags r:id="rId21"/>
            </p:custDataLst>
          </p:nvPr>
        </p:nvSpPr>
        <p:spPr>
          <a:xfrm>
            <a:off x="9267531" y="5009006"/>
            <a:ext cx="2316480" cy="4603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>
                <a:solidFill>
                  <a:srgbClr val="000000"/>
                </a:solidFill>
                <a:latin typeface="华文新魏" panose="02010800040101010101" pitchFamily="2" charset="-122"/>
                <a:ea typeface="华文新魏" panose="02010800040101010101" pitchFamily="2" charset="-122"/>
                <a:cs typeface="Times New Roman" panose="02020603050405020304" charset="0"/>
              </a:rPr>
              <a:t>杏仁中含苯甲醛</a:t>
            </a:r>
            <a:endParaRPr lang="zh-CN" altLang="en-US" sz="2400" b="1">
              <a:solidFill>
                <a:srgbClr val="000000"/>
              </a:solidFill>
              <a:latin typeface="华文新魏" panose="02010800040101010101" pitchFamily="2" charset="-122"/>
              <a:ea typeface="华文新魏" panose="02010800040101010101" pitchFamily="2" charset="-122"/>
              <a:cs typeface="Times New Roman" panose="0202060305040502030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tags/tag1.xml><?xml version="1.0" encoding="utf-8"?>
<p:tagLst xmlns:p="http://schemas.openxmlformats.org/presentationml/2006/main">
  <p:tag name="AS_UNIQUEID" val="2962"/>
</p:tagLst>
</file>

<file path=ppt/tags/tag10.xml><?xml version="1.0" encoding="utf-8"?>
<p:tagLst xmlns:p="http://schemas.openxmlformats.org/presentationml/2006/main">
  <p:tag name="AS_UNIQUEID" val="4794"/>
</p:tagLst>
</file>

<file path=ppt/tags/tag100.xml><?xml version="1.0" encoding="utf-8"?>
<p:tagLst xmlns:p="http://schemas.openxmlformats.org/presentationml/2006/main">
  <p:tag name="AS_UNIQUEID" val="4185"/>
</p:tagLst>
</file>

<file path=ppt/tags/tag101.xml><?xml version="1.0" encoding="utf-8"?>
<p:tagLst xmlns:p="http://schemas.openxmlformats.org/presentationml/2006/main">
  <p:tag name="AS_UNIQUEID" val="4186"/>
</p:tagLst>
</file>

<file path=ppt/tags/tag102.xml><?xml version="1.0" encoding="utf-8"?>
<p:tagLst xmlns:p="http://schemas.openxmlformats.org/presentationml/2006/main">
  <p:tag name="AS_UNIQUEID" val="4187"/>
</p:tagLst>
</file>

<file path=ppt/tags/tag103.xml><?xml version="1.0" encoding="utf-8"?>
<p:tagLst xmlns:p="http://schemas.openxmlformats.org/presentationml/2006/main">
  <p:tag name="AS_UNIQUEID" val="4188"/>
</p:tagLst>
</file>

<file path=ppt/tags/tag104.xml><?xml version="1.0" encoding="utf-8"?>
<p:tagLst xmlns:p="http://schemas.openxmlformats.org/presentationml/2006/main">
  <p:tag name="AS_UNIQUEID" val="4189"/>
</p:tagLst>
</file>

<file path=ppt/tags/tag105.xml><?xml version="1.0" encoding="utf-8"?>
<p:tagLst xmlns:p="http://schemas.openxmlformats.org/presentationml/2006/main">
  <p:tag name="AS_UNIQUEID" val="4190"/>
</p:tagLst>
</file>

<file path=ppt/tags/tag106.xml><?xml version="1.0" encoding="utf-8"?>
<p:tagLst xmlns:p="http://schemas.openxmlformats.org/presentationml/2006/main">
  <p:tag name="AS_UNIQUEID" val="4191"/>
</p:tagLst>
</file>

<file path=ppt/tags/tag107.xml><?xml version="1.0" encoding="utf-8"?>
<p:tagLst xmlns:p="http://schemas.openxmlformats.org/presentationml/2006/main">
  <p:tag name="AS_UNIQUEID" val="4192"/>
</p:tagLst>
</file>

<file path=ppt/tags/tag108.xml><?xml version="1.0" encoding="utf-8"?>
<p:tagLst xmlns:p="http://schemas.openxmlformats.org/presentationml/2006/main">
  <p:tag name="AS_UNIQUEID" val="4193"/>
</p:tagLst>
</file>

<file path=ppt/tags/tag109.xml><?xml version="1.0" encoding="utf-8"?>
<p:tagLst xmlns:p="http://schemas.openxmlformats.org/presentationml/2006/main">
  <p:tag name="AS_UNIQUEID" val="4653"/>
</p:tagLst>
</file>

<file path=ppt/tags/tag11.xml><?xml version="1.0" encoding="utf-8"?>
<p:tagLst xmlns:p="http://schemas.openxmlformats.org/presentationml/2006/main">
  <p:tag name="AS_UNIQUEID" val="836"/>
</p:tagLst>
</file>

<file path=ppt/tags/tag110.xml><?xml version="1.0" encoding="utf-8"?>
<p:tagLst xmlns:p="http://schemas.openxmlformats.org/presentationml/2006/main">
  <p:tag name="AS_UNIQUEID" val="4654"/>
</p:tagLst>
</file>

<file path=ppt/tags/tag111.xml><?xml version="1.0" encoding="utf-8"?>
<p:tagLst xmlns:p="http://schemas.openxmlformats.org/presentationml/2006/main">
  <p:tag name="AS_UNIQUEID" val="4655"/>
</p:tagLst>
</file>

<file path=ppt/tags/tag112.xml><?xml version="1.0" encoding="utf-8"?>
<p:tagLst xmlns:p="http://schemas.openxmlformats.org/presentationml/2006/main">
  <p:tag name="AS_UNIQUEID" val="4656"/>
</p:tagLst>
</file>

<file path=ppt/tags/tag113.xml><?xml version="1.0" encoding="utf-8"?>
<p:tagLst xmlns:p="http://schemas.openxmlformats.org/presentationml/2006/main">
  <p:tag name="AS_UNIQUEID" val="4657"/>
</p:tagLst>
</file>

<file path=ppt/tags/tag114.xml><?xml version="1.0" encoding="utf-8"?>
<p:tagLst xmlns:p="http://schemas.openxmlformats.org/presentationml/2006/main">
  <p:tag name="AS_UNIQUEID" val="4658"/>
</p:tagLst>
</file>

<file path=ppt/tags/tag115.xml><?xml version="1.0" encoding="utf-8"?>
<p:tagLst xmlns:p="http://schemas.openxmlformats.org/presentationml/2006/main">
  <p:tag name="AS_UNIQUEID" val="4659"/>
</p:tagLst>
</file>

<file path=ppt/tags/tag116.xml><?xml version="1.0" encoding="utf-8"?>
<p:tagLst xmlns:p="http://schemas.openxmlformats.org/presentationml/2006/main">
  <p:tag name="AS_UNIQUEID" val="4660"/>
</p:tagLst>
</file>

<file path=ppt/tags/tag117.xml><?xml version="1.0" encoding="utf-8"?>
<p:tagLst xmlns:p="http://schemas.openxmlformats.org/presentationml/2006/main">
  <p:tag name="AS_UNIQUEID" val="4661"/>
</p:tagLst>
</file>

<file path=ppt/tags/tag118.xml><?xml version="1.0" encoding="utf-8"?>
<p:tagLst xmlns:p="http://schemas.openxmlformats.org/presentationml/2006/main">
  <p:tag name="AS_UNIQUEID" val="4662"/>
</p:tagLst>
</file>

<file path=ppt/tags/tag119.xml><?xml version="1.0" encoding="utf-8"?>
<p:tagLst xmlns:p="http://schemas.openxmlformats.org/presentationml/2006/main">
  <p:tag name="AS_UNIQUEID" val="4663"/>
</p:tagLst>
</file>

<file path=ppt/tags/tag12.xml><?xml version="1.0" encoding="utf-8"?>
<p:tagLst xmlns:p="http://schemas.openxmlformats.org/presentationml/2006/main">
  <p:tag name="AS_UNIQUEID" val="373"/>
</p:tagLst>
</file>

<file path=ppt/tags/tag120.xml><?xml version="1.0" encoding="utf-8"?>
<p:tagLst xmlns:p="http://schemas.openxmlformats.org/presentationml/2006/main">
  <p:tag name="AS_UNIQUEID" val="4664"/>
</p:tagLst>
</file>

<file path=ppt/tags/tag121.xml><?xml version="1.0" encoding="utf-8"?>
<p:tagLst xmlns:p="http://schemas.openxmlformats.org/presentationml/2006/main">
  <p:tag name="AS_UNIQUEID" val="4665"/>
</p:tagLst>
</file>

<file path=ppt/tags/tag122.xml><?xml version="1.0" encoding="utf-8"?>
<p:tagLst xmlns:p="http://schemas.openxmlformats.org/presentationml/2006/main">
  <p:tag name="AS_UNIQUEID" val="4666"/>
</p:tagLst>
</file>

<file path=ppt/tags/tag123.xml><?xml version="1.0" encoding="utf-8"?>
<p:tagLst xmlns:p="http://schemas.openxmlformats.org/presentationml/2006/main">
  <p:tag name="AS_UNIQUEID" val="4667"/>
</p:tagLst>
</file>

<file path=ppt/tags/tag124.xml><?xml version="1.0" encoding="utf-8"?>
<p:tagLst xmlns:p="http://schemas.openxmlformats.org/presentationml/2006/main">
  <p:tag name="AS_UNIQUEID" val="4668"/>
</p:tagLst>
</file>

<file path=ppt/tags/tag125.xml><?xml version="1.0" encoding="utf-8"?>
<p:tagLst xmlns:p="http://schemas.openxmlformats.org/presentationml/2006/main">
  <p:tag name="AS_UNIQUEID" val="4669"/>
</p:tagLst>
</file>

<file path=ppt/tags/tag126.xml><?xml version="1.0" encoding="utf-8"?>
<p:tagLst xmlns:p="http://schemas.openxmlformats.org/presentationml/2006/main">
  <p:tag name="AS_UNIQUEID" val="4670"/>
</p:tagLst>
</file>

<file path=ppt/tags/tag127.xml><?xml version="1.0" encoding="utf-8"?>
<p:tagLst xmlns:p="http://schemas.openxmlformats.org/presentationml/2006/main">
  <p:tag name="AS_UNIQUEID" val="4671"/>
</p:tagLst>
</file>

<file path=ppt/tags/tag128.xml><?xml version="1.0" encoding="utf-8"?>
<p:tagLst xmlns:p="http://schemas.openxmlformats.org/presentationml/2006/main">
  <p:tag name="AS_UNIQUEID" val="4672"/>
</p:tagLst>
</file>

<file path=ppt/tags/tag129.xml><?xml version="1.0" encoding="utf-8"?>
<p:tagLst xmlns:p="http://schemas.openxmlformats.org/presentationml/2006/main">
  <p:tag name="AS_UNIQUEID" val="4673"/>
</p:tagLst>
</file>

<file path=ppt/tags/tag13.xml><?xml version="1.0" encoding="utf-8"?>
<p:tagLst xmlns:p="http://schemas.openxmlformats.org/presentationml/2006/main">
  <p:tag name="AS_UNIQUEID" val="374"/>
</p:tagLst>
</file>

<file path=ppt/tags/tag130.xml><?xml version="1.0" encoding="utf-8"?>
<p:tagLst xmlns:p="http://schemas.openxmlformats.org/presentationml/2006/main">
  <p:tag name="AS_UNIQUEID" val="4674"/>
</p:tagLst>
</file>

<file path=ppt/tags/tag131.xml><?xml version="1.0" encoding="utf-8"?>
<p:tagLst xmlns:p="http://schemas.openxmlformats.org/presentationml/2006/main">
  <p:tag name="AS_UNIQUEID" val="4680"/>
</p:tagLst>
</file>

<file path=ppt/tags/tag132.xml><?xml version="1.0" encoding="utf-8"?>
<p:tagLst xmlns:p="http://schemas.openxmlformats.org/presentationml/2006/main">
  <p:tag name="AS_UNIQUEID" val="4652"/>
</p:tagLst>
</file>

<file path=ppt/tags/tag133.xml><?xml version="1.0" encoding="utf-8"?>
<p:tagLst xmlns:p="http://schemas.openxmlformats.org/presentationml/2006/main">
  <p:tag name="AS_UNIQUEID" val="859"/>
</p:tagLst>
</file>

<file path=ppt/tags/tag134.xml><?xml version="1.0" encoding="utf-8"?>
<p:tagLst xmlns:p="http://schemas.openxmlformats.org/presentationml/2006/main">
  <p:tag name="AS_UNIQUEID" val="4235"/>
</p:tagLst>
</file>

<file path=ppt/tags/tag135.xml><?xml version="1.0" encoding="utf-8"?>
<p:tagLst xmlns:p="http://schemas.openxmlformats.org/presentationml/2006/main">
  <p:tag name="AS_UNIQUEID" val="4812"/>
</p:tagLst>
</file>

<file path=ppt/tags/tag136.xml><?xml version="1.0" encoding="utf-8"?>
<p:tagLst xmlns:p="http://schemas.openxmlformats.org/presentationml/2006/main">
  <p:tag name="AS_UNIQUEID" val="4229"/>
</p:tagLst>
</file>

<file path=ppt/tags/tag137.xml><?xml version="1.0" encoding="utf-8"?>
<p:tagLst xmlns:p="http://schemas.openxmlformats.org/presentationml/2006/main">
  <p:tag name="AS_UNIQUEID" val="4230"/>
</p:tagLst>
</file>

<file path=ppt/tags/tag138.xml><?xml version="1.0" encoding="utf-8"?>
<p:tagLst xmlns:p="http://schemas.openxmlformats.org/presentationml/2006/main">
  <p:tag name="AS_UNIQUEID" val="4231"/>
</p:tagLst>
</file>

<file path=ppt/tags/tag139.xml><?xml version="1.0" encoding="utf-8"?>
<p:tagLst xmlns:p="http://schemas.openxmlformats.org/presentationml/2006/main">
  <p:tag name="AS_UNIQUEID" val="4232"/>
</p:tagLst>
</file>

<file path=ppt/tags/tag14.xml><?xml version="1.0" encoding="utf-8"?>
<p:tagLst xmlns:p="http://schemas.openxmlformats.org/presentationml/2006/main">
  <p:tag name="AS_UNIQUEID" val="838"/>
</p:tagLst>
</file>

<file path=ppt/tags/tag140.xml><?xml version="1.0" encoding="utf-8"?>
<p:tagLst xmlns:p="http://schemas.openxmlformats.org/presentationml/2006/main">
  <p:tag name="AS_UNIQUEID" val="4233"/>
</p:tagLst>
</file>

<file path=ppt/tags/tag141.xml><?xml version="1.0" encoding="utf-8"?>
<p:tagLst xmlns:p="http://schemas.openxmlformats.org/presentationml/2006/main">
  <p:tag name="AS_UNIQUEID" val="4234"/>
</p:tagLst>
</file>

<file path=ppt/tags/tag142.xml><?xml version="1.0" encoding="utf-8"?>
<p:tagLst xmlns:p="http://schemas.openxmlformats.org/presentationml/2006/main">
  <p:tag name="AS_UNIQUEID" val="4236"/>
</p:tagLst>
</file>

<file path=ppt/tags/tag143.xml><?xml version="1.0" encoding="utf-8"?>
<p:tagLst xmlns:p="http://schemas.openxmlformats.org/presentationml/2006/main">
  <p:tag name="AS_UNIQUEID" val="4237"/>
</p:tagLst>
</file>

<file path=ppt/tags/tag144.xml><?xml version="1.0" encoding="utf-8"?>
<p:tagLst xmlns:p="http://schemas.openxmlformats.org/presentationml/2006/main">
  <p:tag name="AS_UNIQUEID" val="4238"/>
</p:tagLst>
</file>

<file path=ppt/tags/tag145.xml><?xml version="1.0" encoding="utf-8"?>
<p:tagLst xmlns:p="http://schemas.openxmlformats.org/presentationml/2006/main">
  <p:tag name="AS_UNIQUEID" val="4239"/>
</p:tagLst>
</file>

<file path=ppt/tags/tag146.xml><?xml version="1.0" encoding="utf-8"?>
<p:tagLst xmlns:p="http://schemas.openxmlformats.org/presentationml/2006/main">
  <p:tag name="AS_UNIQUEID" val="4240"/>
</p:tagLst>
</file>

<file path=ppt/tags/tag147.xml><?xml version="1.0" encoding="utf-8"?>
<p:tagLst xmlns:p="http://schemas.openxmlformats.org/presentationml/2006/main">
  <p:tag name="AS_UNIQUEID" val="4241"/>
</p:tagLst>
</file>

<file path=ppt/tags/tag148.xml><?xml version="1.0" encoding="utf-8"?>
<p:tagLst xmlns:p="http://schemas.openxmlformats.org/presentationml/2006/main">
  <p:tag name="AS_UNIQUEID" val="4242"/>
</p:tagLst>
</file>

<file path=ppt/tags/tag149.xml><?xml version="1.0" encoding="utf-8"?>
<p:tagLst xmlns:p="http://schemas.openxmlformats.org/presentationml/2006/main">
  <p:tag name="AS_UNIQUEID" val="4243"/>
</p:tagLst>
</file>

<file path=ppt/tags/tag15.xml><?xml version="1.0" encoding="utf-8"?>
<p:tagLst xmlns:p="http://schemas.openxmlformats.org/presentationml/2006/main">
  <p:tag name="AS_UNIQUEID" val="839"/>
</p:tagLst>
</file>

<file path=ppt/tags/tag150.xml><?xml version="1.0" encoding="utf-8"?>
<p:tagLst xmlns:p="http://schemas.openxmlformats.org/presentationml/2006/main">
  <p:tag name="AS_UNIQUEID" val="4244"/>
</p:tagLst>
</file>

<file path=ppt/tags/tag151.xml><?xml version="1.0" encoding="utf-8"?>
<p:tagLst xmlns:p="http://schemas.openxmlformats.org/presentationml/2006/main">
  <p:tag name="AS_UNIQUEID" val="4245"/>
</p:tagLst>
</file>

<file path=ppt/tags/tag152.xml><?xml version="1.0" encoding="utf-8"?>
<p:tagLst xmlns:p="http://schemas.openxmlformats.org/presentationml/2006/main">
  <p:tag name="AS_UNIQUEID" val="4246"/>
</p:tagLst>
</file>

<file path=ppt/tags/tag153.xml><?xml version="1.0" encoding="utf-8"?>
<p:tagLst xmlns:p="http://schemas.openxmlformats.org/presentationml/2006/main">
  <p:tag name="AS_UNIQUEID" val="4247"/>
</p:tagLst>
</file>

<file path=ppt/tags/tag154.xml><?xml version="1.0" encoding="utf-8"?>
<p:tagLst xmlns:p="http://schemas.openxmlformats.org/presentationml/2006/main">
  <p:tag name="AS_UNIQUEID" val="4248"/>
</p:tagLst>
</file>

<file path=ppt/tags/tag155.xml><?xml version="1.0" encoding="utf-8"?>
<p:tagLst xmlns:p="http://schemas.openxmlformats.org/presentationml/2006/main">
  <p:tag name="AS_UNIQUEID" val="4249"/>
</p:tagLst>
</file>

<file path=ppt/tags/tag156.xml><?xml version="1.0" encoding="utf-8"?>
<p:tagLst xmlns:p="http://schemas.openxmlformats.org/presentationml/2006/main">
  <p:tag name="AS_UNIQUEID" val="4250"/>
</p:tagLst>
</file>

<file path=ppt/tags/tag157.xml><?xml version="1.0" encoding="utf-8"?>
<p:tagLst xmlns:p="http://schemas.openxmlformats.org/presentationml/2006/main">
  <p:tag name="AS_UNIQUEID" val="4251"/>
</p:tagLst>
</file>

<file path=ppt/tags/tag158.xml><?xml version="1.0" encoding="utf-8"?>
<p:tagLst xmlns:p="http://schemas.openxmlformats.org/presentationml/2006/main">
  <p:tag name="AS_UNIQUEID" val="4252"/>
</p:tagLst>
</file>

<file path=ppt/tags/tag159.xml><?xml version="1.0" encoding="utf-8"?>
<p:tagLst xmlns:p="http://schemas.openxmlformats.org/presentationml/2006/main">
  <p:tag name="AS_UNIQUEID" val="4253"/>
</p:tagLst>
</file>

<file path=ppt/tags/tag16.xml><?xml version="1.0" encoding="utf-8"?>
<p:tagLst xmlns:p="http://schemas.openxmlformats.org/presentationml/2006/main">
  <p:tag name="AS_UNIQUEID" val="837"/>
</p:tagLst>
</file>

<file path=ppt/tags/tag160.xml><?xml version="1.0" encoding="utf-8"?>
<p:tagLst xmlns:p="http://schemas.openxmlformats.org/presentationml/2006/main">
  <p:tag name="AS_UNIQUEID" val="4254"/>
</p:tagLst>
</file>

<file path=ppt/tags/tag161.xml><?xml version="1.0" encoding="utf-8"?>
<p:tagLst xmlns:p="http://schemas.openxmlformats.org/presentationml/2006/main">
  <p:tag name="AS_UNIQUEID" val="4255"/>
</p:tagLst>
</file>

<file path=ppt/tags/tag162.xml><?xml version="1.0" encoding="utf-8"?>
<p:tagLst xmlns:p="http://schemas.openxmlformats.org/presentationml/2006/main">
  <p:tag name="AS_UNIQUEID" val="4256"/>
</p:tagLst>
</file>

<file path=ppt/tags/tag163.xml><?xml version="1.0" encoding="utf-8"?>
<p:tagLst xmlns:p="http://schemas.openxmlformats.org/presentationml/2006/main">
  <p:tag name="AS_UNIQUEID" val="4257"/>
</p:tagLst>
</file>

<file path=ppt/tags/tag164.xml><?xml version="1.0" encoding="utf-8"?>
<p:tagLst xmlns:p="http://schemas.openxmlformats.org/presentationml/2006/main">
  <p:tag name="AS_UNIQUEID" val="4258"/>
</p:tagLst>
</file>

<file path=ppt/tags/tag165.xml><?xml version="1.0" encoding="utf-8"?>
<p:tagLst xmlns:p="http://schemas.openxmlformats.org/presentationml/2006/main">
  <p:tag name="AS_UNIQUEID" val="4259"/>
</p:tagLst>
</file>

<file path=ppt/tags/tag166.xml><?xml version="1.0" encoding="utf-8"?>
<p:tagLst xmlns:p="http://schemas.openxmlformats.org/presentationml/2006/main">
  <p:tag name="AS_UNIQUEID" val="4260"/>
</p:tagLst>
</file>

<file path=ppt/tags/tag167.xml><?xml version="1.0" encoding="utf-8"?>
<p:tagLst xmlns:p="http://schemas.openxmlformats.org/presentationml/2006/main">
  <p:tag name="AS_UNIQUEID" val="4261"/>
</p:tagLst>
</file>

<file path=ppt/tags/tag168.xml><?xml version="1.0" encoding="utf-8"?>
<p:tagLst xmlns:p="http://schemas.openxmlformats.org/presentationml/2006/main">
  <p:tag name="AS_UNIQUEID" val="4262"/>
</p:tagLst>
</file>

<file path=ppt/tags/tag169.xml><?xml version="1.0" encoding="utf-8"?>
<p:tagLst xmlns:p="http://schemas.openxmlformats.org/presentationml/2006/main">
  <p:tag name="AS_UNIQUEID" val="4263"/>
</p:tagLst>
</file>

<file path=ppt/tags/tag17.xml><?xml version="1.0" encoding="utf-8"?>
<p:tagLst xmlns:p="http://schemas.openxmlformats.org/presentationml/2006/main">
  <p:tag name="AS_UNIQUEID" val="2047"/>
</p:tagLst>
</file>

<file path=ppt/tags/tag170.xml><?xml version="1.0" encoding="utf-8"?>
<p:tagLst xmlns:p="http://schemas.openxmlformats.org/presentationml/2006/main">
  <p:tag name="AS_UNIQUEID" val="4264"/>
</p:tagLst>
</file>

<file path=ppt/tags/tag171.xml><?xml version="1.0" encoding="utf-8"?>
<p:tagLst xmlns:p="http://schemas.openxmlformats.org/presentationml/2006/main">
  <p:tag name="AS_UNIQUEID" val="4265"/>
</p:tagLst>
</file>

<file path=ppt/tags/tag172.xml><?xml version="1.0" encoding="utf-8"?>
<p:tagLst xmlns:p="http://schemas.openxmlformats.org/presentationml/2006/main">
  <p:tag name="AS_UNIQUEID" val="4266"/>
</p:tagLst>
</file>

<file path=ppt/tags/tag173.xml><?xml version="1.0" encoding="utf-8"?>
<p:tagLst xmlns:p="http://schemas.openxmlformats.org/presentationml/2006/main">
  <p:tag name="AS_UNIQUEID" val="4267"/>
</p:tagLst>
</file>

<file path=ppt/tags/tag174.xml><?xml version="1.0" encoding="utf-8"?>
<p:tagLst xmlns:p="http://schemas.openxmlformats.org/presentationml/2006/main">
  <p:tag name="AS_UNIQUEID" val="4268"/>
</p:tagLst>
</file>

<file path=ppt/tags/tag175.xml><?xml version="1.0" encoding="utf-8"?>
<p:tagLst xmlns:p="http://schemas.openxmlformats.org/presentationml/2006/main">
  <p:tag name="AS_UNIQUEID" val="4269"/>
</p:tagLst>
</file>

<file path=ppt/tags/tag176.xml><?xml version="1.0" encoding="utf-8"?>
<p:tagLst xmlns:p="http://schemas.openxmlformats.org/presentationml/2006/main">
  <p:tag name="AS_UNIQUEID" val="4270"/>
</p:tagLst>
</file>

<file path=ppt/tags/tag177.xml><?xml version="1.0" encoding="utf-8"?>
<p:tagLst xmlns:p="http://schemas.openxmlformats.org/presentationml/2006/main">
  <p:tag name="AS_UNIQUEID" val="4271"/>
</p:tagLst>
</file>

<file path=ppt/tags/tag178.xml><?xml version="1.0" encoding="utf-8"?>
<p:tagLst xmlns:p="http://schemas.openxmlformats.org/presentationml/2006/main">
  <p:tag name="AS_UNIQUEID" val="4272"/>
</p:tagLst>
</file>

<file path=ppt/tags/tag179.xml><?xml version="1.0" encoding="utf-8"?>
<p:tagLst xmlns:p="http://schemas.openxmlformats.org/presentationml/2006/main">
  <p:tag name="AS_UNIQUEID" val="4273"/>
</p:tagLst>
</file>

<file path=ppt/tags/tag18.xml><?xml version="1.0" encoding="utf-8"?>
<p:tagLst xmlns:p="http://schemas.openxmlformats.org/presentationml/2006/main">
  <p:tag name="AS_UNIQUEID" val="2040"/>
</p:tagLst>
</file>

<file path=ppt/tags/tag180.xml><?xml version="1.0" encoding="utf-8"?>
<p:tagLst xmlns:p="http://schemas.openxmlformats.org/presentationml/2006/main">
  <p:tag name="AS_UNIQUEID" val="4274"/>
</p:tagLst>
</file>

<file path=ppt/tags/tag181.xml><?xml version="1.0" encoding="utf-8"?>
<p:tagLst xmlns:p="http://schemas.openxmlformats.org/presentationml/2006/main">
  <p:tag name="AS_UNIQUEID" val="4275"/>
</p:tagLst>
</file>

<file path=ppt/tags/tag182.xml><?xml version="1.0" encoding="utf-8"?>
<p:tagLst xmlns:p="http://schemas.openxmlformats.org/presentationml/2006/main">
  <p:tag name="AS_UNIQUEID" val="4276"/>
</p:tagLst>
</file>

<file path=ppt/tags/tag183.xml><?xml version="1.0" encoding="utf-8"?>
<p:tagLst xmlns:p="http://schemas.openxmlformats.org/presentationml/2006/main">
  <p:tag name="AS_UNIQUEID" val="4277"/>
</p:tagLst>
</file>

<file path=ppt/tags/tag184.xml><?xml version="1.0" encoding="utf-8"?>
<p:tagLst xmlns:p="http://schemas.openxmlformats.org/presentationml/2006/main">
  <p:tag name="AS_UNIQUEID" val="4278"/>
</p:tagLst>
</file>

<file path=ppt/tags/tag185.xml><?xml version="1.0" encoding="utf-8"?>
<p:tagLst xmlns:p="http://schemas.openxmlformats.org/presentationml/2006/main">
  <p:tag name="AS_UNIQUEID" val="4279"/>
</p:tagLst>
</file>

<file path=ppt/tags/tag186.xml><?xml version="1.0" encoding="utf-8"?>
<p:tagLst xmlns:p="http://schemas.openxmlformats.org/presentationml/2006/main">
  <p:tag name="AS_UNIQUEID" val="4280"/>
</p:tagLst>
</file>

<file path=ppt/tags/tag187.xml><?xml version="1.0" encoding="utf-8"?>
<p:tagLst xmlns:p="http://schemas.openxmlformats.org/presentationml/2006/main">
  <p:tag name="AS_UNIQUEID" val="4281"/>
</p:tagLst>
</file>

<file path=ppt/tags/tag188.xml><?xml version="1.0" encoding="utf-8"?>
<p:tagLst xmlns:p="http://schemas.openxmlformats.org/presentationml/2006/main">
  <p:tag name="AS_UNIQUEID" val="4282"/>
</p:tagLst>
</file>

<file path=ppt/tags/tag189.xml><?xml version="1.0" encoding="utf-8"?>
<p:tagLst xmlns:p="http://schemas.openxmlformats.org/presentationml/2006/main">
  <p:tag name="AS_UNIQUEID" val="4283"/>
</p:tagLst>
</file>

<file path=ppt/tags/tag19.xml><?xml version="1.0" encoding="utf-8"?>
<p:tagLst xmlns:p="http://schemas.openxmlformats.org/presentationml/2006/main">
  <p:tag name="AS_UNIQUEID" val="801"/>
</p:tagLst>
</file>

<file path=ppt/tags/tag190.xml><?xml version="1.0" encoding="utf-8"?>
<p:tagLst xmlns:p="http://schemas.openxmlformats.org/presentationml/2006/main">
  <p:tag name="AS_UNIQUEID" val="4284"/>
</p:tagLst>
</file>

<file path=ppt/tags/tag191.xml><?xml version="1.0" encoding="utf-8"?>
<p:tagLst xmlns:p="http://schemas.openxmlformats.org/presentationml/2006/main">
  <p:tag name="AS_UNIQUEID" val="4285"/>
</p:tagLst>
</file>

<file path=ppt/tags/tag192.xml><?xml version="1.0" encoding="utf-8"?>
<p:tagLst xmlns:p="http://schemas.openxmlformats.org/presentationml/2006/main">
  <p:tag name="AS_UNIQUEID" val="4286"/>
</p:tagLst>
</file>

<file path=ppt/tags/tag193.xml><?xml version="1.0" encoding="utf-8"?>
<p:tagLst xmlns:p="http://schemas.openxmlformats.org/presentationml/2006/main">
  <p:tag name="AS_UNIQUEID" val="4287"/>
</p:tagLst>
</file>

<file path=ppt/tags/tag194.xml><?xml version="1.0" encoding="utf-8"?>
<p:tagLst xmlns:p="http://schemas.openxmlformats.org/presentationml/2006/main">
  <p:tag name="AS_UNIQUEID" val="4288"/>
</p:tagLst>
</file>

<file path=ppt/tags/tag195.xml><?xml version="1.0" encoding="utf-8"?>
<p:tagLst xmlns:p="http://schemas.openxmlformats.org/presentationml/2006/main">
  <p:tag name="AS_UNIQUEID" val="4289"/>
</p:tagLst>
</file>

<file path=ppt/tags/tag196.xml><?xml version="1.0" encoding="utf-8"?>
<p:tagLst xmlns:p="http://schemas.openxmlformats.org/presentationml/2006/main">
  <p:tag name="AS_UNIQUEID" val="4290"/>
</p:tagLst>
</file>

<file path=ppt/tags/tag197.xml><?xml version="1.0" encoding="utf-8"?>
<p:tagLst xmlns:p="http://schemas.openxmlformats.org/presentationml/2006/main">
  <p:tag name="AS_UNIQUEID" val="4291"/>
</p:tagLst>
</file>

<file path=ppt/tags/tag198.xml><?xml version="1.0" encoding="utf-8"?>
<p:tagLst xmlns:p="http://schemas.openxmlformats.org/presentationml/2006/main">
  <p:tag name="AS_UNIQUEID" val="4292"/>
</p:tagLst>
</file>

<file path=ppt/tags/tag199.xml><?xml version="1.0" encoding="utf-8"?>
<p:tagLst xmlns:p="http://schemas.openxmlformats.org/presentationml/2006/main">
  <p:tag name="AS_UNIQUEID" val="4293"/>
</p:tagLst>
</file>

<file path=ppt/tags/tag2.xml><?xml version="1.0" encoding="utf-8"?>
<p:tagLst xmlns:p="http://schemas.openxmlformats.org/presentationml/2006/main">
  <p:tag name="AS_UNIQUEID" val="2963"/>
</p:tagLst>
</file>

<file path=ppt/tags/tag20.xml><?xml version="1.0" encoding="utf-8"?>
<p:tagLst xmlns:p="http://schemas.openxmlformats.org/presentationml/2006/main">
  <p:tag name="AS_UNIQUEID" val="4795"/>
</p:tagLst>
</file>

<file path=ppt/tags/tag200.xml><?xml version="1.0" encoding="utf-8"?>
<p:tagLst xmlns:p="http://schemas.openxmlformats.org/presentationml/2006/main">
  <p:tag name="AS_UNIQUEID" val="4294"/>
</p:tagLst>
</file>

<file path=ppt/tags/tag201.xml><?xml version="1.0" encoding="utf-8"?>
<p:tagLst xmlns:p="http://schemas.openxmlformats.org/presentationml/2006/main">
  <p:tag name="AS_UNIQUEID" val="4295"/>
</p:tagLst>
</file>

<file path=ppt/tags/tag202.xml><?xml version="1.0" encoding="utf-8"?>
<p:tagLst xmlns:p="http://schemas.openxmlformats.org/presentationml/2006/main">
  <p:tag name="AS_UNIQUEID" val="4296"/>
</p:tagLst>
</file>

<file path=ppt/tags/tag203.xml><?xml version="1.0" encoding="utf-8"?>
<p:tagLst xmlns:p="http://schemas.openxmlformats.org/presentationml/2006/main">
  <p:tag name="AS_UNIQUEID" val="4297"/>
</p:tagLst>
</file>

<file path=ppt/tags/tag204.xml><?xml version="1.0" encoding="utf-8"?>
<p:tagLst xmlns:p="http://schemas.openxmlformats.org/presentationml/2006/main">
  <p:tag name="AS_UNIQUEID" val="4298"/>
</p:tagLst>
</file>

<file path=ppt/tags/tag205.xml><?xml version="1.0" encoding="utf-8"?>
<p:tagLst xmlns:p="http://schemas.openxmlformats.org/presentationml/2006/main">
  <p:tag name="AS_UNIQUEID" val="4299"/>
</p:tagLst>
</file>

<file path=ppt/tags/tag206.xml><?xml version="1.0" encoding="utf-8"?>
<p:tagLst xmlns:p="http://schemas.openxmlformats.org/presentationml/2006/main">
  <p:tag name="AS_UNIQUEID" val="4300"/>
</p:tagLst>
</file>

<file path=ppt/tags/tag207.xml><?xml version="1.0" encoding="utf-8"?>
<p:tagLst xmlns:p="http://schemas.openxmlformats.org/presentationml/2006/main">
  <p:tag name="AS_UNIQUEID" val="4301"/>
</p:tagLst>
</file>

<file path=ppt/tags/tag208.xml><?xml version="1.0" encoding="utf-8"?>
<p:tagLst xmlns:p="http://schemas.openxmlformats.org/presentationml/2006/main">
  <p:tag name="AS_UNIQUEID" val="1367"/>
</p:tagLst>
</file>

<file path=ppt/tags/tag209.xml><?xml version="1.0" encoding="utf-8"?>
<p:tagLst xmlns:p="http://schemas.openxmlformats.org/presentationml/2006/main">
  <p:tag name="AS_UNIQUEID" val="1371"/>
</p:tagLst>
</file>

<file path=ppt/tags/tag21.xml><?xml version="1.0" encoding="utf-8"?>
<p:tagLst xmlns:p="http://schemas.openxmlformats.org/presentationml/2006/main">
  <p:tag name="AS_UNIQUEID" val="4796"/>
</p:tagLst>
</file>

<file path=ppt/tags/tag210.xml><?xml version="1.0" encoding="utf-8"?>
<p:tagLst xmlns:p="http://schemas.openxmlformats.org/presentationml/2006/main">
  <p:tag name="AS_UNIQUEID" val="4302"/>
</p:tagLst>
</file>

<file path=ppt/tags/tag211.xml><?xml version="1.0" encoding="utf-8"?>
<p:tagLst xmlns:p="http://schemas.openxmlformats.org/presentationml/2006/main">
  <p:tag name="AS_UNIQUEID" val="4303"/>
</p:tagLst>
</file>

<file path=ppt/tags/tag212.xml><?xml version="1.0" encoding="utf-8"?>
<p:tagLst xmlns:p="http://schemas.openxmlformats.org/presentationml/2006/main">
  <p:tag name="AS_UNIQUEID" val="859"/>
</p:tagLst>
</file>

<file path=ppt/tags/tag213.xml><?xml version="1.0" encoding="utf-8"?>
<p:tagLst xmlns:p="http://schemas.openxmlformats.org/presentationml/2006/main">
  <p:tag name="AS_UNIQUEID" val="4813"/>
</p:tagLst>
</file>

<file path=ppt/tags/tag214.xml><?xml version="1.0" encoding="utf-8"?>
<p:tagLst xmlns:p="http://schemas.openxmlformats.org/presentationml/2006/main">
  <p:tag name="AS_UNIQUEID" val="862"/>
</p:tagLst>
</file>

<file path=ppt/tags/tag215.xml><?xml version="1.0" encoding="utf-8"?>
<p:tagLst xmlns:p="http://schemas.openxmlformats.org/presentationml/2006/main">
  <p:tag name="AS_UNIQUEID" val="863"/>
</p:tagLst>
</file>

<file path=ppt/tags/tag216.xml><?xml version="1.0" encoding="utf-8"?>
<p:tagLst xmlns:p="http://schemas.openxmlformats.org/presentationml/2006/main">
  <p:tag name="AS_UNIQUEID" val="864"/>
</p:tagLst>
</file>

<file path=ppt/tags/tag217.xml><?xml version="1.0" encoding="utf-8"?>
<p:tagLst xmlns:p="http://schemas.openxmlformats.org/presentationml/2006/main">
  <p:tag name="AS_UNIQUEID" val="865"/>
</p:tagLst>
</file>

<file path=ppt/tags/tag218.xml><?xml version="1.0" encoding="utf-8"?>
<p:tagLst xmlns:p="http://schemas.openxmlformats.org/presentationml/2006/main">
  <p:tag name="AS_UNIQUEID" val="4666"/>
</p:tagLst>
</file>

<file path=ppt/tags/tag219.xml><?xml version="1.0" encoding="utf-8"?>
<p:tagLst xmlns:p="http://schemas.openxmlformats.org/presentationml/2006/main">
  <p:tag name="AS_UNIQUEID" val="877"/>
</p:tagLst>
</file>

<file path=ppt/tags/tag22.xml><?xml version="1.0" encoding="utf-8"?>
<p:tagLst xmlns:p="http://schemas.openxmlformats.org/presentationml/2006/main">
  <p:tag name="AS_UNIQUEID" val="4797"/>
</p:tagLst>
</file>

<file path=ppt/tags/tag220.xml><?xml version="1.0" encoding="utf-8"?>
<p:tagLst xmlns:p="http://schemas.openxmlformats.org/presentationml/2006/main">
  <p:tag name="AS_UNIQUEID" val="878"/>
</p:tagLst>
</file>

<file path=ppt/tags/tag221.xml><?xml version="1.0" encoding="utf-8"?>
<p:tagLst xmlns:p="http://schemas.openxmlformats.org/presentationml/2006/main">
  <p:tag name="AS_UNIQUEID" val="879"/>
</p:tagLst>
</file>

<file path=ppt/tags/tag222.xml><?xml version="1.0" encoding="utf-8"?>
<p:tagLst xmlns:p="http://schemas.openxmlformats.org/presentationml/2006/main">
  <p:tag name="AS_UNIQUEID" val="880"/>
</p:tagLst>
</file>

<file path=ppt/tags/tag223.xml><?xml version="1.0" encoding="utf-8"?>
<p:tagLst xmlns:p="http://schemas.openxmlformats.org/presentationml/2006/main">
  <p:tag name="AS_UNIQUEID" val="881"/>
</p:tagLst>
</file>

<file path=ppt/tags/tag224.xml><?xml version="1.0" encoding="utf-8"?>
<p:tagLst xmlns:p="http://schemas.openxmlformats.org/presentationml/2006/main">
  <p:tag name="AS_UNIQUEID" val="882"/>
</p:tagLst>
</file>

<file path=ppt/tags/tag225.xml><?xml version="1.0" encoding="utf-8"?>
<p:tagLst xmlns:p="http://schemas.openxmlformats.org/presentationml/2006/main">
  <p:tag name="AS_UNIQUEID" val="883"/>
</p:tagLst>
</file>

<file path=ppt/tags/tag226.xml><?xml version="1.0" encoding="utf-8"?>
<p:tagLst xmlns:p="http://schemas.openxmlformats.org/presentationml/2006/main">
  <p:tag name="AS_UNIQUEID" val="884"/>
</p:tagLst>
</file>

<file path=ppt/tags/tag227.xml><?xml version="1.0" encoding="utf-8"?>
<p:tagLst xmlns:p="http://schemas.openxmlformats.org/presentationml/2006/main">
  <p:tag name="AS_UNIQUEID" val="885"/>
</p:tagLst>
</file>

<file path=ppt/tags/tag228.xml><?xml version="1.0" encoding="utf-8"?>
<p:tagLst xmlns:p="http://schemas.openxmlformats.org/presentationml/2006/main">
  <p:tag name="AS_UNIQUEID" val="886"/>
</p:tagLst>
</file>

<file path=ppt/tags/tag229.xml><?xml version="1.0" encoding="utf-8"?>
<p:tagLst xmlns:p="http://schemas.openxmlformats.org/presentationml/2006/main">
  <p:tag name="AS_UNIQUEID" val="887"/>
</p:tagLst>
</file>

<file path=ppt/tags/tag23.xml><?xml version="1.0" encoding="utf-8"?>
<p:tagLst xmlns:p="http://schemas.openxmlformats.org/presentationml/2006/main">
  <p:tag name="AS_UNIQUEID" val="801"/>
</p:tagLst>
</file>

<file path=ppt/tags/tag230.xml><?xml version="1.0" encoding="utf-8"?>
<p:tagLst xmlns:p="http://schemas.openxmlformats.org/presentationml/2006/main">
  <p:tag name="AS_UNIQUEID" val="888"/>
</p:tagLst>
</file>

<file path=ppt/tags/tag231.xml><?xml version="1.0" encoding="utf-8"?>
<p:tagLst xmlns:p="http://schemas.openxmlformats.org/presentationml/2006/main">
  <p:tag name="AS_UNIQUEID" val="889"/>
</p:tagLst>
</file>

<file path=ppt/tags/tag232.xml><?xml version="1.0" encoding="utf-8"?>
<p:tagLst xmlns:p="http://schemas.openxmlformats.org/presentationml/2006/main">
  <p:tag name="AS_UNIQUEID" val="890"/>
</p:tagLst>
</file>

<file path=ppt/tags/tag233.xml><?xml version="1.0" encoding="utf-8"?>
<p:tagLst xmlns:p="http://schemas.openxmlformats.org/presentationml/2006/main">
  <p:tag name="AS_UNIQUEID" val="891"/>
</p:tagLst>
</file>

<file path=ppt/tags/tag234.xml><?xml version="1.0" encoding="utf-8"?>
<p:tagLst xmlns:p="http://schemas.openxmlformats.org/presentationml/2006/main">
  <p:tag name="AS_UNIQUEID" val="892"/>
</p:tagLst>
</file>

<file path=ppt/tags/tag235.xml><?xml version="1.0" encoding="utf-8"?>
<p:tagLst xmlns:p="http://schemas.openxmlformats.org/presentationml/2006/main">
  <p:tag name="AS_UNIQUEID" val="2100"/>
</p:tagLst>
</file>

<file path=ppt/tags/tag236.xml><?xml version="1.0" encoding="utf-8"?>
<p:tagLst xmlns:p="http://schemas.openxmlformats.org/presentationml/2006/main">
  <p:tag name="AS_UNIQUEID" val="801"/>
</p:tagLst>
</file>

<file path=ppt/tags/tag237.xml><?xml version="1.0" encoding="utf-8"?>
<p:tagLst xmlns:p="http://schemas.openxmlformats.org/presentationml/2006/main">
  <p:tag name="AS_UNIQUEID" val="4816"/>
</p:tagLst>
</file>

<file path=ppt/tags/tag238.xml><?xml version="1.0" encoding="utf-8"?>
<p:tagLst xmlns:p="http://schemas.openxmlformats.org/presentationml/2006/main">
  <p:tag name="AS_UNIQUEID" val="390"/>
</p:tagLst>
</file>

<file path=ppt/tags/tag239.xml><?xml version="1.0" encoding="utf-8"?>
<p:tagLst xmlns:p="http://schemas.openxmlformats.org/presentationml/2006/main">
  <p:tag name="AS_UNIQUEID" val="391"/>
</p:tagLst>
</file>

<file path=ppt/tags/tag24.xml><?xml version="1.0" encoding="utf-8"?>
<p:tagLst xmlns:p="http://schemas.openxmlformats.org/presentationml/2006/main">
  <p:tag name="AS_UNIQUEID" val="4803"/>
</p:tagLst>
</file>

<file path=ppt/tags/tag240.xml><?xml version="1.0" encoding="utf-8"?>
<p:tagLst xmlns:p="http://schemas.openxmlformats.org/presentationml/2006/main">
  <p:tag name="AS_UNIQUEID" val="392"/>
</p:tagLst>
</file>

<file path=ppt/tags/tag241.xml><?xml version="1.0" encoding="utf-8"?>
<p:tagLst xmlns:p="http://schemas.openxmlformats.org/presentationml/2006/main">
  <p:tag name="AS_UNIQUEID" val="393"/>
</p:tagLst>
</file>

<file path=ppt/tags/tag242.xml><?xml version="1.0" encoding="utf-8"?>
<p:tagLst xmlns:p="http://schemas.openxmlformats.org/presentationml/2006/main">
  <p:tag name="AS_UNIQUEID" val="394"/>
</p:tagLst>
</file>

<file path=ppt/tags/tag243.xml><?xml version="1.0" encoding="utf-8"?>
<p:tagLst xmlns:p="http://schemas.openxmlformats.org/presentationml/2006/main">
  <p:tag name="AS_UNIQUEID" val="395"/>
</p:tagLst>
</file>

<file path=ppt/tags/tag244.xml><?xml version="1.0" encoding="utf-8"?>
<p:tagLst xmlns:p="http://schemas.openxmlformats.org/presentationml/2006/main">
  <p:tag name="AS_UNIQUEID" val="396"/>
</p:tagLst>
</file>

<file path=ppt/tags/tag245.xml><?xml version="1.0" encoding="utf-8"?>
<p:tagLst xmlns:p="http://schemas.openxmlformats.org/presentationml/2006/main">
  <p:tag name="AS_UNIQUEID" val="397"/>
</p:tagLst>
</file>

<file path=ppt/tags/tag246.xml><?xml version="1.0" encoding="utf-8"?>
<p:tagLst xmlns:p="http://schemas.openxmlformats.org/presentationml/2006/main">
  <p:tag name="AS_UNIQUEID" val="398"/>
</p:tagLst>
</file>

<file path=ppt/tags/tag247.xml><?xml version="1.0" encoding="utf-8"?>
<p:tagLst xmlns:p="http://schemas.openxmlformats.org/presentationml/2006/main">
  <p:tag name="AS_UNIQUEID" val="399"/>
</p:tagLst>
</file>

<file path=ppt/tags/tag248.xml><?xml version="1.0" encoding="utf-8"?>
<p:tagLst xmlns:p="http://schemas.openxmlformats.org/presentationml/2006/main">
  <p:tag name="AS_UNIQUEID" val="400"/>
</p:tagLst>
</file>

<file path=ppt/tags/tag249.xml><?xml version="1.0" encoding="utf-8"?>
<p:tagLst xmlns:p="http://schemas.openxmlformats.org/presentationml/2006/main">
  <p:tag name="AS_UNIQUEID" val="401"/>
</p:tagLst>
</file>

<file path=ppt/tags/tag25.xml><?xml version="1.0" encoding="utf-8"?>
<p:tagLst xmlns:p="http://schemas.openxmlformats.org/presentationml/2006/main">
  <p:tag name="AS_UNIQUEID" val="3077"/>
</p:tagLst>
</file>

<file path=ppt/tags/tag250.xml><?xml version="1.0" encoding="utf-8"?>
<p:tagLst xmlns:p="http://schemas.openxmlformats.org/presentationml/2006/main">
  <p:tag name="AS_UNIQUEID" val="402"/>
</p:tagLst>
</file>

<file path=ppt/tags/tag251.xml><?xml version="1.0" encoding="utf-8"?>
<p:tagLst xmlns:p="http://schemas.openxmlformats.org/presentationml/2006/main">
  <p:tag name="AS_UNIQUEID" val="403"/>
</p:tagLst>
</file>

<file path=ppt/tags/tag252.xml><?xml version="1.0" encoding="utf-8"?>
<p:tagLst xmlns:p="http://schemas.openxmlformats.org/presentationml/2006/main">
  <p:tag name="AS_UNIQUEID" val="404"/>
</p:tagLst>
</file>

<file path=ppt/tags/tag253.xml><?xml version="1.0" encoding="utf-8"?>
<p:tagLst xmlns:p="http://schemas.openxmlformats.org/presentationml/2006/main">
  <p:tag name="AS_UNIQUEID" val="405"/>
</p:tagLst>
</file>

<file path=ppt/tags/tag254.xml><?xml version="1.0" encoding="utf-8"?>
<p:tagLst xmlns:p="http://schemas.openxmlformats.org/presentationml/2006/main">
  <p:tag name="AS_UNIQUEID" val="406"/>
</p:tagLst>
</file>

<file path=ppt/tags/tag255.xml><?xml version="1.0" encoding="utf-8"?>
<p:tagLst xmlns:p="http://schemas.openxmlformats.org/presentationml/2006/main">
  <p:tag name="AS_UNIQUEID" val="407"/>
</p:tagLst>
</file>

<file path=ppt/tags/tag256.xml><?xml version="1.0" encoding="utf-8"?>
<p:tagLst xmlns:p="http://schemas.openxmlformats.org/presentationml/2006/main">
  <p:tag name="AS_UNIQUEID" val="408"/>
</p:tagLst>
</file>

<file path=ppt/tags/tag257.xml><?xml version="1.0" encoding="utf-8"?>
<p:tagLst xmlns:p="http://schemas.openxmlformats.org/presentationml/2006/main">
  <p:tag name="AS_UNIQUEID" val="409"/>
</p:tagLst>
</file>

<file path=ppt/tags/tag258.xml><?xml version="1.0" encoding="utf-8"?>
<p:tagLst xmlns:p="http://schemas.openxmlformats.org/presentationml/2006/main">
  <p:tag name="AS_UNIQUEID" val="410"/>
</p:tagLst>
</file>

<file path=ppt/tags/tag259.xml><?xml version="1.0" encoding="utf-8"?>
<p:tagLst xmlns:p="http://schemas.openxmlformats.org/presentationml/2006/main">
  <p:tag name="AS_UNIQUEID" val="411"/>
</p:tagLst>
</file>

<file path=ppt/tags/tag26.xml><?xml version="1.0" encoding="utf-8"?>
<p:tagLst xmlns:p="http://schemas.openxmlformats.org/presentationml/2006/main">
  <p:tag name="AS_UNIQUEID" val="3078"/>
</p:tagLst>
</file>

<file path=ppt/tags/tag260.xml><?xml version="1.0" encoding="utf-8"?>
<p:tagLst xmlns:p="http://schemas.openxmlformats.org/presentationml/2006/main">
  <p:tag name="AS_UNIQUEID" val="412"/>
</p:tagLst>
</file>

<file path=ppt/tags/tag261.xml><?xml version="1.0" encoding="utf-8"?>
<p:tagLst xmlns:p="http://schemas.openxmlformats.org/presentationml/2006/main">
  <p:tag name="AS_UNIQUEID" val="413"/>
</p:tagLst>
</file>

<file path=ppt/tags/tag262.xml><?xml version="1.0" encoding="utf-8"?>
<p:tagLst xmlns:p="http://schemas.openxmlformats.org/presentationml/2006/main">
  <p:tag name="AS_UNIQUEID" val="414"/>
</p:tagLst>
</file>

<file path=ppt/tags/tag263.xml><?xml version="1.0" encoding="utf-8"?>
<p:tagLst xmlns:p="http://schemas.openxmlformats.org/presentationml/2006/main">
  <p:tag name="AS_UNIQUEID" val="415"/>
</p:tagLst>
</file>

<file path=ppt/tags/tag264.xml><?xml version="1.0" encoding="utf-8"?>
<p:tagLst xmlns:p="http://schemas.openxmlformats.org/presentationml/2006/main">
  <p:tag name="AS_UNIQUEID" val="416"/>
</p:tagLst>
</file>

<file path=ppt/tags/tag265.xml><?xml version="1.0" encoding="utf-8"?>
<p:tagLst xmlns:p="http://schemas.openxmlformats.org/presentationml/2006/main">
  <p:tag name="AS_UNIQUEID" val="417"/>
</p:tagLst>
</file>

<file path=ppt/tags/tag266.xml><?xml version="1.0" encoding="utf-8"?>
<p:tagLst xmlns:p="http://schemas.openxmlformats.org/presentationml/2006/main">
  <p:tag name="AS_UNIQUEID" val="418"/>
</p:tagLst>
</file>

<file path=ppt/tags/tag267.xml><?xml version="1.0" encoding="utf-8"?>
<p:tagLst xmlns:p="http://schemas.openxmlformats.org/presentationml/2006/main">
  <p:tag name="AS_UNIQUEID" val="419"/>
</p:tagLst>
</file>

<file path=ppt/tags/tag268.xml><?xml version="1.0" encoding="utf-8"?>
<p:tagLst xmlns:p="http://schemas.openxmlformats.org/presentationml/2006/main">
  <p:tag name="AS_UNIQUEID" val="420"/>
</p:tagLst>
</file>

<file path=ppt/tags/tag269.xml><?xml version="1.0" encoding="utf-8"?>
<p:tagLst xmlns:p="http://schemas.openxmlformats.org/presentationml/2006/main">
  <p:tag name="AS_UNIQUEID" val="421"/>
</p:tagLst>
</file>

<file path=ppt/tags/tag27.xml><?xml version="1.0" encoding="utf-8"?>
<p:tagLst xmlns:p="http://schemas.openxmlformats.org/presentationml/2006/main">
  <p:tag name="AS_UNIQUEID" val="3079"/>
</p:tagLst>
</file>

<file path=ppt/tags/tag270.xml><?xml version="1.0" encoding="utf-8"?>
<p:tagLst xmlns:p="http://schemas.openxmlformats.org/presentationml/2006/main">
  <p:tag name="AS_UNIQUEID" val="422"/>
</p:tagLst>
</file>

<file path=ppt/tags/tag271.xml><?xml version="1.0" encoding="utf-8"?>
<p:tagLst xmlns:p="http://schemas.openxmlformats.org/presentationml/2006/main">
  <p:tag name="AS_UNIQUEID" val="4817"/>
</p:tagLst>
</file>

<file path=ppt/tags/tag272.xml><?xml version="1.0" encoding="utf-8"?>
<p:tagLst xmlns:p="http://schemas.openxmlformats.org/presentationml/2006/main">
  <p:tag name="AS_UNIQUEID" val="4818"/>
</p:tagLst>
</file>

<file path=ppt/tags/tag273.xml><?xml version="1.0" encoding="utf-8"?>
<p:tagLst xmlns:p="http://schemas.openxmlformats.org/presentationml/2006/main">
  <p:tag name="AS_UNIQUEID" val="1160"/>
</p:tagLst>
</file>

<file path=ppt/tags/tag274.xml><?xml version="1.0" encoding="utf-8"?>
<p:tagLst xmlns:p="http://schemas.openxmlformats.org/presentationml/2006/main">
  <p:tag name="AS_UNIQUEID" val="2140"/>
</p:tagLst>
</file>

<file path=ppt/tags/tag275.xml><?xml version="1.0" encoding="utf-8"?>
<p:tagLst xmlns:p="http://schemas.openxmlformats.org/presentationml/2006/main">
  <p:tag name="AS_UNIQUEID" val="2139"/>
</p:tagLst>
</file>

<file path=ppt/tags/tag276.xml><?xml version="1.0" encoding="utf-8"?>
<p:tagLst xmlns:p="http://schemas.openxmlformats.org/presentationml/2006/main">
  <p:tag name="AS_UNIQUEID" val="784"/>
</p:tagLst>
</file>

<file path=ppt/tags/tag277.xml><?xml version="1.0" encoding="utf-8"?>
<p:tagLst xmlns:p="http://schemas.openxmlformats.org/presentationml/2006/main">
  <p:tag name="AS_UNIQUEID" val="785"/>
</p:tagLst>
</file>

<file path=ppt/tags/tag278.xml><?xml version="1.0" encoding="utf-8"?>
<p:tagLst xmlns:p="http://schemas.openxmlformats.org/presentationml/2006/main">
  <p:tag name="AS_UNIQUEID" val="786"/>
</p:tagLst>
</file>

<file path=ppt/tags/tag279.xml><?xml version="1.0" encoding="utf-8"?>
<p:tagLst xmlns:p="http://schemas.openxmlformats.org/presentationml/2006/main">
  <p:tag name="AS_UNIQUEID" val="787"/>
</p:tagLst>
</file>

<file path=ppt/tags/tag28.xml><?xml version="1.0" encoding="utf-8"?>
<p:tagLst xmlns:p="http://schemas.openxmlformats.org/presentationml/2006/main">
  <p:tag name="AS_UNIQUEID" val="309"/>
</p:tagLst>
</file>

<file path=ppt/tags/tag280.xml><?xml version="1.0" encoding="utf-8"?>
<p:tagLst xmlns:p="http://schemas.openxmlformats.org/presentationml/2006/main">
  <p:tag name="AS_UNIQUEID" val="788"/>
</p:tagLst>
</file>

<file path=ppt/tags/tag281.xml><?xml version="1.0" encoding="utf-8"?>
<p:tagLst xmlns:p="http://schemas.openxmlformats.org/presentationml/2006/main">
  <p:tag name="AS_UNIQUEID" val="789"/>
</p:tagLst>
</file>

<file path=ppt/tags/tag282.xml><?xml version="1.0" encoding="utf-8"?>
<p:tagLst xmlns:p="http://schemas.openxmlformats.org/presentationml/2006/main">
  <p:tag name="AS_UNIQUEID" val="1159"/>
</p:tagLst>
</file>

<file path=ppt/tags/tag283.xml><?xml version="1.0" encoding="utf-8"?>
<p:tagLst xmlns:p="http://schemas.openxmlformats.org/presentationml/2006/main">
  <p:tag name="AS_UNIQUEID" val="2146"/>
</p:tagLst>
</file>

<file path=ppt/tags/tag284.xml><?xml version="1.0" encoding="utf-8"?>
<p:tagLst xmlns:p="http://schemas.openxmlformats.org/presentationml/2006/main">
  <p:tag name="AS_UNIQUEID" val="784"/>
</p:tagLst>
</file>

<file path=ppt/tags/tag285.xml><?xml version="1.0" encoding="utf-8"?>
<p:tagLst xmlns:p="http://schemas.openxmlformats.org/presentationml/2006/main">
  <p:tag name="AS_UNIQUEID" val="785"/>
</p:tagLst>
</file>

<file path=ppt/tags/tag286.xml><?xml version="1.0" encoding="utf-8"?>
<p:tagLst xmlns:p="http://schemas.openxmlformats.org/presentationml/2006/main">
  <p:tag name="AS_UNIQUEID" val="786"/>
</p:tagLst>
</file>

<file path=ppt/tags/tag287.xml><?xml version="1.0" encoding="utf-8"?>
<p:tagLst xmlns:p="http://schemas.openxmlformats.org/presentationml/2006/main">
  <p:tag name="AS_UNIQUEID" val="787"/>
</p:tagLst>
</file>

<file path=ppt/tags/tag288.xml><?xml version="1.0" encoding="utf-8"?>
<p:tagLst xmlns:p="http://schemas.openxmlformats.org/presentationml/2006/main">
  <p:tag name="AS_UNIQUEID" val="788"/>
</p:tagLst>
</file>

<file path=ppt/tags/tag289.xml><?xml version="1.0" encoding="utf-8"?>
<p:tagLst xmlns:p="http://schemas.openxmlformats.org/presentationml/2006/main">
  <p:tag name="AS_UNIQUEID" val="789"/>
</p:tagLst>
</file>

<file path=ppt/tags/tag29.xml><?xml version="1.0" encoding="utf-8"?>
<p:tagLst xmlns:p="http://schemas.openxmlformats.org/presentationml/2006/main">
  <p:tag name="AS_UNIQUEID" val="310"/>
</p:tagLst>
</file>

<file path=ppt/tags/tag290.xml><?xml version="1.0" encoding="utf-8"?>
<p:tagLst xmlns:p="http://schemas.openxmlformats.org/presentationml/2006/main">
  <p:tag name="AS_UNIQUEID" val="2147"/>
</p:tagLst>
</file>

<file path=ppt/tags/tag291.xml><?xml version="1.0" encoding="utf-8"?>
<p:tagLst xmlns:p="http://schemas.openxmlformats.org/presentationml/2006/main">
  <p:tag name="AS_UNIQUEID" val="2148"/>
</p:tagLst>
</file>

<file path=ppt/tags/tag292.xml><?xml version="1.0" encoding="utf-8"?>
<p:tagLst xmlns:p="http://schemas.openxmlformats.org/presentationml/2006/main">
  <p:tag name="AS_UNIQUEID" val="2149"/>
</p:tagLst>
</file>

<file path=ppt/tags/tag293.xml><?xml version="1.0" encoding="utf-8"?>
<p:tagLst xmlns:p="http://schemas.openxmlformats.org/presentationml/2006/main">
  <p:tag name="AS_UNIQUEID" val="784"/>
</p:tagLst>
</file>

<file path=ppt/tags/tag294.xml><?xml version="1.0" encoding="utf-8"?>
<p:tagLst xmlns:p="http://schemas.openxmlformats.org/presentationml/2006/main">
  <p:tag name="AS_UNIQUEID" val="785"/>
</p:tagLst>
</file>

<file path=ppt/tags/tag295.xml><?xml version="1.0" encoding="utf-8"?>
<p:tagLst xmlns:p="http://schemas.openxmlformats.org/presentationml/2006/main">
  <p:tag name="AS_UNIQUEID" val="786"/>
</p:tagLst>
</file>

<file path=ppt/tags/tag296.xml><?xml version="1.0" encoding="utf-8"?>
<p:tagLst xmlns:p="http://schemas.openxmlformats.org/presentationml/2006/main">
  <p:tag name="AS_UNIQUEID" val="787"/>
</p:tagLst>
</file>

<file path=ppt/tags/tag297.xml><?xml version="1.0" encoding="utf-8"?>
<p:tagLst xmlns:p="http://schemas.openxmlformats.org/presentationml/2006/main">
  <p:tag name="AS_UNIQUEID" val="788"/>
</p:tagLst>
</file>

<file path=ppt/tags/tag298.xml><?xml version="1.0" encoding="utf-8"?>
<p:tagLst xmlns:p="http://schemas.openxmlformats.org/presentationml/2006/main">
  <p:tag name="AS_UNIQUEID" val="789"/>
</p:tagLst>
</file>

<file path=ppt/tags/tag299.xml><?xml version="1.0" encoding="utf-8"?>
<p:tagLst xmlns:p="http://schemas.openxmlformats.org/presentationml/2006/main">
  <p:tag name="AS_UNIQUEID" val="2150"/>
</p:tagLst>
</file>

<file path=ppt/tags/tag3.xml><?xml version="1.0" encoding="utf-8"?>
<p:tagLst xmlns:p="http://schemas.openxmlformats.org/presentationml/2006/main">
  <p:tag name="AS_UNIQUEID" val="2964"/>
</p:tagLst>
</file>

<file path=ppt/tags/tag30.xml><?xml version="1.0" encoding="utf-8"?>
<p:tagLst xmlns:p="http://schemas.openxmlformats.org/presentationml/2006/main">
  <p:tag name="AS_UNIQUEID" val="311"/>
</p:tagLst>
</file>

<file path=ppt/tags/tag300.xml><?xml version="1.0" encoding="utf-8"?>
<p:tagLst xmlns:p="http://schemas.openxmlformats.org/presentationml/2006/main">
  <p:tag name="AS_UNIQUEID" val="2151"/>
</p:tagLst>
</file>

<file path=ppt/tags/tag301.xml><?xml version="1.0" encoding="utf-8"?>
<p:tagLst xmlns:p="http://schemas.openxmlformats.org/presentationml/2006/main">
  <p:tag name="AS_UNIQUEID" val="784"/>
</p:tagLst>
</file>

<file path=ppt/tags/tag302.xml><?xml version="1.0" encoding="utf-8"?>
<p:tagLst xmlns:p="http://schemas.openxmlformats.org/presentationml/2006/main">
  <p:tag name="AS_UNIQUEID" val="785"/>
</p:tagLst>
</file>

<file path=ppt/tags/tag303.xml><?xml version="1.0" encoding="utf-8"?>
<p:tagLst xmlns:p="http://schemas.openxmlformats.org/presentationml/2006/main">
  <p:tag name="AS_UNIQUEID" val="786"/>
</p:tagLst>
</file>

<file path=ppt/tags/tag304.xml><?xml version="1.0" encoding="utf-8"?>
<p:tagLst xmlns:p="http://schemas.openxmlformats.org/presentationml/2006/main">
  <p:tag name="AS_UNIQUEID" val="787"/>
</p:tagLst>
</file>

<file path=ppt/tags/tag305.xml><?xml version="1.0" encoding="utf-8"?>
<p:tagLst xmlns:p="http://schemas.openxmlformats.org/presentationml/2006/main">
  <p:tag name="AS_UNIQUEID" val="788"/>
</p:tagLst>
</file>

<file path=ppt/tags/tag306.xml><?xml version="1.0" encoding="utf-8"?>
<p:tagLst xmlns:p="http://schemas.openxmlformats.org/presentationml/2006/main">
  <p:tag name="AS_UNIQUEID" val="789"/>
</p:tagLst>
</file>

<file path=ppt/tags/tag307.xml><?xml version="1.0" encoding="utf-8"?>
<p:tagLst xmlns:p="http://schemas.openxmlformats.org/presentationml/2006/main">
  <p:tag name="AS_UNIQUEID" val="2152"/>
</p:tagLst>
</file>

<file path=ppt/tags/tag308.xml><?xml version="1.0" encoding="utf-8"?>
<p:tagLst xmlns:p="http://schemas.openxmlformats.org/presentationml/2006/main">
  <p:tag name="AS_UNIQUEID" val="784"/>
</p:tagLst>
</file>

<file path=ppt/tags/tag309.xml><?xml version="1.0" encoding="utf-8"?>
<p:tagLst xmlns:p="http://schemas.openxmlformats.org/presentationml/2006/main">
  <p:tag name="AS_UNIQUEID" val="785"/>
</p:tagLst>
</file>

<file path=ppt/tags/tag31.xml><?xml version="1.0" encoding="utf-8"?>
<p:tagLst xmlns:p="http://schemas.openxmlformats.org/presentationml/2006/main">
  <p:tag name="AS_UNIQUEID" val="312"/>
</p:tagLst>
</file>

<file path=ppt/tags/tag310.xml><?xml version="1.0" encoding="utf-8"?>
<p:tagLst xmlns:p="http://schemas.openxmlformats.org/presentationml/2006/main">
  <p:tag name="AS_UNIQUEID" val="786"/>
</p:tagLst>
</file>

<file path=ppt/tags/tag311.xml><?xml version="1.0" encoding="utf-8"?>
<p:tagLst xmlns:p="http://schemas.openxmlformats.org/presentationml/2006/main">
  <p:tag name="AS_UNIQUEID" val="787"/>
</p:tagLst>
</file>

<file path=ppt/tags/tag312.xml><?xml version="1.0" encoding="utf-8"?>
<p:tagLst xmlns:p="http://schemas.openxmlformats.org/presentationml/2006/main">
  <p:tag name="AS_UNIQUEID" val="788"/>
</p:tagLst>
</file>

<file path=ppt/tags/tag313.xml><?xml version="1.0" encoding="utf-8"?>
<p:tagLst xmlns:p="http://schemas.openxmlformats.org/presentationml/2006/main">
  <p:tag name="AS_UNIQUEID" val="789"/>
</p:tagLst>
</file>

<file path=ppt/tags/tag314.xml><?xml version="1.0" encoding="utf-8"?>
<p:tagLst xmlns:p="http://schemas.openxmlformats.org/presentationml/2006/main">
  <p:tag name="AS_UNIQUEID" val="4820"/>
</p:tagLst>
</file>

<file path=ppt/tags/tag315.xml><?xml version="1.0" encoding="utf-8"?>
<p:tagLst xmlns:p="http://schemas.openxmlformats.org/presentationml/2006/main">
  <p:tag name="AS_UNIQUEID" val="784"/>
</p:tagLst>
</file>

<file path=ppt/tags/tag316.xml><?xml version="1.0" encoding="utf-8"?>
<p:tagLst xmlns:p="http://schemas.openxmlformats.org/presentationml/2006/main">
  <p:tag name="AS_UNIQUEID" val="785"/>
</p:tagLst>
</file>

<file path=ppt/tags/tag317.xml><?xml version="1.0" encoding="utf-8"?>
<p:tagLst xmlns:p="http://schemas.openxmlformats.org/presentationml/2006/main">
  <p:tag name="AS_UNIQUEID" val="786"/>
</p:tagLst>
</file>

<file path=ppt/tags/tag318.xml><?xml version="1.0" encoding="utf-8"?>
<p:tagLst xmlns:p="http://schemas.openxmlformats.org/presentationml/2006/main">
  <p:tag name="AS_UNIQUEID" val="787"/>
</p:tagLst>
</file>

<file path=ppt/tags/tag319.xml><?xml version="1.0" encoding="utf-8"?>
<p:tagLst xmlns:p="http://schemas.openxmlformats.org/presentationml/2006/main">
  <p:tag name="AS_UNIQUEID" val="788"/>
</p:tagLst>
</file>

<file path=ppt/tags/tag32.xml><?xml version="1.0" encoding="utf-8"?>
<p:tagLst xmlns:p="http://schemas.openxmlformats.org/presentationml/2006/main">
  <p:tag name="AS_UNIQUEID" val="313"/>
</p:tagLst>
</file>

<file path=ppt/tags/tag320.xml><?xml version="1.0" encoding="utf-8"?>
<p:tagLst xmlns:p="http://schemas.openxmlformats.org/presentationml/2006/main">
  <p:tag name="AS_UNIQUEID" val="789"/>
</p:tagLst>
</file>

<file path=ppt/tags/tag321.xml><?xml version="1.0" encoding="utf-8"?>
<p:tagLst xmlns:p="http://schemas.openxmlformats.org/presentationml/2006/main">
  <p:tag name="AS_UNIQUEID" val="2147"/>
</p:tagLst>
</file>

<file path=ppt/tags/tag322.xml><?xml version="1.0" encoding="utf-8"?>
<p:tagLst xmlns:p="http://schemas.openxmlformats.org/presentationml/2006/main">
  <p:tag name="AS_UNIQUEID" val="2148"/>
</p:tagLst>
</file>

<file path=ppt/tags/tag323.xml><?xml version="1.0" encoding="utf-8"?>
<p:tagLst xmlns:p="http://schemas.openxmlformats.org/presentationml/2006/main">
  <p:tag name="AS_UNIQUEID" val="2149"/>
</p:tagLst>
</file>

<file path=ppt/tags/tag324.xml><?xml version="1.0" encoding="utf-8"?>
<p:tagLst xmlns:p="http://schemas.openxmlformats.org/presentationml/2006/main">
  <p:tag name="AS_UNIQUEID" val="784"/>
</p:tagLst>
</file>

<file path=ppt/tags/tag325.xml><?xml version="1.0" encoding="utf-8"?>
<p:tagLst xmlns:p="http://schemas.openxmlformats.org/presentationml/2006/main">
  <p:tag name="AS_UNIQUEID" val="785"/>
</p:tagLst>
</file>

<file path=ppt/tags/tag326.xml><?xml version="1.0" encoding="utf-8"?>
<p:tagLst xmlns:p="http://schemas.openxmlformats.org/presentationml/2006/main">
  <p:tag name="AS_UNIQUEID" val="786"/>
</p:tagLst>
</file>

<file path=ppt/tags/tag327.xml><?xml version="1.0" encoding="utf-8"?>
<p:tagLst xmlns:p="http://schemas.openxmlformats.org/presentationml/2006/main">
  <p:tag name="AS_UNIQUEID" val="787"/>
</p:tagLst>
</file>

<file path=ppt/tags/tag328.xml><?xml version="1.0" encoding="utf-8"?>
<p:tagLst xmlns:p="http://schemas.openxmlformats.org/presentationml/2006/main">
  <p:tag name="AS_UNIQUEID" val="788"/>
</p:tagLst>
</file>

<file path=ppt/tags/tag329.xml><?xml version="1.0" encoding="utf-8"?>
<p:tagLst xmlns:p="http://schemas.openxmlformats.org/presentationml/2006/main">
  <p:tag name="AS_UNIQUEID" val="789"/>
</p:tagLst>
</file>

<file path=ppt/tags/tag33.xml><?xml version="1.0" encoding="utf-8"?>
<p:tagLst xmlns:p="http://schemas.openxmlformats.org/presentationml/2006/main">
  <p:tag name="AS_UNIQUEID" val="314"/>
</p:tagLst>
</file>

<file path=ppt/tags/tag330.xml><?xml version="1.0" encoding="utf-8"?>
<p:tagLst xmlns:p="http://schemas.openxmlformats.org/presentationml/2006/main">
  <p:tag name="AS_UNIQUEID" val="2150"/>
</p:tagLst>
</file>

<file path=ppt/tags/tag331.xml><?xml version="1.0" encoding="utf-8"?>
<p:tagLst xmlns:p="http://schemas.openxmlformats.org/presentationml/2006/main">
  <p:tag name="AS_UNIQUEID" val="4826"/>
</p:tagLst>
</file>

<file path=ppt/tags/tag332.xml><?xml version="1.0" encoding="utf-8"?>
<p:tagLst xmlns:p="http://schemas.openxmlformats.org/presentationml/2006/main">
  <p:tag name="AS_UNIQUEID" val="4777"/>
</p:tagLst>
</file>

<file path=ppt/tags/tag333.xml><?xml version="1.0" encoding="utf-8"?>
<p:tagLst xmlns:p="http://schemas.openxmlformats.org/presentationml/2006/main">
  <p:tag name="AS_UNIQUEID" val="4778"/>
</p:tagLst>
</file>

<file path=ppt/tags/tag334.xml><?xml version="1.0" encoding="utf-8"?>
<p:tagLst xmlns:p="http://schemas.openxmlformats.org/presentationml/2006/main">
  <p:tag name="AS_UNIQUEID" val="4779"/>
</p:tagLst>
</file>

<file path=ppt/tags/tag335.xml><?xml version="1.0" encoding="utf-8"?>
<p:tagLst xmlns:p="http://schemas.openxmlformats.org/presentationml/2006/main">
  <p:tag name="AS_UNIQUEID" val="4780"/>
</p:tagLst>
</file>

<file path=ppt/tags/tag336.xml><?xml version="1.0" encoding="utf-8"?>
<p:tagLst xmlns:p="http://schemas.openxmlformats.org/presentationml/2006/main">
  <p:tag name="AS_UNIQUEID" val="4827"/>
</p:tagLst>
</file>

<file path=ppt/tags/tag337.xml><?xml version="1.0" encoding="utf-8"?>
<p:tagLst xmlns:p="http://schemas.openxmlformats.org/presentationml/2006/main">
  <p:tag name="AS_UNIQUEID" val="4828"/>
</p:tagLst>
</file>

<file path=ppt/tags/tag338.xml><?xml version="1.0" encoding="utf-8"?>
<p:tagLst xmlns:p="http://schemas.openxmlformats.org/presentationml/2006/main">
  <p:tag name="AS_UNIQUEID" val="1166"/>
</p:tagLst>
</file>

<file path=ppt/tags/tag339.xml><?xml version="1.0" encoding="utf-8"?>
<p:tagLst xmlns:p="http://schemas.openxmlformats.org/presentationml/2006/main">
  <p:tag name="AS_UNIQUEID" val="1152"/>
</p:tagLst>
</file>

<file path=ppt/tags/tag34.xml><?xml version="1.0" encoding="utf-8"?>
<p:tagLst xmlns:p="http://schemas.openxmlformats.org/presentationml/2006/main">
  <p:tag name="AS_UNIQUEID" val="315"/>
</p:tagLst>
</file>

<file path=ppt/tags/tag340.xml><?xml version="1.0" encoding="utf-8"?>
<p:tagLst xmlns:p="http://schemas.openxmlformats.org/presentationml/2006/main">
  <p:tag name="AS_UNIQUEID" val="1153"/>
</p:tagLst>
</file>

<file path=ppt/tags/tag341.xml><?xml version="1.0" encoding="utf-8"?>
<p:tagLst xmlns:p="http://schemas.openxmlformats.org/presentationml/2006/main">
  <p:tag name="AS_UNIQUEID" val="1154"/>
</p:tagLst>
</file>

<file path=ppt/tags/tag342.xml><?xml version="1.0" encoding="utf-8"?>
<p:tagLst xmlns:p="http://schemas.openxmlformats.org/presentationml/2006/main">
  <p:tag name="AS_UNIQUEID" val="1155"/>
</p:tagLst>
</file>

<file path=ppt/tags/tag343.xml><?xml version="1.0" encoding="utf-8"?>
<p:tagLst xmlns:p="http://schemas.openxmlformats.org/presentationml/2006/main">
  <p:tag name="AS_UNIQUEID" val="1156"/>
</p:tagLst>
</file>

<file path=ppt/tags/tag344.xml><?xml version="1.0" encoding="utf-8"?>
<p:tagLst xmlns:p="http://schemas.openxmlformats.org/presentationml/2006/main">
  <p:tag name="AS_UNIQUEID" val="1157"/>
</p:tagLst>
</file>

<file path=ppt/tags/tag345.xml><?xml version="1.0" encoding="utf-8"?>
<p:tagLst xmlns:p="http://schemas.openxmlformats.org/presentationml/2006/main">
  <p:tag name="AS_UNIQUEID" val="1158"/>
</p:tagLst>
</file>

<file path=ppt/tags/tag346.xml><?xml version="1.0" encoding="utf-8"?>
<p:tagLst xmlns:p="http://schemas.openxmlformats.org/presentationml/2006/main">
  <p:tag name="AS_UNIQUEID" val="4830"/>
</p:tagLst>
</file>

<file path=ppt/tags/tag347.xml><?xml version="1.0" encoding="utf-8"?>
<p:tagLst xmlns:p="http://schemas.openxmlformats.org/presentationml/2006/main">
  <p:tag name="AS_UNIQUEID" val="376"/>
</p:tagLst>
</file>

<file path=ppt/tags/tag348.xml><?xml version="1.0" encoding="utf-8"?>
<p:tagLst xmlns:p="http://schemas.openxmlformats.org/presentationml/2006/main">
  <p:tag name="AS_UNIQUEID" val="376"/>
</p:tagLst>
</file>

<file path=ppt/tags/tag349.xml><?xml version="1.0" encoding="utf-8"?>
<p:tagLst xmlns:p="http://schemas.openxmlformats.org/presentationml/2006/main">
  <p:tag name="AS_UNIQUEID" val="374"/>
</p:tagLst>
</file>

<file path=ppt/tags/tag35.xml><?xml version="1.0" encoding="utf-8"?>
<p:tagLst xmlns:p="http://schemas.openxmlformats.org/presentationml/2006/main">
  <p:tag name="AS_UNIQUEID" val="321"/>
</p:tagLst>
</file>

<file path=ppt/tags/tag350.xml><?xml version="1.0" encoding="utf-8"?>
<p:tagLst xmlns:p="http://schemas.openxmlformats.org/presentationml/2006/main">
  <p:tag name="AS_UNIQUEID" val="4831"/>
</p:tagLst>
</file>

<file path=ppt/tags/tag351.xml><?xml version="1.0" encoding="utf-8"?>
<p:tagLst xmlns:p="http://schemas.openxmlformats.org/presentationml/2006/main">
  <p:tag name="AS_UNIQUEID" val="4832"/>
</p:tagLst>
</file>

<file path=ppt/tags/tag352.xml><?xml version="1.0" encoding="utf-8"?>
<p:tagLst xmlns:p="http://schemas.openxmlformats.org/presentationml/2006/main">
  <p:tag name="AS_UNIQUEID" val="1174"/>
</p:tagLst>
</file>

<file path=ppt/tags/tag353.xml><?xml version="1.0" encoding="utf-8"?>
<p:tagLst xmlns:p="http://schemas.openxmlformats.org/presentationml/2006/main">
  <p:tag name="AS_UNIQUEID" val="1175"/>
</p:tagLst>
</file>

<file path=ppt/tags/tag354.xml><?xml version="1.0" encoding="utf-8"?>
<p:tagLst xmlns:p="http://schemas.openxmlformats.org/presentationml/2006/main">
  <p:tag name="AS_UNIQUEID" val="1176"/>
</p:tagLst>
</file>

<file path=ppt/tags/tag355.xml><?xml version="1.0" encoding="utf-8"?>
<p:tagLst xmlns:p="http://schemas.openxmlformats.org/presentationml/2006/main">
  <p:tag name="AS_UNIQUEID" val="1177"/>
</p:tagLst>
</file>

<file path=ppt/tags/tag356.xml><?xml version="1.0" encoding="utf-8"?>
<p:tagLst xmlns:p="http://schemas.openxmlformats.org/presentationml/2006/main">
  <p:tag name="AS_UNIQUEID" val="1178"/>
</p:tagLst>
</file>

<file path=ppt/tags/tag357.xml><?xml version="1.0" encoding="utf-8"?>
<p:tagLst xmlns:p="http://schemas.openxmlformats.org/presentationml/2006/main">
  <p:tag name="AS_UNIQUEID" val="4833"/>
</p:tagLst>
</file>

<file path=ppt/tags/tag358.xml><?xml version="1.0" encoding="utf-8"?>
<p:tagLst xmlns:p="http://schemas.openxmlformats.org/presentationml/2006/main">
  <p:tag name="AS_UNIQUEID" val="1179"/>
</p:tagLst>
</file>

<file path=ppt/tags/tag359.xml><?xml version="1.0" encoding="utf-8"?>
<p:tagLst xmlns:p="http://schemas.openxmlformats.org/presentationml/2006/main">
  <p:tag name="AS_UNIQUEID" val="1180"/>
</p:tagLst>
</file>

<file path=ppt/tags/tag36.xml><?xml version="1.0" encoding="utf-8"?>
<p:tagLst xmlns:p="http://schemas.openxmlformats.org/presentationml/2006/main">
  <p:tag name="AS_UNIQUEID" val="316"/>
</p:tagLst>
</file>

<file path=ppt/tags/tag360.xml><?xml version="1.0" encoding="utf-8"?>
<p:tagLst xmlns:p="http://schemas.openxmlformats.org/presentationml/2006/main">
  <p:tag name="AS_UNIQUEID" val="1181"/>
</p:tagLst>
</file>

<file path=ppt/tags/tag361.xml><?xml version="1.0" encoding="utf-8"?>
<p:tagLst xmlns:p="http://schemas.openxmlformats.org/presentationml/2006/main">
  <p:tag name="AS_UNIQUEID" val="1182"/>
</p:tagLst>
</file>

<file path=ppt/tags/tag362.xml><?xml version="1.0" encoding="utf-8"?>
<p:tagLst xmlns:p="http://schemas.openxmlformats.org/presentationml/2006/main">
  <p:tag name="AS_UNIQUEID" val="1183"/>
</p:tagLst>
</file>

<file path=ppt/tags/tag363.xml><?xml version="1.0" encoding="utf-8"?>
<p:tagLst xmlns:p="http://schemas.openxmlformats.org/presentationml/2006/main">
  <p:tag name="AS_UNIQUEID" val="1184"/>
</p:tagLst>
</file>

<file path=ppt/tags/tag364.xml><?xml version="1.0" encoding="utf-8"?>
<p:tagLst xmlns:p="http://schemas.openxmlformats.org/presentationml/2006/main">
  <p:tag name="AS_UNIQUEID" val="1185"/>
</p:tagLst>
</file>

<file path=ppt/tags/tag365.xml><?xml version="1.0" encoding="utf-8"?>
<p:tagLst xmlns:p="http://schemas.openxmlformats.org/presentationml/2006/main">
  <p:tag name="AS_UNIQUEID" val="4834"/>
</p:tagLst>
</file>

<file path=ppt/tags/tag366.xml><?xml version="1.0" encoding="utf-8"?>
<p:tagLst xmlns:p="http://schemas.openxmlformats.org/presentationml/2006/main">
  <p:tag name="AS_UNIQUEID" val="1169"/>
</p:tagLst>
</file>

<file path=ppt/tags/tag367.xml><?xml version="1.0" encoding="utf-8"?>
<p:tagLst xmlns:p="http://schemas.openxmlformats.org/presentationml/2006/main">
  <p:tag name="AS_UNIQUEID" val="1186"/>
</p:tagLst>
</file>

<file path=ppt/tags/tag368.xml><?xml version="1.0" encoding="utf-8"?>
<p:tagLst xmlns:p="http://schemas.openxmlformats.org/presentationml/2006/main">
  <p:tag name="AS_UNIQUEID" val="1187"/>
</p:tagLst>
</file>

<file path=ppt/tags/tag369.xml><?xml version="1.0" encoding="utf-8"?>
<p:tagLst xmlns:p="http://schemas.openxmlformats.org/presentationml/2006/main">
  <p:tag name="AS_UNIQUEID" val="1188"/>
</p:tagLst>
</file>

<file path=ppt/tags/tag37.xml><?xml version="1.0" encoding="utf-8"?>
<p:tagLst xmlns:p="http://schemas.openxmlformats.org/presentationml/2006/main">
  <p:tag name="AS_UNIQUEID" val="317"/>
</p:tagLst>
</file>

<file path=ppt/tags/tag370.xml><?xml version="1.0" encoding="utf-8"?>
<p:tagLst xmlns:p="http://schemas.openxmlformats.org/presentationml/2006/main">
  <p:tag name="AS_UNIQUEID" val="1189"/>
</p:tagLst>
</file>

<file path=ppt/tags/tag371.xml><?xml version="1.0" encoding="utf-8"?>
<p:tagLst xmlns:p="http://schemas.openxmlformats.org/presentationml/2006/main">
  <p:tag name="AS_UNIQUEID" val="4835"/>
</p:tagLst>
</file>

<file path=ppt/tags/tag372.xml><?xml version="1.0" encoding="utf-8"?>
<p:tagLst xmlns:p="http://schemas.openxmlformats.org/presentationml/2006/main">
  <p:tag name="AS_UNIQUEID" val="4836"/>
</p:tagLst>
</file>

<file path=ppt/tags/tag373.xml><?xml version="1.0" encoding="utf-8"?>
<p:tagLst xmlns:p="http://schemas.openxmlformats.org/presentationml/2006/main">
  <p:tag name="AS_UNIQUEID" val="1190"/>
</p:tagLst>
</file>

<file path=ppt/tags/tag374.xml><?xml version="1.0" encoding="utf-8"?>
<p:tagLst xmlns:p="http://schemas.openxmlformats.org/presentationml/2006/main">
  <p:tag name="AS_UNIQUEID" val="1191"/>
</p:tagLst>
</file>

<file path=ppt/tags/tag375.xml><?xml version="1.0" encoding="utf-8"?>
<p:tagLst xmlns:p="http://schemas.openxmlformats.org/presentationml/2006/main">
  <p:tag name="AS_UNIQUEID" val="4837"/>
</p:tagLst>
</file>

<file path=ppt/tags/tag376.xml><?xml version="1.0" encoding="utf-8"?>
<p:tagLst xmlns:p="http://schemas.openxmlformats.org/presentationml/2006/main">
  <p:tag name="AS_UNIQUEID" val="1192"/>
</p:tagLst>
</file>

<file path=ppt/tags/tag377.xml><?xml version="1.0" encoding="utf-8"?>
<p:tagLst xmlns:p="http://schemas.openxmlformats.org/presentationml/2006/main">
  <p:tag name="AS_UNIQUEID" val="1193"/>
</p:tagLst>
</file>

<file path=ppt/tags/tag378.xml><?xml version="1.0" encoding="utf-8"?>
<p:tagLst xmlns:p="http://schemas.openxmlformats.org/presentationml/2006/main">
  <p:tag name="AS_UNIQUEID" val="4838"/>
</p:tagLst>
</file>

<file path=ppt/tags/tag379.xml><?xml version="1.0" encoding="utf-8"?>
<p:tagLst xmlns:p="http://schemas.openxmlformats.org/presentationml/2006/main">
  <p:tag name="AS_UNIQUEID" val="1170"/>
</p:tagLst>
</file>

<file path=ppt/tags/tag38.xml><?xml version="1.0" encoding="utf-8"?>
<p:tagLst xmlns:p="http://schemas.openxmlformats.org/presentationml/2006/main">
  <p:tag name="AS_UNIQUEID" val="318"/>
</p:tagLst>
</file>

<file path=ppt/tags/tag380.xml><?xml version="1.0" encoding="utf-8"?>
<p:tagLst xmlns:p="http://schemas.openxmlformats.org/presentationml/2006/main">
  <p:tag name="AS_UNIQUEID" val="1194"/>
</p:tagLst>
</file>

<file path=ppt/tags/tag381.xml><?xml version="1.0" encoding="utf-8"?>
<p:tagLst xmlns:p="http://schemas.openxmlformats.org/presentationml/2006/main">
  <p:tag name="AS_UNIQUEID" val="1195"/>
</p:tagLst>
</file>

<file path=ppt/tags/tag382.xml><?xml version="1.0" encoding="utf-8"?>
<p:tagLst xmlns:p="http://schemas.openxmlformats.org/presentationml/2006/main">
  <p:tag name="AS_UNIQUEID" val="374"/>
</p:tagLst>
</file>

<file path=ppt/tags/tag383.xml><?xml version="1.0" encoding="utf-8"?>
<p:tagLst xmlns:p="http://schemas.openxmlformats.org/presentationml/2006/main">
  <p:tag name="AS_UNIQUEID" val="374"/>
</p:tagLst>
</file>

<file path=ppt/tags/tag384.xml><?xml version="1.0" encoding="utf-8"?>
<p:tagLst xmlns:p="http://schemas.openxmlformats.org/presentationml/2006/main">
  <p:tag name="AS_UNIQUEID" val="135"/>
</p:tagLst>
</file>

<file path=ppt/tags/tag385.xml><?xml version="1.0" encoding="utf-8"?>
<p:tagLst xmlns:p="http://schemas.openxmlformats.org/presentationml/2006/main">
  <p:tag name="AS_UNIQUEID" val="1196"/>
</p:tagLst>
</file>

<file path=ppt/tags/tag386.xml><?xml version="1.0" encoding="utf-8"?>
<p:tagLst xmlns:p="http://schemas.openxmlformats.org/presentationml/2006/main">
  <p:tag name="AS_UNIQUEID" val="374"/>
</p:tagLst>
</file>

<file path=ppt/tags/tag387.xml><?xml version="1.0" encoding="utf-8"?>
<p:tagLst xmlns:p="http://schemas.openxmlformats.org/presentationml/2006/main">
  <p:tag name="AS_UNIQUEID" val="374"/>
</p:tagLst>
</file>

<file path=ppt/tags/tag388.xml><?xml version="1.0" encoding="utf-8"?>
<p:tagLst xmlns:p="http://schemas.openxmlformats.org/presentationml/2006/main">
  <p:tag name="AS_UNIQUEID" val="374"/>
</p:tagLst>
</file>

<file path=ppt/tags/tag389.xml><?xml version="1.0" encoding="utf-8"?>
<p:tagLst xmlns:p="http://schemas.openxmlformats.org/presentationml/2006/main">
  <p:tag name="AS_UNIQUEID" val="135"/>
</p:tagLst>
</file>

<file path=ppt/tags/tag39.xml><?xml version="1.0" encoding="utf-8"?>
<p:tagLst xmlns:p="http://schemas.openxmlformats.org/presentationml/2006/main">
  <p:tag name="AS_UNIQUEID" val="319"/>
</p:tagLst>
</file>

<file path=ppt/tags/tag390.xml><?xml version="1.0" encoding="utf-8"?>
<p:tagLst xmlns:p="http://schemas.openxmlformats.org/presentationml/2006/main">
  <p:tag name="AS_UNIQUEID" val="135"/>
</p:tagLst>
</file>

<file path=ppt/tags/tag391.xml><?xml version="1.0" encoding="utf-8"?>
<p:tagLst xmlns:p="http://schemas.openxmlformats.org/presentationml/2006/main">
  <p:tag name="AS_UNIQUEID" val="1361"/>
  <p:tag name="KSO_WM_BEAUTIFY_FLAG" val=""/>
</p:tagLst>
</file>

<file path=ppt/tags/tag392.xml><?xml version="1.0" encoding="utf-8"?>
<p:tagLst xmlns:p="http://schemas.openxmlformats.org/presentationml/2006/main">
  <p:tag name="AS_UNIQUEID" val="1362"/>
</p:tagLst>
</file>

<file path=ppt/tags/tag393.xml><?xml version="1.0" encoding="utf-8"?>
<p:tagLst xmlns:p="http://schemas.openxmlformats.org/presentationml/2006/main">
  <p:tag name="AS_UNIQUEID" val="1363"/>
</p:tagLst>
</file>

<file path=ppt/tags/tag394.xml><?xml version="1.0" encoding="utf-8"?>
<p:tagLst xmlns:p="http://schemas.openxmlformats.org/presentationml/2006/main">
  <p:tag name="AS_UNIQUEID" val="1364"/>
</p:tagLst>
</file>

<file path=ppt/tags/tag395.xml><?xml version="1.0" encoding="utf-8"?>
<p:tagLst xmlns:p="http://schemas.openxmlformats.org/presentationml/2006/main">
  <p:tag name="AS_UNIQUEID" val="1365"/>
  <p:tag name="KSO_WM_BEAUTIFY_FLAG" val=""/>
</p:tagLst>
</file>

<file path=ppt/tags/tag396.xml><?xml version="1.0" encoding="utf-8"?>
<p:tagLst xmlns:p="http://schemas.openxmlformats.org/presentationml/2006/main">
  <p:tag name="AS_UNIQUEID" val="1366"/>
  <p:tag name="KSO_WM_BEAUTIFY_FLAG" val=""/>
</p:tagLst>
</file>

<file path=ppt/tags/tag397.xml><?xml version="1.0" encoding="utf-8"?>
<p:tagLst xmlns:p="http://schemas.openxmlformats.org/presentationml/2006/main">
  <p:tag name="AS_UNIQUEID" val="1367"/>
</p:tagLst>
</file>

<file path=ppt/tags/tag398.xml><?xml version="1.0" encoding="utf-8"?>
<p:tagLst xmlns:p="http://schemas.openxmlformats.org/presentationml/2006/main">
  <p:tag name="AS_UNIQUEID" val="1368"/>
  <p:tag name="KSO_WM_BEAUTIFY_FLAG" val=""/>
</p:tagLst>
</file>

<file path=ppt/tags/tag399.xml><?xml version="1.0" encoding="utf-8"?>
<p:tagLst xmlns:p="http://schemas.openxmlformats.org/presentationml/2006/main">
  <p:tag name="AS_UNIQUEID" val="1369"/>
  <p:tag name="KSO_WM_BEAUTIFY_FLAG" val=""/>
</p:tagLst>
</file>

<file path=ppt/tags/tag4.xml><?xml version="1.0" encoding="utf-8"?>
<p:tagLst xmlns:p="http://schemas.openxmlformats.org/presentationml/2006/main">
  <p:tag name="AS_UNIQUEID" val="2965"/>
</p:tagLst>
</file>

<file path=ppt/tags/tag40.xml><?xml version="1.0" encoding="utf-8"?>
<p:tagLst xmlns:p="http://schemas.openxmlformats.org/presentationml/2006/main">
  <p:tag name="AS_UNIQUEID" val="320"/>
</p:tagLst>
</file>

<file path=ppt/tags/tag400.xml><?xml version="1.0" encoding="utf-8"?>
<p:tagLst xmlns:p="http://schemas.openxmlformats.org/presentationml/2006/main">
  <p:tag name="AS_UNIQUEID" val="1370"/>
  <p:tag name="KSO_WM_BEAUTIFY_FLAG" val=""/>
</p:tagLst>
</file>

<file path=ppt/tags/tag401.xml><?xml version="1.0" encoding="utf-8"?>
<p:tagLst xmlns:p="http://schemas.openxmlformats.org/presentationml/2006/main">
  <p:tag name="AS_UNIQUEID" val="1371"/>
</p:tagLst>
</file>

<file path=ppt/tags/tag402.xml><?xml version="1.0" encoding="utf-8"?>
<p:tagLst xmlns:p="http://schemas.openxmlformats.org/presentationml/2006/main">
  <p:tag name="AS_UNIQUEID" val="1372"/>
  <p:tag name="KSO_WM_BEAUTIFY_FLAG" val=""/>
</p:tagLst>
</file>

<file path=ppt/tags/tag403.xml><?xml version="1.0" encoding="utf-8"?>
<p:tagLst xmlns:p="http://schemas.openxmlformats.org/presentationml/2006/main">
  <p:tag name="AS_UNIQUEID" val="1373"/>
  <p:tag name="KSO_WM_BEAUTIFY_FLAG" val=""/>
</p:tagLst>
</file>

<file path=ppt/tags/tag404.xml><?xml version="1.0" encoding="utf-8"?>
<p:tagLst xmlns:p="http://schemas.openxmlformats.org/presentationml/2006/main">
  <p:tag name="AS_UNIQUEID" val="1374"/>
  <p:tag name="KSO_WM_BEAUTIFY_FLAG" val=""/>
</p:tagLst>
</file>

<file path=ppt/tags/tag405.xml><?xml version="1.0" encoding="utf-8"?>
<p:tagLst xmlns:p="http://schemas.openxmlformats.org/presentationml/2006/main">
  <p:tag name="AS_UNIQUEID" val="1375"/>
  <p:tag name="KSO_WM_BEAUTIFY_FLAG" val=""/>
</p:tagLst>
</file>

<file path=ppt/tags/tag406.xml><?xml version="1.0" encoding="utf-8"?>
<p:tagLst xmlns:p="http://schemas.openxmlformats.org/presentationml/2006/main">
  <p:tag name="AS_UNIQUEID" val="1376"/>
  <p:tag name="KSO_WM_BEAUTIFY_FLAG" val=""/>
</p:tagLst>
</file>

<file path=ppt/tags/tag407.xml><?xml version="1.0" encoding="utf-8"?>
<p:tagLst xmlns:p="http://schemas.openxmlformats.org/presentationml/2006/main">
  <p:tag name="AS_UNIQUEID" val="1377"/>
  <p:tag name="KSO_WM_BEAUTIFY_FLAG" val=""/>
</p:tagLst>
</file>

<file path=ppt/tags/tag408.xml><?xml version="1.0" encoding="utf-8"?>
<p:tagLst xmlns:p="http://schemas.openxmlformats.org/presentationml/2006/main">
  <p:tag name="AS_UNIQUEID" val="1378"/>
  <p:tag name="KSO_WM_BEAUTIFY_FLAG" val=""/>
</p:tagLst>
</file>

<file path=ppt/tags/tag409.xml><?xml version="1.0" encoding="utf-8"?>
<p:tagLst xmlns:p="http://schemas.openxmlformats.org/presentationml/2006/main">
  <p:tag name="AS_UNIQUEID" val="1379"/>
  <p:tag name="KSO_WM_BEAUTIFY_FLAG" val=""/>
</p:tagLst>
</file>

<file path=ppt/tags/tag41.xml><?xml version="1.0" encoding="utf-8"?>
<p:tagLst xmlns:p="http://schemas.openxmlformats.org/presentationml/2006/main">
  <p:tag name="AS_UNIQUEID" val="4805"/>
</p:tagLst>
</file>

<file path=ppt/tags/tag410.xml><?xml version="1.0" encoding="utf-8"?>
<p:tagLst xmlns:p="http://schemas.openxmlformats.org/presentationml/2006/main">
  <p:tag name="AS_UNIQUEID" val="1380"/>
  <p:tag name="KSO_WM_BEAUTIFY_FLAG" val=""/>
</p:tagLst>
</file>

<file path=ppt/tags/tag411.xml><?xml version="1.0" encoding="utf-8"?>
<p:tagLst xmlns:p="http://schemas.openxmlformats.org/presentationml/2006/main">
  <p:tag name="AS_UNIQUEID" val="1381"/>
  <p:tag name="KSO_WM_BEAUTIFY_FLAG" val=""/>
</p:tagLst>
</file>

<file path=ppt/tags/tag412.xml><?xml version="1.0" encoding="utf-8"?>
<p:tagLst xmlns:p="http://schemas.openxmlformats.org/presentationml/2006/main">
  <p:tag name="AS_UNIQUEID" val="1382"/>
  <p:tag name="KSO_WM_BEAUTIFY_FLAG" val=""/>
</p:tagLst>
</file>

<file path=ppt/tags/tag413.xml><?xml version="1.0" encoding="utf-8"?>
<p:tagLst xmlns:p="http://schemas.openxmlformats.org/presentationml/2006/main">
  <p:tag name="AS_UNIQUEID" val="1383"/>
  <p:tag name="KSO_WM_BEAUTIFY_FLAG" val=""/>
</p:tagLst>
</file>

<file path=ppt/tags/tag414.xml><?xml version="1.0" encoding="utf-8"?>
<p:tagLst xmlns:p="http://schemas.openxmlformats.org/presentationml/2006/main">
  <p:tag name="AS_UNIQUEID" val="1384"/>
  <p:tag name="KSO_WM_BEAUTIFY_FLAG" val=""/>
</p:tagLst>
</file>

<file path=ppt/tags/tag415.xml><?xml version="1.0" encoding="utf-8"?>
<p:tagLst xmlns:p="http://schemas.openxmlformats.org/presentationml/2006/main">
  <p:tag name="AS_UNIQUEID" val="1385"/>
  <p:tag name="KSO_WM_BEAUTIFY_FLAG" val=""/>
</p:tagLst>
</file>

<file path=ppt/tags/tag416.xml><?xml version="1.0" encoding="utf-8"?>
<p:tagLst xmlns:p="http://schemas.openxmlformats.org/presentationml/2006/main">
  <p:tag name="AS_UNIQUEID" val="1386"/>
  <p:tag name="KSO_WM_BEAUTIFY_FLAG" val=""/>
</p:tagLst>
</file>

<file path=ppt/tags/tag417.xml><?xml version="1.0" encoding="utf-8"?>
<p:tagLst xmlns:p="http://schemas.openxmlformats.org/presentationml/2006/main">
  <p:tag name="AS_UNIQUEID" val="1387"/>
  <p:tag name="KSO_WM_BEAUTIFY_FLAG" val=""/>
</p:tagLst>
</file>

<file path=ppt/tags/tag418.xml><?xml version="1.0" encoding="utf-8"?>
<p:tagLst xmlns:p="http://schemas.openxmlformats.org/presentationml/2006/main">
  <p:tag name="AS_UNIQUEID" val="1388"/>
  <p:tag name="KSO_WM_BEAUTIFY_FLAG" val=""/>
</p:tagLst>
</file>

<file path=ppt/tags/tag419.xml><?xml version="1.0" encoding="utf-8"?>
<p:tagLst xmlns:p="http://schemas.openxmlformats.org/presentationml/2006/main">
  <p:tag name="AS_UNIQUEID" val="1389"/>
  <p:tag name="KSO_WM_BEAUTIFY_FLAG" val=""/>
</p:tagLst>
</file>

<file path=ppt/tags/tag42.xml><?xml version="1.0" encoding="utf-8"?>
<p:tagLst xmlns:p="http://schemas.openxmlformats.org/presentationml/2006/main">
  <p:tag name="AS_UNIQUEID" val="4806"/>
</p:tagLst>
</file>

<file path=ppt/tags/tag420.xml><?xml version="1.0" encoding="utf-8"?>
<p:tagLst xmlns:p="http://schemas.openxmlformats.org/presentationml/2006/main">
  <p:tag name="AS_UNIQUEID" val="1390"/>
</p:tagLst>
</file>

<file path=ppt/tags/tag421.xml><?xml version="1.0" encoding="utf-8"?>
<p:tagLst xmlns:p="http://schemas.openxmlformats.org/presentationml/2006/main">
  <p:tag name="AS_UNIQUEID" val="1391"/>
  <p:tag name="KSO_WM_BEAUTIFY_FLAG" val=""/>
</p:tagLst>
</file>

<file path=ppt/tags/tag422.xml><?xml version="1.0" encoding="utf-8"?>
<p:tagLst xmlns:p="http://schemas.openxmlformats.org/presentationml/2006/main">
  <p:tag name="AS_UNIQUEID" val="1392"/>
  <p:tag name="KSO_WM_BEAUTIFY_FLAG" val=""/>
</p:tagLst>
</file>

<file path=ppt/tags/tag423.xml><?xml version="1.0" encoding="utf-8"?>
<p:tagLst xmlns:p="http://schemas.openxmlformats.org/presentationml/2006/main">
  <p:tag name="AS_UNIQUEID" val="1393"/>
</p:tagLst>
</file>

<file path=ppt/tags/tag424.xml><?xml version="1.0" encoding="utf-8"?>
<p:tagLst xmlns:p="http://schemas.openxmlformats.org/presentationml/2006/main">
  <p:tag name="AS_UNIQUEID" val="1394"/>
  <p:tag name="KSO_WM_BEAUTIFY_FLAG" val=""/>
</p:tagLst>
</file>

<file path=ppt/tags/tag425.xml><?xml version="1.0" encoding="utf-8"?>
<p:tagLst xmlns:p="http://schemas.openxmlformats.org/presentationml/2006/main">
  <p:tag name="AS_UNIQUEID" val="1395"/>
  <p:tag name="KSO_WM_BEAUTIFY_FLAG" val=""/>
</p:tagLst>
</file>

<file path=ppt/tags/tag426.xml><?xml version="1.0" encoding="utf-8"?>
<p:tagLst xmlns:p="http://schemas.openxmlformats.org/presentationml/2006/main">
  <p:tag name="AS_UNIQUEID" val="1396"/>
  <p:tag name="KSO_WM_BEAUTIFY_FLAG" val=""/>
</p:tagLst>
</file>

<file path=ppt/tags/tag427.xml><?xml version="1.0" encoding="utf-8"?>
<p:tagLst xmlns:p="http://schemas.openxmlformats.org/presentationml/2006/main">
  <p:tag name="AS_UNIQUEID" val="1397"/>
  <p:tag name="KSO_WM_BEAUTIFY_FLAG" val=""/>
</p:tagLst>
</file>

<file path=ppt/tags/tag428.xml><?xml version="1.0" encoding="utf-8"?>
<p:tagLst xmlns:p="http://schemas.openxmlformats.org/presentationml/2006/main">
  <p:tag name="AS_UNIQUEID" val="875"/>
</p:tagLst>
</file>

<file path=ppt/tags/tag429.xml><?xml version="1.0" encoding="utf-8"?>
<p:tagLst xmlns:p="http://schemas.openxmlformats.org/presentationml/2006/main">
  <p:tag name="AS_UNIQUEID" val="3864"/>
</p:tagLst>
</file>

<file path=ppt/tags/tag43.xml><?xml version="1.0" encoding="utf-8"?>
<p:tagLst xmlns:p="http://schemas.openxmlformats.org/presentationml/2006/main">
  <p:tag name="AS_UNIQUEID" val="4109"/>
</p:tagLst>
</file>

<file path=ppt/tags/tag430.xml><?xml version="1.0" encoding="utf-8"?>
<p:tagLst xmlns:p="http://schemas.openxmlformats.org/presentationml/2006/main">
  <p:tag name="AS_UNIQUEID" val="3865"/>
</p:tagLst>
</file>

<file path=ppt/tags/tag431.xml><?xml version="1.0" encoding="utf-8"?>
<p:tagLst xmlns:p="http://schemas.openxmlformats.org/presentationml/2006/main">
  <p:tag name="AS_UNIQUEID" val="3866"/>
</p:tagLst>
</file>

<file path=ppt/tags/tag432.xml><?xml version="1.0" encoding="utf-8"?>
<p:tagLst xmlns:p="http://schemas.openxmlformats.org/presentationml/2006/main">
  <p:tag name="AS_UNIQUEID" val="794"/>
</p:tagLst>
</file>

<file path=ppt/tags/tag433.xml><?xml version="1.0" encoding="utf-8"?>
<p:tagLst xmlns:p="http://schemas.openxmlformats.org/presentationml/2006/main">
  <p:tag name="AS_UNIQUEID" val="1398"/>
  <p:tag name="KSO_WM_BEAUTIFY_FLAG" val=""/>
</p:tagLst>
</file>

<file path=ppt/tags/tag434.xml><?xml version="1.0" encoding="utf-8"?>
<p:tagLst xmlns:p="http://schemas.openxmlformats.org/presentationml/2006/main">
  <p:tag name="AS_UNIQUEID" val="352"/>
</p:tagLst>
</file>

<file path=ppt/tags/tag435.xml><?xml version="1.0" encoding="utf-8"?>
<p:tagLst xmlns:p="http://schemas.openxmlformats.org/presentationml/2006/main">
  <p:tag name="AS_UNIQUEID" val="353"/>
</p:tagLst>
</file>

<file path=ppt/tags/tag436.xml><?xml version="1.0" encoding="utf-8"?>
<p:tagLst xmlns:p="http://schemas.openxmlformats.org/presentationml/2006/main">
  <p:tag name="AS_UNIQUEID" val="354"/>
</p:tagLst>
</file>

<file path=ppt/tags/tag437.xml><?xml version="1.0" encoding="utf-8"?>
<p:tagLst xmlns:p="http://schemas.openxmlformats.org/presentationml/2006/main">
  <p:tag name="AS_UNIQUEID" val="355"/>
</p:tagLst>
</file>

<file path=ppt/tags/tag438.xml><?xml version="1.0" encoding="utf-8"?>
<p:tagLst xmlns:p="http://schemas.openxmlformats.org/presentationml/2006/main">
  <p:tag name="AS_UNIQUEID" val="356"/>
  <p:tag name="KSO_WM_BEAUTIFY_FLAG" val=""/>
</p:tagLst>
</file>

<file path=ppt/tags/tag439.xml><?xml version="1.0" encoding="utf-8"?>
<p:tagLst xmlns:p="http://schemas.openxmlformats.org/presentationml/2006/main">
  <p:tag name="AS_UNIQUEID" val="357"/>
</p:tagLst>
</file>

<file path=ppt/tags/tag44.xml><?xml version="1.0" encoding="utf-8"?>
<p:tagLst xmlns:p="http://schemas.openxmlformats.org/presentationml/2006/main">
  <p:tag name="AS_UNIQUEID" val="4110"/>
</p:tagLst>
</file>

<file path=ppt/tags/tag440.xml><?xml version="1.0" encoding="utf-8"?>
<p:tagLst xmlns:p="http://schemas.openxmlformats.org/presentationml/2006/main">
  <p:tag name="AS_UNIQUEID" val="358"/>
  <p:tag name="KSO_WM_BEAUTIFY_FLAG" val=""/>
</p:tagLst>
</file>

<file path=ppt/tags/tag441.xml><?xml version="1.0" encoding="utf-8"?>
<p:tagLst xmlns:p="http://schemas.openxmlformats.org/presentationml/2006/main">
  <p:tag name="AS_UNIQUEID" val="359"/>
  <p:tag name="KSO_WM_BEAUTIFY_FLAG" val=""/>
</p:tagLst>
</file>

<file path=ppt/tags/tag442.xml><?xml version="1.0" encoding="utf-8"?>
<p:tagLst xmlns:p="http://schemas.openxmlformats.org/presentationml/2006/main">
  <p:tag name="AS_UNIQUEID" val="360"/>
  <p:tag name="KSO_WM_BEAUTIFY_FLAG" val=""/>
</p:tagLst>
</file>

<file path=ppt/tags/tag443.xml><?xml version="1.0" encoding="utf-8"?>
<p:tagLst xmlns:p="http://schemas.openxmlformats.org/presentationml/2006/main">
  <p:tag name="AS_UNIQUEID" val="361"/>
</p:tagLst>
</file>

<file path=ppt/tags/tag444.xml><?xml version="1.0" encoding="utf-8"?>
<p:tagLst xmlns:p="http://schemas.openxmlformats.org/presentationml/2006/main">
  <p:tag name="AS_UNIQUEID" val="362"/>
  <p:tag name="KSO_WM_BEAUTIFY_FLAG" val=""/>
</p:tagLst>
</file>

<file path=ppt/tags/tag445.xml><?xml version="1.0" encoding="utf-8"?>
<p:tagLst xmlns:p="http://schemas.openxmlformats.org/presentationml/2006/main">
  <p:tag name="AS_UNIQUEID" val="363"/>
  <p:tag name="KSO_WM_BEAUTIFY_FLAG" val=""/>
</p:tagLst>
</file>

<file path=ppt/tags/tag446.xml><?xml version="1.0" encoding="utf-8"?>
<p:tagLst xmlns:p="http://schemas.openxmlformats.org/presentationml/2006/main">
  <p:tag name="AS_UNIQUEID" val="364"/>
  <p:tag name="KSO_WM_BEAUTIFY_FLAG" val=""/>
</p:tagLst>
</file>

<file path=ppt/tags/tag447.xml><?xml version="1.0" encoding="utf-8"?>
<p:tagLst xmlns:p="http://schemas.openxmlformats.org/presentationml/2006/main">
  <p:tag name="AS_UNIQUEID" val="418"/>
</p:tagLst>
</file>

<file path=ppt/tags/tag448.xml><?xml version="1.0" encoding="utf-8"?>
<p:tagLst xmlns:p="http://schemas.openxmlformats.org/presentationml/2006/main">
  <p:tag name="AS_UNIQUEID" val="419"/>
</p:tagLst>
</file>

<file path=ppt/tags/tag449.xml><?xml version="1.0" encoding="utf-8"?>
<p:tagLst xmlns:p="http://schemas.openxmlformats.org/presentationml/2006/main">
  <p:tag name="AS_UNIQUEID" val="420"/>
  <p:tag name="KSO_WM_BEAUTIFY_FLAG" val=""/>
</p:tagLst>
</file>

<file path=ppt/tags/tag45.xml><?xml version="1.0" encoding="utf-8"?>
<p:tagLst xmlns:p="http://schemas.openxmlformats.org/presentationml/2006/main">
  <p:tag name="AS_UNIQUEID" val="4111"/>
</p:tagLst>
</file>

<file path=ppt/tags/tag450.xml><?xml version="1.0" encoding="utf-8"?>
<p:tagLst xmlns:p="http://schemas.openxmlformats.org/presentationml/2006/main">
  <p:tag name="AS_UNIQUEID" val="421"/>
</p:tagLst>
</file>

<file path=ppt/tags/tag451.xml><?xml version="1.0" encoding="utf-8"?>
<p:tagLst xmlns:p="http://schemas.openxmlformats.org/presentationml/2006/main">
  <p:tag name="AS_UNIQUEID" val="422"/>
  <p:tag name="KSO_WM_BEAUTIFY_FLAG" val=""/>
</p:tagLst>
</file>

<file path=ppt/tags/tag452.xml><?xml version="1.0" encoding="utf-8"?>
<p:tagLst xmlns:p="http://schemas.openxmlformats.org/presentationml/2006/main">
  <p:tag name="AS_UNIQUEID" val="423"/>
  <p:tag name="KSO_WM_BEAUTIFY_FLAG" val=""/>
</p:tagLst>
</file>

<file path=ppt/tags/tag453.xml><?xml version="1.0" encoding="utf-8"?>
<p:tagLst xmlns:p="http://schemas.openxmlformats.org/presentationml/2006/main">
  <p:tag name="AS_UNIQUEID" val="424"/>
  <p:tag name="KSO_WM_BEAUTIFY_FLAG" val=""/>
</p:tagLst>
</file>

<file path=ppt/tags/tag454.xml><?xml version="1.0" encoding="utf-8"?>
<p:tagLst xmlns:p="http://schemas.openxmlformats.org/presentationml/2006/main">
  <p:tag name="AS_UNIQUEID" val="425"/>
  <p:tag name="KSO_WM_BEAUTIFY_FLAG" val=""/>
</p:tagLst>
</file>

<file path=ppt/tags/tag455.xml><?xml version="1.0" encoding="utf-8"?>
<p:tagLst xmlns:p="http://schemas.openxmlformats.org/presentationml/2006/main">
  <p:tag name="AS_UNIQUEID" val="426"/>
  <p:tag name="KSO_WM_BEAUTIFY_FLAG" val=""/>
</p:tagLst>
</file>

<file path=ppt/tags/tag456.xml><?xml version="1.0" encoding="utf-8"?>
<p:tagLst xmlns:p="http://schemas.openxmlformats.org/presentationml/2006/main">
  <p:tag name="AS_UNIQUEID" val="1427"/>
  <p:tag name="KSO_WM_BEAUTIFY_FLAG" val=""/>
</p:tagLst>
</file>

<file path=ppt/tags/tag457.xml><?xml version="1.0" encoding="utf-8"?>
<p:tagLst xmlns:p="http://schemas.openxmlformats.org/presentationml/2006/main">
  <p:tag name="AS_UNIQUEID" val="1153"/>
  <p:tag name="KSO_WM_BEAUTIFY_FLAG" val=""/>
</p:tagLst>
</file>

<file path=ppt/tags/tag458.xml><?xml version="1.0" encoding="utf-8"?>
<p:tagLst xmlns:p="http://schemas.openxmlformats.org/presentationml/2006/main">
  <p:tag name="AS_UNIQUEID" val="3682"/>
  <p:tag name="KSO_WM_BEAUTIFY_FLAG" val=""/>
</p:tagLst>
</file>

<file path=ppt/tags/tag459.xml><?xml version="1.0" encoding="utf-8"?>
<p:tagLst xmlns:p="http://schemas.openxmlformats.org/presentationml/2006/main">
  <p:tag name="AS_UNIQUEID" val="3319"/>
</p:tagLst>
</file>

<file path=ppt/tags/tag46.xml><?xml version="1.0" encoding="utf-8"?>
<p:tagLst xmlns:p="http://schemas.openxmlformats.org/presentationml/2006/main">
  <p:tag name="AS_UNIQUEID" val="4112"/>
</p:tagLst>
</file>

<file path=ppt/tags/tag460.xml><?xml version="1.0" encoding="utf-8"?>
<p:tagLst xmlns:p="http://schemas.openxmlformats.org/presentationml/2006/main">
  <p:tag name="AS_UNIQUEID" val="1154"/>
</p:tagLst>
</file>

<file path=ppt/tags/tag461.xml><?xml version="1.0" encoding="utf-8"?>
<p:tagLst xmlns:p="http://schemas.openxmlformats.org/presentationml/2006/main">
  <p:tag name="AS_UNIQUEID" val="1155"/>
</p:tagLst>
</file>

<file path=ppt/tags/tag462.xml><?xml version="1.0" encoding="utf-8"?>
<p:tagLst xmlns:p="http://schemas.openxmlformats.org/presentationml/2006/main">
  <p:tag name="AS_UNIQUEID" val="1156"/>
</p:tagLst>
</file>

<file path=ppt/tags/tag463.xml><?xml version="1.0" encoding="utf-8"?>
<p:tagLst xmlns:p="http://schemas.openxmlformats.org/presentationml/2006/main">
  <p:tag name="AS_UNIQUEID" val="1157"/>
</p:tagLst>
</file>

<file path=ppt/tags/tag464.xml><?xml version="1.0" encoding="utf-8"?>
<p:tagLst xmlns:p="http://schemas.openxmlformats.org/presentationml/2006/main">
  <p:tag name="AS_UNIQUEID" val="1158"/>
</p:tagLst>
</file>

<file path=ppt/tags/tag465.xml><?xml version="1.0" encoding="utf-8"?>
<p:tagLst xmlns:p="http://schemas.openxmlformats.org/presentationml/2006/main">
  <p:tag name="AS_UNIQUEID" val="1956"/>
</p:tagLst>
</file>

<file path=ppt/tags/tag466.xml><?xml version="1.0" encoding="utf-8"?>
<p:tagLst xmlns:p="http://schemas.openxmlformats.org/presentationml/2006/main">
  <p:tag name="AS_UNIQUEID" val="1957"/>
</p:tagLst>
</file>

<file path=ppt/tags/tag467.xml><?xml version="1.0" encoding="utf-8"?>
<p:tagLst xmlns:p="http://schemas.openxmlformats.org/presentationml/2006/main">
  <p:tag name="AS_UNIQUEID" val="1958"/>
</p:tagLst>
</file>

<file path=ppt/tags/tag468.xml><?xml version="1.0" encoding="utf-8"?>
<p:tagLst xmlns:p="http://schemas.openxmlformats.org/presentationml/2006/main">
  <p:tag name="AS_UNIQUEID" val="3316"/>
</p:tagLst>
</file>

<file path=ppt/tags/tag469.xml><?xml version="1.0" encoding="utf-8"?>
<p:tagLst xmlns:p="http://schemas.openxmlformats.org/presentationml/2006/main">
  <p:tag name="AS_UNIQUEID" val="3317"/>
</p:tagLst>
</file>

<file path=ppt/tags/tag47.xml><?xml version="1.0" encoding="utf-8"?>
<p:tagLst xmlns:p="http://schemas.openxmlformats.org/presentationml/2006/main">
  <p:tag name="AS_UNIQUEID" val="4120"/>
</p:tagLst>
</file>

<file path=ppt/tags/tag470.xml><?xml version="1.0" encoding="utf-8"?>
<p:tagLst xmlns:p="http://schemas.openxmlformats.org/presentationml/2006/main">
  <p:tag name="AS_UNIQUEID" val="3318"/>
</p:tagLst>
</file>

<file path=ppt/tags/tag471.xml><?xml version="1.0" encoding="utf-8"?>
<p:tagLst xmlns:p="http://schemas.openxmlformats.org/presentationml/2006/main">
  <p:tag name="AS_UNIQUEID" val="3321"/>
</p:tagLst>
</file>

<file path=ppt/tags/tag472.xml><?xml version="1.0" encoding="utf-8"?>
<p:tagLst xmlns:p="http://schemas.openxmlformats.org/presentationml/2006/main">
  <p:tag name="AS_UNIQUEID" val="3322"/>
</p:tagLst>
</file>

<file path=ppt/tags/tag473.xml><?xml version="1.0" encoding="utf-8"?>
<p:tagLst xmlns:p="http://schemas.openxmlformats.org/presentationml/2006/main">
  <p:tag name="AS_UNIQUEID" val="3323"/>
</p:tagLst>
</file>

<file path=ppt/tags/tag474.xml><?xml version="1.0" encoding="utf-8"?>
<p:tagLst xmlns:p="http://schemas.openxmlformats.org/presentationml/2006/main">
  <p:tag name="AS_UNIQUEID" val="3324"/>
</p:tagLst>
</file>

<file path=ppt/tags/tag475.xml><?xml version="1.0" encoding="utf-8"?>
<p:tagLst xmlns:p="http://schemas.openxmlformats.org/presentationml/2006/main">
  <p:tag name="AS_UNIQUEID" val="3325"/>
</p:tagLst>
</file>

<file path=ppt/tags/tag476.xml><?xml version="1.0" encoding="utf-8"?>
<p:tagLst xmlns:p="http://schemas.openxmlformats.org/presentationml/2006/main">
  <p:tag name="AS_UNIQUEID" val="1410"/>
  <p:tag name="KSO_WM_UNIT_TABLE_BEAUTIFY" val="smartTable{886c930b-610b-477c-9d04-ccbc2c47827c}"/>
</p:tagLst>
</file>

<file path=ppt/tags/tag477.xml><?xml version="1.0" encoding="utf-8"?>
<p:tagLst xmlns:p="http://schemas.openxmlformats.org/presentationml/2006/main">
  <p:tag name="AS_UNIQUEID" val="1411"/>
</p:tagLst>
</file>

<file path=ppt/tags/tag478.xml><?xml version="1.0" encoding="utf-8"?>
<p:tagLst xmlns:p="http://schemas.openxmlformats.org/presentationml/2006/main">
  <p:tag name="AS_UNIQUEID" val="1412"/>
</p:tagLst>
</file>

<file path=ppt/tags/tag479.xml><?xml version="1.0" encoding="utf-8"?>
<p:tagLst xmlns:p="http://schemas.openxmlformats.org/presentationml/2006/main">
  <p:tag name="AS_UNIQUEID" val="1413"/>
</p:tagLst>
</file>

<file path=ppt/tags/tag48.xml><?xml version="1.0" encoding="utf-8"?>
<p:tagLst xmlns:p="http://schemas.openxmlformats.org/presentationml/2006/main">
  <p:tag name="AS_UNIQUEID" val="4123"/>
</p:tagLst>
</file>

<file path=ppt/tags/tag480.xml><?xml version="1.0" encoding="utf-8"?>
<p:tagLst xmlns:p="http://schemas.openxmlformats.org/presentationml/2006/main">
  <p:tag name="AS_UNIQUEID" val="1414"/>
</p:tagLst>
</file>

<file path=ppt/tags/tag481.xml><?xml version="1.0" encoding="utf-8"?>
<p:tagLst xmlns:p="http://schemas.openxmlformats.org/presentationml/2006/main">
  <p:tag name="AS_UNIQUEID" val="1415"/>
</p:tagLst>
</file>

<file path=ppt/tags/tag482.xml><?xml version="1.0" encoding="utf-8"?>
<p:tagLst xmlns:p="http://schemas.openxmlformats.org/presentationml/2006/main">
  <p:tag name="AS_UNIQUEID" val="1416"/>
</p:tagLst>
</file>

<file path=ppt/tags/tag483.xml><?xml version="1.0" encoding="utf-8"?>
<p:tagLst xmlns:p="http://schemas.openxmlformats.org/presentationml/2006/main">
  <p:tag name="AS_UNIQUEID" val="3344"/>
</p:tagLst>
</file>

<file path=ppt/tags/tag484.xml><?xml version="1.0" encoding="utf-8"?>
<p:tagLst xmlns:p="http://schemas.openxmlformats.org/presentationml/2006/main">
  <p:tag name="AS_UNIQUEID" val="3345"/>
</p:tagLst>
</file>

<file path=ppt/tags/tag485.xml><?xml version="1.0" encoding="utf-8"?>
<p:tagLst xmlns:p="http://schemas.openxmlformats.org/presentationml/2006/main">
  <p:tag name="AS_UNIQUEID" val="3346"/>
</p:tagLst>
</file>

<file path=ppt/tags/tag486.xml><?xml version="1.0" encoding="utf-8"?>
<p:tagLst xmlns:p="http://schemas.openxmlformats.org/presentationml/2006/main">
  <p:tag name="AS_UNIQUEID" val="3347"/>
</p:tagLst>
</file>

<file path=ppt/tags/tag487.xml><?xml version="1.0" encoding="utf-8"?>
<p:tagLst xmlns:p="http://schemas.openxmlformats.org/presentationml/2006/main">
  <p:tag name="AS_UNIQUEID" val="3348"/>
</p:tagLst>
</file>

<file path=ppt/tags/tag488.xml><?xml version="1.0" encoding="utf-8"?>
<p:tagLst xmlns:p="http://schemas.openxmlformats.org/presentationml/2006/main">
  <p:tag name="AS_UNIQUEID" val="3349"/>
</p:tagLst>
</file>

<file path=ppt/tags/tag489.xml><?xml version="1.0" encoding="utf-8"?>
<p:tagLst xmlns:p="http://schemas.openxmlformats.org/presentationml/2006/main">
  <p:tag name="AS_UNIQUEID" val="3350"/>
</p:tagLst>
</file>

<file path=ppt/tags/tag49.xml><?xml version="1.0" encoding="utf-8"?>
<p:tagLst xmlns:p="http://schemas.openxmlformats.org/presentationml/2006/main">
  <p:tag name="AS_UNIQUEID" val="4124"/>
</p:tagLst>
</file>

<file path=ppt/tags/tag490.xml><?xml version="1.0" encoding="utf-8"?>
<p:tagLst xmlns:p="http://schemas.openxmlformats.org/presentationml/2006/main">
  <p:tag name="AS_UNIQUEID" val="1408"/>
</p:tagLst>
</file>

<file path=ppt/tags/tag491.xml><?xml version="1.0" encoding="utf-8"?>
<p:tagLst xmlns:p="http://schemas.openxmlformats.org/presentationml/2006/main">
  <p:tag name="AS_UNIQUEID" val="2110"/>
</p:tagLst>
</file>

<file path=ppt/tags/tag492.xml><?xml version="1.0" encoding="utf-8"?>
<p:tagLst xmlns:p="http://schemas.openxmlformats.org/presentationml/2006/main">
  <p:tag name="AS_UNIQUEID" val="2113"/>
</p:tagLst>
</file>

<file path=ppt/tags/tag493.xml><?xml version="1.0" encoding="utf-8"?>
<p:tagLst xmlns:p="http://schemas.openxmlformats.org/presentationml/2006/main">
  <p:tag name="AS_UNIQUEID" val="784"/>
</p:tagLst>
</file>

<file path=ppt/tags/tag494.xml><?xml version="1.0" encoding="utf-8"?>
<p:tagLst xmlns:p="http://schemas.openxmlformats.org/presentationml/2006/main">
  <p:tag name="AS_UNIQUEID" val="785"/>
</p:tagLst>
</file>

<file path=ppt/tags/tag495.xml><?xml version="1.0" encoding="utf-8"?>
<p:tagLst xmlns:p="http://schemas.openxmlformats.org/presentationml/2006/main">
  <p:tag name="AS_UNIQUEID" val="786"/>
</p:tagLst>
</file>

<file path=ppt/tags/tag496.xml><?xml version="1.0" encoding="utf-8"?>
<p:tagLst xmlns:p="http://schemas.openxmlformats.org/presentationml/2006/main">
  <p:tag name="AS_UNIQUEID" val="787"/>
</p:tagLst>
</file>

<file path=ppt/tags/tag497.xml><?xml version="1.0" encoding="utf-8"?>
<p:tagLst xmlns:p="http://schemas.openxmlformats.org/presentationml/2006/main">
  <p:tag name="AS_UNIQUEID" val="788"/>
</p:tagLst>
</file>

<file path=ppt/tags/tag498.xml><?xml version="1.0" encoding="utf-8"?>
<p:tagLst xmlns:p="http://schemas.openxmlformats.org/presentationml/2006/main">
  <p:tag name="AS_UNIQUEID" val="789"/>
</p:tagLst>
</file>

<file path=ppt/tags/tag499.xml><?xml version="1.0" encoding="utf-8"?>
<p:tagLst xmlns:p="http://schemas.openxmlformats.org/presentationml/2006/main">
  <p:tag name="AS_UNIQUEID" val="4845"/>
</p:tagLst>
</file>

<file path=ppt/tags/tag5.xml><?xml version="1.0" encoding="utf-8"?>
<p:tagLst xmlns:p="http://schemas.openxmlformats.org/presentationml/2006/main">
  <p:tag name="AS_UNIQUEID" val="4786"/>
</p:tagLst>
</file>

<file path=ppt/tags/tag50.xml><?xml version="1.0" encoding="utf-8"?>
<p:tagLst xmlns:p="http://schemas.openxmlformats.org/presentationml/2006/main">
  <p:tag name="AS_UNIQUEID" val="4128"/>
</p:tagLst>
</file>

<file path=ppt/tags/tag500.xml><?xml version="1.0" encoding="utf-8"?>
<p:tagLst xmlns:p="http://schemas.openxmlformats.org/presentationml/2006/main">
  <p:tag name="AS_UNIQUEID" val="799"/>
</p:tagLst>
</file>

<file path=ppt/tags/tag501.xml><?xml version="1.0" encoding="utf-8"?>
<p:tagLst xmlns:p="http://schemas.openxmlformats.org/presentationml/2006/main">
  <p:tag name="AS_UNIQUEID" val="794"/>
</p:tagLst>
</file>

<file path=ppt/tags/tag502.xml><?xml version="1.0" encoding="utf-8"?>
<p:tagLst xmlns:p="http://schemas.openxmlformats.org/presentationml/2006/main">
  <p:tag name="AS_UNIQUEID" val="795"/>
</p:tagLst>
</file>

<file path=ppt/tags/tag503.xml><?xml version="1.0" encoding="utf-8"?>
<p:tagLst xmlns:p="http://schemas.openxmlformats.org/presentationml/2006/main">
  <p:tag name="AS_UNIQUEID" val="796"/>
</p:tagLst>
</file>

<file path=ppt/tags/tag504.xml><?xml version="1.0" encoding="utf-8"?>
<p:tagLst xmlns:p="http://schemas.openxmlformats.org/presentationml/2006/main">
  <p:tag name="AS_UNIQUEID" val="797"/>
</p:tagLst>
</file>

<file path=ppt/tags/tag505.xml><?xml version="1.0" encoding="utf-8"?>
<p:tagLst xmlns:p="http://schemas.openxmlformats.org/presentationml/2006/main">
  <p:tag name="AS_UNIQUEID" val="798"/>
</p:tagLst>
</file>

<file path=ppt/tags/tag506.xml><?xml version="1.0" encoding="utf-8"?>
<p:tagLst xmlns:p="http://schemas.openxmlformats.org/presentationml/2006/main">
  <p:tag name="AS_UNIQUEID" val="2114"/>
</p:tagLst>
</file>

<file path=ppt/tags/tag507.xml><?xml version="1.0" encoding="utf-8"?>
<p:tagLst xmlns:p="http://schemas.openxmlformats.org/presentationml/2006/main">
  <p:tag name="AS_UNIQUEID" val="2115"/>
</p:tagLst>
</file>

<file path=ppt/tags/tag508.xml><?xml version="1.0" encoding="utf-8"?>
<p:tagLst xmlns:p="http://schemas.openxmlformats.org/presentationml/2006/main">
  <p:tag name="AS_UNIQUEID" val="2116"/>
</p:tagLst>
</file>

<file path=ppt/tags/tag509.xml><?xml version="1.0" encoding="utf-8"?>
<p:tagLst xmlns:p="http://schemas.openxmlformats.org/presentationml/2006/main">
  <p:tag name="AS_UNIQUEID" val="784"/>
</p:tagLst>
</file>

<file path=ppt/tags/tag51.xml><?xml version="1.0" encoding="utf-8"?>
<p:tagLst xmlns:p="http://schemas.openxmlformats.org/presentationml/2006/main">
  <p:tag name="AS_UNIQUEID" val="4129"/>
</p:tagLst>
</file>

<file path=ppt/tags/tag510.xml><?xml version="1.0" encoding="utf-8"?>
<p:tagLst xmlns:p="http://schemas.openxmlformats.org/presentationml/2006/main">
  <p:tag name="AS_UNIQUEID" val="785"/>
</p:tagLst>
</file>

<file path=ppt/tags/tag511.xml><?xml version="1.0" encoding="utf-8"?>
<p:tagLst xmlns:p="http://schemas.openxmlformats.org/presentationml/2006/main">
  <p:tag name="AS_UNIQUEID" val="786"/>
</p:tagLst>
</file>

<file path=ppt/tags/tag512.xml><?xml version="1.0" encoding="utf-8"?>
<p:tagLst xmlns:p="http://schemas.openxmlformats.org/presentationml/2006/main">
  <p:tag name="AS_UNIQUEID" val="787"/>
</p:tagLst>
</file>

<file path=ppt/tags/tag513.xml><?xml version="1.0" encoding="utf-8"?>
<p:tagLst xmlns:p="http://schemas.openxmlformats.org/presentationml/2006/main">
  <p:tag name="AS_UNIQUEID" val="788"/>
</p:tagLst>
</file>

<file path=ppt/tags/tag514.xml><?xml version="1.0" encoding="utf-8"?>
<p:tagLst xmlns:p="http://schemas.openxmlformats.org/presentationml/2006/main">
  <p:tag name="AS_UNIQUEID" val="789"/>
</p:tagLst>
</file>

<file path=ppt/tags/tag515.xml><?xml version="1.0" encoding="utf-8"?>
<p:tagLst xmlns:p="http://schemas.openxmlformats.org/presentationml/2006/main">
  <p:tag name="AS_UNIQUEID" val="2117"/>
</p:tagLst>
</file>

<file path=ppt/tags/tag516.xml><?xml version="1.0" encoding="utf-8"?>
<p:tagLst xmlns:p="http://schemas.openxmlformats.org/presentationml/2006/main">
  <p:tag name="AS_UNIQUEID" val="2118"/>
</p:tagLst>
</file>

<file path=ppt/tags/tag517.xml><?xml version="1.0" encoding="utf-8"?>
<p:tagLst xmlns:p="http://schemas.openxmlformats.org/presentationml/2006/main">
  <p:tag name="AS_UNIQUEID" val="794"/>
</p:tagLst>
</file>

<file path=ppt/tags/tag518.xml><?xml version="1.0" encoding="utf-8"?>
<p:tagLst xmlns:p="http://schemas.openxmlformats.org/presentationml/2006/main">
  <p:tag name="AS_UNIQUEID" val="795"/>
</p:tagLst>
</file>

<file path=ppt/tags/tag519.xml><?xml version="1.0" encoding="utf-8"?>
<p:tagLst xmlns:p="http://schemas.openxmlformats.org/presentationml/2006/main">
  <p:tag name="AS_UNIQUEID" val="796"/>
</p:tagLst>
</file>

<file path=ppt/tags/tag52.xml><?xml version="1.0" encoding="utf-8"?>
<p:tagLst xmlns:p="http://schemas.openxmlformats.org/presentationml/2006/main">
  <p:tag name="AS_UNIQUEID" val="4130"/>
</p:tagLst>
</file>

<file path=ppt/tags/tag520.xml><?xml version="1.0" encoding="utf-8"?>
<p:tagLst xmlns:p="http://schemas.openxmlformats.org/presentationml/2006/main">
  <p:tag name="AS_UNIQUEID" val="797"/>
</p:tagLst>
</file>

<file path=ppt/tags/tag521.xml><?xml version="1.0" encoding="utf-8"?>
<p:tagLst xmlns:p="http://schemas.openxmlformats.org/presentationml/2006/main">
  <p:tag name="AS_UNIQUEID" val="798"/>
</p:tagLst>
</file>

<file path=ppt/tags/tag522.xml><?xml version="1.0" encoding="utf-8"?>
<p:tagLst xmlns:p="http://schemas.openxmlformats.org/presentationml/2006/main">
  <p:tag name="AS_UNIQUEID" val="2119"/>
</p:tagLst>
</file>

<file path=ppt/tags/tag523.xml><?xml version="1.0" encoding="utf-8"?>
<p:tagLst xmlns:p="http://schemas.openxmlformats.org/presentationml/2006/main">
  <p:tag name="AS_UNIQUEID" val="2120"/>
</p:tagLst>
</file>

<file path=ppt/tags/tag524.xml><?xml version="1.0" encoding="utf-8"?>
<p:tagLst xmlns:p="http://schemas.openxmlformats.org/presentationml/2006/main">
  <p:tag name="AS_UNIQUEID" val="2121"/>
</p:tagLst>
</file>

<file path=ppt/tags/tag525.xml><?xml version="1.0" encoding="utf-8"?>
<p:tagLst xmlns:p="http://schemas.openxmlformats.org/presentationml/2006/main">
  <p:tag name="AS_UNIQUEID" val="2122"/>
</p:tagLst>
</file>

<file path=ppt/tags/tag526.xml><?xml version="1.0" encoding="utf-8"?>
<p:tagLst xmlns:p="http://schemas.openxmlformats.org/presentationml/2006/main">
  <p:tag name="AS_UNIQUEID" val="2123"/>
</p:tagLst>
</file>

<file path=ppt/tags/tag527.xml><?xml version="1.0" encoding="utf-8"?>
<p:tagLst xmlns:p="http://schemas.openxmlformats.org/presentationml/2006/main">
  <p:tag name="AS_UNIQUEID" val="2124"/>
</p:tagLst>
</file>

<file path=ppt/tags/tag528.xml><?xml version="1.0" encoding="utf-8"?>
<p:tagLst xmlns:p="http://schemas.openxmlformats.org/presentationml/2006/main">
  <p:tag name="AS_UNIQUEID" val="2125"/>
</p:tagLst>
</file>

<file path=ppt/tags/tag529.xml><?xml version="1.0" encoding="utf-8"?>
<p:tagLst xmlns:p="http://schemas.openxmlformats.org/presentationml/2006/main">
  <p:tag name="AS_UNIQUEID" val="2126"/>
</p:tagLst>
</file>

<file path=ppt/tags/tag53.xml><?xml version="1.0" encoding="utf-8"?>
<p:tagLst xmlns:p="http://schemas.openxmlformats.org/presentationml/2006/main">
  <p:tag name="AS_UNIQUEID" val="4131"/>
</p:tagLst>
</file>

<file path=ppt/tags/tag530.xml><?xml version="1.0" encoding="utf-8"?>
<p:tagLst xmlns:p="http://schemas.openxmlformats.org/presentationml/2006/main">
  <p:tag name="AS_UNIQUEID" val="794"/>
</p:tagLst>
</file>

<file path=ppt/tags/tag531.xml><?xml version="1.0" encoding="utf-8"?>
<p:tagLst xmlns:p="http://schemas.openxmlformats.org/presentationml/2006/main">
  <p:tag name="AS_UNIQUEID" val="795"/>
</p:tagLst>
</file>

<file path=ppt/tags/tag532.xml><?xml version="1.0" encoding="utf-8"?>
<p:tagLst xmlns:p="http://schemas.openxmlformats.org/presentationml/2006/main">
  <p:tag name="AS_UNIQUEID" val="796"/>
</p:tagLst>
</file>

<file path=ppt/tags/tag533.xml><?xml version="1.0" encoding="utf-8"?>
<p:tagLst xmlns:p="http://schemas.openxmlformats.org/presentationml/2006/main">
  <p:tag name="AS_UNIQUEID" val="797"/>
</p:tagLst>
</file>

<file path=ppt/tags/tag534.xml><?xml version="1.0" encoding="utf-8"?>
<p:tagLst xmlns:p="http://schemas.openxmlformats.org/presentationml/2006/main">
  <p:tag name="AS_UNIQUEID" val="798"/>
</p:tagLst>
</file>

<file path=ppt/tags/tag535.xml><?xml version="1.0" encoding="utf-8"?>
<p:tagLst xmlns:p="http://schemas.openxmlformats.org/presentationml/2006/main">
  <p:tag name="AS_UNIQUEID" val="2127"/>
</p:tagLst>
</file>

<file path=ppt/tags/tag536.xml><?xml version="1.0" encoding="utf-8"?>
<p:tagLst xmlns:p="http://schemas.openxmlformats.org/presentationml/2006/main">
  <p:tag name="AS_UNIQUEID" val="2128"/>
</p:tagLst>
</file>

<file path=ppt/tags/tag537.xml><?xml version="1.0" encoding="utf-8"?>
<p:tagLst xmlns:p="http://schemas.openxmlformats.org/presentationml/2006/main">
  <p:tag name="AS_UNIQUEID" val="2129"/>
</p:tagLst>
</file>

<file path=ppt/tags/tag538.xml><?xml version="1.0" encoding="utf-8"?>
<p:tagLst xmlns:p="http://schemas.openxmlformats.org/presentationml/2006/main">
  <p:tag name="AS_UNIQUEID" val="2130"/>
</p:tagLst>
</file>

<file path=ppt/tags/tag539.xml><?xml version="1.0" encoding="utf-8"?>
<p:tagLst xmlns:p="http://schemas.openxmlformats.org/presentationml/2006/main">
  <p:tag name="AS_UNIQUEID" val="794"/>
</p:tagLst>
</file>

<file path=ppt/tags/tag54.xml><?xml version="1.0" encoding="utf-8"?>
<p:tagLst xmlns:p="http://schemas.openxmlformats.org/presentationml/2006/main">
  <p:tag name="AS_UNIQUEID" val="4132"/>
</p:tagLst>
</file>

<file path=ppt/tags/tag540.xml><?xml version="1.0" encoding="utf-8"?>
<p:tagLst xmlns:p="http://schemas.openxmlformats.org/presentationml/2006/main">
  <p:tag name="AS_UNIQUEID" val="795"/>
</p:tagLst>
</file>

<file path=ppt/tags/tag541.xml><?xml version="1.0" encoding="utf-8"?>
<p:tagLst xmlns:p="http://schemas.openxmlformats.org/presentationml/2006/main">
  <p:tag name="AS_UNIQUEID" val="796"/>
</p:tagLst>
</file>

<file path=ppt/tags/tag542.xml><?xml version="1.0" encoding="utf-8"?>
<p:tagLst xmlns:p="http://schemas.openxmlformats.org/presentationml/2006/main">
  <p:tag name="AS_UNIQUEID" val="797"/>
</p:tagLst>
</file>

<file path=ppt/tags/tag543.xml><?xml version="1.0" encoding="utf-8"?>
<p:tagLst xmlns:p="http://schemas.openxmlformats.org/presentationml/2006/main">
  <p:tag name="AS_UNIQUEID" val="798"/>
</p:tagLst>
</file>

<file path=ppt/tags/tag544.xml><?xml version="1.0" encoding="utf-8"?>
<p:tagLst xmlns:p="http://schemas.openxmlformats.org/presentationml/2006/main">
  <p:tag name="AS_UNIQUEID" val="2131"/>
</p:tagLst>
</file>

<file path=ppt/tags/tag545.xml><?xml version="1.0" encoding="utf-8"?>
<p:tagLst xmlns:p="http://schemas.openxmlformats.org/presentationml/2006/main">
  <p:tag name="AS_UNIQUEID" val="2132"/>
</p:tagLst>
</file>

<file path=ppt/tags/tag546.xml><?xml version="1.0" encoding="utf-8"?>
<p:tagLst xmlns:p="http://schemas.openxmlformats.org/presentationml/2006/main">
  <p:tag name="AS_UNIQUEID" val="2133"/>
</p:tagLst>
</file>

<file path=ppt/tags/tag547.xml><?xml version="1.0" encoding="utf-8"?>
<p:tagLst xmlns:p="http://schemas.openxmlformats.org/presentationml/2006/main">
  <p:tag name="AS_UNIQUEID" val="2134"/>
</p:tagLst>
</file>

<file path=ppt/tags/tag548.xml><?xml version="1.0" encoding="utf-8"?>
<p:tagLst xmlns:p="http://schemas.openxmlformats.org/presentationml/2006/main">
  <p:tag name="AS_UNIQUEID" val="2135"/>
</p:tagLst>
</file>

<file path=ppt/tags/tag549.xml><?xml version="1.0" encoding="utf-8"?>
<p:tagLst xmlns:p="http://schemas.openxmlformats.org/presentationml/2006/main">
  <p:tag name="AS_UNIQUEID" val="784"/>
</p:tagLst>
</file>

<file path=ppt/tags/tag55.xml><?xml version="1.0" encoding="utf-8"?>
<p:tagLst xmlns:p="http://schemas.openxmlformats.org/presentationml/2006/main">
  <p:tag name="AS_UNIQUEID" val="4134"/>
</p:tagLst>
</file>

<file path=ppt/tags/tag550.xml><?xml version="1.0" encoding="utf-8"?>
<p:tagLst xmlns:p="http://schemas.openxmlformats.org/presentationml/2006/main">
  <p:tag name="AS_UNIQUEID" val="785"/>
</p:tagLst>
</file>

<file path=ppt/tags/tag551.xml><?xml version="1.0" encoding="utf-8"?>
<p:tagLst xmlns:p="http://schemas.openxmlformats.org/presentationml/2006/main">
  <p:tag name="AS_UNIQUEID" val="786"/>
</p:tagLst>
</file>

<file path=ppt/tags/tag552.xml><?xml version="1.0" encoding="utf-8"?>
<p:tagLst xmlns:p="http://schemas.openxmlformats.org/presentationml/2006/main">
  <p:tag name="AS_UNIQUEID" val="787"/>
</p:tagLst>
</file>

<file path=ppt/tags/tag553.xml><?xml version="1.0" encoding="utf-8"?>
<p:tagLst xmlns:p="http://schemas.openxmlformats.org/presentationml/2006/main">
  <p:tag name="AS_UNIQUEID" val="788"/>
</p:tagLst>
</file>

<file path=ppt/tags/tag554.xml><?xml version="1.0" encoding="utf-8"?>
<p:tagLst xmlns:p="http://schemas.openxmlformats.org/presentationml/2006/main">
  <p:tag name="AS_UNIQUEID" val="789"/>
</p:tagLst>
</file>

<file path=ppt/tags/tag555.xml><?xml version="1.0" encoding="utf-8"?>
<p:tagLst xmlns:p="http://schemas.openxmlformats.org/presentationml/2006/main">
  <p:tag name="AS_UNIQUEID" val="1183"/>
</p:tagLst>
</file>

<file path=ppt/tags/tag556.xml><?xml version="1.0" encoding="utf-8"?>
<p:tagLst xmlns:p="http://schemas.openxmlformats.org/presentationml/2006/main">
  <p:tag name="AS_UNIQUEID" val="1184"/>
</p:tagLst>
</file>

<file path=ppt/tags/tag557.xml><?xml version="1.0" encoding="utf-8"?>
<p:tagLst xmlns:p="http://schemas.openxmlformats.org/presentationml/2006/main">
  <p:tag name="AS_UNIQUEID" val="1185"/>
</p:tagLst>
</file>

<file path=ppt/tags/tag558.xml><?xml version="1.0" encoding="utf-8"?>
<p:tagLst xmlns:p="http://schemas.openxmlformats.org/presentationml/2006/main">
  <p:tag name="AS_UNIQUEID" val="1186"/>
</p:tagLst>
</file>

<file path=ppt/tags/tag559.xml><?xml version="1.0" encoding="utf-8"?>
<p:tagLst xmlns:p="http://schemas.openxmlformats.org/presentationml/2006/main">
  <p:tag name="AS_UNIQUEID" val="1187"/>
</p:tagLst>
</file>

<file path=ppt/tags/tag56.xml><?xml version="1.0" encoding="utf-8"?>
<p:tagLst xmlns:p="http://schemas.openxmlformats.org/presentationml/2006/main">
  <p:tag name="AS_UNIQUEID" val="119"/>
</p:tagLst>
</file>

<file path=ppt/tags/tag560.xml><?xml version="1.0" encoding="utf-8"?>
<p:tagLst xmlns:p="http://schemas.openxmlformats.org/presentationml/2006/main">
  <p:tag name="AS_UNIQUEID" val="1188"/>
</p:tagLst>
</file>

<file path=ppt/tags/tag561.xml><?xml version="1.0" encoding="utf-8"?>
<p:tagLst xmlns:p="http://schemas.openxmlformats.org/presentationml/2006/main">
  <p:tag name="AS_UNIQUEID" val="1189"/>
</p:tagLst>
</file>

<file path=ppt/tags/tag562.xml><?xml version="1.0" encoding="utf-8"?>
<p:tagLst xmlns:p="http://schemas.openxmlformats.org/presentationml/2006/main">
  <p:tag name="AS_UNIQUEID" val="1190"/>
</p:tagLst>
</file>

<file path=ppt/tags/tag563.xml><?xml version="1.0" encoding="utf-8"?>
<p:tagLst xmlns:p="http://schemas.openxmlformats.org/presentationml/2006/main">
  <p:tag name="AS_UNIQUEID" val="1191"/>
</p:tagLst>
</file>

<file path=ppt/tags/tag564.xml><?xml version="1.0" encoding="utf-8"?>
<p:tagLst xmlns:p="http://schemas.openxmlformats.org/presentationml/2006/main">
  <p:tag name="AS_UNIQUEID" val="1192"/>
</p:tagLst>
</file>

<file path=ppt/tags/tag565.xml><?xml version="1.0" encoding="utf-8"?>
<p:tagLst xmlns:p="http://schemas.openxmlformats.org/presentationml/2006/main">
  <p:tag name="AS_UNIQUEID" val="1193"/>
</p:tagLst>
</file>

<file path=ppt/tags/tag566.xml><?xml version="1.0" encoding="utf-8"?>
<p:tagLst xmlns:p="http://schemas.openxmlformats.org/presentationml/2006/main">
  <p:tag name="AS_UNIQUEID" val="1194"/>
</p:tagLst>
</file>

<file path=ppt/tags/tag567.xml><?xml version="1.0" encoding="utf-8"?>
<p:tagLst xmlns:p="http://schemas.openxmlformats.org/presentationml/2006/main">
  <p:tag name="AS_UNIQUEID" val="1195"/>
</p:tagLst>
</file>

<file path=ppt/tags/tag568.xml><?xml version="1.0" encoding="utf-8"?>
<p:tagLst xmlns:p="http://schemas.openxmlformats.org/presentationml/2006/main">
  <p:tag name="AS_UNIQUEID" val="1196"/>
</p:tagLst>
</file>

<file path=ppt/tags/tag569.xml><?xml version="1.0" encoding="utf-8"?>
<p:tagLst xmlns:p="http://schemas.openxmlformats.org/presentationml/2006/main">
  <p:tag name="AS_UNIQUEID" val="1197"/>
</p:tagLst>
</file>

<file path=ppt/tags/tag57.xml><?xml version="1.0" encoding="utf-8"?>
<p:tagLst xmlns:p="http://schemas.openxmlformats.org/presentationml/2006/main">
  <p:tag name="AS_UNIQUEID" val="313"/>
</p:tagLst>
</file>

<file path=ppt/tags/tag570.xml><?xml version="1.0" encoding="utf-8"?>
<p:tagLst xmlns:p="http://schemas.openxmlformats.org/presentationml/2006/main">
  <p:tag name="AS_UNIQUEID" val="1198"/>
</p:tagLst>
</file>

<file path=ppt/tags/tag571.xml><?xml version="1.0" encoding="utf-8"?>
<p:tagLst xmlns:p="http://schemas.openxmlformats.org/presentationml/2006/main">
  <p:tag name="AS_UNIQUEID" val="1199"/>
</p:tagLst>
</file>

<file path=ppt/tags/tag572.xml><?xml version="1.0" encoding="utf-8"?>
<p:tagLst xmlns:p="http://schemas.openxmlformats.org/presentationml/2006/main">
  <p:tag name="AS_UNIQUEID" val="1200"/>
</p:tagLst>
</file>

<file path=ppt/tags/tag573.xml><?xml version="1.0" encoding="utf-8"?>
<p:tagLst xmlns:p="http://schemas.openxmlformats.org/presentationml/2006/main">
  <p:tag name="AS_UNIQUEID" val="1216"/>
</p:tagLst>
</file>

<file path=ppt/tags/tag574.xml><?xml version="1.0" encoding="utf-8"?>
<p:tagLst xmlns:p="http://schemas.openxmlformats.org/presentationml/2006/main">
  <p:tag name="AS_UNIQUEID" val="1217"/>
</p:tagLst>
</file>

<file path=ppt/tags/tag575.xml><?xml version="1.0" encoding="utf-8"?>
<p:tagLst xmlns:p="http://schemas.openxmlformats.org/presentationml/2006/main">
  <p:tag name="AS_UNIQUEID" val="1218"/>
</p:tagLst>
</file>

<file path=ppt/tags/tag576.xml><?xml version="1.0" encoding="utf-8"?>
<p:tagLst xmlns:p="http://schemas.openxmlformats.org/presentationml/2006/main">
  <p:tag name="AS_UNIQUEID" val="1219"/>
</p:tagLst>
</file>

<file path=ppt/tags/tag577.xml><?xml version="1.0" encoding="utf-8"?>
<p:tagLst xmlns:p="http://schemas.openxmlformats.org/presentationml/2006/main">
  <p:tag name="AS_UNIQUEID" val="1220"/>
</p:tagLst>
</file>

<file path=ppt/tags/tag578.xml><?xml version="1.0" encoding="utf-8"?>
<p:tagLst xmlns:p="http://schemas.openxmlformats.org/presentationml/2006/main">
  <p:tag name="AS_UNIQUEID" val="3356"/>
</p:tagLst>
</file>

<file path=ppt/tags/tag579.xml><?xml version="1.0" encoding="utf-8"?>
<p:tagLst xmlns:p="http://schemas.openxmlformats.org/presentationml/2006/main">
  <p:tag name="AS_UNIQUEID" val="3366"/>
</p:tagLst>
</file>

<file path=ppt/tags/tag58.xml><?xml version="1.0" encoding="utf-8"?>
<p:tagLst xmlns:p="http://schemas.openxmlformats.org/presentationml/2006/main">
  <p:tag name="AS_UNIQUEID" val="1068"/>
</p:tagLst>
</file>

<file path=ppt/tags/tag580.xml><?xml version="1.0" encoding="utf-8"?>
<p:tagLst xmlns:p="http://schemas.openxmlformats.org/presentationml/2006/main">
  <p:tag name="AS_UNIQUEID" val="1215"/>
</p:tagLst>
</file>

<file path=ppt/tags/tag581.xml><?xml version="1.0" encoding="utf-8"?>
<p:tagLst xmlns:p="http://schemas.openxmlformats.org/presentationml/2006/main">
  <p:tag name="AS_UNIQUEID" val="921"/>
</p:tagLst>
</file>

<file path=ppt/tags/tag582.xml><?xml version="1.0" encoding="utf-8"?>
<p:tagLst xmlns:p="http://schemas.openxmlformats.org/presentationml/2006/main">
  <p:tag name="AS_UNIQUEID" val="3357"/>
</p:tagLst>
</file>

<file path=ppt/tags/tag583.xml><?xml version="1.0" encoding="utf-8"?>
<p:tagLst xmlns:p="http://schemas.openxmlformats.org/presentationml/2006/main">
  <p:tag name="AS_UNIQUEID" val="3358"/>
</p:tagLst>
</file>

<file path=ppt/tags/tag584.xml><?xml version="1.0" encoding="utf-8"?>
<p:tagLst xmlns:p="http://schemas.openxmlformats.org/presentationml/2006/main">
  <p:tag name="AS_UNIQUEID" val="3359"/>
</p:tagLst>
</file>

<file path=ppt/tags/tag585.xml><?xml version="1.0" encoding="utf-8"?>
<p:tagLst xmlns:p="http://schemas.openxmlformats.org/presentationml/2006/main">
  <p:tag name="AS_UNIQUEID" val="3360"/>
</p:tagLst>
</file>

<file path=ppt/tags/tag586.xml><?xml version="1.0" encoding="utf-8"?>
<p:tagLst xmlns:p="http://schemas.openxmlformats.org/presentationml/2006/main">
  <p:tag name="AS_UNIQUEID" val="3361"/>
</p:tagLst>
</file>

<file path=ppt/tags/tag587.xml><?xml version="1.0" encoding="utf-8"?>
<p:tagLst xmlns:p="http://schemas.openxmlformats.org/presentationml/2006/main">
  <p:tag name="AS_UNIQUEID" val="3362"/>
</p:tagLst>
</file>

<file path=ppt/tags/tag588.xml><?xml version="1.0" encoding="utf-8"?>
<p:tagLst xmlns:p="http://schemas.openxmlformats.org/presentationml/2006/main">
  <p:tag name="AS_UNIQUEID" val="3363"/>
</p:tagLst>
</file>

<file path=ppt/tags/tag589.xml><?xml version="1.0" encoding="utf-8"?>
<p:tagLst xmlns:p="http://schemas.openxmlformats.org/presentationml/2006/main">
  <p:tag name="AS_UNIQUEID" val="1217"/>
</p:tagLst>
</file>

<file path=ppt/tags/tag59.xml><?xml version="1.0" encoding="utf-8"?>
<p:tagLst xmlns:p="http://schemas.openxmlformats.org/presentationml/2006/main">
  <p:tag name="AS_UNIQUEID" val="4121"/>
</p:tagLst>
</file>

<file path=ppt/tags/tag590.xml><?xml version="1.0" encoding="utf-8"?>
<p:tagLst xmlns:p="http://schemas.openxmlformats.org/presentationml/2006/main">
  <p:tag name="AS_UNIQUEID" val="1218"/>
</p:tagLst>
</file>

<file path=ppt/tags/tag591.xml><?xml version="1.0" encoding="utf-8"?>
<p:tagLst xmlns:p="http://schemas.openxmlformats.org/presentationml/2006/main">
  <p:tag name="AS_UNIQUEID" val="1219"/>
</p:tagLst>
</file>

<file path=ppt/tags/tag592.xml><?xml version="1.0" encoding="utf-8"?>
<p:tagLst xmlns:p="http://schemas.openxmlformats.org/presentationml/2006/main">
  <p:tag name="AS_UNIQUEID" val="3364"/>
</p:tagLst>
</file>

<file path=ppt/tags/tag593.xml><?xml version="1.0" encoding="utf-8"?>
<p:tagLst xmlns:p="http://schemas.openxmlformats.org/presentationml/2006/main">
  <p:tag name="AS_UNIQUEID" val="1195"/>
</p:tagLst>
</file>

<file path=ppt/tags/tag594.xml><?xml version="1.0" encoding="utf-8"?>
<p:tagLst xmlns:p="http://schemas.openxmlformats.org/presentationml/2006/main">
  <p:tag name="AS_UNIQUEID" val="1200"/>
</p:tagLst>
</file>

<file path=ppt/tags/tag595.xml><?xml version="1.0" encoding="utf-8"?>
<p:tagLst xmlns:p="http://schemas.openxmlformats.org/presentationml/2006/main">
  <p:tag name="AS_UNIQUEID" val="1220"/>
</p:tagLst>
</file>

<file path=ppt/tags/tag596.xml><?xml version="1.0" encoding="utf-8"?>
<p:tagLst xmlns:p="http://schemas.openxmlformats.org/presentationml/2006/main">
  <p:tag name="AS_UNIQUEID" val="3368"/>
</p:tagLst>
</file>

<file path=ppt/tags/tag597.xml><?xml version="1.0" encoding="utf-8"?>
<p:tagLst xmlns:p="http://schemas.openxmlformats.org/presentationml/2006/main">
  <p:tag name="AS_UNIQUEID" val="3369"/>
</p:tagLst>
</file>

<file path=ppt/tags/tag598.xml><?xml version="1.0" encoding="utf-8"?>
<p:tagLst xmlns:p="http://schemas.openxmlformats.org/presentationml/2006/main">
  <p:tag name="AS_UNIQUEID" val="3370"/>
</p:tagLst>
</file>

<file path=ppt/tags/tag599.xml><?xml version="1.0" encoding="utf-8"?>
<p:tagLst xmlns:p="http://schemas.openxmlformats.org/presentationml/2006/main">
  <p:tag name="AS_UNIQUEID" val="3371"/>
</p:tagLst>
</file>

<file path=ppt/tags/tag6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60.xml><?xml version="1.0" encoding="utf-8"?>
<p:tagLst xmlns:p="http://schemas.openxmlformats.org/presentationml/2006/main">
  <p:tag name="AS_UNIQUEID" val="4122"/>
</p:tagLst>
</file>

<file path=ppt/tags/tag600.xml><?xml version="1.0" encoding="utf-8"?>
<p:tagLst xmlns:p="http://schemas.openxmlformats.org/presentationml/2006/main">
  <p:tag name="AS_UNIQUEID" val="3372"/>
</p:tagLst>
</file>

<file path=ppt/tags/tag601.xml><?xml version="1.0" encoding="utf-8"?>
<p:tagLst xmlns:p="http://schemas.openxmlformats.org/presentationml/2006/main">
  <p:tag name="AS_UNIQUEID" val="3373"/>
</p:tagLst>
</file>

<file path=ppt/tags/tag602.xml><?xml version="1.0" encoding="utf-8"?>
<p:tagLst xmlns:p="http://schemas.openxmlformats.org/presentationml/2006/main">
  <p:tag name="AS_UNIQUEID" val="3374"/>
</p:tagLst>
</file>

<file path=ppt/tags/tag603.xml><?xml version="1.0" encoding="utf-8"?>
<p:tagLst xmlns:p="http://schemas.openxmlformats.org/presentationml/2006/main">
  <p:tag name="AS_UNIQUEID" val="3375"/>
</p:tagLst>
</file>

<file path=ppt/tags/tag604.xml><?xml version="1.0" encoding="utf-8"?>
<p:tagLst xmlns:p="http://schemas.openxmlformats.org/presentationml/2006/main">
  <p:tag name="AS_UNIQUEID" val="3376"/>
</p:tagLst>
</file>

<file path=ppt/tags/tag605.xml><?xml version="1.0" encoding="utf-8"?>
<p:tagLst xmlns:p="http://schemas.openxmlformats.org/presentationml/2006/main">
  <p:tag name="AS_UNIQUEID" val="3377"/>
</p:tagLst>
</file>

<file path=ppt/tags/tag606.xml><?xml version="1.0" encoding="utf-8"?>
<p:tagLst xmlns:p="http://schemas.openxmlformats.org/presentationml/2006/main">
  <p:tag name="AS_UNIQUEID" val="3378"/>
</p:tagLst>
</file>

<file path=ppt/tags/tag607.xml><?xml version="1.0" encoding="utf-8"?>
<p:tagLst xmlns:p="http://schemas.openxmlformats.org/presentationml/2006/main">
  <p:tag name="AS_UNIQUEID" val="3379"/>
</p:tagLst>
</file>

<file path=ppt/tags/tag608.xml><?xml version="1.0" encoding="utf-8"?>
<p:tagLst xmlns:p="http://schemas.openxmlformats.org/presentationml/2006/main">
  <p:tag name="AS_UNIQUEID" val="3380"/>
</p:tagLst>
</file>

<file path=ppt/tags/tag609.xml><?xml version="1.0" encoding="utf-8"?>
<p:tagLst xmlns:p="http://schemas.openxmlformats.org/presentationml/2006/main">
  <p:tag name="AS_UNIQUEID" val="3381"/>
</p:tagLst>
</file>

<file path=ppt/tags/tag61.xml><?xml version="1.0" encoding="utf-8"?>
<p:tagLst xmlns:p="http://schemas.openxmlformats.org/presentationml/2006/main">
  <p:tag name="AS_UNIQUEID" val="4125"/>
</p:tagLst>
</file>

<file path=ppt/tags/tag610.xml><?xml version="1.0" encoding="utf-8"?>
<p:tagLst xmlns:p="http://schemas.openxmlformats.org/presentationml/2006/main">
  <p:tag name="AS_UNIQUEID" val="3382"/>
</p:tagLst>
</file>

<file path=ppt/tags/tag611.xml><?xml version="1.0" encoding="utf-8"?>
<p:tagLst xmlns:p="http://schemas.openxmlformats.org/presentationml/2006/main">
  <p:tag name="AS_UNIQUEID" val="3383"/>
</p:tagLst>
</file>

<file path=ppt/tags/tag612.xml><?xml version="1.0" encoding="utf-8"?>
<p:tagLst xmlns:p="http://schemas.openxmlformats.org/presentationml/2006/main">
  <p:tag name="AS_UNIQUEID" val="3384"/>
</p:tagLst>
</file>

<file path=ppt/tags/tag613.xml><?xml version="1.0" encoding="utf-8"?>
<p:tagLst xmlns:p="http://schemas.openxmlformats.org/presentationml/2006/main">
  <p:tag name="AS_UNIQUEID" val="3385"/>
</p:tagLst>
</file>

<file path=ppt/tags/tag614.xml><?xml version="1.0" encoding="utf-8"?>
<p:tagLst xmlns:p="http://schemas.openxmlformats.org/presentationml/2006/main">
  <p:tag name="AS_UNIQUEID" val="3386"/>
</p:tagLst>
</file>

<file path=ppt/tags/tag615.xml><?xml version="1.0" encoding="utf-8"?>
<p:tagLst xmlns:p="http://schemas.openxmlformats.org/presentationml/2006/main">
  <p:tag name="AS_UNIQUEID" val="3387"/>
</p:tagLst>
</file>

<file path=ppt/tags/tag616.xml><?xml version="1.0" encoding="utf-8"?>
<p:tagLst xmlns:p="http://schemas.openxmlformats.org/presentationml/2006/main">
  <p:tag name="AS_UNIQUEID" val="3388"/>
</p:tagLst>
</file>

<file path=ppt/tags/tag617.xml><?xml version="1.0" encoding="utf-8"?>
<p:tagLst xmlns:p="http://schemas.openxmlformats.org/presentationml/2006/main">
  <p:tag name="AS_UNIQUEID" val="3389"/>
</p:tagLst>
</file>

<file path=ppt/tags/tag618.xml><?xml version="1.0" encoding="utf-8"?>
<p:tagLst xmlns:p="http://schemas.openxmlformats.org/presentationml/2006/main">
  <p:tag name="AS_UNIQUEID" val="3390"/>
</p:tagLst>
</file>

<file path=ppt/tags/tag619.xml><?xml version="1.0" encoding="utf-8"?>
<p:tagLst xmlns:p="http://schemas.openxmlformats.org/presentationml/2006/main">
  <p:tag name="AS_UNIQUEID" val="3391"/>
</p:tagLst>
</file>

<file path=ppt/tags/tag62.xml><?xml version="1.0" encoding="utf-8"?>
<p:tagLst xmlns:p="http://schemas.openxmlformats.org/presentationml/2006/main">
  <p:tag name="AS_UNIQUEID" val="4127"/>
</p:tagLst>
</file>

<file path=ppt/tags/tag620.xml><?xml version="1.0" encoding="utf-8"?>
<p:tagLst xmlns:p="http://schemas.openxmlformats.org/presentationml/2006/main">
  <p:tag name="AS_UNIQUEID" val="3392"/>
</p:tagLst>
</file>

<file path=ppt/tags/tag621.xml><?xml version="1.0" encoding="utf-8"?>
<p:tagLst xmlns:p="http://schemas.openxmlformats.org/presentationml/2006/main">
  <p:tag name="AS_UNIQUEID" val="3393"/>
</p:tagLst>
</file>

<file path=ppt/tags/tag622.xml><?xml version="1.0" encoding="utf-8"?>
<p:tagLst xmlns:p="http://schemas.openxmlformats.org/presentationml/2006/main">
  <p:tag name="AS_UNIQUEID" val="3394"/>
</p:tagLst>
</file>

<file path=ppt/tags/tag623.xml><?xml version="1.0" encoding="utf-8"?>
<p:tagLst xmlns:p="http://schemas.openxmlformats.org/presentationml/2006/main">
  <p:tag name="AS_UNIQUEID" val="3395"/>
</p:tagLst>
</file>

<file path=ppt/tags/tag624.xml><?xml version="1.0" encoding="utf-8"?>
<p:tagLst xmlns:p="http://schemas.openxmlformats.org/presentationml/2006/main">
  <p:tag name="AS_UNIQUEID" val="3396"/>
</p:tagLst>
</file>

<file path=ppt/tags/tag625.xml><?xml version="1.0" encoding="utf-8"?>
<p:tagLst xmlns:p="http://schemas.openxmlformats.org/presentationml/2006/main">
  <p:tag name="AS_UNIQUEID" val="3415"/>
</p:tagLst>
</file>

<file path=ppt/tags/tag626.xml><?xml version="1.0" encoding="utf-8"?>
<p:tagLst xmlns:p="http://schemas.openxmlformats.org/presentationml/2006/main">
  <p:tag name="AS_UNIQUEID" val="1201"/>
</p:tagLst>
</file>

<file path=ppt/tags/tag627.xml><?xml version="1.0" encoding="utf-8"?>
<p:tagLst xmlns:p="http://schemas.openxmlformats.org/presentationml/2006/main">
  <p:tag name="AS_UNIQUEID" val="3418"/>
</p:tagLst>
</file>

<file path=ppt/tags/tag628.xml><?xml version="1.0" encoding="utf-8"?>
<p:tagLst xmlns:p="http://schemas.openxmlformats.org/presentationml/2006/main">
  <p:tag name="AS_UNIQUEID" val="1195"/>
</p:tagLst>
</file>

<file path=ppt/tags/tag629.xml><?xml version="1.0" encoding="utf-8"?>
<p:tagLst xmlns:p="http://schemas.openxmlformats.org/presentationml/2006/main">
  <p:tag name="AS_UNIQUEID" val="1200"/>
</p:tagLst>
</file>

<file path=ppt/tags/tag63.xml><?xml version="1.0" encoding="utf-8"?>
<p:tagLst xmlns:p="http://schemas.openxmlformats.org/presentationml/2006/main">
  <p:tag name="AS_UNIQUEID" val="4135"/>
</p:tagLst>
</file>

<file path=ppt/tags/tag630.xml><?xml version="1.0" encoding="utf-8"?>
<p:tagLst xmlns:p="http://schemas.openxmlformats.org/presentationml/2006/main">
  <p:tag name="AS_UNIQUEID" val="3419"/>
</p:tagLst>
</file>

<file path=ppt/tags/tag631.xml><?xml version="1.0" encoding="utf-8"?>
<p:tagLst xmlns:p="http://schemas.openxmlformats.org/presentationml/2006/main">
  <p:tag name="AS_UNIQUEID" val="3420"/>
</p:tagLst>
</file>

<file path=ppt/tags/tag632.xml><?xml version="1.0" encoding="utf-8"?>
<p:tagLst xmlns:p="http://schemas.openxmlformats.org/presentationml/2006/main">
  <p:tag name="AS_UNIQUEID" val="3421"/>
</p:tagLst>
</file>

<file path=ppt/tags/tag633.xml><?xml version="1.0" encoding="utf-8"?>
<p:tagLst xmlns:p="http://schemas.openxmlformats.org/presentationml/2006/main">
  <p:tag name="AS_UNIQUEID" val="3422"/>
</p:tagLst>
</file>

<file path=ppt/tags/tag634.xml><?xml version="1.0" encoding="utf-8"?>
<p:tagLst xmlns:p="http://schemas.openxmlformats.org/presentationml/2006/main">
  <p:tag name="AS_UNIQUEID" val="3423"/>
</p:tagLst>
</file>

<file path=ppt/tags/tag635.xml><?xml version="1.0" encoding="utf-8"?>
<p:tagLst xmlns:p="http://schemas.openxmlformats.org/presentationml/2006/main">
  <p:tag name="AS_UNIQUEID" val="3424"/>
</p:tagLst>
</file>

<file path=ppt/tags/tag636.xml><?xml version="1.0" encoding="utf-8"?>
<p:tagLst xmlns:p="http://schemas.openxmlformats.org/presentationml/2006/main">
  <p:tag name="AS_UNIQUEID" val="3425"/>
</p:tagLst>
</file>

<file path=ppt/tags/tag637.xml><?xml version="1.0" encoding="utf-8"?>
<p:tagLst xmlns:p="http://schemas.openxmlformats.org/presentationml/2006/main">
  <p:tag name="AS_UNIQUEID" val="3426"/>
</p:tagLst>
</file>

<file path=ppt/tags/tag638.xml><?xml version="1.0" encoding="utf-8"?>
<p:tagLst xmlns:p="http://schemas.openxmlformats.org/presentationml/2006/main">
  <p:tag name="AS_UNIQUEID" val="1195"/>
</p:tagLst>
</file>

<file path=ppt/tags/tag639.xml><?xml version="1.0" encoding="utf-8"?>
<p:tagLst xmlns:p="http://schemas.openxmlformats.org/presentationml/2006/main">
  <p:tag name="AS_UNIQUEID" val="1200"/>
</p:tagLst>
</file>

<file path=ppt/tags/tag64.xml><?xml version="1.0" encoding="utf-8"?>
<p:tagLst xmlns:p="http://schemas.openxmlformats.org/presentationml/2006/main">
  <p:tag name="AS_UNIQUEID" val="4136"/>
</p:tagLst>
</file>

<file path=ppt/tags/tag640.xml><?xml version="1.0" encoding="utf-8"?>
<p:tagLst xmlns:p="http://schemas.openxmlformats.org/presentationml/2006/main">
  <p:tag name="AS_UNIQUEID" val="3427"/>
</p:tagLst>
</file>

<file path=ppt/tags/tag641.xml><?xml version="1.0" encoding="utf-8"?>
<p:tagLst xmlns:p="http://schemas.openxmlformats.org/presentationml/2006/main">
  <p:tag name="AS_UNIQUEID" val="3428"/>
</p:tagLst>
</file>

<file path=ppt/tags/tag642.xml><?xml version="1.0" encoding="utf-8"?>
<p:tagLst xmlns:p="http://schemas.openxmlformats.org/presentationml/2006/main">
  <p:tag name="AS_UNIQUEID" val="1217"/>
</p:tagLst>
</file>

<file path=ppt/tags/tag643.xml><?xml version="1.0" encoding="utf-8"?>
<p:tagLst xmlns:p="http://schemas.openxmlformats.org/presentationml/2006/main">
  <p:tag name="AS_UNIQUEID" val="1218"/>
</p:tagLst>
</file>

<file path=ppt/tags/tag644.xml><?xml version="1.0" encoding="utf-8"?>
<p:tagLst xmlns:p="http://schemas.openxmlformats.org/presentationml/2006/main">
  <p:tag name="AS_UNIQUEID" val="1219"/>
</p:tagLst>
</file>

<file path=ppt/tags/tag645.xml><?xml version="1.0" encoding="utf-8"?>
<p:tagLst xmlns:p="http://schemas.openxmlformats.org/presentationml/2006/main">
  <p:tag name="AS_UNIQUEID" val="3430"/>
</p:tagLst>
</file>

<file path=ppt/tags/tag646.xml><?xml version="1.0" encoding="utf-8"?>
<p:tagLst xmlns:p="http://schemas.openxmlformats.org/presentationml/2006/main">
  <p:tag name="AS_UNIQUEID" val="3431"/>
</p:tagLst>
</file>

<file path=ppt/tags/tag647.xml><?xml version="1.0" encoding="utf-8"?>
<p:tagLst xmlns:p="http://schemas.openxmlformats.org/presentationml/2006/main">
  <p:tag name="AS_UNIQUEID" val="3432"/>
</p:tagLst>
</file>

<file path=ppt/tags/tag648.xml><?xml version="1.0" encoding="utf-8"?>
<p:tagLst xmlns:p="http://schemas.openxmlformats.org/presentationml/2006/main">
  <p:tag name="AS_UNIQUEID" val="3433"/>
</p:tagLst>
</file>

<file path=ppt/tags/tag649.xml><?xml version="1.0" encoding="utf-8"?>
<p:tagLst xmlns:p="http://schemas.openxmlformats.org/presentationml/2006/main">
  <p:tag name="AS_UNIQUEID" val="3434"/>
</p:tagLst>
</file>

<file path=ppt/tags/tag65.xml><?xml version="1.0" encoding="utf-8"?>
<p:tagLst xmlns:p="http://schemas.openxmlformats.org/presentationml/2006/main">
  <p:tag name="AS_UNIQUEID" val="4137"/>
</p:tagLst>
</file>

<file path=ppt/tags/tag650.xml><?xml version="1.0" encoding="utf-8"?>
<p:tagLst xmlns:p="http://schemas.openxmlformats.org/presentationml/2006/main">
  <p:tag name="AS_UNIQUEID" val="3436"/>
</p:tagLst>
</file>

<file path=ppt/tags/tag651.xml><?xml version="1.0" encoding="utf-8"?>
<p:tagLst xmlns:p="http://schemas.openxmlformats.org/presentationml/2006/main">
  <p:tag name="AS_UNIQUEID" val="1431"/>
</p:tagLst>
</file>

<file path=ppt/tags/tag652.xml><?xml version="1.0" encoding="utf-8"?>
<p:tagLst xmlns:p="http://schemas.openxmlformats.org/presentationml/2006/main">
  <p:tag name="AS_UNIQUEID" val="1432"/>
</p:tagLst>
</file>

<file path=ppt/tags/tag653.xml><?xml version="1.0" encoding="utf-8"?>
<p:tagLst xmlns:p="http://schemas.openxmlformats.org/presentationml/2006/main">
  <p:tag name="AS_UNIQUEID" val="1433"/>
</p:tagLst>
</file>

<file path=ppt/tags/tag654.xml><?xml version="1.0" encoding="utf-8"?>
<p:tagLst xmlns:p="http://schemas.openxmlformats.org/presentationml/2006/main">
  <p:tag name="AS_UNIQUEID" val="1434"/>
</p:tagLst>
</file>

<file path=ppt/tags/tag655.xml><?xml version="1.0" encoding="utf-8"?>
<p:tagLst xmlns:p="http://schemas.openxmlformats.org/presentationml/2006/main">
  <p:tag name="AS_UNIQUEID" val="1435"/>
</p:tagLst>
</file>

<file path=ppt/tags/tag656.xml><?xml version="1.0" encoding="utf-8"?>
<p:tagLst xmlns:p="http://schemas.openxmlformats.org/presentationml/2006/main">
  <p:tag name="AS_UNIQUEID" val="1436"/>
</p:tagLst>
</file>

<file path=ppt/tags/tag657.xml><?xml version="1.0" encoding="utf-8"?>
<p:tagLst xmlns:p="http://schemas.openxmlformats.org/presentationml/2006/main">
  <p:tag name="AS_UNIQUEID" val="3437"/>
</p:tagLst>
</file>

<file path=ppt/tags/tag658.xml><?xml version="1.0" encoding="utf-8"?>
<p:tagLst xmlns:p="http://schemas.openxmlformats.org/presentationml/2006/main">
  <p:tag name="AS_UNIQUEID" val="3438"/>
</p:tagLst>
</file>

<file path=ppt/tags/tag659.xml><?xml version="1.0" encoding="utf-8"?>
<p:tagLst xmlns:p="http://schemas.openxmlformats.org/presentationml/2006/main">
  <p:tag name="AS_UNIQUEID" val="3439"/>
</p:tagLst>
</file>

<file path=ppt/tags/tag66.xml><?xml version="1.0" encoding="utf-8"?>
<p:tagLst xmlns:p="http://schemas.openxmlformats.org/presentationml/2006/main">
  <p:tag name="AS_UNIQUEID" val="228"/>
</p:tagLst>
</file>

<file path=ppt/tags/tag660.xml><?xml version="1.0" encoding="utf-8"?>
<p:tagLst xmlns:p="http://schemas.openxmlformats.org/presentationml/2006/main">
  <p:tag name="AS_UNIQUEID" val="3440"/>
</p:tagLst>
</file>

<file path=ppt/tags/tag661.xml><?xml version="1.0" encoding="utf-8"?>
<p:tagLst xmlns:p="http://schemas.openxmlformats.org/presentationml/2006/main">
  <p:tag name="AS_UNIQUEID" val="3441"/>
</p:tagLst>
</file>

<file path=ppt/tags/tag662.xml><?xml version="1.0" encoding="utf-8"?>
<p:tagLst xmlns:p="http://schemas.openxmlformats.org/presentationml/2006/main">
  <p:tag name="AS_UNIQUEID" val="3442"/>
</p:tagLst>
</file>

<file path=ppt/tags/tag663.xml><?xml version="1.0" encoding="utf-8"?>
<p:tagLst xmlns:p="http://schemas.openxmlformats.org/presentationml/2006/main">
  <p:tag name="AS_UNIQUEID" val="3443"/>
</p:tagLst>
</file>

<file path=ppt/tags/tag664.xml><?xml version="1.0" encoding="utf-8"?>
<p:tagLst xmlns:p="http://schemas.openxmlformats.org/presentationml/2006/main">
  <p:tag name="AS_UNIQUEID" val="3444"/>
</p:tagLst>
</file>

<file path=ppt/tags/tag665.xml><?xml version="1.0" encoding="utf-8"?>
<p:tagLst xmlns:p="http://schemas.openxmlformats.org/presentationml/2006/main">
  <p:tag name="AS_UNIQUEID" val="3445"/>
</p:tagLst>
</file>

<file path=ppt/tags/tag666.xml><?xml version="1.0" encoding="utf-8"?>
<p:tagLst xmlns:p="http://schemas.openxmlformats.org/presentationml/2006/main">
  <p:tag name="AS_UNIQUEID" val="3446"/>
</p:tagLst>
</file>

<file path=ppt/tags/tag667.xml><?xml version="1.0" encoding="utf-8"?>
<p:tagLst xmlns:p="http://schemas.openxmlformats.org/presentationml/2006/main">
  <p:tag name="AS_UNIQUEID" val="3447"/>
</p:tagLst>
</file>

<file path=ppt/tags/tag668.xml><?xml version="1.0" encoding="utf-8"?>
<p:tagLst xmlns:p="http://schemas.openxmlformats.org/presentationml/2006/main">
  <p:tag name="AS_UNIQUEID" val="3448"/>
</p:tagLst>
</file>

<file path=ppt/tags/tag669.xml><?xml version="1.0" encoding="utf-8"?>
<p:tagLst xmlns:p="http://schemas.openxmlformats.org/presentationml/2006/main">
  <p:tag name="AS_UNIQUEID" val="3449"/>
</p:tagLst>
</file>

<file path=ppt/tags/tag67.xml><?xml version="1.0" encoding="utf-8"?>
<p:tagLst xmlns:p="http://schemas.openxmlformats.org/presentationml/2006/main">
  <p:tag name="AS_UNIQUEID" val="229"/>
</p:tagLst>
</file>

<file path=ppt/tags/tag670.xml><?xml version="1.0" encoding="utf-8"?>
<p:tagLst xmlns:p="http://schemas.openxmlformats.org/presentationml/2006/main">
  <p:tag name="AS_UNIQUEID" val="3450"/>
</p:tagLst>
</file>

<file path=ppt/tags/tag671.xml><?xml version="1.0" encoding="utf-8"?>
<p:tagLst xmlns:p="http://schemas.openxmlformats.org/presentationml/2006/main">
  <p:tag name="AS_UNIQUEID" val="1452"/>
</p:tagLst>
</file>

<file path=ppt/tags/tag672.xml><?xml version="1.0" encoding="utf-8"?>
<p:tagLst xmlns:p="http://schemas.openxmlformats.org/presentationml/2006/main">
  <p:tag name="AS_UNIQUEID" val="3458"/>
</p:tagLst>
</file>

<file path=ppt/tags/tag673.xml><?xml version="1.0" encoding="utf-8"?>
<p:tagLst xmlns:p="http://schemas.openxmlformats.org/presentationml/2006/main">
  <p:tag name="AS_UNIQUEID" val="3459"/>
</p:tagLst>
</file>

<file path=ppt/tags/tag674.xml><?xml version="1.0" encoding="utf-8"?>
<p:tagLst xmlns:p="http://schemas.openxmlformats.org/presentationml/2006/main">
  <p:tag name="AS_UNIQUEID" val="3460"/>
</p:tagLst>
</file>

<file path=ppt/tags/tag675.xml><?xml version="1.0" encoding="utf-8"?>
<p:tagLst xmlns:p="http://schemas.openxmlformats.org/presentationml/2006/main">
  <p:tag name="AS_UNIQUEID" val="3461"/>
</p:tagLst>
</file>

<file path=ppt/tags/tag676.xml><?xml version="1.0" encoding="utf-8"?>
<p:tagLst xmlns:p="http://schemas.openxmlformats.org/presentationml/2006/main">
  <p:tag name="AS_UNIQUEID" val="3462"/>
</p:tagLst>
</file>

<file path=ppt/tags/tag677.xml><?xml version="1.0" encoding="utf-8"?>
<p:tagLst xmlns:p="http://schemas.openxmlformats.org/presentationml/2006/main">
  <p:tag name="AS_UNIQUEID" val="3463"/>
</p:tagLst>
</file>

<file path=ppt/tags/tag678.xml><?xml version="1.0" encoding="utf-8"?>
<p:tagLst xmlns:p="http://schemas.openxmlformats.org/presentationml/2006/main">
  <p:tag name="AS_UNIQUEID" val="3464"/>
</p:tagLst>
</file>

<file path=ppt/tags/tag679.xml><?xml version="1.0" encoding="utf-8"?>
<p:tagLst xmlns:p="http://schemas.openxmlformats.org/presentationml/2006/main">
  <p:tag name="AS_UNIQUEID" val="3466"/>
</p:tagLst>
</file>

<file path=ppt/tags/tag68.xml><?xml version="1.0" encoding="utf-8"?>
<p:tagLst xmlns:p="http://schemas.openxmlformats.org/presentationml/2006/main">
  <p:tag name="AS_UNIQUEID" val="230"/>
</p:tagLst>
</file>

<file path=ppt/tags/tag680.xml><?xml version="1.0" encoding="utf-8"?>
<p:tagLst xmlns:p="http://schemas.openxmlformats.org/presentationml/2006/main">
  <p:tag name="AS_UNIQUEID" val="3467"/>
</p:tagLst>
</file>

<file path=ppt/tags/tag681.xml><?xml version="1.0" encoding="utf-8"?>
<p:tagLst xmlns:p="http://schemas.openxmlformats.org/presentationml/2006/main">
  <p:tag name="AS_UNIQUEID" val="3468"/>
</p:tagLst>
</file>

<file path=ppt/tags/tag682.xml><?xml version="1.0" encoding="utf-8"?>
<p:tagLst xmlns:p="http://schemas.openxmlformats.org/presentationml/2006/main">
  <p:tag name="AS_UNIQUEID" val="3469"/>
</p:tagLst>
</file>

<file path=ppt/tags/tag683.xml><?xml version="1.0" encoding="utf-8"?>
<p:tagLst xmlns:p="http://schemas.openxmlformats.org/presentationml/2006/main">
  <p:tag name="AS_UNIQUEID" val="3470"/>
</p:tagLst>
</file>

<file path=ppt/tags/tag684.xml><?xml version="1.0" encoding="utf-8"?>
<p:tagLst xmlns:p="http://schemas.openxmlformats.org/presentationml/2006/main">
  <p:tag name="AS_UNIQUEID" val="3471"/>
</p:tagLst>
</file>

<file path=ppt/tags/tag685.xml><?xml version="1.0" encoding="utf-8"?>
<p:tagLst xmlns:p="http://schemas.openxmlformats.org/presentationml/2006/main">
  <p:tag name="AS_UNIQUEID" val="3472"/>
</p:tagLst>
</file>

<file path=ppt/tags/tag686.xml><?xml version="1.0" encoding="utf-8"?>
<p:tagLst xmlns:p="http://schemas.openxmlformats.org/presentationml/2006/main">
  <p:tag name="AS_UNIQUEID" val="3473"/>
</p:tagLst>
</file>

<file path=ppt/tags/tag687.xml><?xml version="1.0" encoding="utf-8"?>
<p:tagLst xmlns:p="http://schemas.openxmlformats.org/presentationml/2006/main">
  <p:tag name="AS_UNIQUEID" val="3474"/>
</p:tagLst>
</file>

<file path=ppt/tags/tag688.xml><?xml version="1.0" encoding="utf-8"?>
<p:tagLst xmlns:p="http://schemas.openxmlformats.org/presentationml/2006/main">
  <p:tag name="AS_UNIQUEID" val="3475"/>
</p:tagLst>
</file>

<file path=ppt/tags/tag689.xml><?xml version="1.0" encoding="utf-8"?>
<p:tagLst xmlns:p="http://schemas.openxmlformats.org/presentationml/2006/main">
  <p:tag name="AS_UNIQUEID" val="3476"/>
</p:tagLst>
</file>

<file path=ppt/tags/tag69.xml><?xml version="1.0" encoding="utf-8"?>
<p:tagLst xmlns:p="http://schemas.openxmlformats.org/presentationml/2006/main">
  <p:tag name="AS_UNIQUEID" val="1069"/>
</p:tagLst>
</file>

<file path=ppt/tags/tag690.xml><?xml version="1.0" encoding="utf-8"?>
<p:tagLst xmlns:p="http://schemas.openxmlformats.org/presentationml/2006/main">
  <p:tag name="AS_UNIQUEID" val="3477"/>
</p:tagLst>
</file>

<file path=ppt/tags/tag691.xml><?xml version="1.0" encoding="utf-8"?>
<p:tagLst xmlns:p="http://schemas.openxmlformats.org/presentationml/2006/main">
  <p:tag name="AS_UNIQUEID" val="3478"/>
</p:tagLst>
</file>

<file path=ppt/tags/tag692.xml><?xml version="1.0" encoding="utf-8"?>
<p:tagLst xmlns:p="http://schemas.openxmlformats.org/presentationml/2006/main">
  <p:tag name="AS_UNIQUEID" val="3479"/>
</p:tagLst>
</file>

<file path=ppt/tags/tag693.xml><?xml version="1.0" encoding="utf-8"?>
<p:tagLst xmlns:p="http://schemas.openxmlformats.org/presentationml/2006/main">
  <p:tag name="AS_UNIQUEID" val="3480"/>
</p:tagLst>
</file>

<file path=ppt/tags/tag694.xml><?xml version="1.0" encoding="utf-8"?>
<p:tagLst xmlns:p="http://schemas.openxmlformats.org/presentationml/2006/main">
  <p:tag name="AS_UNIQUEID" val="3481"/>
</p:tagLst>
</file>

<file path=ppt/tags/tag695.xml><?xml version="1.0" encoding="utf-8"?>
<p:tagLst xmlns:p="http://schemas.openxmlformats.org/presentationml/2006/main">
  <p:tag name="AS_UNIQUEID" val="3482"/>
</p:tagLst>
</file>

<file path=ppt/tags/tag696.xml><?xml version="1.0" encoding="utf-8"?>
<p:tagLst xmlns:p="http://schemas.openxmlformats.org/presentationml/2006/main">
  <p:tag name="AS_UNIQUEID" val="3487"/>
</p:tagLst>
</file>

<file path=ppt/tags/tag697.xml><?xml version="1.0" encoding="utf-8"?>
<p:tagLst xmlns:p="http://schemas.openxmlformats.org/presentationml/2006/main">
  <p:tag name="AS_UNIQUEID" val="3488"/>
</p:tagLst>
</file>

<file path=ppt/tags/tag698.xml><?xml version="1.0" encoding="utf-8"?>
<p:tagLst xmlns:p="http://schemas.openxmlformats.org/presentationml/2006/main">
  <p:tag name="AS_UNIQUEID" val="3870"/>
  <p:tag name="KSO_WM_UNIT_TABLE_BEAUTIFY" val="smartTable{32c0e638-9adc-49ea-b21c-c6432f458686}"/>
  <p:tag name="TABLE_COLORIDX" val="l"/>
  <p:tag name="TABLE_EMPHASIZE_COLOR" val="6579300"/>
  <p:tag name="TABLE_ONEKEY_SKIN_IDX" val="0"/>
  <p:tag name="TABLE_RECT" val="96.75*139.467*766.5*328.3"/>
  <p:tag name="TABLE_SKINIDX" val="-1"/>
</p:tagLst>
</file>

<file path=ppt/tags/tag699.xml><?xml version="1.0" encoding="utf-8"?>
<p:tagLst xmlns:p="http://schemas.openxmlformats.org/presentationml/2006/main">
  <p:tag name="AS_UNIQUEID" val="4851"/>
</p:tagLst>
</file>

<file path=ppt/tags/tag7.xml><?xml version="1.0" encoding="utf-8"?>
<p:tagLst xmlns:p="http://schemas.openxmlformats.org/presentationml/2006/main">
  <p:tag name="AS_UNIQUEID" val="4788"/>
</p:tagLst>
</file>

<file path=ppt/tags/tag70.xml><?xml version="1.0" encoding="utf-8"?>
<p:tagLst xmlns:p="http://schemas.openxmlformats.org/presentationml/2006/main">
  <p:tag name="AS_UNIQUEID" val="2918"/>
</p:tagLst>
</file>

<file path=ppt/tags/tag700.xml><?xml version="1.0" encoding="utf-8"?>
<p:tagLst xmlns:p="http://schemas.openxmlformats.org/presentationml/2006/main">
  <p:tag name="AS_UNIQUEID" val="943"/>
</p:tagLst>
</file>

<file path=ppt/tags/tag701.xml><?xml version="1.0" encoding="utf-8"?>
<p:tagLst xmlns:p="http://schemas.openxmlformats.org/presentationml/2006/main">
  <p:tag name="AS_UNIQUEID" val="944"/>
</p:tagLst>
</file>

<file path=ppt/tags/tag702.xml><?xml version="1.0" encoding="utf-8"?>
<p:tagLst xmlns:p="http://schemas.openxmlformats.org/presentationml/2006/main">
  <p:tag name="AS_UNIQUEID" val="945"/>
</p:tagLst>
</file>

<file path=ppt/tags/tag703.xml><?xml version="1.0" encoding="utf-8"?>
<p:tagLst xmlns:p="http://schemas.openxmlformats.org/presentationml/2006/main">
  <p:tag name="AS_UNIQUEID" val="4853"/>
</p:tagLst>
</file>

<file path=ppt/tags/tag704.xml><?xml version="1.0" encoding="utf-8"?>
<p:tagLst xmlns:p="http://schemas.openxmlformats.org/presentationml/2006/main">
  <p:tag name="AS_UNIQUEID" val="948"/>
</p:tagLst>
</file>

<file path=ppt/tags/tag705.xml><?xml version="1.0" encoding="utf-8"?>
<p:tagLst xmlns:p="http://schemas.openxmlformats.org/presentationml/2006/main">
  <p:tag name="AS_UNIQUEID" val="950"/>
</p:tagLst>
</file>

<file path=ppt/tags/tag706.xml><?xml version="1.0" encoding="utf-8"?>
<p:tagLst xmlns:p="http://schemas.openxmlformats.org/presentationml/2006/main">
  <p:tag name="AS_UNIQUEID" val="151"/>
</p:tagLst>
</file>

<file path=ppt/tags/tag707.xml><?xml version="1.0" encoding="utf-8"?>
<p:tagLst xmlns:p="http://schemas.openxmlformats.org/presentationml/2006/main">
  <p:tag name="AS_UNIQUEID" val="214"/>
</p:tagLst>
</file>

<file path=ppt/tags/tag708.xml><?xml version="1.0" encoding="utf-8"?>
<p:tagLst xmlns:p="http://schemas.openxmlformats.org/presentationml/2006/main">
  <p:tag name="AS_UNIQUEID" val="4856"/>
</p:tagLst>
</file>

<file path=ppt/tags/tag709.xml><?xml version="1.0" encoding="utf-8"?>
<p:tagLst xmlns:p="http://schemas.openxmlformats.org/presentationml/2006/main">
  <p:tag name="AS_UNIQUEID" val="4857"/>
</p:tagLst>
</file>

<file path=ppt/tags/tag71.xml><?xml version="1.0" encoding="utf-8"?>
<p:tagLst xmlns:p="http://schemas.openxmlformats.org/presentationml/2006/main">
  <p:tag name="AS_UNIQUEID" val="2919"/>
  <p:tag name="KSO_WM_UNIT_PLACING_PICTURE_USER_VIEWPORT" val="{&quot;height&quot;:6142,&quot;width&quot;:8013}"/>
</p:tagLst>
</file>

<file path=ppt/tags/tag710.xml><?xml version="1.0" encoding="utf-8"?>
<p:tagLst xmlns:p="http://schemas.openxmlformats.org/presentationml/2006/main">
  <p:tag name="AS_UNIQUEID" val="4858"/>
</p:tagLst>
</file>

<file path=ppt/tags/tag711.xml><?xml version="1.0" encoding="utf-8"?>
<p:tagLst xmlns:p="http://schemas.openxmlformats.org/presentationml/2006/main">
  <p:tag name="AS_UNIQUEID" val="4859"/>
</p:tagLst>
</file>

<file path=ppt/tags/tag712.xml><?xml version="1.0" encoding="utf-8"?>
<p:tagLst xmlns:p="http://schemas.openxmlformats.org/presentationml/2006/main">
  <p:tag name="AS_UNIQUEID" val="4861"/>
</p:tagLst>
</file>

<file path=ppt/tags/tag713.xml><?xml version="1.0" encoding="utf-8"?>
<p:tagLst xmlns:p="http://schemas.openxmlformats.org/presentationml/2006/main">
  <p:tag name="AS_UNIQUEID" val="4862"/>
</p:tagLst>
</file>

<file path=ppt/tags/tag714.xml><?xml version="1.0" encoding="utf-8"?>
<p:tagLst xmlns:p="http://schemas.openxmlformats.org/presentationml/2006/main">
  <p:tag name="AS_UNIQUEID" val="4863"/>
</p:tagLst>
</file>

<file path=ppt/tags/tag715.xml><?xml version="1.0" encoding="utf-8"?>
<p:tagLst xmlns:p="http://schemas.openxmlformats.org/presentationml/2006/main">
  <p:tag name="AS_UNIQUEID" val="4864"/>
</p:tagLst>
</file>

<file path=ppt/tags/tag716.xml><?xml version="1.0" encoding="utf-8"?>
<p:tagLst xmlns:p="http://schemas.openxmlformats.org/presentationml/2006/main">
  <p:tag name="AS_UNIQUEID" val="4865"/>
</p:tagLst>
</file>

<file path=ppt/tags/tag717.xml><?xml version="1.0" encoding="utf-8"?>
<p:tagLst xmlns:p="http://schemas.openxmlformats.org/presentationml/2006/main">
  <p:tag name="AS_UNIQUEID" val="4866"/>
</p:tagLst>
</file>

<file path=ppt/tags/tag718.xml><?xml version="1.0" encoding="utf-8"?>
<p:tagLst xmlns:p="http://schemas.openxmlformats.org/presentationml/2006/main">
  <p:tag name="AS_UNIQUEID" val="4867"/>
</p:tagLst>
</file>

<file path=ppt/tags/tag719.xml><?xml version="1.0" encoding="utf-8"?>
<p:tagLst xmlns:p="http://schemas.openxmlformats.org/presentationml/2006/main">
  <p:tag name="AS_UNIQUEID" val="214"/>
</p:tagLst>
</file>

<file path=ppt/tags/tag72.xml><?xml version="1.0" encoding="utf-8"?>
<p:tagLst xmlns:p="http://schemas.openxmlformats.org/presentationml/2006/main">
  <p:tag name="AS_UNIQUEID" val="2920"/>
  <p:tag name="KSO_WM_UNIT_PLACING_PICTURE_USER_VIEWPORT" val="{&quot;height&quot;:6308,&quot;width&quot;:6902}"/>
</p:tagLst>
</file>

<file path=ppt/tags/tag720.xml><?xml version="1.0" encoding="utf-8"?>
<p:tagLst xmlns:p="http://schemas.openxmlformats.org/presentationml/2006/main">
  <p:tag name="AS_UNIQUEID" val="4868"/>
</p:tagLst>
</file>

<file path=ppt/tags/tag721.xml><?xml version="1.0" encoding="utf-8"?>
<p:tagLst xmlns:p="http://schemas.openxmlformats.org/presentationml/2006/main">
  <p:tag name="AS_UNIQUEID" val="4869"/>
</p:tagLst>
</file>

<file path=ppt/tags/tag722.xml><?xml version="1.0" encoding="utf-8"?>
<p:tagLst xmlns:p="http://schemas.openxmlformats.org/presentationml/2006/main">
  <p:tag name="AS_UNIQUEID" val="4870"/>
</p:tagLst>
</file>

<file path=ppt/tags/tag723.xml><?xml version="1.0" encoding="utf-8"?>
<p:tagLst xmlns:p="http://schemas.openxmlformats.org/presentationml/2006/main">
  <p:tag name="AS_UNIQUEID" val="4871"/>
</p:tagLst>
</file>

<file path=ppt/tags/tag724.xml><?xml version="1.0" encoding="utf-8"?>
<p:tagLst xmlns:p="http://schemas.openxmlformats.org/presentationml/2006/main">
  <p:tag name="AS_UNIQUEID" val="956"/>
</p:tagLst>
</file>

<file path=ppt/tags/tag725.xml><?xml version="1.0" encoding="utf-8"?>
<p:tagLst xmlns:p="http://schemas.openxmlformats.org/presentationml/2006/main">
  <p:tag name="AS_UNIQUEID" val="957"/>
</p:tagLst>
</file>

<file path=ppt/tags/tag726.xml><?xml version="1.0" encoding="utf-8"?>
<p:tagLst xmlns:p="http://schemas.openxmlformats.org/presentationml/2006/main">
  <p:tag name="AS_UNIQUEID" val="4437"/>
</p:tagLst>
</file>

<file path=ppt/tags/tag727.xml><?xml version="1.0" encoding="utf-8"?>
<p:tagLst xmlns:p="http://schemas.openxmlformats.org/presentationml/2006/main">
  <p:tag name="AS_UNIQUEID" val="4438"/>
</p:tagLst>
</file>

<file path=ppt/tags/tag728.xml><?xml version="1.0" encoding="utf-8"?>
<p:tagLst xmlns:p="http://schemas.openxmlformats.org/presentationml/2006/main">
  <p:tag name="AS_UNIQUEID" val="4439"/>
</p:tagLst>
</file>

<file path=ppt/tags/tag729.xml><?xml version="1.0" encoding="utf-8"?>
<p:tagLst xmlns:p="http://schemas.openxmlformats.org/presentationml/2006/main">
  <p:tag name="AS_UNIQUEID" val="4440"/>
</p:tagLst>
</file>

<file path=ppt/tags/tag73.xml><?xml version="1.0" encoding="utf-8"?>
<p:tagLst xmlns:p="http://schemas.openxmlformats.org/presentationml/2006/main">
  <p:tag name="AS_UNIQUEID" val="2921"/>
</p:tagLst>
</file>

<file path=ppt/tags/tag730.xml><?xml version="1.0" encoding="utf-8"?>
<p:tagLst xmlns:p="http://schemas.openxmlformats.org/presentationml/2006/main">
  <p:tag name="AS_UNIQUEID" val="4441"/>
</p:tagLst>
</file>

<file path=ppt/tags/tag731.xml><?xml version="1.0" encoding="utf-8"?>
<p:tagLst xmlns:p="http://schemas.openxmlformats.org/presentationml/2006/main">
  <p:tag name="AS_UNIQUEID" val="4442"/>
</p:tagLst>
</file>

<file path=ppt/tags/tag732.xml><?xml version="1.0" encoding="utf-8"?>
<p:tagLst xmlns:p="http://schemas.openxmlformats.org/presentationml/2006/main">
  <p:tag name="AS_UNIQUEID" val="4443"/>
</p:tagLst>
</file>

<file path=ppt/tags/tag733.xml><?xml version="1.0" encoding="utf-8"?>
<p:tagLst xmlns:p="http://schemas.openxmlformats.org/presentationml/2006/main">
  <p:tag name="AS_UNIQUEID" val="4444"/>
</p:tagLst>
</file>

<file path=ppt/tags/tag734.xml><?xml version="1.0" encoding="utf-8"?>
<p:tagLst xmlns:p="http://schemas.openxmlformats.org/presentationml/2006/main">
  <p:tag name="AS_UNIQUEID" val="4445"/>
</p:tagLst>
</file>

<file path=ppt/tags/tag735.xml><?xml version="1.0" encoding="utf-8"?>
<p:tagLst xmlns:p="http://schemas.openxmlformats.org/presentationml/2006/main">
  <p:tag name="AS_UNIQUEID" val="954"/>
</p:tagLst>
</file>

<file path=ppt/tags/tag736.xml><?xml version="1.0" encoding="utf-8"?>
<p:tagLst xmlns:p="http://schemas.openxmlformats.org/presentationml/2006/main">
  <p:tag name="AS_UNIQUEID" val="959"/>
</p:tagLst>
</file>

<file path=ppt/tags/tag737.xml><?xml version="1.0" encoding="utf-8"?>
<p:tagLst xmlns:p="http://schemas.openxmlformats.org/presentationml/2006/main">
  <p:tag name="AS_UNIQUEID" val="4447"/>
</p:tagLst>
</file>

<file path=ppt/tags/tag738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OTNiMmIxNDJkOTZhNTBjNjNhZTU3ZjhlNWJiOWU3ZWEifQ=="/>
  <p:tag name="KSO_WPP_MARK_KEY" val="fd1e7646-b0e6-41f3-adc2-af66c0a125a0"/>
</p:tagLst>
</file>

<file path=ppt/tags/tag74.xml><?xml version="1.0" encoding="utf-8"?>
<p:tagLst xmlns:p="http://schemas.openxmlformats.org/presentationml/2006/main">
  <p:tag name="AS_UNIQUEID" val="4127"/>
</p:tagLst>
</file>

<file path=ppt/tags/tag75.xml><?xml version="1.0" encoding="utf-8"?>
<p:tagLst xmlns:p="http://schemas.openxmlformats.org/presentationml/2006/main">
  <p:tag name="AS_UNIQUEID" val="3170"/>
</p:tagLst>
</file>

<file path=ppt/tags/tag76.xml><?xml version="1.0" encoding="utf-8"?>
<p:tagLst xmlns:p="http://schemas.openxmlformats.org/presentationml/2006/main">
  <p:tag name="AS_UNIQUEID" val="4160"/>
</p:tagLst>
</file>

<file path=ppt/tags/tag77.xml><?xml version="1.0" encoding="utf-8"?>
<p:tagLst xmlns:p="http://schemas.openxmlformats.org/presentationml/2006/main">
  <p:tag name="AS_UNIQUEID" val="4161"/>
</p:tagLst>
</file>

<file path=ppt/tags/tag78.xml><?xml version="1.0" encoding="utf-8"?>
<p:tagLst xmlns:p="http://schemas.openxmlformats.org/presentationml/2006/main">
  <p:tag name="AS_UNIQUEID" val="4162"/>
</p:tagLst>
</file>

<file path=ppt/tags/tag79.xml><?xml version="1.0" encoding="utf-8"?>
<p:tagLst xmlns:p="http://schemas.openxmlformats.org/presentationml/2006/main">
  <p:tag name="AS_UNIQUEID" val="4163"/>
</p:tagLst>
</file>

<file path=ppt/tags/tag8.xml><?xml version="1.0" encoding="utf-8"?>
<p:tagLst xmlns:p="http://schemas.openxmlformats.org/presentationml/2006/main">
  <p:tag name="AS_UNIQUEID" val="4789"/>
</p:tagLst>
</file>

<file path=ppt/tags/tag80.xml><?xml version="1.0" encoding="utf-8"?>
<p:tagLst xmlns:p="http://schemas.openxmlformats.org/presentationml/2006/main">
  <p:tag name="AS_UNIQUEID" val="4164"/>
</p:tagLst>
</file>

<file path=ppt/tags/tag81.xml><?xml version="1.0" encoding="utf-8"?>
<p:tagLst xmlns:p="http://schemas.openxmlformats.org/presentationml/2006/main">
  <p:tag name="AS_UNIQUEID" val="4165"/>
</p:tagLst>
</file>

<file path=ppt/tags/tag82.xml><?xml version="1.0" encoding="utf-8"?>
<p:tagLst xmlns:p="http://schemas.openxmlformats.org/presentationml/2006/main">
  <p:tag name="AS_UNIQUEID" val="4166"/>
</p:tagLst>
</file>

<file path=ppt/tags/tag83.xml><?xml version="1.0" encoding="utf-8"?>
<p:tagLst xmlns:p="http://schemas.openxmlformats.org/presentationml/2006/main">
  <p:tag name="AS_UNIQUEID" val="4168"/>
</p:tagLst>
</file>

<file path=ppt/tags/tag84.xml><?xml version="1.0" encoding="utf-8"?>
<p:tagLst xmlns:p="http://schemas.openxmlformats.org/presentationml/2006/main">
  <p:tag name="AS_UNIQUEID" val="4169"/>
</p:tagLst>
</file>

<file path=ppt/tags/tag85.xml><?xml version="1.0" encoding="utf-8"?>
<p:tagLst xmlns:p="http://schemas.openxmlformats.org/presentationml/2006/main">
  <p:tag name="AS_UNIQUEID" val="4170"/>
</p:tagLst>
</file>

<file path=ppt/tags/tag86.xml><?xml version="1.0" encoding="utf-8"?>
<p:tagLst xmlns:p="http://schemas.openxmlformats.org/presentationml/2006/main">
  <p:tag name="AS_UNIQUEID" val="4171"/>
</p:tagLst>
</file>

<file path=ppt/tags/tag87.xml><?xml version="1.0" encoding="utf-8"?>
<p:tagLst xmlns:p="http://schemas.openxmlformats.org/presentationml/2006/main">
  <p:tag name="AS_UNIQUEID" val="4172"/>
</p:tagLst>
</file>

<file path=ppt/tags/tag88.xml><?xml version="1.0" encoding="utf-8"?>
<p:tagLst xmlns:p="http://schemas.openxmlformats.org/presentationml/2006/main">
  <p:tag name="AS_UNIQUEID" val="4173"/>
</p:tagLst>
</file>

<file path=ppt/tags/tag89.xml><?xml version="1.0" encoding="utf-8"?>
<p:tagLst xmlns:p="http://schemas.openxmlformats.org/presentationml/2006/main">
  <p:tag name="AS_UNIQUEID" val="4174"/>
</p:tagLst>
</file>

<file path=ppt/tags/tag9.xml><?xml version="1.0" encoding="utf-8"?>
<p:tagLst xmlns:p="http://schemas.openxmlformats.org/presentationml/2006/main">
  <p:tag name="AS_UNIQUEID" val="647"/>
  <p:tag name="KSO_WM_BEAUTIFY_FLAG" val="#wm#"/>
  <p:tag name="KSO_WM_TAG_VERSION" val="1.0"/>
  <p:tag name="KSO_WM_TEMPLATE_CATEGORY" val="custom"/>
  <p:tag name="KSO_WM_TEMPLATE_INDEX" val="20204253"/>
  <p:tag name="KSO_WM_UNIT_COMPATIBLE" val="0"/>
  <p:tag name="KSO_WM_UNIT_DIAGRAM_ISNUMVISUAL" val="0"/>
  <p:tag name="KSO_WM_UNIT_DIAGRAM_ISREFERUNIT" val="0"/>
  <p:tag name="KSO_WM_UNIT_HIGHLIGHT" val="0"/>
  <p:tag name="KSO_WM_UNIT_ID" val="custom20204253_1*b*1"/>
  <p:tag name="KSO_WM_UNIT_INDEX" val="1"/>
  <p:tag name="KSO_WM_UNIT_ISCONTENTSTITLE" val="0"/>
  <p:tag name="KSO_WM_UNIT_ISNUMDGMTITLE" val="0"/>
  <p:tag name="KSO_WM_UNIT_LAYERLEVEL" val="1"/>
  <p:tag name="KSO_WM_UNIT_NOCLEAR" val="0"/>
  <p:tag name="KSO_WM_UNIT_PRESET_TEXT" val="单击此处添加文本具体内容"/>
  <p:tag name="KSO_WM_UNIT_TYPE" val="b"/>
  <p:tag name="KSO_WM_UNIT_VALUE" val="25"/>
</p:tagLst>
</file>

<file path=ppt/tags/tag90.xml><?xml version="1.0" encoding="utf-8"?>
<p:tagLst xmlns:p="http://schemas.openxmlformats.org/presentationml/2006/main">
  <p:tag name="AS_UNIQUEID" val="4175"/>
</p:tagLst>
</file>

<file path=ppt/tags/tag91.xml><?xml version="1.0" encoding="utf-8"?>
<p:tagLst xmlns:p="http://schemas.openxmlformats.org/presentationml/2006/main">
  <p:tag name="AS_UNIQUEID" val="4176"/>
</p:tagLst>
</file>

<file path=ppt/tags/tag92.xml><?xml version="1.0" encoding="utf-8"?>
<p:tagLst xmlns:p="http://schemas.openxmlformats.org/presentationml/2006/main">
  <p:tag name="AS_UNIQUEID" val="4177"/>
</p:tagLst>
</file>

<file path=ppt/tags/tag93.xml><?xml version="1.0" encoding="utf-8"?>
<p:tagLst xmlns:p="http://schemas.openxmlformats.org/presentationml/2006/main">
  <p:tag name="AS_UNIQUEID" val="4178"/>
</p:tagLst>
</file>

<file path=ppt/tags/tag94.xml><?xml version="1.0" encoding="utf-8"?>
<p:tagLst xmlns:p="http://schemas.openxmlformats.org/presentationml/2006/main">
  <p:tag name="AS_UNIQUEID" val="4179"/>
</p:tagLst>
</file>

<file path=ppt/tags/tag95.xml><?xml version="1.0" encoding="utf-8"?>
<p:tagLst xmlns:p="http://schemas.openxmlformats.org/presentationml/2006/main">
  <p:tag name="AS_UNIQUEID" val="4180"/>
</p:tagLst>
</file>

<file path=ppt/tags/tag96.xml><?xml version="1.0" encoding="utf-8"?>
<p:tagLst xmlns:p="http://schemas.openxmlformats.org/presentationml/2006/main">
  <p:tag name="AS_UNIQUEID" val="4181"/>
</p:tagLst>
</file>

<file path=ppt/tags/tag97.xml><?xml version="1.0" encoding="utf-8"?>
<p:tagLst xmlns:p="http://schemas.openxmlformats.org/presentationml/2006/main">
  <p:tag name="AS_UNIQUEID" val="4182"/>
</p:tagLst>
</file>

<file path=ppt/tags/tag98.xml><?xml version="1.0" encoding="utf-8"?>
<p:tagLst xmlns:p="http://schemas.openxmlformats.org/presentationml/2006/main">
  <p:tag name="AS_UNIQUEID" val="4183"/>
</p:tagLst>
</file>

<file path=ppt/tags/tag99.xml><?xml version="1.0" encoding="utf-8"?>
<p:tagLst xmlns:p="http://schemas.openxmlformats.org/presentationml/2006/main">
  <p:tag name="AS_UNIQUEID" val="4184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4956</Words>
  <Application>WPS 演示</Application>
  <PresentationFormat/>
  <Paragraphs>811</Paragraphs>
  <Slides>27</Slides>
  <Notes>0</Notes>
  <HiddenSlides>0</HiddenSlides>
  <MMClips>0</MMClips>
  <ScaleCrop>false</ScaleCrop>
  <HeadingPairs>
    <vt:vector size="8" baseType="variant">
      <vt:variant>
        <vt:lpstr>已用的字体</vt:lpstr>
      </vt:variant>
      <vt:variant>
        <vt:i4>17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11</vt:i4>
      </vt:variant>
      <vt:variant>
        <vt:lpstr>幻灯片标题</vt:lpstr>
      </vt:variant>
      <vt:variant>
        <vt:i4>27</vt:i4>
      </vt:variant>
    </vt:vector>
  </HeadingPairs>
  <TitlesOfParts>
    <vt:vector size="56" baseType="lpstr">
      <vt:lpstr>Arial</vt:lpstr>
      <vt:lpstr>宋体</vt:lpstr>
      <vt:lpstr>Wingdings</vt:lpstr>
      <vt:lpstr>Calibri</vt:lpstr>
      <vt:lpstr>微软雅黑</vt:lpstr>
      <vt:lpstr>华文行楷</vt:lpstr>
      <vt:lpstr>Century Gothic</vt:lpstr>
      <vt:lpstr>华文新魏</vt:lpstr>
      <vt:lpstr>Times New Roman</vt:lpstr>
      <vt:lpstr>黑体</vt:lpstr>
      <vt:lpstr>华文中宋</vt:lpstr>
      <vt:lpstr>Arial Unicode MS</vt:lpstr>
      <vt:lpstr>楷体_GB2312</vt:lpstr>
      <vt:lpstr>新宋体</vt:lpstr>
      <vt:lpstr>Wingdings</vt:lpstr>
      <vt:lpstr>Courier New</vt:lpstr>
      <vt:lpstr>幼圆</vt:lpstr>
      <vt:lpstr>Office 主题</vt:lpstr>
      <vt:lpstr>Word.Document.12</vt:lpstr>
      <vt:lpstr>Word.Document.12</vt:lpstr>
      <vt:lpstr>Word.Document.12</vt:lpstr>
      <vt:lpstr>ISISServer</vt:lpstr>
      <vt:lpstr>Photoshop.Image.10</vt:lpstr>
      <vt:lpstr>Photoshop.Image.10</vt:lpstr>
      <vt:lpstr>Photoshop.Image.10</vt:lpstr>
      <vt:lpstr>Photoshop.Image.10</vt:lpstr>
      <vt:lpstr>Paint.Picture</vt:lpstr>
      <vt:lpstr>Paint.Picture</vt:lpstr>
      <vt:lpstr>Word.Document.8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学科网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rbm.xkw.com</dc:creator>
  <cp:lastModifiedBy>Candy</cp:lastModifiedBy>
  <cp:revision>10</cp:revision>
  <cp:lastPrinted>2023-04-21T10:16:00Z</cp:lastPrinted>
  <dcterms:created xsi:type="dcterms:W3CDTF">2023-04-21T10:16:00Z</dcterms:created>
  <dcterms:modified xsi:type="dcterms:W3CDTF">2026-04-15T01:47:53Z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5ACD761E456648CE9B6BE3EC8D045351_13</vt:lpwstr>
  </property>
  <property fmtid="{D5CDD505-2E9C-101B-9397-08002B2CF9AE}" pid="7" name="KSOProductBuildVer">
    <vt:lpwstr>2052-12.1.0.25225</vt:lpwstr>
  </property>
</Properties>
</file>