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png" ContentType="image/png"/>
  <Default Extension="wdp" ContentType="image/vnd.ms-photo"/>
  <Default Extension="gif" ContentType="image/gif"/>
  <Default Extension="emf" ContentType="image/x-e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handoutMasterIdLst>
    <p:handoutMasterId r:id="rId39"/>
  </p:handoutMasterIdLst>
  <p:sldIdLst>
    <p:sldId id="290" r:id="rId3"/>
    <p:sldId id="5533" r:id="rId4"/>
    <p:sldId id="6147" r:id="rId6"/>
    <p:sldId id="6028" r:id="rId7"/>
    <p:sldId id="6161" r:id="rId8"/>
    <p:sldId id="6158" r:id="rId9"/>
    <p:sldId id="6160" r:id="rId10"/>
    <p:sldId id="6149" r:id="rId11"/>
    <p:sldId id="6173" r:id="rId12"/>
    <p:sldId id="6174" r:id="rId13"/>
    <p:sldId id="6180" r:id="rId14"/>
    <p:sldId id="6185" r:id="rId15"/>
    <p:sldId id="6150" r:id="rId16"/>
    <p:sldId id="6175" r:id="rId17"/>
    <p:sldId id="6190" r:id="rId18"/>
    <p:sldId id="6193" r:id="rId19"/>
    <p:sldId id="6194" r:id="rId20"/>
    <p:sldId id="6186" r:id="rId21"/>
    <p:sldId id="6198" r:id="rId22"/>
    <p:sldId id="6204" r:id="rId23"/>
    <p:sldId id="6235" r:id="rId24"/>
    <p:sldId id="6231" r:id="rId25"/>
    <p:sldId id="6232" r:id="rId26"/>
    <p:sldId id="6216" r:id="rId27"/>
    <p:sldId id="6217" r:id="rId28"/>
    <p:sldId id="6219" r:id="rId29"/>
    <p:sldId id="6214" r:id="rId30"/>
    <p:sldId id="6223" r:id="rId31"/>
    <p:sldId id="6229" r:id="rId32"/>
    <p:sldId id="6225" r:id="rId33"/>
    <p:sldId id="6226" r:id="rId34"/>
    <p:sldId id="6230" r:id="rId35"/>
    <p:sldId id="5901" r:id="rId36"/>
    <p:sldId id="6233" r:id="rId37"/>
    <p:sldId id="6234" r:id="rId38"/>
  </p:sldIdLst>
  <p:sldSz cx="12192000" cy="6858000"/>
  <p:notesSz cx="6858000" cy="9144000"/>
  <p:embeddedFontLst>
    <p:embeddedFont>
      <p:font typeface="汉仪旗黑-55简" panose="00020600040101010101" charset="-128"/>
      <p:regular r:id="rId44"/>
    </p:embeddedFont>
    <p:embeddedFont>
      <p:font typeface="微软雅黑" panose="020B0503020204020204" charset="-122"/>
      <p:regular r:id="rId45"/>
    </p:embeddedFont>
    <p:embeddedFont>
      <p:font typeface="汉仪雅酷黑 65W" panose="020B0604020202020204" charset="-122"/>
      <p:regular r:id="rId46"/>
    </p:embeddedFont>
    <p:embeddedFont>
      <p:font typeface="Microsoft YaHei UI" panose="020B0503020204020204" pitchFamily="18" charset="-122"/>
      <p:regular r:id="rId47"/>
    </p:embeddedFont>
    <p:embeddedFont>
      <p:font typeface="隶书" panose="02010509060101010101" pitchFamily="49" charset="-122"/>
      <p:regular r:id="rId48"/>
    </p:embeddedFont>
    <p:embeddedFont>
      <p:font typeface="汉仪书魂体简" panose="02010600000101010101" charset="-122"/>
      <p:regular r:id="rId49"/>
    </p:embeddedFont>
    <p:embeddedFont>
      <p:font typeface="黑体" panose="02010609060101010101" charset="-122"/>
      <p:regular r:id="rId50"/>
    </p:embeddedFont>
    <p:embeddedFont>
      <p:font typeface="汉仪颜楷简" panose="00020600040101010101" charset="-122"/>
      <p:regular r:id="rId51"/>
    </p:embeddedFont>
    <p:embeddedFont>
      <p:font typeface="汉仪傲娇体简" panose="02010509060101010101" charset="-122"/>
      <p:regular r:id="rId52"/>
    </p:embeddedFont>
    <p:embeddedFont>
      <p:font typeface="Malgun Gothic" panose="020B0503020000020004" charset="-127"/>
      <p:regular r:id="rId53"/>
    </p:embeddedFont>
    <p:embeddedFont>
      <p:font typeface="楷体" panose="02010609060101010101" charset="-122"/>
      <p:regular r:id="rId54"/>
    </p:embeddedFont>
    <p:embeddedFont>
      <p:font typeface="华文新魏" panose="02010800040101010101" pitchFamily="2" charset="-122"/>
      <p:regular r:id="rId55"/>
    </p:embeddedFont>
  </p:embeddedFontLst>
  <p:custDataLst>
    <p:tags r:id="rId5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7" name="Lenovo" initials="L" lastIdx="0" clrIdx="6"/>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 id="8" name="姜伟光" initials="姜" lastIdx="0" clrIdx="0"/>
  <p:cmAuthor id="9" name=" " initials="" lastIdx="0" clrIdx="4"/>
  <p:cmAuthor id="2001" name="骆倩怡_Znauj26B" initials="authorId_382814100" lastIdx="0" clrIdx="0"/>
  <p:cmAuthor id="10" name="AutoBVT" initials="A" lastIdx="0" clrIdx="0"/>
  <p:cmAuthor id="11" name="wucj" initials="w" lastIdx="0" clrIdx="0"/>
  <p:cmAuthor id="12" name="SkyUser" initials="S" lastIdx="0" clrIdx="0"/>
  <p:cmAuthor id="13" name="L" initials="L"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485F850-F761-4FF6-88B5-E5FF70C7C9B7}" styleName="{d81a1682-f6d3-453d-a0b4-2df6d50f48b8}">
    <a:wholeTbl>
      <a:tcTxStyle>
        <a:fontRef idx="none">
          <a:prstClr val="black"/>
        </a:fontRef>
      </a:tcTxStyle>
      <a:tcStyle>
        <a:tcBdr>
          <a:left>
            <a:ln w="6350" cmpd="sng">
              <a:solidFill>
                <a:srgbClr val="EE949E"/>
              </a:solidFill>
            </a:ln>
          </a:left>
          <a:right>
            <a:ln w="6350" cmpd="sng">
              <a:solidFill>
                <a:srgbClr val="EE949E"/>
              </a:solidFill>
            </a:ln>
          </a:right>
          <a:top>
            <a:ln w="6350" cmpd="sng">
              <a:solidFill>
                <a:srgbClr val="EE949E"/>
              </a:solidFill>
            </a:ln>
          </a:top>
          <a:bottom>
            <a:ln w="6350" cmpd="sng">
              <a:solidFill>
                <a:srgbClr val="EE949E"/>
              </a:solidFill>
            </a:ln>
          </a:bottom>
          <a:insideH>
            <a:ln w="6350" cmpd="sng">
              <a:solidFill>
                <a:srgbClr val="EE949E"/>
              </a:solidFill>
            </a:ln>
          </a:insideH>
          <a:insideV>
            <a:ln w="6350" cmpd="sng">
              <a:solidFill>
                <a:srgbClr val="EE949E"/>
              </a:solidFill>
            </a:ln>
          </a:insideV>
        </a:tcBdr>
        <a:fill>
          <a:solidFill>
            <a:srgbClr val="FFFFFF"/>
          </a:solidFill>
        </a:fill>
      </a:tcStyle>
    </a:wholeTbl>
    <a:firstRow>
      <a:tcTxStyle>
        <a:fontRef idx="none">
          <a:prstClr val="black"/>
        </a:fontRef>
      </a:tcTxStyle>
      <a:tcStyle>
        <a:tcBdr>
          <a:left>
            <a:ln w="6350" cmpd="sng">
              <a:solidFill>
                <a:srgbClr val="FFFFFF"/>
              </a:solidFill>
            </a:ln>
          </a:left>
          <a:right>
            <a:ln w="6350" cmpd="sng">
              <a:solidFill>
                <a:srgbClr val="FFFFFF"/>
              </a:solidFill>
            </a:ln>
          </a:right>
          <a:top>
            <a:ln w="6350" cmpd="sng">
              <a:solidFill>
                <a:srgbClr val="FFFFFF"/>
              </a:solidFill>
            </a:ln>
          </a:top>
          <a:bottom>
            <a:ln w="6350" cmpd="sng">
              <a:solidFill>
                <a:srgbClr val="FFFFFF"/>
              </a:solidFill>
            </a:ln>
          </a:bottom>
          <a:insideV>
            <a:ln w="6350" cmpd="sng">
              <a:solidFill>
                <a:srgbClr val="FFFFFF"/>
              </a:solidFill>
            </a:ln>
          </a:insideV>
        </a:tcBdr>
        <a:fill>
          <a:solidFill>
            <a:srgbClr val="EE949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8" autoAdjust="0"/>
    <p:restoredTop sz="94660"/>
  </p:normalViewPr>
  <p:slideViewPr>
    <p:cSldViewPr snapToGrid="0">
      <p:cViewPr varScale="1">
        <p:scale>
          <a:sx n="69" d="100"/>
          <a:sy n="69" d="100"/>
        </p:scale>
        <p:origin x="77" y="283"/>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6" Type="http://schemas.openxmlformats.org/officeDocument/2006/relationships/tags" Target="tags/tag1448.xml"/><Relationship Id="rId55" Type="http://schemas.openxmlformats.org/officeDocument/2006/relationships/font" Target="fonts/font12.fntdata"/><Relationship Id="rId54" Type="http://schemas.openxmlformats.org/officeDocument/2006/relationships/font" Target="fonts/font11.fntdata"/><Relationship Id="rId53" Type="http://schemas.openxmlformats.org/officeDocument/2006/relationships/font" Target="fonts/font10.fntdata"/><Relationship Id="rId52" Type="http://schemas.openxmlformats.org/officeDocument/2006/relationships/font" Target="fonts/font9.fntdata"/><Relationship Id="rId51" Type="http://schemas.openxmlformats.org/officeDocument/2006/relationships/font" Target="fonts/font8.fntdata"/><Relationship Id="rId50" Type="http://schemas.openxmlformats.org/officeDocument/2006/relationships/font" Target="fonts/font7.fntdata"/><Relationship Id="rId5" Type="http://schemas.openxmlformats.org/officeDocument/2006/relationships/notesMaster" Target="notesMasters/notesMaster1.xml"/><Relationship Id="rId49" Type="http://schemas.openxmlformats.org/officeDocument/2006/relationships/font" Target="fonts/font6.fntdata"/><Relationship Id="rId48" Type="http://schemas.openxmlformats.org/officeDocument/2006/relationships/font" Target="fonts/font5.fntdata"/><Relationship Id="rId47" Type="http://schemas.openxmlformats.org/officeDocument/2006/relationships/font" Target="fonts/font4.fntdata"/><Relationship Id="rId46" Type="http://schemas.openxmlformats.org/officeDocument/2006/relationships/font" Target="fonts/font3.fntdata"/><Relationship Id="rId45" Type="http://schemas.openxmlformats.org/officeDocument/2006/relationships/font" Target="fonts/font2.fntdata"/><Relationship Id="rId44" Type="http://schemas.openxmlformats.org/officeDocument/2006/relationships/font" Target="fonts/font1.fntdata"/><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2.xml"/><Relationship Id="rId39" Type="http://schemas.openxmlformats.org/officeDocument/2006/relationships/handoutMaster" Target="handoutMasters/handoutMaster1.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3.vml.rels><?xml version="1.0" encoding="UTF-8" standalone="yes"?>
<Relationships xmlns="http://schemas.openxmlformats.org/package/2006/relationships"><Relationship Id="rId4" Type="http://schemas.openxmlformats.org/officeDocument/2006/relationships/image" Target="../media/image62.emf"/><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image" Target="../media/image58.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8.e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1447.xml"/><Relationship Id="rId3" Type="http://schemas.openxmlformats.org/officeDocument/2006/relationships/tags" Target="../tags/tag1446.xml"/><Relationship Id="rId2" Type="http://schemas.openxmlformats.org/officeDocument/2006/relationships/tags" Target="../tags/tag1445.xml"/><Relationship Id="rId1" Type="http://schemas.openxmlformats.org/officeDocument/2006/relationships/tags" Target="../tags/tag144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1443.xml"/><Relationship Id="rId5" Type="http://schemas.openxmlformats.org/officeDocument/2006/relationships/tags" Target="../tags/tag1442.xml"/><Relationship Id="rId4" Type="http://schemas.openxmlformats.org/officeDocument/2006/relationships/tags" Target="../tags/tag1441.xml"/><Relationship Id="rId3" Type="http://schemas.openxmlformats.org/officeDocument/2006/relationships/tags" Target="../tags/tag1440.xml"/><Relationship Id="rId2" Type="http://schemas.openxmlformats.org/officeDocument/2006/relationships/tags" Target="../tags/tag1439.xml"/><Relationship Id="rId1" Type="http://schemas.openxmlformats.org/officeDocument/2006/relationships/tags" Target="../tags/tag143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498.xml"/><Relationship Id="rId3" Type="http://schemas.openxmlformats.org/officeDocument/2006/relationships/tags" Target="../tags/tag497.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864.xml"/><Relationship Id="rId3" Type="http://schemas.openxmlformats.org/officeDocument/2006/relationships/tags" Target="../tags/tag863.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1065.xml"/><Relationship Id="rId3" Type="http://schemas.openxmlformats.org/officeDocument/2006/relationships/tags" Target="../tags/tag1064.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1316.xml"/><Relationship Id="rId4" Type="http://schemas.openxmlformats.org/officeDocument/2006/relationships/tags" Target="../tags/tag1315.xml"/><Relationship Id="rId3" Type="http://schemas.openxmlformats.org/officeDocument/2006/relationships/tags" Target="../tags/tag1314.xml"/><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1344.xml"/><Relationship Id="rId4" Type="http://schemas.openxmlformats.org/officeDocument/2006/relationships/tags" Target="../tags/tag1343.xml"/><Relationship Id="rId3" Type="http://schemas.openxmlformats.org/officeDocument/2006/relationships/tags" Target="../tags/tag1342.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1397.xml"/><Relationship Id="rId4" Type="http://schemas.openxmlformats.org/officeDocument/2006/relationships/tags" Target="../tags/tag1396.xml"/><Relationship Id="rId3" Type="http://schemas.openxmlformats.org/officeDocument/2006/relationships/tags" Target="../tags/tag1395.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1409.xml"/><Relationship Id="rId4" Type="http://schemas.openxmlformats.org/officeDocument/2006/relationships/tags" Target="../tags/tag1408.xml"/><Relationship Id="rId3" Type="http://schemas.openxmlformats.org/officeDocument/2006/relationships/tags" Target="../tags/tag1407.xml"/><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1437.xml"/><Relationship Id="rId4" Type="http://schemas.openxmlformats.org/officeDocument/2006/relationships/tags" Target="../tags/tag1436.xml"/><Relationship Id="rId3" Type="http://schemas.openxmlformats.org/officeDocument/2006/relationships/tags" Target="../tags/tag1435.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DAEF730-554A-4C31-AC8F-C3E8827AFB1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DAEF730-554A-4C31-AC8F-C3E8827AFB1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DAEF730-554A-4C31-AC8F-C3E8827AFB1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DAEF730-554A-4C31-AC8F-C3E8827AFB1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9DAEF730-554A-4C31-AC8F-C3E8827AFB1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tags" Target="../tags/tag112.xml"/><Relationship Id="rId6" Type="http://schemas.openxmlformats.org/officeDocument/2006/relationships/tags" Target="../tags/tag111.xml"/><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20.xml"/><Relationship Id="rId8" Type="http://schemas.openxmlformats.org/officeDocument/2006/relationships/tags" Target="../tags/tag119.xml"/><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tags" Target="../tags/tag131.xml"/><Relationship Id="rId7" Type="http://schemas.openxmlformats.org/officeDocument/2006/relationships/tags" Target="../tags/tag130.xml"/><Relationship Id="rId6" Type="http://schemas.openxmlformats.org/officeDocument/2006/relationships/tags" Target="../tags/tag129.xml"/><Relationship Id="rId5" Type="http://schemas.openxmlformats.org/officeDocument/2006/relationships/tags" Target="../tags/tag128.xml"/><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0" Type="http://schemas.openxmlformats.org/officeDocument/2006/relationships/tags" Target="../tags/tag133.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60.xml"/><Relationship Id="rId7" Type="http://schemas.openxmlformats.org/officeDocument/2006/relationships/image" Target="../media/image8.png"/><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7" Type="http://schemas.openxmlformats.org/officeDocument/2006/relationships/image" Target="../media/image2.png"/><Relationship Id="rId16" Type="http://schemas.openxmlformats.org/officeDocument/2006/relationships/tags" Target="../tags/tag29.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image" Target="../media/image1.png"/><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65.xml"/><Relationship Id="rId7" Type="http://schemas.openxmlformats.org/officeDocument/2006/relationships/image" Target="../media/image9.png"/><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image" Target="../media/image10.png"/><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image" Target="../media/image12.png"/><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5" Type="http://schemas.openxmlformats.org/officeDocument/2006/relationships/tags" Target="../tags/tag181.xml"/><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88.xml"/><Relationship Id="rId8" Type="http://schemas.openxmlformats.org/officeDocument/2006/relationships/tags" Target="../tags/tag187.xml"/><Relationship Id="rId7" Type="http://schemas.openxmlformats.org/officeDocument/2006/relationships/tags" Target="../tags/tag186.xml"/><Relationship Id="rId6" Type="http://schemas.openxmlformats.org/officeDocument/2006/relationships/tags" Target="../tags/tag185.xml"/><Relationship Id="rId5" Type="http://schemas.openxmlformats.org/officeDocument/2006/relationships/image" Target="../media/image10.png"/><Relationship Id="rId4" Type="http://schemas.openxmlformats.org/officeDocument/2006/relationships/tags" Target="../tags/tag184.xml"/><Relationship Id="rId32" Type="http://schemas.openxmlformats.org/officeDocument/2006/relationships/tags" Target="../tags/tag211.xml"/><Relationship Id="rId31" Type="http://schemas.openxmlformats.org/officeDocument/2006/relationships/tags" Target="../tags/tag210.xml"/><Relationship Id="rId30" Type="http://schemas.openxmlformats.org/officeDocument/2006/relationships/tags" Target="../tags/tag209.xml"/><Relationship Id="rId3" Type="http://schemas.openxmlformats.org/officeDocument/2006/relationships/tags" Target="../tags/tag183.xml"/><Relationship Id="rId29" Type="http://schemas.openxmlformats.org/officeDocument/2006/relationships/tags" Target="../tags/tag208.xml"/><Relationship Id="rId28" Type="http://schemas.openxmlformats.org/officeDocument/2006/relationships/tags" Target="../tags/tag207.xml"/><Relationship Id="rId27" Type="http://schemas.openxmlformats.org/officeDocument/2006/relationships/tags" Target="../tags/tag206.xml"/><Relationship Id="rId26" Type="http://schemas.openxmlformats.org/officeDocument/2006/relationships/tags" Target="../tags/tag205.xml"/><Relationship Id="rId25" Type="http://schemas.openxmlformats.org/officeDocument/2006/relationships/tags" Target="../tags/tag204.xml"/><Relationship Id="rId24" Type="http://schemas.openxmlformats.org/officeDocument/2006/relationships/tags" Target="../tags/tag203.xml"/><Relationship Id="rId23" Type="http://schemas.openxmlformats.org/officeDocument/2006/relationships/tags" Target="../tags/tag202.xml"/><Relationship Id="rId22" Type="http://schemas.openxmlformats.org/officeDocument/2006/relationships/tags" Target="../tags/tag201.xml"/><Relationship Id="rId21" Type="http://schemas.openxmlformats.org/officeDocument/2006/relationships/tags" Target="../tags/tag200.xml"/><Relationship Id="rId20" Type="http://schemas.openxmlformats.org/officeDocument/2006/relationships/tags" Target="../tags/tag199.xml"/><Relationship Id="rId2" Type="http://schemas.openxmlformats.org/officeDocument/2006/relationships/tags" Target="../tags/tag182.xml"/><Relationship Id="rId19" Type="http://schemas.openxmlformats.org/officeDocument/2006/relationships/tags" Target="../tags/tag198.xml"/><Relationship Id="rId18" Type="http://schemas.openxmlformats.org/officeDocument/2006/relationships/tags" Target="../tags/tag197.xml"/><Relationship Id="rId17" Type="http://schemas.openxmlformats.org/officeDocument/2006/relationships/tags" Target="../tags/tag196.xml"/><Relationship Id="rId16" Type="http://schemas.openxmlformats.org/officeDocument/2006/relationships/tags" Target="../tags/tag195.xml"/><Relationship Id="rId15" Type="http://schemas.openxmlformats.org/officeDocument/2006/relationships/tags" Target="../tags/tag194.xml"/><Relationship Id="rId14" Type="http://schemas.openxmlformats.org/officeDocument/2006/relationships/tags" Target="../tags/tag193.xml"/><Relationship Id="rId13" Type="http://schemas.openxmlformats.org/officeDocument/2006/relationships/tags" Target="../tags/tag192.xml"/><Relationship Id="rId12" Type="http://schemas.openxmlformats.org/officeDocument/2006/relationships/tags" Target="../tags/tag191.xml"/><Relationship Id="rId11" Type="http://schemas.openxmlformats.org/officeDocument/2006/relationships/tags" Target="../tags/tag190.xml"/><Relationship Id="rId10" Type="http://schemas.openxmlformats.org/officeDocument/2006/relationships/tags" Target="../tags/tag189.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18.xml"/><Relationship Id="rId8" Type="http://schemas.openxmlformats.org/officeDocument/2006/relationships/tags" Target="../tags/tag217.xml"/><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7" Type="http://schemas.openxmlformats.org/officeDocument/2006/relationships/tags" Target="../tags/tag246.xml"/><Relationship Id="rId36" Type="http://schemas.openxmlformats.org/officeDocument/2006/relationships/tags" Target="../tags/tag245.xml"/><Relationship Id="rId35" Type="http://schemas.openxmlformats.org/officeDocument/2006/relationships/tags" Target="../tags/tag244.xml"/><Relationship Id="rId34" Type="http://schemas.openxmlformats.org/officeDocument/2006/relationships/tags" Target="../tags/tag243.xml"/><Relationship Id="rId33" Type="http://schemas.openxmlformats.org/officeDocument/2006/relationships/tags" Target="../tags/tag242.xml"/><Relationship Id="rId32" Type="http://schemas.openxmlformats.org/officeDocument/2006/relationships/tags" Target="../tags/tag241.xml"/><Relationship Id="rId31" Type="http://schemas.openxmlformats.org/officeDocument/2006/relationships/tags" Target="../tags/tag240.xml"/><Relationship Id="rId30" Type="http://schemas.openxmlformats.org/officeDocument/2006/relationships/tags" Target="../tags/tag239.xml"/><Relationship Id="rId3" Type="http://schemas.openxmlformats.org/officeDocument/2006/relationships/tags" Target="../tags/tag212.xml"/><Relationship Id="rId29" Type="http://schemas.openxmlformats.org/officeDocument/2006/relationships/tags" Target="../tags/tag238.xml"/><Relationship Id="rId28" Type="http://schemas.openxmlformats.org/officeDocument/2006/relationships/tags" Target="../tags/tag237.xml"/><Relationship Id="rId27" Type="http://schemas.openxmlformats.org/officeDocument/2006/relationships/tags" Target="../tags/tag236.xml"/><Relationship Id="rId26" Type="http://schemas.openxmlformats.org/officeDocument/2006/relationships/tags" Target="../tags/tag235.xml"/><Relationship Id="rId25" Type="http://schemas.openxmlformats.org/officeDocument/2006/relationships/tags" Target="../tags/tag234.xml"/><Relationship Id="rId24" Type="http://schemas.openxmlformats.org/officeDocument/2006/relationships/tags" Target="../tags/tag233.xml"/><Relationship Id="rId23" Type="http://schemas.openxmlformats.org/officeDocument/2006/relationships/tags" Target="../tags/tag232.xml"/><Relationship Id="rId22" Type="http://schemas.openxmlformats.org/officeDocument/2006/relationships/tags" Target="../tags/tag231.xml"/><Relationship Id="rId21" Type="http://schemas.openxmlformats.org/officeDocument/2006/relationships/tags" Target="../tags/tag230.xml"/><Relationship Id="rId20" Type="http://schemas.openxmlformats.org/officeDocument/2006/relationships/tags" Target="../tags/tag229.xml"/><Relationship Id="rId2" Type="http://schemas.openxmlformats.org/officeDocument/2006/relationships/image" Target="../media/image13.png"/><Relationship Id="rId19" Type="http://schemas.openxmlformats.org/officeDocument/2006/relationships/tags" Target="../tags/tag228.xml"/><Relationship Id="rId18" Type="http://schemas.openxmlformats.org/officeDocument/2006/relationships/tags" Target="../tags/tag227.xml"/><Relationship Id="rId17" Type="http://schemas.openxmlformats.org/officeDocument/2006/relationships/tags" Target="../tags/tag226.xml"/><Relationship Id="rId16" Type="http://schemas.openxmlformats.org/officeDocument/2006/relationships/tags" Target="../tags/tag225.xml"/><Relationship Id="rId15" Type="http://schemas.openxmlformats.org/officeDocument/2006/relationships/tags" Target="../tags/tag224.xml"/><Relationship Id="rId14" Type="http://schemas.openxmlformats.org/officeDocument/2006/relationships/tags" Target="../tags/tag223.xml"/><Relationship Id="rId13" Type="http://schemas.openxmlformats.org/officeDocument/2006/relationships/tags" Target="../tags/tag222.xml"/><Relationship Id="rId12" Type="http://schemas.openxmlformats.org/officeDocument/2006/relationships/tags" Target="../tags/tag221.xml"/><Relationship Id="rId11" Type="http://schemas.openxmlformats.org/officeDocument/2006/relationships/tags" Target="../tags/tag220.xml"/><Relationship Id="rId10" Type="http://schemas.openxmlformats.org/officeDocument/2006/relationships/tags" Target="../tags/tag219.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tags" Target="../tags/tag249.xml"/><Relationship Id="rId5" Type="http://schemas.openxmlformats.org/officeDocument/2006/relationships/tags" Target="../tags/tag248.xml"/><Relationship Id="rId4" Type="http://schemas.microsoft.com/office/2007/relationships/hdphoto" Target="../media/image15.wdp"/><Relationship Id="rId3" Type="http://schemas.openxmlformats.org/officeDocument/2006/relationships/image" Target="../media/image14.jpeg"/><Relationship Id="rId2" Type="http://schemas.openxmlformats.org/officeDocument/2006/relationships/tags" Target="../tags/tag247.xml"/><Relationship Id="rId15" Type="http://schemas.microsoft.com/office/2007/relationships/hdphoto" Target="../media/image17.wdp"/><Relationship Id="rId14" Type="http://schemas.openxmlformats.org/officeDocument/2006/relationships/image" Target="../media/image16.png"/><Relationship Id="rId13" Type="http://schemas.openxmlformats.org/officeDocument/2006/relationships/tags" Target="../tags/tag256.xml"/><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263.xml"/><Relationship Id="rId8" Type="http://schemas.openxmlformats.org/officeDocument/2006/relationships/tags" Target="../tags/tag262.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4" Type="http://schemas.openxmlformats.org/officeDocument/2006/relationships/tags" Target="../tags/tag278.xml"/><Relationship Id="rId23" Type="http://schemas.openxmlformats.org/officeDocument/2006/relationships/tags" Target="../tags/tag277.xml"/><Relationship Id="rId22" Type="http://schemas.openxmlformats.org/officeDocument/2006/relationships/tags" Target="../tags/tag276.xml"/><Relationship Id="rId21" Type="http://schemas.openxmlformats.org/officeDocument/2006/relationships/tags" Target="../tags/tag275.xml"/><Relationship Id="rId20" Type="http://schemas.openxmlformats.org/officeDocument/2006/relationships/tags" Target="../tags/tag274.xml"/><Relationship Id="rId2" Type="http://schemas.openxmlformats.org/officeDocument/2006/relationships/image" Target="../media/image7.png"/><Relationship Id="rId19" Type="http://schemas.openxmlformats.org/officeDocument/2006/relationships/tags" Target="../tags/tag273.xml"/><Relationship Id="rId18" Type="http://schemas.openxmlformats.org/officeDocument/2006/relationships/tags" Target="../tags/tag272.xml"/><Relationship Id="rId17" Type="http://schemas.openxmlformats.org/officeDocument/2006/relationships/tags" Target="../tags/tag271.xml"/><Relationship Id="rId16" Type="http://schemas.openxmlformats.org/officeDocument/2006/relationships/tags" Target="../tags/tag270.xml"/><Relationship Id="rId15" Type="http://schemas.openxmlformats.org/officeDocument/2006/relationships/tags" Target="../tags/tag269.xml"/><Relationship Id="rId14" Type="http://schemas.openxmlformats.org/officeDocument/2006/relationships/tags" Target="../tags/tag268.xml"/><Relationship Id="rId13" Type="http://schemas.openxmlformats.org/officeDocument/2006/relationships/tags" Target="../tags/tag267.xml"/><Relationship Id="rId12" Type="http://schemas.openxmlformats.org/officeDocument/2006/relationships/tags" Target="../tags/tag266.xml"/><Relationship Id="rId11" Type="http://schemas.openxmlformats.org/officeDocument/2006/relationships/tags" Target="../tags/tag265.xml"/><Relationship Id="rId10" Type="http://schemas.openxmlformats.org/officeDocument/2006/relationships/tags" Target="../tags/tag264.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83.xml"/><Relationship Id="rId7" Type="http://schemas.openxmlformats.org/officeDocument/2006/relationships/image" Target="../media/image19.png"/><Relationship Id="rId6" Type="http://schemas.openxmlformats.org/officeDocument/2006/relationships/tags" Target="../tags/tag282.xml"/><Relationship Id="rId5" Type="http://schemas.openxmlformats.org/officeDocument/2006/relationships/tags" Target="../tags/tag281.xml"/><Relationship Id="rId4" Type="http://schemas.openxmlformats.org/officeDocument/2006/relationships/image" Target="../media/image18.png"/><Relationship Id="rId3" Type="http://schemas.openxmlformats.org/officeDocument/2006/relationships/tags" Target="../tags/tag280.xml"/><Relationship Id="rId2" Type="http://schemas.openxmlformats.org/officeDocument/2006/relationships/tags" Target="../tags/tag279.xml"/><Relationship Id="rId13" Type="http://schemas.openxmlformats.org/officeDocument/2006/relationships/tags" Target="../tags/tag287.xml"/><Relationship Id="rId12" Type="http://schemas.openxmlformats.org/officeDocument/2006/relationships/tags" Target="../tags/tag286.xml"/><Relationship Id="rId11" Type="http://schemas.openxmlformats.org/officeDocument/2006/relationships/tags" Target="../tags/tag285.xml"/><Relationship Id="rId10" Type="http://schemas.openxmlformats.org/officeDocument/2006/relationships/tags" Target="../tags/tag284.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image" Target="../media/image10.png"/><Relationship Id="rId4" Type="http://schemas.openxmlformats.org/officeDocument/2006/relationships/tags" Target="../tags/tag290.xml"/><Relationship Id="rId3" Type="http://schemas.openxmlformats.org/officeDocument/2006/relationships/tags" Target="../tags/tag289.xml"/><Relationship Id="rId20" Type="http://schemas.openxmlformats.org/officeDocument/2006/relationships/tags" Target="../tags/tag305.xml"/><Relationship Id="rId2" Type="http://schemas.openxmlformats.org/officeDocument/2006/relationships/tags" Target="../tags/tag288.xml"/><Relationship Id="rId19" Type="http://schemas.openxmlformats.org/officeDocument/2006/relationships/tags" Target="../tags/tag304.xml"/><Relationship Id="rId18" Type="http://schemas.openxmlformats.org/officeDocument/2006/relationships/tags" Target="../tags/tag303.xml"/><Relationship Id="rId17" Type="http://schemas.openxmlformats.org/officeDocument/2006/relationships/tags" Target="../tags/tag302.xml"/><Relationship Id="rId16" Type="http://schemas.openxmlformats.org/officeDocument/2006/relationships/tags" Target="../tags/tag301.xml"/><Relationship Id="rId15" Type="http://schemas.openxmlformats.org/officeDocument/2006/relationships/tags" Target="../tags/tag300.xml"/><Relationship Id="rId14" Type="http://schemas.openxmlformats.org/officeDocument/2006/relationships/tags" Target="../tags/tag299.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7" Type="http://schemas.openxmlformats.org/officeDocument/2006/relationships/image" Target="../media/image2.png"/><Relationship Id="rId16" Type="http://schemas.openxmlformats.org/officeDocument/2006/relationships/tags" Target="../tags/tag43.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image" Target="../media/image1.png"/><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4" Type="http://schemas.openxmlformats.org/officeDocument/2006/relationships/tags" Target="../tags/tag316.xml"/><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tags" Target="../tags/tag317.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4" Type="http://schemas.openxmlformats.org/officeDocument/2006/relationships/tags" Target="../tags/tag320.xml"/><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7" Type="http://schemas.openxmlformats.org/officeDocument/2006/relationships/tags" Target="../tags/tag326.xml"/><Relationship Id="rId6" Type="http://schemas.openxmlformats.org/officeDocument/2006/relationships/tags" Target="../tags/tag325.xml"/><Relationship Id="rId5" Type="http://schemas.openxmlformats.org/officeDocument/2006/relationships/tags" Target="../tags/tag324.xml"/><Relationship Id="rId4" Type="http://schemas.openxmlformats.org/officeDocument/2006/relationships/tags" Target="../tags/tag323.xml"/><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4" Type="http://schemas.openxmlformats.org/officeDocument/2006/relationships/tags" Target="../tags/tag329.xml"/><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7" Type="http://schemas.openxmlformats.org/officeDocument/2006/relationships/image" Target="../media/image2.png"/><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image" Target="../media/image1.png"/><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7" Type="http://schemas.openxmlformats.org/officeDocument/2006/relationships/image" Target="../media/image20.png"/><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43.xml"/><Relationship Id="rId7" Type="http://schemas.openxmlformats.org/officeDocument/2006/relationships/image" Target="../media/image21.png"/><Relationship Id="rId6" Type="http://schemas.openxmlformats.org/officeDocument/2006/relationships/tags" Target="../tags/tag342.xml"/><Relationship Id="rId5" Type="http://schemas.openxmlformats.org/officeDocument/2006/relationships/tags" Target="../tags/tag341.xml"/><Relationship Id="rId4" Type="http://schemas.openxmlformats.org/officeDocument/2006/relationships/tags" Target="../tags/tag340.xml"/><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49.xml"/><Relationship Id="rId7" Type="http://schemas.openxmlformats.org/officeDocument/2006/relationships/image" Target="../media/image22.png"/><Relationship Id="rId6" Type="http://schemas.openxmlformats.org/officeDocument/2006/relationships/tags" Target="../tags/tag348.xml"/><Relationship Id="rId5" Type="http://schemas.openxmlformats.org/officeDocument/2006/relationships/tags" Target="../tags/tag347.xml"/><Relationship Id="rId4" Type="http://schemas.openxmlformats.org/officeDocument/2006/relationships/tags" Target="../tags/tag346.xml"/><Relationship Id="rId3" Type="http://schemas.openxmlformats.org/officeDocument/2006/relationships/tags" Target="../tags/tag345.xml"/><Relationship Id="rId2" Type="http://schemas.openxmlformats.org/officeDocument/2006/relationships/tags" Target="../tags/tag344.xm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55.xml"/><Relationship Id="rId7" Type="http://schemas.openxmlformats.org/officeDocument/2006/relationships/image" Target="../media/image23.png"/><Relationship Id="rId6" Type="http://schemas.openxmlformats.org/officeDocument/2006/relationships/tags" Target="../tags/tag354.xml"/><Relationship Id="rId5" Type="http://schemas.openxmlformats.org/officeDocument/2006/relationships/tags" Target="../tags/tag353.xml"/><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363.xml"/><Relationship Id="rId8" Type="http://schemas.openxmlformats.org/officeDocument/2006/relationships/tags" Target="../tags/tag362.xml"/><Relationship Id="rId7" Type="http://schemas.openxmlformats.org/officeDocument/2006/relationships/tags" Target="../tags/tag361.xml"/><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6" Type="http://schemas.openxmlformats.org/officeDocument/2006/relationships/tags" Target="../tags/tag369.xml"/><Relationship Id="rId15" Type="http://schemas.openxmlformats.org/officeDocument/2006/relationships/tags" Target="../tags/tag368.xml"/><Relationship Id="rId14" Type="http://schemas.openxmlformats.org/officeDocument/2006/relationships/tags" Target="../tags/tag367.xml"/><Relationship Id="rId13" Type="http://schemas.openxmlformats.org/officeDocument/2006/relationships/tags" Target="../tags/tag366.xml"/><Relationship Id="rId12" Type="http://schemas.openxmlformats.org/officeDocument/2006/relationships/tags" Target="../tags/tag365.xml"/><Relationship Id="rId11" Type="http://schemas.openxmlformats.org/officeDocument/2006/relationships/image" Target="../media/image24.png"/><Relationship Id="rId10" Type="http://schemas.openxmlformats.org/officeDocument/2006/relationships/tags" Target="../tags/tag364.xml"/><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tags" Target="../tags/tag374.xml"/><Relationship Id="rId5" Type="http://schemas.openxmlformats.org/officeDocument/2006/relationships/tags" Target="../tags/tag373.xml"/><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382.xml"/><Relationship Id="rId8" Type="http://schemas.openxmlformats.org/officeDocument/2006/relationships/tags" Target="../tags/tag381.xml"/><Relationship Id="rId7" Type="http://schemas.openxmlformats.org/officeDocument/2006/relationships/tags" Target="../tags/tag380.xml"/><Relationship Id="rId6" Type="http://schemas.openxmlformats.org/officeDocument/2006/relationships/tags" Target="../tags/tag379.xml"/><Relationship Id="rId5" Type="http://schemas.openxmlformats.org/officeDocument/2006/relationships/tags" Target="../tags/tag378.xml"/><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tags" Target="../tags/tag375.xml"/><Relationship Id="rId11" Type="http://schemas.openxmlformats.org/officeDocument/2006/relationships/tags" Target="../tags/tag384.xml"/><Relationship Id="rId10" Type="http://schemas.openxmlformats.org/officeDocument/2006/relationships/tags" Target="../tags/tag383.xm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92.xml"/><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tags" Target="../tags/tag385.xml"/><Relationship Id="rId13" Type="http://schemas.openxmlformats.org/officeDocument/2006/relationships/tags" Target="../tags/tag396.xml"/><Relationship Id="rId12" Type="http://schemas.openxmlformats.org/officeDocument/2006/relationships/tags" Target="../tags/tag395.xml"/><Relationship Id="rId11" Type="http://schemas.openxmlformats.org/officeDocument/2006/relationships/tags" Target="../tags/tag394.xml"/><Relationship Id="rId10" Type="http://schemas.openxmlformats.org/officeDocument/2006/relationships/tags" Target="../tags/tag393.xm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404.xml"/><Relationship Id="rId8" Type="http://schemas.openxmlformats.org/officeDocument/2006/relationships/tags" Target="../tags/tag403.xml"/><Relationship Id="rId7" Type="http://schemas.openxmlformats.org/officeDocument/2006/relationships/tags" Target="../tags/tag402.xml"/><Relationship Id="rId6" Type="http://schemas.openxmlformats.org/officeDocument/2006/relationships/tags" Target="../tags/tag401.xml"/><Relationship Id="rId5" Type="http://schemas.openxmlformats.org/officeDocument/2006/relationships/tags" Target="../tags/tag400.xml"/><Relationship Id="rId4" Type="http://schemas.openxmlformats.org/officeDocument/2006/relationships/tags" Target="../tags/tag399.xml"/><Relationship Id="rId3" Type="http://schemas.openxmlformats.org/officeDocument/2006/relationships/tags" Target="../tags/tag398.xml"/><Relationship Id="rId2" Type="http://schemas.openxmlformats.org/officeDocument/2006/relationships/tags" Target="../tags/tag397.xml"/><Relationship Id="rId11" Type="http://schemas.openxmlformats.org/officeDocument/2006/relationships/image" Target="../media/image27.jpeg"/><Relationship Id="rId10" Type="http://schemas.openxmlformats.org/officeDocument/2006/relationships/tags" Target="../tags/tag405.xm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410.xml"/><Relationship Id="rId7" Type="http://schemas.openxmlformats.org/officeDocument/2006/relationships/image" Target="../media/image29.png"/><Relationship Id="rId6" Type="http://schemas.openxmlformats.org/officeDocument/2006/relationships/tags" Target="../tags/tag409.xml"/><Relationship Id="rId5" Type="http://schemas.openxmlformats.org/officeDocument/2006/relationships/image" Target="../media/image28.png"/><Relationship Id="rId4" Type="http://schemas.openxmlformats.org/officeDocument/2006/relationships/tags" Target="../tags/tag408.xml"/><Relationship Id="rId3" Type="http://schemas.openxmlformats.org/officeDocument/2006/relationships/tags" Target="../tags/tag407.xml"/><Relationship Id="rId2" Type="http://schemas.openxmlformats.org/officeDocument/2006/relationships/tags" Target="../tags/tag40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7" Type="http://schemas.openxmlformats.org/officeDocument/2006/relationships/image" Target="../media/image2.png"/><Relationship Id="rId16" Type="http://schemas.openxmlformats.org/officeDocument/2006/relationships/tags" Target="../tags/tag71.xml"/><Relationship Id="rId15" Type="http://schemas.openxmlformats.org/officeDocument/2006/relationships/tags" Target="../tags/tag70.xml"/><Relationship Id="rId14" Type="http://schemas.openxmlformats.org/officeDocument/2006/relationships/tags" Target="../tags/tag69.xml"/><Relationship Id="rId13" Type="http://schemas.openxmlformats.org/officeDocument/2006/relationships/tags" Target="../tags/tag68.xml"/><Relationship Id="rId12" Type="http://schemas.openxmlformats.org/officeDocument/2006/relationships/image" Target="../media/image1.png"/><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417.xml"/><Relationship Id="rId8" Type="http://schemas.openxmlformats.org/officeDocument/2006/relationships/tags" Target="../tags/tag416.xml"/><Relationship Id="rId7" Type="http://schemas.openxmlformats.org/officeDocument/2006/relationships/tags" Target="../tags/tag415.xml"/><Relationship Id="rId6" Type="http://schemas.openxmlformats.org/officeDocument/2006/relationships/tags" Target="../tags/tag414.xml"/><Relationship Id="rId5" Type="http://schemas.openxmlformats.org/officeDocument/2006/relationships/tags" Target="../tags/tag413.xml"/><Relationship Id="rId4" Type="http://schemas.openxmlformats.org/officeDocument/2006/relationships/tags" Target="../tags/tag412.xml"/><Relationship Id="rId3" Type="http://schemas.openxmlformats.org/officeDocument/2006/relationships/image" Target="../media/image31.png"/><Relationship Id="rId2" Type="http://schemas.openxmlformats.org/officeDocument/2006/relationships/tags" Target="../tags/tag411.xml"/><Relationship Id="rId13" Type="http://schemas.openxmlformats.org/officeDocument/2006/relationships/image" Target="../media/image32.jpeg"/><Relationship Id="rId12" Type="http://schemas.openxmlformats.org/officeDocument/2006/relationships/tags" Target="../tags/tag420.xml"/><Relationship Id="rId11" Type="http://schemas.openxmlformats.org/officeDocument/2006/relationships/tags" Target="../tags/tag419.xml"/><Relationship Id="rId10" Type="http://schemas.openxmlformats.org/officeDocument/2006/relationships/tags" Target="../tags/tag418.xml"/><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5" Type="http://schemas.openxmlformats.org/officeDocument/2006/relationships/image" Target="../media/image34.png"/><Relationship Id="rId4" Type="http://schemas.openxmlformats.org/officeDocument/2006/relationships/tags" Target="../tags/tag422.xml"/><Relationship Id="rId3" Type="http://schemas.openxmlformats.org/officeDocument/2006/relationships/image" Target="../media/image33.png"/><Relationship Id="rId2" Type="http://schemas.openxmlformats.org/officeDocument/2006/relationships/tags" Target="../tags/tag421.xml"/><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7" Type="http://schemas.openxmlformats.org/officeDocument/2006/relationships/tags" Target="../tags/tag428.xml"/><Relationship Id="rId6" Type="http://schemas.openxmlformats.org/officeDocument/2006/relationships/tags" Target="../tags/tag427.xml"/><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9" Type="http://schemas.openxmlformats.org/officeDocument/2006/relationships/tags" Target="../tags/tag435.xml"/><Relationship Id="rId8" Type="http://schemas.openxmlformats.org/officeDocument/2006/relationships/tags" Target="../tags/tag434.xml"/><Relationship Id="rId7" Type="http://schemas.openxmlformats.org/officeDocument/2006/relationships/tags" Target="../tags/tag433.xml"/><Relationship Id="rId6" Type="http://schemas.openxmlformats.org/officeDocument/2006/relationships/tags" Target="../tags/tag432.xml"/><Relationship Id="rId5" Type="http://schemas.openxmlformats.org/officeDocument/2006/relationships/tags" Target="../tags/tag431.xml"/><Relationship Id="rId4" Type="http://schemas.openxmlformats.org/officeDocument/2006/relationships/image" Target="../media/image35.png"/><Relationship Id="rId3" Type="http://schemas.openxmlformats.org/officeDocument/2006/relationships/tags" Target="../tags/tag430.xml"/><Relationship Id="rId2" Type="http://schemas.openxmlformats.org/officeDocument/2006/relationships/tags" Target="../tags/tag429.xml"/><Relationship Id="rId10" Type="http://schemas.openxmlformats.org/officeDocument/2006/relationships/tags" Target="../tags/tag436.xml"/><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tags" Target="../tags/tag447.xml"/><Relationship Id="rId7" Type="http://schemas.openxmlformats.org/officeDocument/2006/relationships/tags" Target="../tags/tag446.xml"/><Relationship Id="rId6" Type="http://schemas.openxmlformats.org/officeDocument/2006/relationships/image" Target="../media/image37.png"/><Relationship Id="rId5" Type="http://schemas.openxmlformats.org/officeDocument/2006/relationships/tags" Target="../tags/tag445.xml"/><Relationship Id="rId4" Type="http://schemas.openxmlformats.org/officeDocument/2006/relationships/image" Target="../media/image36.png"/><Relationship Id="rId3" Type="http://schemas.openxmlformats.org/officeDocument/2006/relationships/tags" Target="../tags/tag444.xml"/><Relationship Id="rId2" Type="http://schemas.openxmlformats.org/officeDocument/2006/relationships/tags" Target="../tags/tag443.xml"/><Relationship Id="rId11" Type="http://schemas.openxmlformats.org/officeDocument/2006/relationships/tags" Target="../tags/tag450.xml"/><Relationship Id="rId10" Type="http://schemas.openxmlformats.org/officeDocument/2006/relationships/tags" Target="../tags/tag449.xml"/><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7" Type="http://schemas.openxmlformats.org/officeDocument/2006/relationships/tags" Target="../tags/tag456.xml"/><Relationship Id="rId6" Type="http://schemas.openxmlformats.org/officeDocument/2006/relationships/tags" Target="../tags/tag455.xml"/><Relationship Id="rId5" Type="http://schemas.openxmlformats.org/officeDocument/2006/relationships/tags" Target="../tags/tag454.xml"/><Relationship Id="rId4" Type="http://schemas.openxmlformats.org/officeDocument/2006/relationships/tags" Target="../tags/tag453.xml"/><Relationship Id="rId3" Type="http://schemas.openxmlformats.org/officeDocument/2006/relationships/tags" Target="../tags/tag452.xml"/><Relationship Id="rId2" Type="http://schemas.openxmlformats.org/officeDocument/2006/relationships/tags" Target="../tags/tag451.xml"/><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7" Type="http://schemas.openxmlformats.org/officeDocument/2006/relationships/tags" Target="../tags/tag462.xml"/><Relationship Id="rId6" Type="http://schemas.openxmlformats.org/officeDocument/2006/relationships/tags" Target="../tags/tag461.xml"/><Relationship Id="rId5" Type="http://schemas.openxmlformats.org/officeDocument/2006/relationships/tags" Target="../tags/tag460.xml"/><Relationship Id="rId4" Type="http://schemas.openxmlformats.org/officeDocument/2006/relationships/tags" Target="../tags/tag459.xml"/><Relationship Id="rId3" Type="http://schemas.openxmlformats.org/officeDocument/2006/relationships/tags" Target="../tags/tag458.xml"/><Relationship Id="rId2" Type="http://schemas.openxmlformats.org/officeDocument/2006/relationships/tags" Target="../tags/tag457.xml"/><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9" Type="http://schemas.openxmlformats.org/officeDocument/2006/relationships/tags" Target="../tags/tag468.xml"/><Relationship Id="rId8" Type="http://schemas.openxmlformats.org/officeDocument/2006/relationships/tags" Target="../tags/tag467.xml"/><Relationship Id="rId7" Type="http://schemas.openxmlformats.org/officeDocument/2006/relationships/tags" Target="../tags/tag466.xml"/><Relationship Id="rId6" Type="http://schemas.openxmlformats.org/officeDocument/2006/relationships/image" Target="../media/image34.png"/><Relationship Id="rId5" Type="http://schemas.openxmlformats.org/officeDocument/2006/relationships/tags" Target="../tags/tag465.xml"/><Relationship Id="rId4" Type="http://schemas.openxmlformats.org/officeDocument/2006/relationships/image" Target="../media/image35.png"/><Relationship Id="rId3" Type="http://schemas.openxmlformats.org/officeDocument/2006/relationships/tags" Target="../tags/tag464.xml"/><Relationship Id="rId2" Type="http://schemas.openxmlformats.org/officeDocument/2006/relationships/tags" Target="../tags/tag463.xml"/><Relationship Id="rId12" Type="http://schemas.openxmlformats.org/officeDocument/2006/relationships/tags" Target="../tags/tag471.xml"/><Relationship Id="rId11" Type="http://schemas.openxmlformats.org/officeDocument/2006/relationships/tags" Target="../tags/tag470.xml"/><Relationship Id="rId10" Type="http://schemas.openxmlformats.org/officeDocument/2006/relationships/tags" Target="../tags/tag46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tags" Target="../tags/tag47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85.xml"/><Relationship Id="rId7" Type="http://schemas.openxmlformats.org/officeDocument/2006/relationships/image" Target="../media/image1.png"/><Relationship Id="rId6" Type="http://schemas.openxmlformats.org/officeDocument/2006/relationships/tags" Target="../tags/tag84.xml"/><Relationship Id="rId5" Type="http://schemas.openxmlformats.org/officeDocument/2006/relationships/image" Target="../media/image3.png"/><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8" Type="http://schemas.openxmlformats.org/officeDocument/2006/relationships/tags" Target="../tags/tag91.xml"/><Relationship Id="rId17" Type="http://schemas.openxmlformats.org/officeDocument/2006/relationships/image" Target="../media/image6.png"/><Relationship Id="rId16" Type="http://schemas.openxmlformats.org/officeDocument/2006/relationships/tags" Target="../tags/tag90.xml"/><Relationship Id="rId15" Type="http://schemas.openxmlformats.org/officeDocument/2006/relationships/tags" Target="../tags/tag89.xml"/><Relationship Id="rId14" Type="http://schemas.openxmlformats.org/officeDocument/2006/relationships/tags" Target="../tags/tag88.xml"/><Relationship Id="rId13" Type="http://schemas.openxmlformats.org/officeDocument/2006/relationships/image" Target="../media/image5.png"/><Relationship Id="rId12" Type="http://schemas.openxmlformats.org/officeDocument/2006/relationships/tags" Target="../tags/tag87.xml"/><Relationship Id="rId11" Type="http://schemas.openxmlformats.org/officeDocument/2006/relationships/image" Target="../media/image2.png"/><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tags" Target="../tags/tag96.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9" name="页脚占位符 8"/>
          <p:cNvSpPr>
            <a:spLocks noGrp="1"/>
          </p:cNvSpPr>
          <p:nvPr>
            <p:ph type="ftr" sz="quarter" idx="11"/>
            <p:custDataLst>
              <p:tags r:id="rId8"/>
            </p:custDataLst>
          </p:nvPr>
        </p:nvSpPr>
        <p:spPr/>
        <p:txBody>
          <a:bodyPr/>
          <a:lstStyle/>
          <a:p>
            <a:endParaRPr lang="zh-CN" altLang="en-US"/>
          </a:p>
        </p:txBody>
      </p:sp>
      <p:sp>
        <p:nvSpPr>
          <p:cNvPr id="13" name="灯片编号占位符 12"/>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4"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6" name="任意多边形: 形状 65"/>
          <p:cNvSpPr/>
          <p:nvPr userDrawn="1">
            <p:custDataLst>
              <p:tags r:id="rId1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userDrawn="1">
            <p:custDataLst>
              <p:tags r:id="rId1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userDrawn="1">
            <p:custDataLst>
              <p:tags r:id="rId1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userDrawn="1">
            <p:custDataLst>
              <p:tags r:id="rId1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userDrawn="1">
            <p:custDataLst>
              <p:tags r:id="rId1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8" name="文本框 17"/>
          <p:cNvSpPr txBox="1"/>
          <p:nvPr userDrawn="1">
            <p:custDataLst>
              <p:tags r:id="rId1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transition spd="slow" advClick="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931584" y="183551"/>
            <a:ext cx="2328832" cy="596721"/>
            <a:chOff x="2703768" y="3673387"/>
            <a:chExt cx="2328832" cy="596721"/>
          </a:xfrm>
        </p:grpSpPr>
        <p:sp>
          <p:nvSpPr>
            <p:cNvPr id="4" name="文本框 3"/>
            <p:cNvSpPr txBox="1"/>
            <p:nvPr>
              <p:custDataLst>
                <p:tags r:id="rId5"/>
              </p:custDataLst>
            </p:nvPr>
          </p:nvSpPr>
          <p:spPr>
            <a:xfrm>
              <a:off x="3277801" y="3704504"/>
              <a:ext cx="1754799" cy="565604"/>
            </a:xfrm>
            <a:prstGeom prst="rect">
              <a:avLst/>
            </a:prstGeom>
            <a:noFill/>
          </p:spPr>
          <p:txBody>
            <a:bodyPr wrap="square" rtlCol="0">
              <a:spAutoFit/>
            </a:bodyPr>
            <a:lstStyle/>
            <a:p>
              <a:pPr algn="dist">
                <a:lnSpc>
                  <a:spcPct val="120000"/>
                </a:lnSpc>
              </a:pPr>
              <a:r>
                <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rPr>
                <a:t>典例精讲</a:t>
              </a:r>
              <a:endPar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5" name="图片 4"/>
            <p:cNvPicPr>
              <a:picLocks noChangeAspect="1"/>
            </p:cNvPicPr>
            <p:nvPr>
              <p:custDataLst>
                <p:tags r:id="rId6"/>
              </p:custDataLst>
            </p:nvPr>
          </p:nvPicPr>
          <p:blipFill>
            <a:blip r:embed="rId7"/>
            <a:stretch>
              <a:fillRect/>
            </a:stretch>
          </p:blipFill>
          <p:spPr>
            <a:xfrm>
              <a:off x="2703768" y="3673387"/>
              <a:ext cx="585455" cy="585455"/>
            </a:xfrm>
            <a:prstGeom prst="rect">
              <a:avLst/>
            </a:prstGeom>
          </p:spPr>
        </p:pic>
        <p:cxnSp>
          <p:nvCxnSpPr>
            <p:cNvPr id="6" name="直接连接符 5"/>
            <p:cNvCxnSpPr/>
            <p:nvPr>
              <p:custDataLst>
                <p:tags r:id="rId8"/>
              </p:custDataLst>
            </p:nvPr>
          </p:nvCxnSpPr>
          <p:spPr>
            <a:xfrm flipH="1">
              <a:off x="3299310" y="3792493"/>
              <a:ext cx="0" cy="435231"/>
            </a:xfrm>
            <a:prstGeom prst="line">
              <a:avLst/>
            </a:prstGeom>
            <a:ln w="28575">
              <a:solidFill>
                <a:srgbClr val="AA66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典例精讲</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grpSp>
        <p:nvGrpSpPr>
          <p:cNvPr id="2" name="组合 1"/>
          <p:cNvGrpSpPr/>
          <p:nvPr userDrawn="1">
            <p:custDataLst>
              <p:tags r:id="rId3"/>
            </p:custDataLst>
          </p:nvPr>
        </p:nvGrpSpPr>
        <p:grpSpPr>
          <a:xfrm>
            <a:off x="4931584" y="220062"/>
            <a:ext cx="2372374" cy="565604"/>
            <a:chOff x="2703768" y="5321451"/>
            <a:chExt cx="2372374" cy="565604"/>
          </a:xfrm>
        </p:grpSpPr>
        <p:sp>
          <p:nvSpPr>
            <p:cNvPr id="3" name="文本框 2"/>
            <p:cNvSpPr txBox="1"/>
            <p:nvPr>
              <p:custDataLst>
                <p:tags r:id="rId4"/>
              </p:custDataLst>
            </p:nvPr>
          </p:nvSpPr>
          <p:spPr>
            <a:xfrm>
              <a:off x="3321343" y="5321451"/>
              <a:ext cx="1754799" cy="565604"/>
            </a:xfrm>
            <a:prstGeom prst="rect">
              <a:avLst/>
            </a:prstGeom>
            <a:noFill/>
          </p:spPr>
          <p:txBody>
            <a:bodyPr wrap="square" rtlCol="0">
              <a:spAutoFit/>
            </a:bodyPr>
            <a:lstStyle/>
            <a:p>
              <a:pPr algn="dist">
                <a:lnSpc>
                  <a:spcPct val="120000"/>
                </a:lnSpc>
              </a:pPr>
              <a:r>
                <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rPr>
                <a:t>拓展延伸</a:t>
              </a:r>
              <a:endPar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4" name="图片 3"/>
            <p:cNvPicPr>
              <a:picLocks noChangeAspect="1"/>
            </p:cNvPicPr>
            <p:nvPr>
              <p:custDataLst>
                <p:tags r:id="rId5"/>
              </p:custDataLst>
            </p:nvPr>
          </p:nvPicPr>
          <p:blipFill>
            <a:blip r:embed="rId6"/>
            <a:stretch>
              <a:fillRect/>
            </a:stretch>
          </p:blipFill>
          <p:spPr>
            <a:xfrm>
              <a:off x="2703768" y="5341287"/>
              <a:ext cx="483549" cy="483549"/>
            </a:xfrm>
            <a:prstGeom prst="rect">
              <a:avLst/>
            </a:prstGeom>
          </p:spPr>
        </p:pic>
        <p:cxnSp>
          <p:nvCxnSpPr>
            <p:cNvPr id="5" name="直接连接符 4"/>
            <p:cNvCxnSpPr/>
            <p:nvPr>
              <p:custDataLst>
                <p:tags r:id="rId7"/>
              </p:custDataLst>
            </p:nvPr>
          </p:nvCxnSpPr>
          <p:spPr>
            <a:xfrm flipH="1">
              <a:off x="3299310" y="5389605"/>
              <a:ext cx="0" cy="435231"/>
            </a:xfrm>
            <a:prstGeom prst="line">
              <a:avLst/>
            </a:prstGeom>
            <a:ln w="28575">
              <a:solidFill>
                <a:srgbClr val="2AA0DA"/>
              </a:solidFill>
            </a:ln>
          </p:spPr>
          <p:style>
            <a:lnRef idx="1">
              <a:schemeClr val="accent1"/>
            </a:lnRef>
            <a:fillRef idx="0">
              <a:schemeClr val="accent1"/>
            </a:fillRef>
            <a:effectRef idx="0">
              <a:schemeClr val="accent1"/>
            </a:effectRef>
            <a:fontRef idx="minor">
              <a:schemeClr val="tx1"/>
            </a:fontRef>
          </p:style>
        </p:cxnSp>
      </p:grpSp>
      <p:sp>
        <p:nvSpPr>
          <p:cNvPr id="6" name="矩形: 圆角 5"/>
          <p:cNvSpPr/>
          <p:nvPr userDrawn="1">
            <p:custDataLst>
              <p:tags r:id="rId8"/>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spTree>
  </p:cSld>
  <p:clrMapOvr>
    <a:masterClrMapping/>
  </p:clrMapOvr>
  <p:transition spd="slow" advClick="0">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探究课堂</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知识拓展</a:t>
              </a:r>
              <a:endParaRPr lang="zh-CN" altLang="en-US" sz="3200" smtClean="0">
                <a:solidFill>
                  <a:srgbClr val="27406A"/>
                </a:solidFill>
                <a:latin typeface="汉仪雅酷黑 65W" panose="020B0604020202020204" charset="-122"/>
                <a:ea typeface="汉仪雅酷黑 65W" panose="020B0604020202020204" charset="-122"/>
                <a:cs typeface="+mn-ea"/>
                <a:sym typeface="+mn-ea"/>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3" name="日期占位符 2"/>
          <p:cNvSpPr>
            <a:spLocks noGrp="1"/>
          </p:cNvSpPr>
          <p:nvPr>
            <p:ph type="dt" sz="half" idx="10"/>
            <p:custDataLst>
              <p:tags r:id="rId6"/>
            </p:custDataLst>
          </p:nvPr>
        </p:nvSpPr>
        <p:spPr>
          <a:xfrm>
            <a:off x="885134" y="6349833"/>
            <a:ext cx="2689215"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23909" y="6349833"/>
            <a:ext cx="3944182" cy="316800"/>
          </a:xfrm>
        </p:spPr>
        <p:txBody>
          <a:bodyPr/>
          <a:lstStyle/>
          <a:p>
            <a:endParaRPr lang="zh-CN" altLang="en-US"/>
          </a:p>
        </p:txBody>
      </p:sp>
      <p:sp>
        <p:nvSpPr>
          <p:cNvPr id="5" name="灯片编号占位符 4"/>
          <p:cNvSpPr>
            <a:spLocks noGrp="1"/>
          </p:cNvSpPr>
          <p:nvPr>
            <p:ph type="sldNum" sz="quarter" idx="12"/>
            <p:custDataLst>
              <p:tags r:id="rId8"/>
            </p:custDataLst>
          </p:nvPr>
        </p:nvSpPr>
        <p:spPr>
          <a:xfrm>
            <a:off x="8615992" y="6349833"/>
            <a:ext cx="2689215" cy="316800"/>
          </a:xfrm>
        </p:spPr>
        <p:txBody>
          <a:bodyPr/>
          <a:lstStyle/>
          <a:p>
            <a:fld id="{49AE70B2-8BF9-45C0-BB95-33D1B9D3A854}" type="slidenum">
              <a:rPr lang="zh-CN" altLang="en-US" smtClean="0"/>
            </a:fld>
            <a:endParaRPr lang="zh-CN" altLang="en-US"/>
          </a:p>
        </p:txBody>
      </p:sp>
      <p:sp>
        <p:nvSpPr>
          <p:cNvPr id="6" name="内容占位符 1"/>
          <p:cNvSpPr txBox="1"/>
          <p:nvPr userDrawn="1">
            <p:custDataLst>
              <p:tags r:id="rId9"/>
            </p:custDataLst>
          </p:nvPr>
        </p:nvSpPr>
        <p:spPr>
          <a:xfrm>
            <a:off x="643215" y="-40005"/>
            <a:ext cx="4838346" cy="852805"/>
          </a:xfrm>
          <a:prstGeom prst="rect">
            <a:avLst/>
          </a:prstGeom>
        </p:spPr>
        <p:txBody>
          <a:bodyPr vert="horz" lIns="89623" tIns="46604" rIns="89623" bIns="46604" rtlCol="0">
            <a:noAutofit/>
          </a:bodyPr>
          <a:lstStyle>
            <a:lvl1pPr marL="0" marR="0" lvl="0" indent="0" algn="l" defTabSz="914400" rtl="0" eaLnBrk="1" fontAlgn="auto" latinLnBrk="0" hangingPunct="1">
              <a:lnSpc>
                <a:spcPct val="200000"/>
              </a:lnSpc>
              <a:spcBef>
                <a:spcPct val="0"/>
              </a:spcBef>
              <a:spcAft>
                <a:spcPct val="0"/>
              </a:spcAft>
              <a:buFont typeface="Arial" panose="020B0604020202020204" pitchFamily="34" charset="0"/>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185" b="1">
                <a:solidFill>
                  <a:schemeClr val="accent1">
                    <a:lumMod val="75000"/>
                  </a:schemeClr>
                </a:solidFill>
                <a:latin typeface="微软雅黑" panose="020B0503020204020204" charset="-122"/>
              </a:rPr>
              <a:t>总结</a:t>
            </a:r>
            <a:endParaRPr lang="zh-CN" altLang="en-US" sz="3185" b="1">
              <a:solidFill>
                <a:schemeClr val="accent1">
                  <a:lumMod val="75000"/>
                </a:schemeClr>
              </a:solidFill>
              <a:latin typeface="微软雅黑" panose="020B0503020204020204" charset="-122"/>
            </a:endParaRPr>
          </a:p>
        </p:txBody>
      </p:sp>
      <p:pic>
        <p:nvPicPr>
          <p:cNvPr id="7" name="图片 6" descr="微信图片_20230525151119"/>
          <p:cNvPicPr>
            <a:picLocks noChangeAspect="1"/>
          </p:cNvPicPr>
          <p:nvPr userDrawn="1">
            <p:custDataLst>
              <p:tags r:id="rId10"/>
            </p:custDataLst>
          </p:nvPr>
        </p:nvPicPr>
        <p:blipFill>
          <a:blip r:embed="rId11">
            <a:clrChange>
              <a:clrFrom>
                <a:srgbClr val="F8F8F8">
                  <a:alpha val="100000"/>
                </a:srgbClr>
              </a:clrFrom>
              <a:clrTo>
                <a:srgbClr val="F8F8F8">
                  <a:alpha val="100000"/>
                  <a:alpha val="0"/>
                </a:srgbClr>
              </a:clrTo>
            </a:clrChange>
          </a:blip>
          <a:stretch>
            <a:fillRect/>
          </a:stretch>
        </p:blipFill>
        <p:spPr>
          <a:xfrm>
            <a:off x="9825321" y="188595"/>
            <a:ext cx="2236391" cy="725170"/>
          </a:xfrm>
          <a:prstGeom prst="rect">
            <a:avLst/>
          </a:prstGeom>
        </p:spPr>
      </p:pic>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5" name="矩形 4"/>
          <p:cNvSpPr/>
          <p:nvPr userDrawn="1">
            <p:custDataLst>
              <p:tags r:id="rId2"/>
            </p:custDataLst>
          </p:nvPr>
        </p:nvSpPr>
        <p:spPr>
          <a:xfrm>
            <a:off x="0" y="0"/>
            <a:ext cx="12192000" cy="6858000"/>
          </a:xfrm>
          <a:prstGeom prst="rect">
            <a:avLst/>
          </a:prstGeom>
          <a:solidFill>
            <a:srgbClr val="37A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custDataLst>
              <p:tags r:id="rId3"/>
            </p:custDataLst>
          </p:nvPr>
        </p:nvSpPr>
        <p:spPr>
          <a:xfrm>
            <a:off x="167475" y="176725"/>
            <a:ext cx="11857050" cy="652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rcRect t="1397" b="1397"/>
          <a:stretch>
            <a:fillRect/>
          </a:stretch>
        </p:blipFill>
        <p:spPr>
          <a:xfrm>
            <a:off x="219299" y="249359"/>
            <a:ext cx="927330" cy="901424"/>
          </a:xfrm>
          <a:prstGeom prst="rect">
            <a:avLst/>
          </a:prstGeom>
        </p:spPr>
      </p:pic>
      <p:pic>
        <p:nvPicPr>
          <p:cNvPr id="9" name="图片 8"/>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9027886" y="5782568"/>
            <a:ext cx="2997014" cy="901259"/>
          </a:xfrm>
          <a:prstGeom prst="rect">
            <a:avLst/>
          </a:prstGeom>
        </p:spPr>
      </p:pic>
      <p:pic>
        <p:nvPicPr>
          <p:cNvPr id="10" name="图片 9"/>
          <p:cNvPicPr>
            <a:picLocks noChangeAspect="1"/>
          </p:cNvPicPr>
          <p:nvPr userDrawn="1">
            <p:custDataLst>
              <p:tags r:id="rId8"/>
            </p:custDataLst>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l="-49999"/>
          <a:stretch>
            <a:fillRect/>
          </a:stretch>
        </p:blipFill>
        <p:spPr>
          <a:xfrm>
            <a:off x="11480799" y="282575"/>
            <a:ext cx="543725" cy="688245"/>
          </a:xfrm>
          <a:prstGeom prst="rect">
            <a:avLst/>
          </a:prstGeom>
        </p:spPr>
      </p:pic>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310" cy="803910"/>
            <a:chOff x="332" y="0"/>
            <a:chExt cx="5106" cy="1266"/>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921" y="0"/>
            <a:ext cx="12191239" cy="6857572"/>
          </a:xfrm>
          <a:prstGeom prst="rect">
            <a:avLst/>
          </a:prstGeom>
        </p:spPr>
      </p:pic>
      <p:sp>
        <p:nvSpPr>
          <p:cNvPr id="4" name="AutoShape 23"/>
          <p:cNvSpPr>
            <a:spLocks noChangeArrowheads="1"/>
          </p:cNvSpPr>
          <p:nvPr userDrawn="1">
            <p:custDataLst>
              <p:tags r:id="rId4"/>
            </p:custDataLst>
          </p:nvPr>
        </p:nvSpPr>
        <p:spPr bwMode="auto">
          <a:xfrm>
            <a:off x="588712"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5" name="AutoShape 23"/>
          <p:cNvSpPr>
            <a:spLocks noChangeArrowheads="1"/>
          </p:cNvSpPr>
          <p:nvPr userDrawn="1">
            <p:custDataLst>
              <p:tags r:id="rId5"/>
            </p:custDataLst>
          </p:nvPr>
        </p:nvSpPr>
        <p:spPr bwMode="auto">
          <a:xfrm>
            <a:off x="847580"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6" name="TextBox 33"/>
          <p:cNvSpPr txBox="1"/>
          <p:nvPr userDrawn="1">
            <p:custDataLst>
              <p:tags r:id="rId6"/>
            </p:custDataLst>
          </p:nvPr>
        </p:nvSpPr>
        <p:spPr>
          <a:xfrm>
            <a:off x="1196715" y="461446"/>
            <a:ext cx="2371162" cy="748988"/>
          </a:xfrm>
          <a:prstGeom prst="rect">
            <a:avLst/>
          </a:prstGeom>
          <a:noFill/>
        </p:spPr>
        <p:txBody>
          <a:bodyPr wrap="none" rtlCol="0">
            <a:spAutoFit/>
          </a:bodyPr>
          <a:lstStyle/>
          <a:p>
            <a:pPr algn="ctr"/>
            <a:r>
              <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rPr>
              <a:t>学习目标</a:t>
            </a:r>
            <a:endPar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endParaRPr>
          </a:p>
        </p:txBody>
      </p:sp>
      <p:sp>
        <p:nvSpPr>
          <p:cNvPr id="7" name="TextBox 34"/>
          <p:cNvSpPr txBox="1"/>
          <p:nvPr userDrawn="1">
            <p:custDataLst>
              <p:tags r:id="rId7"/>
            </p:custDataLst>
          </p:nvPr>
        </p:nvSpPr>
        <p:spPr>
          <a:xfrm>
            <a:off x="1328922" y="1131491"/>
            <a:ext cx="2080826" cy="379656"/>
          </a:xfrm>
          <a:prstGeom prst="rect">
            <a:avLst/>
          </a:prstGeom>
          <a:noFill/>
        </p:spPr>
        <p:txBody>
          <a:bodyPr wrap="none" rtlCol="0">
            <a:spAutoFit/>
          </a:bodyPr>
          <a:lstStyle/>
          <a:p>
            <a:pPr algn="ctr"/>
            <a:r>
              <a:rPr lang="en-US" altLang="zh-CN" sz="1865">
                <a:ln w="12700">
                  <a:noFill/>
                </a:ln>
                <a:solidFill>
                  <a:srgbClr val="C00000"/>
                </a:solidFill>
                <a:latin typeface="微软雅黑" panose="020B0503020204020204" charset="-122"/>
                <a:ea typeface="微软雅黑" panose="020B0503020204020204" charset="-122"/>
              </a:rPr>
              <a:t>XUE XI MU BIAO</a:t>
            </a:r>
            <a:endParaRPr lang="zh-CN" altLang="en-US" sz="1865">
              <a:ln w="12700">
                <a:noFill/>
              </a:ln>
              <a:solidFill>
                <a:srgbClr val="C00000"/>
              </a:solidFill>
              <a:latin typeface="微软雅黑" panose="020B0503020204020204" charset="-122"/>
              <a:ea typeface="微软雅黑" panose="020B0503020204020204" charset="-122"/>
            </a:endParaRPr>
          </a:p>
        </p:txBody>
      </p:sp>
      <p:grpSp>
        <p:nvGrpSpPr>
          <p:cNvPr id="8" name="组合 7"/>
          <p:cNvGrpSpPr/>
          <p:nvPr userDrawn="1">
            <p:custDataLst>
              <p:tags r:id="rId8"/>
            </p:custDataLst>
          </p:nvPr>
        </p:nvGrpSpPr>
        <p:grpSpPr>
          <a:xfrm>
            <a:off x="799523" y="1969642"/>
            <a:ext cx="3550530" cy="3550530"/>
            <a:chOff x="799523" y="1969642"/>
            <a:chExt cx="3550530" cy="3550530"/>
          </a:xfrm>
        </p:grpSpPr>
        <p:grpSp>
          <p:nvGrpSpPr>
            <p:cNvPr id="9" name="组合 8"/>
            <p:cNvGrpSpPr/>
            <p:nvPr>
              <p:custDataLst>
                <p:tags r:id="rId9"/>
              </p:custDataLst>
            </p:nvPr>
          </p:nvGrpSpPr>
          <p:grpSpPr>
            <a:xfrm>
              <a:off x="799523" y="1969642"/>
              <a:ext cx="3550530" cy="3550530"/>
              <a:chOff x="1411977" y="1399232"/>
              <a:chExt cx="3550992" cy="3550992"/>
            </a:xfrm>
          </p:grpSpPr>
          <p:sp>
            <p:nvSpPr>
              <p:cNvPr id="11" name="空心弧 10"/>
              <p:cNvSpPr/>
              <p:nvPr>
                <p:custDataLst>
                  <p:tags r:id="rId10"/>
                </p:custDataLst>
              </p:nvPr>
            </p:nvSpPr>
            <p:spPr>
              <a:xfrm rot="16200000">
                <a:off x="1411977" y="1399232"/>
                <a:ext cx="3550992" cy="3550992"/>
              </a:xfrm>
              <a:prstGeom prst="blockArc">
                <a:avLst>
                  <a:gd name="adj1" fmla="val 4719989"/>
                  <a:gd name="adj2" fmla="val 21446483"/>
                  <a:gd name="adj3" fmla="val 5649"/>
                </a:avLst>
              </a:prstGeom>
              <a:solidFill>
                <a:srgbClr val="30B9EC"/>
              </a:solidFill>
              <a:ln w="6350" cap="flat" cmpd="sng" algn="ctr">
                <a:no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000000"/>
                  </a:solidFill>
                  <a:latin typeface="Calibri" panose="020F0502020204030204"/>
                  <a:ea typeface="宋体" panose="02010600030101010101" pitchFamily="2" charset="-122"/>
                </a:endParaRPr>
              </a:p>
            </p:txBody>
          </p:sp>
          <p:sp>
            <p:nvSpPr>
              <p:cNvPr id="12" name="椭圆 11"/>
              <p:cNvSpPr/>
              <p:nvPr>
                <p:custDataLst>
                  <p:tags r:id="rId11"/>
                </p:custDataLst>
              </p:nvPr>
            </p:nvSpPr>
            <p:spPr>
              <a:xfrm>
                <a:off x="1497110" y="1484364"/>
                <a:ext cx="3380729" cy="3380729"/>
              </a:xfrm>
              <a:prstGeom prst="ellipse">
                <a:avLst/>
              </a:prstGeom>
              <a:noFill/>
              <a:ln w="38100" cap="flat" cmpd="sng" algn="ctr">
                <a:solidFill>
                  <a:srgbClr val="30B9EC"/>
                </a:solid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FFFFFF"/>
                  </a:solidFill>
                  <a:latin typeface="Calibri" panose="020F0502020204030204"/>
                  <a:ea typeface="宋体" panose="02010600030101010101" pitchFamily="2" charset="-122"/>
                </a:endParaRPr>
              </a:p>
            </p:txBody>
          </p:sp>
        </p:grpSp>
        <p:pic>
          <p:nvPicPr>
            <p:cNvPr id="10" name="Picture 235115"/>
            <p:cNvPicPr>
              <a:picLocks noChangeAspect="1"/>
            </p:cNvPicPr>
            <p:nvPr>
              <p:custDataLst>
                <p:tags r:id="rId12"/>
              </p:custDataLst>
            </p:nvPr>
          </p:nvPicPr>
          <p:blipFill>
            <a:blip r:embed="rId13"/>
            <a:srcRect l="8856" t="60315" r="53928" b="13362"/>
            <a:stretch>
              <a:fillRect/>
            </a:stretch>
          </p:blipFill>
          <p:spPr>
            <a:xfrm>
              <a:off x="1102171" y="2272290"/>
              <a:ext cx="2927816" cy="2927816"/>
            </a:xfrm>
            <a:prstGeom prst="ellipse">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0-#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iterate type="lt">
                                    <p:tmPct val="0"/>
                                  </p:iterate>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250"/>
                                        <p:tgtEl>
                                          <p:spTgt spid="6"/>
                                        </p:tgtEl>
                                      </p:cBhvr>
                                    </p:animEffect>
                                  </p:childTnLst>
                                </p:cTn>
                              </p:par>
                            </p:childTnLst>
                          </p:cTn>
                        </p:par>
                        <p:par>
                          <p:cTn id="18" fill="hold">
                            <p:stCondLst>
                              <p:cond delay="850"/>
                            </p:stCondLst>
                            <p:childTnLst>
                              <p:par>
                                <p:cTn id="19" presetID="26" presetClass="emph" presetSubtype="0" fill="hold" grpId="1" nodeType="afterEffect">
                                  <p:stCondLst>
                                    <p:cond delay="0"/>
                                  </p:stCondLst>
                                  <p:iterate type="lt">
                                    <p:tmPct val="0"/>
                                  </p:iterate>
                                  <p:childTnLst>
                                    <p:animEffect transition="out" filter="fade">
                                      <p:cBhvr>
                                        <p:cTn id="20" dur="250" tmFilter="0, 0; .2, .5; .8, .5; 1, 0"/>
                                        <p:tgtEl>
                                          <p:spTgt spid="6"/>
                                        </p:tgtEl>
                                      </p:cBhvr>
                                    </p:animEffect>
                                    <p:animScale>
                                      <p:cBhvr>
                                        <p:cTn id="21" dur="125" autoRev="1" fill="hold"/>
                                        <p:tgtEl>
                                          <p:spTgt spid="6"/>
                                        </p:tgtEl>
                                      </p:cBhvr>
                                      <p:by x="105000" y="105000"/>
                                    </p:animScale>
                                  </p:childTnLst>
                                </p:cTn>
                              </p:par>
                            </p:childTnLst>
                          </p:cTn>
                        </p:par>
                        <p:par>
                          <p:cTn id="22" fill="hold">
                            <p:stCondLst>
                              <p:cond delay="11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Effect transition="in" filter="barn(outVertical)">
                                      <p:cBhvr>
                                        <p:cTn id="25" dur="250"/>
                                        <p:tgtEl>
                                          <p:spTgt spid="7"/>
                                        </p:tgtEl>
                                      </p:cBhvr>
                                    </p:animEffect>
                                  </p:childTnLst>
                                </p:cTn>
                              </p:par>
                            </p:childTnLst>
                          </p:cTn>
                        </p:par>
                        <p:par>
                          <p:cTn id="26" fill="hold">
                            <p:stCondLst>
                              <p:cond delay="1349"/>
                            </p:stCondLst>
                            <p:childTnLst>
                              <p:par>
                                <p:cTn id="27" presetID="21"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1000"/>
                                        <p:tgtEl>
                                          <p:spTgt spid="8"/>
                                        </p:tgtEl>
                                      </p:cBhvr>
                                    </p:animEffect>
                                  </p:childTnLst>
                                </p:cTn>
                              </p:par>
                            </p:childTnLst>
                          </p:cTn>
                        </p:par>
                        <p:par>
                          <p:cTn id="30" fill="hold">
                            <p:stCondLst>
                              <p:cond delay="2349"/>
                            </p:stCondLst>
                            <p:childTnLst>
                              <p:par>
                                <p:cTn id="31" presetID="8" presetClass="emph" presetSubtype="0" fill="hold" nodeType="afterEffect">
                                  <p:stCondLst>
                                    <p:cond delay="0"/>
                                  </p:stCondLst>
                                  <p:childTnLst>
                                    <p:animRot by="21600000">
                                      <p:cBhvr>
                                        <p:cTn id="32" dur="1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p:bldP spid="6" grpId="1"/>
      <p:bldP spid="7"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e7aa21a2587be28c3bd39b0c1bf6fd1e"/>
          <p:cNvPicPr>
            <a:picLocks noChangeAspect="1"/>
          </p:cNvPicPr>
          <p:nvPr>
            <p:custDataLst>
              <p:tags r:id="rId2"/>
            </p:custDataLst>
          </p:nvPr>
        </p:nvPicPr>
        <p:blipFill>
          <a:blip r:embed="rId3"/>
          <a:stretch>
            <a:fillRect/>
          </a:stretch>
        </p:blipFill>
        <p:spPr>
          <a:xfrm flipH="1" flipV="1">
            <a:off x="10271125" y="5059680"/>
            <a:ext cx="1881505" cy="1798320"/>
          </a:xfrm>
          <a:prstGeom prst="rect">
            <a:avLst/>
          </a:prstGeom>
        </p:spPr>
      </p:pic>
      <p:pic>
        <p:nvPicPr>
          <p:cNvPr id="6" name="图片 5" descr="1_pic_quater_left_up"/>
          <p:cNvPicPr>
            <a:picLocks noChangeAspect="1"/>
          </p:cNvPicPr>
          <p:nvPr>
            <p:custDataLst>
              <p:tags r:id="rId4"/>
            </p:custDataLst>
          </p:nvPr>
        </p:nvPicPr>
        <p:blipFill>
          <a:blip r:embed="rId5"/>
          <a:stretch>
            <a:fillRect/>
          </a:stretch>
        </p:blipFill>
        <p:spPr>
          <a:xfrm>
            <a:off x="0" y="0"/>
            <a:ext cx="720090" cy="720090"/>
          </a:xfrm>
          <a:prstGeom prst="rect">
            <a:avLst/>
          </a:prstGeom>
        </p:spPr>
      </p:pic>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本节小结">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本节小结</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17" name="文本框 16"/>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095" cy="68580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0_pic_quater_right_down"/>
          <p:cNvPicPr>
            <a:picLocks noChangeAspect="1"/>
          </p:cNvPicPr>
          <p:nvPr>
            <p:custDataLst>
              <p:tags r:id="rId3"/>
            </p:custDataLst>
          </p:nvPr>
        </p:nvPicPr>
        <p:blipFill>
          <a:blip r:embed="rId4"/>
          <a:stretch>
            <a:fillRect/>
          </a:stretch>
        </p:blipFill>
        <p:spPr>
          <a:xfrm>
            <a:off x="11471275" y="0"/>
            <a:ext cx="720090" cy="67310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对点训练">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a:ln w="28575">
              <a:noFill/>
            </a:ln>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对点训练</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953135"/>
            <a:ext cx="12192000" cy="495109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0_pic_quater_left_up"/>
          <p:cNvPicPr>
            <a:picLocks noChangeAspect="1"/>
          </p:cNvPicPr>
          <p:nvPr>
            <p:custDataLst>
              <p:tags r:id="rId3"/>
            </p:custDataLst>
          </p:nvPr>
        </p:nvPicPr>
        <p:blipFill>
          <a:blip r:embed="rId4"/>
          <a:stretch>
            <a:fillRect/>
          </a:stretch>
        </p:blipFill>
        <p:spPr>
          <a:xfrm>
            <a:off x="0" y="0"/>
            <a:ext cx="1619885" cy="1515110"/>
          </a:xfrm>
          <a:prstGeom prst="rect">
            <a:avLst/>
          </a:prstGeom>
        </p:spPr>
      </p:pic>
      <p:pic>
        <p:nvPicPr>
          <p:cNvPr id="6" name="图片 5" descr="1_pic_quater_right_down"/>
          <p:cNvPicPr>
            <a:picLocks noChangeAspect="1"/>
          </p:cNvPicPr>
          <p:nvPr>
            <p:custDataLst>
              <p:tags r:id="rId5"/>
            </p:custDataLst>
          </p:nvPr>
        </p:nvPicPr>
        <p:blipFill>
          <a:blip r:embed="rId6"/>
          <a:stretch>
            <a:fillRect/>
          </a:stretch>
        </p:blipFill>
        <p:spPr>
          <a:xfrm>
            <a:off x="10571480" y="0"/>
            <a:ext cx="1619885" cy="161988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实验演示">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9" y="193637"/>
            <a:ext cx="11915592" cy="591288"/>
            <a:chOff x="32649" y="149542"/>
            <a:chExt cx="25820132" cy="1904101"/>
          </a:xfrm>
        </p:grpSpPr>
        <p:cxnSp>
          <p:nvCxnSpPr>
            <p:cNvPr id="7" name="直接连接符 6"/>
            <p:cNvCxnSpPr/>
            <p:nvPr>
              <p:custDataLst>
                <p:tags r:id="rId3"/>
              </p:custDataLst>
            </p:nvPr>
          </p:nvCxnSpPr>
          <p:spPr>
            <a:xfrm>
              <a:off x="32649" y="2053643"/>
              <a:ext cx="25820132" cy="0"/>
            </a:xfrm>
            <a:prstGeom prst="line">
              <a:avLst/>
            </a:prstGeom>
            <a:ln w="19050">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a:off x="1664258" y="149542"/>
              <a:ext cx="2639189" cy="0"/>
            </a:xfrm>
            <a:prstGeom prst="line">
              <a:avLst/>
            </a:prstGeom>
            <a:ln w="19050">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5"/>
            </p:custDataLst>
          </p:nvPr>
        </p:nvSpPr>
        <p:spPr>
          <a:xfrm>
            <a:off x="1018619" y="300655"/>
            <a:ext cx="1228698" cy="394222"/>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实验演示</a:t>
            </a:r>
            <a:endParaRPr lang="zh-CN" altLang="en-US"/>
          </a:p>
        </p:txBody>
      </p:sp>
      <p:sp>
        <p:nvSpPr>
          <p:cNvPr id="28" name="文本框 27"/>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情境再现">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情境再现</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0" name="矩形 9"/>
          <p:cNvSpPr/>
          <p:nvPr>
            <p:custDataLst>
              <p:tags r:id="rId2"/>
            </p:custDataLst>
          </p:nvPr>
        </p:nvSpPr>
        <p:spPr>
          <a:xfrm>
            <a:off x="0" y="5028565"/>
            <a:ext cx="12192000" cy="182943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0_pic_quater_left_up"/>
          <p:cNvPicPr>
            <a:picLocks noChangeAspect="1"/>
          </p:cNvPicPr>
          <p:nvPr>
            <p:custDataLst>
              <p:tags r:id="rId3"/>
            </p:custDataLst>
          </p:nvPr>
        </p:nvPicPr>
        <p:blipFill>
          <a:blip r:embed="rId4"/>
          <a:stretch>
            <a:fillRect/>
          </a:stretch>
        </p:blipFill>
        <p:spPr>
          <a:xfrm>
            <a:off x="0" y="0"/>
            <a:ext cx="720090" cy="673100"/>
          </a:xfrm>
          <a:prstGeom prst="rect">
            <a:avLst/>
          </a:prstGeom>
        </p:spPr>
      </p:pic>
      <p:pic>
        <p:nvPicPr>
          <p:cNvPr id="6" name="图片 5" descr="1_pic_quater_right_down"/>
          <p:cNvPicPr>
            <a:picLocks noChangeAspect="1"/>
          </p:cNvPicPr>
          <p:nvPr>
            <p:custDataLst>
              <p:tags r:id="rId5"/>
            </p:custDataLst>
          </p:nvPr>
        </p:nvPicPr>
        <p:blipFill>
          <a:blip r:embed="rId6"/>
          <a:stretch>
            <a:fillRect/>
          </a:stretch>
        </p:blipFill>
        <p:spPr>
          <a:xfrm>
            <a:off x="11471275" y="0"/>
            <a:ext cx="720090" cy="720090"/>
          </a:xfrm>
          <a:prstGeom prst="rect">
            <a:avLst/>
          </a:prstGeom>
        </p:spPr>
      </p:pic>
      <p:sp>
        <p:nvSpPr>
          <p:cNvPr id="2" name="标题 1"/>
          <p:cNvSpPr>
            <a:spLocks noGrp="1"/>
          </p:cNvSpPr>
          <p:nvPr>
            <p:ph type="title"/>
            <p:custDataLst>
              <p:tags r:id="rId7"/>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advClick="0">
    <p:dissolv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图片占位符 3"/>
          <p:cNvSpPr>
            <a:spLocks noGrp="1"/>
          </p:cNvSpPr>
          <p:nvPr>
            <p:ph type="pic" sz="quarter" idx="10"/>
            <p:custDataLst>
              <p:tags r:id="rId2"/>
            </p:custDataLst>
          </p:nvPr>
        </p:nvSpPr>
        <p:spPr>
          <a:xfrm>
            <a:off x="7153490" y="2070101"/>
            <a:ext cx="4238409" cy="2489200"/>
          </a:xfrm>
          <a:solidFill>
            <a:schemeClr val="bg1">
              <a:lumMod val="95000"/>
            </a:schemeClr>
          </a:solidFill>
        </p:spPr>
        <p:txBody>
          <a:bodyPr/>
          <a:lstStyle/>
          <a:p>
            <a:endParaRPr lang="zh-CN"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23" name="图片 22" descr="图层 03"/>
          <p:cNvPicPr>
            <a:picLocks noChangeAspect="1"/>
          </p:cNvPicPr>
          <p:nvPr userDrawn="1">
            <p:custDataLst>
              <p:tags r:id="rId4"/>
            </p:custDataLst>
          </p:nvPr>
        </p:nvPicPr>
        <p:blipFill>
          <a:blip r:embed="rId5"/>
          <a:stretch>
            <a:fillRect/>
          </a:stretch>
        </p:blipFill>
        <p:spPr>
          <a:xfrm>
            <a:off x="2268855" y="5848985"/>
            <a:ext cx="1259205" cy="848995"/>
          </a:xfrm>
          <a:prstGeom prst="rect">
            <a:avLst/>
          </a:prstGeom>
        </p:spPr>
      </p:pic>
      <p:pic>
        <p:nvPicPr>
          <p:cNvPr id="7" name="图片 6" descr="67593061"/>
          <p:cNvPicPr>
            <a:picLocks noChangeAspect="1"/>
          </p:cNvPicPr>
          <p:nvPr userDrawn="1">
            <p:custDataLst>
              <p:tags r:id="rId6"/>
            </p:custDataLst>
          </p:nvPr>
        </p:nvPicPr>
        <p:blipFill>
          <a:blip r:embed="rId7"/>
          <a:stretch>
            <a:fillRect/>
          </a:stretch>
        </p:blipFill>
        <p:spPr>
          <a:xfrm>
            <a:off x="78740" y="4422775"/>
            <a:ext cx="1355725" cy="2216785"/>
          </a:xfrm>
          <a:prstGeom prst="rect">
            <a:avLst/>
          </a:prstGeom>
        </p:spPr>
      </p:pic>
      <p:pic>
        <p:nvPicPr>
          <p:cNvPr id="9" name="图片 8" descr="67593062"/>
          <p:cNvPicPr>
            <a:picLocks noChangeAspect="1"/>
          </p:cNvPicPr>
          <p:nvPr userDrawn="1">
            <p:custDataLst>
              <p:tags r:id="rId8"/>
            </p:custDataLst>
          </p:nvPr>
        </p:nvPicPr>
        <p:blipFill>
          <a:blip r:embed="rId9"/>
          <a:stretch>
            <a:fillRect/>
          </a:stretch>
        </p:blipFill>
        <p:spPr>
          <a:xfrm>
            <a:off x="10852785" y="99060"/>
            <a:ext cx="1141095" cy="1325245"/>
          </a:xfrm>
          <a:prstGeom prst="rect">
            <a:avLst/>
          </a:prstGeom>
        </p:spPr>
      </p:pic>
      <p:pic>
        <p:nvPicPr>
          <p:cNvPr id="29" name="图片 28" descr="67528232"/>
          <p:cNvPicPr>
            <a:picLocks noChangeAspect="1"/>
          </p:cNvPicPr>
          <p:nvPr userDrawn="1">
            <p:custDataLst>
              <p:tags r:id="rId10"/>
            </p:custDataLst>
          </p:nvPr>
        </p:nvPicPr>
        <p:blipFill>
          <a:blip r:embed="rId11"/>
          <a:stretch>
            <a:fillRect/>
          </a:stretch>
        </p:blipFill>
        <p:spPr>
          <a:xfrm>
            <a:off x="1391920" y="5300980"/>
            <a:ext cx="859155" cy="1397000"/>
          </a:xfrm>
          <a:prstGeom prst="rect">
            <a:avLst/>
          </a:prstGeom>
        </p:spPr>
      </p:pic>
      <p:pic>
        <p:nvPicPr>
          <p:cNvPr id="14" name="图片 13" descr="66765246"/>
          <p:cNvPicPr>
            <a:picLocks noChangeAspect="1"/>
          </p:cNvPicPr>
          <p:nvPr userDrawn="1">
            <p:custDataLst>
              <p:tags r:id="rId12"/>
            </p:custDataLst>
          </p:nvPr>
        </p:nvPicPr>
        <p:blipFill>
          <a:blip r:embed="rId13"/>
          <a:stretch>
            <a:fillRect/>
          </a:stretch>
        </p:blipFill>
        <p:spPr>
          <a:xfrm>
            <a:off x="11426190" y="6203950"/>
            <a:ext cx="640080" cy="555625"/>
          </a:xfrm>
          <a:prstGeom prst="rect">
            <a:avLst/>
          </a:prstGeom>
        </p:spPr>
      </p:pic>
      <p:sp>
        <p:nvSpPr>
          <p:cNvPr id="10" name="文本框 9"/>
          <p:cNvSpPr txBox="1"/>
          <p:nvPr userDrawn="1">
            <p:custDataLst>
              <p:tags r:id="rId14"/>
            </p:custDataLst>
          </p:nvPr>
        </p:nvSpPr>
        <p:spPr>
          <a:xfrm>
            <a:off x="1085850" y="170180"/>
            <a:ext cx="2367915" cy="583565"/>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课堂小结</a:t>
            </a:r>
            <a:endParaRPr lang="zh-CN" altLang="en-US" sz="3200" smtClean="0">
              <a:solidFill>
                <a:srgbClr val="27406A"/>
              </a:solidFill>
              <a:latin typeface="汉仪雅酷黑 65W" panose="020B0604020202020204" charset="-122"/>
              <a:ea typeface="汉仪雅酷黑 65W" panose="020B0604020202020204" charset="-122"/>
              <a:cs typeface="+mn-ea"/>
              <a:sym typeface="+mn-ea"/>
            </a:endParaRPr>
          </a:p>
        </p:txBody>
      </p:sp>
      <p:grpSp>
        <p:nvGrpSpPr>
          <p:cNvPr id="13" name="组合 12"/>
          <p:cNvGrpSpPr/>
          <p:nvPr userDrawn="1">
            <p:custDataLst>
              <p:tags r:id="rId15"/>
            </p:custDataLst>
          </p:nvPr>
        </p:nvGrpSpPr>
        <p:grpSpPr>
          <a:xfrm>
            <a:off x="311150" y="17780"/>
            <a:ext cx="2837815" cy="735965"/>
            <a:chOff x="490" y="28"/>
            <a:chExt cx="4469" cy="1159"/>
          </a:xfrm>
        </p:grpSpPr>
        <p:pic>
          <p:nvPicPr>
            <p:cNvPr id="52" name="图片 51" descr="67528233"/>
            <p:cNvPicPr>
              <a:picLocks noChangeAspect="1"/>
            </p:cNvPicPr>
            <p:nvPr>
              <p:custDataLst>
                <p:tags r:id="rId16"/>
              </p:custDataLst>
            </p:nvPr>
          </p:nvPicPr>
          <p:blipFill>
            <a:blip r:embed="rId17"/>
            <a:stretch>
              <a:fillRect/>
            </a:stretch>
          </p:blipFill>
          <p:spPr>
            <a:xfrm>
              <a:off x="490" y="28"/>
              <a:ext cx="983" cy="1159"/>
            </a:xfrm>
            <a:prstGeom prst="rect">
              <a:avLst/>
            </a:prstGeom>
          </p:spPr>
        </p:pic>
        <p:cxnSp>
          <p:nvCxnSpPr>
            <p:cNvPr id="12" name="直接连接符 11"/>
            <p:cNvCxnSpPr/>
            <p:nvPr>
              <p:custDataLst>
                <p:tags r:id="rId18"/>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9" Type="http://schemas.openxmlformats.org/officeDocument/2006/relationships/theme" Target="../theme/theme1.xml"/><Relationship Id="rId68" Type="http://schemas.openxmlformats.org/officeDocument/2006/relationships/image" Target="file:///D:\qq&#25991;&#20214;\712321467\Image\C2C\Image2\%7b75232B38-A165-1FB7-499C-2E1C792CACB5%7d.png" TargetMode="External"/><Relationship Id="rId67" Type="http://schemas.openxmlformats.org/officeDocument/2006/relationships/image" Target="../media/image38.png"/><Relationship Id="rId66" Type="http://schemas.openxmlformats.org/officeDocument/2006/relationships/tags" Target="../tags/tag478.xml"/><Relationship Id="rId65" Type="http://schemas.openxmlformats.org/officeDocument/2006/relationships/tags" Target="../tags/tag477.xml"/><Relationship Id="rId64" Type="http://schemas.openxmlformats.org/officeDocument/2006/relationships/tags" Target="../tags/tag476.xml"/><Relationship Id="rId63" Type="http://schemas.openxmlformats.org/officeDocument/2006/relationships/tags" Target="../tags/tag475.xml"/><Relationship Id="rId62" Type="http://schemas.openxmlformats.org/officeDocument/2006/relationships/tags" Target="../tags/tag474.xml"/><Relationship Id="rId61" Type="http://schemas.openxmlformats.org/officeDocument/2006/relationships/tags" Target="../tags/tag473.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61"/>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62"/>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3"/>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64"/>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65"/>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66"/>
            </p:custDataLst>
          </p:nvPr>
        </p:nvPicPr>
        <p:blipFill>
          <a:blip r:embed="rId67" r:link="rId68"/>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tags" Target="../tags/tag485.xml"/><Relationship Id="rId7" Type="http://schemas.openxmlformats.org/officeDocument/2006/relationships/tags" Target="../tags/tag484.xml"/><Relationship Id="rId6" Type="http://schemas.openxmlformats.org/officeDocument/2006/relationships/image" Target="../media/image39.png"/><Relationship Id="rId5" Type="http://schemas.openxmlformats.org/officeDocument/2006/relationships/tags" Target="../tags/tag483.xml"/><Relationship Id="rId4" Type="http://schemas.openxmlformats.org/officeDocument/2006/relationships/tags" Target="../tags/tag482.xml"/><Relationship Id="rId3" Type="http://schemas.openxmlformats.org/officeDocument/2006/relationships/tags" Target="../tags/tag481.xml"/><Relationship Id="rId2" Type="http://schemas.openxmlformats.org/officeDocument/2006/relationships/tags" Target="../tags/tag480.xml"/><Relationship Id="rId1" Type="http://schemas.openxmlformats.org/officeDocument/2006/relationships/tags" Target="../tags/tag479.xml"/></Relationships>
</file>

<file path=ppt/slides/_rels/slide10.xml.rels><?xml version="1.0" encoding="UTF-8" standalone="yes"?>
<Relationships xmlns="http://schemas.openxmlformats.org/package/2006/relationships"><Relationship Id="rId9" Type="http://schemas.openxmlformats.org/officeDocument/2006/relationships/tags" Target="../tags/tag751.xml"/><Relationship Id="rId8" Type="http://schemas.openxmlformats.org/officeDocument/2006/relationships/tags" Target="../tags/tag750.xml"/><Relationship Id="rId7" Type="http://schemas.openxmlformats.org/officeDocument/2006/relationships/tags" Target="../tags/tag749.xml"/><Relationship Id="rId6" Type="http://schemas.openxmlformats.org/officeDocument/2006/relationships/tags" Target="../tags/tag748.xml"/><Relationship Id="rId5" Type="http://schemas.openxmlformats.org/officeDocument/2006/relationships/tags" Target="../tags/tag747.xml"/><Relationship Id="rId4" Type="http://schemas.openxmlformats.org/officeDocument/2006/relationships/tags" Target="../tags/tag746.xml"/><Relationship Id="rId3" Type="http://schemas.openxmlformats.org/officeDocument/2006/relationships/tags" Target="../tags/tag745.xml"/><Relationship Id="rId27" Type="http://schemas.openxmlformats.org/officeDocument/2006/relationships/slideLayout" Target="../slideLayouts/slideLayout14.xml"/><Relationship Id="rId26" Type="http://schemas.openxmlformats.org/officeDocument/2006/relationships/tags" Target="../tags/tag768.xml"/><Relationship Id="rId25" Type="http://schemas.openxmlformats.org/officeDocument/2006/relationships/tags" Target="../tags/tag767.xml"/><Relationship Id="rId24" Type="http://schemas.openxmlformats.org/officeDocument/2006/relationships/tags" Target="../tags/tag766.xml"/><Relationship Id="rId23" Type="http://schemas.openxmlformats.org/officeDocument/2006/relationships/tags" Target="../tags/tag765.xml"/><Relationship Id="rId22" Type="http://schemas.openxmlformats.org/officeDocument/2006/relationships/tags" Target="../tags/tag764.xml"/><Relationship Id="rId21" Type="http://schemas.openxmlformats.org/officeDocument/2006/relationships/tags" Target="../tags/tag763.xml"/><Relationship Id="rId20" Type="http://schemas.openxmlformats.org/officeDocument/2006/relationships/tags" Target="../tags/tag762.xml"/><Relationship Id="rId2" Type="http://schemas.openxmlformats.org/officeDocument/2006/relationships/tags" Target="../tags/tag744.xml"/><Relationship Id="rId19" Type="http://schemas.openxmlformats.org/officeDocument/2006/relationships/tags" Target="../tags/tag761.xml"/><Relationship Id="rId18" Type="http://schemas.openxmlformats.org/officeDocument/2006/relationships/tags" Target="../tags/tag760.xml"/><Relationship Id="rId17" Type="http://schemas.openxmlformats.org/officeDocument/2006/relationships/tags" Target="../tags/tag759.xml"/><Relationship Id="rId16" Type="http://schemas.openxmlformats.org/officeDocument/2006/relationships/tags" Target="../tags/tag758.xml"/><Relationship Id="rId15" Type="http://schemas.openxmlformats.org/officeDocument/2006/relationships/tags" Target="../tags/tag757.xml"/><Relationship Id="rId14" Type="http://schemas.openxmlformats.org/officeDocument/2006/relationships/tags" Target="../tags/tag756.xml"/><Relationship Id="rId13" Type="http://schemas.openxmlformats.org/officeDocument/2006/relationships/tags" Target="../tags/tag755.xml"/><Relationship Id="rId12" Type="http://schemas.openxmlformats.org/officeDocument/2006/relationships/tags" Target="../tags/tag754.xml"/><Relationship Id="rId11" Type="http://schemas.openxmlformats.org/officeDocument/2006/relationships/tags" Target="../tags/tag753.xml"/><Relationship Id="rId10" Type="http://schemas.openxmlformats.org/officeDocument/2006/relationships/tags" Target="../tags/tag752.xml"/><Relationship Id="rId1" Type="http://schemas.openxmlformats.org/officeDocument/2006/relationships/tags" Target="../tags/tag743.xml"/></Relationships>
</file>

<file path=ppt/slides/_rels/slide11.xml.rels><?xml version="1.0" encoding="UTF-8" standalone="yes"?>
<Relationships xmlns="http://schemas.openxmlformats.org/package/2006/relationships"><Relationship Id="rId9" Type="http://schemas.openxmlformats.org/officeDocument/2006/relationships/oleObject" Target="../embeddings/oleObject2.bin"/><Relationship Id="rId8" Type="http://schemas.openxmlformats.org/officeDocument/2006/relationships/tags" Target="../tags/tag776.xml"/><Relationship Id="rId7" Type="http://schemas.openxmlformats.org/officeDocument/2006/relationships/tags" Target="../tags/tag775.xml"/><Relationship Id="rId6" Type="http://schemas.openxmlformats.org/officeDocument/2006/relationships/tags" Target="../tags/tag774.xml"/><Relationship Id="rId5" Type="http://schemas.openxmlformats.org/officeDocument/2006/relationships/tags" Target="../tags/tag773.xml"/><Relationship Id="rId48" Type="http://schemas.openxmlformats.org/officeDocument/2006/relationships/vmlDrawing" Target="../drawings/vmlDrawing2.vml"/><Relationship Id="rId47" Type="http://schemas.openxmlformats.org/officeDocument/2006/relationships/slideLayout" Target="../slideLayouts/slideLayout6.xml"/><Relationship Id="rId46" Type="http://schemas.openxmlformats.org/officeDocument/2006/relationships/tags" Target="../tags/tag812.xml"/><Relationship Id="rId45" Type="http://schemas.openxmlformats.org/officeDocument/2006/relationships/tags" Target="../tags/tag811.xml"/><Relationship Id="rId44" Type="http://schemas.openxmlformats.org/officeDocument/2006/relationships/tags" Target="../tags/tag810.xml"/><Relationship Id="rId43" Type="http://schemas.openxmlformats.org/officeDocument/2006/relationships/tags" Target="../tags/tag809.xml"/><Relationship Id="rId42" Type="http://schemas.openxmlformats.org/officeDocument/2006/relationships/tags" Target="../tags/tag808.xml"/><Relationship Id="rId41" Type="http://schemas.openxmlformats.org/officeDocument/2006/relationships/tags" Target="../tags/tag807.xml"/><Relationship Id="rId40" Type="http://schemas.openxmlformats.org/officeDocument/2006/relationships/tags" Target="../tags/tag806.xml"/><Relationship Id="rId4" Type="http://schemas.openxmlformats.org/officeDocument/2006/relationships/tags" Target="../tags/tag772.xml"/><Relationship Id="rId39" Type="http://schemas.openxmlformats.org/officeDocument/2006/relationships/tags" Target="../tags/tag805.xml"/><Relationship Id="rId38" Type="http://schemas.openxmlformats.org/officeDocument/2006/relationships/tags" Target="../tags/tag804.xml"/><Relationship Id="rId37" Type="http://schemas.openxmlformats.org/officeDocument/2006/relationships/tags" Target="../tags/tag803.xml"/><Relationship Id="rId36" Type="http://schemas.openxmlformats.org/officeDocument/2006/relationships/tags" Target="../tags/tag802.xml"/><Relationship Id="rId35" Type="http://schemas.openxmlformats.org/officeDocument/2006/relationships/tags" Target="../tags/tag801.xml"/><Relationship Id="rId34" Type="http://schemas.openxmlformats.org/officeDocument/2006/relationships/tags" Target="../tags/tag800.xml"/><Relationship Id="rId33" Type="http://schemas.openxmlformats.org/officeDocument/2006/relationships/tags" Target="../tags/tag799.xml"/><Relationship Id="rId32" Type="http://schemas.openxmlformats.org/officeDocument/2006/relationships/tags" Target="../tags/tag798.xml"/><Relationship Id="rId31" Type="http://schemas.openxmlformats.org/officeDocument/2006/relationships/tags" Target="../tags/tag797.xml"/><Relationship Id="rId30" Type="http://schemas.openxmlformats.org/officeDocument/2006/relationships/tags" Target="../tags/tag796.xml"/><Relationship Id="rId3" Type="http://schemas.openxmlformats.org/officeDocument/2006/relationships/tags" Target="../tags/tag771.xml"/><Relationship Id="rId29" Type="http://schemas.openxmlformats.org/officeDocument/2006/relationships/tags" Target="../tags/tag795.xml"/><Relationship Id="rId28" Type="http://schemas.openxmlformats.org/officeDocument/2006/relationships/tags" Target="../tags/tag794.xml"/><Relationship Id="rId27" Type="http://schemas.openxmlformats.org/officeDocument/2006/relationships/tags" Target="../tags/tag793.xml"/><Relationship Id="rId26" Type="http://schemas.openxmlformats.org/officeDocument/2006/relationships/tags" Target="../tags/tag792.xml"/><Relationship Id="rId25" Type="http://schemas.openxmlformats.org/officeDocument/2006/relationships/tags" Target="../tags/tag791.xml"/><Relationship Id="rId24" Type="http://schemas.openxmlformats.org/officeDocument/2006/relationships/tags" Target="../tags/tag790.xml"/><Relationship Id="rId23" Type="http://schemas.openxmlformats.org/officeDocument/2006/relationships/tags" Target="../tags/tag789.xml"/><Relationship Id="rId22" Type="http://schemas.openxmlformats.org/officeDocument/2006/relationships/tags" Target="../tags/tag788.xml"/><Relationship Id="rId21" Type="http://schemas.openxmlformats.org/officeDocument/2006/relationships/tags" Target="../tags/tag787.xml"/><Relationship Id="rId20" Type="http://schemas.openxmlformats.org/officeDocument/2006/relationships/tags" Target="../tags/tag786.xml"/><Relationship Id="rId2" Type="http://schemas.openxmlformats.org/officeDocument/2006/relationships/tags" Target="../tags/tag770.xml"/><Relationship Id="rId19" Type="http://schemas.openxmlformats.org/officeDocument/2006/relationships/tags" Target="../tags/tag785.xml"/><Relationship Id="rId18" Type="http://schemas.openxmlformats.org/officeDocument/2006/relationships/tags" Target="../tags/tag784.xml"/><Relationship Id="rId17" Type="http://schemas.openxmlformats.org/officeDocument/2006/relationships/tags" Target="../tags/tag783.xml"/><Relationship Id="rId16" Type="http://schemas.openxmlformats.org/officeDocument/2006/relationships/tags" Target="../tags/tag782.xml"/><Relationship Id="rId15" Type="http://schemas.openxmlformats.org/officeDocument/2006/relationships/tags" Target="../tags/tag781.xml"/><Relationship Id="rId14" Type="http://schemas.openxmlformats.org/officeDocument/2006/relationships/tags" Target="../tags/tag780.xml"/><Relationship Id="rId13" Type="http://schemas.openxmlformats.org/officeDocument/2006/relationships/tags" Target="../tags/tag779.xml"/><Relationship Id="rId12" Type="http://schemas.openxmlformats.org/officeDocument/2006/relationships/tags" Target="../tags/tag778.xml"/><Relationship Id="rId11" Type="http://schemas.openxmlformats.org/officeDocument/2006/relationships/tags" Target="../tags/tag777.xml"/><Relationship Id="rId10" Type="http://schemas.openxmlformats.org/officeDocument/2006/relationships/image" Target="../media/image47.emf"/><Relationship Id="rId1" Type="http://schemas.openxmlformats.org/officeDocument/2006/relationships/tags" Target="../tags/tag769.xml"/></Relationships>
</file>

<file path=ppt/slides/_rels/slide12.xml.rels><?xml version="1.0" encoding="UTF-8" standalone="yes"?>
<Relationships xmlns="http://schemas.openxmlformats.org/package/2006/relationships"><Relationship Id="rId9" Type="http://schemas.openxmlformats.org/officeDocument/2006/relationships/tags" Target="../tags/tag820.xml"/><Relationship Id="rId8" Type="http://schemas.openxmlformats.org/officeDocument/2006/relationships/image" Target="../media/image48.GIF"/><Relationship Id="rId7" Type="http://schemas.openxmlformats.org/officeDocument/2006/relationships/tags" Target="../tags/tag819.xml"/><Relationship Id="rId6" Type="http://schemas.openxmlformats.org/officeDocument/2006/relationships/tags" Target="../tags/tag818.xml"/><Relationship Id="rId5" Type="http://schemas.openxmlformats.org/officeDocument/2006/relationships/tags" Target="../tags/tag817.xml"/><Relationship Id="rId4" Type="http://schemas.openxmlformats.org/officeDocument/2006/relationships/tags" Target="../tags/tag816.xml"/><Relationship Id="rId3" Type="http://schemas.openxmlformats.org/officeDocument/2006/relationships/tags" Target="../tags/tag815.xml"/><Relationship Id="rId2" Type="http://schemas.openxmlformats.org/officeDocument/2006/relationships/tags" Target="../tags/tag814.xml"/><Relationship Id="rId18" Type="http://schemas.openxmlformats.org/officeDocument/2006/relationships/slideLayout" Target="../slideLayouts/slideLayout14.xml"/><Relationship Id="rId17" Type="http://schemas.openxmlformats.org/officeDocument/2006/relationships/tags" Target="../tags/tag828.xml"/><Relationship Id="rId16" Type="http://schemas.openxmlformats.org/officeDocument/2006/relationships/tags" Target="../tags/tag827.xml"/><Relationship Id="rId15" Type="http://schemas.openxmlformats.org/officeDocument/2006/relationships/tags" Target="../tags/tag826.xml"/><Relationship Id="rId14" Type="http://schemas.openxmlformats.org/officeDocument/2006/relationships/tags" Target="../tags/tag825.xml"/><Relationship Id="rId13" Type="http://schemas.openxmlformats.org/officeDocument/2006/relationships/tags" Target="../tags/tag824.xml"/><Relationship Id="rId12" Type="http://schemas.openxmlformats.org/officeDocument/2006/relationships/tags" Target="../tags/tag823.xml"/><Relationship Id="rId11" Type="http://schemas.openxmlformats.org/officeDocument/2006/relationships/tags" Target="../tags/tag822.xml"/><Relationship Id="rId10" Type="http://schemas.openxmlformats.org/officeDocument/2006/relationships/tags" Target="../tags/tag821.xml"/><Relationship Id="rId1" Type="http://schemas.openxmlformats.org/officeDocument/2006/relationships/tags" Target="../tags/tag813.xml"/></Relationships>
</file>

<file path=ppt/slides/_rels/slide13.xml.rels><?xml version="1.0" encoding="UTF-8" standalone="yes"?>
<Relationships xmlns="http://schemas.openxmlformats.org/package/2006/relationships"><Relationship Id="rId9" Type="http://schemas.openxmlformats.org/officeDocument/2006/relationships/tags" Target="../tags/tag837.xml"/><Relationship Id="rId8" Type="http://schemas.openxmlformats.org/officeDocument/2006/relationships/tags" Target="../tags/tag836.xml"/><Relationship Id="rId7" Type="http://schemas.openxmlformats.org/officeDocument/2006/relationships/tags" Target="../tags/tag835.xml"/><Relationship Id="rId6" Type="http://schemas.openxmlformats.org/officeDocument/2006/relationships/tags" Target="../tags/tag834.xml"/><Relationship Id="rId5" Type="http://schemas.openxmlformats.org/officeDocument/2006/relationships/tags" Target="../tags/tag833.xml"/><Relationship Id="rId4" Type="http://schemas.openxmlformats.org/officeDocument/2006/relationships/tags" Target="../tags/tag832.xml"/><Relationship Id="rId3" Type="http://schemas.openxmlformats.org/officeDocument/2006/relationships/tags" Target="../tags/tag831.xml"/><Relationship Id="rId26" Type="http://schemas.openxmlformats.org/officeDocument/2006/relationships/slideLayout" Target="../slideLayouts/slideLayout14.xml"/><Relationship Id="rId25" Type="http://schemas.openxmlformats.org/officeDocument/2006/relationships/image" Target="../media/image50.png"/><Relationship Id="rId24" Type="http://schemas.openxmlformats.org/officeDocument/2006/relationships/tags" Target="../tags/tag849.xml"/><Relationship Id="rId23" Type="http://schemas.microsoft.com/office/2007/relationships/media" Target="../media/media1.mp4"/><Relationship Id="rId22" Type="http://schemas.openxmlformats.org/officeDocument/2006/relationships/video" Target="../media/media1.mp4"/><Relationship Id="rId21" Type="http://schemas.openxmlformats.org/officeDocument/2006/relationships/tags" Target="../tags/tag848.xml"/><Relationship Id="rId20" Type="http://schemas.openxmlformats.org/officeDocument/2006/relationships/tags" Target="../tags/tag847.xml"/><Relationship Id="rId2" Type="http://schemas.openxmlformats.org/officeDocument/2006/relationships/tags" Target="../tags/tag830.xml"/><Relationship Id="rId19" Type="http://schemas.openxmlformats.org/officeDocument/2006/relationships/tags" Target="../tags/tag846.xml"/><Relationship Id="rId18" Type="http://schemas.openxmlformats.org/officeDocument/2006/relationships/tags" Target="../tags/tag845.xml"/><Relationship Id="rId17" Type="http://schemas.openxmlformats.org/officeDocument/2006/relationships/tags" Target="../tags/tag844.xml"/><Relationship Id="rId16" Type="http://schemas.openxmlformats.org/officeDocument/2006/relationships/tags" Target="../tags/tag843.xml"/><Relationship Id="rId15" Type="http://schemas.openxmlformats.org/officeDocument/2006/relationships/tags" Target="../tags/tag842.xml"/><Relationship Id="rId14" Type="http://schemas.openxmlformats.org/officeDocument/2006/relationships/tags" Target="../tags/tag841.xml"/><Relationship Id="rId13" Type="http://schemas.openxmlformats.org/officeDocument/2006/relationships/tags" Target="../tags/tag840.xml"/><Relationship Id="rId12" Type="http://schemas.openxmlformats.org/officeDocument/2006/relationships/tags" Target="../tags/tag839.xml"/><Relationship Id="rId11" Type="http://schemas.openxmlformats.org/officeDocument/2006/relationships/image" Target="../media/image49.png"/><Relationship Id="rId10" Type="http://schemas.openxmlformats.org/officeDocument/2006/relationships/tags" Target="../tags/tag838.xml"/><Relationship Id="rId1" Type="http://schemas.openxmlformats.org/officeDocument/2006/relationships/tags" Target="../tags/tag829.xml"/></Relationships>
</file>

<file path=ppt/slides/_rels/slide14.xml.rels><?xml version="1.0" encoding="UTF-8" standalone="yes"?>
<Relationships xmlns="http://schemas.openxmlformats.org/package/2006/relationships"><Relationship Id="rId9" Type="http://schemas.openxmlformats.org/officeDocument/2006/relationships/tags" Target="../tags/tag857.xml"/><Relationship Id="rId8" Type="http://schemas.openxmlformats.org/officeDocument/2006/relationships/image" Target="../media/image48.GIF"/><Relationship Id="rId7" Type="http://schemas.openxmlformats.org/officeDocument/2006/relationships/tags" Target="../tags/tag856.xml"/><Relationship Id="rId6" Type="http://schemas.openxmlformats.org/officeDocument/2006/relationships/tags" Target="../tags/tag855.xml"/><Relationship Id="rId5" Type="http://schemas.openxmlformats.org/officeDocument/2006/relationships/tags" Target="../tags/tag854.xml"/><Relationship Id="rId4" Type="http://schemas.openxmlformats.org/officeDocument/2006/relationships/tags" Target="../tags/tag853.xml"/><Relationship Id="rId3" Type="http://schemas.openxmlformats.org/officeDocument/2006/relationships/tags" Target="../tags/tag852.xml"/><Relationship Id="rId2" Type="http://schemas.openxmlformats.org/officeDocument/2006/relationships/tags" Target="../tags/tag851.xml"/><Relationship Id="rId18" Type="http://schemas.openxmlformats.org/officeDocument/2006/relationships/notesSlide" Target="../notesSlides/notesSlide2.xml"/><Relationship Id="rId17" Type="http://schemas.openxmlformats.org/officeDocument/2006/relationships/slideLayout" Target="../slideLayouts/slideLayout14.xml"/><Relationship Id="rId16" Type="http://schemas.openxmlformats.org/officeDocument/2006/relationships/tags" Target="../tags/tag862.xml"/><Relationship Id="rId15" Type="http://schemas.openxmlformats.org/officeDocument/2006/relationships/image" Target="../media/image52.png"/><Relationship Id="rId14" Type="http://schemas.openxmlformats.org/officeDocument/2006/relationships/tags" Target="../tags/tag861.xml"/><Relationship Id="rId13" Type="http://schemas.openxmlformats.org/officeDocument/2006/relationships/image" Target="../media/image51.png"/><Relationship Id="rId12" Type="http://schemas.openxmlformats.org/officeDocument/2006/relationships/tags" Target="../tags/tag860.xml"/><Relationship Id="rId11" Type="http://schemas.openxmlformats.org/officeDocument/2006/relationships/tags" Target="../tags/tag859.xml"/><Relationship Id="rId10" Type="http://schemas.openxmlformats.org/officeDocument/2006/relationships/tags" Target="../tags/tag858.xml"/><Relationship Id="rId1" Type="http://schemas.openxmlformats.org/officeDocument/2006/relationships/tags" Target="../tags/tag850.xml"/></Relationships>
</file>

<file path=ppt/slides/_rels/slide15.xml.rels><?xml version="1.0" encoding="UTF-8" standalone="yes"?>
<Relationships xmlns="http://schemas.openxmlformats.org/package/2006/relationships"><Relationship Id="rId9" Type="http://schemas.openxmlformats.org/officeDocument/2006/relationships/image" Target="../media/image53.png"/><Relationship Id="rId8" Type="http://schemas.openxmlformats.org/officeDocument/2006/relationships/tags" Target="../tags/tag872.xml"/><Relationship Id="rId7" Type="http://schemas.openxmlformats.org/officeDocument/2006/relationships/tags" Target="../tags/tag871.xml"/><Relationship Id="rId6" Type="http://schemas.openxmlformats.org/officeDocument/2006/relationships/tags" Target="../tags/tag870.xml"/><Relationship Id="rId50" Type="http://schemas.openxmlformats.org/officeDocument/2006/relationships/slideLayout" Target="../slideLayouts/slideLayout14.xml"/><Relationship Id="rId5" Type="http://schemas.openxmlformats.org/officeDocument/2006/relationships/tags" Target="../tags/tag869.xml"/><Relationship Id="rId49" Type="http://schemas.openxmlformats.org/officeDocument/2006/relationships/tags" Target="../tags/tag910.xml"/><Relationship Id="rId48" Type="http://schemas.openxmlformats.org/officeDocument/2006/relationships/tags" Target="../tags/tag909.xml"/><Relationship Id="rId47" Type="http://schemas.openxmlformats.org/officeDocument/2006/relationships/tags" Target="../tags/tag908.xml"/><Relationship Id="rId46" Type="http://schemas.openxmlformats.org/officeDocument/2006/relationships/tags" Target="../tags/tag907.xml"/><Relationship Id="rId45" Type="http://schemas.openxmlformats.org/officeDocument/2006/relationships/tags" Target="../tags/tag906.xml"/><Relationship Id="rId44" Type="http://schemas.openxmlformats.org/officeDocument/2006/relationships/tags" Target="../tags/tag905.xml"/><Relationship Id="rId43" Type="http://schemas.openxmlformats.org/officeDocument/2006/relationships/tags" Target="../tags/tag904.xml"/><Relationship Id="rId42" Type="http://schemas.openxmlformats.org/officeDocument/2006/relationships/tags" Target="../tags/tag903.xml"/><Relationship Id="rId41" Type="http://schemas.openxmlformats.org/officeDocument/2006/relationships/tags" Target="../tags/tag902.xml"/><Relationship Id="rId40" Type="http://schemas.openxmlformats.org/officeDocument/2006/relationships/tags" Target="../tags/tag901.xml"/><Relationship Id="rId4" Type="http://schemas.openxmlformats.org/officeDocument/2006/relationships/tags" Target="../tags/tag868.xml"/><Relationship Id="rId39" Type="http://schemas.openxmlformats.org/officeDocument/2006/relationships/tags" Target="../tags/tag900.xml"/><Relationship Id="rId38" Type="http://schemas.openxmlformats.org/officeDocument/2006/relationships/tags" Target="../tags/tag899.xml"/><Relationship Id="rId37" Type="http://schemas.openxmlformats.org/officeDocument/2006/relationships/tags" Target="../tags/tag898.xml"/><Relationship Id="rId36" Type="http://schemas.openxmlformats.org/officeDocument/2006/relationships/tags" Target="../tags/tag897.xml"/><Relationship Id="rId35" Type="http://schemas.openxmlformats.org/officeDocument/2006/relationships/tags" Target="../tags/tag896.xml"/><Relationship Id="rId34" Type="http://schemas.openxmlformats.org/officeDocument/2006/relationships/tags" Target="../tags/tag895.xml"/><Relationship Id="rId33" Type="http://schemas.openxmlformats.org/officeDocument/2006/relationships/tags" Target="../tags/tag894.xml"/><Relationship Id="rId32" Type="http://schemas.openxmlformats.org/officeDocument/2006/relationships/tags" Target="../tags/tag893.xml"/><Relationship Id="rId31" Type="http://schemas.openxmlformats.org/officeDocument/2006/relationships/tags" Target="../tags/tag892.xml"/><Relationship Id="rId30" Type="http://schemas.openxmlformats.org/officeDocument/2006/relationships/tags" Target="../tags/tag891.xml"/><Relationship Id="rId3" Type="http://schemas.openxmlformats.org/officeDocument/2006/relationships/tags" Target="../tags/tag867.xml"/><Relationship Id="rId29" Type="http://schemas.openxmlformats.org/officeDocument/2006/relationships/tags" Target="../tags/tag890.xml"/><Relationship Id="rId28" Type="http://schemas.openxmlformats.org/officeDocument/2006/relationships/tags" Target="../tags/tag889.xml"/><Relationship Id="rId27" Type="http://schemas.openxmlformats.org/officeDocument/2006/relationships/tags" Target="../tags/tag888.xml"/><Relationship Id="rId26" Type="http://schemas.openxmlformats.org/officeDocument/2006/relationships/tags" Target="../tags/tag887.xml"/><Relationship Id="rId25" Type="http://schemas.openxmlformats.org/officeDocument/2006/relationships/tags" Target="../tags/tag886.xml"/><Relationship Id="rId24" Type="http://schemas.openxmlformats.org/officeDocument/2006/relationships/tags" Target="../tags/tag885.xml"/><Relationship Id="rId23" Type="http://schemas.openxmlformats.org/officeDocument/2006/relationships/tags" Target="../tags/tag884.xml"/><Relationship Id="rId22" Type="http://schemas.openxmlformats.org/officeDocument/2006/relationships/image" Target="../media/image55.GIF"/><Relationship Id="rId21" Type="http://schemas.openxmlformats.org/officeDocument/2006/relationships/tags" Target="../tags/tag883.xml"/><Relationship Id="rId20" Type="http://schemas.openxmlformats.org/officeDocument/2006/relationships/tags" Target="../tags/tag882.xml"/><Relationship Id="rId2" Type="http://schemas.openxmlformats.org/officeDocument/2006/relationships/tags" Target="../tags/tag866.xml"/><Relationship Id="rId19" Type="http://schemas.openxmlformats.org/officeDocument/2006/relationships/tags" Target="../tags/tag881.xml"/><Relationship Id="rId18" Type="http://schemas.openxmlformats.org/officeDocument/2006/relationships/tags" Target="../tags/tag880.xml"/><Relationship Id="rId17" Type="http://schemas.openxmlformats.org/officeDocument/2006/relationships/tags" Target="../tags/tag879.xml"/><Relationship Id="rId16" Type="http://schemas.openxmlformats.org/officeDocument/2006/relationships/tags" Target="../tags/tag878.xml"/><Relationship Id="rId15" Type="http://schemas.openxmlformats.org/officeDocument/2006/relationships/tags" Target="../tags/tag877.xml"/><Relationship Id="rId14" Type="http://schemas.openxmlformats.org/officeDocument/2006/relationships/tags" Target="../tags/tag876.xml"/><Relationship Id="rId13" Type="http://schemas.openxmlformats.org/officeDocument/2006/relationships/image" Target="../media/image54.GIF"/><Relationship Id="rId12" Type="http://schemas.openxmlformats.org/officeDocument/2006/relationships/tags" Target="../tags/tag875.xml"/><Relationship Id="rId11" Type="http://schemas.openxmlformats.org/officeDocument/2006/relationships/tags" Target="../tags/tag874.xml"/><Relationship Id="rId10" Type="http://schemas.openxmlformats.org/officeDocument/2006/relationships/tags" Target="../tags/tag873.xml"/><Relationship Id="rId1" Type="http://schemas.openxmlformats.org/officeDocument/2006/relationships/tags" Target="../tags/tag865.xml"/></Relationships>
</file>

<file path=ppt/slides/_rels/slide16.xml.rels><?xml version="1.0" encoding="UTF-8" standalone="yes"?>
<Relationships xmlns="http://schemas.openxmlformats.org/package/2006/relationships"><Relationship Id="rId9" Type="http://schemas.openxmlformats.org/officeDocument/2006/relationships/tags" Target="../tags/tag919.xml"/><Relationship Id="rId8" Type="http://schemas.openxmlformats.org/officeDocument/2006/relationships/tags" Target="../tags/tag918.xml"/><Relationship Id="rId7" Type="http://schemas.openxmlformats.org/officeDocument/2006/relationships/tags" Target="../tags/tag917.xml"/><Relationship Id="rId6" Type="http://schemas.openxmlformats.org/officeDocument/2006/relationships/tags" Target="../tags/tag916.xml"/><Relationship Id="rId5" Type="http://schemas.openxmlformats.org/officeDocument/2006/relationships/tags" Target="../tags/tag915.xml"/><Relationship Id="rId4" Type="http://schemas.openxmlformats.org/officeDocument/2006/relationships/tags" Target="../tags/tag914.xml"/><Relationship Id="rId38" Type="http://schemas.openxmlformats.org/officeDocument/2006/relationships/slideLayout" Target="../slideLayouts/slideLayout7.xml"/><Relationship Id="rId37" Type="http://schemas.openxmlformats.org/officeDocument/2006/relationships/tags" Target="../tags/tag947.xml"/><Relationship Id="rId36" Type="http://schemas.openxmlformats.org/officeDocument/2006/relationships/tags" Target="../tags/tag946.xml"/><Relationship Id="rId35" Type="http://schemas.openxmlformats.org/officeDocument/2006/relationships/tags" Target="../tags/tag945.xml"/><Relationship Id="rId34" Type="http://schemas.openxmlformats.org/officeDocument/2006/relationships/tags" Target="../tags/tag944.xml"/><Relationship Id="rId33" Type="http://schemas.openxmlformats.org/officeDocument/2006/relationships/tags" Target="../tags/tag943.xml"/><Relationship Id="rId32" Type="http://schemas.openxmlformats.org/officeDocument/2006/relationships/tags" Target="../tags/tag942.xml"/><Relationship Id="rId31" Type="http://schemas.openxmlformats.org/officeDocument/2006/relationships/tags" Target="../tags/tag941.xml"/><Relationship Id="rId30" Type="http://schemas.openxmlformats.org/officeDocument/2006/relationships/tags" Target="../tags/tag940.xml"/><Relationship Id="rId3" Type="http://schemas.openxmlformats.org/officeDocument/2006/relationships/tags" Target="../tags/tag913.xml"/><Relationship Id="rId29" Type="http://schemas.openxmlformats.org/officeDocument/2006/relationships/tags" Target="../tags/tag939.xml"/><Relationship Id="rId28" Type="http://schemas.openxmlformats.org/officeDocument/2006/relationships/tags" Target="../tags/tag938.xml"/><Relationship Id="rId27" Type="http://schemas.openxmlformats.org/officeDocument/2006/relationships/tags" Target="../tags/tag937.xml"/><Relationship Id="rId26" Type="http://schemas.openxmlformats.org/officeDocument/2006/relationships/tags" Target="../tags/tag936.xml"/><Relationship Id="rId25" Type="http://schemas.openxmlformats.org/officeDocument/2006/relationships/tags" Target="../tags/tag935.xml"/><Relationship Id="rId24" Type="http://schemas.openxmlformats.org/officeDocument/2006/relationships/tags" Target="../tags/tag934.xml"/><Relationship Id="rId23" Type="http://schemas.openxmlformats.org/officeDocument/2006/relationships/tags" Target="../tags/tag933.xml"/><Relationship Id="rId22" Type="http://schemas.openxmlformats.org/officeDocument/2006/relationships/tags" Target="../tags/tag932.xml"/><Relationship Id="rId21" Type="http://schemas.openxmlformats.org/officeDocument/2006/relationships/tags" Target="../tags/tag931.xml"/><Relationship Id="rId20" Type="http://schemas.openxmlformats.org/officeDocument/2006/relationships/tags" Target="../tags/tag930.xml"/><Relationship Id="rId2" Type="http://schemas.openxmlformats.org/officeDocument/2006/relationships/tags" Target="../tags/tag912.xml"/><Relationship Id="rId19" Type="http://schemas.openxmlformats.org/officeDocument/2006/relationships/tags" Target="../tags/tag929.xml"/><Relationship Id="rId18" Type="http://schemas.openxmlformats.org/officeDocument/2006/relationships/tags" Target="../tags/tag928.xml"/><Relationship Id="rId17" Type="http://schemas.openxmlformats.org/officeDocument/2006/relationships/tags" Target="../tags/tag927.xml"/><Relationship Id="rId16" Type="http://schemas.openxmlformats.org/officeDocument/2006/relationships/tags" Target="../tags/tag926.xml"/><Relationship Id="rId15" Type="http://schemas.openxmlformats.org/officeDocument/2006/relationships/tags" Target="../tags/tag925.xml"/><Relationship Id="rId14" Type="http://schemas.openxmlformats.org/officeDocument/2006/relationships/tags" Target="../tags/tag924.xml"/><Relationship Id="rId13" Type="http://schemas.openxmlformats.org/officeDocument/2006/relationships/tags" Target="../tags/tag923.xml"/><Relationship Id="rId12" Type="http://schemas.openxmlformats.org/officeDocument/2006/relationships/tags" Target="../tags/tag922.xml"/><Relationship Id="rId11" Type="http://schemas.openxmlformats.org/officeDocument/2006/relationships/tags" Target="../tags/tag921.xml"/><Relationship Id="rId10" Type="http://schemas.openxmlformats.org/officeDocument/2006/relationships/tags" Target="../tags/tag920.xml"/><Relationship Id="rId1" Type="http://schemas.openxmlformats.org/officeDocument/2006/relationships/tags" Target="../tags/tag911.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tags" Target="../tags/tag951.xml"/><Relationship Id="rId4" Type="http://schemas.openxmlformats.org/officeDocument/2006/relationships/tags" Target="../tags/tag950.xml"/><Relationship Id="rId3" Type="http://schemas.openxmlformats.org/officeDocument/2006/relationships/tags" Target="../tags/tag949.xml"/><Relationship Id="rId2" Type="http://schemas.openxmlformats.org/officeDocument/2006/relationships/image" Target="../media/image56.jpeg"/><Relationship Id="rId1" Type="http://schemas.openxmlformats.org/officeDocument/2006/relationships/tags" Target="../tags/tag948.xml"/></Relationships>
</file>

<file path=ppt/slides/_rels/slide18.xml.rels><?xml version="1.0" encoding="UTF-8" standalone="yes"?>
<Relationships xmlns="http://schemas.openxmlformats.org/package/2006/relationships"><Relationship Id="rId9" Type="http://schemas.openxmlformats.org/officeDocument/2006/relationships/tags" Target="../tags/tag960.xml"/><Relationship Id="rId8" Type="http://schemas.openxmlformats.org/officeDocument/2006/relationships/tags" Target="../tags/tag959.xml"/><Relationship Id="rId7" Type="http://schemas.openxmlformats.org/officeDocument/2006/relationships/tags" Target="../tags/tag958.xml"/><Relationship Id="rId60" Type="http://schemas.openxmlformats.org/officeDocument/2006/relationships/vmlDrawing" Target="../drawings/vmlDrawing3.vml"/><Relationship Id="rId6" Type="http://schemas.openxmlformats.org/officeDocument/2006/relationships/tags" Target="../tags/tag957.xml"/><Relationship Id="rId59" Type="http://schemas.openxmlformats.org/officeDocument/2006/relationships/slideLayout" Target="../slideLayouts/slideLayout14.xml"/><Relationship Id="rId58" Type="http://schemas.openxmlformats.org/officeDocument/2006/relationships/tags" Target="../tags/tag994.xml"/><Relationship Id="rId57" Type="http://schemas.openxmlformats.org/officeDocument/2006/relationships/tags" Target="../tags/tag993.xml"/><Relationship Id="rId56" Type="http://schemas.openxmlformats.org/officeDocument/2006/relationships/image" Target="../media/image48.GIF"/><Relationship Id="rId55" Type="http://schemas.openxmlformats.org/officeDocument/2006/relationships/tags" Target="../tags/tag992.xml"/><Relationship Id="rId54" Type="http://schemas.openxmlformats.org/officeDocument/2006/relationships/tags" Target="../tags/tag991.xml"/><Relationship Id="rId53" Type="http://schemas.openxmlformats.org/officeDocument/2006/relationships/tags" Target="../tags/tag990.xml"/><Relationship Id="rId52" Type="http://schemas.openxmlformats.org/officeDocument/2006/relationships/oleObject" Target="../embeddings/oleObject10.bin"/><Relationship Id="rId51" Type="http://schemas.openxmlformats.org/officeDocument/2006/relationships/tags" Target="../tags/tag989.xml"/><Relationship Id="rId50" Type="http://schemas.openxmlformats.org/officeDocument/2006/relationships/tags" Target="../tags/tag988.xml"/><Relationship Id="rId5" Type="http://schemas.openxmlformats.org/officeDocument/2006/relationships/tags" Target="../tags/tag956.xml"/><Relationship Id="rId49" Type="http://schemas.openxmlformats.org/officeDocument/2006/relationships/tags" Target="../tags/tag987.xml"/><Relationship Id="rId48" Type="http://schemas.openxmlformats.org/officeDocument/2006/relationships/tags" Target="../tags/tag986.xml"/><Relationship Id="rId47" Type="http://schemas.openxmlformats.org/officeDocument/2006/relationships/oleObject" Target="../embeddings/oleObject9.bin"/><Relationship Id="rId46" Type="http://schemas.openxmlformats.org/officeDocument/2006/relationships/tags" Target="../tags/tag985.xml"/><Relationship Id="rId45" Type="http://schemas.openxmlformats.org/officeDocument/2006/relationships/tags" Target="../tags/tag984.xml"/><Relationship Id="rId44" Type="http://schemas.openxmlformats.org/officeDocument/2006/relationships/oleObject" Target="../embeddings/oleObject8.bin"/><Relationship Id="rId43" Type="http://schemas.openxmlformats.org/officeDocument/2006/relationships/tags" Target="../tags/tag983.xml"/><Relationship Id="rId42" Type="http://schemas.openxmlformats.org/officeDocument/2006/relationships/oleObject" Target="../embeddings/oleObject7.bin"/><Relationship Id="rId41" Type="http://schemas.openxmlformats.org/officeDocument/2006/relationships/tags" Target="../tags/tag982.xml"/><Relationship Id="rId40" Type="http://schemas.openxmlformats.org/officeDocument/2006/relationships/tags" Target="../tags/tag981.xml"/><Relationship Id="rId4" Type="http://schemas.openxmlformats.org/officeDocument/2006/relationships/tags" Target="../tags/tag955.xml"/><Relationship Id="rId39" Type="http://schemas.openxmlformats.org/officeDocument/2006/relationships/tags" Target="../tags/tag980.xml"/><Relationship Id="rId38" Type="http://schemas.openxmlformats.org/officeDocument/2006/relationships/tags" Target="../tags/tag979.xml"/><Relationship Id="rId37" Type="http://schemas.openxmlformats.org/officeDocument/2006/relationships/tags" Target="../tags/tag978.xml"/><Relationship Id="rId36" Type="http://schemas.openxmlformats.org/officeDocument/2006/relationships/image" Target="../media/image63.png"/><Relationship Id="rId35" Type="http://schemas.openxmlformats.org/officeDocument/2006/relationships/tags" Target="../tags/tag977.xml"/><Relationship Id="rId34" Type="http://schemas.openxmlformats.org/officeDocument/2006/relationships/image" Target="../media/image62.emf"/><Relationship Id="rId33" Type="http://schemas.openxmlformats.org/officeDocument/2006/relationships/oleObject" Target="../embeddings/oleObject6.bin"/><Relationship Id="rId32" Type="http://schemas.openxmlformats.org/officeDocument/2006/relationships/tags" Target="../tags/tag976.xml"/><Relationship Id="rId31" Type="http://schemas.openxmlformats.org/officeDocument/2006/relationships/image" Target="../media/image61.emf"/><Relationship Id="rId30" Type="http://schemas.openxmlformats.org/officeDocument/2006/relationships/tags" Target="../tags/tag975.xml"/><Relationship Id="rId3" Type="http://schemas.openxmlformats.org/officeDocument/2006/relationships/tags" Target="../tags/tag954.xml"/><Relationship Id="rId29" Type="http://schemas.openxmlformats.org/officeDocument/2006/relationships/tags" Target="../tags/tag974.xml"/><Relationship Id="rId28" Type="http://schemas.openxmlformats.org/officeDocument/2006/relationships/tags" Target="../tags/tag973.xml"/><Relationship Id="rId27" Type="http://schemas.openxmlformats.org/officeDocument/2006/relationships/image" Target="../media/image60.emf"/><Relationship Id="rId26" Type="http://schemas.openxmlformats.org/officeDocument/2006/relationships/oleObject" Target="../embeddings/oleObject5.bin"/><Relationship Id="rId25" Type="http://schemas.openxmlformats.org/officeDocument/2006/relationships/tags" Target="../tags/tag972.xml"/><Relationship Id="rId24" Type="http://schemas.openxmlformats.org/officeDocument/2006/relationships/tags" Target="../tags/tag971.xml"/><Relationship Id="rId23" Type="http://schemas.openxmlformats.org/officeDocument/2006/relationships/image" Target="../media/image59.emf"/><Relationship Id="rId22" Type="http://schemas.openxmlformats.org/officeDocument/2006/relationships/oleObject" Target="../embeddings/oleObject4.bin"/><Relationship Id="rId21" Type="http://schemas.openxmlformats.org/officeDocument/2006/relationships/tags" Target="../tags/tag970.xml"/><Relationship Id="rId20" Type="http://schemas.openxmlformats.org/officeDocument/2006/relationships/image" Target="../media/image58.emf"/><Relationship Id="rId2" Type="http://schemas.openxmlformats.org/officeDocument/2006/relationships/tags" Target="../tags/tag953.xml"/><Relationship Id="rId19" Type="http://schemas.openxmlformats.org/officeDocument/2006/relationships/oleObject" Target="../embeddings/oleObject3.bin"/><Relationship Id="rId18" Type="http://schemas.openxmlformats.org/officeDocument/2006/relationships/tags" Target="../tags/tag969.xml"/><Relationship Id="rId17" Type="http://schemas.openxmlformats.org/officeDocument/2006/relationships/tags" Target="../tags/tag968.xml"/><Relationship Id="rId16" Type="http://schemas.openxmlformats.org/officeDocument/2006/relationships/tags" Target="../tags/tag967.xml"/><Relationship Id="rId15" Type="http://schemas.openxmlformats.org/officeDocument/2006/relationships/tags" Target="../tags/tag966.xml"/><Relationship Id="rId14" Type="http://schemas.openxmlformats.org/officeDocument/2006/relationships/tags" Target="../tags/tag965.xml"/><Relationship Id="rId13" Type="http://schemas.openxmlformats.org/officeDocument/2006/relationships/tags" Target="../tags/tag964.xml"/><Relationship Id="rId12" Type="http://schemas.openxmlformats.org/officeDocument/2006/relationships/tags" Target="../tags/tag963.xml"/><Relationship Id="rId11" Type="http://schemas.openxmlformats.org/officeDocument/2006/relationships/tags" Target="../tags/tag962.xml"/><Relationship Id="rId10" Type="http://schemas.openxmlformats.org/officeDocument/2006/relationships/tags" Target="../tags/tag961.xml"/><Relationship Id="rId1" Type="http://schemas.openxmlformats.org/officeDocument/2006/relationships/tags" Target="../tags/tag952.xml"/></Relationships>
</file>

<file path=ppt/slides/_rels/slide19.xml.rels><?xml version="1.0" encoding="UTF-8" standalone="yes"?>
<Relationships xmlns="http://schemas.openxmlformats.org/package/2006/relationships"><Relationship Id="rId9" Type="http://schemas.openxmlformats.org/officeDocument/2006/relationships/image" Target="../media/image64.png"/><Relationship Id="rId8" Type="http://schemas.openxmlformats.org/officeDocument/2006/relationships/tags" Target="../tags/tag1000.xml"/><Relationship Id="rId7" Type="http://schemas.microsoft.com/office/2007/relationships/media" Target="../media/media2.mp4"/><Relationship Id="rId6" Type="http://schemas.openxmlformats.org/officeDocument/2006/relationships/video" Target="../media/media2.mp4"/><Relationship Id="rId59" Type="http://schemas.openxmlformats.org/officeDocument/2006/relationships/slideLayout" Target="../slideLayouts/slideLayout14.xml"/><Relationship Id="rId58" Type="http://schemas.openxmlformats.org/officeDocument/2006/relationships/tags" Target="../tags/tag1049.xml"/><Relationship Id="rId57" Type="http://schemas.openxmlformats.org/officeDocument/2006/relationships/tags" Target="../tags/tag1048.xml"/><Relationship Id="rId56" Type="http://schemas.openxmlformats.org/officeDocument/2006/relationships/tags" Target="../tags/tag1047.xml"/><Relationship Id="rId55" Type="http://schemas.openxmlformats.org/officeDocument/2006/relationships/tags" Target="../tags/tag1046.xml"/><Relationship Id="rId54" Type="http://schemas.openxmlformats.org/officeDocument/2006/relationships/tags" Target="../tags/tag1045.xml"/><Relationship Id="rId53" Type="http://schemas.openxmlformats.org/officeDocument/2006/relationships/tags" Target="../tags/tag1044.xml"/><Relationship Id="rId52" Type="http://schemas.openxmlformats.org/officeDocument/2006/relationships/tags" Target="../tags/tag1043.xml"/><Relationship Id="rId51" Type="http://schemas.openxmlformats.org/officeDocument/2006/relationships/tags" Target="../tags/tag1042.xml"/><Relationship Id="rId50" Type="http://schemas.openxmlformats.org/officeDocument/2006/relationships/tags" Target="../tags/tag1041.xml"/><Relationship Id="rId5" Type="http://schemas.openxmlformats.org/officeDocument/2006/relationships/tags" Target="../tags/tag999.xml"/><Relationship Id="rId49" Type="http://schemas.openxmlformats.org/officeDocument/2006/relationships/tags" Target="../tags/tag1040.xml"/><Relationship Id="rId48" Type="http://schemas.openxmlformats.org/officeDocument/2006/relationships/tags" Target="../tags/tag1039.xml"/><Relationship Id="rId47" Type="http://schemas.openxmlformats.org/officeDocument/2006/relationships/tags" Target="../tags/tag1038.xml"/><Relationship Id="rId46" Type="http://schemas.openxmlformats.org/officeDocument/2006/relationships/tags" Target="../tags/tag1037.xml"/><Relationship Id="rId45" Type="http://schemas.openxmlformats.org/officeDocument/2006/relationships/tags" Target="../tags/tag1036.xml"/><Relationship Id="rId44" Type="http://schemas.openxmlformats.org/officeDocument/2006/relationships/tags" Target="../tags/tag1035.xml"/><Relationship Id="rId43" Type="http://schemas.openxmlformats.org/officeDocument/2006/relationships/tags" Target="../tags/tag1034.xml"/><Relationship Id="rId42" Type="http://schemas.openxmlformats.org/officeDocument/2006/relationships/tags" Target="../tags/tag1033.xml"/><Relationship Id="rId41" Type="http://schemas.openxmlformats.org/officeDocument/2006/relationships/tags" Target="../tags/tag1032.xml"/><Relationship Id="rId40" Type="http://schemas.openxmlformats.org/officeDocument/2006/relationships/tags" Target="../tags/tag1031.xml"/><Relationship Id="rId4" Type="http://schemas.openxmlformats.org/officeDocument/2006/relationships/tags" Target="../tags/tag998.xml"/><Relationship Id="rId39" Type="http://schemas.openxmlformats.org/officeDocument/2006/relationships/tags" Target="../tags/tag1030.xml"/><Relationship Id="rId38" Type="http://schemas.openxmlformats.org/officeDocument/2006/relationships/tags" Target="../tags/tag1029.xml"/><Relationship Id="rId37" Type="http://schemas.openxmlformats.org/officeDocument/2006/relationships/tags" Target="../tags/tag1028.xml"/><Relationship Id="rId36" Type="http://schemas.openxmlformats.org/officeDocument/2006/relationships/tags" Target="../tags/tag1027.xml"/><Relationship Id="rId35" Type="http://schemas.openxmlformats.org/officeDocument/2006/relationships/tags" Target="../tags/tag1026.xml"/><Relationship Id="rId34" Type="http://schemas.openxmlformats.org/officeDocument/2006/relationships/tags" Target="../tags/tag1025.xml"/><Relationship Id="rId33" Type="http://schemas.openxmlformats.org/officeDocument/2006/relationships/tags" Target="../tags/tag1024.xml"/><Relationship Id="rId32" Type="http://schemas.openxmlformats.org/officeDocument/2006/relationships/tags" Target="../tags/tag1023.xml"/><Relationship Id="rId31" Type="http://schemas.openxmlformats.org/officeDocument/2006/relationships/tags" Target="../tags/tag1022.xml"/><Relationship Id="rId30" Type="http://schemas.openxmlformats.org/officeDocument/2006/relationships/tags" Target="../tags/tag1021.xml"/><Relationship Id="rId3" Type="http://schemas.openxmlformats.org/officeDocument/2006/relationships/tags" Target="../tags/tag997.xml"/><Relationship Id="rId29" Type="http://schemas.openxmlformats.org/officeDocument/2006/relationships/tags" Target="../tags/tag1020.xml"/><Relationship Id="rId28" Type="http://schemas.openxmlformats.org/officeDocument/2006/relationships/tags" Target="../tags/tag1019.xml"/><Relationship Id="rId27" Type="http://schemas.openxmlformats.org/officeDocument/2006/relationships/tags" Target="../tags/tag1018.xml"/><Relationship Id="rId26" Type="http://schemas.openxmlformats.org/officeDocument/2006/relationships/tags" Target="../tags/tag1017.xml"/><Relationship Id="rId25" Type="http://schemas.openxmlformats.org/officeDocument/2006/relationships/tags" Target="../tags/tag1016.xml"/><Relationship Id="rId24" Type="http://schemas.openxmlformats.org/officeDocument/2006/relationships/tags" Target="../tags/tag1015.xml"/><Relationship Id="rId23" Type="http://schemas.openxmlformats.org/officeDocument/2006/relationships/tags" Target="../tags/tag1014.xml"/><Relationship Id="rId22" Type="http://schemas.openxmlformats.org/officeDocument/2006/relationships/tags" Target="../tags/tag1013.xml"/><Relationship Id="rId21" Type="http://schemas.openxmlformats.org/officeDocument/2006/relationships/tags" Target="../tags/tag1012.xml"/><Relationship Id="rId20" Type="http://schemas.openxmlformats.org/officeDocument/2006/relationships/tags" Target="../tags/tag1011.xml"/><Relationship Id="rId2" Type="http://schemas.openxmlformats.org/officeDocument/2006/relationships/tags" Target="../tags/tag996.xml"/><Relationship Id="rId19" Type="http://schemas.openxmlformats.org/officeDocument/2006/relationships/tags" Target="../tags/tag1010.xml"/><Relationship Id="rId18" Type="http://schemas.openxmlformats.org/officeDocument/2006/relationships/tags" Target="../tags/tag1009.xml"/><Relationship Id="rId17" Type="http://schemas.openxmlformats.org/officeDocument/2006/relationships/tags" Target="../tags/tag1008.xml"/><Relationship Id="rId16" Type="http://schemas.openxmlformats.org/officeDocument/2006/relationships/tags" Target="../tags/tag1007.xml"/><Relationship Id="rId15" Type="http://schemas.openxmlformats.org/officeDocument/2006/relationships/tags" Target="../tags/tag1006.xml"/><Relationship Id="rId14" Type="http://schemas.openxmlformats.org/officeDocument/2006/relationships/tags" Target="../tags/tag1005.xml"/><Relationship Id="rId13" Type="http://schemas.openxmlformats.org/officeDocument/2006/relationships/tags" Target="../tags/tag1004.xml"/><Relationship Id="rId12" Type="http://schemas.openxmlformats.org/officeDocument/2006/relationships/tags" Target="../tags/tag1003.xml"/><Relationship Id="rId11" Type="http://schemas.openxmlformats.org/officeDocument/2006/relationships/tags" Target="../tags/tag1002.xml"/><Relationship Id="rId10" Type="http://schemas.openxmlformats.org/officeDocument/2006/relationships/tags" Target="../tags/tag1001.xml"/><Relationship Id="rId1" Type="http://schemas.openxmlformats.org/officeDocument/2006/relationships/tags" Target="../tags/tag995.xml"/></Relationships>
</file>

<file path=ppt/slides/_rels/slide2.xml.rels><?xml version="1.0" encoding="UTF-8" standalone="yes"?>
<Relationships xmlns="http://schemas.openxmlformats.org/package/2006/relationships"><Relationship Id="rId9" Type="http://schemas.openxmlformats.org/officeDocument/2006/relationships/tags" Target="../tags/tag492.xml"/><Relationship Id="rId8" Type="http://schemas.openxmlformats.org/officeDocument/2006/relationships/tags" Target="../tags/tag491.xml"/><Relationship Id="rId7" Type="http://schemas.openxmlformats.org/officeDocument/2006/relationships/image" Target="../media/image4.png"/><Relationship Id="rId6" Type="http://schemas.openxmlformats.org/officeDocument/2006/relationships/tags" Target="../tags/tag490.xml"/><Relationship Id="rId5" Type="http://schemas.openxmlformats.org/officeDocument/2006/relationships/image" Target="../media/image1.png"/><Relationship Id="rId4" Type="http://schemas.openxmlformats.org/officeDocument/2006/relationships/tags" Target="../tags/tag489.xml"/><Relationship Id="rId3" Type="http://schemas.openxmlformats.org/officeDocument/2006/relationships/tags" Target="../tags/tag488.xml"/><Relationship Id="rId2" Type="http://schemas.openxmlformats.org/officeDocument/2006/relationships/tags" Target="../tags/tag487.xml"/><Relationship Id="rId15" Type="http://schemas.openxmlformats.org/officeDocument/2006/relationships/notesSlide" Target="../notesSlides/notesSlide1.xml"/><Relationship Id="rId14" Type="http://schemas.openxmlformats.org/officeDocument/2006/relationships/slideLayout" Target="../slideLayouts/slideLayout8.xml"/><Relationship Id="rId13" Type="http://schemas.openxmlformats.org/officeDocument/2006/relationships/tags" Target="../tags/tag496.xml"/><Relationship Id="rId12" Type="http://schemas.openxmlformats.org/officeDocument/2006/relationships/tags" Target="../tags/tag495.xml"/><Relationship Id="rId11" Type="http://schemas.openxmlformats.org/officeDocument/2006/relationships/tags" Target="../tags/tag494.xml"/><Relationship Id="rId10" Type="http://schemas.openxmlformats.org/officeDocument/2006/relationships/tags" Target="../tags/tag493.xml"/><Relationship Id="rId1" Type="http://schemas.openxmlformats.org/officeDocument/2006/relationships/tags" Target="../tags/tag486.xml"/></Relationships>
</file>

<file path=ppt/slides/_rels/slide20.xml.rels><?xml version="1.0" encoding="UTF-8" standalone="yes"?>
<Relationships xmlns="http://schemas.openxmlformats.org/package/2006/relationships"><Relationship Id="rId9" Type="http://schemas.openxmlformats.org/officeDocument/2006/relationships/tags" Target="../tags/tag1055.xml"/><Relationship Id="rId8" Type="http://schemas.openxmlformats.org/officeDocument/2006/relationships/image" Target="../media/image67.png"/><Relationship Id="rId7" Type="http://schemas.openxmlformats.org/officeDocument/2006/relationships/tags" Target="../tags/tag1054.xml"/><Relationship Id="rId6" Type="http://schemas.openxmlformats.org/officeDocument/2006/relationships/image" Target="../media/image66.png"/><Relationship Id="rId5" Type="http://schemas.openxmlformats.org/officeDocument/2006/relationships/tags" Target="../tags/tag1053.xml"/><Relationship Id="rId4" Type="http://schemas.openxmlformats.org/officeDocument/2006/relationships/tags" Target="../tags/tag1052.xml"/><Relationship Id="rId3" Type="http://schemas.openxmlformats.org/officeDocument/2006/relationships/tags" Target="../tags/tag1051.xml"/><Relationship Id="rId22" Type="http://schemas.openxmlformats.org/officeDocument/2006/relationships/vmlDrawing" Target="../drawings/vmlDrawing4.vml"/><Relationship Id="rId21" Type="http://schemas.openxmlformats.org/officeDocument/2006/relationships/slideLayout" Target="../slideLayouts/slideLayout5.xml"/><Relationship Id="rId20" Type="http://schemas.openxmlformats.org/officeDocument/2006/relationships/tags" Target="../tags/tag1059.xml"/><Relationship Id="rId2" Type="http://schemas.openxmlformats.org/officeDocument/2006/relationships/image" Target="../media/image65.png"/><Relationship Id="rId19" Type="http://schemas.openxmlformats.org/officeDocument/2006/relationships/image" Target="../media/image71.png"/><Relationship Id="rId18" Type="http://schemas.openxmlformats.org/officeDocument/2006/relationships/tags" Target="../tags/tag1058.xml"/><Relationship Id="rId17" Type="http://schemas.openxmlformats.org/officeDocument/2006/relationships/image" Target="../media/image70.emf"/><Relationship Id="rId16" Type="http://schemas.openxmlformats.org/officeDocument/2006/relationships/package" Target="../embeddings/Document3.docx"/><Relationship Id="rId15" Type="http://schemas.openxmlformats.org/officeDocument/2006/relationships/tags" Target="../tags/tag1057.xml"/><Relationship Id="rId14" Type="http://schemas.openxmlformats.org/officeDocument/2006/relationships/image" Target="../media/image69.emf"/><Relationship Id="rId13" Type="http://schemas.openxmlformats.org/officeDocument/2006/relationships/package" Target="../embeddings/Document2.docx"/><Relationship Id="rId12" Type="http://schemas.openxmlformats.org/officeDocument/2006/relationships/tags" Target="../tags/tag1056.xml"/><Relationship Id="rId11" Type="http://schemas.openxmlformats.org/officeDocument/2006/relationships/image" Target="../media/image68.emf"/><Relationship Id="rId10" Type="http://schemas.openxmlformats.org/officeDocument/2006/relationships/package" Target="../embeddings/Document1.docx"/><Relationship Id="rId1" Type="http://schemas.openxmlformats.org/officeDocument/2006/relationships/tags" Target="../tags/tag1050.xml"/></Relationships>
</file>

<file path=ppt/slides/_rels/slide21.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5.xml"/><Relationship Id="rId7" Type="http://schemas.openxmlformats.org/officeDocument/2006/relationships/image" Target="../media/image74.png"/><Relationship Id="rId6" Type="http://schemas.openxmlformats.org/officeDocument/2006/relationships/tags" Target="../tags/tag1063.xml"/><Relationship Id="rId5" Type="http://schemas.openxmlformats.org/officeDocument/2006/relationships/image" Target="../media/image73.png"/><Relationship Id="rId4" Type="http://schemas.openxmlformats.org/officeDocument/2006/relationships/tags" Target="../tags/tag1062.xml"/><Relationship Id="rId3" Type="http://schemas.openxmlformats.org/officeDocument/2006/relationships/tags" Target="../tags/tag1061.xml"/><Relationship Id="rId2" Type="http://schemas.openxmlformats.org/officeDocument/2006/relationships/image" Target="../media/image72.png"/><Relationship Id="rId1" Type="http://schemas.openxmlformats.org/officeDocument/2006/relationships/tags" Target="../tags/tag1060.xml"/></Relationships>
</file>

<file path=ppt/slides/_rels/slide22.xml.rels><?xml version="1.0" encoding="UTF-8" standalone="yes"?>
<Relationships xmlns="http://schemas.openxmlformats.org/package/2006/relationships"><Relationship Id="rId9" Type="http://schemas.openxmlformats.org/officeDocument/2006/relationships/tags" Target="../tags/tag1070.xml"/><Relationship Id="rId8" Type="http://schemas.openxmlformats.org/officeDocument/2006/relationships/image" Target="../media/image78.png"/><Relationship Id="rId7" Type="http://schemas.openxmlformats.org/officeDocument/2006/relationships/tags" Target="../tags/tag1069.xml"/><Relationship Id="rId6" Type="http://schemas.openxmlformats.org/officeDocument/2006/relationships/image" Target="../media/image77.png"/><Relationship Id="rId5" Type="http://schemas.openxmlformats.org/officeDocument/2006/relationships/tags" Target="../tags/tag1068.xml"/><Relationship Id="rId4" Type="http://schemas.openxmlformats.org/officeDocument/2006/relationships/image" Target="../media/image76.png"/><Relationship Id="rId3" Type="http://schemas.openxmlformats.org/officeDocument/2006/relationships/tags" Target="../tags/tag1067.xml"/><Relationship Id="rId20" Type="http://schemas.openxmlformats.org/officeDocument/2006/relationships/slideLayout" Target="../slideLayouts/slideLayout14.xml"/><Relationship Id="rId2" Type="http://schemas.openxmlformats.org/officeDocument/2006/relationships/image" Target="../media/image75.png"/><Relationship Id="rId19" Type="http://schemas.openxmlformats.org/officeDocument/2006/relationships/image" Target="../media/image80.png"/><Relationship Id="rId18" Type="http://schemas.openxmlformats.org/officeDocument/2006/relationships/tags" Target="../tags/tag1078.xml"/><Relationship Id="rId17" Type="http://schemas.openxmlformats.org/officeDocument/2006/relationships/image" Target="../media/image79.png"/><Relationship Id="rId16" Type="http://schemas.openxmlformats.org/officeDocument/2006/relationships/tags" Target="../tags/tag1077.xml"/><Relationship Id="rId15" Type="http://schemas.openxmlformats.org/officeDocument/2006/relationships/tags" Target="../tags/tag1076.xml"/><Relationship Id="rId14" Type="http://schemas.openxmlformats.org/officeDocument/2006/relationships/tags" Target="../tags/tag1075.xml"/><Relationship Id="rId13" Type="http://schemas.openxmlformats.org/officeDocument/2006/relationships/tags" Target="../tags/tag1074.xml"/><Relationship Id="rId12" Type="http://schemas.openxmlformats.org/officeDocument/2006/relationships/tags" Target="../tags/tag1073.xml"/><Relationship Id="rId11" Type="http://schemas.openxmlformats.org/officeDocument/2006/relationships/tags" Target="../tags/tag1072.xml"/><Relationship Id="rId10" Type="http://schemas.openxmlformats.org/officeDocument/2006/relationships/tags" Target="../tags/tag1071.xml"/><Relationship Id="rId1" Type="http://schemas.openxmlformats.org/officeDocument/2006/relationships/tags" Target="../tags/tag1066.xml"/></Relationships>
</file>

<file path=ppt/slides/_rels/slide23.xml.rels><?xml version="1.0" encoding="UTF-8" standalone="yes"?>
<Relationships xmlns="http://schemas.openxmlformats.org/package/2006/relationships"><Relationship Id="rId9" Type="http://schemas.openxmlformats.org/officeDocument/2006/relationships/tags" Target="../tags/tag1087.xml"/><Relationship Id="rId8" Type="http://schemas.openxmlformats.org/officeDocument/2006/relationships/tags" Target="../tags/tag1086.xml"/><Relationship Id="rId7" Type="http://schemas.openxmlformats.org/officeDocument/2006/relationships/tags" Target="../tags/tag1085.xml"/><Relationship Id="rId6" Type="http://schemas.openxmlformats.org/officeDocument/2006/relationships/tags" Target="../tags/tag1084.xml"/><Relationship Id="rId52" Type="http://schemas.openxmlformats.org/officeDocument/2006/relationships/vmlDrawing" Target="../drawings/vmlDrawing5.vml"/><Relationship Id="rId51" Type="http://schemas.openxmlformats.org/officeDocument/2006/relationships/slideLayout" Target="../slideLayouts/slideLayout14.xml"/><Relationship Id="rId50" Type="http://schemas.openxmlformats.org/officeDocument/2006/relationships/tags" Target="../tags/tag1125.xml"/><Relationship Id="rId5" Type="http://schemas.openxmlformats.org/officeDocument/2006/relationships/tags" Target="../tags/tag1083.xml"/><Relationship Id="rId49" Type="http://schemas.openxmlformats.org/officeDocument/2006/relationships/tags" Target="../tags/tag1124.xml"/><Relationship Id="rId48" Type="http://schemas.openxmlformats.org/officeDocument/2006/relationships/tags" Target="../tags/tag1123.xml"/><Relationship Id="rId47" Type="http://schemas.openxmlformats.org/officeDocument/2006/relationships/tags" Target="../tags/tag1122.xml"/><Relationship Id="rId46" Type="http://schemas.openxmlformats.org/officeDocument/2006/relationships/tags" Target="../tags/tag1121.xml"/><Relationship Id="rId45" Type="http://schemas.openxmlformats.org/officeDocument/2006/relationships/tags" Target="../tags/tag1120.xml"/><Relationship Id="rId44" Type="http://schemas.openxmlformats.org/officeDocument/2006/relationships/tags" Target="../tags/tag1119.xml"/><Relationship Id="rId43" Type="http://schemas.openxmlformats.org/officeDocument/2006/relationships/tags" Target="../tags/tag1118.xml"/><Relationship Id="rId42" Type="http://schemas.openxmlformats.org/officeDocument/2006/relationships/tags" Target="../tags/tag1117.xml"/><Relationship Id="rId41" Type="http://schemas.openxmlformats.org/officeDocument/2006/relationships/tags" Target="../tags/tag1116.xml"/><Relationship Id="rId40" Type="http://schemas.openxmlformats.org/officeDocument/2006/relationships/tags" Target="../tags/tag1115.xml"/><Relationship Id="rId4" Type="http://schemas.openxmlformats.org/officeDocument/2006/relationships/tags" Target="../tags/tag1082.xml"/><Relationship Id="rId39" Type="http://schemas.openxmlformats.org/officeDocument/2006/relationships/tags" Target="../tags/tag1114.xml"/><Relationship Id="rId38" Type="http://schemas.openxmlformats.org/officeDocument/2006/relationships/tags" Target="../tags/tag1113.xml"/><Relationship Id="rId37" Type="http://schemas.openxmlformats.org/officeDocument/2006/relationships/tags" Target="../tags/tag1112.xml"/><Relationship Id="rId36" Type="http://schemas.openxmlformats.org/officeDocument/2006/relationships/oleObject" Target="../embeddings/oleObject12.bin"/><Relationship Id="rId35" Type="http://schemas.openxmlformats.org/officeDocument/2006/relationships/tags" Target="../tags/tag1111.xml"/><Relationship Id="rId34" Type="http://schemas.openxmlformats.org/officeDocument/2006/relationships/tags" Target="../tags/tag1110.xml"/><Relationship Id="rId33" Type="http://schemas.openxmlformats.org/officeDocument/2006/relationships/tags" Target="../tags/tag1109.xml"/><Relationship Id="rId32" Type="http://schemas.openxmlformats.org/officeDocument/2006/relationships/tags" Target="../tags/tag1108.xml"/><Relationship Id="rId31" Type="http://schemas.openxmlformats.org/officeDocument/2006/relationships/tags" Target="../tags/tag1107.xml"/><Relationship Id="rId30" Type="http://schemas.openxmlformats.org/officeDocument/2006/relationships/tags" Target="../tags/tag1106.xml"/><Relationship Id="rId3" Type="http://schemas.openxmlformats.org/officeDocument/2006/relationships/tags" Target="../tags/tag1081.xml"/><Relationship Id="rId29" Type="http://schemas.openxmlformats.org/officeDocument/2006/relationships/tags" Target="../tags/tag1105.xml"/><Relationship Id="rId28" Type="http://schemas.openxmlformats.org/officeDocument/2006/relationships/tags" Target="../tags/tag1104.xml"/><Relationship Id="rId27" Type="http://schemas.openxmlformats.org/officeDocument/2006/relationships/tags" Target="../tags/tag1103.xml"/><Relationship Id="rId26" Type="http://schemas.openxmlformats.org/officeDocument/2006/relationships/tags" Target="../tags/tag1102.xml"/><Relationship Id="rId25" Type="http://schemas.openxmlformats.org/officeDocument/2006/relationships/tags" Target="../tags/tag1101.xml"/><Relationship Id="rId24" Type="http://schemas.openxmlformats.org/officeDocument/2006/relationships/image" Target="../media/image81.emf"/><Relationship Id="rId23" Type="http://schemas.openxmlformats.org/officeDocument/2006/relationships/oleObject" Target="../embeddings/oleObject11.bin"/><Relationship Id="rId22" Type="http://schemas.openxmlformats.org/officeDocument/2006/relationships/tags" Target="../tags/tag1100.xml"/><Relationship Id="rId21" Type="http://schemas.openxmlformats.org/officeDocument/2006/relationships/tags" Target="../tags/tag1099.xml"/><Relationship Id="rId20" Type="http://schemas.openxmlformats.org/officeDocument/2006/relationships/tags" Target="../tags/tag1098.xml"/><Relationship Id="rId2" Type="http://schemas.openxmlformats.org/officeDocument/2006/relationships/tags" Target="../tags/tag1080.xml"/><Relationship Id="rId19" Type="http://schemas.openxmlformats.org/officeDocument/2006/relationships/tags" Target="../tags/tag1097.xml"/><Relationship Id="rId18" Type="http://schemas.openxmlformats.org/officeDocument/2006/relationships/tags" Target="../tags/tag1096.xml"/><Relationship Id="rId17" Type="http://schemas.openxmlformats.org/officeDocument/2006/relationships/tags" Target="../tags/tag1095.xml"/><Relationship Id="rId16" Type="http://schemas.openxmlformats.org/officeDocument/2006/relationships/tags" Target="../tags/tag1094.xml"/><Relationship Id="rId15" Type="http://schemas.openxmlformats.org/officeDocument/2006/relationships/tags" Target="../tags/tag1093.xml"/><Relationship Id="rId14" Type="http://schemas.openxmlformats.org/officeDocument/2006/relationships/tags" Target="../tags/tag1092.xml"/><Relationship Id="rId13" Type="http://schemas.openxmlformats.org/officeDocument/2006/relationships/tags" Target="../tags/tag1091.xml"/><Relationship Id="rId12" Type="http://schemas.openxmlformats.org/officeDocument/2006/relationships/tags" Target="../tags/tag1090.xml"/><Relationship Id="rId11" Type="http://schemas.openxmlformats.org/officeDocument/2006/relationships/tags" Target="../tags/tag1089.xml"/><Relationship Id="rId10" Type="http://schemas.openxmlformats.org/officeDocument/2006/relationships/tags" Target="../tags/tag1088.xml"/><Relationship Id="rId1" Type="http://schemas.openxmlformats.org/officeDocument/2006/relationships/tags" Target="../tags/tag1079.xml"/></Relationships>
</file>

<file path=ppt/slides/_rels/slide24.xml.rels><?xml version="1.0" encoding="UTF-8" standalone="yes"?>
<Relationships xmlns="http://schemas.openxmlformats.org/package/2006/relationships"><Relationship Id="rId9" Type="http://schemas.openxmlformats.org/officeDocument/2006/relationships/image" Target="../media/image83.png"/><Relationship Id="rId8" Type="http://schemas.openxmlformats.org/officeDocument/2006/relationships/tags" Target="../tags/tag1132.xml"/><Relationship Id="rId7" Type="http://schemas.openxmlformats.org/officeDocument/2006/relationships/tags" Target="../tags/tag1131.xml"/><Relationship Id="rId6" Type="http://schemas.openxmlformats.org/officeDocument/2006/relationships/tags" Target="../tags/tag1130.xml"/><Relationship Id="rId54" Type="http://schemas.openxmlformats.org/officeDocument/2006/relationships/slideLayout" Target="../slideLayouts/slideLayout6.xml"/><Relationship Id="rId53" Type="http://schemas.openxmlformats.org/officeDocument/2006/relationships/tags" Target="../tags/tag1175.xml"/><Relationship Id="rId52" Type="http://schemas.openxmlformats.org/officeDocument/2006/relationships/tags" Target="../tags/tag1174.xml"/><Relationship Id="rId51" Type="http://schemas.openxmlformats.org/officeDocument/2006/relationships/tags" Target="../tags/tag1173.xml"/><Relationship Id="rId50" Type="http://schemas.openxmlformats.org/officeDocument/2006/relationships/tags" Target="../tags/tag1172.xml"/><Relationship Id="rId5" Type="http://schemas.openxmlformats.org/officeDocument/2006/relationships/tags" Target="../tags/tag1129.xml"/><Relationship Id="rId49" Type="http://schemas.openxmlformats.org/officeDocument/2006/relationships/tags" Target="../tags/tag1171.xml"/><Relationship Id="rId48" Type="http://schemas.openxmlformats.org/officeDocument/2006/relationships/image" Target="../media/image48.GIF"/><Relationship Id="rId47" Type="http://schemas.openxmlformats.org/officeDocument/2006/relationships/tags" Target="../tags/tag1170.xml"/><Relationship Id="rId46" Type="http://schemas.openxmlformats.org/officeDocument/2006/relationships/tags" Target="../tags/tag1169.xml"/><Relationship Id="rId45" Type="http://schemas.openxmlformats.org/officeDocument/2006/relationships/tags" Target="../tags/tag1168.xml"/><Relationship Id="rId44" Type="http://schemas.openxmlformats.org/officeDocument/2006/relationships/tags" Target="../tags/tag1167.xml"/><Relationship Id="rId43" Type="http://schemas.openxmlformats.org/officeDocument/2006/relationships/tags" Target="../tags/tag1166.xml"/><Relationship Id="rId42" Type="http://schemas.openxmlformats.org/officeDocument/2006/relationships/tags" Target="../tags/tag1165.xml"/><Relationship Id="rId41" Type="http://schemas.openxmlformats.org/officeDocument/2006/relationships/tags" Target="../tags/tag1164.xml"/><Relationship Id="rId40" Type="http://schemas.openxmlformats.org/officeDocument/2006/relationships/tags" Target="../tags/tag1163.xml"/><Relationship Id="rId4" Type="http://schemas.openxmlformats.org/officeDocument/2006/relationships/image" Target="../media/image82.png"/><Relationship Id="rId39" Type="http://schemas.openxmlformats.org/officeDocument/2006/relationships/tags" Target="../tags/tag1162.xml"/><Relationship Id="rId38" Type="http://schemas.openxmlformats.org/officeDocument/2006/relationships/tags" Target="../tags/tag1161.xml"/><Relationship Id="rId37" Type="http://schemas.openxmlformats.org/officeDocument/2006/relationships/tags" Target="../tags/tag1160.xml"/><Relationship Id="rId36" Type="http://schemas.openxmlformats.org/officeDocument/2006/relationships/tags" Target="../tags/tag1159.xml"/><Relationship Id="rId35" Type="http://schemas.openxmlformats.org/officeDocument/2006/relationships/tags" Target="../tags/tag1158.xml"/><Relationship Id="rId34" Type="http://schemas.openxmlformats.org/officeDocument/2006/relationships/tags" Target="../tags/tag1157.xml"/><Relationship Id="rId33" Type="http://schemas.openxmlformats.org/officeDocument/2006/relationships/tags" Target="../tags/tag1156.xml"/><Relationship Id="rId32" Type="http://schemas.openxmlformats.org/officeDocument/2006/relationships/tags" Target="../tags/tag1155.xml"/><Relationship Id="rId31" Type="http://schemas.openxmlformats.org/officeDocument/2006/relationships/tags" Target="../tags/tag1154.xml"/><Relationship Id="rId30" Type="http://schemas.openxmlformats.org/officeDocument/2006/relationships/tags" Target="../tags/tag1153.xml"/><Relationship Id="rId3" Type="http://schemas.openxmlformats.org/officeDocument/2006/relationships/tags" Target="../tags/tag1128.xml"/><Relationship Id="rId29" Type="http://schemas.openxmlformats.org/officeDocument/2006/relationships/tags" Target="../tags/tag1152.xml"/><Relationship Id="rId28" Type="http://schemas.openxmlformats.org/officeDocument/2006/relationships/tags" Target="../tags/tag1151.xml"/><Relationship Id="rId27" Type="http://schemas.openxmlformats.org/officeDocument/2006/relationships/tags" Target="../tags/tag1150.xml"/><Relationship Id="rId26" Type="http://schemas.openxmlformats.org/officeDocument/2006/relationships/tags" Target="../tags/tag1149.xml"/><Relationship Id="rId25" Type="http://schemas.openxmlformats.org/officeDocument/2006/relationships/tags" Target="../tags/tag1148.xml"/><Relationship Id="rId24" Type="http://schemas.openxmlformats.org/officeDocument/2006/relationships/tags" Target="../tags/tag1147.xml"/><Relationship Id="rId23" Type="http://schemas.openxmlformats.org/officeDocument/2006/relationships/tags" Target="../tags/tag1146.xml"/><Relationship Id="rId22" Type="http://schemas.openxmlformats.org/officeDocument/2006/relationships/tags" Target="../tags/tag1145.xml"/><Relationship Id="rId21" Type="http://schemas.openxmlformats.org/officeDocument/2006/relationships/tags" Target="../tags/tag1144.xml"/><Relationship Id="rId20" Type="http://schemas.openxmlformats.org/officeDocument/2006/relationships/tags" Target="../tags/tag1143.xml"/><Relationship Id="rId2" Type="http://schemas.openxmlformats.org/officeDocument/2006/relationships/tags" Target="../tags/tag1127.xml"/><Relationship Id="rId19" Type="http://schemas.openxmlformats.org/officeDocument/2006/relationships/tags" Target="../tags/tag1142.xml"/><Relationship Id="rId18" Type="http://schemas.openxmlformats.org/officeDocument/2006/relationships/tags" Target="../tags/tag1141.xml"/><Relationship Id="rId17" Type="http://schemas.openxmlformats.org/officeDocument/2006/relationships/tags" Target="../tags/tag1140.xml"/><Relationship Id="rId16" Type="http://schemas.openxmlformats.org/officeDocument/2006/relationships/tags" Target="../tags/tag1139.xml"/><Relationship Id="rId15" Type="http://schemas.openxmlformats.org/officeDocument/2006/relationships/tags" Target="../tags/tag1138.xml"/><Relationship Id="rId14" Type="http://schemas.openxmlformats.org/officeDocument/2006/relationships/tags" Target="../tags/tag1137.xml"/><Relationship Id="rId13" Type="http://schemas.openxmlformats.org/officeDocument/2006/relationships/tags" Target="../tags/tag1136.xml"/><Relationship Id="rId12" Type="http://schemas.openxmlformats.org/officeDocument/2006/relationships/tags" Target="../tags/tag1135.xml"/><Relationship Id="rId11" Type="http://schemas.openxmlformats.org/officeDocument/2006/relationships/tags" Target="../tags/tag1134.xml"/><Relationship Id="rId10" Type="http://schemas.openxmlformats.org/officeDocument/2006/relationships/tags" Target="../tags/tag1133.xml"/><Relationship Id="rId1" Type="http://schemas.openxmlformats.org/officeDocument/2006/relationships/tags" Target="../tags/tag1126.xml"/></Relationships>
</file>

<file path=ppt/slides/_rels/slide25.xml.rels><?xml version="1.0" encoding="UTF-8" standalone="yes"?>
<Relationships xmlns="http://schemas.openxmlformats.org/package/2006/relationships"><Relationship Id="rId9" Type="http://schemas.openxmlformats.org/officeDocument/2006/relationships/tags" Target="../tags/tag1182.xml"/><Relationship Id="rId8" Type="http://schemas.openxmlformats.org/officeDocument/2006/relationships/tags" Target="../tags/tag1181.xml"/><Relationship Id="rId7" Type="http://schemas.openxmlformats.org/officeDocument/2006/relationships/image" Target="../media/image85.png"/><Relationship Id="rId6" Type="http://schemas.openxmlformats.org/officeDocument/2006/relationships/tags" Target="../tags/tag1180.xml"/><Relationship Id="rId5" Type="http://schemas.openxmlformats.org/officeDocument/2006/relationships/image" Target="../media/image84.png"/><Relationship Id="rId4" Type="http://schemas.openxmlformats.org/officeDocument/2006/relationships/tags" Target="../tags/tag1179.xml"/><Relationship Id="rId36" Type="http://schemas.openxmlformats.org/officeDocument/2006/relationships/slideLayout" Target="../slideLayouts/slideLayout6.xml"/><Relationship Id="rId35" Type="http://schemas.openxmlformats.org/officeDocument/2006/relationships/image" Target="../media/image86.png"/><Relationship Id="rId34" Type="http://schemas.openxmlformats.org/officeDocument/2006/relationships/tags" Target="../tags/tag1207.xml"/><Relationship Id="rId33" Type="http://schemas.openxmlformats.org/officeDocument/2006/relationships/tags" Target="../tags/tag1206.xml"/><Relationship Id="rId32" Type="http://schemas.openxmlformats.org/officeDocument/2006/relationships/tags" Target="../tags/tag1205.xml"/><Relationship Id="rId31" Type="http://schemas.openxmlformats.org/officeDocument/2006/relationships/tags" Target="../tags/tag1204.xml"/><Relationship Id="rId30" Type="http://schemas.openxmlformats.org/officeDocument/2006/relationships/tags" Target="../tags/tag1203.xml"/><Relationship Id="rId3" Type="http://schemas.openxmlformats.org/officeDocument/2006/relationships/tags" Target="../tags/tag1178.xml"/><Relationship Id="rId29" Type="http://schemas.openxmlformats.org/officeDocument/2006/relationships/tags" Target="../tags/tag1202.xml"/><Relationship Id="rId28" Type="http://schemas.openxmlformats.org/officeDocument/2006/relationships/tags" Target="../tags/tag1201.xml"/><Relationship Id="rId27" Type="http://schemas.openxmlformats.org/officeDocument/2006/relationships/tags" Target="../tags/tag1200.xml"/><Relationship Id="rId26" Type="http://schemas.openxmlformats.org/officeDocument/2006/relationships/tags" Target="../tags/tag1199.xml"/><Relationship Id="rId25" Type="http://schemas.openxmlformats.org/officeDocument/2006/relationships/tags" Target="../tags/tag1198.xml"/><Relationship Id="rId24" Type="http://schemas.openxmlformats.org/officeDocument/2006/relationships/tags" Target="../tags/tag1197.xml"/><Relationship Id="rId23" Type="http://schemas.openxmlformats.org/officeDocument/2006/relationships/tags" Target="../tags/tag1196.xml"/><Relationship Id="rId22" Type="http://schemas.openxmlformats.org/officeDocument/2006/relationships/tags" Target="../tags/tag1195.xml"/><Relationship Id="rId21" Type="http://schemas.openxmlformats.org/officeDocument/2006/relationships/tags" Target="../tags/tag1194.xml"/><Relationship Id="rId20" Type="http://schemas.openxmlformats.org/officeDocument/2006/relationships/tags" Target="../tags/tag1193.xml"/><Relationship Id="rId2" Type="http://schemas.openxmlformats.org/officeDocument/2006/relationships/tags" Target="../tags/tag1177.xml"/><Relationship Id="rId19" Type="http://schemas.openxmlformats.org/officeDocument/2006/relationships/tags" Target="../tags/tag1192.xml"/><Relationship Id="rId18" Type="http://schemas.openxmlformats.org/officeDocument/2006/relationships/tags" Target="../tags/tag1191.xml"/><Relationship Id="rId17" Type="http://schemas.openxmlformats.org/officeDocument/2006/relationships/tags" Target="../tags/tag1190.xml"/><Relationship Id="rId16" Type="http://schemas.openxmlformats.org/officeDocument/2006/relationships/tags" Target="../tags/tag1189.xml"/><Relationship Id="rId15" Type="http://schemas.openxmlformats.org/officeDocument/2006/relationships/tags" Target="../tags/tag1188.xml"/><Relationship Id="rId14" Type="http://schemas.openxmlformats.org/officeDocument/2006/relationships/tags" Target="../tags/tag1187.xml"/><Relationship Id="rId13" Type="http://schemas.openxmlformats.org/officeDocument/2006/relationships/tags" Target="../tags/tag1186.xml"/><Relationship Id="rId12" Type="http://schemas.openxmlformats.org/officeDocument/2006/relationships/tags" Target="../tags/tag1185.xml"/><Relationship Id="rId11" Type="http://schemas.openxmlformats.org/officeDocument/2006/relationships/tags" Target="../tags/tag1184.xml"/><Relationship Id="rId10" Type="http://schemas.openxmlformats.org/officeDocument/2006/relationships/tags" Target="../tags/tag1183.xml"/><Relationship Id="rId1" Type="http://schemas.openxmlformats.org/officeDocument/2006/relationships/tags" Target="../tags/tag1176.xml"/></Relationships>
</file>

<file path=ppt/slides/_rels/slide26.xml.rels><?xml version="1.0" encoding="UTF-8" standalone="yes"?>
<Relationships xmlns="http://schemas.openxmlformats.org/package/2006/relationships"><Relationship Id="rId9" Type="http://schemas.openxmlformats.org/officeDocument/2006/relationships/tags" Target="../tags/tag1215.xml"/><Relationship Id="rId8" Type="http://schemas.openxmlformats.org/officeDocument/2006/relationships/tags" Target="../tags/tag1214.xml"/><Relationship Id="rId7" Type="http://schemas.openxmlformats.org/officeDocument/2006/relationships/tags" Target="../tags/tag1213.xml"/><Relationship Id="rId6" Type="http://schemas.openxmlformats.org/officeDocument/2006/relationships/tags" Target="../tags/tag1212.xml"/><Relationship Id="rId5" Type="http://schemas.openxmlformats.org/officeDocument/2006/relationships/tags" Target="../tags/tag1211.xml"/><Relationship Id="rId4" Type="http://schemas.openxmlformats.org/officeDocument/2006/relationships/tags" Target="../tags/tag1210.xml"/><Relationship Id="rId36" Type="http://schemas.openxmlformats.org/officeDocument/2006/relationships/vmlDrawing" Target="../drawings/vmlDrawing6.vml"/><Relationship Id="rId35" Type="http://schemas.openxmlformats.org/officeDocument/2006/relationships/slideLayout" Target="../slideLayouts/slideLayout6.xml"/><Relationship Id="rId34" Type="http://schemas.openxmlformats.org/officeDocument/2006/relationships/tags" Target="../tags/tag1238.xml"/><Relationship Id="rId33" Type="http://schemas.openxmlformats.org/officeDocument/2006/relationships/tags" Target="../tags/tag1237.xml"/><Relationship Id="rId32" Type="http://schemas.openxmlformats.org/officeDocument/2006/relationships/tags" Target="../tags/tag1236.xml"/><Relationship Id="rId31" Type="http://schemas.openxmlformats.org/officeDocument/2006/relationships/tags" Target="../tags/tag1235.xml"/><Relationship Id="rId30" Type="http://schemas.openxmlformats.org/officeDocument/2006/relationships/tags" Target="../tags/tag1234.xml"/><Relationship Id="rId3" Type="http://schemas.openxmlformats.org/officeDocument/2006/relationships/tags" Target="../tags/tag1209.xml"/><Relationship Id="rId29" Type="http://schemas.openxmlformats.org/officeDocument/2006/relationships/tags" Target="../tags/tag1233.xml"/><Relationship Id="rId28" Type="http://schemas.openxmlformats.org/officeDocument/2006/relationships/tags" Target="../tags/tag1232.xml"/><Relationship Id="rId27" Type="http://schemas.openxmlformats.org/officeDocument/2006/relationships/tags" Target="../tags/tag1231.xml"/><Relationship Id="rId26" Type="http://schemas.openxmlformats.org/officeDocument/2006/relationships/tags" Target="../tags/tag1230.xml"/><Relationship Id="rId25" Type="http://schemas.openxmlformats.org/officeDocument/2006/relationships/tags" Target="../tags/tag1229.xml"/><Relationship Id="rId24" Type="http://schemas.openxmlformats.org/officeDocument/2006/relationships/tags" Target="../tags/tag1228.xml"/><Relationship Id="rId23" Type="http://schemas.openxmlformats.org/officeDocument/2006/relationships/tags" Target="../tags/tag1227.xml"/><Relationship Id="rId22" Type="http://schemas.openxmlformats.org/officeDocument/2006/relationships/tags" Target="../tags/tag1226.xml"/><Relationship Id="rId21" Type="http://schemas.openxmlformats.org/officeDocument/2006/relationships/tags" Target="../tags/tag1225.xml"/><Relationship Id="rId20" Type="http://schemas.openxmlformats.org/officeDocument/2006/relationships/tags" Target="../tags/tag1224.xml"/><Relationship Id="rId2" Type="http://schemas.openxmlformats.org/officeDocument/2006/relationships/image" Target="../media/image87.png"/><Relationship Id="rId19" Type="http://schemas.openxmlformats.org/officeDocument/2006/relationships/image" Target="../media/image88.emf"/><Relationship Id="rId18" Type="http://schemas.openxmlformats.org/officeDocument/2006/relationships/oleObject" Target="../embeddings/oleObject13.bin"/><Relationship Id="rId17" Type="http://schemas.openxmlformats.org/officeDocument/2006/relationships/tags" Target="../tags/tag1223.xml"/><Relationship Id="rId16" Type="http://schemas.openxmlformats.org/officeDocument/2006/relationships/tags" Target="../tags/tag1222.xml"/><Relationship Id="rId15" Type="http://schemas.openxmlformats.org/officeDocument/2006/relationships/tags" Target="../tags/tag1221.xml"/><Relationship Id="rId14" Type="http://schemas.openxmlformats.org/officeDocument/2006/relationships/tags" Target="../tags/tag1220.xml"/><Relationship Id="rId13" Type="http://schemas.openxmlformats.org/officeDocument/2006/relationships/tags" Target="../tags/tag1219.xml"/><Relationship Id="rId12" Type="http://schemas.openxmlformats.org/officeDocument/2006/relationships/tags" Target="../tags/tag1218.xml"/><Relationship Id="rId11" Type="http://schemas.openxmlformats.org/officeDocument/2006/relationships/tags" Target="../tags/tag1217.xml"/><Relationship Id="rId10" Type="http://schemas.openxmlformats.org/officeDocument/2006/relationships/tags" Target="../tags/tag1216.xml"/><Relationship Id="rId1" Type="http://schemas.openxmlformats.org/officeDocument/2006/relationships/tags" Target="../tags/tag1208.xml"/></Relationships>
</file>

<file path=ppt/slides/_rels/slide27.xml.rels><?xml version="1.0" encoding="UTF-8" standalone="yes"?>
<Relationships xmlns="http://schemas.openxmlformats.org/package/2006/relationships"><Relationship Id="rId9" Type="http://schemas.openxmlformats.org/officeDocument/2006/relationships/tags" Target="../tags/tag1247.xml"/><Relationship Id="rId8" Type="http://schemas.openxmlformats.org/officeDocument/2006/relationships/tags" Target="../tags/tag1246.xml"/><Relationship Id="rId71" Type="http://schemas.openxmlformats.org/officeDocument/2006/relationships/slideLayout" Target="../slideLayouts/slideLayout14.xml"/><Relationship Id="rId70" Type="http://schemas.openxmlformats.org/officeDocument/2006/relationships/tags" Target="../tags/tag1308.xml"/><Relationship Id="rId7" Type="http://schemas.openxmlformats.org/officeDocument/2006/relationships/tags" Target="../tags/tag1245.xml"/><Relationship Id="rId69" Type="http://schemas.openxmlformats.org/officeDocument/2006/relationships/tags" Target="../tags/tag1307.xml"/><Relationship Id="rId68" Type="http://schemas.openxmlformats.org/officeDocument/2006/relationships/tags" Target="../tags/tag1306.xml"/><Relationship Id="rId67" Type="http://schemas.openxmlformats.org/officeDocument/2006/relationships/tags" Target="../tags/tag1305.xml"/><Relationship Id="rId66" Type="http://schemas.openxmlformats.org/officeDocument/2006/relationships/tags" Target="../tags/tag1304.xml"/><Relationship Id="rId65" Type="http://schemas.openxmlformats.org/officeDocument/2006/relationships/tags" Target="../tags/tag1303.xml"/><Relationship Id="rId64" Type="http://schemas.openxmlformats.org/officeDocument/2006/relationships/tags" Target="../tags/tag1302.xml"/><Relationship Id="rId63" Type="http://schemas.openxmlformats.org/officeDocument/2006/relationships/tags" Target="../tags/tag1301.xml"/><Relationship Id="rId62" Type="http://schemas.openxmlformats.org/officeDocument/2006/relationships/tags" Target="../tags/tag1300.xml"/><Relationship Id="rId61" Type="http://schemas.openxmlformats.org/officeDocument/2006/relationships/tags" Target="../tags/tag1299.xml"/><Relationship Id="rId60" Type="http://schemas.openxmlformats.org/officeDocument/2006/relationships/tags" Target="../tags/tag1298.xml"/><Relationship Id="rId6" Type="http://schemas.openxmlformats.org/officeDocument/2006/relationships/tags" Target="../tags/tag1244.xml"/><Relationship Id="rId59" Type="http://schemas.openxmlformats.org/officeDocument/2006/relationships/tags" Target="../tags/tag1297.xml"/><Relationship Id="rId58" Type="http://schemas.openxmlformats.org/officeDocument/2006/relationships/tags" Target="../tags/tag1296.xml"/><Relationship Id="rId57" Type="http://schemas.openxmlformats.org/officeDocument/2006/relationships/tags" Target="../tags/tag1295.xml"/><Relationship Id="rId56" Type="http://schemas.openxmlformats.org/officeDocument/2006/relationships/tags" Target="../tags/tag1294.xml"/><Relationship Id="rId55" Type="http://schemas.openxmlformats.org/officeDocument/2006/relationships/tags" Target="../tags/tag1293.xml"/><Relationship Id="rId54" Type="http://schemas.openxmlformats.org/officeDocument/2006/relationships/tags" Target="../tags/tag1292.xml"/><Relationship Id="rId53" Type="http://schemas.openxmlformats.org/officeDocument/2006/relationships/tags" Target="../tags/tag1291.xml"/><Relationship Id="rId52" Type="http://schemas.openxmlformats.org/officeDocument/2006/relationships/tags" Target="../tags/tag1290.xml"/><Relationship Id="rId51" Type="http://schemas.openxmlformats.org/officeDocument/2006/relationships/tags" Target="../tags/tag1289.xml"/><Relationship Id="rId50" Type="http://schemas.openxmlformats.org/officeDocument/2006/relationships/tags" Target="../tags/tag1288.xml"/><Relationship Id="rId5" Type="http://schemas.openxmlformats.org/officeDocument/2006/relationships/tags" Target="../tags/tag1243.xml"/><Relationship Id="rId49" Type="http://schemas.openxmlformats.org/officeDocument/2006/relationships/tags" Target="../tags/tag1287.xml"/><Relationship Id="rId48" Type="http://schemas.openxmlformats.org/officeDocument/2006/relationships/tags" Target="../tags/tag1286.xml"/><Relationship Id="rId47" Type="http://schemas.openxmlformats.org/officeDocument/2006/relationships/tags" Target="../tags/tag1285.xml"/><Relationship Id="rId46" Type="http://schemas.openxmlformats.org/officeDocument/2006/relationships/tags" Target="../tags/tag1284.xml"/><Relationship Id="rId45" Type="http://schemas.openxmlformats.org/officeDocument/2006/relationships/tags" Target="../tags/tag1283.xml"/><Relationship Id="rId44" Type="http://schemas.openxmlformats.org/officeDocument/2006/relationships/tags" Target="../tags/tag1282.xml"/><Relationship Id="rId43" Type="http://schemas.openxmlformats.org/officeDocument/2006/relationships/tags" Target="../tags/tag1281.xml"/><Relationship Id="rId42" Type="http://schemas.openxmlformats.org/officeDocument/2006/relationships/tags" Target="../tags/tag1280.xml"/><Relationship Id="rId41" Type="http://schemas.openxmlformats.org/officeDocument/2006/relationships/tags" Target="../tags/tag1279.xml"/><Relationship Id="rId40" Type="http://schemas.openxmlformats.org/officeDocument/2006/relationships/tags" Target="../tags/tag1278.xml"/><Relationship Id="rId4" Type="http://schemas.openxmlformats.org/officeDocument/2006/relationships/tags" Target="../tags/tag1242.xml"/><Relationship Id="rId39" Type="http://schemas.openxmlformats.org/officeDocument/2006/relationships/tags" Target="../tags/tag1277.xml"/><Relationship Id="rId38" Type="http://schemas.openxmlformats.org/officeDocument/2006/relationships/tags" Target="../tags/tag1276.xml"/><Relationship Id="rId37" Type="http://schemas.openxmlformats.org/officeDocument/2006/relationships/tags" Target="../tags/tag1275.xml"/><Relationship Id="rId36" Type="http://schemas.openxmlformats.org/officeDocument/2006/relationships/tags" Target="../tags/tag1274.xml"/><Relationship Id="rId35" Type="http://schemas.openxmlformats.org/officeDocument/2006/relationships/tags" Target="../tags/tag1273.xml"/><Relationship Id="rId34" Type="http://schemas.openxmlformats.org/officeDocument/2006/relationships/tags" Target="../tags/tag1272.xml"/><Relationship Id="rId33" Type="http://schemas.openxmlformats.org/officeDocument/2006/relationships/tags" Target="../tags/tag1271.xml"/><Relationship Id="rId32" Type="http://schemas.openxmlformats.org/officeDocument/2006/relationships/tags" Target="../tags/tag1270.xml"/><Relationship Id="rId31" Type="http://schemas.openxmlformats.org/officeDocument/2006/relationships/tags" Target="../tags/tag1269.xml"/><Relationship Id="rId30" Type="http://schemas.openxmlformats.org/officeDocument/2006/relationships/tags" Target="../tags/tag1268.xml"/><Relationship Id="rId3" Type="http://schemas.openxmlformats.org/officeDocument/2006/relationships/tags" Target="../tags/tag1241.xml"/><Relationship Id="rId29" Type="http://schemas.openxmlformats.org/officeDocument/2006/relationships/tags" Target="../tags/tag1267.xml"/><Relationship Id="rId28" Type="http://schemas.openxmlformats.org/officeDocument/2006/relationships/tags" Target="../tags/tag1266.xml"/><Relationship Id="rId27" Type="http://schemas.openxmlformats.org/officeDocument/2006/relationships/tags" Target="../tags/tag1265.xml"/><Relationship Id="rId26" Type="http://schemas.openxmlformats.org/officeDocument/2006/relationships/tags" Target="../tags/tag1264.xml"/><Relationship Id="rId25" Type="http://schemas.openxmlformats.org/officeDocument/2006/relationships/tags" Target="../tags/tag1263.xml"/><Relationship Id="rId24" Type="http://schemas.openxmlformats.org/officeDocument/2006/relationships/tags" Target="../tags/tag1262.xml"/><Relationship Id="rId23" Type="http://schemas.openxmlformats.org/officeDocument/2006/relationships/tags" Target="../tags/tag1261.xml"/><Relationship Id="rId22" Type="http://schemas.openxmlformats.org/officeDocument/2006/relationships/tags" Target="../tags/tag1260.xml"/><Relationship Id="rId21" Type="http://schemas.openxmlformats.org/officeDocument/2006/relationships/tags" Target="../tags/tag1259.xml"/><Relationship Id="rId20" Type="http://schemas.openxmlformats.org/officeDocument/2006/relationships/tags" Target="../tags/tag1258.xml"/><Relationship Id="rId2" Type="http://schemas.openxmlformats.org/officeDocument/2006/relationships/tags" Target="../tags/tag1240.xml"/><Relationship Id="rId19" Type="http://schemas.openxmlformats.org/officeDocument/2006/relationships/tags" Target="../tags/tag1257.xml"/><Relationship Id="rId18" Type="http://schemas.openxmlformats.org/officeDocument/2006/relationships/tags" Target="../tags/tag1256.xml"/><Relationship Id="rId17" Type="http://schemas.openxmlformats.org/officeDocument/2006/relationships/tags" Target="../tags/tag1255.xml"/><Relationship Id="rId16" Type="http://schemas.openxmlformats.org/officeDocument/2006/relationships/tags" Target="../tags/tag1254.xml"/><Relationship Id="rId15" Type="http://schemas.openxmlformats.org/officeDocument/2006/relationships/tags" Target="../tags/tag1253.xml"/><Relationship Id="rId14" Type="http://schemas.openxmlformats.org/officeDocument/2006/relationships/tags" Target="../tags/tag1252.xml"/><Relationship Id="rId13" Type="http://schemas.openxmlformats.org/officeDocument/2006/relationships/tags" Target="../tags/tag1251.xml"/><Relationship Id="rId12" Type="http://schemas.openxmlformats.org/officeDocument/2006/relationships/tags" Target="../tags/tag1250.xml"/><Relationship Id="rId11" Type="http://schemas.openxmlformats.org/officeDocument/2006/relationships/tags" Target="../tags/tag1249.xml"/><Relationship Id="rId10" Type="http://schemas.openxmlformats.org/officeDocument/2006/relationships/tags" Target="../tags/tag1248.xml"/><Relationship Id="rId1" Type="http://schemas.openxmlformats.org/officeDocument/2006/relationships/tags" Target="../tags/tag123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310.xml"/><Relationship Id="rId1" Type="http://schemas.openxmlformats.org/officeDocument/2006/relationships/tags" Target="../tags/tag1309.xml"/></Relationships>
</file>

<file path=ppt/slides/_rels/slide2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image" Target="../media/image89.jpeg"/><Relationship Id="rId3" Type="http://schemas.openxmlformats.org/officeDocument/2006/relationships/tags" Target="../tags/tag1313.xml"/><Relationship Id="rId2" Type="http://schemas.openxmlformats.org/officeDocument/2006/relationships/tags" Target="../tags/tag1312.xml"/><Relationship Id="rId1" Type="http://schemas.openxmlformats.org/officeDocument/2006/relationships/tags" Target="../tags/tag1311.xml"/></Relationships>
</file>

<file path=ppt/slides/_rels/slide3.xml.rels><?xml version="1.0" encoding="UTF-8" standalone="yes"?>
<Relationships xmlns="http://schemas.openxmlformats.org/package/2006/relationships"><Relationship Id="rId9" Type="http://schemas.openxmlformats.org/officeDocument/2006/relationships/tags" Target="../tags/tag507.xml"/><Relationship Id="rId8" Type="http://schemas.openxmlformats.org/officeDocument/2006/relationships/tags" Target="../tags/tag506.xml"/><Relationship Id="rId70" Type="http://schemas.openxmlformats.org/officeDocument/2006/relationships/slideLayout" Target="../slideLayouts/slideLayout1.xml"/><Relationship Id="rId7" Type="http://schemas.openxmlformats.org/officeDocument/2006/relationships/tags" Target="../tags/tag505.xml"/><Relationship Id="rId69" Type="http://schemas.openxmlformats.org/officeDocument/2006/relationships/image" Target="../media/image45.GIF"/><Relationship Id="rId68" Type="http://schemas.openxmlformats.org/officeDocument/2006/relationships/tags" Target="../tags/tag561.xml"/><Relationship Id="rId67" Type="http://schemas.openxmlformats.org/officeDocument/2006/relationships/tags" Target="../tags/tag560.xml"/><Relationship Id="rId66" Type="http://schemas.openxmlformats.org/officeDocument/2006/relationships/tags" Target="../tags/tag559.xml"/><Relationship Id="rId65" Type="http://schemas.openxmlformats.org/officeDocument/2006/relationships/tags" Target="../tags/tag558.xml"/><Relationship Id="rId64" Type="http://schemas.openxmlformats.org/officeDocument/2006/relationships/tags" Target="../tags/tag557.xml"/><Relationship Id="rId63" Type="http://schemas.openxmlformats.org/officeDocument/2006/relationships/tags" Target="../tags/tag556.xml"/><Relationship Id="rId62" Type="http://schemas.openxmlformats.org/officeDocument/2006/relationships/tags" Target="../tags/tag555.xml"/><Relationship Id="rId61" Type="http://schemas.openxmlformats.org/officeDocument/2006/relationships/tags" Target="../tags/tag554.xml"/><Relationship Id="rId60" Type="http://schemas.openxmlformats.org/officeDocument/2006/relationships/tags" Target="../tags/tag553.xml"/><Relationship Id="rId6" Type="http://schemas.openxmlformats.org/officeDocument/2006/relationships/tags" Target="../tags/tag504.xml"/><Relationship Id="rId59" Type="http://schemas.openxmlformats.org/officeDocument/2006/relationships/tags" Target="../tags/tag552.xml"/><Relationship Id="rId58" Type="http://schemas.openxmlformats.org/officeDocument/2006/relationships/tags" Target="../tags/tag551.xml"/><Relationship Id="rId57" Type="http://schemas.openxmlformats.org/officeDocument/2006/relationships/tags" Target="../tags/tag550.xml"/><Relationship Id="rId56" Type="http://schemas.openxmlformats.org/officeDocument/2006/relationships/tags" Target="../tags/tag549.xml"/><Relationship Id="rId55" Type="http://schemas.openxmlformats.org/officeDocument/2006/relationships/tags" Target="../tags/tag548.xml"/><Relationship Id="rId54" Type="http://schemas.openxmlformats.org/officeDocument/2006/relationships/tags" Target="../tags/tag547.xml"/><Relationship Id="rId53" Type="http://schemas.openxmlformats.org/officeDocument/2006/relationships/tags" Target="../tags/tag546.xml"/><Relationship Id="rId52" Type="http://schemas.openxmlformats.org/officeDocument/2006/relationships/tags" Target="../tags/tag545.xml"/><Relationship Id="rId51" Type="http://schemas.openxmlformats.org/officeDocument/2006/relationships/tags" Target="../tags/tag544.xml"/><Relationship Id="rId50" Type="http://schemas.openxmlformats.org/officeDocument/2006/relationships/tags" Target="../tags/tag543.xml"/><Relationship Id="rId5" Type="http://schemas.openxmlformats.org/officeDocument/2006/relationships/tags" Target="../tags/tag503.xml"/><Relationship Id="rId49" Type="http://schemas.openxmlformats.org/officeDocument/2006/relationships/tags" Target="../tags/tag542.xml"/><Relationship Id="rId48" Type="http://schemas.openxmlformats.org/officeDocument/2006/relationships/tags" Target="../tags/tag541.xml"/><Relationship Id="rId47" Type="http://schemas.openxmlformats.org/officeDocument/2006/relationships/image" Target="../media/image44.png"/><Relationship Id="rId46" Type="http://schemas.openxmlformats.org/officeDocument/2006/relationships/tags" Target="../tags/tag540.xml"/><Relationship Id="rId45" Type="http://schemas.openxmlformats.org/officeDocument/2006/relationships/tags" Target="../tags/tag539.xml"/><Relationship Id="rId44" Type="http://schemas.openxmlformats.org/officeDocument/2006/relationships/tags" Target="../tags/tag538.xml"/><Relationship Id="rId43" Type="http://schemas.openxmlformats.org/officeDocument/2006/relationships/image" Target="../media/image43.GIF"/><Relationship Id="rId42" Type="http://schemas.openxmlformats.org/officeDocument/2006/relationships/tags" Target="../tags/tag537.xml"/><Relationship Id="rId41" Type="http://schemas.openxmlformats.org/officeDocument/2006/relationships/tags" Target="../tags/tag536.xml"/><Relationship Id="rId40" Type="http://schemas.openxmlformats.org/officeDocument/2006/relationships/tags" Target="../tags/tag535.xml"/><Relationship Id="rId4" Type="http://schemas.openxmlformats.org/officeDocument/2006/relationships/tags" Target="../tags/tag502.xml"/><Relationship Id="rId39" Type="http://schemas.openxmlformats.org/officeDocument/2006/relationships/tags" Target="../tags/tag534.xml"/><Relationship Id="rId38" Type="http://schemas.openxmlformats.org/officeDocument/2006/relationships/tags" Target="../tags/tag533.xml"/><Relationship Id="rId37" Type="http://schemas.openxmlformats.org/officeDocument/2006/relationships/tags" Target="../tags/tag532.xml"/><Relationship Id="rId36" Type="http://schemas.openxmlformats.org/officeDocument/2006/relationships/tags" Target="../tags/tag531.xml"/><Relationship Id="rId35" Type="http://schemas.openxmlformats.org/officeDocument/2006/relationships/tags" Target="../tags/tag530.xml"/><Relationship Id="rId34" Type="http://schemas.openxmlformats.org/officeDocument/2006/relationships/tags" Target="../tags/tag529.xml"/><Relationship Id="rId33" Type="http://schemas.openxmlformats.org/officeDocument/2006/relationships/tags" Target="../tags/tag528.xml"/><Relationship Id="rId32" Type="http://schemas.openxmlformats.org/officeDocument/2006/relationships/tags" Target="../tags/tag527.xml"/><Relationship Id="rId31" Type="http://schemas.openxmlformats.org/officeDocument/2006/relationships/tags" Target="../tags/tag526.xml"/><Relationship Id="rId30" Type="http://schemas.openxmlformats.org/officeDocument/2006/relationships/tags" Target="../tags/tag525.xml"/><Relationship Id="rId3" Type="http://schemas.openxmlformats.org/officeDocument/2006/relationships/tags" Target="../tags/tag501.xml"/><Relationship Id="rId29" Type="http://schemas.openxmlformats.org/officeDocument/2006/relationships/tags" Target="../tags/tag524.xml"/><Relationship Id="rId28" Type="http://schemas.openxmlformats.org/officeDocument/2006/relationships/tags" Target="../tags/tag523.xml"/><Relationship Id="rId27" Type="http://schemas.openxmlformats.org/officeDocument/2006/relationships/tags" Target="../tags/tag522.xml"/><Relationship Id="rId26" Type="http://schemas.openxmlformats.org/officeDocument/2006/relationships/tags" Target="../tags/tag521.xml"/><Relationship Id="rId25" Type="http://schemas.openxmlformats.org/officeDocument/2006/relationships/tags" Target="../tags/tag520.xml"/><Relationship Id="rId24" Type="http://schemas.openxmlformats.org/officeDocument/2006/relationships/image" Target="../media/image42.png"/><Relationship Id="rId23" Type="http://schemas.openxmlformats.org/officeDocument/2006/relationships/tags" Target="../tags/tag519.xml"/><Relationship Id="rId22" Type="http://schemas.openxmlformats.org/officeDocument/2006/relationships/tags" Target="../tags/tag518.xml"/><Relationship Id="rId21" Type="http://schemas.openxmlformats.org/officeDocument/2006/relationships/tags" Target="../tags/tag517.xml"/><Relationship Id="rId20" Type="http://schemas.openxmlformats.org/officeDocument/2006/relationships/image" Target="../media/image41.GIF"/><Relationship Id="rId2" Type="http://schemas.openxmlformats.org/officeDocument/2006/relationships/tags" Target="../tags/tag500.xml"/><Relationship Id="rId19" Type="http://schemas.openxmlformats.org/officeDocument/2006/relationships/tags" Target="../tags/tag516.xml"/><Relationship Id="rId18" Type="http://schemas.openxmlformats.org/officeDocument/2006/relationships/image" Target="../media/image40.png"/><Relationship Id="rId17" Type="http://schemas.openxmlformats.org/officeDocument/2006/relationships/tags" Target="../tags/tag515.xml"/><Relationship Id="rId16" Type="http://schemas.openxmlformats.org/officeDocument/2006/relationships/tags" Target="../tags/tag514.xml"/><Relationship Id="rId15" Type="http://schemas.openxmlformats.org/officeDocument/2006/relationships/tags" Target="../tags/tag513.xml"/><Relationship Id="rId14" Type="http://schemas.openxmlformats.org/officeDocument/2006/relationships/tags" Target="../tags/tag512.xml"/><Relationship Id="rId13" Type="http://schemas.openxmlformats.org/officeDocument/2006/relationships/tags" Target="../tags/tag511.xml"/><Relationship Id="rId12" Type="http://schemas.openxmlformats.org/officeDocument/2006/relationships/tags" Target="../tags/tag510.xml"/><Relationship Id="rId11" Type="http://schemas.openxmlformats.org/officeDocument/2006/relationships/tags" Target="../tags/tag509.xml"/><Relationship Id="rId10" Type="http://schemas.openxmlformats.org/officeDocument/2006/relationships/tags" Target="../tags/tag508.xml"/><Relationship Id="rId1" Type="http://schemas.openxmlformats.org/officeDocument/2006/relationships/tags" Target="../tags/tag499.xml"/></Relationships>
</file>

<file path=ppt/slides/_rels/slide30.xml.rels><?xml version="1.0" encoding="UTF-8" standalone="yes"?>
<Relationships xmlns="http://schemas.openxmlformats.org/package/2006/relationships"><Relationship Id="rId8" Type="http://schemas.openxmlformats.org/officeDocument/2006/relationships/slideLayout" Target="../slideLayouts/slideLayout5.xml"/><Relationship Id="rId7" Type="http://schemas.openxmlformats.org/officeDocument/2006/relationships/tags" Target="../tags/tag1322.xml"/><Relationship Id="rId6" Type="http://schemas.openxmlformats.org/officeDocument/2006/relationships/tags" Target="../tags/tag1321.xml"/><Relationship Id="rId5" Type="http://schemas.openxmlformats.org/officeDocument/2006/relationships/tags" Target="../tags/tag1320.xml"/><Relationship Id="rId4" Type="http://schemas.openxmlformats.org/officeDocument/2006/relationships/tags" Target="../tags/tag1319.xml"/><Relationship Id="rId3" Type="http://schemas.openxmlformats.org/officeDocument/2006/relationships/image" Target="../media/image90.jpeg"/><Relationship Id="rId2" Type="http://schemas.openxmlformats.org/officeDocument/2006/relationships/tags" Target="../tags/tag1318.xml"/><Relationship Id="rId1" Type="http://schemas.openxmlformats.org/officeDocument/2006/relationships/tags" Target="../tags/tag1317.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1325.xml"/><Relationship Id="rId3" Type="http://schemas.openxmlformats.org/officeDocument/2006/relationships/tags" Target="../tags/tag1324.xml"/><Relationship Id="rId2" Type="http://schemas.openxmlformats.org/officeDocument/2006/relationships/image" Target="../media/image91.png"/><Relationship Id="rId1" Type="http://schemas.openxmlformats.org/officeDocument/2006/relationships/tags" Target="../tags/tag1323.xml"/></Relationships>
</file>

<file path=ppt/slides/_rels/slide32.xml.rels><?xml version="1.0" encoding="UTF-8" standalone="yes"?>
<Relationships xmlns="http://schemas.openxmlformats.org/package/2006/relationships"><Relationship Id="rId9" Type="http://schemas.openxmlformats.org/officeDocument/2006/relationships/tags" Target="../tags/tag1334.xml"/><Relationship Id="rId8" Type="http://schemas.openxmlformats.org/officeDocument/2006/relationships/tags" Target="../tags/tag1333.xml"/><Relationship Id="rId7" Type="http://schemas.openxmlformats.org/officeDocument/2006/relationships/tags" Target="../tags/tag1332.xml"/><Relationship Id="rId6" Type="http://schemas.openxmlformats.org/officeDocument/2006/relationships/tags" Target="../tags/tag1331.xml"/><Relationship Id="rId5" Type="http://schemas.openxmlformats.org/officeDocument/2006/relationships/tags" Target="../tags/tag1330.xml"/><Relationship Id="rId4" Type="http://schemas.openxmlformats.org/officeDocument/2006/relationships/tags" Target="../tags/tag1329.xml"/><Relationship Id="rId3" Type="http://schemas.openxmlformats.org/officeDocument/2006/relationships/tags" Target="../tags/tag1328.xml"/><Relationship Id="rId20" Type="http://schemas.openxmlformats.org/officeDocument/2006/relationships/notesSlide" Target="../notesSlides/notesSlide5.xml"/><Relationship Id="rId2" Type="http://schemas.openxmlformats.org/officeDocument/2006/relationships/tags" Target="../tags/tag1327.xml"/><Relationship Id="rId19" Type="http://schemas.openxmlformats.org/officeDocument/2006/relationships/slideLayout" Target="../slideLayouts/slideLayout7.xml"/><Relationship Id="rId18" Type="http://schemas.openxmlformats.org/officeDocument/2006/relationships/image" Target="../media/image93.png"/><Relationship Id="rId17" Type="http://schemas.openxmlformats.org/officeDocument/2006/relationships/tags" Target="../tags/tag1341.xml"/><Relationship Id="rId16" Type="http://schemas.openxmlformats.org/officeDocument/2006/relationships/tags" Target="../tags/tag1340.xml"/><Relationship Id="rId15" Type="http://schemas.openxmlformats.org/officeDocument/2006/relationships/image" Target="../media/image92.png"/><Relationship Id="rId14" Type="http://schemas.openxmlformats.org/officeDocument/2006/relationships/tags" Target="../tags/tag1339.xml"/><Relationship Id="rId13" Type="http://schemas.openxmlformats.org/officeDocument/2006/relationships/tags" Target="../tags/tag1338.xml"/><Relationship Id="rId12" Type="http://schemas.openxmlformats.org/officeDocument/2006/relationships/tags" Target="../tags/tag1337.xml"/><Relationship Id="rId11" Type="http://schemas.openxmlformats.org/officeDocument/2006/relationships/tags" Target="../tags/tag1336.xml"/><Relationship Id="rId10" Type="http://schemas.openxmlformats.org/officeDocument/2006/relationships/tags" Target="../tags/tag1335.xml"/><Relationship Id="rId1" Type="http://schemas.openxmlformats.org/officeDocument/2006/relationships/tags" Target="../tags/tag1326.xml"/></Relationships>
</file>

<file path=ppt/slides/_rels/slide33.xml.rels><?xml version="1.0" encoding="UTF-8" standalone="yes"?>
<Relationships xmlns="http://schemas.openxmlformats.org/package/2006/relationships"><Relationship Id="rId9" Type="http://schemas.openxmlformats.org/officeDocument/2006/relationships/tags" Target="../tags/tag1353.xml"/><Relationship Id="rId8" Type="http://schemas.openxmlformats.org/officeDocument/2006/relationships/tags" Target="../tags/tag1352.xml"/><Relationship Id="rId7" Type="http://schemas.openxmlformats.org/officeDocument/2006/relationships/tags" Target="../tags/tag1351.xml"/><Relationship Id="rId6" Type="http://schemas.openxmlformats.org/officeDocument/2006/relationships/tags" Target="../tags/tag1350.xml"/><Relationship Id="rId52" Type="http://schemas.openxmlformats.org/officeDocument/2006/relationships/notesSlide" Target="../notesSlides/notesSlide6.xml"/><Relationship Id="rId51" Type="http://schemas.openxmlformats.org/officeDocument/2006/relationships/slideLayout" Target="../slideLayouts/slideLayout7.xml"/><Relationship Id="rId50" Type="http://schemas.openxmlformats.org/officeDocument/2006/relationships/tags" Target="../tags/tag1394.xml"/><Relationship Id="rId5" Type="http://schemas.openxmlformats.org/officeDocument/2006/relationships/tags" Target="../tags/tag1349.xml"/><Relationship Id="rId49" Type="http://schemas.openxmlformats.org/officeDocument/2006/relationships/tags" Target="../tags/tag1393.xml"/><Relationship Id="rId48" Type="http://schemas.openxmlformats.org/officeDocument/2006/relationships/tags" Target="../tags/tag1392.xml"/><Relationship Id="rId47" Type="http://schemas.openxmlformats.org/officeDocument/2006/relationships/tags" Target="../tags/tag1391.xml"/><Relationship Id="rId46" Type="http://schemas.openxmlformats.org/officeDocument/2006/relationships/tags" Target="../tags/tag1390.xml"/><Relationship Id="rId45" Type="http://schemas.openxmlformats.org/officeDocument/2006/relationships/tags" Target="../tags/tag1389.xml"/><Relationship Id="rId44" Type="http://schemas.openxmlformats.org/officeDocument/2006/relationships/tags" Target="../tags/tag1388.xml"/><Relationship Id="rId43" Type="http://schemas.openxmlformats.org/officeDocument/2006/relationships/tags" Target="../tags/tag1387.xml"/><Relationship Id="rId42" Type="http://schemas.openxmlformats.org/officeDocument/2006/relationships/tags" Target="../tags/tag1386.xml"/><Relationship Id="rId41" Type="http://schemas.openxmlformats.org/officeDocument/2006/relationships/tags" Target="../tags/tag1385.xml"/><Relationship Id="rId40" Type="http://schemas.openxmlformats.org/officeDocument/2006/relationships/tags" Target="../tags/tag1384.xml"/><Relationship Id="rId4" Type="http://schemas.openxmlformats.org/officeDocument/2006/relationships/tags" Target="../tags/tag1348.xml"/><Relationship Id="rId39" Type="http://schemas.openxmlformats.org/officeDocument/2006/relationships/tags" Target="../tags/tag1383.xml"/><Relationship Id="rId38" Type="http://schemas.openxmlformats.org/officeDocument/2006/relationships/tags" Target="../tags/tag1382.xml"/><Relationship Id="rId37" Type="http://schemas.openxmlformats.org/officeDocument/2006/relationships/tags" Target="../tags/tag1381.xml"/><Relationship Id="rId36" Type="http://schemas.openxmlformats.org/officeDocument/2006/relationships/tags" Target="../tags/tag1380.xml"/><Relationship Id="rId35" Type="http://schemas.openxmlformats.org/officeDocument/2006/relationships/tags" Target="../tags/tag1379.xml"/><Relationship Id="rId34" Type="http://schemas.openxmlformats.org/officeDocument/2006/relationships/tags" Target="../tags/tag1378.xml"/><Relationship Id="rId33" Type="http://schemas.openxmlformats.org/officeDocument/2006/relationships/tags" Target="../tags/tag1377.xml"/><Relationship Id="rId32" Type="http://schemas.openxmlformats.org/officeDocument/2006/relationships/tags" Target="../tags/tag1376.xml"/><Relationship Id="rId31" Type="http://schemas.openxmlformats.org/officeDocument/2006/relationships/tags" Target="../tags/tag1375.xml"/><Relationship Id="rId30" Type="http://schemas.openxmlformats.org/officeDocument/2006/relationships/tags" Target="../tags/tag1374.xml"/><Relationship Id="rId3" Type="http://schemas.openxmlformats.org/officeDocument/2006/relationships/tags" Target="../tags/tag1347.xml"/><Relationship Id="rId29" Type="http://schemas.openxmlformats.org/officeDocument/2006/relationships/tags" Target="../tags/tag1373.xml"/><Relationship Id="rId28" Type="http://schemas.openxmlformats.org/officeDocument/2006/relationships/tags" Target="../tags/tag1372.xml"/><Relationship Id="rId27" Type="http://schemas.openxmlformats.org/officeDocument/2006/relationships/tags" Target="../tags/tag1371.xml"/><Relationship Id="rId26" Type="http://schemas.openxmlformats.org/officeDocument/2006/relationships/tags" Target="../tags/tag1370.xml"/><Relationship Id="rId25" Type="http://schemas.openxmlformats.org/officeDocument/2006/relationships/tags" Target="../tags/tag1369.xml"/><Relationship Id="rId24" Type="http://schemas.openxmlformats.org/officeDocument/2006/relationships/tags" Target="../tags/tag1368.xml"/><Relationship Id="rId23" Type="http://schemas.openxmlformats.org/officeDocument/2006/relationships/tags" Target="../tags/tag1367.xml"/><Relationship Id="rId22" Type="http://schemas.openxmlformats.org/officeDocument/2006/relationships/tags" Target="../tags/tag1366.xml"/><Relationship Id="rId21" Type="http://schemas.openxmlformats.org/officeDocument/2006/relationships/tags" Target="../tags/tag1365.xml"/><Relationship Id="rId20" Type="http://schemas.openxmlformats.org/officeDocument/2006/relationships/tags" Target="../tags/tag1364.xml"/><Relationship Id="rId2" Type="http://schemas.openxmlformats.org/officeDocument/2006/relationships/tags" Target="../tags/tag1346.xml"/><Relationship Id="rId19" Type="http://schemas.openxmlformats.org/officeDocument/2006/relationships/tags" Target="../tags/tag1363.xml"/><Relationship Id="rId18" Type="http://schemas.openxmlformats.org/officeDocument/2006/relationships/tags" Target="../tags/tag1362.xml"/><Relationship Id="rId17" Type="http://schemas.openxmlformats.org/officeDocument/2006/relationships/tags" Target="../tags/tag1361.xml"/><Relationship Id="rId16" Type="http://schemas.openxmlformats.org/officeDocument/2006/relationships/tags" Target="../tags/tag1360.xml"/><Relationship Id="rId15" Type="http://schemas.openxmlformats.org/officeDocument/2006/relationships/tags" Target="../tags/tag1359.xml"/><Relationship Id="rId14" Type="http://schemas.openxmlformats.org/officeDocument/2006/relationships/tags" Target="../tags/tag1358.xml"/><Relationship Id="rId13" Type="http://schemas.openxmlformats.org/officeDocument/2006/relationships/tags" Target="../tags/tag1357.xml"/><Relationship Id="rId12" Type="http://schemas.openxmlformats.org/officeDocument/2006/relationships/tags" Target="../tags/tag1356.xml"/><Relationship Id="rId11" Type="http://schemas.openxmlformats.org/officeDocument/2006/relationships/tags" Target="../tags/tag1355.xml"/><Relationship Id="rId10" Type="http://schemas.openxmlformats.org/officeDocument/2006/relationships/tags" Target="../tags/tag1354.xml"/><Relationship Id="rId1" Type="http://schemas.openxmlformats.org/officeDocument/2006/relationships/tags" Target="../tags/tag1345.xml"/></Relationships>
</file>

<file path=ppt/slides/_rels/slide34.xml.rels><?xml version="1.0" encoding="UTF-8" standalone="yes"?>
<Relationships xmlns="http://schemas.openxmlformats.org/package/2006/relationships"><Relationship Id="rId9" Type="http://schemas.openxmlformats.org/officeDocument/2006/relationships/tags" Target="../tags/tag1406.xml"/><Relationship Id="rId8" Type="http://schemas.openxmlformats.org/officeDocument/2006/relationships/tags" Target="../tags/tag1405.xml"/><Relationship Id="rId7" Type="http://schemas.openxmlformats.org/officeDocument/2006/relationships/tags" Target="../tags/tag1404.xml"/><Relationship Id="rId6" Type="http://schemas.openxmlformats.org/officeDocument/2006/relationships/tags" Target="../tags/tag1403.xml"/><Relationship Id="rId5" Type="http://schemas.openxmlformats.org/officeDocument/2006/relationships/tags" Target="../tags/tag1402.xml"/><Relationship Id="rId4" Type="http://schemas.openxmlformats.org/officeDocument/2006/relationships/tags" Target="../tags/tag1401.xml"/><Relationship Id="rId3" Type="http://schemas.openxmlformats.org/officeDocument/2006/relationships/tags" Target="../tags/tag1400.xml"/><Relationship Id="rId2" Type="http://schemas.openxmlformats.org/officeDocument/2006/relationships/tags" Target="../tags/tag1399.xml"/><Relationship Id="rId12" Type="http://schemas.openxmlformats.org/officeDocument/2006/relationships/notesSlide" Target="../notesSlides/notesSlide7.xml"/><Relationship Id="rId11" Type="http://schemas.openxmlformats.org/officeDocument/2006/relationships/slideLayout" Target="../slideLayouts/slideLayout4.xml"/><Relationship Id="rId10" Type="http://schemas.openxmlformats.org/officeDocument/2006/relationships/image" Target="../media/image94.png"/><Relationship Id="rId1" Type="http://schemas.openxmlformats.org/officeDocument/2006/relationships/tags" Target="../tags/tag1398.xml"/></Relationships>
</file>

<file path=ppt/slides/_rels/slide35.xml.rels><?xml version="1.0" encoding="UTF-8" standalone="yes"?>
<Relationships xmlns="http://schemas.openxmlformats.org/package/2006/relationships"><Relationship Id="rId9" Type="http://schemas.openxmlformats.org/officeDocument/2006/relationships/tags" Target="../tags/tag1418.xml"/><Relationship Id="rId8" Type="http://schemas.openxmlformats.org/officeDocument/2006/relationships/tags" Target="../tags/tag1417.xml"/><Relationship Id="rId7" Type="http://schemas.openxmlformats.org/officeDocument/2006/relationships/tags" Target="../tags/tag1416.xml"/><Relationship Id="rId6" Type="http://schemas.openxmlformats.org/officeDocument/2006/relationships/tags" Target="../tags/tag1415.xml"/><Relationship Id="rId5" Type="http://schemas.openxmlformats.org/officeDocument/2006/relationships/tags" Target="../tags/tag1414.xml"/><Relationship Id="rId4" Type="http://schemas.openxmlformats.org/officeDocument/2006/relationships/tags" Target="../tags/tag1413.xml"/><Relationship Id="rId3" Type="http://schemas.openxmlformats.org/officeDocument/2006/relationships/tags" Target="../tags/tag1412.xml"/><Relationship Id="rId28" Type="http://schemas.openxmlformats.org/officeDocument/2006/relationships/notesSlide" Target="../notesSlides/notesSlide8.xml"/><Relationship Id="rId27" Type="http://schemas.openxmlformats.org/officeDocument/2006/relationships/slideLayout" Target="../slideLayouts/slideLayout4.xml"/><Relationship Id="rId26" Type="http://schemas.openxmlformats.org/officeDocument/2006/relationships/image" Target="../media/image95.png"/><Relationship Id="rId25" Type="http://schemas.openxmlformats.org/officeDocument/2006/relationships/tags" Target="../tags/tag1434.xml"/><Relationship Id="rId24" Type="http://schemas.openxmlformats.org/officeDocument/2006/relationships/tags" Target="../tags/tag1433.xml"/><Relationship Id="rId23" Type="http://schemas.openxmlformats.org/officeDocument/2006/relationships/tags" Target="../tags/tag1432.xml"/><Relationship Id="rId22" Type="http://schemas.openxmlformats.org/officeDocument/2006/relationships/tags" Target="../tags/tag1431.xml"/><Relationship Id="rId21" Type="http://schemas.openxmlformats.org/officeDocument/2006/relationships/tags" Target="../tags/tag1430.xml"/><Relationship Id="rId20" Type="http://schemas.openxmlformats.org/officeDocument/2006/relationships/tags" Target="../tags/tag1429.xml"/><Relationship Id="rId2" Type="http://schemas.openxmlformats.org/officeDocument/2006/relationships/tags" Target="../tags/tag1411.xml"/><Relationship Id="rId19" Type="http://schemas.openxmlformats.org/officeDocument/2006/relationships/tags" Target="../tags/tag1428.xml"/><Relationship Id="rId18" Type="http://schemas.openxmlformats.org/officeDocument/2006/relationships/tags" Target="../tags/tag1427.xml"/><Relationship Id="rId17" Type="http://schemas.openxmlformats.org/officeDocument/2006/relationships/tags" Target="../tags/tag1426.xml"/><Relationship Id="rId16" Type="http://schemas.openxmlformats.org/officeDocument/2006/relationships/tags" Target="../tags/tag1425.xml"/><Relationship Id="rId15" Type="http://schemas.openxmlformats.org/officeDocument/2006/relationships/tags" Target="../tags/tag1424.xml"/><Relationship Id="rId14" Type="http://schemas.openxmlformats.org/officeDocument/2006/relationships/tags" Target="../tags/tag1423.xml"/><Relationship Id="rId13" Type="http://schemas.openxmlformats.org/officeDocument/2006/relationships/tags" Target="../tags/tag1422.xml"/><Relationship Id="rId12" Type="http://schemas.openxmlformats.org/officeDocument/2006/relationships/tags" Target="../tags/tag1421.xml"/><Relationship Id="rId11" Type="http://schemas.openxmlformats.org/officeDocument/2006/relationships/tags" Target="../tags/tag1420.xml"/><Relationship Id="rId10" Type="http://schemas.openxmlformats.org/officeDocument/2006/relationships/tags" Target="../tags/tag1419.xml"/><Relationship Id="rId1" Type="http://schemas.openxmlformats.org/officeDocument/2006/relationships/tags" Target="../tags/tag1410.xml"/></Relationships>
</file>

<file path=ppt/slides/_rels/slide4.xml.rels><?xml version="1.0" encoding="UTF-8" standalone="yes"?>
<Relationships xmlns="http://schemas.openxmlformats.org/package/2006/relationships"><Relationship Id="rId9" Type="http://schemas.openxmlformats.org/officeDocument/2006/relationships/tags" Target="../tags/tag570.xml"/><Relationship Id="rId8" Type="http://schemas.openxmlformats.org/officeDocument/2006/relationships/tags" Target="../tags/tag569.xml"/><Relationship Id="rId7" Type="http://schemas.openxmlformats.org/officeDocument/2006/relationships/tags" Target="../tags/tag568.xml"/><Relationship Id="rId6" Type="http://schemas.openxmlformats.org/officeDocument/2006/relationships/tags" Target="../tags/tag567.xml"/><Relationship Id="rId5" Type="http://schemas.openxmlformats.org/officeDocument/2006/relationships/tags" Target="../tags/tag566.xml"/><Relationship Id="rId4" Type="http://schemas.openxmlformats.org/officeDocument/2006/relationships/tags" Target="../tags/tag565.xml"/><Relationship Id="rId30" Type="http://schemas.openxmlformats.org/officeDocument/2006/relationships/slideLayout" Target="../slideLayouts/slideLayout14.xml"/><Relationship Id="rId3" Type="http://schemas.openxmlformats.org/officeDocument/2006/relationships/tags" Target="../tags/tag564.xml"/><Relationship Id="rId29" Type="http://schemas.openxmlformats.org/officeDocument/2006/relationships/tags" Target="../tags/tag590.xml"/><Relationship Id="rId28" Type="http://schemas.openxmlformats.org/officeDocument/2006/relationships/tags" Target="../tags/tag589.xml"/><Relationship Id="rId27" Type="http://schemas.openxmlformats.org/officeDocument/2006/relationships/tags" Target="../tags/tag588.xml"/><Relationship Id="rId26" Type="http://schemas.openxmlformats.org/officeDocument/2006/relationships/tags" Target="../tags/tag587.xml"/><Relationship Id="rId25" Type="http://schemas.openxmlformats.org/officeDocument/2006/relationships/tags" Target="../tags/tag586.xml"/><Relationship Id="rId24" Type="http://schemas.openxmlformats.org/officeDocument/2006/relationships/tags" Target="../tags/tag585.xml"/><Relationship Id="rId23" Type="http://schemas.openxmlformats.org/officeDocument/2006/relationships/tags" Target="../tags/tag584.xml"/><Relationship Id="rId22" Type="http://schemas.openxmlformats.org/officeDocument/2006/relationships/tags" Target="../tags/tag583.xml"/><Relationship Id="rId21" Type="http://schemas.openxmlformats.org/officeDocument/2006/relationships/tags" Target="../tags/tag582.xml"/><Relationship Id="rId20" Type="http://schemas.openxmlformats.org/officeDocument/2006/relationships/tags" Target="../tags/tag581.xml"/><Relationship Id="rId2" Type="http://schemas.openxmlformats.org/officeDocument/2006/relationships/tags" Target="../tags/tag563.xml"/><Relationship Id="rId19" Type="http://schemas.openxmlformats.org/officeDocument/2006/relationships/tags" Target="../tags/tag580.xml"/><Relationship Id="rId18" Type="http://schemas.openxmlformats.org/officeDocument/2006/relationships/tags" Target="../tags/tag579.xml"/><Relationship Id="rId17" Type="http://schemas.openxmlformats.org/officeDocument/2006/relationships/tags" Target="../tags/tag578.xml"/><Relationship Id="rId16" Type="http://schemas.openxmlformats.org/officeDocument/2006/relationships/tags" Target="../tags/tag577.xml"/><Relationship Id="rId15" Type="http://schemas.openxmlformats.org/officeDocument/2006/relationships/tags" Target="../tags/tag576.xml"/><Relationship Id="rId14" Type="http://schemas.openxmlformats.org/officeDocument/2006/relationships/tags" Target="../tags/tag575.xml"/><Relationship Id="rId13" Type="http://schemas.openxmlformats.org/officeDocument/2006/relationships/tags" Target="../tags/tag574.xml"/><Relationship Id="rId12" Type="http://schemas.openxmlformats.org/officeDocument/2006/relationships/tags" Target="../tags/tag573.xml"/><Relationship Id="rId11" Type="http://schemas.openxmlformats.org/officeDocument/2006/relationships/tags" Target="../tags/tag572.xml"/><Relationship Id="rId10" Type="http://schemas.openxmlformats.org/officeDocument/2006/relationships/tags" Target="../tags/tag571.xml"/><Relationship Id="rId1" Type="http://schemas.openxmlformats.org/officeDocument/2006/relationships/tags" Target="../tags/tag562.xml"/></Relationships>
</file>

<file path=ppt/slides/_rels/slide5.xml.rels><?xml version="1.0" encoding="UTF-8" standalone="yes"?>
<Relationships xmlns="http://schemas.openxmlformats.org/package/2006/relationships"><Relationship Id="rId9" Type="http://schemas.openxmlformats.org/officeDocument/2006/relationships/tags" Target="../tags/tag599.xml"/><Relationship Id="rId8" Type="http://schemas.openxmlformats.org/officeDocument/2006/relationships/tags" Target="../tags/tag598.xml"/><Relationship Id="rId7" Type="http://schemas.openxmlformats.org/officeDocument/2006/relationships/tags" Target="../tags/tag597.xml"/><Relationship Id="rId6" Type="http://schemas.openxmlformats.org/officeDocument/2006/relationships/tags" Target="../tags/tag596.xml"/><Relationship Id="rId56" Type="http://schemas.openxmlformats.org/officeDocument/2006/relationships/slideLayout" Target="../slideLayouts/slideLayout6.xml"/><Relationship Id="rId55" Type="http://schemas.openxmlformats.org/officeDocument/2006/relationships/tags" Target="../tags/tag645.xml"/><Relationship Id="rId54" Type="http://schemas.openxmlformats.org/officeDocument/2006/relationships/tags" Target="../tags/tag644.xml"/><Relationship Id="rId53" Type="http://schemas.openxmlformats.org/officeDocument/2006/relationships/tags" Target="../tags/tag643.xml"/><Relationship Id="rId52" Type="http://schemas.openxmlformats.org/officeDocument/2006/relationships/tags" Target="../tags/tag642.xml"/><Relationship Id="rId51" Type="http://schemas.openxmlformats.org/officeDocument/2006/relationships/tags" Target="../tags/tag641.xml"/><Relationship Id="rId50" Type="http://schemas.openxmlformats.org/officeDocument/2006/relationships/tags" Target="../tags/tag640.xml"/><Relationship Id="rId5" Type="http://schemas.openxmlformats.org/officeDocument/2006/relationships/tags" Target="../tags/tag595.xml"/><Relationship Id="rId49" Type="http://schemas.openxmlformats.org/officeDocument/2006/relationships/tags" Target="../tags/tag639.xml"/><Relationship Id="rId48" Type="http://schemas.openxmlformats.org/officeDocument/2006/relationships/tags" Target="../tags/tag638.xml"/><Relationship Id="rId47" Type="http://schemas.openxmlformats.org/officeDocument/2006/relationships/tags" Target="../tags/tag637.xml"/><Relationship Id="rId46" Type="http://schemas.openxmlformats.org/officeDocument/2006/relationships/tags" Target="../tags/tag636.xml"/><Relationship Id="rId45" Type="http://schemas.openxmlformats.org/officeDocument/2006/relationships/tags" Target="../tags/tag635.xml"/><Relationship Id="rId44" Type="http://schemas.openxmlformats.org/officeDocument/2006/relationships/tags" Target="../tags/tag634.xml"/><Relationship Id="rId43" Type="http://schemas.openxmlformats.org/officeDocument/2006/relationships/tags" Target="../tags/tag633.xml"/><Relationship Id="rId42" Type="http://schemas.openxmlformats.org/officeDocument/2006/relationships/tags" Target="../tags/tag632.xml"/><Relationship Id="rId41" Type="http://schemas.openxmlformats.org/officeDocument/2006/relationships/tags" Target="../tags/tag631.xml"/><Relationship Id="rId40" Type="http://schemas.openxmlformats.org/officeDocument/2006/relationships/tags" Target="../tags/tag630.xml"/><Relationship Id="rId4" Type="http://schemas.openxmlformats.org/officeDocument/2006/relationships/tags" Target="../tags/tag594.xml"/><Relationship Id="rId39" Type="http://schemas.openxmlformats.org/officeDocument/2006/relationships/tags" Target="../tags/tag629.xml"/><Relationship Id="rId38" Type="http://schemas.openxmlformats.org/officeDocument/2006/relationships/tags" Target="../tags/tag628.xml"/><Relationship Id="rId37" Type="http://schemas.openxmlformats.org/officeDocument/2006/relationships/tags" Target="../tags/tag627.xml"/><Relationship Id="rId36" Type="http://schemas.openxmlformats.org/officeDocument/2006/relationships/tags" Target="../tags/tag626.xml"/><Relationship Id="rId35" Type="http://schemas.openxmlformats.org/officeDocument/2006/relationships/tags" Target="../tags/tag625.xml"/><Relationship Id="rId34" Type="http://schemas.openxmlformats.org/officeDocument/2006/relationships/tags" Target="../tags/tag624.xml"/><Relationship Id="rId33" Type="http://schemas.openxmlformats.org/officeDocument/2006/relationships/tags" Target="../tags/tag623.xml"/><Relationship Id="rId32" Type="http://schemas.openxmlformats.org/officeDocument/2006/relationships/tags" Target="../tags/tag622.xml"/><Relationship Id="rId31" Type="http://schemas.openxmlformats.org/officeDocument/2006/relationships/tags" Target="../tags/tag621.xml"/><Relationship Id="rId30" Type="http://schemas.openxmlformats.org/officeDocument/2006/relationships/tags" Target="../tags/tag620.xml"/><Relationship Id="rId3" Type="http://schemas.openxmlformats.org/officeDocument/2006/relationships/tags" Target="../tags/tag593.xml"/><Relationship Id="rId29" Type="http://schemas.openxmlformats.org/officeDocument/2006/relationships/tags" Target="../tags/tag619.xml"/><Relationship Id="rId28" Type="http://schemas.openxmlformats.org/officeDocument/2006/relationships/tags" Target="../tags/tag618.xml"/><Relationship Id="rId27" Type="http://schemas.openxmlformats.org/officeDocument/2006/relationships/tags" Target="../tags/tag617.xml"/><Relationship Id="rId26" Type="http://schemas.openxmlformats.org/officeDocument/2006/relationships/tags" Target="../tags/tag616.xml"/><Relationship Id="rId25" Type="http://schemas.openxmlformats.org/officeDocument/2006/relationships/tags" Target="../tags/tag615.xml"/><Relationship Id="rId24" Type="http://schemas.openxmlformats.org/officeDocument/2006/relationships/tags" Target="../tags/tag614.xml"/><Relationship Id="rId23" Type="http://schemas.openxmlformats.org/officeDocument/2006/relationships/tags" Target="../tags/tag613.xml"/><Relationship Id="rId22" Type="http://schemas.openxmlformats.org/officeDocument/2006/relationships/tags" Target="../tags/tag612.xml"/><Relationship Id="rId21" Type="http://schemas.openxmlformats.org/officeDocument/2006/relationships/tags" Target="../tags/tag611.xml"/><Relationship Id="rId20" Type="http://schemas.openxmlformats.org/officeDocument/2006/relationships/tags" Target="../tags/tag610.xml"/><Relationship Id="rId2" Type="http://schemas.openxmlformats.org/officeDocument/2006/relationships/tags" Target="../tags/tag592.xml"/><Relationship Id="rId19" Type="http://schemas.openxmlformats.org/officeDocument/2006/relationships/tags" Target="../tags/tag609.xml"/><Relationship Id="rId18" Type="http://schemas.openxmlformats.org/officeDocument/2006/relationships/tags" Target="../tags/tag608.xml"/><Relationship Id="rId17" Type="http://schemas.openxmlformats.org/officeDocument/2006/relationships/tags" Target="../tags/tag607.xml"/><Relationship Id="rId16" Type="http://schemas.openxmlformats.org/officeDocument/2006/relationships/tags" Target="../tags/tag606.xml"/><Relationship Id="rId15" Type="http://schemas.openxmlformats.org/officeDocument/2006/relationships/tags" Target="../tags/tag605.xml"/><Relationship Id="rId14" Type="http://schemas.openxmlformats.org/officeDocument/2006/relationships/tags" Target="../tags/tag604.xml"/><Relationship Id="rId13" Type="http://schemas.openxmlformats.org/officeDocument/2006/relationships/tags" Target="../tags/tag603.xml"/><Relationship Id="rId12" Type="http://schemas.openxmlformats.org/officeDocument/2006/relationships/tags" Target="../tags/tag602.xml"/><Relationship Id="rId11" Type="http://schemas.openxmlformats.org/officeDocument/2006/relationships/tags" Target="../tags/tag601.xml"/><Relationship Id="rId10" Type="http://schemas.openxmlformats.org/officeDocument/2006/relationships/tags" Target="../tags/tag600.xml"/><Relationship Id="rId1" Type="http://schemas.openxmlformats.org/officeDocument/2006/relationships/tags" Target="../tags/tag591.xml"/></Relationships>
</file>

<file path=ppt/slides/_rels/slide6.xml.rels><?xml version="1.0" encoding="UTF-8" standalone="yes"?>
<Relationships xmlns="http://schemas.openxmlformats.org/package/2006/relationships"><Relationship Id="rId9" Type="http://schemas.openxmlformats.org/officeDocument/2006/relationships/tags" Target="../tags/tag654.xml"/><Relationship Id="rId8" Type="http://schemas.openxmlformats.org/officeDocument/2006/relationships/tags" Target="../tags/tag653.xml"/><Relationship Id="rId7" Type="http://schemas.openxmlformats.org/officeDocument/2006/relationships/tags" Target="../tags/tag652.xml"/><Relationship Id="rId6" Type="http://schemas.openxmlformats.org/officeDocument/2006/relationships/tags" Target="../tags/tag651.xml"/><Relationship Id="rId5" Type="http://schemas.openxmlformats.org/officeDocument/2006/relationships/tags" Target="../tags/tag650.xml"/><Relationship Id="rId4" Type="http://schemas.openxmlformats.org/officeDocument/2006/relationships/tags" Target="../tags/tag649.xml"/><Relationship Id="rId3" Type="http://schemas.openxmlformats.org/officeDocument/2006/relationships/tags" Target="../tags/tag648.xml"/><Relationship Id="rId2" Type="http://schemas.openxmlformats.org/officeDocument/2006/relationships/tags" Target="../tags/tag647.xml"/><Relationship Id="rId13" Type="http://schemas.openxmlformats.org/officeDocument/2006/relationships/slideLayout" Target="../slideLayouts/slideLayout14.xml"/><Relationship Id="rId12" Type="http://schemas.openxmlformats.org/officeDocument/2006/relationships/tags" Target="../tags/tag657.xml"/><Relationship Id="rId11" Type="http://schemas.openxmlformats.org/officeDocument/2006/relationships/tags" Target="../tags/tag656.xml"/><Relationship Id="rId10" Type="http://schemas.openxmlformats.org/officeDocument/2006/relationships/tags" Target="../tags/tag655.xml"/><Relationship Id="rId1" Type="http://schemas.openxmlformats.org/officeDocument/2006/relationships/tags" Target="../tags/tag646.xml"/></Relationships>
</file>

<file path=ppt/slides/_rels/slide7.xml.rels><?xml version="1.0" encoding="UTF-8" standalone="yes"?>
<Relationships xmlns="http://schemas.openxmlformats.org/package/2006/relationships"><Relationship Id="rId9" Type="http://schemas.openxmlformats.org/officeDocument/2006/relationships/tags" Target="../tags/tag666.xml"/><Relationship Id="rId8" Type="http://schemas.openxmlformats.org/officeDocument/2006/relationships/tags" Target="../tags/tag665.xml"/><Relationship Id="rId7" Type="http://schemas.openxmlformats.org/officeDocument/2006/relationships/tags" Target="../tags/tag664.xml"/><Relationship Id="rId6" Type="http://schemas.openxmlformats.org/officeDocument/2006/relationships/tags" Target="../tags/tag663.xml"/><Relationship Id="rId5" Type="http://schemas.openxmlformats.org/officeDocument/2006/relationships/tags" Target="../tags/tag662.xml"/><Relationship Id="rId4" Type="http://schemas.openxmlformats.org/officeDocument/2006/relationships/tags" Target="../tags/tag661.xml"/><Relationship Id="rId33" Type="http://schemas.openxmlformats.org/officeDocument/2006/relationships/vmlDrawing" Target="../drawings/vmlDrawing1.vml"/><Relationship Id="rId32" Type="http://schemas.openxmlformats.org/officeDocument/2006/relationships/slideLayout" Target="../slideLayouts/slideLayout5.xml"/><Relationship Id="rId31" Type="http://schemas.openxmlformats.org/officeDocument/2006/relationships/tags" Target="../tags/tag686.xml"/><Relationship Id="rId30" Type="http://schemas.openxmlformats.org/officeDocument/2006/relationships/tags" Target="../tags/tag685.xml"/><Relationship Id="rId3" Type="http://schemas.openxmlformats.org/officeDocument/2006/relationships/tags" Target="../tags/tag660.xml"/><Relationship Id="rId29" Type="http://schemas.openxmlformats.org/officeDocument/2006/relationships/tags" Target="../tags/tag684.xml"/><Relationship Id="rId28" Type="http://schemas.openxmlformats.org/officeDocument/2006/relationships/image" Target="../media/image46.emf"/><Relationship Id="rId27" Type="http://schemas.openxmlformats.org/officeDocument/2006/relationships/oleObject" Target="../embeddings/oleObject1.bin"/><Relationship Id="rId26" Type="http://schemas.openxmlformats.org/officeDocument/2006/relationships/tags" Target="../tags/tag683.xml"/><Relationship Id="rId25" Type="http://schemas.openxmlformats.org/officeDocument/2006/relationships/tags" Target="../tags/tag682.xml"/><Relationship Id="rId24" Type="http://schemas.openxmlformats.org/officeDocument/2006/relationships/tags" Target="../tags/tag681.xml"/><Relationship Id="rId23" Type="http://schemas.openxmlformats.org/officeDocument/2006/relationships/tags" Target="../tags/tag680.xml"/><Relationship Id="rId22" Type="http://schemas.openxmlformats.org/officeDocument/2006/relationships/tags" Target="../tags/tag679.xml"/><Relationship Id="rId21" Type="http://schemas.openxmlformats.org/officeDocument/2006/relationships/tags" Target="../tags/tag678.xml"/><Relationship Id="rId20" Type="http://schemas.openxmlformats.org/officeDocument/2006/relationships/tags" Target="../tags/tag677.xml"/><Relationship Id="rId2" Type="http://schemas.openxmlformats.org/officeDocument/2006/relationships/tags" Target="../tags/tag659.xml"/><Relationship Id="rId19" Type="http://schemas.openxmlformats.org/officeDocument/2006/relationships/tags" Target="../tags/tag676.xml"/><Relationship Id="rId18" Type="http://schemas.openxmlformats.org/officeDocument/2006/relationships/tags" Target="../tags/tag675.xml"/><Relationship Id="rId17" Type="http://schemas.openxmlformats.org/officeDocument/2006/relationships/tags" Target="../tags/tag674.xml"/><Relationship Id="rId16" Type="http://schemas.openxmlformats.org/officeDocument/2006/relationships/tags" Target="../tags/tag673.xml"/><Relationship Id="rId15" Type="http://schemas.openxmlformats.org/officeDocument/2006/relationships/tags" Target="../tags/tag672.xml"/><Relationship Id="rId14" Type="http://schemas.openxmlformats.org/officeDocument/2006/relationships/tags" Target="../tags/tag671.xml"/><Relationship Id="rId13" Type="http://schemas.openxmlformats.org/officeDocument/2006/relationships/tags" Target="../tags/tag670.xml"/><Relationship Id="rId12" Type="http://schemas.openxmlformats.org/officeDocument/2006/relationships/tags" Target="../tags/tag669.xml"/><Relationship Id="rId11" Type="http://schemas.openxmlformats.org/officeDocument/2006/relationships/tags" Target="../tags/tag668.xml"/><Relationship Id="rId10" Type="http://schemas.openxmlformats.org/officeDocument/2006/relationships/tags" Target="../tags/tag667.xml"/><Relationship Id="rId1" Type="http://schemas.openxmlformats.org/officeDocument/2006/relationships/tags" Target="../tags/tag658.xml"/></Relationships>
</file>

<file path=ppt/slides/_rels/slide8.xml.rels><?xml version="1.0" encoding="UTF-8" standalone="yes"?>
<Relationships xmlns="http://schemas.openxmlformats.org/package/2006/relationships"><Relationship Id="rId9" Type="http://schemas.openxmlformats.org/officeDocument/2006/relationships/tags" Target="../tags/tag695.xml"/><Relationship Id="rId8" Type="http://schemas.openxmlformats.org/officeDocument/2006/relationships/tags" Target="../tags/tag694.xml"/><Relationship Id="rId7" Type="http://schemas.openxmlformats.org/officeDocument/2006/relationships/tags" Target="../tags/tag693.xml"/><Relationship Id="rId6" Type="http://schemas.openxmlformats.org/officeDocument/2006/relationships/tags" Target="../tags/tag692.xml"/><Relationship Id="rId5" Type="http://schemas.openxmlformats.org/officeDocument/2006/relationships/tags" Target="../tags/tag691.xml"/><Relationship Id="rId4" Type="http://schemas.openxmlformats.org/officeDocument/2006/relationships/tags" Target="../tags/tag690.xml"/><Relationship Id="rId3" Type="http://schemas.openxmlformats.org/officeDocument/2006/relationships/tags" Target="../tags/tag689.xml"/><Relationship Id="rId2" Type="http://schemas.openxmlformats.org/officeDocument/2006/relationships/tags" Target="../tags/tag688.xml"/><Relationship Id="rId19" Type="http://schemas.openxmlformats.org/officeDocument/2006/relationships/slideLayout" Target="../slideLayouts/slideLayout14.xml"/><Relationship Id="rId18" Type="http://schemas.openxmlformats.org/officeDocument/2006/relationships/tags" Target="../tags/tag704.xml"/><Relationship Id="rId17" Type="http://schemas.openxmlformats.org/officeDocument/2006/relationships/tags" Target="../tags/tag703.xml"/><Relationship Id="rId16" Type="http://schemas.openxmlformats.org/officeDocument/2006/relationships/tags" Target="../tags/tag702.xml"/><Relationship Id="rId15" Type="http://schemas.openxmlformats.org/officeDocument/2006/relationships/tags" Target="../tags/tag701.xml"/><Relationship Id="rId14" Type="http://schemas.openxmlformats.org/officeDocument/2006/relationships/tags" Target="../tags/tag700.xml"/><Relationship Id="rId13" Type="http://schemas.openxmlformats.org/officeDocument/2006/relationships/tags" Target="../tags/tag699.xml"/><Relationship Id="rId12" Type="http://schemas.openxmlformats.org/officeDocument/2006/relationships/tags" Target="../tags/tag698.xml"/><Relationship Id="rId11" Type="http://schemas.openxmlformats.org/officeDocument/2006/relationships/tags" Target="../tags/tag697.xml"/><Relationship Id="rId10" Type="http://schemas.openxmlformats.org/officeDocument/2006/relationships/tags" Target="../tags/tag696.xml"/><Relationship Id="rId1" Type="http://schemas.openxmlformats.org/officeDocument/2006/relationships/tags" Target="../tags/tag687.xml"/></Relationships>
</file>

<file path=ppt/slides/_rels/slide9.xml.rels><?xml version="1.0" encoding="UTF-8" standalone="yes"?>
<Relationships xmlns="http://schemas.openxmlformats.org/package/2006/relationships"><Relationship Id="rId9" Type="http://schemas.openxmlformats.org/officeDocument/2006/relationships/tags" Target="../tags/tag713.xml"/><Relationship Id="rId8" Type="http://schemas.openxmlformats.org/officeDocument/2006/relationships/tags" Target="../tags/tag712.xml"/><Relationship Id="rId7" Type="http://schemas.openxmlformats.org/officeDocument/2006/relationships/tags" Target="../tags/tag711.xml"/><Relationship Id="rId6" Type="http://schemas.openxmlformats.org/officeDocument/2006/relationships/tags" Target="../tags/tag710.xml"/><Relationship Id="rId5" Type="http://schemas.openxmlformats.org/officeDocument/2006/relationships/tags" Target="../tags/tag709.xml"/><Relationship Id="rId4" Type="http://schemas.openxmlformats.org/officeDocument/2006/relationships/tags" Target="../tags/tag708.xml"/><Relationship Id="rId39" Type="http://schemas.openxmlformats.org/officeDocument/2006/relationships/slideLayout" Target="../slideLayouts/slideLayout14.xml"/><Relationship Id="rId38" Type="http://schemas.openxmlformats.org/officeDocument/2006/relationships/tags" Target="../tags/tag742.xml"/><Relationship Id="rId37" Type="http://schemas.openxmlformats.org/officeDocument/2006/relationships/tags" Target="../tags/tag741.xml"/><Relationship Id="rId36" Type="http://schemas.openxmlformats.org/officeDocument/2006/relationships/tags" Target="../tags/tag740.xml"/><Relationship Id="rId35" Type="http://schemas.openxmlformats.org/officeDocument/2006/relationships/tags" Target="../tags/tag739.xml"/><Relationship Id="rId34" Type="http://schemas.openxmlformats.org/officeDocument/2006/relationships/tags" Target="../tags/tag738.xml"/><Relationship Id="rId33" Type="http://schemas.openxmlformats.org/officeDocument/2006/relationships/tags" Target="../tags/tag737.xml"/><Relationship Id="rId32" Type="http://schemas.openxmlformats.org/officeDocument/2006/relationships/tags" Target="../tags/tag736.xml"/><Relationship Id="rId31" Type="http://schemas.openxmlformats.org/officeDocument/2006/relationships/tags" Target="../tags/tag735.xml"/><Relationship Id="rId30" Type="http://schemas.openxmlformats.org/officeDocument/2006/relationships/tags" Target="../tags/tag734.xml"/><Relationship Id="rId3" Type="http://schemas.openxmlformats.org/officeDocument/2006/relationships/tags" Target="../tags/tag707.xml"/><Relationship Id="rId29" Type="http://schemas.openxmlformats.org/officeDocument/2006/relationships/tags" Target="../tags/tag733.xml"/><Relationship Id="rId28" Type="http://schemas.openxmlformats.org/officeDocument/2006/relationships/tags" Target="../tags/tag732.xml"/><Relationship Id="rId27" Type="http://schemas.openxmlformats.org/officeDocument/2006/relationships/tags" Target="../tags/tag731.xml"/><Relationship Id="rId26" Type="http://schemas.openxmlformats.org/officeDocument/2006/relationships/tags" Target="../tags/tag730.xml"/><Relationship Id="rId25" Type="http://schemas.openxmlformats.org/officeDocument/2006/relationships/tags" Target="../tags/tag729.xml"/><Relationship Id="rId24" Type="http://schemas.openxmlformats.org/officeDocument/2006/relationships/tags" Target="../tags/tag728.xml"/><Relationship Id="rId23" Type="http://schemas.openxmlformats.org/officeDocument/2006/relationships/tags" Target="../tags/tag727.xml"/><Relationship Id="rId22" Type="http://schemas.openxmlformats.org/officeDocument/2006/relationships/tags" Target="../tags/tag726.xml"/><Relationship Id="rId21" Type="http://schemas.openxmlformats.org/officeDocument/2006/relationships/tags" Target="../tags/tag725.xml"/><Relationship Id="rId20" Type="http://schemas.openxmlformats.org/officeDocument/2006/relationships/tags" Target="../tags/tag724.xml"/><Relationship Id="rId2" Type="http://schemas.openxmlformats.org/officeDocument/2006/relationships/tags" Target="../tags/tag706.xml"/><Relationship Id="rId19" Type="http://schemas.openxmlformats.org/officeDocument/2006/relationships/tags" Target="../tags/tag723.xml"/><Relationship Id="rId18" Type="http://schemas.openxmlformats.org/officeDocument/2006/relationships/tags" Target="../tags/tag722.xml"/><Relationship Id="rId17" Type="http://schemas.openxmlformats.org/officeDocument/2006/relationships/tags" Target="../tags/tag721.xml"/><Relationship Id="rId16" Type="http://schemas.openxmlformats.org/officeDocument/2006/relationships/tags" Target="../tags/tag720.xml"/><Relationship Id="rId15" Type="http://schemas.openxmlformats.org/officeDocument/2006/relationships/tags" Target="../tags/tag719.xml"/><Relationship Id="rId14" Type="http://schemas.openxmlformats.org/officeDocument/2006/relationships/tags" Target="../tags/tag718.xml"/><Relationship Id="rId13" Type="http://schemas.openxmlformats.org/officeDocument/2006/relationships/tags" Target="../tags/tag717.xml"/><Relationship Id="rId12" Type="http://schemas.openxmlformats.org/officeDocument/2006/relationships/tags" Target="../tags/tag716.xml"/><Relationship Id="rId11" Type="http://schemas.openxmlformats.org/officeDocument/2006/relationships/tags" Target="../tags/tag715.xml"/><Relationship Id="rId10" Type="http://schemas.openxmlformats.org/officeDocument/2006/relationships/tags" Target="../tags/tag714.xml"/><Relationship Id="rId1" Type="http://schemas.openxmlformats.org/officeDocument/2006/relationships/tags" Target="../tags/tag7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3" name="文本框 12"/>
          <p:cNvSpPr txBox="1"/>
          <p:nvPr>
            <p:custDataLst>
              <p:tags r:id="rId7"/>
            </p:custDataLst>
          </p:nvPr>
        </p:nvSpPr>
        <p:spPr>
          <a:xfrm>
            <a:off x="151130" y="1985010"/>
            <a:ext cx="11724005" cy="829945"/>
          </a:xfrm>
          <a:prstGeom prst="rect">
            <a:avLst/>
          </a:prstGeom>
          <a:noFill/>
        </p:spPr>
        <p:txBody>
          <a:bodyPr wrap="square" rtlCol="0">
            <a:spAutoFit/>
          </a:bodyPr>
          <a:lstStyle/>
          <a:p>
            <a:pPr algn="ctr">
              <a:buClrTx/>
              <a:buSzTx/>
              <a:buFontTx/>
            </a:pPr>
            <a:r>
              <a:rPr lang="zh-CN" altLang="en-US" sz="48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第三章　烃的衍生物</a:t>
            </a:r>
            <a:endParaRPr lang="zh-CN" altLang="en-US" sz="48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p:txBody>
      </p:sp>
      <p:sp>
        <p:nvSpPr>
          <p:cNvPr id="23" name="文本框 22"/>
          <p:cNvSpPr txBox="1"/>
          <p:nvPr>
            <p:custDataLst>
              <p:tags r:id="rId8"/>
            </p:custDataLst>
          </p:nvPr>
        </p:nvSpPr>
        <p:spPr>
          <a:xfrm>
            <a:off x="2489835" y="3161665"/>
            <a:ext cx="8805545"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第四节</a:t>
            </a:r>
            <a:r>
              <a:rPr lang="en-US" altLang="zh-CN"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羧酸</a:t>
            </a:r>
            <a:r>
              <a:rPr lang="en-US" altLang="zh-CN"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羧酸衍生物</a:t>
            </a:r>
            <a:endPar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a:p>
            <a:pPr algn="r">
              <a:lnSpc>
                <a:spcPct val="140000"/>
              </a:lnSpc>
              <a:buClrTx/>
              <a:buSzTx/>
              <a:buFontTx/>
            </a:pPr>
            <a:r>
              <a:rPr lang="zh-CN" altLang="en-US" sz="3200">
                <a:latin typeface="汉仪雅酷黑 65W" panose="020B0604020202020204" charset="-122"/>
                <a:ea typeface="汉仪雅酷黑 65W" panose="020B0604020202020204" charset="-122"/>
                <a:cs typeface="汉仪旗黑-55简" panose="00020600040101010101" charset="-128"/>
                <a:sym typeface="+mn-ea"/>
              </a:rPr>
              <a:t>第</a:t>
            </a:r>
            <a:r>
              <a:rPr lang="en-US" altLang="zh-CN" sz="3200">
                <a:latin typeface="汉仪雅酷黑 65W" panose="020B0604020202020204" charset="-122"/>
                <a:ea typeface="汉仪雅酷黑 65W" panose="020B0604020202020204" charset="-122"/>
                <a:cs typeface="汉仪旗黑-55简" panose="00020600040101010101" charset="-128"/>
                <a:sym typeface="+mn-ea"/>
              </a:rPr>
              <a:t>1</a:t>
            </a:r>
            <a:r>
              <a:rPr lang="zh-CN" altLang="en-US" sz="3200">
                <a:latin typeface="汉仪雅酷黑 65W" panose="020B0604020202020204" charset="-122"/>
                <a:ea typeface="汉仪雅酷黑 65W" panose="020B0604020202020204" charset="-122"/>
                <a:cs typeface="汉仪旗黑-55简" panose="00020600040101010101" charset="-128"/>
                <a:sym typeface="+mn-ea"/>
              </a:rPr>
              <a:t>课时</a:t>
            </a:r>
            <a:r>
              <a:rPr lang="en-US" altLang="zh-CN" sz="3200">
                <a:latin typeface="汉仪雅酷黑 65W" panose="020B0604020202020204" charset="-122"/>
                <a:ea typeface="汉仪雅酷黑 65W" panose="020B0604020202020204" charset="-122"/>
                <a:cs typeface="汉仪旗黑-55简" panose="00020600040101010101" charset="-128"/>
                <a:sym typeface="+mn-ea"/>
              </a:rPr>
              <a:t> </a:t>
            </a:r>
            <a:r>
              <a:rPr lang="zh-CN" sz="3200">
                <a:latin typeface="汉仪雅酷黑 65W" panose="020B0604020202020204" charset="-122"/>
                <a:ea typeface="汉仪雅酷黑 65W" panose="020B0604020202020204" charset="-122"/>
                <a:cs typeface="汉仪旗黑-55简" panose="00020600040101010101" charset="-128"/>
                <a:sym typeface="+mn-ea"/>
              </a:rPr>
              <a:t>羧酸</a:t>
            </a:r>
            <a:endParaRPr lang="zh-CN" sz="3200">
              <a:latin typeface="汉仪雅酷黑 65W" panose="020B0604020202020204" charset="-122"/>
              <a:ea typeface="汉仪雅酷黑 65W" panose="020B0604020202020204"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11125"/>
            <a:ext cx="9430777" cy="739714"/>
            <a:chOff x="466" y="644"/>
            <a:chExt cx="12317" cy="863"/>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文本框 3"/>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5" name="等腰三角形 4"/>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1010920"/>
            <a:ext cx="37820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二、羧酸的物理性质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21" name="文本框 20"/>
          <p:cNvSpPr txBox="1"/>
          <p:nvPr>
            <p:custDataLst>
              <p:tags r:id="rId6"/>
            </p:custDataLst>
          </p:nvPr>
        </p:nvSpPr>
        <p:spPr>
          <a:xfrm>
            <a:off x="720090" y="3137535"/>
            <a:ext cx="11036300" cy="1245870"/>
          </a:xfrm>
          <a:prstGeom prst="rect">
            <a:avLst/>
          </a:prstGeom>
          <a:noFill/>
          <a:ln>
            <a:noFill/>
            <a:prstDash val="dash"/>
          </a:ln>
          <a:extLst>
            <a:ext uri="{909E8E84-426E-40DD-AFC4-6F175D3DCCD1}">
              <a14:hiddenFill xmlns:a14="http://schemas.microsoft.com/office/drawing/2010/main">
                <a:solidFill>
                  <a:schemeClr val="accent3">
                    <a:lumMod val="20000"/>
                    <a:lumOff val="80000"/>
                  </a:schemeClr>
                </a:solidFill>
              </a14:hiddenFill>
            </a:ext>
          </a:extLst>
        </p:spPr>
        <p:txBody>
          <a:bodyPr wrap="square">
            <a:noAutofit/>
          </a:bodyPr>
          <a:lstStyle/>
          <a:p>
            <a:pPr marL="514350" indent="-514350" algn="just">
              <a:lnSpc>
                <a:spcPct val="120000"/>
              </a:lnSpc>
              <a:buFont typeface="+mj-ea"/>
              <a:buAutoNum type="circleNumDbPlain"/>
            </a:pPr>
            <a:r>
              <a:rPr lang="zh-CN" altLang="en-US" sz="2800" b="1">
                <a:latin typeface="微软雅黑" panose="020B0503020204020204" charset="-122"/>
                <a:ea typeface="微软雅黑" panose="020B0503020204020204" charset="-122"/>
                <a:cs typeface="微软雅黑" panose="020B0503020204020204" charset="-122"/>
                <a:sym typeface="+mn-lt"/>
              </a:rPr>
              <a:t>羧基是亲水基团，与水可以形成氢键。</a:t>
            </a:r>
            <a:endParaRPr lang="zh-CN" altLang="en-US" sz="2800" b="1">
              <a:latin typeface="微软雅黑" panose="020B0503020204020204" charset="-122"/>
              <a:ea typeface="微软雅黑" panose="020B0503020204020204" charset="-122"/>
              <a:cs typeface="微软雅黑" panose="020B0503020204020204" charset="-122"/>
              <a:sym typeface="+mn-lt"/>
            </a:endParaRPr>
          </a:p>
          <a:p>
            <a:pPr indent="0" algn="just">
              <a:lnSpc>
                <a:spcPct val="120000"/>
              </a:lnSpc>
              <a:buFont typeface="+mj-ea"/>
              <a:buNone/>
            </a:pPr>
            <a:r>
              <a:rPr lang="en-US" altLang="zh-CN" sz="2800" b="1">
                <a:latin typeface="微软雅黑" panose="020B0503020204020204" charset="-122"/>
                <a:ea typeface="微软雅黑" panose="020B0503020204020204" charset="-122"/>
                <a:cs typeface="微软雅黑" panose="020B0503020204020204" charset="-122"/>
                <a:sym typeface="+mn-lt"/>
              </a:rPr>
              <a:t>    </a:t>
            </a:r>
            <a:r>
              <a:rPr lang="zh-CN" altLang="en-US" sz="2800" b="1">
                <a:latin typeface="微软雅黑" panose="020B0503020204020204" charset="-122"/>
                <a:ea typeface="微软雅黑" panose="020B0503020204020204" charset="-122"/>
                <a:cs typeface="微软雅黑" panose="020B0503020204020204" charset="-122"/>
                <a:sym typeface="+mn-lt"/>
              </a:rPr>
              <a:t>低级羧酸</a:t>
            </a:r>
            <a:r>
              <a:rPr lang="en-US" altLang="zh-CN" sz="2800" b="1">
                <a:latin typeface="微软雅黑" panose="020B0503020204020204" charset="-122"/>
                <a:ea typeface="微软雅黑" panose="020B0503020204020204" charset="-122"/>
                <a:cs typeface="微软雅黑" panose="020B0503020204020204" charset="-122"/>
                <a:sym typeface="+mn-lt"/>
              </a:rPr>
              <a:t>(</a:t>
            </a:r>
            <a:r>
              <a:rPr lang="zh-CN" altLang="en-US" sz="2800" b="1">
                <a:latin typeface="微软雅黑" panose="020B0503020204020204" charset="-122"/>
                <a:ea typeface="微软雅黑" panose="020B0503020204020204" charset="-122"/>
                <a:cs typeface="微软雅黑" panose="020B0503020204020204" charset="-122"/>
                <a:sym typeface="+mn-lt"/>
              </a:rPr>
              <a:t>甲酸、乙酸、丙酸</a:t>
            </a:r>
            <a:r>
              <a:rPr lang="en-US" altLang="zh-CN" sz="2800" b="1">
                <a:latin typeface="微软雅黑" panose="020B0503020204020204" charset="-122"/>
                <a:ea typeface="微软雅黑" panose="020B0503020204020204" charset="-122"/>
                <a:cs typeface="微软雅黑" panose="020B0503020204020204" charset="-122"/>
                <a:sym typeface="+mn-lt"/>
              </a:rPr>
              <a:t>)</a:t>
            </a:r>
            <a:r>
              <a:rPr lang="zh-CN" altLang="en-US" sz="2800" b="1">
                <a:latin typeface="微软雅黑" panose="020B0503020204020204" charset="-122"/>
                <a:ea typeface="微软雅黑" panose="020B0503020204020204" charset="-122"/>
                <a:cs typeface="微软雅黑" panose="020B0503020204020204" charset="-122"/>
                <a:sym typeface="+mn-lt"/>
              </a:rPr>
              <a:t>能与水混溶。</a:t>
            </a:r>
            <a:endParaRPr lang="zh-CN" altLang="en-US" sz="2800" b="1">
              <a:latin typeface="微软雅黑" panose="020B0503020204020204" charset="-122"/>
              <a:ea typeface="微软雅黑" panose="020B0503020204020204" charset="-122"/>
              <a:cs typeface="微软雅黑" panose="020B0503020204020204" charset="-122"/>
              <a:sym typeface="+mn-lt"/>
            </a:endParaRPr>
          </a:p>
          <a:p>
            <a:pPr indent="457200" algn="just">
              <a:lnSpc>
                <a:spcPct val="120000"/>
              </a:lnSpc>
            </a:pPr>
            <a:endParaRPr lang="zh-CN" altLang="en-US" sz="2800" b="1">
              <a:latin typeface="微软雅黑" panose="020B0503020204020204" charset="-122"/>
              <a:ea typeface="微软雅黑" panose="020B0503020204020204" charset="-122"/>
              <a:cs typeface="微软雅黑" panose="020B0503020204020204" charset="-122"/>
              <a:sym typeface="+mn-lt"/>
            </a:endParaRPr>
          </a:p>
        </p:txBody>
      </p:sp>
      <p:grpSp>
        <p:nvGrpSpPr>
          <p:cNvPr id="9" name="组合 8"/>
          <p:cNvGrpSpPr/>
          <p:nvPr>
            <p:custDataLst>
              <p:tags r:id="rId7"/>
            </p:custDataLst>
          </p:nvPr>
        </p:nvGrpSpPr>
        <p:grpSpPr>
          <a:xfrm>
            <a:off x="1934845" y="2311400"/>
            <a:ext cx="3345815" cy="575945"/>
            <a:chOff x="2416483" y="4351803"/>
            <a:chExt cx="3346099" cy="575745"/>
          </a:xfrm>
        </p:grpSpPr>
        <p:sp>
          <p:nvSpPr>
            <p:cNvPr id="34" name="矩形 33"/>
            <p:cNvSpPr/>
            <p:nvPr>
              <p:custDataLst>
                <p:tags r:id="rId8"/>
              </p:custDataLst>
            </p:nvPr>
          </p:nvSpPr>
          <p:spPr>
            <a:xfrm>
              <a:off x="5219135" y="4351803"/>
              <a:ext cx="543447" cy="530594"/>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微软雅黑" panose="020B0503020204020204" charset="-122"/>
                <a:ea typeface="微软雅黑" panose="020B0503020204020204" charset="-122"/>
                <a:cs typeface="+mn-ea"/>
                <a:sym typeface="+mn-lt"/>
              </a:endParaRPr>
            </a:p>
          </p:txBody>
        </p:sp>
        <p:sp>
          <p:nvSpPr>
            <p:cNvPr id="6" name="文本框 5"/>
            <p:cNvSpPr txBox="1"/>
            <p:nvPr>
              <p:custDataLst>
                <p:tags r:id="rId9"/>
              </p:custDataLst>
            </p:nvPr>
          </p:nvSpPr>
          <p:spPr>
            <a:xfrm>
              <a:off x="2416483" y="4396056"/>
              <a:ext cx="1518364" cy="531492"/>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sz="2600" b="1">
                  <a:solidFill>
                    <a:schemeClr val="tx1"/>
                  </a:solidFill>
                  <a:latin typeface="微软雅黑" panose="020B0503020204020204" charset="-122"/>
                  <a:ea typeface="微软雅黑" panose="020B0503020204020204" charset="-122"/>
                  <a:cs typeface="+mn-ea"/>
                  <a:sym typeface="+mn-lt"/>
                </a:rPr>
                <a:t>憎水基团</a:t>
              </a:r>
              <a:endParaRPr lang="zh-CN" altLang="en-US" sz="2600" b="1">
                <a:solidFill>
                  <a:schemeClr val="tx1"/>
                </a:solidFill>
                <a:latin typeface="微软雅黑" panose="020B0503020204020204" charset="-122"/>
                <a:ea typeface="微软雅黑" panose="020B0503020204020204" charset="-122"/>
                <a:cs typeface="+mn-ea"/>
                <a:sym typeface="+mn-lt"/>
              </a:endParaRPr>
            </a:p>
          </p:txBody>
        </p:sp>
        <p:cxnSp>
          <p:nvCxnSpPr>
            <p:cNvPr id="7" name="直接连接符 6"/>
            <p:cNvCxnSpPr/>
            <p:nvPr>
              <p:custDataLst>
                <p:tags r:id="rId10"/>
              </p:custDataLst>
            </p:nvPr>
          </p:nvCxnSpPr>
          <p:spPr>
            <a:xfrm>
              <a:off x="3934848" y="4652819"/>
              <a:ext cx="1284287" cy="0"/>
            </a:xfrm>
            <a:prstGeom prst="line">
              <a:avLst/>
            </a:prstGeom>
            <a:ln w="12700">
              <a:solidFill>
                <a:srgbClr val="00A5A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custDataLst>
              <p:tags r:id="rId11"/>
            </p:custDataLst>
          </p:nvPr>
        </p:nvGrpSpPr>
        <p:grpSpPr>
          <a:xfrm>
            <a:off x="5404485" y="1830705"/>
            <a:ext cx="3890010" cy="1011555"/>
            <a:chOff x="5885712" y="3870773"/>
            <a:chExt cx="3889804" cy="1011624"/>
          </a:xfrm>
        </p:grpSpPr>
        <p:sp>
          <p:nvSpPr>
            <p:cNvPr id="10" name="矩形: 圆角 32"/>
            <p:cNvSpPr/>
            <p:nvPr>
              <p:custDataLst>
                <p:tags r:id="rId12"/>
              </p:custDataLst>
            </p:nvPr>
          </p:nvSpPr>
          <p:spPr>
            <a:xfrm>
              <a:off x="5885712" y="3870773"/>
              <a:ext cx="1254453" cy="1011624"/>
            </a:xfrm>
            <a:prstGeom prst="roundRect">
              <a:avLst>
                <a:gd name="adj" fmla="val 2860"/>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微软雅黑" panose="020B0503020204020204" charset="-122"/>
                <a:ea typeface="微软雅黑" panose="020B0503020204020204" charset="-122"/>
                <a:cs typeface="+mn-ea"/>
                <a:sym typeface="+mn-lt"/>
              </a:endParaRPr>
            </a:p>
          </p:txBody>
        </p:sp>
        <p:grpSp>
          <p:nvGrpSpPr>
            <p:cNvPr id="40" name="组合 39"/>
            <p:cNvGrpSpPr/>
            <p:nvPr>
              <p:custDataLst>
                <p:tags r:id="rId13"/>
              </p:custDataLst>
            </p:nvPr>
          </p:nvGrpSpPr>
          <p:grpSpPr>
            <a:xfrm>
              <a:off x="7140165" y="3944861"/>
              <a:ext cx="2635351" cy="531492"/>
              <a:chOff x="9410060" y="4382003"/>
              <a:chExt cx="2635351" cy="531492"/>
            </a:xfrm>
          </p:grpSpPr>
          <p:cxnSp>
            <p:nvCxnSpPr>
              <p:cNvPr id="11" name="直接连接符 10"/>
              <p:cNvCxnSpPr/>
              <p:nvPr>
                <p:custDataLst>
                  <p:tags r:id="rId14"/>
                </p:custDataLst>
              </p:nvPr>
            </p:nvCxnSpPr>
            <p:spPr>
              <a:xfrm>
                <a:off x="9410060" y="4685744"/>
                <a:ext cx="1107417" cy="0"/>
              </a:xfrm>
              <a:prstGeom prst="line">
                <a:avLst/>
              </a:prstGeom>
              <a:ln w="127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15"/>
                </p:custDataLst>
              </p:nvPr>
            </p:nvSpPr>
            <p:spPr>
              <a:xfrm>
                <a:off x="10527047" y="4382003"/>
                <a:ext cx="1518364" cy="531492"/>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a:solidFill>
                      <a:schemeClr val="tx1"/>
                    </a:solidFill>
                    <a:latin typeface="微软雅黑" panose="020B0503020204020204" charset="-122"/>
                    <a:ea typeface="微软雅黑" panose="020B0503020204020204" charset="-122"/>
                    <a:cs typeface="+mn-ea"/>
                    <a:sym typeface="+mn-lt"/>
                  </a:rPr>
                  <a:t>亲水基团</a:t>
                </a:r>
                <a:endParaRPr lang="zh-CN" altLang="en-US">
                  <a:solidFill>
                    <a:schemeClr val="tx1"/>
                  </a:solidFill>
                  <a:latin typeface="微软雅黑" panose="020B0503020204020204" charset="-122"/>
                  <a:ea typeface="微软雅黑" panose="020B0503020204020204" charset="-122"/>
                  <a:cs typeface="+mn-ea"/>
                  <a:sym typeface="+mn-lt"/>
                </a:endParaRPr>
              </a:p>
            </p:txBody>
          </p:sp>
        </p:grpSp>
      </p:grpSp>
      <p:grpSp>
        <p:nvGrpSpPr>
          <p:cNvPr id="22" name="组合 21"/>
          <p:cNvGrpSpPr/>
          <p:nvPr>
            <p:custDataLst>
              <p:tags r:id="rId16"/>
            </p:custDataLst>
          </p:nvPr>
        </p:nvGrpSpPr>
        <p:grpSpPr>
          <a:xfrm>
            <a:off x="4809490" y="1739265"/>
            <a:ext cx="1849755" cy="1143232"/>
            <a:chOff x="1460597" y="5108390"/>
            <a:chExt cx="1849445" cy="1143158"/>
          </a:xfrm>
        </p:grpSpPr>
        <p:cxnSp>
          <p:nvCxnSpPr>
            <p:cNvPr id="23" name="直接连接符 22"/>
            <p:cNvCxnSpPr/>
            <p:nvPr>
              <p:custDataLst>
                <p:tags r:id="rId17"/>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18"/>
              </p:custDataLst>
            </p:nvPr>
          </p:nvSpPr>
          <p:spPr>
            <a:xfrm>
              <a:off x="2043351" y="5680720"/>
              <a:ext cx="421569" cy="570828"/>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5" name="矩形 24"/>
            <p:cNvSpPr/>
            <p:nvPr>
              <p:custDataLst>
                <p:tags r:id="rId19"/>
              </p:custDataLst>
            </p:nvPr>
          </p:nvSpPr>
          <p:spPr>
            <a:xfrm>
              <a:off x="2025506" y="5108390"/>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6" name="直接连接符 25"/>
            <p:cNvCxnSpPr/>
            <p:nvPr>
              <p:custDataLst>
                <p:tags r:id="rId20"/>
              </p:custDataLst>
            </p:nvPr>
          </p:nvCxnSpPr>
          <p:spPr>
            <a:xfrm>
              <a:off x="2396089"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1"/>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2"/>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23"/>
              </p:custDataLst>
            </p:nvPr>
          </p:nvSpPr>
          <p:spPr>
            <a:xfrm>
              <a:off x="2606003" y="5680720"/>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3" name="矩形 12"/>
            <p:cNvSpPr/>
            <p:nvPr>
              <p:custDataLst>
                <p:tags r:id="rId24"/>
              </p:custDataLst>
            </p:nvPr>
          </p:nvSpPr>
          <p:spPr>
            <a:xfrm>
              <a:off x="1460597" y="5680720"/>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R</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14" name="文本框 13"/>
          <p:cNvSpPr txBox="1"/>
          <p:nvPr>
            <p:custDataLst>
              <p:tags r:id="rId25"/>
            </p:custDataLst>
          </p:nvPr>
        </p:nvSpPr>
        <p:spPr>
          <a:xfrm>
            <a:off x="678180" y="4633595"/>
            <a:ext cx="11078845" cy="1813560"/>
          </a:xfrm>
          <a:prstGeom prst="rect">
            <a:avLst/>
          </a:prstGeom>
          <a:noFill/>
        </p:spPr>
        <p:txBody>
          <a:bodyPr wrap="square" rtlCol="0" anchor="t">
            <a:spAutoFit/>
          </a:bodyPr>
          <a:lstStyle/>
          <a:p>
            <a:pPr marL="514350" indent="-514350" algn="just">
              <a:lnSpc>
                <a:spcPct val="140000"/>
              </a:lnSpc>
              <a:buFont typeface="+mj-ea"/>
              <a:buAutoNum type="circleNumDbPlain" startAt="2"/>
            </a:pPr>
            <a:r>
              <a:rPr lang="zh-CN" altLang="en-US" sz="2800" b="1">
                <a:latin typeface="微软雅黑" panose="020B0503020204020204" charset="-122"/>
                <a:ea typeface="微软雅黑" panose="020B0503020204020204" charset="-122"/>
                <a:cs typeface="微软雅黑" panose="020B0503020204020204" charset="-122"/>
                <a:sym typeface="+mn-lt"/>
              </a:rPr>
              <a:t>随着</a:t>
            </a:r>
            <a:r>
              <a:rPr lang="zh-CN" altLang="en-US" sz="2800" b="1">
                <a:highlight>
                  <a:srgbClr val="FFFF00"/>
                </a:highlight>
                <a:latin typeface="微软雅黑" panose="020B0503020204020204" charset="-122"/>
                <a:ea typeface="微软雅黑" panose="020B0503020204020204" charset="-122"/>
                <a:cs typeface="微软雅黑" panose="020B0503020204020204" charset="-122"/>
                <a:sym typeface="+mn-lt"/>
              </a:rPr>
              <a:t>碳原子数的增加</a:t>
            </a:r>
            <a:r>
              <a:rPr lang="zh-CN" altLang="en-US" sz="2800" b="1">
                <a:latin typeface="微软雅黑" panose="020B0503020204020204" charset="-122"/>
                <a:ea typeface="微软雅黑" panose="020B0503020204020204" charset="-122"/>
                <a:cs typeface="微软雅黑" panose="020B0503020204020204" charset="-122"/>
                <a:sym typeface="+mn-lt"/>
              </a:rPr>
              <a:t>，</a:t>
            </a:r>
            <a:r>
              <a:rPr lang="zh-CN" altLang="en-US" sz="2800" b="1">
                <a:solidFill>
                  <a:sysClr val="windowText" lastClr="000000"/>
                </a:solidFill>
                <a:latin typeface="Times New Roman" panose="02020603050405020304" pitchFamily="18" charset="0"/>
                <a:ea typeface="微软雅黑" panose="020B0503020204020204" charset="-122"/>
                <a:cs typeface="Arial" panose="020B0604020202020204" pitchFamily="34" charset="0"/>
                <a:sym typeface="微软雅黑" panose="020B0503020204020204" charset="-122"/>
              </a:rPr>
              <a:t>一元羧酸在水中的</a:t>
            </a:r>
            <a:r>
              <a:rPr lang="zh-CN" altLang="en-US" sz="2800" b="1">
                <a:solidFill>
                  <a:srgbClr val="FF0000"/>
                </a:solidFill>
                <a:latin typeface="Times New Roman" panose="02020603050405020304" pitchFamily="18" charset="0"/>
                <a:ea typeface="微软雅黑" panose="020B0503020204020204" charset="-122"/>
                <a:cs typeface="Arial" panose="020B0604020202020204" pitchFamily="34" charset="0"/>
                <a:sym typeface="微软雅黑" panose="020B0503020204020204" charset="-122"/>
              </a:rPr>
              <a:t>溶解度迅速减小</a:t>
            </a:r>
            <a:r>
              <a:rPr lang="zh-CN" altLang="en-US" sz="2800" b="1">
                <a:solidFill>
                  <a:sysClr val="windowText" lastClr="000000"/>
                </a:solidFill>
                <a:latin typeface="Times New Roman" panose="02020603050405020304" pitchFamily="18" charset="0"/>
                <a:ea typeface="微软雅黑" panose="020B0503020204020204" charset="-122"/>
                <a:cs typeface="Arial" panose="020B0604020202020204" pitchFamily="34" charset="0"/>
                <a:sym typeface="微软雅黑" panose="020B0503020204020204" charset="-122"/>
              </a:rPr>
              <a:t>，</a:t>
            </a:r>
            <a:r>
              <a:rPr lang="zh-CN" altLang="en-US" sz="2800" b="1">
                <a:solidFill>
                  <a:srgbClr val="FF0000"/>
                </a:solidFill>
                <a:latin typeface="Times New Roman" panose="02020603050405020304" pitchFamily="18" charset="0"/>
                <a:ea typeface="微软雅黑" panose="020B0503020204020204" charset="-122"/>
                <a:cs typeface="Arial" panose="020B0604020202020204" pitchFamily="34" charset="0"/>
                <a:sym typeface="微软雅黑" panose="020B0503020204020204" charset="-122"/>
              </a:rPr>
              <a:t>甚至不溶于水</a:t>
            </a:r>
            <a:r>
              <a:rPr lang="zh-CN" altLang="en-US" sz="2800" b="1">
                <a:solidFill>
                  <a:srgbClr val="FF0000"/>
                </a:solidFill>
                <a:latin typeface="Times New Roman" panose="02020603050405020304" pitchFamily="18" charset="0"/>
                <a:ea typeface="微软雅黑" panose="020B0503020204020204" charset="-122"/>
                <a:cs typeface="微软雅黑" panose="020B0503020204020204" charset="-122"/>
                <a:sym typeface="Times New Roman" panose="02020603050405020304" pitchFamily="18" charset="0"/>
              </a:rPr>
              <a:t>；</a:t>
            </a:r>
            <a:endParaRPr lang="zh-CN" altLang="en-US" sz="2800" b="1">
              <a:latin typeface="Times New Roman" panose="02020603050405020304" pitchFamily="18" charset="0"/>
              <a:ea typeface="微软雅黑" panose="020B0503020204020204" charset="-122"/>
              <a:cs typeface="微软雅黑" panose="020B0503020204020204" charset="-122"/>
              <a:sym typeface="+mn-lt"/>
            </a:endParaRPr>
          </a:p>
          <a:p>
            <a:pPr marL="514350" indent="-514350" algn="just">
              <a:lnSpc>
                <a:spcPct val="120000"/>
              </a:lnSpc>
              <a:buFont typeface="+mj-ea"/>
              <a:buAutoNum type="circleNumDbPlain" startAt="2"/>
            </a:pPr>
            <a:r>
              <a:rPr lang="zh-CN" altLang="en-US" sz="2800" b="1">
                <a:latin typeface="微软雅黑" panose="020B0503020204020204" charset="-122"/>
                <a:ea typeface="微软雅黑" panose="020B0503020204020204" charset="-122"/>
                <a:cs typeface="微软雅黑" panose="020B0503020204020204" charset="-122"/>
                <a:sym typeface="+mn-lt"/>
              </a:rPr>
              <a:t>高级脂肪酸均不溶于水。</a:t>
            </a:r>
            <a:endParaRPr lang="zh-CN" altLang="en-US" sz="2800" b="1">
              <a:latin typeface="微软雅黑" panose="020B0503020204020204" charset="-122"/>
              <a:ea typeface="微软雅黑" panose="020B0503020204020204" charset="-122"/>
              <a:cs typeface="微软雅黑" panose="020B0503020204020204" charset="-122"/>
              <a:sym typeface="+mn-lt"/>
            </a:endParaRPr>
          </a:p>
        </p:txBody>
      </p:sp>
      <p:sp>
        <p:nvSpPr>
          <p:cNvPr id="16" name="矩形 15"/>
          <p:cNvSpPr/>
          <p:nvPr>
            <p:custDataLst>
              <p:tags r:id="rId26"/>
            </p:custDataLst>
          </p:nvPr>
        </p:nvSpPr>
        <p:spPr bwMode="auto">
          <a:xfrm>
            <a:off x="574675" y="1593850"/>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3</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、溶解性</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3094355" y="3778250"/>
            <a:ext cx="8566785" cy="1271905"/>
          </a:xfrm>
          <a:prstGeom prst="rect">
            <a:avLst/>
          </a:prstGeom>
          <a:gradFill flip="none" rotWithShape="1">
            <a:gsLst>
              <a:gs pos="0">
                <a:schemeClr val="accent2">
                  <a:lumMod val="40000"/>
                  <a:lumOff val="60000"/>
                  <a:alpha val="27000"/>
                </a:schemeClr>
              </a:gs>
              <a:gs pos="94000">
                <a:schemeClr val="accent6">
                  <a:lumMod val="60000"/>
                  <a:lumOff val="40000"/>
                  <a:alpha val="28000"/>
                </a:schemeClr>
              </a:gs>
            </a:gsLst>
            <a:lin ang="14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b="1">
              <a:latin typeface="微软雅黑" panose="020B0503020204020204" charset="-122"/>
              <a:ea typeface="微软雅黑" panose="020B0503020204020204" charset="-122"/>
              <a:cs typeface="+mn-ea"/>
              <a:sym typeface="+mn-lt"/>
            </a:endParaRPr>
          </a:p>
        </p:txBody>
      </p:sp>
      <p:grpSp>
        <p:nvGrpSpPr>
          <p:cNvPr id="118" name="组合 117"/>
          <p:cNvGrpSpPr/>
          <p:nvPr>
            <p:custDataLst>
              <p:tags r:id="rId2"/>
            </p:custDataLst>
          </p:nvPr>
        </p:nvGrpSpPr>
        <p:grpSpPr>
          <a:xfrm>
            <a:off x="177296" y="28575"/>
            <a:ext cx="9430777" cy="739714"/>
            <a:chOff x="466" y="644"/>
            <a:chExt cx="12317" cy="863"/>
          </a:xfrm>
        </p:grpSpPr>
        <p:sp>
          <p:nvSpPr>
            <p:cNvPr id="119" name="等腰三角形 118"/>
            <p:cNvSpPr/>
            <p:nvPr>
              <p:custDataLst>
                <p:tags r:id="rId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cs typeface="汉仪旗黑-55简" panose="00020600040101010101" charset="-128"/>
              </a:endParaRPr>
            </a:p>
          </p:txBody>
        </p:sp>
        <p:sp>
          <p:nvSpPr>
            <p:cNvPr id="120" name="文本框 119"/>
            <p:cNvSpPr txBox="1"/>
            <p:nvPr>
              <p:custDataLst>
                <p:tags r:id="rId4"/>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121" name="等腰三角形 120"/>
            <p:cNvSpPr/>
            <p:nvPr>
              <p:custDataLst>
                <p:tags r:id="rId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charset="-122"/>
                <a:ea typeface="微软雅黑" panose="020B0503020204020204" charset="-122"/>
                <a:cs typeface="汉仪旗黑-55简" panose="00020600040101010101" charset="-128"/>
              </a:endParaRPr>
            </a:p>
          </p:txBody>
        </p:sp>
      </p:grpSp>
      <p:sp>
        <p:nvSpPr>
          <p:cNvPr id="4" name="文本框 3"/>
          <p:cNvSpPr txBox="1"/>
          <p:nvPr>
            <p:custDataLst>
              <p:tags r:id="rId6"/>
            </p:custDataLst>
          </p:nvPr>
        </p:nvSpPr>
        <p:spPr>
          <a:xfrm>
            <a:off x="531495" y="876300"/>
            <a:ext cx="8172450" cy="1383665"/>
          </a:xfrm>
          <a:prstGeom prst="rect">
            <a:avLst/>
          </a:prstGeom>
          <a:noFill/>
        </p:spPr>
        <p:txBody>
          <a:bodyPr wrap="square" rtlCol="0">
            <a:spAutoFit/>
          </a:bodyPr>
          <a:lstStyle/>
          <a:p>
            <a:pPr>
              <a:lnSpc>
                <a:spcPct val="150000"/>
              </a:lnSpc>
            </a:pPr>
            <a:r>
              <a:rPr lang="zh-CN" altLang="en-US" sz="2800" b="1">
                <a:latin typeface="微软雅黑" panose="020B0503020204020204" charset="-122"/>
                <a:ea typeface="微软雅黑" panose="020B0503020204020204" charset="-122"/>
                <a:cs typeface="Times New Roman" panose="02020603050405020304" pitchFamily="18" charset="0"/>
              </a:rPr>
              <a:t>结构决定性质，请从</a:t>
            </a:r>
            <a:r>
              <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rPr>
              <a:t>键的极性</a:t>
            </a:r>
            <a:r>
              <a:rPr lang="zh-CN" altLang="en-US" sz="2800" b="1">
                <a:latin typeface="微软雅黑" panose="020B0503020204020204" charset="-122"/>
                <a:ea typeface="微软雅黑" panose="020B0503020204020204" charset="-122"/>
                <a:cs typeface="Times New Roman" panose="02020603050405020304" pitchFamily="18" charset="0"/>
              </a:rPr>
              <a:t>角度分析</a:t>
            </a:r>
            <a:r>
              <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rPr>
              <a:t>羧酸</a:t>
            </a:r>
            <a:r>
              <a:rPr lang="zh-CN" altLang="en-US" sz="2800" b="1">
                <a:latin typeface="微软雅黑" panose="020B0503020204020204" charset="-122"/>
                <a:ea typeface="微软雅黑" panose="020B0503020204020204" charset="-122"/>
                <a:cs typeface="Times New Roman" panose="02020603050405020304" pitchFamily="18" charset="0"/>
              </a:rPr>
              <a:t>可能的</a:t>
            </a:r>
            <a:r>
              <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rPr>
              <a:t>断键位置</a:t>
            </a:r>
            <a:r>
              <a:rPr lang="zh-CN" altLang="en-US" sz="2800" b="1">
                <a:latin typeface="微软雅黑" panose="020B0503020204020204" charset="-122"/>
                <a:ea typeface="微软雅黑" panose="020B0503020204020204" charset="-122"/>
                <a:cs typeface="Times New Roman" panose="02020603050405020304" pitchFamily="18" charset="0"/>
              </a:rPr>
              <a:t>以及所具有的</a:t>
            </a:r>
            <a:r>
              <a:rPr lang="zh-CN" altLang="en-US" sz="2800" b="1">
                <a:solidFill>
                  <a:srgbClr val="FF0000"/>
                </a:solidFill>
                <a:latin typeface="微软雅黑" panose="020B0503020204020204" charset="-122"/>
                <a:ea typeface="微软雅黑" panose="020B0503020204020204" charset="-122"/>
                <a:cs typeface="Times New Roman" panose="02020603050405020304" pitchFamily="18" charset="0"/>
              </a:rPr>
              <a:t>化学性质</a:t>
            </a:r>
            <a:r>
              <a:rPr lang="zh-CN" altLang="en-US" sz="2800" b="1">
                <a:latin typeface="微软雅黑" panose="020B0503020204020204" charset="-122"/>
                <a:ea typeface="微软雅黑" panose="020B0503020204020204" charset="-122"/>
                <a:cs typeface="Times New Roman" panose="02020603050405020304" pitchFamily="18" charset="0"/>
              </a:rPr>
              <a:t>？</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graphicFrame>
        <p:nvGraphicFramePr>
          <p:cNvPr id="7" name="表格 6"/>
          <p:cNvGraphicFramePr>
            <a:graphicFrameLocks noGrp="1"/>
          </p:cNvGraphicFramePr>
          <p:nvPr>
            <p:custDataLst>
              <p:tags r:id="rId7"/>
            </p:custDataLst>
          </p:nvPr>
        </p:nvGraphicFramePr>
        <p:xfrm>
          <a:off x="2571750" y="2198370"/>
          <a:ext cx="4551680" cy="1230630"/>
        </p:xfrm>
        <a:graphic>
          <a:graphicData uri="http://schemas.openxmlformats.org/drawingml/2006/table">
            <a:tbl>
              <a:tblPr firstRow="1" bandRow="1">
                <a:effectLst/>
                <a:tableStyleId>{5940675A-B579-460E-94D1-54222C63F5DA}</a:tableStyleId>
              </a:tblPr>
              <a:tblGrid>
                <a:gridCol w="1825625"/>
                <a:gridCol w="864870"/>
                <a:gridCol w="850900"/>
                <a:gridCol w="1010285"/>
              </a:tblGrid>
              <a:tr h="615315">
                <a:tc>
                  <a:txBody>
                    <a:bodyPr wrap="square"/>
                    <a:lstStyle/>
                    <a:p>
                      <a:pPr indent="0" algn="ctr" fontAlgn="auto">
                        <a:lnSpc>
                          <a:spcPct val="100000"/>
                        </a:lnSpc>
                        <a:buNone/>
                      </a:pPr>
                      <a:r>
                        <a:rPr lang="zh-CN" altLang="en-US" sz="2600" b="1">
                          <a:solidFill>
                            <a:sysClr val="window" lastClr="FFFFFF"/>
                          </a:solidFill>
                          <a:latin typeface="Times New Roman Regular" panose="02020603050405020304" charset="0"/>
                          <a:ea typeface="微软雅黑" panose="020B0503020204020204" charset="-122"/>
                        </a:rPr>
                        <a:t>元素符号</a:t>
                      </a:r>
                      <a:endParaRPr lang="zh-CN" altLang="en-US" sz="2600" b="1">
                        <a:solidFill>
                          <a:sysClr val="window" lastClr="FFFFFF"/>
                        </a:solidFill>
                        <a:latin typeface="Times New Roman Regular" panose="02020603050405020304" charset="0"/>
                        <a:ea typeface="微软雅黑" panose="020B0503020204020204" charset="-122"/>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chemeClr val="accent1"/>
                    </a:solidFill>
                  </a:tcPr>
                </a:tc>
                <a:tc>
                  <a:txBody>
                    <a:bodyPr wrap="square"/>
                    <a:lstStyle/>
                    <a:p>
                      <a:pPr indent="0" algn="ctr" fontAlgn="auto">
                        <a:lnSpc>
                          <a:spcPct val="100000"/>
                        </a:lnSpc>
                        <a:buNone/>
                      </a:pPr>
                      <a:r>
                        <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rPr>
                        <a:t>C</a:t>
                      </a:r>
                      <a:endPar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chemeClr val="accent1"/>
                    </a:solidFill>
                  </a:tcPr>
                </a:tc>
                <a:tc>
                  <a:txBody>
                    <a:bodyPr wrap="square"/>
                    <a:lstStyle/>
                    <a:p>
                      <a:pPr indent="0" algn="ctr" fontAlgn="auto">
                        <a:lnSpc>
                          <a:spcPct val="100000"/>
                        </a:lnSpc>
                        <a:buNone/>
                      </a:pPr>
                      <a:r>
                        <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rPr>
                        <a:t>H</a:t>
                      </a:r>
                      <a:endPar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chemeClr val="accent1"/>
                    </a:solidFill>
                  </a:tcPr>
                </a:tc>
                <a:tc>
                  <a:txBody>
                    <a:bodyPr wrap="square"/>
                    <a:lstStyle/>
                    <a:p>
                      <a:pPr indent="0" algn="ctr" fontAlgn="auto">
                        <a:lnSpc>
                          <a:spcPct val="100000"/>
                        </a:lnSpc>
                        <a:buNone/>
                      </a:pPr>
                      <a:r>
                        <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rPr>
                        <a:t>O</a:t>
                      </a:r>
                      <a:endParaRPr lang="en-US" altLang="zh-CN" sz="2600" b="1">
                        <a:solidFill>
                          <a:sysClr val="window" lastClr="FFFFFF"/>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solidFill>
                      <a:schemeClr val="accent1"/>
                    </a:solidFill>
                  </a:tcPr>
                </a:tc>
              </a:tr>
              <a:tr h="615315">
                <a:tc>
                  <a:txBody>
                    <a:bodyPr wrap="square"/>
                    <a:lstStyle/>
                    <a:p>
                      <a:pPr indent="0" algn="ctr" fontAlgn="auto">
                        <a:lnSpc>
                          <a:spcPct val="100000"/>
                        </a:lnSpc>
                        <a:buNone/>
                      </a:pPr>
                      <a:r>
                        <a:rPr lang="zh-CN" altLang="en-US" sz="2600" b="1">
                          <a:solidFill>
                            <a:sysClr val="windowText" lastClr="000000"/>
                          </a:solidFill>
                          <a:latin typeface="Times New Roman Regular" panose="02020603050405020304" charset="0"/>
                          <a:ea typeface="微软雅黑" panose="020B0503020204020204" charset="-122"/>
                        </a:rPr>
                        <a:t>电负性</a:t>
                      </a:r>
                      <a:endParaRPr lang="zh-CN" altLang="en-US" sz="2600" b="1">
                        <a:solidFill>
                          <a:sysClr val="windowText" lastClr="000000"/>
                        </a:solidFill>
                        <a:latin typeface="Times New Roman Regular" panose="02020603050405020304" charset="0"/>
                        <a:ea typeface="微软雅黑" panose="020B0503020204020204" charset="-122"/>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chemeClr val="accent1">
                        <a:lumMod val="20000"/>
                        <a:lumOff val="80000"/>
                      </a:schemeClr>
                    </a:solidFill>
                  </a:tcPr>
                </a:tc>
                <a:tc>
                  <a:txBody>
                    <a:bodyPr wrap="square"/>
                    <a:lstStyle/>
                    <a:p>
                      <a:pPr indent="0" algn="ctr" fontAlgn="auto">
                        <a:lnSpc>
                          <a:spcPct val="100000"/>
                        </a:lnSpc>
                        <a:buNone/>
                      </a:pPr>
                      <a:r>
                        <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2.5</a:t>
                      </a:r>
                      <a:endPar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chemeClr val="accent1">
                        <a:lumMod val="20000"/>
                        <a:lumOff val="80000"/>
                      </a:schemeClr>
                    </a:solidFill>
                  </a:tcPr>
                </a:tc>
                <a:tc>
                  <a:txBody>
                    <a:bodyPr wrap="square"/>
                    <a:lstStyle/>
                    <a:p>
                      <a:pPr indent="0" algn="ctr" fontAlgn="auto">
                        <a:lnSpc>
                          <a:spcPct val="100000"/>
                        </a:lnSpc>
                        <a:buNone/>
                      </a:pPr>
                      <a:r>
                        <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2.1</a:t>
                      </a:r>
                      <a:endPar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chemeClr val="accent1">
                        <a:lumMod val="20000"/>
                        <a:lumOff val="80000"/>
                      </a:schemeClr>
                    </a:solidFill>
                  </a:tcPr>
                </a:tc>
                <a:tc>
                  <a:txBody>
                    <a:bodyPr wrap="square"/>
                    <a:lstStyle/>
                    <a:p>
                      <a:pPr indent="0" algn="ctr" fontAlgn="auto">
                        <a:lnSpc>
                          <a:spcPct val="100000"/>
                        </a:lnSpc>
                        <a:buNone/>
                      </a:pPr>
                      <a:r>
                        <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3.5</a:t>
                      </a:r>
                      <a:endPar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endParaRPr>
                    </a:p>
                  </a:txBody>
                  <a:tcPr marL="68580" marR="68580" marT="34290" marB="34290" vert="horz"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solidFill>
                      <a:schemeClr val="accent1">
                        <a:lumMod val="20000"/>
                        <a:lumOff val="80000"/>
                      </a:schemeClr>
                    </a:solidFill>
                  </a:tcPr>
                </a:tc>
              </a:tr>
            </a:tbl>
          </a:graphicData>
        </a:graphic>
      </p:graphicFrame>
      <p:graphicFrame>
        <p:nvGraphicFramePr>
          <p:cNvPr id="57" name="对象 56"/>
          <p:cNvGraphicFramePr>
            <a:graphicFrameLocks noChangeAspect="1"/>
          </p:cNvGraphicFramePr>
          <p:nvPr>
            <p:custDataLst>
              <p:tags r:id="rId8"/>
            </p:custDataLst>
          </p:nvPr>
        </p:nvGraphicFramePr>
        <p:xfrm>
          <a:off x="9076481" y="972631"/>
          <a:ext cx="2340392" cy="1690183"/>
        </p:xfrm>
        <a:graphic>
          <a:graphicData uri="http://schemas.openxmlformats.org/presentationml/2006/ole">
            <mc:AlternateContent xmlns:mc="http://schemas.openxmlformats.org/markup-compatibility/2006">
              <mc:Choice xmlns:v="urn:schemas-microsoft-com:vml" Requires="v">
                <p:oleObj spid="_x0000_s1039" name="CS ChemDraw Drawing" r:id="rId9" imgW="1189990" imgH="865505" progId="ChemDraw.Document.6.0">
                  <p:embed/>
                </p:oleObj>
              </mc:Choice>
              <mc:Fallback>
                <p:oleObj name="CS ChemDraw Drawing" r:id="rId9" imgW="1189990" imgH="865505" progId="ChemDraw.Document.6.0">
                  <p:embed/>
                  <p:pic>
                    <p:nvPicPr>
                      <p:cNvPr id="0" name="OLE substitute image"/>
                      <p:cNvPicPr/>
                      <p:nvPr/>
                    </p:nvPicPr>
                    <p:blipFill>
                      <a:blip r:embed="rId10"/>
                      <a:stretch>
                        <a:fillRect/>
                      </a:stretch>
                    </p:blipFill>
                    <p:spPr>
                      <a:xfrm>
                        <a:off x="9076481" y="972631"/>
                        <a:ext cx="2340392" cy="1690183"/>
                      </a:xfrm>
                      <a:prstGeom prst="rect">
                        <a:avLst/>
                      </a:prstGeom>
                    </p:spPr>
                  </p:pic>
                </p:oleObj>
              </mc:Fallback>
            </mc:AlternateContent>
          </a:graphicData>
        </a:graphic>
      </p:graphicFrame>
      <p:sp>
        <p:nvSpPr>
          <p:cNvPr id="58" name="矩形 57"/>
          <p:cNvSpPr/>
          <p:nvPr>
            <p:custDataLst>
              <p:tags r:id="rId11"/>
            </p:custDataLst>
          </p:nvPr>
        </p:nvSpPr>
        <p:spPr>
          <a:xfrm>
            <a:off x="11025931" y="1541318"/>
            <a:ext cx="570230" cy="491490"/>
          </a:xfrm>
          <a:prstGeom prst="rect">
            <a:avLst/>
          </a:prstGeom>
        </p:spPr>
        <p:txBody>
          <a:bodyPr wrap="none">
            <a:spAutoFit/>
          </a:bodyPr>
          <a:lstStyle/>
          <a:p>
            <a:r>
              <a:rPr lang="en-US" altLang="zh-CN" sz="2600" b="1" kern="1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δ</a:t>
            </a:r>
            <a:r>
              <a:rPr lang="zh-CN" altLang="zh-CN" sz="2600" b="1" kern="100" baseline="300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b="1" kern="100" baseline="300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59" name="矩形 58"/>
          <p:cNvSpPr/>
          <p:nvPr>
            <p:custDataLst>
              <p:tags r:id="rId12"/>
            </p:custDataLst>
          </p:nvPr>
        </p:nvSpPr>
        <p:spPr>
          <a:xfrm>
            <a:off x="10211903" y="1900511"/>
            <a:ext cx="570230" cy="491490"/>
          </a:xfrm>
          <a:prstGeom prst="rect">
            <a:avLst/>
          </a:prstGeom>
        </p:spPr>
        <p:txBody>
          <a:bodyPr wrap="none">
            <a:spAutoFit/>
          </a:bodyPr>
          <a:lstStyle/>
          <a:p>
            <a:r>
              <a:rPr lang="en-US" altLang="zh-CN" sz="2600" b="1" kern="1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δ</a:t>
            </a:r>
            <a:r>
              <a:rPr lang="zh-CN" altLang="zh-CN" sz="2600" b="1" kern="100" baseline="300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b="1" kern="100" baseline="300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cxnSp>
        <p:nvCxnSpPr>
          <p:cNvPr id="61" name="直接连接符 60"/>
          <p:cNvCxnSpPr/>
          <p:nvPr>
            <p:custDataLst>
              <p:tags r:id="rId13"/>
            </p:custDataLst>
          </p:nvPr>
        </p:nvCxnSpPr>
        <p:spPr>
          <a:xfrm flipV="1">
            <a:off x="9815642" y="1914838"/>
            <a:ext cx="545465" cy="490855"/>
          </a:xfrm>
          <a:prstGeom prst="line">
            <a:avLst/>
          </a:prstGeom>
          <a:ln w="38100">
            <a:solidFill>
              <a:srgbClr val="2587FF"/>
            </a:solidFill>
            <a:prstDash val="dash"/>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14"/>
            </p:custDataLst>
          </p:nvPr>
        </p:nvCxnSpPr>
        <p:spPr>
          <a:xfrm flipH="1" flipV="1">
            <a:off x="10650415" y="1914647"/>
            <a:ext cx="316865" cy="641350"/>
          </a:xfrm>
          <a:prstGeom prst="line">
            <a:avLst/>
          </a:prstGeom>
          <a:ln w="38100">
            <a:solidFill>
              <a:srgbClr val="2587FF"/>
            </a:solidFill>
            <a:prstDash val="dash"/>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15"/>
            </p:custDataLst>
          </p:nvPr>
        </p:nvSpPr>
        <p:spPr>
          <a:xfrm>
            <a:off x="9197173" y="910564"/>
            <a:ext cx="570230" cy="491490"/>
          </a:xfrm>
          <a:prstGeom prst="rect">
            <a:avLst/>
          </a:prstGeom>
        </p:spPr>
        <p:txBody>
          <a:bodyPr wrap="none">
            <a:spAutoFit/>
          </a:bodyPr>
          <a:lstStyle/>
          <a:p>
            <a:r>
              <a:rPr lang="en-US" altLang="zh-CN" sz="2600" b="1" kern="1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δ</a:t>
            </a:r>
            <a:r>
              <a:rPr lang="zh-CN" altLang="zh-CN" sz="2600" b="1" kern="100" baseline="300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b="1" kern="100" baseline="30000" smtClean="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2" name="矩形 11"/>
          <p:cNvSpPr/>
          <p:nvPr>
            <p:custDataLst>
              <p:tags r:id="rId16"/>
            </p:custDataLst>
          </p:nvPr>
        </p:nvSpPr>
        <p:spPr>
          <a:xfrm>
            <a:off x="9213520" y="1582235"/>
            <a:ext cx="570230" cy="491490"/>
          </a:xfrm>
          <a:prstGeom prst="rect">
            <a:avLst/>
          </a:prstGeom>
        </p:spPr>
        <p:txBody>
          <a:bodyPr wrap="none">
            <a:spAutoFit/>
          </a:bodyPr>
          <a:lstStyle/>
          <a:p>
            <a:r>
              <a:rPr lang="en-US" altLang="zh-CN" sz="2600" b="1" kern="1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δ</a:t>
            </a:r>
            <a:r>
              <a:rPr lang="zh-CN" altLang="zh-CN" sz="2600" b="1" kern="100" baseline="300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endParaRPr lang="zh-CN" altLang="zh-CN" sz="2600" b="1" kern="100" baseline="30000">
              <a:solidFill>
                <a:srgbClr val="FF0000"/>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0" name="文本框 39"/>
          <p:cNvSpPr txBox="1"/>
          <p:nvPr>
            <p:custDataLst>
              <p:tags r:id="rId17"/>
            </p:custDataLst>
          </p:nvPr>
        </p:nvSpPr>
        <p:spPr>
          <a:xfrm>
            <a:off x="3094355" y="4112895"/>
            <a:ext cx="8524240" cy="747395"/>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50000"/>
              </a:lnSpc>
            </a:pPr>
            <a:r>
              <a:rPr lang="en-US" altLang="zh-CN" sz="2800" b="1" smtClean="0">
                <a:solidFill>
                  <a:srgbClr val="C00000"/>
                </a:solidFill>
                <a:effectLst/>
                <a:latin typeface="Times New Roman Regular" panose="02020603050405020304" charset="0"/>
                <a:ea typeface="微软雅黑" panose="020B0503020204020204" charset="-122"/>
                <a:cs typeface="Times New Roman Regular" panose="02020603050405020304" charset="0"/>
              </a:rPr>
              <a:t>H-O</a:t>
            </a:r>
            <a:r>
              <a:rPr lang="zh-CN" altLang="en-US" sz="2800" b="1" smtClean="0">
                <a:solidFill>
                  <a:srgbClr val="C00000"/>
                </a:solidFill>
                <a:effectLst/>
                <a:latin typeface="Times New Roman Regular" panose="02020603050405020304" charset="0"/>
                <a:ea typeface="微软雅黑" panose="020B0503020204020204" charset="-122"/>
                <a:cs typeface="Times New Roman Regular" panose="02020603050405020304" charset="0"/>
              </a:rPr>
              <a:t>键</a:t>
            </a:r>
            <a:r>
              <a:rPr lang="zh-CN" altLang="en-US" sz="2800" b="1" smtClean="0">
                <a:solidFill>
                  <a:srgbClr val="292929"/>
                </a:solidFill>
                <a:effectLst/>
                <a:latin typeface="Times New Roman Regular" panose="02020603050405020304" charset="0"/>
                <a:ea typeface="微软雅黑" panose="020B0503020204020204" charset="-122"/>
                <a:cs typeface="Times New Roman Regular" panose="02020603050405020304" charset="0"/>
              </a:rPr>
              <a:t>的极性增强，更易断裂，电离出</a:t>
            </a:r>
            <a:r>
              <a:rPr lang="en-US" altLang="zh-CN" sz="2800" b="1" smtClean="0">
                <a:solidFill>
                  <a:srgbClr val="292929"/>
                </a:solidFill>
                <a:effectLst/>
                <a:latin typeface="Times New Roman Regular" panose="02020603050405020304" charset="0"/>
                <a:ea typeface="微软雅黑" panose="020B0503020204020204" charset="-122"/>
                <a:cs typeface="Times New Roman Regular" panose="02020603050405020304" charset="0"/>
              </a:rPr>
              <a:t>H</a:t>
            </a:r>
            <a:r>
              <a:rPr lang="en-US" altLang="zh-CN" sz="2800" b="1" baseline="30000" smtClean="0">
                <a:solidFill>
                  <a:srgbClr val="292929"/>
                </a:solidFill>
                <a:effectLst/>
                <a:latin typeface="Times New Roman Regular" panose="02020603050405020304" charset="0"/>
                <a:ea typeface="微软雅黑" panose="020B0503020204020204" charset="-122"/>
                <a:cs typeface="Times New Roman Regular" panose="02020603050405020304" charset="0"/>
              </a:rPr>
              <a:t>+</a:t>
            </a:r>
            <a:r>
              <a:rPr lang="zh-CN" altLang="en-US" sz="2800" b="1" smtClean="0">
                <a:solidFill>
                  <a:srgbClr val="292929"/>
                </a:solidFill>
                <a:effectLst/>
                <a:latin typeface="Times New Roman Regular" panose="02020603050405020304" charset="0"/>
                <a:ea typeface="微软雅黑" panose="020B0503020204020204" charset="-122"/>
                <a:cs typeface="Times New Roman Regular" panose="02020603050405020304" charset="0"/>
              </a:rPr>
              <a:t>，表现</a:t>
            </a:r>
            <a:r>
              <a:rPr lang="zh-CN" altLang="en-US" sz="2800" b="1" smtClean="0">
                <a:solidFill>
                  <a:schemeClr val="accent6">
                    <a:lumMod val="75000"/>
                  </a:schemeClr>
                </a:solidFill>
                <a:effectLst/>
                <a:latin typeface="Times New Roman Regular" panose="02020603050405020304" charset="0"/>
                <a:ea typeface="微软雅黑" panose="020B0503020204020204" charset="-122"/>
                <a:cs typeface="Times New Roman Regular" panose="02020603050405020304" charset="0"/>
              </a:rPr>
              <a:t>酸性</a:t>
            </a:r>
            <a:endParaRPr kumimoji="0" lang="zh-CN" altLang="en-US" sz="2800" b="1" u="none" strike="noStrike" cap="none" spc="0" normalizeH="0" baseline="0" smtClean="0">
              <a:ln>
                <a:noFill/>
              </a:ln>
              <a:solidFill>
                <a:schemeClr val="accent6">
                  <a:lumMod val="75000"/>
                </a:schemeClr>
              </a:solidFill>
              <a:effectLst/>
              <a:uFillTx/>
              <a:latin typeface="Times New Roman Regular" panose="02020603050405020304" charset="0"/>
              <a:ea typeface="微软雅黑" panose="020B0503020204020204" charset="-122"/>
              <a:cs typeface="Times New Roman Regular" panose="02020603050405020304" charset="0"/>
              <a:sym typeface="Hoefler Text"/>
            </a:endParaRPr>
          </a:p>
        </p:txBody>
      </p:sp>
      <p:sp>
        <p:nvSpPr>
          <p:cNvPr id="41" name="文本框 40"/>
          <p:cNvSpPr txBox="1"/>
          <p:nvPr>
            <p:custDataLst>
              <p:tags r:id="rId18"/>
            </p:custDataLst>
          </p:nvPr>
        </p:nvSpPr>
        <p:spPr>
          <a:xfrm>
            <a:off x="3558095" y="5756410"/>
            <a:ext cx="7756698" cy="640080"/>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25000"/>
              </a:lnSpc>
            </a:pPr>
            <a:r>
              <a:rPr lang="en-US" altLang="zh-CN" sz="2800" b="1" smtClean="0">
                <a:solidFill>
                  <a:srgbClr val="C00000"/>
                </a:solidFill>
                <a:effectLst/>
                <a:latin typeface="Times New Roman Regular" panose="02020603050405020304" charset="0"/>
                <a:ea typeface="微软雅黑" panose="020B0503020204020204" charset="-122"/>
                <a:cs typeface="Times New Roman Regular" panose="02020603050405020304" charset="0"/>
              </a:rPr>
              <a:t>C-O</a:t>
            </a:r>
            <a:r>
              <a:rPr lang="zh-CN" altLang="en-US" sz="2800" b="1" smtClean="0">
                <a:solidFill>
                  <a:srgbClr val="C00000"/>
                </a:solidFill>
                <a:effectLst/>
                <a:latin typeface="Times New Roman Regular" panose="02020603050405020304" charset="0"/>
                <a:ea typeface="微软雅黑" panose="020B0503020204020204" charset="-122"/>
                <a:cs typeface="Times New Roman Regular" panose="02020603050405020304" charset="0"/>
              </a:rPr>
              <a:t>单键</a:t>
            </a:r>
            <a:r>
              <a:rPr lang="zh-CN" altLang="en-US" sz="2800" b="1" smtClean="0">
                <a:solidFill>
                  <a:srgbClr val="292929"/>
                </a:solidFill>
                <a:effectLst/>
                <a:latin typeface="Times New Roman Regular" panose="02020603050405020304" charset="0"/>
                <a:ea typeface="微软雅黑" panose="020B0503020204020204" charset="-122"/>
                <a:cs typeface="Times New Roman Regular" panose="02020603050405020304" charset="0"/>
              </a:rPr>
              <a:t>易断裂，发生</a:t>
            </a:r>
            <a:r>
              <a:rPr lang="zh-CN" altLang="en-US" sz="2800" b="1" smtClean="0">
                <a:solidFill>
                  <a:schemeClr val="accent6">
                    <a:lumMod val="75000"/>
                  </a:schemeClr>
                </a:solidFill>
                <a:effectLst/>
                <a:latin typeface="Times New Roman Regular" panose="02020603050405020304" charset="0"/>
                <a:ea typeface="微软雅黑" panose="020B0503020204020204" charset="-122"/>
                <a:cs typeface="Times New Roman Regular" panose="02020603050405020304" charset="0"/>
              </a:rPr>
              <a:t>取代反应</a:t>
            </a:r>
            <a:endParaRPr kumimoji="0" lang="zh-CN" altLang="en-US" sz="2800" b="1" u="none" strike="noStrike" cap="none" spc="0" normalizeH="0" baseline="0" smtClean="0">
              <a:ln>
                <a:noFill/>
              </a:ln>
              <a:solidFill>
                <a:schemeClr val="accent6">
                  <a:lumMod val="75000"/>
                </a:schemeClr>
              </a:solidFill>
              <a:effectLst/>
              <a:uFillTx/>
              <a:latin typeface="Times New Roman Regular" panose="02020603050405020304" charset="0"/>
              <a:ea typeface="微软雅黑" panose="020B0503020204020204" charset="-122"/>
              <a:cs typeface="Times New Roman Regular" panose="02020603050405020304" charset="0"/>
              <a:sym typeface="Hoefler Text"/>
            </a:endParaRPr>
          </a:p>
        </p:txBody>
      </p:sp>
      <p:grpSp>
        <p:nvGrpSpPr>
          <p:cNvPr id="44" name="组合 43"/>
          <p:cNvGrpSpPr/>
          <p:nvPr>
            <p:custDataLst>
              <p:tags r:id="rId19"/>
            </p:custDataLst>
          </p:nvPr>
        </p:nvGrpSpPr>
        <p:grpSpPr>
          <a:xfrm>
            <a:off x="786130" y="3652520"/>
            <a:ext cx="2138680" cy="1148080"/>
            <a:chOff x="1186" y="5734"/>
            <a:chExt cx="3368" cy="1808"/>
          </a:xfrm>
        </p:grpSpPr>
        <p:grpSp>
          <p:nvGrpSpPr>
            <p:cNvPr id="26" name="组合 46"/>
            <p:cNvGrpSpPr/>
            <p:nvPr>
              <p:custDataLst>
                <p:tags r:id="rId20"/>
              </p:custDataLst>
            </p:nvPr>
          </p:nvGrpSpPr>
          <p:grpSpPr>
            <a:xfrm>
              <a:off x="1186" y="5734"/>
              <a:ext cx="3331" cy="1790"/>
              <a:chOff x="1421910" y="1885971"/>
              <a:chExt cx="2115729" cy="1136698"/>
            </a:xfrm>
          </p:grpSpPr>
          <p:sp>
            <p:nvSpPr>
              <p:cNvPr id="27" name="Text Box 8"/>
              <p:cNvSpPr txBox="1">
                <a:spLocks noChangeArrowheads="1"/>
              </p:cNvSpPr>
              <p:nvPr>
                <p:custDataLst>
                  <p:tags r:id="rId21"/>
                </p:custDataLst>
              </p:nvPr>
            </p:nvSpPr>
            <p:spPr bwMode="auto">
              <a:xfrm>
                <a:off x="1421910" y="2559050"/>
                <a:ext cx="1244600" cy="460444"/>
              </a:xfrm>
              <a:prstGeom prst="rect">
                <a:avLst/>
              </a:prstGeom>
              <a:noFill/>
              <a:ln w="9525">
                <a:noFill/>
                <a:miter lim="800000"/>
              </a:ln>
            </p:spPr>
            <p:txBody>
              <a:bodyPr>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smtClean="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R</a:t>
                </a:r>
                <a:endParaRPr kumimoji="1" lang="en-US" altLang="zh-CN" sz="2400" b="1" u="none" strike="noStrike" kern="1200" cap="none" spc="0" normalizeH="0" baseline="0" noProof="0" smtClean="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20" name="Text Box 10"/>
              <p:cNvSpPr txBox="1">
                <a:spLocks noChangeArrowheads="1"/>
              </p:cNvSpPr>
              <p:nvPr>
                <p:custDataLst>
                  <p:tags r:id="rId22"/>
                </p:custDataLst>
              </p:nvPr>
            </p:nvSpPr>
            <p:spPr bwMode="auto">
              <a:xfrm>
                <a:off x="3117818" y="2562225"/>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H</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21" name="Text Box 14"/>
              <p:cNvSpPr txBox="1">
                <a:spLocks noChangeArrowheads="1"/>
              </p:cNvSpPr>
              <p:nvPr>
                <p:custDataLst>
                  <p:tags r:id="rId23"/>
                </p:custDataLst>
              </p:nvPr>
            </p:nvSpPr>
            <p:spPr bwMode="auto">
              <a:xfrm>
                <a:off x="1956002" y="1885971"/>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O</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30" name="Text Box 15"/>
              <p:cNvSpPr txBox="1">
                <a:spLocks noChangeArrowheads="1"/>
              </p:cNvSpPr>
              <p:nvPr>
                <p:custDataLst>
                  <p:tags r:id="rId24"/>
                </p:custDataLst>
              </p:nvPr>
            </p:nvSpPr>
            <p:spPr bwMode="auto">
              <a:xfrm>
                <a:off x="1956002" y="2559050"/>
                <a:ext cx="403307"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C</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31" name="Line 17"/>
              <p:cNvSpPr>
                <a:spLocks noChangeShapeType="1"/>
              </p:cNvSpPr>
              <p:nvPr>
                <p:custDataLst>
                  <p:tags r:id="rId25"/>
                </p:custDataLst>
              </p:nvPr>
            </p:nvSpPr>
            <p:spPr bwMode="auto">
              <a:xfrm flipV="1">
                <a:off x="2861272" y="2789539"/>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3" name="Text Box 18"/>
              <p:cNvSpPr txBox="1">
                <a:spLocks noChangeArrowheads="1"/>
              </p:cNvSpPr>
              <p:nvPr>
                <p:custDataLst>
                  <p:tags r:id="rId26"/>
                </p:custDataLst>
              </p:nvPr>
            </p:nvSpPr>
            <p:spPr bwMode="auto">
              <a:xfrm>
                <a:off x="2508234" y="2559050"/>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O</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33" name="Line 19"/>
              <p:cNvSpPr>
                <a:spLocks noChangeShapeType="1"/>
              </p:cNvSpPr>
              <p:nvPr>
                <p:custDataLst>
                  <p:tags r:id="rId27"/>
                </p:custDataLst>
              </p:nvPr>
            </p:nvSpPr>
            <p:spPr bwMode="auto">
              <a:xfrm flipH="1">
                <a:off x="2203656" y="2286000"/>
                <a:ext cx="0" cy="38100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4" name="Line 20"/>
              <p:cNvSpPr>
                <a:spLocks noChangeShapeType="1"/>
              </p:cNvSpPr>
              <p:nvPr>
                <p:custDataLst>
                  <p:tags r:id="rId28"/>
                </p:custDataLst>
              </p:nvPr>
            </p:nvSpPr>
            <p:spPr bwMode="auto">
              <a:xfrm flipH="1">
                <a:off x="2108371" y="2286000"/>
                <a:ext cx="0" cy="381000"/>
              </a:xfrm>
              <a:prstGeom prst="line">
                <a:avLst/>
              </a:prstGeom>
              <a:noFill/>
              <a:ln w="38100">
                <a:solidFill>
                  <a:srgbClr val="292929"/>
                </a:solidFill>
                <a:miter lim="800000"/>
              </a:ln>
            </p:spPr>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5" name="Line 17"/>
              <p:cNvSpPr>
                <a:spLocks noChangeShapeType="1"/>
              </p:cNvSpPr>
              <p:nvPr>
                <p:custDataLst>
                  <p:tags r:id="rId29"/>
                </p:custDataLst>
              </p:nvPr>
            </p:nvSpPr>
            <p:spPr bwMode="auto">
              <a:xfrm flipV="1">
                <a:off x="2282094" y="2800336"/>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6" name="Line 17"/>
              <p:cNvSpPr>
                <a:spLocks noChangeShapeType="1"/>
              </p:cNvSpPr>
              <p:nvPr>
                <p:custDataLst>
                  <p:tags r:id="rId30"/>
                </p:custDataLst>
              </p:nvPr>
            </p:nvSpPr>
            <p:spPr bwMode="auto">
              <a:xfrm flipV="1">
                <a:off x="1715344" y="2800335"/>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38" name="文本框 37"/>
            <p:cNvSpPr txBox="1"/>
            <p:nvPr>
              <p:custDataLst>
                <p:tags r:id="rId31"/>
              </p:custDataLst>
            </p:nvPr>
          </p:nvSpPr>
          <p:spPr>
            <a:xfrm>
              <a:off x="2039" y="5768"/>
              <a:ext cx="715" cy="1775"/>
            </a:xfrm>
            <a:prstGeom prst="rect">
              <a:avLst/>
            </a:prstGeom>
            <a:solidFill>
              <a:schemeClr val="accent2">
                <a:lumMod val="75000"/>
                <a:alpha val="14000"/>
              </a:schemeClr>
            </a:solidFill>
          </p:spPr>
          <p:txBody>
            <a:bodyPr wrap="square" rtlCol="0">
              <a:noAutofit/>
            </a:bodyPr>
            <a:lstStyle/>
            <a:p>
              <a:endParaRPr lang="zh-CN" altLang="en-US"/>
            </a:p>
          </p:txBody>
        </p:sp>
        <p:sp>
          <p:nvSpPr>
            <p:cNvPr id="39" name="文本框 38"/>
            <p:cNvSpPr txBox="1"/>
            <p:nvPr>
              <p:custDataLst>
                <p:tags r:id="rId32"/>
              </p:custDataLst>
            </p:nvPr>
          </p:nvSpPr>
          <p:spPr>
            <a:xfrm>
              <a:off x="3020" y="6805"/>
              <a:ext cx="1535" cy="599"/>
            </a:xfrm>
            <a:prstGeom prst="rect">
              <a:avLst/>
            </a:prstGeom>
            <a:solidFill>
              <a:schemeClr val="accent6">
                <a:lumMod val="40000"/>
                <a:lumOff val="60000"/>
                <a:alpha val="40000"/>
              </a:schemeClr>
            </a:solidFill>
          </p:spPr>
          <p:txBody>
            <a:bodyPr wrap="square" rtlCol="0">
              <a:noAutofit/>
            </a:bodyPr>
            <a:lstStyle/>
            <a:p>
              <a:endParaRPr lang="zh-CN" altLang="en-US"/>
            </a:p>
          </p:txBody>
        </p:sp>
      </p:grpSp>
      <p:grpSp>
        <p:nvGrpSpPr>
          <p:cNvPr id="9" name="组合 8"/>
          <p:cNvGrpSpPr/>
          <p:nvPr>
            <p:custDataLst>
              <p:tags r:id="rId33"/>
            </p:custDataLst>
          </p:nvPr>
        </p:nvGrpSpPr>
        <p:grpSpPr>
          <a:xfrm>
            <a:off x="833120" y="5262880"/>
            <a:ext cx="2139315" cy="1148715"/>
            <a:chOff x="1186" y="5734"/>
            <a:chExt cx="3369" cy="1809"/>
          </a:xfrm>
        </p:grpSpPr>
        <p:grpSp>
          <p:nvGrpSpPr>
            <p:cNvPr id="10" name="组合 46"/>
            <p:cNvGrpSpPr/>
            <p:nvPr>
              <p:custDataLst>
                <p:tags r:id="rId34"/>
              </p:custDataLst>
            </p:nvPr>
          </p:nvGrpSpPr>
          <p:grpSpPr>
            <a:xfrm>
              <a:off x="1186" y="5734"/>
              <a:ext cx="3331" cy="1790"/>
              <a:chOff x="1421910" y="1885971"/>
              <a:chExt cx="2115729" cy="1136698"/>
            </a:xfrm>
          </p:grpSpPr>
          <p:sp>
            <p:nvSpPr>
              <p:cNvPr id="13" name="Text Box 8"/>
              <p:cNvSpPr txBox="1">
                <a:spLocks noChangeArrowheads="1"/>
              </p:cNvSpPr>
              <p:nvPr>
                <p:custDataLst>
                  <p:tags r:id="rId35"/>
                </p:custDataLst>
              </p:nvPr>
            </p:nvSpPr>
            <p:spPr bwMode="auto">
              <a:xfrm>
                <a:off x="1421910" y="2559050"/>
                <a:ext cx="1244600" cy="460444"/>
              </a:xfrm>
              <a:prstGeom prst="rect">
                <a:avLst/>
              </a:prstGeom>
              <a:noFill/>
              <a:ln w="9525">
                <a:noFill/>
                <a:miter lim="800000"/>
              </a:ln>
            </p:spPr>
            <p:txBody>
              <a:bodyPr>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smtClean="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R</a:t>
                </a:r>
                <a:endParaRPr kumimoji="1" lang="en-US" altLang="zh-CN" sz="2400" b="1" u="none" strike="noStrike" kern="1200" cap="none" spc="0" normalizeH="0" baseline="0" noProof="0" smtClean="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14" name="Text Box 10"/>
              <p:cNvSpPr txBox="1">
                <a:spLocks noChangeArrowheads="1"/>
              </p:cNvSpPr>
              <p:nvPr>
                <p:custDataLst>
                  <p:tags r:id="rId36"/>
                </p:custDataLst>
              </p:nvPr>
            </p:nvSpPr>
            <p:spPr bwMode="auto">
              <a:xfrm>
                <a:off x="3117818" y="2562225"/>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H</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60" name="Text Box 14"/>
              <p:cNvSpPr txBox="1">
                <a:spLocks noChangeArrowheads="1"/>
              </p:cNvSpPr>
              <p:nvPr>
                <p:custDataLst>
                  <p:tags r:id="rId37"/>
                </p:custDataLst>
              </p:nvPr>
            </p:nvSpPr>
            <p:spPr bwMode="auto">
              <a:xfrm>
                <a:off x="1956002" y="1885971"/>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O</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15" name="Text Box 15"/>
              <p:cNvSpPr txBox="1">
                <a:spLocks noChangeArrowheads="1"/>
              </p:cNvSpPr>
              <p:nvPr>
                <p:custDataLst>
                  <p:tags r:id="rId38"/>
                </p:custDataLst>
              </p:nvPr>
            </p:nvSpPr>
            <p:spPr bwMode="auto">
              <a:xfrm>
                <a:off x="1956002" y="2559050"/>
                <a:ext cx="403307"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C</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63" name="Line 17"/>
              <p:cNvSpPr>
                <a:spLocks noChangeShapeType="1"/>
              </p:cNvSpPr>
              <p:nvPr>
                <p:custDataLst>
                  <p:tags r:id="rId39"/>
                </p:custDataLst>
              </p:nvPr>
            </p:nvSpPr>
            <p:spPr bwMode="auto">
              <a:xfrm flipV="1">
                <a:off x="2861272" y="2789539"/>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4" name="Text Box 18"/>
              <p:cNvSpPr txBox="1">
                <a:spLocks noChangeArrowheads="1"/>
              </p:cNvSpPr>
              <p:nvPr>
                <p:custDataLst>
                  <p:tags r:id="rId40"/>
                </p:custDataLst>
              </p:nvPr>
            </p:nvSpPr>
            <p:spPr bwMode="auto">
              <a:xfrm>
                <a:off x="2508234" y="2559050"/>
                <a:ext cx="419821" cy="460444"/>
              </a:xfrm>
              <a:prstGeom prst="rect">
                <a:avLst/>
              </a:prstGeom>
              <a:noFill/>
              <a:ln w="9525">
                <a:noFill/>
                <a:miter lim="800000"/>
              </a:ln>
            </p:spPr>
            <p:txBody>
              <a:bodyPr wrap="none">
                <a:spAutoFit/>
              </a:bodyPr>
              <a:lstStyle/>
              <a:p>
                <a:pPr marL="0" marR="0" lvl="0" indent="0" algn="l" defTabSz="914400" eaLnBrk="0" fontAlgn="base" latinLnBrk="0" hangingPunct="1">
                  <a:lnSpc>
                    <a:spcPct val="100000"/>
                  </a:lnSpc>
                  <a:spcBef>
                    <a:spcPct val="0"/>
                  </a:spcBef>
                  <a:spcAft>
                    <a:spcPct val="0"/>
                  </a:spcAft>
                  <a:buClrTx/>
                  <a:buSzTx/>
                  <a:buFontTx/>
                  <a:buNone/>
                  <a:defRPr/>
                </a:pPr>
                <a:r>
                  <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rPr>
                  <a:t>O</a:t>
                </a:r>
                <a:endParaRPr kumimoji="1" lang="en-US" altLang="zh-CN" sz="2400" b="1" u="none" strike="noStrike" kern="1200" cap="none" spc="0" normalizeH="0" baseline="0" noProof="0">
                  <a:ln>
                    <a:noFill/>
                  </a:ln>
                  <a:solidFill>
                    <a:srgbClr val="292929"/>
                  </a:solidFill>
                  <a:effectLst/>
                  <a:uLnTx/>
                  <a:uFillTx/>
                  <a:latin typeface="Times New Roman Regular" panose="02020603050405020304" charset="0"/>
                  <a:ea typeface="微软雅黑" panose="020B0503020204020204" charset="-122"/>
                  <a:cs typeface="Times New Roman Regular" panose="02020603050405020304" charset="0"/>
                </a:endParaRPr>
              </a:p>
            </p:txBody>
          </p:sp>
          <p:sp>
            <p:nvSpPr>
              <p:cNvPr id="65" name="Line 19"/>
              <p:cNvSpPr>
                <a:spLocks noChangeShapeType="1"/>
              </p:cNvSpPr>
              <p:nvPr>
                <p:custDataLst>
                  <p:tags r:id="rId41"/>
                </p:custDataLst>
              </p:nvPr>
            </p:nvSpPr>
            <p:spPr bwMode="auto">
              <a:xfrm flipH="1">
                <a:off x="2203656" y="2286000"/>
                <a:ext cx="0" cy="38100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6" name="Line 20"/>
              <p:cNvSpPr>
                <a:spLocks noChangeShapeType="1"/>
              </p:cNvSpPr>
              <p:nvPr>
                <p:custDataLst>
                  <p:tags r:id="rId42"/>
                </p:custDataLst>
              </p:nvPr>
            </p:nvSpPr>
            <p:spPr bwMode="auto">
              <a:xfrm flipH="1">
                <a:off x="2108371" y="2286000"/>
                <a:ext cx="0" cy="381000"/>
              </a:xfrm>
              <a:prstGeom prst="line">
                <a:avLst/>
              </a:prstGeom>
              <a:noFill/>
              <a:ln w="38100">
                <a:solidFill>
                  <a:srgbClr val="292929"/>
                </a:solidFill>
                <a:miter lim="800000"/>
              </a:ln>
            </p:spPr>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7" name="Line 17"/>
              <p:cNvSpPr>
                <a:spLocks noChangeShapeType="1"/>
              </p:cNvSpPr>
              <p:nvPr>
                <p:custDataLst>
                  <p:tags r:id="rId43"/>
                </p:custDataLst>
              </p:nvPr>
            </p:nvSpPr>
            <p:spPr bwMode="auto">
              <a:xfrm flipV="1">
                <a:off x="2282094" y="2800336"/>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68" name="Line 17"/>
              <p:cNvSpPr>
                <a:spLocks noChangeShapeType="1"/>
              </p:cNvSpPr>
              <p:nvPr>
                <p:custDataLst>
                  <p:tags r:id="rId44"/>
                </p:custDataLst>
              </p:nvPr>
            </p:nvSpPr>
            <p:spPr bwMode="auto">
              <a:xfrm flipV="1">
                <a:off x="1715344" y="2800335"/>
                <a:ext cx="304800" cy="0"/>
              </a:xfrm>
              <a:prstGeom prst="line">
                <a:avLst/>
              </a:prstGeom>
              <a:ln w="38100"/>
            </p:spPr>
            <p:style>
              <a:lnRef idx="1">
                <a:srgbClr val="000000"/>
              </a:lnRef>
              <a:fillRef idx="0">
                <a:srgbClr val="000000"/>
              </a:fillRef>
              <a:effectRef idx="0">
                <a:srgbClr val="000000"/>
              </a:effectRef>
              <a:fontRef idx="minor">
                <a:srgbClr val="000000"/>
              </a:fontRef>
            </p:style>
            <p:txBody>
              <a:bodyPr wrap="none"/>
              <a:lstStyle/>
              <a:p>
                <a:pPr marL="0" marR="0" lvl="0" indent="0" algn="l" defTabSz="914400" eaLnBrk="1" fontAlgn="base" latinLnBrk="0" hangingPunct="1">
                  <a:lnSpc>
                    <a:spcPct val="100000"/>
                  </a:lnSpc>
                  <a:spcBef>
                    <a:spcPct val="0"/>
                  </a:spcBef>
                  <a:spcAft>
                    <a:spcPct val="0"/>
                  </a:spcAft>
                  <a:buClrTx/>
                  <a:buSzTx/>
                  <a:buFontTx/>
                  <a:buNone/>
                  <a:defRPr/>
                </a:pPr>
                <a:endParaRPr kumimoji="0" lang="zh-CN" altLang="en-US" sz="2400" i="0" u="none" strike="noStrike" kern="1200" cap="none" spc="0" normalizeH="0" baseline="0" noProof="0">
                  <a:ln>
                    <a:noFill/>
                  </a:ln>
                  <a:solidFill>
                    <a:srgbClr val="FFFFFF"/>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sp>
          <p:nvSpPr>
            <p:cNvPr id="69" name="文本框 68"/>
            <p:cNvSpPr txBox="1"/>
            <p:nvPr>
              <p:custDataLst>
                <p:tags r:id="rId45"/>
              </p:custDataLst>
            </p:nvPr>
          </p:nvSpPr>
          <p:spPr>
            <a:xfrm>
              <a:off x="2039" y="5768"/>
              <a:ext cx="715" cy="1775"/>
            </a:xfrm>
            <a:prstGeom prst="rect">
              <a:avLst/>
            </a:prstGeom>
            <a:solidFill>
              <a:schemeClr val="accent2">
                <a:lumMod val="75000"/>
                <a:alpha val="13000"/>
              </a:schemeClr>
            </a:solidFill>
          </p:spPr>
          <p:txBody>
            <a:bodyPr wrap="square" rtlCol="0">
              <a:noAutofit/>
            </a:bodyPr>
            <a:lstStyle/>
            <a:p>
              <a:endParaRPr lang="zh-CN" altLang="en-US"/>
            </a:p>
          </p:txBody>
        </p:sp>
        <p:sp>
          <p:nvSpPr>
            <p:cNvPr id="70" name="文本框 69"/>
            <p:cNvSpPr txBox="1"/>
            <p:nvPr>
              <p:custDataLst>
                <p:tags r:id="rId46"/>
              </p:custDataLst>
            </p:nvPr>
          </p:nvSpPr>
          <p:spPr>
            <a:xfrm>
              <a:off x="3020" y="6805"/>
              <a:ext cx="1535" cy="738"/>
            </a:xfrm>
            <a:prstGeom prst="rect">
              <a:avLst/>
            </a:prstGeom>
            <a:solidFill>
              <a:schemeClr val="accent6">
                <a:lumMod val="40000"/>
                <a:lumOff val="60000"/>
                <a:alpha val="40000"/>
              </a:schemeClr>
            </a:solidFill>
          </p:spPr>
          <p:txBody>
            <a:bodyPr wrap="square" rtlCol="0">
              <a:noAutofit/>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par>
                                <p:cTn id="23" presetID="10" presetClass="entr" presetSubtype="0" fill="hold"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4"/>
                                        </p:tgtEl>
                                        <p:attrNameLst>
                                          <p:attrName>style.visibility</p:attrName>
                                        </p:attrNameLst>
                                      </p:cBhvr>
                                      <p:to>
                                        <p:strVal val="visible"/>
                                      </p:to>
                                    </p:set>
                                    <p:anim calcmode="lin" valueType="num">
                                      <p:cBhvr additive="base">
                                        <p:cTn id="30" dur="500" fill="hold"/>
                                        <p:tgtEl>
                                          <p:spTgt spid="44"/>
                                        </p:tgtEl>
                                        <p:attrNameLst>
                                          <p:attrName>ppt_x</p:attrName>
                                        </p:attrNameLst>
                                      </p:cBhvr>
                                      <p:tavLst>
                                        <p:tav tm="0">
                                          <p:val>
                                            <p:strVal val="#ppt_x"/>
                                          </p:val>
                                        </p:tav>
                                        <p:tav tm="100000">
                                          <p:val>
                                            <p:strVal val="#ppt_x"/>
                                          </p:val>
                                        </p:tav>
                                      </p:tavLst>
                                    </p:anim>
                                    <p:anim calcmode="lin" valueType="num">
                                      <p:cBhvr additive="base">
                                        <p:cTn id="31" dur="500" fill="hold"/>
                                        <p:tgtEl>
                                          <p:spTgt spid="44"/>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ppt_x"/>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additive="base">
                                        <p:cTn id="40" dur="500" fill="hold"/>
                                        <p:tgtEl>
                                          <p:spTgt spid="41"/>
                                        </p:tgtEl>
                                        <p:attrNameLst>
                                          <p:attrName>ppt_x</p:attrName>
                                        </p:attrNameLst>
                                      </p:cBhvr>
                                      <p:tavLst>
                                        <p:tav tm="0">
                                          <p:val>
                                            <p:strVal val="#ppt_x"/>
                                          </p:val>
                                        </p:tav>
                                        <p:tav tm="100000">
                                          <p:val>
                                            <p:strVal val="#ppt_x"/>
                                          </p:val>
                                        </p:tav>
                                      </p:tavLst>
                                    </p:anim>
                                    <p:anim calcmode="lin" valueType="num">
                                      <p:cBhvr additive="base">
                                        <p:cTn id="41"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up)">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11" grpId="0"/>
      <p:bldP spid="12" grpId="0"/>
      <p:bldP spid="40" grpId="0" bldLvl="0" animBg="1"/>
      <p:bldP spid="41" grpId="0" bldLvl="0" animBg="1"/>
      <p:bldP spid="1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96041" y="111125"/>
            <a:ext cx="9430777" cy="739714"/>
            <a:chOff x="466" y="644"/>
            <a:chExt cx="12317" cy="863"/>
          </a:xfrm>
        </p:grpSpPr>
        <p:sp>
          <p:nvSpPr>
            <p:cNvPr id="7" name="等腰三角形 6"/>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69" name="组合 68"/>
          <p:cNvGrpSpPr/>
          <p:nvPr>
            <p:custDataLst>
              <p:tags r:id="rId5"/>
            </p:custDataLst>
          </p:nvPr>
        </p:nvGrpSpPr>
        <p:grpSpPr>
          <a:xfrm>
            <a:off x="459740" y="934720"/>
            <a:ext cx="11359515" cy="1038860"/>
            <a:chOff x="226" y="8599"/>
            <a:chExt cx="17889" cy="1636"/>
          </a:xfrm>
        </p:grpSpPr>
        <p:sp>
          <p:nvSpPr>
            <p:cNvPr id="67" name="文本框 66"/>
            <p:cNvSpPr txBox="1"/>
            <p:nvPr>
              <p:custDataLst>
                <p:tags r:id="rId6"/>
              </p:custDataLst>
            </p:nvPr>
          </p:nvSpPr>
          <p:spPr>
            <a:xfrm>
              <a:off x="1532" y="8599"/>
              <a:ext cx="16583" cy="1636"/>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10000"/>
                </a:lnSpc>
                <a:buClrTx/>
                <a:buSzTx/>
                <a:buFontTx/>
              </a:pPr>
              <a:r>
                <a:rPr lang="zh-CN" altLang="en-US" sz="2800">
                  <a:solidFill>
                    <a:srgbClr val="C00000"/>
                  </a:solidFill>
                  <a:cs typeface="微软雅黑" panose="020B0503020204020204" charset="-122"/>
                  <a:sym typeface="+mn-ea"/>
                </a:rPr>
                <a:t>【探究</a:t>
              </a:r>
              <a:r>
                <a:rPr lang="en-US" altLang="zh-CN" sz="2800">
                  <a:solidFill>
                    <a:srgbClr val="C00000"/>
                  </a:solidFill>
                  <a:cs typeface="微软雅黑" panose="020B0503020204020204" charset="-122"/>
                  <a:sym typeface="+mn-ea"/>
                </a:rPr>
                <a:t>1</a:t>
              </a:r>
              <a:r>
                <a:rPr lang="zh-CN" altLang="en-US" sz="2800">
                  <a:solidFill>
                    <a:srgbClr val="C00000"/>
                  </a:solidFill>
                  <a:cs typeface="微软雅黑" panose="020B0503020204020204" charset="-122"/>
                  <a:sym typeface="+mn-ea"/>
                </a:rPr>
                <a:t>】</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羧酸的化学性质与乙酸的相似，如何通过实验证明其他羧酸也具有酸性？</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7"/>
              </p:custDataLst>
            </p:nvPr>
          </p:nvPicPr>
          <p:blipFill>
            <a:blip r:embed="rId8"/>
            <a:stretch>
              <a:fillRect/>
            </a:stretch>
          </p:blipFill>
          <p:spPr>
            <a:xfrm>
              <a:off x="226" y="8645"/>
              <a:ext cx="1306" cy="1306"/>
            </a:xfrm>
            <a:prstGeom prst="rect">
              <a:avLst/>
            </a:prstGeom>
          </p:spPr>
        </p:pic>
      </p:grpSp>
      <p:graphicFrame>
        <p:nvGraphicFramePr>
          <p:cNvPr id="5" name="表格 4"/>
          <p:cNvGraphicFramePr>
            <a:graphicFrameLocks noGrp="1"/>
          </p:cNvGraphicFramePr>
          <p:nvPr>
            <p:custDataLst>
              <p:tags r:id="rId9"/>
            </p:custDataLst>
          </p:nvPr>
        </p:nvGraphicFramePr>
        <p:xfrm>
          <a:off x="404495" y="2750820"/>
          <a:ext cx="11414760" cy="3562350"/>
        </p:xfrm>
        <a:graphic>
          <a:graphicData uri="http://schemas.openxmlformats.org/drawingml/2006/table">
            <a:tbl>
              <a:tblPr firstRow="1" bandRow="1">
                <a:tableStyleId>{5C22544A-7EE6-4342-B048-85BDC9FD1C3A}</a:tableStyleId>
              </a:tblPr>
              <a:tblGrid>
                <a:gridCol w="5671185"/>
                <a:gridCol w="3517265"/>
                <a:gridCol w="2226310"/>
              </a:tblGrid>
              <a:tr h="662940">
                <a:tc>
                  <a:txBody>
                    <a:bodyPr wrap="square"/>
                    <a:lstStyle/>
                    <a:p>
                      <a:pPr algn="ctr">
                        <a:lnSpc>
                          <a:spcPct val="100000"/>
                        </a:lnSpc>
                        <a:spcAft>
                          <a:spcPct val="0"/>
                        </a:spcAft>
                        <a:tabLst>
                          <a:tab pos="1029335" algn="l"/>
                          <a:tab pos="1850390" algn="l"/>
                          <a:tab pos="2538095" algn="l"/>
                          <a:tab pos="3221990" algn="l"/>
                        </a:tabLst>
                      </a:pPr>
                      <a:r>
                        <a:rPr lang="zh-CN" sz="2800" b="1">
                          <a:effectLst/>
                          <a:latin typeface="Times New Roman" panose="02020603050405020304" pitchFamily="18" charset="0"/>
                          <a:ea typeface="微软雅黑" panose="020B0503020204020204" charset="-122"/>
                        </a:rPr>
                        <a:t>实验内容</a:t>
                      </a:r>
                      <a:endParaRPr lang="zh-CN" sz="2800" b="1">
                        <a:solidFill>
                          <a:srgbClr val="000000"/>
                        </a:solidFill>
                        <a:effectLst/>
                        <a:latin typeface="Times New Roman" panose="02020603050405020304" pitchFamily="18" charset="0"/>
                        <a:ea typeface="微软雅黑" panose="020B0503020204020204" charset="-122"/>
                        <a:cs typeface="Times New Roman" panose="02020603050405020304" pitchFamily="18" charset="0"/>
                      </a:endParaRPr>
                    </a:p>
                  </a:txBody>
                  <a:tcPr marL="0" marR="0" marT="0" marB="0" vert="horz" anchor="ctr"/>
                </a:tc>
                <a:tc>
                  <a:txBody>
                    <a:bodyPr wrap="square"/>
                    <a:lstStyle/>
                    <a:p>
                      <a:pPr algn="ctr">
                        <a:lnSpc>
                          <a:spcPct val="100000"/>
                        </a:lnSpc>
                        <a:spcAft>
                          <a:spcPct val="0"/>
                        </a:spcAft>
                        <a:tabLst>
                          <a:tab pos="1029335" algn="l"/>
                          <a:tab pos="1850390" algn="l"/>
                          <a:tab pos="2538095" algn="l"/>
                          <a:tab pos="3221990" algn="l"/>
                        </a:tabLst>
                      </a:pPr>
                      <a:r>
                        <a:rPr lang="zh-CN" sz="2800" b="1">
                          <a:effectLst/>
                          <a:latin typeface="Times New Roman" panose="02020603050405020304" pitchFamily="18" charset="0"/>
                          <a:ea typeface="微软雅黑" panose="020B0503020204020204" charset="-122"/>
                        </a:rPr>
                        <a:t>实验现象</a:t>
                      </a:r>
                      <a:endParaRPr lang="zh-CN" sz="2800" b="1">
                        <a:solidFill>
                          <a:srgbClr val="000000"/>
                        </a:solidFill>
                        <a:effectLst/>
                        <a:latin typeface="Times New Roman" panose="02020603050405020304" pitchFamily="18" charset="0"/>
                        <a:ea typeface="微软雅黑" panose="020B0503020204020204" charset="-122"/>
                        <a:cs typeface="Times New Roman" panose="02020603050405020304" pitchFamily="18" charset="0"/>
                      </a:endParaRPr>
                    </a:p>
                  </a:txBody>
                  <a:tcPr marL="0" marR="0" marT="0" marB="0" vert="horz" anchor="ctr"/>
                </a:tc>
                <a:tc>
                  <a:txBody>
                    <a:bodyPr wrap="square"/>
                    <a:lstStyle/>
                    <a:p>
                      <a:pPr algn="ctr">
                        <a:lnSpc>
                          <a:spcPct val="100000"/>
                        </a:lnSpc>
                        <a:spcAft>
                          <a:spcPct val="0"/>
                        </a:spcAft>
                        <a:tabLst>
                          <a:tab pos="1029335" algn="l"/>
                          <a:tab pos="1850390" algn="l"/>
                          <a:tab pos="2538095" algn="l"/>
                          <a:tab pos="3221990" algn="l"/>
                        </a:tabLst>
                      </a:pPr>
                      <a:r>
                        <a:rPr lang="zh-CN" sz="2800" b="1">
                          <a:effectLst/>
                          <a:latin typeface="Times New Roman" panose="02020603050405020304" pitchFamily="18" charset="0"/>
                          <a:ea typeface="微软雅黑" panose="020B0503020204020204" charset="-122"/>
                        </a:rPr>
                        <a:t>结论</a:t>
                      </a:r>
                      <a:endParaRPr lang="zh-CN" sz="2800" b="1">
                        <a:solidFill>
                          <a:srgbClr val="000000"/>
                        </a:solidFill>
                        <a:effectLst/>
                        <a:latin typeface="Times New Roman" panose="02020603050405020304" pitchFamily="18" charset="0"/>
                        <a:ea typeface="微软雅黑" panose="020B0503020204020204" charset="-122"/>
                        <a:cs typeface="Times New Roman" panose="02020603050405020304" pitchFamily="18" charset="0"/>
                      </a:endParaRPr>
                    </a:p>
                  </a:txBody>
                  <a:tcPr marL="0" marR="0" marT="0" marB="0" vert="horz" anchor="ctr"/>
                </a:tc>
              </a:tr>
              <a:tr h="968375">
                <a:tc>
                  <a:txBody>
                    <a:bodyPr wrap="square"/>
                    <a:lstStyle/>
                    <a:p>
                      <a:pPr indent="0" algn="l" fontAlgn="auto">
                        <a:lnSpc>
                          <a:spcPct val="110000"/>
                        </a:lnSpc>
                        <a:buNone/>
                      </a:pPr>
                      <a:endParaRPr lang="zh-CN" altLang="en-US"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txBody>
                  <a:tcPr vert="horz">
                    <a:solidFill>
                      <a:schemeClr val="bg1">
                        <a:lumMod val="95000"/>
                      </a:schemeClr>
                    </a:solidFill>
                  </a:tcPr>
                </a:tc>
                <a:tc>
                  <a:txBody>
                    <a:bodyPr wrap="square"/>
                    <a:lstStyle/>
                    <a:p>
                      <a:pPr>
                        <a:buNone/>
                      </a:pPr>
                      <a:endParaRPr lang="zh-CN" altLang="en-US"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txBody>
                  <a:tcPr vert="horz">
                    <a:solidFill>
                      <a:schemeClr val="bg1">
                        <a:lumMod val="95000"/>
                      </a:schemeClr>
                    </a:solidFill>
                  </a:tcPr>
                </a:tc>
                <a:tc rowSpan="3">
                  <a:txBody>
                    <a:bodyPr wrap="square"/>
                    <a:lstStyle/>
                    <a:p>
                      <a:pPr>
                        <a:buNone/>
                      </a:pP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txBody>
                  <a:tcPr vert="horz">
                    <a:solidFill>
                      <a:schemeClr val="bg1">
                        <a:lumMod val="95000"/>
                      </a:schemeClr>
                    </a:solidFill>
                  </a:tcPr>
                </a:tc>
              </a:tr>
              <a:tr h="822325">
                <a:tc>
                  <a:txBody>
                    <a:bodyPr wrap="square"/>
                    <a:lstStyle/>
                    <a:p>
                      <a:pPr indent="0" algn="l" fontAlgn="auto">
                        <a:lnSpc>
                          <a:spcPct val="110000"/>
                        </a:lnSpc>
                        <a:buNone/>
                      </a:pPr>
                      <a:endParaRPr lang="zh-CN" altLang="en-US"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endParaRPr>
                    </a:p>
                  </a:txBody>
                  <a:tcPr vert="horz"/>
                </a:tc>
                <a:tc>
                  <a:txBody>
                    <a:bodyPr wrap="square"/>
                    <a:lstStyle/>
                    <a:p>
                      <a:pPr>
                        <a:buNone/>
                      </a:pPr>
                      <a:endParaRPr lang="zh-CN" altLang="en-US"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txBody>
                  <a:tcPr vert="horz"/>
                </a:tc>
                <a:tc vMerge="1">
                  <a:tcPr/>
                </a:tc>
              </a:tr>
              <a:tr h="1108710">
                <a:tc>
                  <a:txBody>
                    <a:bodyPr wrap="square"/>
                    <a:lstStyle/>
                    <a:p>
                      <a:pPr indent="0" algn="l" fontAlgn="auto">
                        <a:lnSpc>
                          <a:spcPct val="100000"/>
                        </a:lnSpc>
                        <a:buNone/>
                      </a:pPr>
                      <a:endParaRPr lang="zh-CN" altLang="en-US"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sym typeface="+mn-ea"/>
                      </a:endParaRPr>
                    </a:p>
                  </a:txBody>
                  <a:tcPr vert="horz" anchor="ctr">
                    <a:solidFill>
                      <a:schemeClr val="bg1">
                        <a:lumMod val="95000"/>
                      </a:schemeClr>
                    </a:solidFill>
                  </a:tcPr>
                </a:tc>
                <a:tc>
                  <a:txBody>
                    <a:bodyPr wrap="square"/>
                    <a:lstStyle/>
                    <a:p>
                      <a:pPr>
                        <a:buNone/>
                      </a:pPr>
                      <a:endParaRPr lang="zh-CN" altLang="en-US"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txBody>
                  <a:tcPr vert="horz">
                    <a:solidFill>
                      <a:schemeClr val="bg1">
                        <a:lumMod val="95000"/>
                      </a:schemeClr>
                    </a:solidFill>
                  </a:tcPr>
                </a:tc>
                <a:tc vMerge="1">
                  <a:tcPr/>
                </a:tc>
              </a:tr>
            </a:tbl>
          </a:graphicData>
        </a:graphic>
      </p:graphicFrame>
      <p:sp>
        <p:nvSpPr>
          <p:cNvPr id="14" name="文本框 13"/>
          <p:cNvSpPr txBox="1"/>
          <p:nvPr>
            <p:custDataLst>
              <p:tags r:id="rId10"/>
            </p:custDataLst>
          </p:nvPr>
        </p:nvSpPr>
        <p:spPr>
          <a:xfrm>
            <a:off x="6095365" y="3656330"/>
            <a:ext cx="3410585" cy="521970"/>
          </a:xfrm>
          <a:prstGeom prst="rect">
            <a:avLst/>
          </a:prstGeom>
          <a:noFill/>
        </p:spPr>
        <p:txBody>
          <a:bodyPr wrap="square" rtlCol="0" anchor="t">
            <a:spAutoFit/>
          </a:bodyPr>
          <a:lstStyle/>
          <a:p>
            <a:pPr algn="ctr">
              <a:lnSpc>
                <a:spcPct val="100000"/>
              </a:lnSpc>
              <a:spcAft>
                <a:spcPct val="0"/>
              </a:spcAft>
              <a:tabLst>
                <a:tab pos="1029335" algn="l"/>
                <a:tab pos="1850390" algn="l"/>
                <a:tab pos="2538095" algn="l"/>
                <a:tab pos="3221990" algn="l"/>
              </a:tabLst>
            </a:pPr>
            <a:r>
              <a:rPr lang="zh-CN" sz="2800" b="1">
                <a:solidFill>
                  <a:schemeClr val="tx1"/>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紫色石蕊</a:t>
            </a:r>
            <a:r>
              <a:rPr lang="zh-CN" sz="2800" b="1">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溶液变</a:t>
            </a:r>
            <a:r>
              <a:rPr lang="zh-CN" sz="2800" b="1">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红色</a:t>
            </a:r>
            <a:endParaRPr lang="zh-CN" altLang="en-US" sz="2800" b="1">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15" name="文本框 14"/>
          <p:cNvSpPr txBox="1"/>
          <p:nvPr>
            <p:custDataLst>
              <p:tags r:id="rId11"/>
            </p:custDataLst>
          </p:nvPr>
        </p:nvSpPr>
        <p:spPr>
          <a:xfrm flipH="1">
            <a:off x="7064925" y="4525010"/>
            <a:ext cx="1499235" cy="522605"/>
          </a:xfrm>
          <a:prstGeom prst="rect">
            <a:avLst/>
          </a:prstGeom>
          <a:noFill/>
        </p:spPr>
        <p:txBody>
          <a:bodyPr wrap="none" rtlCol="0" anchor="t">
            <a:noAutofit/>
          </a:bodyPr>
          <a:lstStyle/>
          <a:p>
            <a:pPr algn="ctr"/>
            <a:r>
              <a:rPr lang="en-US" sz="2800" b="1">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pH</a:t>
            </a:r>
            <a:r>
              <a:rPr lang="zh-CN" sz="2800" b="1">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大于</a:t>
            </a:r>
            <a:r>
              <a:rPr lang="en-US" sz="2800" b="1">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2</a:t>
            </a:r>
            <a:endParaRPr lang="en-US" altLang="en-US" sz="2800" b="1">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16" name="矩形 15"/>
          <p:cNvSpPr/>
          <p:nvPr>
            <p:custDataLst>
              <p:tags r:id="rId12"/>
            </p:custDataLst>
          </p:nvPr>
        </p:nvSpPr>
        <p:spPr>
          <a:xfrm>
            <a:off x="6122902" y="5510213"/>
            <a:ext cx="3383280" cy="521970"/>
          </a:xfrm>
          <a:prstGeom prst="rect">
            <a:avLst/>
          </a:prstGeom>
        </p:spPr>
        <p:txBody>
          <a:bodyPr wrap="none">
            <a:spAutoFit/>
          </a:bodyPr>
          <a:lstStyle/>
          <a:p>
            <a:pPr algn="ctr"/>
            <a:r>
              <a:rPr lang="zh-CN" altLang="zh-CN" sz="2800" b="1">
                <a:latin typeface="Times New Roman" panose="02020603050405020304" pitchFamily="18" charset="0"/>
                <a:ea typeface="微软雅黑" panose="020B0503020204020204" charset="-122"/>
                <a:cs typeface="Times New Roman" panose="02020603050405020304" pitchFamily="18" charset="0"/>
              </a:rPr>
              <a:t>溶液的红色</a:t>
            </a:r>
            <a:r>
              <a:rPr lang="zh-CN"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最终褪去</a:t>
            </a:r>
            <a:endParaRPr lang="zh-CN"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7" name="文本框 16"/>
          <p:cNvSpPr txBox="1"/>
          <p:nvPr>
            <p:custDataLst>
              <p:tags r:id="rId13"/>
            </p:custDataLst>
          </p:nvPr>
        </p:nvSpPr>
        <p:spPr>
          <a:xfrm>
            <a:off x="9504680" y="3696335"/>
            <a:ext cx="2385060" cy="2545715"/>
          </a:xfrm>
          <a:prstGeom prst="rect">
            <a:avLst/>
          </a:prstGeom>
          <a:noFill/>
        </p:spPr>
        <p:txBody>
          <a:bodyPr wrap="square" rtlCol="0" anchor="t">
            <a:noAutofit/>
          </a:bodyPr>
          <a:lstStyle/>
          <a:p>
            <a:pPr>
              <a:lnSpc>
                <a:spcPct val="125000"/>
              </a:lnSpc>
              <a:spcAft>
                <a:spcPct val="0"/>
              </a:spcAft>
              <a:tabLst>
                <a:tab pos="1029335" algn="l"/>
                <a:tab pos="1850390" algn="l"/>
                <a:tab pos="2538095" algn="l"/>
                <a:tab pos="3221990" algn="l"/>
              </a:tabLst>
            </a:pPr>
            <a:r>
              <a:rPr lang="zh-CN" sz="2800" b="1">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甲酸、</a:t>
            </a:r>
            <a:r>
              <a:rPr lang="zh-CN" sz="2800" b="1" smtClean="0">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苯甲酸和</a:t>
            </a:r>
            <a:r>
              <a:rPr lang="zh-CN" sz="2800" b="1">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乙二</a:t>
            </a:r>
            <a:r>
              <a:rPr lang="zh-CN" sz="2800" b="1" smtClean="0">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酸</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都</a:t>
            </a:r>
            <a:r>
              <a:rPr lang="zh-CN" sz="2800" b="1" smtClean="0">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具有</a:t>
            </a:r>
            <a:r>
              <a:rPr lang="zh-CN" sz="2800" b="1" smtClean="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弱酸性</a:t>
            </a:r>
            <a:r>
              <a:rPr lang="zh-CN" altLang="en-US" sz="2800" b="1" smtClean="0">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a:t>
            </a:r>
            <a:endParaRPr lang="zh-CN" altLang="en-US" sz="2800" b="1" smtClean="0">
              <a:effectLs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18" name="文本框 17"/>
          <p:cNvSpPr txBox="1"/>
          <p:nvPr>
            <p:custDataLst>
              <p:tags r:id="rId14"/>
            </p:custDataLst>
          </p:nvPr>
        </p:nvSpPr>
        <p:spPr>
          <a:xfrm>
            <a:off x="725805" y="2167890"/>
            <a:ext cx="10211435" cy="521970"/>
          </a:xfrm>
          <a:prstGeom prst="rect">
            <a:avLst/>
          </a:prstGeom>
          <a:noFill/>
        </p:spPr>
        <p:txBody>
          <a:bodyPr wrap="square" rtlCol="0">
            <a:spAutoFit/>
          </a:bodyPr>
          <a:lstStyle/>
          <a:p>
            <a:r>
              <a:rPr lang="en-US" altLang="zh-CN" sz="2800" b="1" smtClean="0">
                <a:solidFill>
                  <a:srgbClr val="014C96"/>
                </a:solidFill>
                <a:latin typeface="Times New Roman" panose="02020603050405020304" pitchFamily="18" charset="0"/>
                <a:ea typeface="微软雅黑" panose="020B0503020204020204" charset="-122"/>
                <a:cs typeface="Times New Roman" panose="02020603050405020304" pitchFamily="18" charset="0"/>
              </a:rPr>
              <a:t>P75—</a:t>
            </a:r>
            <a:r>
              <a:rPr lang="zh-CN" altLang="en-US" sz="2800" b="1" smtClean="0">
                <a:solidFill>
                  <a:srgbClr val="014C96"/>
                </a:solidFill>
                <a:latin typeface="Times New Roman" panose="02020603050405020304" pitchFamily="18" charset="0"/>
                <a:ea typeface="微软雅黑" panose="020B0503020204020204" charset="-122"/>
                <a:cs typeface="Times New Roman" panose="02020603050405020304" pitchFamily="18" charset="0"/>
              </a:rPr>
              <a:t>设计实验证明羧酸（甲酸、苯甲酸和乙二酸）具有酸性？</a:t>
            </a:r>
            <a:endParaRPr lang="zh-CN" altLang="en-US" sz="2800" b="1" smtClean="0">
              <a:solidFill>
                <a:srgbClr val="014C96"/>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19" name="文本框 18"/>
          <p:cNvSpPr txBox="1"/>
          <p:nvPr>
            <p:custDataLst>
              <p:tags r:id="rId15"/>
            </p:custDataLst>
          </p:nvPr>
        </p:nvSpPr>
        <p:spPr>
          <a:xfrm>
            <a:off x="456565" y="3375025"/>
            <a:ext cx="5535930" cy="970915"/>
          </a:xfrm>
          <a:prstGeom prst="rect">
            <a:avLst/>
          </a:prstGeom>
          <a:noFill/>
        </p:spPr>
        <p:txBody>
          <a:bodyPr wrap="square" rtlCol="0" anchor="t">
            <a:spAutoFit/>
          </a:bodyPr>
          <a:lstStyle/>
          <a:p>
            <a:pPr indent="0" algn="l" fontAlgn="auto">
              <a:lnSpc>
                <a:spcPct val="110000"/>
              </a:lnSpc>
              <a:buNone/>
            </a:pPr>
            <a:r>
              <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rPr>
              <a:t>分别取0.01 mol·L-1三种酸溶液，滴入</a:t>
            </a:r>
            <a:r>
              <a:rPr lang="zh-CN" altLang="en-US"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sym typeface="+mn-ea"/>
              </a:rPr>
              <a:t>紫色石蕊</a:t>
            </a:r>
            <a:r>
              <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rPr>
              <a:t>溶液</a:t>
            </a:r>
            <a:endPar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0" name="文本框 19"/>
          <p:cNvSpPr txBox="1"/>
          <p:nvPr>
            <p:custDataLst>
              <p:tags r:id="rId16"/>
            </p:custDataLst>
          </p:nvPr>
        </p:nvSpPr>
        <p:spPr>
          <a:xfrm>
            <a:off x="456565" y="4520883"/>
            <a:ext cx="5875020" cy="530860"/>
          </a:xfrm>
          <a:prstGeom prst="rect">
            <a:avLst/>
          </a:prstGeom>
          <a:noFill/>
        </p:spPr>
        <p:txBody>
          <a:bodyPr wrap="square" rtlCol="0" anchor="t">
            <a:spAutoFit/>
          </a:bodyPr>
          <a:lstStyle/>
          <a:p>
            <a:pPr indent="0" algn="l" fontAlgn="auto">
              <a:lnSpc>
                <a:spcPct val="110000"/>
              </a:lnSpc>
              <a:buNone/>
            </a:pPr>
            <a:r>
              <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rPr>
              <a:t>分别取0.01 mol·L-1三种酸溶液，</a:t>
            </a:r>
            <a:r>
              <a:rPr lang="zh-CN" altLang="en-US"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sym typeface="+mn-ea"/>
              </a:rPr>
              <a:t>测pH</a:t>
            </a:r>
            <a:endParaRPr lang="zh-CN" altLang="en-US"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21" name="文本框 20"/>
          <p:cNvSpPr txBox="1"/>
          <p:nvPr>
            <p:custDataLst>
              <p:tags r:id="rId17"/>
            </p:custDataLst>
          </p:nvPr>
        </p:nvSpPr>
        <p:spPr>
          <a:xfrm>
            <a:off x="456565" y="5285740"/>
            <a:ext cx="5468620" cy="970915"/>
          </a:xfrm>
          <a:prstGeom prst="rect">
            <a:avLst/>
          </a:prstGeom>
          <a:noFill/>
        </p:spPr>
        <p:txBody>
          <a:bodyPr wrap="square" rtlCol="0" anchor="t">
            <a:spAutoFit/>
          </a:bodyPr>
          <a:lstStyle/>
          <a:p>
            <a:pPr indent="0" algn="l" fontAlgn="auto">
              <a:lnSpc>
                <a:spcPct val="110000"/>
              </a:lnSpc>
              <a:buNone/>
            </a:pPr>
            <a:r>
              <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rPr>
              <a:t>分别取0.01 mol·L-1三种酸溶液，</a:t>
            </a:r>
            <a:r>
              <a:rPr lang="zh-CN" altLang="en-US"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sym typeface="+mn-ea"/>
              </a:rPr>
              <a:t>滴入含有酚酞的</a:t>
            </a:r>
            <a:r>
              <a:rPr lang="en-US" altLang="zh-CN" sz="2600" b="1">
                <a:solidFill>
                  <a:srgbClr val="C00000"/>
                </a:solidFill>
                <a:uFillTx/>
                <a:latin typeface="Times New Roman" panose="02020603050405020304" pitchFamily="18" charset="0"/>
                <a:ea typeface="微软雅黑" panose="020B0503020204020204" charset="-122"/>
                <a:cs typeface="Times New Roman" panose="02020603050405020304" pitchFamily="18" charset="0"/>
                <a:sym typeface="+mn-ea"/>
              </a:rPr>
              <a:t>NaOH</a:t>
            </a:r>
            <a:r>
              <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rPr>
              <a:t>溶液，观察现象</a:t>
            </a:r>
            <a:endParaRPr lang="zh-CN" altLang="en-US" sz="2600" b="1">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p:tgtEl>
                                          <p:spTgt spid="19"/>
                                        </p:tgtEl>
                                        <p:attrNameLst>
                                          <p:attrName>ppt_y</p:attrName>
                                        </p:attrNameLst>
                                      </p:cBhvr>
                                      <p:tavLst>
                                        <p:tav tm="0">
                                          <p:val>
                                            <p:strVal val="#ppt_y+#ppt_h*1.125000"/>
                                          </p:val>
                                        </p:tav>
                                        <p:tav tm="100000">
                                          <p:val>
                                            <p:strVal val="#ppt_y"/>
                                          </p:val>
                                        </p:tav>
                                      </p:tavLst>
                                    </p:anim>
                                    <p:animEffect transition="in" filter="wipe(up)">
                                      <p:cBhvr>
                                        <p:cTn id="16" dur="500"/>
                                        <p:tgtEl>
                                          <p:spTgt spid="19"/>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p:tgtEl>
                                          <p:spTgt spid="20"/>
                                        </p:tgtEl>
                                        <p:attrNameLst>
                                          <p:attrName>ppt_y</p:attrName>
                                        </p:attrNameLst>
                                      </p:cBhvr>
                                      <p:tavLst>
                                        <p:tav tm="0">
                                          <p:val>
                                            <p:strVal val="#ppt_y+#ppt_h*1.125000"/>
                                          </p:val>
                                        </p:tav>
                                        <p:tav tm="100000">
                                          <p:val>
                                            <p:strVal val="#ppt_y"/>
                                          </p:val>
                                        </p:tav>
                                      </p:tavLst>
                                    </p:anim>
                                    <p:animEffect transition="in" filter="wipe(up)">
                                      <p:cBhvr>
                                        <p:cTn id="20" dur="500"/>
                                        <p:tgtEl>
                                          <p:spTgt spid="20"/>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ppt_y</p:attrName>
                                        </p:attrNameLst>
                                      </p:cBhvr>
                                      <p:tavLst>
                                        <p:tav tm="0">
                                          <p:val>
                                            <p:strVal val="#ppt_y+#ppt_h*1.125000"/>
                                          </p:val>
                                        </p:tav>
                                        <p:tav tm="100000">
                                          <p:val>
                                            <p:strVal val="#ppt_y"/>
                                          </p:val>
                                        </p:tav>
                                      </p:tavLst>
                                    </p:anim>
                                    <p:animEffect transition="in" filter="wipe(up)">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out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out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37"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out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outVertical)">
                                      <p:cBhvr>
                                        <p:cTn id="4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14"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custDataLst>
              <p:tags r:id="rId1"/>
            </p:custDataLst>
          </p:nvPr>
        </p:nvSpPr>
        <p:spPr bwMode="auto">
          <a:xfrm>
            <a:off x="418465" y="899160"/>
            <a:ext cx="37820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三、羧酸的化学性质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6" name="组合 5"/>
          <p:cNvGrpSpPr/>
          <p:nvPr>
            <p:custDataLst>
              <p:tags r:id="rId2"/>
            </p:custDataLst>
          </p:nvPr>
        </p:nvGrpSpPr>
        <p:grpSpPr>
          <a:xfrm>
            <a:off x="296041" y="111125"/>
            <a:ext cx="9430777" cy="739714"/>
            <a:chOff x="466" y="644"/>
            <a:chExt cx="12317" cy="863"/>
          </a:xfrm>
        </p:grpSpPr>
        <p:sp>
          <p:nvSpPr>
            <p:cNvPr id="7" name="等腰三角形 6"/>
            <p:cNvSpPr/>
            <p:nvPr>
              <p:custDataLst>
                <p:tags r:id="rId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4"/>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4" name="矩形 13"/>
          <p:cNvSpPr/>
          <p:nvPr>
            <p:custDataLst>
              <p:tags r:id="rId6"/>
            </p:custDataLst>
          </p:nvPr>
        </p:nvSpPr>
        <p:spPr bwMode="auto">
          <a:xfrm>
            <a:off x="532130" y="1494155"/>
            <a:ext cx="160528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1、酸性</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16" name="文本框 15"/>
          <p:cNvSpPr txBox="1"/>
          <p:nvPr>
            <p:custDataLst>
              <p:tags r:id="rId7"/>
            </p:custDataLst>
          </p:nvPr>
        </p:nvSpPr>
        <p:spPr>
          <a:xfrm>
            <a:off x="2345055" y="1555750"/>
            <a:ext cx="6115050" cy="430530"/>
          </a:xfrm>
          <a:prstGeom prst="rect">
            <a:avLst/>
          </a:prstGeom>
          <a:noFill/>
        </p:spPr>
        <p:txBody>
          <a:bodyPr wrap="square" lIns="0" tIns="0" rIns="0" bIns="0" rtlCol="0">
            <a:spAutoFit/>
          </a:bodyPr>
          <a:lstStyle/>
          <a:p>
            <a:pPr algn="just"/>
            <a:r>
              <a:rPr lang="zh-CN" altLang="en-US" sz="2800" b="1">
                <a:latin typeface="微软雅黑" panose="020B0503020204020204" charset="-122"/>
                <a:ea typeface="微软雅黑" panose="020B0503020204020204" charset="-122"/>
              </a:rPr>
              <a:t>羧酸是一类</a:t>
            </a:r>
            <a:r>
              <a:rPr lang="zh-CN" altLang="en-US" sz="2800" b="1">
                <a:solidFill>
                  <a:srgbClr val="FF0000"/>
                </a:solidFill>
                <a:latin typeface="微软雅黑" panose="020B0503020204020204" charset="-122"/>
                <a:ea typeface="微软雅黑" panose="020B0503020204020204" charset="-122"/>
              </a:rPr>
              <a:t>弱酸</a:t>
            </a:r>
            <a:r>
              <a:rPr lang="zh-CN" altLang="en-US" sz="2800" b="1">
                <a:latin typeface="微软雅黑" panose="020B0503020204020204" charset="-122"/>
                <a:ea typeface="微软雅黑" panose="020B0503020204020204" charset="-122"/>
              </a:rPr>
              <a:t>，具有酸的通性。</a:t>
            </a:r>
            <a:endParaRPr lang="zh-CN" altLang="en-US" sz="2800" b="1">
              <a:latin typeface="微软雅黑" panose="020B0503020204020204" charset="-122"/>
              <a:ea typeface="微软雅黑" panose="020B0503020204020204" charset="-122"/>
            </a:endParaRPr>
          </a:p>
        </p:txBody>
      </p:sp>
      <p:grpSp>
        <p:nvGrpSpPr>
          <p:cNvPr id="17" name="组合 16"/>
          <p:cNvGrpSpPr/>
          <p:nvPr>
            <p:custDataLst>
              <p:tags r:id="rId8"/>
            </p:custDataLst>
          </p:nvPr>
        </p:nvGrpSpPr>
        <p:grpSpPr>
          <a:xfrm>
            <a:off x="2330767" y="2043429"/>
            <a:ext cx="5040630" cy="430530"/>
            <a:chOff x="1659255" y="3176430"/>
            <a:chExt cx="5040630" cy="430530"/>
          </a:xfrm>
        </p:grpSpPr>
        <p:sp>
          <p:nvSpPr>
            <p:cNvPr id="18" name="文本框 17"/>
            <p:cNvSpPr txBox="1"/>
            <p:nvPr>
              <p:custDataLst>
                <p:tags r:id="rId9"/>
              </p:custDataLst>
            </p:nvPr>
          </p:nvSpPr>
          <p:spPr>
            <a:xfrm>
              <a:off x="1659255" y="3176430"/>
              <a:ext cx="5040630" cy="430530"/>
            </a:xfrm>
            <a:prstGeom prst="rect">
              <a:avLst/>
            </a:prstGeom>
            <a:noFill/>
          </p:spPr>
          <p:txBody>
            <a:bodyPr wrap="square" lIns="0" tIns="0" rIns="0" bIns="0" rtlCol="0">
              <a:spAutoFit/>
            </a:bodyPr>
            <a:lstStyle/>
            <a:p>
              <a:pPr algn="just"/>
              <a:r>
                <a:rPr lang="en-US" altLang="zh-CN" sz="2800">
                  <a:latin typeface="Times New Roman Regular" panose="02020603050405020304" charset="0"/>
                  <a:ea typeface="微软雅黑" panose="020B0503020204020204" charset="-122"/>
                  <a:cs typeface="Times New Roman Regular" panose="02020603050405020304" charset="0"/>
                </a:rPr>
                <a:t>R</a:t>
              </a:r>
              <a:r>
                <a:rPr lang="zh-CN" altLang="en-US" sz="2800">
                  <a:latin typeface="宋体" panose="02010600030101010101" pitchFamily="2" charset="-122"/>
                  <a:ea typeface="宋体" panose="02010600030101010101" pitchFamily="2" charset="-122"/>
                  <a:sym typeface="+mn-ea"/>
                </a:rPr>
                <a:t>－</a:t>
              </a:r>
              <a:r>
                <a:rPr lang="en-US" altLang="zh-CN" sz="2800">
                  <a:latin typeface="Times New Roman Regular" panose="02020603050405020304" charset="0"/>
                  <a:ea typeface="微软雅黑" panose="020B0503020204020204" charset="-122"/>
                  <a:cs typeface="Times New Roman Regular" panose="02020603050405020304" charset="0"/>
                </a:rPr>
                <a:t> COOH          R</a:t>
              </a:r>
              <a:r>
                <a:rPr lang="zh-CN" altLang="en-US" sz="2800">
                  <a:latin typeface="宋体" panose="02010600030101010101" pitchFamily="2" charset="-122"/>
                  <a:ea typeface="宋体" panose="02010600030101010101" pitchFamily="2" charset="-122"/>
                  <a:sym typeface="+mn-ea"/>
                </a:rPr>
                <a:t>－</a:t>
              </a:r>
              <a:r>
                <a:rPr lang="en-US" altLang="zh-CN" sz="2800">
                  <a:latin typeface="Times New Roman Regular" panose="02020603050405020304" charset="0"/>
                  <a:ea typeface="微软雅黑" panose="020B0503020204020204" charset="-122"/>
                  <a:cs typeface="Times New Roman Regular" panose="02020603050405020304" charset="0"/>
                </a:rPr>
                <a:t>COO</a:t>
              </a:r>
              <a:r>
                <a:rPr lang="zh-CN" altLang="en-US" sz="2800" baseline="30000">
                  <a:latin typeface="宋体" panose="02010600030101010101" pitchFamily="2" charset="-122"/>
                  <a:ea typeface="宋体" panose="02010600030101010101" pitchFamily="2" charset="-122"/>
                  <a:sym typeface="+mn-ea"/>
                </a:rPr>
                <a:t>－</a:t>
              </a:r>
              <a:r>
                <a:rPr lang="en-US" altLang="zh-CN" sz="2800">
                  <a:latin typeface="Times New Roman Regular" panose="02020603050405020304" charset="0"/>
                  <a:ea typeface="微软雅黑" panose="020B0503020204020204" charset="-122"/>
                  <a:cs typeface="Times New Roman Regular" panose="02020603050405020304" charset="0"/>
                </a:rPr>
                <a:t>+H</a:t>
              </a:r>
              <a:r>
                <a:rPr lang="en-US" altLang="zh-CN" sz="2800" baseline="30000">
                  <a:latin typeface="Times New Roman Regular" panose="02020603050405020304" charset="0"/>
                  <a:ea typeface="微软雅黑" panose="020B0503020204020204" charset="-122"/>
                  <a:cs typeface="Times New Roman Regular" panose="02020603050405020304" charset="0"/>
                </a:rPr>
                <a:t>+</a:t>
              </a:r>
              <a:endParaRPr lang="zh-CN" altLang="en-US" sz="2800" baseline="30000">
                <a:latin typeface="Times New Roman Regular" panose="02020603050405020304" charset="0"/>
                <a:ea typeface="微软雅黑" panose="020B0503020204020204" charset="-122"/>
                <a:cs typeface="Times New Roman Regular" panose="02020603050405020304" charset="0"/>
              </a:endParaRPr>
            </a:p>
          </p:txBody>
        </p:sp>
        <p:pic>
          <p:nvPicPr>
            <p:cNvPr id="19" name="图片 18" descr="图片包含 矩形  描述已自动生成"/>
            <p:cNvPicPr>
              <a:picLocks noChangeAspect="1"/>
            </p:cNvPicPr>
            <p:nvPr>
              <p:custDataLst>
                <p:tags r:id="rId10"/>
              </p:custDataLst>
            </p:nvPr>
          </p:nvPicPr>
          <p:blipFill>
            <a:blip r:embed="rId11">
              <a:extLst>
                <a:ext uri="{28A0092B-C50C-407E-A947-70E740481C1C}">
                  <a14:useLocalDpi xmlns:a14="http://schemas.microsoft.com/office/drawing/2010/main" val="0"/>
                </a:ext>
              </a:extLst>
            </a:blip>
            <a:stretch>
              <a:fillRect/>
            </a:stretch>
          </p:blipFill>
          <p:spPr>
            <a:xfrm>
              <a:off x="3372323" y="3262232"/>
              <a:ext cx="818058" cy="259281"/>
            </a:xfrm>
            <a:prstGeom prst="rect">
              <a:avLst/>
            </a:prstGeom>
          </p:spPr>
        </p:pic>
      </p:grpSp>
      <p:sp>
        <p:nvSpPr>
          <p:cNvPr id="20" name="文本框 3"/>
          <p:cNvSpPr txBox="1"/>
          <p:nvPr>
            <p:custDataLst>
              <p:tags r:id="rId12"/>
            </p:custDataLst>
          </p:nvPr>
        </p:nvSpPr>
        <p:spPr>
          <a:xfrm>
            <a:off x="714375" y="3397335"/>
            <a:ext cx="2589662" cy="521970"/>
          </a:xfrm>
          <a:prstGeom prst="rect">
            <a:avLst/>
          </a:prstGeom>
          <a:solidFill>
            <a:schemeClr val="accent5">
              <a:lumMod val="20000"/>
              <a:lumOff val="80000"/>
            </a:schemeClr>
          </a:solidFill>
        </p:spPr>
        <p:txBody>
          <a:bodyPr wrap="square" rtlCol="0" anchor="t">
            <a:spAutoFit/>
          </a:bodyPr>
          <a:lstStyle>
            <a:defPPr>
              <a:defRPr lang="zh-CN"/>
            </a:defPPr>
            <a:lvl1pPr>
              <a:defRPr sz="3200" b="1">
                <a:latin typeface="微软雅黑" panose="020B0503020204020204" charset="-122"/>
                <a:ea typeface="微软雅黑" panose="020B0503020204020204" charset="-122"/>
                <a:cs typeface="微软雅黑" panose="020B0503020204020204" charset="-122"/>
              </a:defRPr>
            </a:lvl1pPr>
          </a:lstStyle>
          <a:p>
            <a:r>
              <a:rPr lang="en-US" altLang="zh-CN" sz="2800">
                <a:latin typeface="微软雅黑" panose="020B0503020204020204" charset="-122"/>
                <a:ea typeface="微软雅黑" panose="020B0503020204020204" charset="-122"/>
                <a:cs typeface="微软雅黑" panose="020B0503020204020204" charset="-122"/>
              </a:rPr>
              <a:t>2)</a:t>
            </a:r>
            <a:r>
              <a:rPr lang="zh-CN" altLang="en-US" sz="2800">
                <a:latin typeface="微软雅黑" panose="020B0503020204020204" charset="-122"/>
                <a:ea typeface="微软雅黑" panose="020B0503020204020204" charset="-122"/>
                <a:cs typeface="微软雅黑" panose="020B0503020204020204" charset="-122"/>
              </a:rPr>
              <a:t>与</a:t>
            </a:r>
            <a:r>
              <a:rPr lang="zh-CN" altLang="en-US" sz="2800">
                <a:solidFill>
                  <a:srgbClr val="0070C0"/>
                </a:solidFill>
                <a:latin typeface="微软雅黑" panose="020B0503020204020204" charset="-122"/>
                <a:ea typeface="微软雅黑" panose="020B0503020204020204" charset="-122"/>
                <a:cs typeface="微软雅黑" panose="020B0503020204020204" charset="-122"/>
              </a:rPr>
              <a:t>活泼金属</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1" name="文本框 4"/>
          <p:cNvSpPr txBox="1"/>
          <p:nvPr>
            <p:custDataLst>
              <p:tags r:id="rId13"/>
            </p:custDataLst>
          </p:nvPr>
        </p:nvSpPr>
        <p:spPr>
          <a:xfrm>
            <a:off x="714375" y="2654103"/>
            <a:ext cx="2847975" cy="521970"/>
          </a:xfrm>
          <a:prstGeom prst="rect">
            <a:avLst/>
          </a:prstGeom>
          <a:solidFill>
            <a:schemeClr val="accent5">
              <a:lumMod val="20000"/>
              <a:lumOff val="80000"/>
            </a:schemeClr>
          </a:solidFill>
        </p:spPr>
        <p:txBody>
          <a:bodyPr wrap="square" rtlCol="0" anchor="t">
            <a:spAutoFit/>
          </a:bodyPr>
          <a:lstStyle>
            <a:defPPr>
              <a:defRPr lang="zh-CN"/>
            </a:defPPr>
            <a:lvl1pPr>
              <a:defRPr sz="3200" b="1">
                <a:latin typeface="微软雅黑" panose="020B0503020204020204" charset="-122"/>
                <a:ea typeface="微软雅黑" panose="020B0503020204020204" charset="-122"/>
                <a:cs typeface="微软雅黑" panose="020B0503020204020204" charset="-122"/>
              </a:defRPr>
            </a:lvl1pPr>
          </a:lstStyle>
          <a:p>
            <a:r>
              <a:rPr lang="en-US" altLang="zh-CN" sz="2800">
                <a:latin typeface="微软雅黑" panose="020B0503020204020204" charset="-122"/>
                <a:ea typeface="微软雅黑" panose="020B0503020204020204" charset="-122"/>
                <a:cs typeface="微软雅黑" panose="020B0503020204020204" charset="-122"/>
              </a:rPr>
              <a:t>1)</a:t>
            </a:r>
            <a:r>
              <a:rPr lang="zh-CN" altLang="en-US" sz="2800">
                <a:latin typeface="微软雅黑" panose="020B0503020204020204" charset="-122"/>
                <a:ea typeface="微软雅黑" panose="020B0503020204020204" charset="-122"/>
                <a:cs typeface="微软雅黑" panose="020B0503020204020204" charset="-122"/>
              </a:rPr>
              <a:t>与</a:t>
            </a:r>
            <a:r>
              <a:rPr lang="zh-CN" altLang="en-US" sz="2800">
                <a:solidFill>
                  <a:srgbClr val="0070C0"/>
                </a:solidFill>
                <a:latin typeface="微软雅黑" panose="020B0503020204020204" charset="-122"/>
                <a:ea typeface="微软雅黑" panose="020B0503020204020204" charset="-122"/>
                <a:cs typeface="微软雅黑" panose="020B0503020204020204" charset="-122"/>
              </a:rPr>
              <a:t>酸碱指示剂</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2" name="Text Box 3"/>
          <p:cNvSpPr txBox="1">
            <a:spLocks noChangeArrowheads="1"/>
          </p:cNvSpPr>
          <p:nvPr>
            <p:custDataLst>
              <p:tags r:id="rId14"/>
            </p:custDataLst>
          </p:nvPr>
        </p:nvSpPr>
        <p:spPr bwMode="auto">
          <a:xfrm>
            <a:off x="3691132" y="2654103"/>
            <a:ext cx="3211034"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rgbClr val="FFFF00"/>
                </a:solidFill>
                <a:latin typeface="Times New Roman" panose="02020603050405020304" pitchFamily="18" charset="0"/>
                <a:ea typeface="宋体" panose="02010600030101010101" pitchFamily="2" charset="-122"/>
              </a:defRPr>
            </a:lvl1pPr>
            <a:lvl2pPr marL="742950" indent="-285750" eaLnBrk="0" hangingPunct="0">
              <a:defRPr sz="3600" b="1">
                <a:solidFill>
                  <a:srgbClr val="FFFF00"/>
                </a:solidFill>
                <a:latin typeface="Times New Roman" panose="02020603050405020304" pitchFamily="18" charset="0"/>
                <a:ea typeface="宋体" panose="02010600030101010101" pitchFamily="2" charset="-122"/>
              </a:defRPr>
            </a:lvl2pPr>
            <a:lvl3pPr marL="1143000" indent="-228600" eaLnBrk="0" hangingPunct="0">
              <a:defRPr sz="3600" b="1">
                <a:solidFill>
                  <a:srgbClr val="FFFF00"/>
                </a:solidFill>
                <a:latin typeface="Times New Roman" panose="02020603050405020304" pitchFamily="18" charset="0"/>
                <a:ea typeface="宋体" panose="02010600030101010101" pitchFamily="2" charset="-122"/>
              </a:defRPr>
            </a:lvl3pPr>
            <a:lvl4pPr marL="1600200" indent="-228600" eaLnBrk="0" hangingPunct="0">
              <a:defRPr sz="3600" b="1">
                <a:solidFill>
                  <a:srgbClr val="FFFF00"/>
                </a:solidFill>
                <a:latin typeface="Times New Roman" panose="02020603050405020304" pitchFamily="18" charset="0"/>
                <a:ea typeface="宋体" panose="02010600030101010101" pitchFamily="2" charset="-122"/>
              </a:defRPr>
            </a:lvl4pPr>
            <a:lvl5pPr marL="2057400" indent="-228600" eaLnBrk="0" hangingPunct="0">
              <a:defRPr sz="3600" b="1">
                <a:solidFill>
                  <a:srgbClr val="FFFF00"/>
                </a:solidFill>
                <a:latin typeface="Times New Roman" panose="02020603050405020304" pitchFamily="18" charset="0"/>
                <a:ea typeface="宋体" panose="02010600030101010101" pitchFamily="2" charset="-122"/>
              </a:defRPr>
            </a:lvl5pPr>
            <a:lvl6pPr marL="25146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6pPr>
            <a:lvl7pPr marL="29718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7pPr>
            <a:lvl8pPr marL="34290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8pPr>
            <a:lvl9pPr marL="38862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9pPr>
          </a:lstStyle>
          <a:p>
            <a:pPr algn="l" eaLnBrk="1" hangingPunct="1"/>
            <a:r>
              <a:rPr kumimoji="1" lang="zh-CN" altLang="en-US" sz="2800">
                <a:solidFill>
                  <a:schemeClr val="tx1"/>
                </a:solidFill>
                <a:latin typeface="微软雅黑" panose="020B0503020204020204" charset="-122"/>
                <a:ea typeface="微软雅黑" panose="020B0503020204020204" charset="-122"/>
              </a:rPr>
              <a:t>使紫色石蕊</a:t>
            </a:r>
            <a:r>
              <a:rPr kumimoji="1" lang="zh-CN" altLang="en-US" sz="2800">
                <a:solidFill>
                  <a:srgbClr val="C00000"/>
                </a:solidFill>
                <a:latin typeface="微软雅黑" panose="020B0503020204020204" charset="-122"/>
                <a:ea typeface="微软雅黑" panose="020B0503020204020204" charset="-122"/>
              </a:rPr>
              <a:t>变红</a:t>
            </a:r>
            <a:endParaRPr kumimoji="1" lang="en-US" altLang="zh-CN" sz="2800">
              <a:solidFill>
                <a:srgbClr val="C00000"/>
              </a:solidFill>
              <a:latin typeface="微软雅黑" panose="020B0503020204020204" charset="-122"/>
              <a:ea typeface="微软雅黑" panose="020B0503020204020204" charset="-122"/>
            </a:endParaRPr>
          </a:p>
        </p:txBody>
      </p:sp>
      <p:sp>
        <p:nvSpPr>
          <p:cNvPr id="25" name="Text Box 3"/>
          <p:cNvSpPr txBox="1">
            <a:spLocks noChangeArrowheads="1"/>
          </p:cNvSpPr>
          <p:nvPr>
            <p:custDataLst>
              <p:tags r:id="rId15"/>
            </p:custDataLst>
          </p:nvPr>
        </p:nvSpPr>
        <p:spPr bwMode="auto">
          <a:xfrm>
            <a:off x="3414907" y="3364233"/>
            <a:ext cx="7711890"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rgbClr val="FFFF00"/>
                </a:solidFill>
                <a:latin typeface="Times New Roman" panose="02020603050405020304" pitchFamily="18" charset="0"/>
                <a:ea typeface="宋体" panose="02010600030101010101" pitchFamily="2" charset="-122"/>
              </a:defRPr>
            </a:lvl1pPr>
            <a:lvl2pPr marL="742950" indent="-285750" eaLnBrk="0" hangingPunct="0">
              <a:defRPr sz="3600" b="1">
                <a:solidFill>
                  <a:srgbClr val="FFFF00"/>
                </a:solidFill>
                <a:latin typeface="Times New Roman" panose="02020603050405020304" pitchFamily="18" charset="0"/>
                <a:ea typeface="宋体" panose="02010600030101010101" pitchFamily="2" charset="-122"/>
              </a:defRPr>
            </a:lvl2pPr>
            <a:lvl3pPr marL="1143000" indent="-228600" eaLnBrk="0" hangingPunct="0">
              <a:defRPr sz="3600" b="1">
                <a:solidFill>
                  <a:srgbClr val="FFFF00"/>
                </a:solidFill>
                <a:latin typeface="Times New Roman" panose="02020603050405020304" pitchFamily="18" charset="0"/>
                <a:ea typeface="宋体" panose="02010600030101010101" pitchFamily="2" charset="-122"/>
              </a:defRPr>
            </a:lvl3pPr>
            <a:lvl4pPr marL="1600200" indent="-228600" eaLnBrk="0" hangingPunct="0">
              <a:defRPr sz="3600" b="1">
                <a:solidFill>
                  <a:srgbClr val="FFFF00"/>
                </a:solidFill>
                <a:latin typeface="Times New Roman" panose="02020603050405020304" pitchFamily="18" charset="0"/>
                <a:ea typeface="宋体" panose="02010600030101010101" pitchFamily="2" charset="-122"/>
              </a:defRPr>
            </a:lvl4pPr>
            <a:lvl5pPr marL="2057400" indent="-228600" eaLnBrk="0" hangingPunct="0">
              <a:defRPr sz="3600" b="1">
                <a:solidFill>
                  <a:srgbClr val="FFFF00"/>
                </a:solidFill>
                <a:latin typeface="Times New Roman" panose="02020603050405020304" pitchFamily="18" charset="0"/>
                <a:ea typeface="宋体" panose="02010600030101010101" pitchFamily="2" charset="-122"/>
              </a:defRPr>
            </a:lvl5pPr>
            <a:lvl6pPr marL="25146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6pPr>
            <a:lvl7pPr marL="29718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7pPr>
            <a:lvl8pPr marL="34290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8pPr>
            <a:lvl9pPr marL="38862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9pPr>
          </a:lstStyle>
          <a:p>
            <a:pPr eaLnBrk="1" hangingPunct="1"/>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2CH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COOH + 2</a:t>
            </a:r>
            <a:r>
              <a:rPr kumimoji="1"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Na</a:t>
            </a:r>
            <a:r>
              <a:rPr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 → </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2CH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COONa + </a:t>
            </a:r>
            <a:r>
              <a:rPr kumimoji="1" lang="en-US" altLang="zh-CN" sz="3200" b="0">
                <a:solidFill>
                  <a:srgbClr val="C00000"/>
                </a:solidFill>
                <a:latin typeface="Times New Roman Regular" panose="02020603050405020304" charset="0"/>
                <a:ea typeface="微软雅黑" panose="020B0503020204020204" charset="-122"/>
                <a:cs typeface="Times New Roman Regular" panose="02020603050405020304" charset="0"/>
              </a:rPr>
              <a:t>H</a:t>
            </a:r>
            <a:r>
              <a:rPr kumimoji="1" lang="en-US" altLang="zh-CN" sz="3200" b="0" baseline="-25000">
                <a:solidFill>
                  <a:srgbClr val="C00000"/>
                </a:solidFill>
                <a:latin typeface="Times New Roman Regular" panose="02020603050405020304" charset="0"/>
                <a:ea typeface="微软雅黑" panose="020B0503020204020204" charset="-122"/>
                <a:cs typeface="Times New Roman Regular" panose="02020603050405020304" charset="0"/>
              </a:rPr>
              <a:t>2</a:t>
            </a:r>
            <a:r>
              <a:rPr kumimoji="1" lang="en-US" altLang="zh-CN" sz="3200" b="0">
                <a:solidFill>
                  <a:srgbClr val="C00000"/>
                </a:solidFill>
                <a:latin typeface="Times New Roman Regular" panose="02020603050405020304" charset="0"/>
                <a:ea typeface="微软雅黑" panose="020B0503020204020204" charset="-122"/>
                <a:cs typeface="Times New Roman Regular" panose="02020603050405020304" charset="0"/>
              </a:rPr>
              <a:t>↑</a:t>
            </a:r>
            <a:endParaRPr kumimoji="1" lang="en-US" altLang="zh-CN" sz="3200" b="0">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sp>
        <p:nvSpPr>
          <p:cNvPr id="27" name="文本框 7"/>
          <p:cNvSpPr txBox="1"/>
          <p:nvPr>
            <p:custDataLst>
              <p:tags r:id="rId16"/>
            </p:custDataLst>
          </p:nvPr>
        </p:nvSpPr>
        <p:spPr>
          <a:xfrm>
            <a:off x="714375" y="4169020"/>
            <a:ext cx="2847975" cy="521970"/>
          </a:xfrm>
          <a:prstGeom prst="rect">
            <a:avLst/>
          </a:prstGeom>
          <a:solidFill>
            <a:schemeClr val="accent5">
              <a:lumMod val="20000"/>
              <a:lumOff val="80000"/>
            </a:schemeClr>
          </a:solidFill>
        </p:spPr>
        <p:txBody>
          <a:bodyPr wrap="square" rtlCol="0" anchor="t">
            <a:spAutoFit/>
          </a:bodyPr>
          <a:lstStyle>
            <a:defPPr>
              <a:defRPr lang="zh-CN"/>
            </a:defPPr>
            <a:lvl1pPr>
              <a:defRPr sz="3200" b="1">
                <a:latin typeface="微软雅黑" panose="020B0503020204020204" charset="-122"/>
                <a:ea typeface="微软雅黑" panose="020B0503020204020204" charset="-122"/>
                <a:cs typeface="微软雅黑" panose="020B0503020204020204" charset="-122"/>
              </a:defRPr>
            </a:lvl1pPr>
          </a:lstStyle>
          <a:p>
            <a:r>
              <a:rPr lang="en-US" altLang="zh-CN" sz="2800">
                <a:latin typeface="微软雅黑" panose="020B0503020204020204" charset="-122"/>
                <a:ea typeface="微软雅黑" panose="020B0503020204020204" charset="-122"/>
                <a:cs typeface="微软雅黑" panose="020B0503020204020204" charset="-122"/>
              </a:rPr>
              <a:t>3)</a:t>
            </a:r>
            <a:r>
              <a:rPr lang="zh-CN" altLang="en-US" sz="2800">
                <a:latin typeface="微软雅黑" panose="020B0503020204020204" charset="-122"/>
                <a:ea typeface="微软雅黑" panose="020B0503020204020204" charset="-122"/>
                <a:cs typeface="微软雅黑" panose="020B0503020204020204" charset="-122"/>
              </a:rPr>
              <a:t>与</a:t>
            </a:r>
            <a:r>
              <a:rPr lang="zh-CN" altLang="en-US" sz="2800">
                <a:solidFill>
                  <a:srgbClr val="0070C0"/>
                </a:solidFill>
                <a:latin typeface="微软雅黑" panose="020B0503020204020204" charset="-122"/>
                <a:ea typeface="微软雅黑" panose="020B0503020204020204" charset="-122"/>
                <a:cs typeface="微软雅黑" panose="020B0503020204020204" charset="-122"/>
              </a:rPr>
              <a:t>碱性氧化物</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28" name="Text Box 11"/>
          <p:cNvSpPr txBox="1">
            <a:spLocks noChangeArrowheads="1"/>
          </p:cNvSpPr>
          <p:nvPr>
            <p:custDataLst>
              <p:tags r:id="rId17"/>
            </p:custDataLst>
          </p:nvPr>
        </p:nvSpPr>
        <p:spPr bwMode="auto">
          <a:xfrm>
            <a:off x="3681035" y="4138242"/>
            <a:ext cx="7796590"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rgbClr val="FFFF00"/>
                </a:solidFill>
                <a:latin typeface="Times New Roman" panose="02020603050405020304" pitchFamily="18" charset="0"/>
                <a:ea typeface="宋体" panose="02010600030101010101" pitchFamily="2" charset="-122"/>
              </a:defRPr>
            </a:lvl1pPr>
            <a:lvl2pPr marL="742950" indent="-285750" eaLnBrk="0" hangingPunct="0">
              <a:defRPr sz="3600" b="1">
                <a:solidFill>
                  <a:srgbClr val="FFFF00"/>
                </a:solidFill>
                <a:latin typeface="Times New Roman" panose="02020603050405020304" pitchFamily="18" charset="0"/>
                <a:ea typeface="宋体" panose="02010600030101010101" pitchFamily="2" charset="-122"/>
              </a:defRPr>
            </a:lvl2pPr>
            <a:lvl3pPr marL="1143000" indent="-228600" eaLnBrk="0" hangingPunct="0">
              <a:defRPr sz="3600" b="1">
                <a:solidFill>
                  <a:srgbClr val="FFFF00"/>
                </a:solidFill>
                <a:latin typeface="Times New Roman" panose="02020603050405020304" pitchFamily="18" charset="0"/>
                <a:ea typeface="宋体" panose="02010600030101010101" pitchFamily="2" charset="-122"/>
              </a:defRPr>
            </a:lvl3pPr>
            <a:lvl4pPr marL="1600200" indent="-228600" eaLnBrk="0" hangingPunct="0">
              <a:defRPr sz="3600" b="1">
                <a:solidFill>
                  <a:srgbClr val="FFFF00"/>
                </a:solidFill>
                <a:latin typeface="Times New Roman" panose="02020603050405020304" pitchFamily="18" charset="0"/>
                <a:ea typeface="宋体" panose="02010600030101010101" pitchFamily="2" charset="-122"/>
              </a:defRPr>
            </a:lvl4pPr>
            <a:lvl5pPr marL="2057400" indent="-228600" eaLnBrk="0" hangingPunct="0">
              <a:defRPr sz="3600" b="1">
                <a:solidFill>
                  <a:srgbClr val="FFFF00"/>
                </a:solidFill>
                <a:latin typeface="Times New Roman" panose="02020603050405020304" pitchFamily="18" charset="0"/>
                <a:ea typeface="宋体" panose="02010600030101010101" pitchFamily="2" charset="-122"/>
              </a:defRPr>
            </a:lvl5pPr>
            <a:lvl6pPr marL="25146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6pPr>
            <a:lvl7pPr marL="29718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7pPr>
            <a:lvl8pPr marL="34290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8pPr>
            <a:lvl9pPr marL="38862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9pPr>
          </a:lstStyle>
          <a:p>
            <a:pPr eaLnBrk="1" hangingPunct="1"/>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2CH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COOH+</a:t>
            </a:r>
            <a:r>
              <a:rPr kumimoji="1"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CaO</a:t>
            </a:r>
            <a:r>
              <a:rPr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 → </a:t>
            </a:r>
            <a:r>
              <a:rPr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2</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Ca + 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2</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O</a:t>
            </a:r>
            <a:endPar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endParaRPr>
          </a:p>
        </p:txBody>
      </p:sp>
      <p:sp>
        <p:nvSpPr>
          <p:cNvPr id="31" name="文本框 9"/>
          <p:cNvSpPr txBox="1"/>
          <p:nvPr>
            <p:custDataLst>
              <p:tags r:id="rId18"/>
            </p:custDataLst>
          </p:nvPr>
        </p:nvSpPr>
        <p:spPr>
          <a:xfrm>
            <a:off x="714376" y="5683937"/>
            <a:ext cx="2193478" cy="521970"/>
          </a:xfrm>
          <a:prstGeom prst="rect">
            <a:avLst/>
          </a:prstGeom>
          <a:solidFill>
            <a:schemeClr val="accent5">
              <a:lumMod val="20000"/>
              <a:lumOff val="80000"/>
            </a:schemeClr>
          </a:solidFill>
        </p:spPr>
        <p:txBody>
          <a:bodyPr wrap="square" rtlCol="0" anchor="t">
            <a:spAutoFit/>
          </a:bodyPr>
          <a:lstStyle>
            <a:defPPr>
              <a:defRPr lang="zh-CN"/>
            </a:defPPr>
            <a:lvl1pPr>
              <a:defRPr sz="3200" b="1">
                <a:latin typeface="微软雅黑" panose="020B0503020204020204" charset="-122"/>
                <a:ea typeface="微软雅黑" panose="020B0503020204020204" charset="-122"/>
                <a:cs typeface="微软雅黑" panose="020B0503020204020204" charset="-122"/>
              </a:defRPr>
            </a:lvl1pPr>
          </a:lstStyle>
          <a:p>
            <a:r>
              <a:rPr lang="en-US" altLang="zh-CN" sz="2800">
                <a:latin typeface="微软雅黑" panose="020B0503020204020204" charset="-122"/>
                <a:ea typeface="微软雅黑" panose="020B0503020204020204" charset="-122"/>
                <a:cs typeface="微软雅黑" panose="020B0503020204020204" charset="-122"/>
              </a:rPr>
              <a:t>5)</a:t>
            </a:r>
            <a:r>
              <a:rPr lang="zh-CN" altLang="en-US" sz="2800">
                <a:latin typeface="微软雅黑" panose="020B0503020204020204" charset="-122"/>
                <a:ea typeface="微软雅黑" panose="020B0503020204020204" charset="-122"/>
                <a:cs typeface="微软雅黑" panose="020B0503020204020204" charset="-122"/>
              </a:rPr>
              <a:t>与</a:t>
            </a:r>
            <a:r>
              <a:rPr lang="zh-CN" altLang="en-US" sz="2800">
                <a:solidFill>
                  <a:srgbClr val="0070C0"/>
                </a:solidFill>
                <a:latin typeface="微软雅黑" panose="020B0503020204020204" charset="-122"/>
                <a:ea typeface="微软雅黑" panose="020B0503020204020204" charset="-122"/>
                <a:cs typeface="微软雅黑" panose="020B0503020204020204" charset="-122"/>
              </a:rPr>
              <a:t>某些盐</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32" name="文本框 10"/>
          <p:cNvSpPr txBox="1"/>
          <p:nvPr>
            <p:custDataLst>
              <p:tags r:id="rId19"/>
            </p:custDataLst>
          </p:nvPr>
        </p:nvSpPr>
        <p:spPr>
          <a:xfrm>
            <a:off x="714376" y="4929305"/>
            <a:ext cx="1630472" cy="521970"/>
          </a:xfrm>
          <a:prstGeom prst="rect">
            <a:avLst/>
          </a:prstGeom>
          <a:solidFill>
            <a:schemeClr val="accent5">
              <a:lumMod val="20000"/>
              <a:lumOff val="80000"/>
            </a:schemeClr>
          </a:solidFill>
        </p:spPr>
        <p:txBody>
          <a:bodyPr wrap="square" rtlCol="0" anchor="t">
            <a:spAutoFit/>
          </a:bodyPr>
          <a:lstStyle>
            <a:defPPr>
              <a:defRPr lang="zh-CN"/>
            </a:defPPr>
            <a:lvl1pPr>
              <a:defRPr sz="3200" b="1">
                <a:latin typeface="微软雅黑" panose="020B0503020204020204" charset="-122"/>
                <a:ea typeface="微软雅黑" panose="020B0503020204020204" charset="-122"/>
                <a:cs typeface="微软雅黑" panose="020B0503020204020204" charset="-122"/>
              </a:defRPr>
            </a:lvl1pPr>
          </a:lstStyle>
          <a:p>
            <a:r>
              <a:rPr lang="en-US" altLang="zh-CN" sz="2800">
                <a:latin typeface="微软雅黑" panose="020B0503020204020204" charset="-122"/>
                <a:ea typeface="微软雅黑" panose="020B0503020204020204" charset="-122"/>
                <a:cs typeface="微软雅黑" panose="020B0503020204020204" charset="-122"/>
              </a:rPr>
              <a:t>4)</a:t>
            </a:r>
            <a:r>
              <a:rPr lang="zh-CN" altLang="en-US" sz="2800">
                <a:latin typeface="微软雅黑" panose="020B0503020204020204" charset="-122"/>
                <a:ea typeface="微软雅黑" panose="020B0503020204020204" charset="-122"/>
                <a:cs typeface="微软雅黑" panose="020B0503020204020204" charset="-122"/>
              </a:rPr>
              <a:t>与</a:t>
            </a:r>
            <a:r>
              <a:rPr lang="zh-CN" altLang="en-US" sz="2800">
                <a:solidFill>
                  <a:srgbClr val="0070C0"/>
                </a:solidFill>
                <a:latin typeface="微软雅黑" panose="020B0503020204020204" charset="-122"/>
                <a:ea typeface="微软雅黑" panose="020B0503020204020204" charset="-122"/>
                <a:cs typeface="微软雅黑" panose="020B0503020204020204" charset="-122"/>
              </a:rPr>
              <a:t>碱</a:t>
            </a:r>
            <a:r>
              <a:rPr lang="en-US" altLang="zh-CN" sz="2800">
                <a:latin typeface="微软雅黑" panose="020B0503020204020204" charset="-122"/>
                <a:ea typeface="微软雅黑" panose="020B0503020204020204" charset="-122"/>
                <a:cs typeface="微软雅黑" panose="020B0503020204020204" charset="-122"/>
              </a:rPr>
              <a:t> </a:t>
            </a:r>
            <a:r>
              <a:rPr lang="zh-CN" altLang="en-US" sz="2800">
                <a:latin typeface="微软雅黑" panose="020B0503020204020204" charset="-122"/>
                <a:ea typeface="微软雅黑" panose="020B0503020204020204" charset="-122"/>
                <a:cs typeface="微软雅黑" panose="020B0503020204020204"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33" name="Text Box 4"/>
          <p:cNvSpPr txBox="1">
            <a:spLocks noChangeArrowheads="1"/>
          </p:cNvSpPr>
          <p:nvPr>
            <p:custDataLst>
              <p:tags r:id="rId20"/>
            </p:custDataLst>
          </p:nvPr>
        </p:nvSpPr>
        <p:spPr bwMode="auto">
          <a:xfrm>
            <a:off x="2452466" y="4895701"/>
            <a:ext cx="7981221" cy="583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rgbClr val="FFFF00"/>
                </a:solidFill>
                <a:latin typeface="Times New Roman" panose="02020603050405020304" pitchFamily="18" charset="0"/>
                <a:ea typeface="宋体" panose="02010600030101010101" pitchFamily="2" charset="-122"/>
              </a:defRPr>
            </a:lvl1pPr>
            <a:lvl2pPr marL="742950" indent="-285750" eaLnBrk="0" hangingPunct="0">
              <a:defRPr sz="3600" b="1">
                <a:solidFill>
                  <a:srgbClr val="FFFF00"/>
                </a:solidFill>
                <a:latin typeface="Times New Roman" panose="02020603050405020304" pitchFamily="18" charset="0"/>
                <a:ea typeface="宋体" panose="02010600030101010101" pitchFamily="2" charset="-122"/>
              </a:defRPr>
            </a:lvl2pPr>
            <a:lvl3pPr marL="1143000" indent="-228600" eaLnBrk="0" hangingPunct="0">
              <a:defRPr sz="3600" b="1">
                <a:solidFill>
                  <a:srgbClr val="FFFF00"/>
                </a:solidFill>
                <a:latin typeface="Times New Roman" panose="02020603050405020304" pitchFamily="18" charset="0"/>
                <a:ea typeface="宋体" panose="02010600030101010101" pitchFamily="2" charset="-122"/>
              </a:defRPr>
            </a:lvl3pPr>
            <a:lvl4pPr marL="1600200" indent="-228600" eaLnBrk="0" hangingPunct="0">
              <a:defRPr sz="3600" b="1">
                <a:solidFill>
                  <a:srgbClr val="FFFF00"/>
                </a:solidFill>
                <a:latin typeface="Times New Roman" panose="02020603050405020304" pitchFamily="18" charset="0"/>
                <a:ea typeface="宋体" panose="02010600030101010101" pitchFamily="2" charset="-122"/>
              </a:defRPr>
            </a:lvl4pPr>
            <a:lvl5pPr marL="2057400" indent="-228600" eaLnBrk="0" hangingPunct="0">
              <a:defRPr sz="3600" b="1">
                <a:solidFill>
                  <a:srgbClr val="FFFF00"/>
                </a:solidFill>
                <a:latin typeface="Times New Roman" panose="02020603050405020304" pitchFamily="18" charset="0"/>
                <a:ea typeface="宋体" panose="02010600030101010101" pitchFamily="2" charset="-122"/>
              </a:defRPr>
            </a:lvl5pPr>
            <a:lvl6pPr marL="25146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6pPr>
            <a:lvl7pPr marL="29718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7pPr>
            <a:lvl8pPr marL="34290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8pPr>
            <a:lvl9pPr marL="38862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9pPr>
          </a:lstStyle>
          <a:p>
            <a:pPr eaLnBrk="1" hangingPunct="1"/>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COOH  + </a:t>
            </a:r>
            <a:r>
              <a:rPr kumimoji="1"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NaOH</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 </a:t>
            </a:r>
            <a:r>
              <a:rPr lang="en-US" altLang="zh-CN" sz="3200" b="0">
                <a:solidFill>
                  <a:srgbClr val="FF0000"/>
                </a:solidFill>
                <a:latin typeface="Times New Roman Regular" panose="02020603050405020304" charset="0"/>
                <a:ea typeface="微软雅黑" panose="020B0503020204020204" charset="-122"/>
                <a:cs typeface="Times New Roman Regular" panose="02020603050405020304" charset="0"/>
              </a:rPr>
              <a:t>→ </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COONa +  H</a:t>
            </a:r>
            <a:r>
              <a:rPr kumimoji="1" lang="en-US" altLang="zh-CN" sz="3200" b="0" baseline="-25000">
                <a:solidFill>
                  <a:schemeClr val="tx1"/>
                </a:solidFill>
                <a:latin typeface="Times New Roman Regular" panose="02020603050405020304" charset="0"/>
                <a:ea typeface="微软雅黑" panose="020B0503020204020204" charset="-122"/>
                <a:cs typeface="Times New Roman Regular" panose="02020603050405020304" charset="0"/>
              </a:rPr>
              <a:t>2</a:t>
            </a:r>
            <a:r>
              <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rPr>
              <a:t>O</a:t>
            </a:r>
            <a:endParaRPr kumimoji="1" lang="en-US" altLang="zh-CN" sz="3200" b="0">
              <a:solidFill>
                <a:schemeClr val="tx1"/>
              </a:solidFill>
              <a:latin typeface="Times New Roman Regular" panose="02020603050405020304" charset="0"/>
              <a:ea typeface="微软雅黑" panose="020B0503020204020204" charset="-122"/>
              <a:cs typeface="Times New Roman Regular" panose="02020603050405020304" charset="0"/>
            </a:endParaRPr>
          </a:p>
        </p:txBody>
      </p:sp>
      <p:sp>
        <p:nvSpPr>
          <p:cNvPr id="34" name="Text Box 2"/>
          <p:cNvSpPr txBox="1">
            <a:spLocks noChangeArrowheads="1"/>
          </p:cNvSpPr>
          <p:nvPr>
            <p:custDataLst>
              <p:tags r:id="rId21"/>
            </p:custDataLst>
          </p:nvPr>
        </p:nvSpPr>
        <p:spPr bwMode="auto">
          <a:xfrm>
            <a:off x="3000779" y="5653159"/>
            <a:ext cx="8952691" cy="553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3600" b="1">
                <a:solidFill>
                  <a:srgbClr val="FFFF00"/>
                </a:solidFill>
                <a:latin typeface="Times New Roman" panose="02020603050405020304" pitchFamily="18" charset="0"/>
                <a:ea typeface="宋体" panose="02010600030101010101" pitchFamily="2" charset="-122"/>
              </a:defRPr>
            </a:lvl1pPr>
            <a:lvl2pPr marL="742950" indent="-285750" eaLnBrk="0" hangingPunct="0">
              <a:defRPr sz="3600" b="1">
                <a:solidFill>
                  <a:srgbClr val="FFFF00"/>
                </a:solidFill>
                <a:latin typeface="Times New Roman" panose="02020603050405020304" pitchFamily="18" charset="0"/>
                <a:ea typeface="宋体" panose="02010600030101010101" pitchFamily="2" charset="-122"/>
              </a:defRPr>
            </a:lvl2pPr>
            <a:lvl3pPr marL="1143000" indent="-228600" eaLnBrk="0" hangingPunct="0">
              <a:defRPr sz="3600" b="1">
                <a:solidFill>
                  <a:srgbClr val="FFFF00"/>
                </a:solidFill>
                <a:latin typeface="Times New Roman" panose="02020603050405020304" pitchFamily="18" charset="0"/>
                <a:ea typeface="宋体" panose="02010600030101010101" pitchFamily="2" charset="-122"/>
              </a:defRPr>
            </a:lvl3pPr>
            <a:lvl4pPr marL="1600200" indent="-228600" eaLnBrk="0" hangingPunct="0">
              <a:defRPr sz="3600" b="1">
                <a:solidFill>
                  <a:srgbClr val="FFFF00"/>
                </a:solidFill>
                <a:latin typeface="Times New Roman" panose="02020603050405020304" pitchFamily="18" charset="0"/>
                <a:ea typeface="宋体" panose="02010600030101010101" pitchFamily="2" charset="-122"/>
              </a:defRPr>
            </a:lvl4pPr>
            <a:lvl5pPr marL="2057400" indent="-228600" eaLnBrk="0" hangingPunct="0">
              <a:defRPr sz="3600" b="1">
                <a:solidFill>
                  <a:srgbClr val="FFFF00"/>
                </a:solidFill>
                <a:latin typeface="Times New Roman" panose="02020603050405020304" pitchFamily="18" charset="0"/>
                <a:ea typeface="宋体" panose="02010600030101010101" pitchFamily="2" charset="-122"/>
              </a:defRPr>
            </a:lvl5pPr>
            <a:lvl6pPr marL="25146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6pPr>
            <a:lvl7pPr marL="29718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7pPr>
            <a:lvl8pPr marL="34290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8pPr>
            <a:lvl9pPr marL="3886200" indent="-228600" algn="ctr" eaLnBrk="0" fontAlgn="base" hangingPunct="0">
              <a:spcBef>
                <a:spcPct val="50000"/>
              </a:spcBef>
              <a:spcAft>
                <a:spcPct val="0"/>
              </a:spcAft>
              <a:defRPr sz="3600" b="1">
                <a:solidFill>
                  <a:srgbClr val="FFFF00"/>
                </a:solidFill>
                <a:latin typeface="Times New Roman" panose="02020603050405020304" pitchFamily="18" charset="0"/>
                <a:ea typeface="宋体" panose="02010600030101010101" pitchFamily="2" charset="-122"/>
              </a:defRPr>
            </a:lvl9pPr>
          </a:lstStyle>
          <a:p>
            <a:pPr eaLnBrk="1" hangingPunct="1"/>
            <a:r>
              <a:rPr kumimoji="1" lang="en-US" altLang="zh-CN" sz="3000" b="0">
                <a:solidFill>
                  <a:schemeClr val="tx1"/>
                </a:solidFill>
                <a:latin typeface="Times New Roman Regular" panose="02020603050405020304" charset="0"/>
                <a:ea typeface="微软雅黑" panose="020B0503020204020204" charset="-122"/>
                <a:cs typeface="Times New Roman Regular" panose="02020603050405020304" charset="0"/>
              </a:rPr>
              <a:t>CH</a:t>
            </a:r>
            <a:r>
              <a:rPr kumimoji="1" lang="en-US" altLang="zh-CN" sz="30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000" b="0">
                <a:solidFill>
                  <a:schemeClr val="tx1"/>
                </a:solidFill>
                <a:latin typeface="Times New Roman Regular" panose="02020603050405020304" charset="0"/>
                <a:ea typeface="微软雅黑" panose="020B0503020204020204" charset="-122"/>
                <a:cs typeface="Times New Roman Regular" panose="02020603050405020304" charset="0"/>
              </a:rPr>
              <a:t>COOH+</a:t>
            </a:r>
            <a:r>
              <a:rPr kumimoji="1" lang="en-US" altLang="zh-CN" sz="3000" b="0">
                <a:solidFill>
                  <a:srgbClr val="FF0000"/>
                </a:solidFill>
                <a:latin typeface="Times New Roman Regular" panose="02020603050405020304" charset="0"/>
                <a:ea typeface="微软雅黑" panose="020B0503020204020204" charset="-122"/>
                <a:cs typeface="Times New Roman Regular" panose="02020603050405020304" charset="0"/>
              </a:rPr>
              <a:t>NaHCO</a:t>
            </a:r>
            <a:r>
              <a:rPr kumimoji="1" lang="en-US" altLang="zh-CN" sz="3000" b="0" baseline="-25000">
                <a:solidFill>
                  <a:srgbClr val="FF0000"/>
                </a:solidFill>
                <a:latin typeface="Times New Roman Regular" panose="02020603050405020304" charset="0"/>
                <a:ea typeface="微软雅黑" panose="020B0503020204020204" charset="-122"/>
                <a:cs typeface="Times New Roman Regular" panose="02020603050405020304" charset="0"/>
              </a:rPr>
              <a:t>3</a:t>
            </a:r>
            <a:r>
              <a:rPr kumimoji="1" lang="en-US" altLang="zh-CN" sz="3000" b="0" baseline="-25000">
                <a:solidFill>
                  <a:schemeClr val="tx1"/>
                </a:solidFill>
                <a:latin typeface="Times New Roman Regular" panose="02020603050405020304" charset="0"/>
                <a:ea typeface="微软雅黑" panose="020B0503020204020204" charset="-122"/>
                <a:cs typeface="Times New Roman Regular" panose="02020603050405020304" charset="0"/>
              </a:rPr>
              <a:t> </a:t>
            </a:r>
            <a:r>
              <a:rPr lang="en-US" altLang="zh-CN" sz="3000" b="0">
                <a:solidFill>
                  <a:srgbClr val="FF0000"/>
                </a:solidFill>
                <a:latin typeface="Times New Roman Regular" panose="02020603050405020304" charset="0"/>
                <a:ea typeface="微软雅黑" panose="020B0503020204020204" charset="-122"/>
                <a:cs typeface="Times New Roman Regular" panose="02020603050405020304" charset="0"/>
              </a:rPr>
              <a:t>→ </a:t>
            </a:r>
            <a:r>
              <a:rPr kumimoji="1" lang="en-US" altLang="zh-CN" sz="3000" b="0">
                <a:solidFill>
                  <a:schemeClr val="tx1"/>
                </a:solidFill>
                <a:latin typeface="Times New Roman Regular" panose="02020603050405020304" charset="0"/>
                <a:ea typeface="微软雅黑" panose="020B0503020204020204" charset="-122"/>
                <a:cs typeface="Times New Roman Regular" panose="02020603050405020304" charset="0"/>
              </a:rPr>
              <a:t>CH</a:t>
            </a:r>
            <a:r>
              <a:rPr kumimoji="1" lang="en-US" altLang="zh-CN" sz="3000" b="0" baseline="-25000">
                <a:solidFill>
                  <a:schemeClr val="tx1"/>
                </a:solidFill>
                <a:latin typeface="Times New Roman Regular" panose="02020603050405020304" charset="0"/>
                <a:ea typeface="微软雅黑" panose="020B0503020204020204" charset="-122"/>
                <a:cs typeface="Times New Roman Regular" panose="02020603050405020304" charset="0"/>
              </a:rPr>
              <a:t>3</a:t>
            </a:r>
            <a:r>
              <a:rPr kumimoji="1" lang="en-US" altLang="zh-CN" sz="3000" b="0">
                <a:solidFill>
                  <a:schemeClr val="tx1"/>
                </a:solidFill>
                <a:latin typeface="Times New Roman Regular" panose="02020603050405020304" charset="0"/>
                <a:ea typeface="微软雅黑" panose="020B0503020204020204" charset="-122"/>
                <a:cs typeface="Times New Roman Regular" panose="02020603050405020304" charset="0"/>
              </a:rPr>
              <a:t>COONa+H</a:t>
            </a:r>
            <a:r>
              <a:rPr kumimoji="1" lang="en-US" altLang="zh-CN" sz="3000" b="0" baseline="-25000">
                <a:solidFill>
                  <a:schemeClr val="tx1"/>
                </a:solidFill>
                <a:latin typeface="Times New Roman Regular" panose="02020603050405020304" charset="0"/>
                <a:ea typeface="微软雅黑" panose="020B0503020204020204" charset="-122"/>
                <a:cs typeface="Times New Roman Regular" panose="02020603050405020304" charset="0"/>
              </a:rPr>
              <a:t>2</a:t>
            </a:r>
            <a:r>
              <a:rPr kumimoji="1" lang="en-US" altLang="zh-CN" sz="3000" b="0">
                <a:solidFill>
                  <a:schemeClr val="tx1"/>
                </a:solidFill>
                <a:latin typeface="Times New Roman Regular" panose="02020603050405020304" charset="0"/>
                <a:ea typeface="微软雅黑" panose="020B0503020204020204" charset="-122"/>
                <a:cs typeface="Times New Roman Regular" panose="02020603050405020304" charset="0"/>
              </a:rPr>
              <a:t>O+</a:t>
            </a:r>
            <a:r>
              <a:rPr kumimoji="1" lang="en-US" altLang="zh-CN" sz="3000" b="0">
                <a:solidFill>
                  <a:srgbClr val="C00000"/>
                </a:solidFill>
                <a:latin typeface="Times New Roman Regular" panose="02020603050405020304" charset="0"/>
                <a:ea typeface="微软雅黑" panose="020B0503020204020204" charset="-122"/>
                <a:cs typeface="Times New Roman Regular" panose="02020603050405020304" charset="0"/>
              </a:rPr>
              <a:t>CO</a:t>
            </a:r>
            <a:r>
              <a:rPr kumimoji="1" lang="en-US" altLang="zh-CN" sz="3000" b="0" baseline="-25000">
                <a:solidFill>
                  <a:srgbClr val="C00000"/>
                </a:solidFill>
                <a:latin typeface="Times New Roman Regular" panose="02020603050405020304" charset="0"/>
                <a:ea typeface="微软雅黑" panose="020B0503020204020204" charset="-122"/>
                <a:cs typeface="Times New Roman Regular" panose="02020603050405020304" charset="0"/>
              </a:rPr>
              <a:t>2</a:t>
            </a:r>
            <a:r>
              <a:rPr kumimoji="1" lang="en-US" altLang="zh-CN" sz="3000" b="0">
                <a:solidFill>
                  <a:srgbClr val="C00000"/>
                </a:solidFill>
                <a:latin typeface="Times New Roman Regular" panose="02020603050405020304" charset="0"/>
                <a:ea typeface="微软雅黑" panose="020B0503020204020204" charset="-122"/>
                <a:cs typeface="Times New Roman Regular" panose="02020603050405020304" charset="0"/>
              </a:rPr>
              <a:t>↑</a:t>
            </a:r>
            <a:endParaRPr kumimoji="1" lang="en-US" altLang="zh-CN" sz="3000" b="0">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pic>
        <p:nvPicPr>
          <p:cNvPr id="36" name="高中化学选择性必修三课本实验视频【补充实验】乙酸的酸性">
            <a:hlinkClick r:id="" action="ppaction://media"/>
          </p:cNvPr>
          <p:cNvPicPr>
            <a:picLocks noChangeAspect="1"/>
          </p:cNvPicPr>
          <p:nvPr>
            <a:videoFile r:link="rId22"/>
            <p:extLst>
              <p:ext uri="{DAA4B4D4-6D71-4841-9C94-3DE7FCFB9230}">
                <p14:media xmlns:p14="http://schemas.microsoft.com/office/powerpoint/2010/main" r:embed="rId23"/>
              </p:ext>
            </p:extLst>
            <p:custDataLst>
              <p:tags r:id="rId24"/>
            </p:custDataLst>
          </p:nvPr>
        </p:nvPicPr>
        <p:blipFill>
          <a:blip r:embed="rId25"/>
          <a:stretch>
            <a:fillRect/>
          </a:stretch>
        </p:blipFill>
        <p:spPr>
          <a:xfrm>
            <a:off x="9089390" y="320040"/>
            <a:ext cx="2762885" cy="15544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4">
                                            <p:txEl>
                                              <p:pRg st="0" end="0"/>
                                            </p:txEl>
                                          </p:spTgt>
                                        </p:tgtEl>
                                        <p:attrNameLst>
                                          <p:attrName>style.visibility</p:attrName>
                                        </p:attrNameLst>
                                      </p:cBhvr>
                                      <p:to>
                                        <p:strVal val="visible"/>
                                      </p:to>
                                    </p:set>
                                    <p:animEffect transition="in" filter="fade">
                                      <p:cBhvr>
                                        <p:cTn id="58" dur="500"/>
                                        <p:tgtEl>
                                          <p:spTgt spid="34">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121719"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63" fill="hold" display="0">
                  <p:stCondLst>
                    <p:cond delay="indefinite"/>
                  </p:stCondLst>
                </p:cTn>
                <p:tgtEl>
                  <p:spTgt spid="36"/>
                </p:tgtEl>
              </p:cMediaNode>
            </p:video>
            <p:seq concurrent="1" nextAc="seek">
              <p:cTn id="64" restart="whenNotActive" fill="hold" evtFilter="cancelBubble" nodeType="interactiveSeq">
                <p:stCondLst>
                  <p:cond evt="onClick" delay="0">
                    <p:tgtEl>
                      <p:spTgt spid="36"/>
                    </p:tgtEl>
                  </p:cond>
                </p:stCondLst>
                <p:endSync evt="end" delay="0">
                  <p:rtn val="all"/>
                </p:endSync>
                <p:childTnLst>
                  <p:par>
                    <p:cTn id="65" fill="hold">
                      <p:stCondLst>
                        <p:cond delay="0"/>
                      </p:stCondLst>
                      <p:childTnLst>
                        <p:par>
                          <p:cTn id="66" fill="hold">
                            <p:stCondLst>
                              <p:cond delay="0"/>
                            </p:stCondLst>
                            <p:childTnLst>
                              <p:par>
                                <p:cTn id="67" presetID="2" presetClass="mediacall" presetSubtype="0" fill="hold" nodeType="clickEffect">
                                  <p:stCondLst>
                                    <p:cond delay="0"/>
                                  </p:stCondLst>
                                  <p:childTnLst>
                                    <p:cmd type="call" cmd="togglePause">
                                      <p:cBhvr>
                                        <p:cTn id="68" dur="1" fill="hold"/>
                                        <p:tgtEl>
                                          <p:spTgt spid="36"/>
                                        </p:tgtEl>
                                      </p:cBhvr>
                                    </p:cmd>
                                  </p:childTnLst>
                                </p:cTn>
                              </p:par>
                            </p:childTnLst>
                          </p:cTn>
                        </p:par>
                      </p:childTnLst>
                    </p:cTn>
                  </p:par>
                </p:childTnLst>
              </p:cTn>
              <p:nextCondLst>
                <p:cond evt="onClick" delay="0">
                  <p:tgtEl>
                    <p:spTgt spid="36"/>
                  </p:tgtEl>
                </p:cond>
              </p:nextCondLst>
            </p:seq>
          </p:childTnLst>
        </p:cTn>
      </p:par>
    </p:tnLst>
    <p:bldLst>
      <p:bldP spid="16" grpId="0"/>
      <p:bldP spid="20" grpId="0" animBg="1"/>
      <p:bldP spid="21" grpId="0" animBg="1"/>
      <p:bldP spid="22" grpId="0" animBg="1"/>
      <p:bldP spid="25" grpId="0" animBg="1"/>
      <p:bldP spid="27" grpId="0" animBg="1"/>
      <p:bldP spid="28" grpId="0" animBg="1"/>
      <p:bldP spid="31" grpId="0" animBg="1"/>
      <p:bldP spid="32" grpId="0" animBg="1"/>
      <p:bldP spid="3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96041" y="111125"/>
            <a:ext cx="9430777" cy="739714"/>
            <a:chOff x="466" y="644"/>
            <a:chExt cx="12317" cy="863"/>
          </a:xfrm>
        </p:grpSpPr>
        <p:sp>
          <p:nvSpPr>
            <p:cNvPr id="7" name="等腰三角形 6"/>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69" name="组合 68"/>
          <p:cNvGrpSpPr/>
          <p:nvPr>
            <p:custDataLst>
              <p:tags r:id="rId5"/>
            </p:custDataLst>
          </p:nvPr>
        </p:nvGrpSpPr>
        <p:grpSpPr>
          <a:xfrm>
            <a:off x="213995" y="811530"/>
            <a:ext cx="11359515" cy="829310"/>
            <a:chOff x="226" y="8645"/>
            <a:chExt cx="17889" cy="1306"/>
          </a:xfrm>
        </p:grpSpPr>
        <p:sp>
          <p:nvSpPr>
            <p:cNvPr id="67" name="文本框 66"/>
            <p:cNvSpPr txBox="1"/>
            <p:nvPr>
              <p:custDataLst>
                <p:tags r:id="rId6"/>
              </p:custDataLst>
            </p:nvPr>
          </p:nvSpPr>
          <p:spPr>
            <a:xfrm>
              <a:off x="1532" y="8839"/>
              <a:ext cx="16583" cy="890"/>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10000"/>
                </a:lnSpc>
                <a:buClrTx/>
                <a:buSzTx/>
                <a:buFontTx/>
              </a:pPr>
              <a:r>
                <a:rPr lang="zh-CN" altLang="en-US" sz="2800">
                  <a:solidFill>
                    <a:srgbClr val="C00000"/>
                  </a:solidFill>
                  <a:cs typeface="微软雅黑" panose="020B0503020204020204" charset="-122"/>
                  <a:sym typeface="+mn-ea"/>
                </a:rPr>
                <a:t>【探究</a:t>
              </a:r>
              <a:r>
                <a:rPr lang="en-US" altLang="zh-CN" sz="2800">
                  <a:solidFill>
                    <a:srgbClr val="C00000"/>
                  </a:solidFill>
                  <a:cs typeface="微软雅黑" panose="020B0503020204020204" charset="-122"/>
                  <a:sym typeface="+mn-ea"/>
                </a:rPr>
                <a:t>2</a:t>
              </a:r>
              <a:r>
                <a:rPr lang="zh-CN" altLang="en-US" sz="2800">
                  <a:solidFill>
                    <a:srgbClr val="C00000"/>
                  </a:solidFill>
                  <a:cs typeface="微软雅黑" panose="020B0503020204020204" charset="-122"/>
                  <a:sym typeface="+mn-ea"/>
                </a:rPr>
                <a:t>】</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如何通过实验比较乙酸、碳酸和苯酚的酸性强弱呢？</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7"/>
              </p:custDataLst>
            </p:nvPr>
          </p:nvPicPr>
          <p:blipFill>
            <a:blip r:embed="rId8"/>
            <a:stretch>
              <a:fillRect/>
            </a:stretch>
          </p:blipFill>
          <p:spPr>
            <a:xfrm>
              <a:off x="226" y="8645"/>
              <a:ext cx="1306" cy="1306"/>
            </a:xfrm>
            <a:prstGeom prst="rect">
              <a:avLst/>
            </a:prstGeom>
          </p:spPr>
        </p:pic>
      </p:grpSp>
      <p:sp>
        <p:nvSpPr>
          <p:cNvPr id="13" name="矩形 12"/>
          <p:cNvSpPr/>
          <p:nvPr>
            <p:custDataLst>
              <p:tags r:id="rId9"/>
            </p:custDataLst>
          </p:nvPr>
        </p:nvSpPr>
        <p:spPr>
          <a:xfrm>
            <a:off x="593090" y="1840230"/>
            <a:ext cx="2099945" cy="521970"/>
          </a:xfrm>
          <a:prstGeom prst="rect">
            <a:avLst/>
          </a:prstGeom>
          <a:solidFill>
            <a:srgbClr val="FFC000"/>
          </a:solidFill>
          <a:ln w="12700">
            <a:solidFill>
              <a:schemeClr val="tx1"/>
            </a:solidFill>
            <a:prstDash val="dash"/>
          </a:ln>
        </p:spPr>
        <p:txBody>
          <a:bodyPr wrap="square" rtlCol="0" anchor="ctr" anchorCtr="0">
            <a:spAutoFit/>
          </a:bodyPr>
          <a:lstStyle/>
          <a:p>
            <a:pPr lvl="0" algn="ctr">
              <a:lnSpc>
                <a:spcPct val="100000"/>
              </a:lnSpc>
              <a:buClrTx/>
              <a:buSzTx/>
              <a:buFontTx/>
            </a:pPr>
            <a:r>
              <a:rPr lang="zh-CN" altLang="en-US" sz="2800" b="1" kern="100">
                <a:latin typeface="微软雅黑" panose="020B0503020204020204" charset="-122"/>
                <a:ea typeface="微软雅黑" panose="020B0503020204020204" charset="-122"/>
                <a:cs typeface="+mn-ea"/>
                <a:sym typeface="+mn-ea"/>
              </a:rPr>
              <a:t>【设计原理】</a:t>
            </a:r>
            <a:endParaRPr lang="zh-CN" altLang="en-US" sz="2800" b="1" kern="100">
              <a:latin typeface="微软雅黑" panose="020B0503020204020204" charset="-122"/>
              <a:ea typeface="微软雅黑" panose="020B0503020204020204" charset="-122"/>
              <a:cs typeface="+mn-ea"/>
              <a:sym typeface="+mn-ea"/>
            </a:endParaRPr>
          </a:p>
        </p:txBody>
      </p:sp>
      <p:sp>
        <p:nvSpPr>
          <p:cNvPr id="43" name="文本框 42"/>
          <p:cNvSpPr txBox="1"/>
          <p:nvPr>
            <p:custDataLst>
              <p:tags r:id="rId10"/>
            </p:custDataLst>
          </p:nvPr>
        </p:nvSpPr>
        <p:spPr>
          <a:xfrm>
            <a:off x="2809737" y="1797252"/>
            <a:ext cx="6572250" cy="521970"/>
          </a:xfrm>
          <a:prstGeom prst="rect">
            <a:avLst/>
          </a:prstGeom>
          <a:noFill/>
          <a:ln>
            <a:noFill/>
          </a:ln>
        </p:spPr>
        <p:txBody>
          <a:bodyPr wrap="none" rtlCol="0">
            <a:spAutoFit/>
          </a:bodyPr>
          <a:lstStyle/>
          <a:p>
            <a:pPr algn="l"/>
            <a:r>
              <a:rPr lang="en-US" altLang="zh-CN" sz="2800" b="1">
                <a:solidFill>
                  <a:srgbClr val="C00000"/>
                </a:solidFill>
                <a:latin typeface="Times New Roman Regular" panose="02020603050405020304" charset="0"/>
                <a:ea typeface="微软雅黑" panose="020B0503020204020204" charset="-122"/>
                <a:cs typeface="Times New Roman Regular" panose="02020603050405020304" charset="0"/>
              </a:rPr>
              <a:t>(</a:t>
            </a:r>
            <a:r>
              <a:rPr lang="zh-CN" altLang="en-US" sz="2800" b="1">
                <a:solidFill>
                  <a:srgbClr val="C00000"/>
                </a:solidFill>
                <a:latin typeface="Times New Roman Regular" panose="02020603050405020304" charset="0"/>
                <a:ea typeface="微软雅黑" panose="020B0503020204020204" charset="-122"/>
                <a:cs typeface="Times New Roman Regular" panose="02020603050405020304" charset="0"/>
              </a:rPr>
              <a:t>较</a:t>
            </a:r>
            <a:r>
              <a:rPr lang="en-US" altLang="zh-CN" sz="2800" b="1">
                <a:solidFill>
                  <a:srgbClr val="C00000"/>
                </a:solidFill>
                <a:latin typeface="Times New Roman Regular" panose="02020603050405020304" charset="0"/>
                <a:ea typeface="微软雅黑" panose="020B0503020204020204" charset="-122"/>
                <a:cs typeface="Times New Roman Regular" panose="02020603050405020304" charset="0"/>
              </a:rPr>
              <a:t>)</a:t>
            </a:r>
            <a:r>
              <a:rPr lang="zh-CN" altLang="en-US" sz="2800" b="1">
                <a:solidFill>
                  <a:srgbClr val="C00000"/>
                </a:solidFill>
                <a:effectLst/>
                <a:latin typeface="Times New Roman Regular" panose="02020603050405020304" charset="0"/>
                <a:ea typeface="微软雅黑" panose="020B0503020204020204" charset="-122"/>
                <a:cs typeface="Times New Roman Regular" panose="02020603050405020304" charset="0"/>
              </a:rPr>
              <a:t>强酸</a:t>
            </a:r>
            <a:r>
              <a:rPr lang="zh-CN" altLang="en-US" sz="2800" b="1">
                <a:solidFill>
                  <a:srgbClr val="FF0000"/>
                </a:solidFill>
                <a:effectLst/>
                <a:latin typeface="Times New Roman Regular" panose="02020603050405020304" charset="0"/>
                <a:ea typeface="微软雅黑" panose="020B0503020204020204" charset="-122"/>
                <a:cs typeface="Times New Roman Regular" panose="02020603050405020304" charset="0"/>
              </a:rPr>
              <a:t> </a:t>
            </a:r>
            <a:r>
              <a:rPr lang="en-US" altLang="zh-CN"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 </a:t>
            </a:r>
            <a:r>
              <a:rPr lang="zh-CN" altLang="en-US"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弱酸盐 </a:t>
            </a:r>
            <a:r>
              <a:rPr lang="en-US" altLang="zh-CN"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 </a:t>
            </a:r>
            <a:r>
              <a:rPr lang="en-US" altLang="zh-CN"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a:t>
            </a:r>
            <a:r>
              <a:rPr lang="zh-CN" altLang="en-US"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较</a:t>
            </a:r>
            <a:r>
              <a:rPr lang="en-US" altLang="zh-CN"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a:t>
            </a:r>
            <a:r>
              <a:rPr lang="zh-CN" altLang="en-US"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强酸盐 </a:t>
            </a:r>
            <a:r>
              <a:rPr lang="en-US" altLang="zh-CN" sz="28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 </a:t>
            </a:r>
            <a:r>
              <a:rPr lang="zh-CN" altLang="en-US" sz="2800" b="1">
                <a:solidFill>
                  <a:srgbClr val="C00000"/>
                </a:solidFill>
                <a:latin typeface="Times New Roman Regular" panose="02020603050405020304" charset="0"/>
                <a:ea typeface="微软雅黑" panose="020B0503020204020204" charset="-122"/>
                <a:cs typeface="Times New Roman Regular" panose="02020603050405020304" charset="0"/>
              </a:rPr>
              <a:t>较弱酸</a:t>
            </a:r>
            <a:endParaRPr lang="zh-CN" altLang="en-US" sz="2800" b="1">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sp>
        <p:nvSpPr>
          <p:cNvPr id="2" name="矩形 1"/>
          <p:cNvSpPr/>
          <p:nvPr>
            <p:custDataLst>
              <p:tags r:id="rId11"/>
            </p:custDataLst>
          </p:nvPr>
        </p:nvSpPr>
        <p:spPr>
          <a:xfrm>
            <a:off x="593090" y="2561590"/>
            <a:ext cx="2099945" cy="521970"/>
          </a:xfrm>
          <a:prstGeom prst="rect">
            <a:avLst/>
          </a:prstGeom>
          <a:solidFill>
            <a:srgbClr val="FFC000"/>
          </a:solidFill>
          <a:ln w="12700">
            <a:solidFill>
              <a:schemeClr val="tx1"/>
            </a:solidFill>
            <a:prstDash val="dash"/>
          </a:ln>
        </p:spPr>
        <p:txBody>
          <a:bodyPr wrap="square" rtlCol="0" anchor="ctr" anchorCtr="0">
            <a:spAutoFit/>
          </a:bodyPr>
          <a:lstStyle/>
          <a:p>
            <a:pPr lvl="0" algn="ctr">
              <a:lnSpc>
                <a:spcPct val="100000"/>
              </a:lnSpc>
              <a:buClrTx/>
              <a:buSzTx/>
              <a:buFontTx/>
            </a:pPr>
            <a:r>
              <a:rPr lang="zh-CN" altLang="en-US" sz="2800" b="1" kern="100">
                <a:latin typeface="微软雅黑" panose="020B0503020204020204" charset="-122"/>
                <a:ea typeface="微软雅黑" panose="020B0503020204020204" charset="-122"/>
                <a:cs typeface="+mn-ea"/>
                <a:sym typeface="+mn-ea"/>
              </a:rPr>
              <a:t>【实验装置】</a:t>
            </a:r>
            <a:endParaRPr lang="zh-CN" altLang="en-US" sz="2800" b="1" kern="100">
              <a:latin typeface="微软雅黑" panose="020B0503020204020204" charset="-122"/>
              <a:ea typeface="微软雅黑" panose="020B0503020204020204" charset="-122"/>
              <a:cs typeface="+mn-ea"/>
              <a:sym typeface="+mn-ea"/>
            </a:endParaRPr>
          </a:p>
        </p:txBody>
      </p:sp>
      <p:pic>
        <p:nvPicPr>
          <p:cNvPr id="4" name="图片 5"/>
          <p:cNvPicPr>
            <a:picLocks noChangeAspect="1" noChangeArrowheads="1"/>
          </p:cNvPicPr>
          <p:nvPr>
            <p:custDataLst>
              <p:tags r:id="rId12"/>
            </p:custDataLst>
          </p:nvPr>
        </p:nvPicPr>
        <p:blipFill>
          <a:blip r:embed="rId13">
            <a:extLst>
              <a:ext uri="{28A0092B-C50C-407E-A947-70E740481C1C}">
                <a14:useLocalDpi xmlns:a14="http://schemas.microsoft.com/office/drawing/2010/main" val="0"/>
              </a:ext>
            </a:extLst>
          </a:blip>
          <a:stretch>
            <a:fillRect/>
          </a:stretch>
        </p:blipFill>
        <p:spPr bwMode="auto">
          <a:xfrm>
            <a:off x="471805" y="3083560"/>
            <a:ext cx="6328940" cy="27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p:custDataLst>
              <p:tags r:id="rId14"/>
            </p:custDataLst>
          </p:nvPr>
        </p:nvPicPr>
        <p:blipFill>
          <a:blip r:embed="rId15">
            <a:lum contrast="18000"/>
          </a:blip>
          <a:srcRect l="21237"/>
          <a:stretch>
            <a:fillRect/>
          </a:stretch>
        </p:blipFill>
        <p:spPr>
          <a:xfrm>
            <a:off x="7764780" y="2813685"/>
            <a:ext cx="4136395" cy="3024000"/>
          </a:xfrm>
          <a:prstGeom prst="rect">
            <a:avLst/>
          </a:prstGeom>
        </p:spPr>
      </p:pic>
      <p:cxnSp>
        <p:nvCxnSpPr>
          <p:cNvPr id="5" name="直接箭头连接符 4"/>
          <p:cNvCxnSpPr/>
          <p:nvPr>
            <p:custDataLst>
              <p:tags r:id="rId16"/>
            </p:custDataLst>
          </p:nvPr>
        </p:nvCxnSpPr>
        <p:spPr>
          <a:xfrm>
            <a:off x="6423025" y="4406265"/>
            <a:ext cx="1260000" cy="0"/>
          </a:xfrm>
          <a:prstGeom prst="straightConnector1">
            <a:avLst/>
          </a:prstGeom>
          <a:ln w="508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par>
                          <p:cTn id="17" fill="hold">
                            <p:stCondLst>
                              <p:cond delay="0"/>
                            </p:stCondLst>
                            <p:childTnLst>
                              <p:par>
                                <p:cTn id="18" presetID="2" presetClass="entr" presetSubtype="4"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3"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96041" y="111125"/>
            <a:ext cx="9430777" cy="739714"/>
            <a:chOff x="466" y="644"/>
            <a:chExt cx="12317" cy="863"/>
          </a:xfrm>
        </p:grpSpPr>
        <p:sp>
          <p:nvSpPr>
            <p:cNvPr id="7" name="等腰三角形 6"/>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3" name="矩形 12"/>
          <p:cNvSpPr/>
          <p:nvPr>
            <p:custDataLst>
              <p:tags r:id="rId5"/>
            </p:custDataLst>
          </p:nvPr>
        </p:nvSpPr>
        <p:spPr>
          <a:xfrm>
            <a:off x="459740" y="972820"/>
            <a:ext cx="2099945" cy="521970"/>
          </a:xfrm>
          <a:prstGeom prst="rect">
            <a:avLst/>
          </a:prstGeom>
          <a:solidFill>
            <a:srgbClr val="FFC000"/>
          </a:solidFill>
          <a:ln w="12700">
            <a:solidFill>
              <a:schemeClr val="tx1"/>
            </a:solidFill>
            <a:prstDash val="dash"/>
          </a:ln>
        </p:spPr>
        <p:txBody>
          <a:bodyPr wrap="square" rtlCol="0" anchor="ctr" anchorCtr="0">
            <a:spAutoFit/>
          </a:bodyPr>
          <a:lstStyle/>
          <a:p>
            <a:pPr lvl="0" algn="ctr">
              <a:lnSpc>
                <a:spcPct val="100000"/>
              </a:lnSpc>
              <a:buClrTx/>
              <a:buSzTx/>
              <a:buFontTx/>
            </a:pPr>
            <a:r>
              <a:rPr lang="zh-CN" altLang="en-US" sz="2800" b="1" kern="100">
                <a:latin typeface="微软雅黑" panose="020B0503020204020204" charset="-122"/>
                <a:ea typeface="微软雅黑" panose="020B0503020204020204" charset="-122"/>
                <a:cs typeface="+mn-ea"/>
                <a:sym typeface="+mn-ea"/>
              </a:rPr>
              <a:t>【实验现象】</a:t>
            </a:r>
            <a:endParaRPr lang="zh-CN" altLang="en-US" sz="2800" b="1" kern="100">
              <a:latin typeface="微软雅黑" panose="020B0503020204020204" charset="-122"/>
              <a:ea typeface="微软雅黑" panose="020B0503020204020204" charset="-122"/>
              <a:cs typeface="+mn-ea"/>
              <a:sym typeface="+mn-ea"/>
            </a:endParaRPr>
          </a:p>
        </p:txBody>
      </p:sp>
      <p:sp>
        <p:nvSpPr>
          <p:cNvPr id="2" name="矩形 1"/>
          <p:cNvSpPr/>
          <p:nvPr>
            <p:custDataLst>
              <p:tags r:id="rId6"/>
            </p:custDataLst>
          </p:nvPr>
        </p:nvSpPr>
        <p:spPr>
          <a:xfrm>
            <a:off x="459740" y="3640773"/>
            <a:ext cx="2408555" cy="521970"/>
          </a:xfrm>
          <a:prstGeom prst="rect">
            <a:avLst/>
          </a:prstGeom>
          <a:solidFill>
            <a:srgbClr val="FFC000"/>
          </a:solidFill>
          <a:ln w="12700">
            <a:solidFill>
              <a:schemeClr val="tx1"/>
            </a:solidFill>
            <a:prstDash val="dash"/>
          </a:ln>
        </p:spPr>
        <p:txBody>
          <a:bodyPr wrap="square" rtlCol="0" anchor="ctr" anchorCtr="0">
            <a:spAutoFit/>
          </a:bodyPr>
          <a:lstStyle/>
          <a:p>
            <a:pPr lvl="0" algn="ctr">
              <a:lnSpc>
                <a:spcPct val="100000"/>
              </a:lnSpc>
              <a:buClrTx/>
              <a:buSzTx/>
              <a:buFontTx/>
            </a:pPr>
            <a:r>
              <a:rPr lang="zh-CN" altLang="en-US" sz="2800" b="1" kern="100">
                <a:latin typeface="微软雅黑" panose="020B0503020204020204" charset="-122"/>
                <a:ea typeface="微软雅黑" panose="020B0503020204020204" charset="-122"/>
                <a:cs typeface="+mn-ea"/>
                <a:sym typeface="+mn-ea"/>
              </a:rPr>
              <a:t>【反应方程式】</a:t>
            </a:r>
            <a:endParaRPr lang="zh-CN" altLang="en-US" sz="2800" b="1" kern="100">
              <a:latin typeface="微软雅黑" panose="020B0503020204020204" charset="-122"/>
              <a:ea typeface="微软雅黑" panose="020B0503020204020204" charset="-122"/>
              <a:cs typeface="+mn-ea"/>
              <a:sym typeface="+mn-ea"/>
            </a:endParaRPr>
          </a:p>
        </p:txBody>
      </p:sp>
      <p:sp>
        <p:nvSpPr>
          <p:cNvPr id="3" name="矩形 2"/>
          <p:cNvSpPr/>
          <p:nvPr>
            <p:custDataLst>
              <p:tags r:id="rId7"/>
            </p:custDataLst>
          </p:nvPr>
        </p:nvSpPr>
        <p:spPr>
          <a:xfrm>
            <a:off x="459740" y="5975985"/>
            <a:ext cx="2099945" cy="521970"/>
          </a:xfrm>
          <a:prstGeom prst="rect">
            <a:avLst/>
          </a:prstGeom>
          <a:solidFill>
            <a:srgbClr val="FFC000"/>
          </a:solidFill>
          <a:ln w="12700">
            <a:solidFill>
              <a:schemeClr val="tx1"/>
            </a:solidFill>
            <a:prstDash val="dash"/>
          </a:ln>
        </p:spPr>
        <p:txBody>
          <a:bodyPr wrap="square" rtlCol="0" anchor="ctr" anchorCtr="0">
            <a:spAutoFit/>
          </a:bodyPr>
          <a:lstStyle/>
          <a:p>
            <a:pPr lvl="0" algn="ctr">
              <a:lnSpc>
                <a:spcPct val="100000"/>
              </a:lnSpc>
              <a:buClrTx/>
              <a:buSzTx/>
              <a:buFontTx/>
            </a:pPr>
            <a:r>
              <a:rPr lang="zh-CN" altLang="en-US" sz="2800" b="1" kern="100">
                <a:latin typeface="微软雅黑" panose="020B0503020204020204" charset="-122"/>
                <a:ea typeface="微软雅黑" panose="020B0503020204020204" charset="-122"/>
                <a:cs typeface="+mn-ea"/>
                <a:sym typeface="+mn-ea"/>
              </a:rPr>
              <a:t>【实验结论】</a:t>
            </a:r>
            <a:endParaRPr lang="zh-CN" altLang="en-US" sz="2800" b="1" kern="100">
              <a:latin typeface="微软雅黑" panose="020B0503020204020204" charset="-122"/>
              <a:ea typeface="微软雅黑" panose="020B0503020204020204" charset="-122"/>
              <a:cs typeface="+mn-ea"/>
              <a:sym typeface="+mn-ea"/>
            </a:endParaRPr>
          </a:p>
        </p:txBody>
      </p:sp>
      <p:pic>
        <p:nvPicPr>
          <p:cNvPr id="57" name="图片 56"/>
          <p:cNvPicPr>
            <a:picLocks noChangeAspect="1"/>
          </p:cNvPicPr>
          <p:nvPr>
            <p:custDataLst>
              <p:tags r:id="rId8"/>
            </p:custDataLst>
          </p:nvPr>
        </p:nvPicPr>
        <p:blipFill>
          <a:blip r:embed="rId9"/>
          <a:stretch>
            <a:fillRect/>
          </a:stretch>
        </p:blipFill>
        <p:spPr>
          <a:xfrm>
            <a:off x="4032250" y="482600"/>
            <a:ext cx="5941060" cy="3632835"/>
          </a:xfrm>
          <a:prstGeom prst="rect">
            <a:avLst/>
          </a:prstGeom>
        </p:spPr>
      </p:pic>
      <p:grpSp>
        <p:nvGrpSpPr>
          <p:cNvPr id="25" name="组合 24"/>
          <p:cNvGrpSpPr/>
          <p:nvPr>
            <p:custDataLst>
              <p:tags r:id="rId10"/>
            </p:custDataLst>
          </p:nvPr>
        </p:nvGrpSpPr>
        <p:grpSpPr>
          <a:xfrm>
            <a:off x="887930" y="1762125"/>
            <a:ext cx="3480235" cy="1369060"/>
            <a:chOff x="448097" y="3142813"/>
            <a:chExt cx="3659687" cy="1647994"/>
          </a:xfrm>
        </p:grpSpPr>
        <p:sp>
          <p:nvSpPr>
            <p:cNvPr id="20" name="矩形: 圆角 19"/>
            <p:cNvSpPr/>
            <p:nvPr>
              <p:custDataLst>
                <p:tags r:id="rId11"/>
              </p:custDataLst>
            </p:nvPr>
          </p:nvSpPr>
          <p:spPr>
            <a:xfrm flipH="1">
              <a:off x="683813" y="3575450"/>
              <a:ext cx="2564799" cy="678766"/>
            </a:xfrm>
            <a:prstGeom prst="roundRect">
              <a:avLst>
                <a:gd name="adj" fmla="val 6322"/>
              </a:avLst>
            </a:prstGeom>
            <a:solidFill>
              <a:srgbClr val="014C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solidFill>
                  <a:schemeClr val="bg1"/>
                </a:solidFill>
                <a:cs typeface="+mn-ea"/>
                <a:sym typeface="+mn-lt"/>
              </a:endParaRPr>
            </a:p>
          </p:txBody>
        </p:sp>
        <p:pic>
          <p:nvPicPr>
            <p:cNvPr id="16" name="图片 15"/>
            <p:cNvPicPr>
              <a:picLocks noChangeAspect="1"/>
            </p:cNvPicPr>
            <p:nvPr>
              <p:custDataLst>
                <p:tags r:id="rId12"/>
              </p:custDataLst>
            </p:nvPr>
          </p:nvPicPr>
          <p:blipFill>
            <a:blip r:embed="rId13"/>
            <a:srcRect l="24453" t="9216" r="24954" b="841"/>
            <a:stretch>
              <a:fillRect/>
            </a:stretch>
          </p:blipFill>
          <p:spPr>
            <a:xfrm>
              <a:off x="2708196" y="3142813"/>
              <a:ext cx="1399588" cy="1647994"/>
            </a:xfrm>
            <a:custGeom>
              <a:avLst/>
              <a:gdLst>
                <a:gd name="connsiteX0" fmla="*/ 1306995 w 2613990"/>
                <a:gd name="connsiteY0" fmla="*/ 0 h 2613990"/>
                <a:gd name="connsiteX1" fmla="*/ 2613990 w 2613990"/>
                <a:gd name="connsiteY1" fmla="*/ 1306995 h 2613990"/>
                <a:gd name="connsiteX2" fmla="*/ 1306995 w 2613990"/>
                <a:gd name="connsiteY2" fmla="*/ 2613990 h 2613990"/>
                <a:gd name="connsiteX3" fmla="*/ 0 w 2613990"/>
                <a:gd name="connsiteY3" fmla="*/ 1306995 h 2613990"/>
                <a:gd name="connsiteX4" fmla="*/ 1306995 w 2613990"/>
                <a:gd name="connsiteY4" fmla="*/ 0 h 261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3990" h="2613990">
                  <a:moveTo>
                    <a:pt x="1306995" y="0"/>
                  </a:moveTo>
                  <a:cubicBezTo>
                    <a:pt x="2028828" y="0"/>
                    <a:pt x="2613990" y="585162"/>
                    <a:pt x="2613990" y="1306995"/>
                  </a:cubicBezTo>
                  <a:cubicBezTo>
                    <a:pt x="2613990" y="2028828"/>
                    <a:pt x="2028828" y="2613990"/>
                    <a:pt x="1306995" y="2613990"/>
                  </a:cubicBezTo>
                  <a:cubicBezTo>
                    <a:pt x="585162" y="2613990"/>
                    <a:pt x="0" y="2028828"/>
                    <a:pt x="0" y="1306995"/>
                  </a:cubicBezTo>
                  <a:cubicBezTo>
                    <a:pt x="0" y="585162"/>
                    <a:pt x="585162" y="0"/>
                    <a:pt x="1306995" y="0"/>
                  </a:cubicBezTo>
                  <a:close/>
                </a:path>
              </a:pathLst>
            </a:custGeom>
            <a:ln w="19050">
              <a:solidFill>
                <a:srgbClr val="00A5A9"/>
              </a:solidFill>
            </a:ln>
          </p:spPr>
        </p:pic>
        <p:sp>
          <p:nvSpPr>
            <p:cNvPr id="22" name="矩形 21"/>
            <p:cNvSpPr/>
            <p:nvPr>
              <p:custDataLst>
                <p:tags r:id="rId14"/>
              </p:custDataLst>
            </p:nvPr>
          </p:nvSpPr>
          <p:spPr>
            <a:xfrm>
              <a:off x="448097" y="3575450"/>
              <a:ext cx="2409883" cy="642840"/>
            </a:xfrm>
            <a:prstGeom prst="rect">
              <a:avLst/>
            </a:prstGeom>
          </p:spPr>
          <p:txBody>
            <a:bodyPr wrap="square">
              <a:spAutoFit/>
            </a:bodyPr>
            <a:lstStyle/>
            <a:p>
              <a:pPr algn="ctr">
                <a:lnSpc>
                  <a:spcPct val="120000"/>
                </a:lnSpc>
              </a:pPr>
              <a:r>
                <a:rPr lang="zh-CN" sz="2400" b="1" kern="100">
                  <a:solidFill>
                    <a:srgbClr val="FFFF00"/>
                  </a:solidFill>
                  <a:latin typeface="汉仪书魂体简" panose="02010600000101010101" charset="-122"/>
                  <a:ea typeface="汉仪书魂体简" panose="02010600000101010101" charset="-122"/>
                  <a:cs typeface="+mn-ea"/>
                  <a:sym typeface="+mn-lt"/>
                </a:rPr>
                <a:t>产生大量气泡</a:t>
              </a:r>
              <a:endParaRPr lang="zh-CN" sz="2400" b="1" kern="100">
                <a:solidFill>
                  <a:srgbClr val="FFFF00"/>
                </a:solidFill>
                <a:latin typeface="汉仪书魂体简" panose="02010600000101010101" charset="-122"/>
                <a:ea typeface="汉仪书魂体简" panose="02010600000101010101" charset="-122"/>
                <a:cs typeface="+mn-ea"/>
                <a:sym typeface="+mn-lt"/>
              </a:endParaRPr>
            </a:p>
          </p:txBody>
        </p:sp>
      </p:grpSp>
      <p:sp>
        <p:nvSpPr>
          <p:cNvPr id="27" name="矩形 26"/>
          <p:cNvSpPr/>
          <p:nvPr>
            <p:custDataLst>
              <p:tags r:id="rId15"/>
            </p:custDataLst>
          </p:nvPr>
        </p:nvSpPr>
        <p:spPr>
          <a:xfrm>
            <a:off x="984250" y="4240530"/>
            <a:ext cx="8794750" cy="570865"/>
          </a:xfrm>
          <a:prstGeom prst="rect">
            <a:avLst/>
          </a:prstGeom>
        </p:spPr>
        <p:txBody>
          <a:bodyPr wrap="square">
            <a:spAutoFit/>
          </a:bodyPr>
          <a:lstStyle/>
          <a:p>
            <a:pPr algn="just">
              <a:lnSpc>
                <a:spcPct val="120000"/>
              </a:lnSpc>
            </a:pP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2CH</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3</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COO</a:t>
            </a:r>
            <a:r>
              <a:rPr lang="en-US" altLang="zh-CN" sz="2600" b="1" kern="100" spc="-100">
                <a:solidFill>
                  <a:srgbClr val="014C96"/>
                </a:solidFill>
                <a:latin typeface="Times New Roman" panose="02020603050405020304" pitchFamily="18" charset="0"/>
                <a:cs typeface="Times New Roman" panose="02020603050405020304" pitchFamily="18" charset="0"/>
                <a:sym typeface="+mn-lt"/>
              </a:rPr>
              <a:t>H</a:t>
            </a:r>
            <a:r>
              <a:rPr lang="zh-CN" altLang="zh-CN" sz="2600" b="1" kern="100" spc="-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Na</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2</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CO</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3</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→2CH</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3</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COONa</a:t>
            </a:r>
            <a:r>
              <a:rPr lang="zh-CN" altLang="zh-CN" sz="2600" b="1" kern="100" spc="-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CO</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2</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a:t>
            </a:r>
            <a:r>
              <a:rPr lang="zh-CN" altLang="zh-CN" sz="2600" b="1" kern="100" spc="-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H</a:t>
            </a:r>
            <a:r>
              <a:rPr lang="en-US" altLang="zh-CN" sz="2600" b="1" kern="100" spc="-100" baseline="-25000">
                <a:solidFill>
                  <a:srgbClr val="FF0000"/>
                </a:solidFill>
                <a:latin typeface="Times New Roman" panose="02020603050405020304" pitchFamily="18" charset="0"/>
                <a:cs typeface="Times New Roman" panose="02020603050405020304" pitchFamily="18" charset="0"/>
                <a:sym typeface="+mn-lt"/>
              </a:rPr>
              <a:t>2</a:t>
            </a:r>
            <a:r>
              <a:rPr lang="en-US" altLang="zh-CN" sz="2600" b="1" kern="100" spc="-100">
                <a:solidFill>
                  <a:srgbClr val="FF0000"/>
                </a:solidFill>
                <a:latin typeface="Times New Roman" panose="02020603050405020304" pitchFamily="18" charset="0"/>
                <a:cs typeface="Times New Roman" panose="02020603050405020304" pitchFamily="18" charset="0"/>
                <a:sym typeface="+mn-lt"/>
              </a:rPr>
              <a:t>O</a:t>
            </a:r>
            <a:endParaRPr lang="zh-CN" altLang="en-US" sz="2600" b="1" kern="100">
              <a:solidFill>
                <a:srgbClr val="FF0000"/>
              </a:solidFill>
              <a:latin typeface="Times New Roman" panose="02020603050405020304" pitchFamily="18" charset="0"/>
              <a:cs typeface="Times New Roman" panose="02020603050405020304" pitchFamily="18" charset="0"/>
              <a:sym typeface="+mn-lt"/>
            </a:endParaRPr>
          </a:p>
        </p:txBody>
      </p:sp>
      <p:grpSp>
        <p:nvGrpSpPr>
          <p:cNvPr id="4" name="组合 3"/>
          <p:cNvGrpSpPr/>
          <p:nvPr>
            <p:custDataLst>
              <p:tags r:id="rId16"/>
            </p:custDataLst>
          </p:nvPr>
        </p:nvGrpSpPr>
        <p:grpSpPr>
          <a:xfrm>
            <a:off x="2704754" y="5927367"/>
            <a:ext cx="3414395" cy="607695"/>
            <a:chOff x="6629689" y="5168542"/>
            <a:chExt cx="3414395" cy="607695"/>
          </a:xfrm>
        </p:grpSpPr>
        <p:sp>
          <p:nvSpPr>
            <p:cNvPr id="29" name="文本框 28"/>
            <p:cNvSpPr txBox="1"/>
            <p:nvPr>
              <p:custDataLst>
                <p:tags r:id="rId17"/>
              </p:custDataLst>
            </p:nvPr>
          </p:nvSpPr>
          <p:spPr>
            <a:xfrm>
              <a:off x="6629689" y="5168542"/>
              <a:ext cx="3414395" cy="607695"/>
            </a:xfrm>
            <a:prstGeom prst="rect">
              <a:avLst/>
            </a:prstGeom>
            <a:noFill/>
          </p:spPr>
          <p:txBody>
            <a:bodyPr wrap="none">
              <a:spAutoFit/>
            </a:bodyPr>
            <a:lstStyle/>
            <a:p>
              <a:pPr algn="l">
                <a:lnSpc>
                  <a:spcPct val="120000"/>
                </a:lnSpc>
              </a:pPr>
              <a:r>
                <a:rPr lang="zh-CN" altLang="zh-CN" sz="2800" b="1" kern="100">
                  <a:effectLst/>
                  <a:latin typeface="微软雅黑" panose="020B0503020204020204" charset="-122"/>
                  <a:ea typeface="微软雅黑" panose="020B0503020204020204" charset="-122"/>
                  <a:cs typeface="微软雅黑" panose="020B0503020204020204" charset="-122"/>
                  <a:sym typeface="+mn-lt"/>
                </a:rPr>
                <a:t>酸性：乙酸</a:t>
              </a:r>
              <a:r>
                <a:rPr lang="en-US" altLang="zh-CN" sz="2800" b="1" u="sng" kern="100">
                  <a:effectLst/>
                  <a:latin typeface="微软雅黑" panose="020B0503020204020204" charset="-122"/>
                  <a:ea typeface="微软雅黑" panose="020B0503020204020204" charset="-122"/>
                  <a:cs typeface="微软雅黑" panose="020B0503020204020204" charset="-122"/>
                  <a:sym typeface="+mn-lt"/>
                </a:rPr>
                <a:t>       </a:t>
              </a:r>
              <a:r>
                <a:rPr lang="zh-CN" altLang="zh-CN" sz="2800" b="1" kern="100">
                  <a:effectLst/>
                  <a:latin typeface="微软雅黑" panose="020B0503020204020204" charset="-122"/>
                  <a:ea typeface="微软雅黑" panose="020B0503020204020204" charset="-122"/>
                  <a:cs typeface="微软雅黑" panose="020B0503020204020204" charset="-122"/>
                  <a:sym typeface="+mn-lt"/>
                </a:rPr>
                <a:t>碳酸</a:t>
              </a:r>
              <a:endParaRPr lang="zh-CN" altLang="zh-CN" sz="2800" b="1" kern="100">
                <a:effectLst/>
                <a:latin typeface="微软雅黑" panose="020B0503020204020204" charset="-122"/>
                <a:ea typeface="微软雅黑" panose="020B0503020204020204" charset="-122"/>
                <a:cs typeface="微软雅黑" panose="020B0503020204020204" charset="-122"/>
                <a:sym typeface="+mn-lt"/>
              </a:endParaRPr>
            </a:p>
          </p:txBody>
        </p:sp>
        <p:sp>
          <p:nvSpPr>
            <p:cNvPr id="30" name="矩形 29"/>
            <p:cNvSpPr/>
            <p:nvPr>
              <p:custDataLst>
                <p:tags r:id="rId18"/>
              </p:custDataLst>
            </p:nvPr>
          </p:nvSpPr>
          <p:spPr>
            <a:xfrm>
              <a:off x="8322599" y="5168542"/>
              <a:ext cx="909955" cy="607695"/>
            </a:xfrm>
            <a:prstGeom prst="rect">
              <a:avLst/>
            </a:prstGeom>
          </p:spPr>
          <p:txBody>
            <a:bodyPr wrap="square">
              <a:spAutoFit/>
            </a:bodyPr>
            <a:lstStyle/>
            <a:p>
              <a:pPr algn="ctr">
                <a:lnSpc>
                  <a:spcPct val="120000"/>
                </a:lnSpc>
              </a:pPr>
              <a:r>
                <a:rPr lang="zh-CN" altLang="zh-CN" sz="2800" b="1" kern="100">
                  <a:solidFill>
                    <a:srgbClr val="FF0000"/>
                  </a:solidFill>
                  <a:latin typeface="微软雅黑" panose="020B0503020204020204" charset="-122"/>
                  <a:ea typeface="微软雅黑" panose="020B0503020204020204" charset="-122"/>
                  <a:cs typeface="+mn-ea"/>
                  <a:sym typeface="+mn-lt"/>
                </a:rPr>
                <a:t>＞</a:t>
              </a:r>
              <a:endParaRPr lang="zh-CN" altLang="zh-CN" sz="2800" b="1" kern="100">
                <a:solidFill>
                  <a:srgbClr val="FF0000"/>
                </a:solidFill>
                <a:latin typeface="微软雅黑" panose="020B0503020204020204" charset="-122"/>
                <a:ea typeface="微软雅黑" panose="020B0503020204020204" charset="-122"/>
                <a:cs typeface="+mn-ea"/>
                <a:sym typeface="+mn-lt"/>
              </a:endParaRPr>
            </a:p>
          </p:txBody>
        </p:sp>
      </p:grpSp>
      <p:grpSp>
        <p:nvGrpSpPr>
          <p:cNvPr id="24" name="组合 23"/>
          <p:cNvGrpSpPr/>
          <p:nvPr>
            <p:custDataLst>
              <p:tags r:id="rId19"/>
            </p:custDataLst>
          </p:nvPr>
        </p:nvGrpSpPr>
        <p:grpSpPr>
          <a:xfrm>
            <a:off x="8939530" y="1660525"/>
            <a:ext cx="3181350" cy="1368000"/>
            <a:chOff x="7275614" y="2828025"/>
            <a:chExt cx="4593217" cy="2162596"/>
          </a:xfrm>
        </p:grpSpPr>
        <p:sp>
          <p:nvSpPr>
            <p:cNvPr id="21" name="矩形: 圆角 20"/>
            <p:cNvSpPr/>
            <p:nvPr>
              <p:custDataLst>
                <p:tags r:id="rId20"/>
              </p:custDataLst>
            </p:nvPr>
          </p:nvSpPr>
          <p:spPr>
            <a:xfrm>
              <a:off x="8804853" y="3398204"/>
              <a:ext cx="3063978" cy="869322"/>
            </a:xfrm>
            <a:prstGeom prst="roundRect">
              <a:avLst>
                <a:gd name="adj" fmla="val 3736"/>
              </a:avLst>
            </a:prstGeom>
            <a:solidFill>
              <a:srgbClr val="014C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600">
                <a:cs typeface="+mn-ea"/>
                <a:sym typeface="+mn-lt"/>
              </a:endParaRPr>
            </a:p>
          </p:txBody>
        </p:sp>
        <p:pic>
          <p:nvPicPr>
            <p:cNvPr id="18" name="图片 17"/>
            <p:cNvPicPr>
              <a:picLocks noChangeAspect="1"/>
            </p:cNvPicPr>
            <p:nvPr>
              <p:custDataLst>
                <p:tags r:id="rId21"/>
              </p:custDataLst>
            </p:nvPr>
          </p:nvPicPr>
          <p:blipFill>
            <a:blip r:embed="rId22"/>
            <a:srcRect l="35670" t="35851" r="35524" b="12938"/>
            <a:stretch>
              <a:fillRect/>
            </a:stretch>
          </p:blipFill>
          <p:spPr>
            <a:xfrm>
              <a:off x="7275614" y="2828025"/>
              <a:ext cx="1975112" cy="2162596"/>
            </a:xfrm>
            <a:custGeom>
              <a:avLst/>
              <a:gdLst>
                <a:gd name="connsiteX0" fmla="*/ 1639282 w 3278564"/>
                <a:gd name="connsiteY0" fmla="*/ 0 h 3278564"/>
                <a:gd name="connsiteX1" fmla="*/ 3278564 w 3278564"/>
                <a:gd name="connsiteY1" fmla="*/ 1639282 h 3278564"/>
                <a:gd name="connsiteX2" fmla="*/ 1639282 w 3278564"/>
                <a:gd name="connsiteY2" fmla="*/ 3278564 h 3278564"/>
                <a:gd name="connsiteX3" fmla="*/ 0 w 3278564"/>
                <a:gd name="connsiteY3" fmla="*/ 1639282 h 3278564"/>
                <a:gd name="connsiteX4" fmla="*/ 1639282 w 3278564"/>
                <a:gd name="connsiteY4" fmla="*/ 0 h 3278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8563" h="3278563">
                  <a:moveTo>
                    <a:pt x="1639282" y="0"/>
                  </a:moveTo>
                  <a:cubicBezTo>
                    <a:pt x="2544632" y="0"/>
                    <a:pt x="3278564" y="733932"/>
                    <a:pt x="3278564" y="1639282"/>
                  </a:cubicBezTo>
                  <a:cubicBezTo>
                    <a:pt x="3278564" y="2544632"/>
                    <a:pt x="2544632" y="3278564"/>
                    <a:pt x="1639282" y="3278564"/>
                  </a:cubicBezTo>
                  <a:cubicBezTo>
                    <a:pt x="733932" y="3278564"/>
                    <a:pt x="0" y="2544632"/>
                    <a:pt x="0" y="1639282"/>
                  </a:cubicBezTo>
                  <a:cubicBezTo>
                    <a:pt x="0" y="733932"/>
                    <a:pt x="733932" y="0"/>
                    <a:pt x="1639282" y="0"/>
                  </a:cubicBezTo>
                  <a:close/>
                </a:path>
              </a:pathLst>
            </a:custGeom>
            <a:ln w="19050">
              <a:solidFill>
                <a:srgbClr val="00A5A9"/>
              </a:solidFill>
            </a:ln>
          </p:spPr>
        </p:pic>
        <p:sp>
          <p:nvSpPr>
            <p:cNvPr id="23" name="矩形 22"/>
            <p:cNvSpPr/>
            <p:nvPr>
              <p:custDataLst>
                <p:tags r:id="rId23"/>
              </p:custDataLst>
            </p:nvPr>
          </p:nvSpPr>
          <p:spPr>
            <a:xfrm>
              <a:off x="9251339" y="3398204"/>
              <a:ext cx="2616575" cy="844226"/>
            </a:xfrm>
            <a:prstGeom prst="rect">
              <a:avLst/>
            </a:prstGeom>
          </p:spPr>
          <p:txBody>
            <a:bodyPr wrap="square">
              <a:spAutoFit/>
            </a:bodyPr>
            <a:lstStyle/>
            <a:p>
              <a:pPr lvl="0" algn="l">
                <a:lnSpc>
                  <a:spcPct val="120000"/>
                </a:lnSpc>
                <a:buClrTx/>
                <a:buSzTx/>
                <a:buFontTx/>
              </a:pPr>
              <a:r>
                <a:rPr lang="zh-CN" sz="2400" b="1" kern="100">
                  <a:solidFill>
                    <a:srgbClr val="FFFF00"/>
                  </a:solidFill>
                  <a:latin typeface="汉仪书魂体简" panose="02010600000101010101" charset="-122"/>
                  <a:ea typeface="汉仪书魂体简" panose="02010600000101010101" charset="-122"/>
                  <a:cs typeface="+mn-ea"/>
                  <a:sym typeface="+mn-lt"/>
                </a:rPr>
                <a:t>溶液变浑浊</a:t>
              </a:r>
              <a:endParaRPr lang="zh-CN" sz="2400" b="1" kern="100">
                <a:solidFill>
                  <a:srgbClr val="FFFF00"/>
                </a:solidFill>
                <a:latin typeface="汉仪书魂体简" panose="02010600000101010101" charset="-122"/>
                <a:ea typeface="汉仪书魂体简" panose="02010600000101010101" charset="-122"/>
                <a:cs typeface="+mn-ea"/>
                <a:sym typeface="+mn-lt"/>
              </a:endParaRPr>
            </a:p>
          </p:txBody>
        </p:sp>
      </p:grpSp>
      <p:grpSp>
        <p:nvGrpSpPr>
          <p:cNvPr id="5" name="组合 4"/>
          <p:cNvGrpSpPr/>
          <p:nvPr>
            <p:custDataLst>
              <p:tags r:id="rId24"/>
            </p:custDataLst>
          </p:nvPr>
        </p:nvGrpSpPr>
        <p:grpSpPr>
          <a:xfrm>
            <a:off x="1029335" y="5048250"/>
            <a:ext cx="7175500" cy="691515"/>
            <a:chOff x="1068" y="9104"/>
            <a:chExt cx="11300" cy="1089"/>
          </a:xfrm>
        </p:grpSpPr>
        <p:grpSp>
          <p:nvGrpSpPr>
            <p:cNvPr id="15" name="组合 14"/>
            <p:cNvGrpSpPr/>
            <p:nvPr>
              <p:custDataLst>
                <p:tags r:id="rId25"/>
              </p:custDataLst>
            </p:nvPr>
          </p:nvGrpSpPr>
          <p:grpSpPr>
            <a:xfrm>
              <a:off x="1068" y="9104"/>
              <a:ext cx="6202" cy="1050"/>
              <a:chOff x="1068" y="9104"/>
              <a:chExt cx="6202" cy="1050"/>
            </a:xfrm>
          </p:grpSpPr>
          <p:sp>
            <p:nvSpPr>
              <p:cNvPr id="28" name="矩形 27"/>
              <p:cNvSpPr/>
              <p:nvPr>
                <p:custDataLst>
                  <p:tags r:id="rId26"/>
                </p:custDataLst>
              </p:nvPr>
            </p:nvSpPr>
            <p:spPr>
              <a:xfrm>
                <a:off x="3508" y="9196"/>
                <a:ext cx="3762" cy="899"/>
              </a:xfrm>
              <a:prstGeom prst="rect">
                <a:avLst/>
              </a:prstGeom>
            </p:spPr>
            <p:txBody>
              <a:bodyPr wrap="none">
                <a:spAutoFit/>
              </a:bodyPr>
              <a:lstStyle/>
              <a:p>
                <a:pPr algn="just">
                  <a:lnSpc>
                    <a:spcPct val="120000"/>
                  </a:lnSpc>
                </a:pPr>
                <a:r>
                  <a:rPr lang="zh-CN" altLang="en-US" sz="2600" b="1" kern="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a:solidFill>
                      <a:srgbClr val="FF0000"/>
                    </a:solidFill>
                    <a:latin typeface="Times New Roman" panose="02020603050405020304" pitchFamily="18" charset="0"/>
                    <a:cs typeface="Times New Roman" panose="02020603050405020304" pitchFamily="18" charset="0"/>
                    <a:sym typeface="+mn-lt"/>
                  </a:rPr>
                  <a:t>CO</a:t>
                </a:r>
                <a:r>
                  <a:rPr lang="en-US" altLang="zh-CN" sz="2600" b="1" kern="100" baseline="-25000">
                    <a:solidFill>
                      <a:srgbClr val="FF0000"/>
                    </a:solidFill>
                    <a:latin typeface="Times New Roman" panose="02020603050405020304" pitchFamily="18" charset="0"/>
                    <a:cs typeface="Times New Roman" panose="02020603050405020304" pitchFamily="18" charset="0"/>
                    <a:sym typeface="+mn-lt"/>
                  </a:rPr>
                  <a:t>2</a:t>
                </a:r>
                <a:r>
                  <a:rPr lang="zh-CN" altLang="en-US" sz="2600" b="1" kern="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a:solidFill>
                      <a:srgbClr val="FF0000"/>
                    </a:solidFill>
                    <a:latin typeface="Times New Roman" panose="02020603050405020304" pitchFamily="18" charset="0"/>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cs typeface="Times New Roman" panose="02020603050405020304" pitchFamily="18" charset="0"/>
                    <a:sym typeface="+mn-lt"/>
                  </a:rPr>
                  <a:t>2</a:t>
                </a:r>
                <a:r>
                  <a:rPr lang="en-US" altLang="zh-CN" sz="2600" b="1" kern="100">
                    <a:solidFill>
                      <a:srgbClr val="FF0000"/>
                    </a:solidFill>
                    <a:latin typeface="Times New Roman" panose="02020603050405020304" pitchFamily="18" charset="0"/>
                    <a:cs typeface="Times New Roman" panose="02020603050405020304" pitchFamily="18" charset="0"/>
                    <a:sym typeface="+mn-lt"/>
                  </a:rPr>
                  <a:t>O→</a:t>
                </a:r>
                <a:endParaRPr lang="en-US" altLang="zh-CN" sz="2600" b="1" kern="100">
                  <a:solidFill>
                    <a:srgbClr val="FF0000"/>
                  </a:solidFill>
                  <a:latin typeface="Times New Roman" panose="02020603050405020304" pitchFamily="18" charset="0"/>
                  <a:cs typeface="Times New Roman" panose="02020603050405020304" pitchFamily="18" charset="0"/>
                  <a:sym typeface="+mn-lt"/>
                </a:endParaRPr>
              </a:p>
            </p:txBody>
          </p:sp>
          <p:grpSp>
            <p:nvGrpSpPr>
              <p:cNvPr id="26" name="组合 25"/>
              <p:cNvGrpSpPr/>
              <p:nvPr>
                <p:custDataLst>
                  <p:tags r:id="rId27"/>
                </p:custDataLst>
              </p:nvPr>
            </p:nvGrpSpPr>
            <p:grpSpPr>
              <a:xfrm>
                <a:off x="1068" y="9104"/>
                <a:ext cx="2779" cy="1050"/>
                <a:chOff x="6605938" y="2654698"/>
                <a:chExt cx="1764950" cy="666749"/>
              </a:xfrm>
            </p:grpSpPr>
            <p:sp>
              <p:nvSpPr>
                <p:cNvPr id="32" name="六边形 31"/>
                <p:cNvSpPr/>
                <p:nvPr>
                  <p:custDataLst>
                    <p:tags r:id="rId28"/>
                  </p:custDataLst>
                </p:nvPr>
              </p:nvSpPr>
              <p:spPr>
                <a:xfrm rot="10800000">
                  <a:off x="6605938" y="2654698"/>
                  <a:ext cx="773429" cy="666749"/>
                </a:xfrm>
                <a:prstGeom prst="hexagon">
                  <a:avLst>
                    <a:gd name="adj" fmla="val 29241"/>
                    <a:gd name="vf" fmla="val 11547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solidFill>
                    <a:latin typeface="Times New Roman" panose="02020603050405020304" pitchFamily="18" charset="0"/>
                    <a:cs typeface="Times New Roman" panose="02020603050405020304" pitchFamily="18" charset="0"/>
                    <a:sym typeface="+mn-lt"/>
                  </a:endParaRPr>
                </a:p>
              </p:txBody>
            </p:sp>
            <p:cxnSp>
              <p:nvCxnSpPr>
                <p:cNvPr id="33" name="直接连接符 32"/>
                <p:cNvCxnSpPr/>
                <p:nvPr>
                  <p:custDataLst>
                    <p:tags r:id="rId29"/>
                  </p:custDataLst>
                </p:nvPr>
              </p:nvCxnSpPr>
              <p:spPr>
                <a:xfrm rot="16200000" flipH="1" flipV="1">
                  <a:off x="6654216" y="2813635"/>
                  <a:ext cx="209254" cy="12980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30"/>
                  </p:custDataLst>
                </p:nvPr>
              </p:nvCxnSpPr>
              <p:spPr>
                <a:xfrm rot="16200000" flipH="1" flipV="1">
                  <a:off x="6982709" y="3122705"/>
                  <a:ext cx="0" cy="248221"/>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31"/>
                  </p:custDataLst>
                </p:nvPr>
              </p:nvCxnSpPr>
              <p:spPr>
                <a:xfrm rot="16200000" flipH="1">
                  <a:off x="7118729" y="2790018"/>
                  <a:ext cx="209254" cy="129915"/>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32"/>
                  </p:custDataLst>
                </p:nvPr>
              </p:nvCxnSpPr>
              <p:spPr>
                <a:xfrm>
                  <a:off x="7386918" y="299239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矩形 38"/>
                <p:cNvSpPr/>
                <p:nvPr>
                  <p:custDataLst>
                    <p:tags r:id="rId33"/>
                  </p:custDataLst>
                </p:nvPr>
              </p:nvSpPr>
              <p:spPr>
                <a:xfrm>
                  <a:off x="7519373" y="2694306"/>
                  <a:ext cx="851515"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err="1">
                      <a:ln>
                        <a:noFill/>
                      </a:ln>
                      <a:effectLst/>
                      <a:uLnTx/>
                      <a:uFillTx/>
                      <a:latin typeface="Times New Roman" panose="02020603050405020304" pitchFamily="18" charset="0"/>
                      <a:cs typeface="Times New Roman" panose="02020603050405020304" pitchFamily="18" charset="0"/>
                      <a:sym typeface="+mn-lt"/>
                    </a:rPr>
                    <a:t>ONa</a:t>
                  </a:r>
                  <a:endParaRPr kumimoji="0" lang="en-US" altLang="zh-CN" sz="2600" b="1" i="0" u="none" strike="noStrike" kern="100" cap="none" spc="0" normalizeH="0" baseline="0" noProof="0" err="1">
                    <a:ln>
                      <a:noFill/>
                    </a:ln>
                    <a:effectLst/>
                    <a:uLnTx/>
                    <a:uFillTx/>
                    <a:latin typeface="Times New Roman" panose="02020603050405020304" pitchFamily="18" charset="0"/>
                    <a:cs typeface="Times New Roman" panose="02020603050405020304" pitchFamily="18" charset="0"/>
                    <a:sym typeface="+mn-lt"/>
                  </a:endParaRPr>
                </a:p>
              </p:txBody>
            </p:sp>
          </p:grpSp>
        </p:grpSp>
        <p:grpSp>
          <p:nvGrpSpPr>
            <p:cNvPr id="10" name="组合 9"/>
            <p:cNvGrpSpPr/>
            <p:nvPr>
              <p:custDataLst>
                <p:tags r:id="rId34"/>
              </p:custDataLst>
            </p:nvPr>
          </p:nvGrpSpPr>
          <p:grpSpPr>
            <a:xfrm>
              <a:off x="7300" y="9143"/>
              <a:ext cx="5068" cy="1050"/>
              <a:chOff x="7498503" y="4483024"/>
              <a:chExt cx="3218475" cy="666749"/>
            </a:xfrm>
          </p:grpSpPr>
          <p:sp>
            <p:nvSpPr>
              <p:cNvPr id="56" name="矩形 55"/>
              <p:cNvSpPr/>
              <p:nvPr>
                <p:custDataLst>
                  <p:tags r:id="rId35"/>
                </p:custDataLst>
              </p:nvPr>
            </p:nvSpPr>
            <p:spPr>
              <a:xfrm>
                <a:off x="8921294" y="4551232"/>
                <a:ext cx="1795684" cy="531492"/>
              </a:xfrm>
              <a:prstGeom prst="rect">
                <a:avLst/>
              </a:prstGeom>
            </p:spPr>
            <p:txBody>
              <a:bodyPr wrap="none">
                <a:spAutoFit/>
              </a:bodyPr>
              <a:lstStyle/>
              <a:p>
                <a:pPr algn="just">
                  <a:lnSpc>
                    <a:spcPct val="120000"/>
                  </a:lnSpc>
                </a:pPr>
                <a:r>
                  <a:rPr lang="zh-CN" altLang="en-US" sz="2600" b="1" kern="100">
                    <a:solidFill>
                      <a:srgbClr val="FF0000"/>
                    </a:solidFill>
                    <a:latin typeface="Times New Roman" panose="02020603050405020304" pitchFamily="18" charset="0"/>
                    <a:cs typeface="Times New Roman" panose="02020603050405020304" pitchFamily="18" charset="0"/>
                    <a:sym typeface="+mn-lt"/>
                  </a:rPr>
                  <a:t>＋</a:t>
                </a:r>
                <a:r>
                  <a:rPr lang="en-US" altLang="zh-CN" sz="2600" b="1" kern="100">
                    <a:solidFill>
                      <a:srgbClr val="FF0000"/>
                    </a:solidFill>
                    <a:latin typeface="Times New Roman" panose="02020603050405020304" pitchFamily="18" charset="0"/>
                    <a:cs typeface="Times New Roman" panose="02020603050405020304" pitchFamily="18" charset="0"/>
                    <a:sym typeface="+mn-lt"/>
                  </a:rPr>
                  <a:t>NaHCO</a:t>
                </a:r>
                <a:r>
                  <a:rPr lang="en-US" altLang="zh-CN" sz="2600" b="1" kern="100" baseline="-25000">
                    <a:solidFill>
                      <a:srgbClr val="FF0000"/>
                    </a:solidFill>
                    <a:latin typeface="Times New Roman" panose="02020603050405020304" pitchFamily="18" charset="0"/>
                    <a:cs typeface="Times New Roman" panose="02020603050405020304" pitchFamily="18" charset="0"/>
                    <a:sym typeface="+mn-lt"/>
                  </a:rPr>
                  <a:t>3</a:t>
                </a:r>
                <a:endParaRPr lang="zh-CN" altLang="en-US" sz="2600" b="1">
                  <a:solidFill>
                    <a:srgbClr val="FF0000"/>
                  </a:solidFill>
                  <a:latin typeface="Times New Roman" panose="02020603050405020304" pitchFamily="18" charset="0"/>
                  <a:cs typeface="Times New Roman" panose="02020603050405020304" pitchFamily="18" charset="0"/>
                  <a:sym typeface="+mn-lt"/>
                </a:endParaRPr>
              </a:p>
            </p:txBody>
          </p:sp>
          <p:grpSp>
            <p:nvGrpSpPr>
              <p:cNvPr id="11" name="组合 10"/>
              <p:cNvGrpSpPr/>
              <p:nvPr>
                <p:custDataLst>
                  <p:tags r:id="rId36"/>
                </p:custDataLst>
              </p:nvPr>
            </p:nvGrpSpPr>
            <p:grpSpPr>
              <a:xfrm>
                <a:off x="7498503" y="4483024"/>
                <a:ext cx="1624537" cy="666749"/>
                <a:chOff x="6605938" y="2654698"/>
                <a:chExt cx="1624537" cy="666749"/>
              </a:xfrm>
            </p:grpSpPr>
            <p:sp>
              <p:nvSpPr>
                <p:cNvPr id="58" name="六边形 57"/>
                <p:cNvSpPr/>
                <p:nvPr>
                  <p:custDataLst>
                    <p:tags r:id="rId37"/>
                  </p:custDataLst>
                </p:nvPr>
              </p:nvSpPr>
              <p:spPr>
                <a:xfrm rot="10800000">
                  <a:off x="6605938" y="2654698"/>
                  <a:ext cx="773429" cy="666749"/>
                </a:xfrm>
                <a:prstGeom prst="hexagon">
                  <a:avLst>
                    <a:gd name="adj" fmla="val 29241"/>
                    <a:gd name="vf" fmla="val 11547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solidFill>
                    <a:latin typeface="Times New Roman" panose="02020603050405020304" pitchFamily="18" charset="0"/>
                    <a:cs typeface="Times New Roman" panose="02020603050405020304" pitchFamily="18" charset="0"/>
                    <a:sym typeface="+mn-lt"/>
                  </a:endParaRPr>
                </a:p>
              </p:txBody>
            </p:sp>
            <p:cxnSp>
              <p:nvCxnSpPr>
                <p:cNvPr id="59" name="直接连接符 58"/>
                <p:cNvCxnSpPr/>
                <p:nvPr>
                  <p:custDataLst>
                    <p:tags r:id="rId38"/>
                  </p:custDataLst>
                </p:nvPr>
              </p:nvCxnSpPr>
              <p:spPr>
                <a:xfrm rot="16200000" flipH="1" flipV="1">
                  <a:off x="6654216" y="2813635"/>
                  <a:ext cx="209254" cy="12980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39"/>
                  </p:custDataLst>
                </p:nvPr>
              </p:nvCxnSpPr>
              <p:spPr>
                <a:xfrm rot="16200000" flipH="1" flipV="1">
                  <a:off x="6982709" y="3122705"/>
                  <a:ext cx="0" cy="248221"/>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40"/>
                  </p:custDataLst>
                </p:nvPr>
              </p:nvCxnSpPr>
              <p:spPr>
                <a:xfrm rot="16200000" flipH="1">
                  <a:off x="7118729" y="2790018"/>
                  <a:ext cx="209254" cy="129915"/>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p:custDataLst>
                    <p:tags r:id="rId41"/>
                  </p:custDataLst>
                </p:nvPr>
              </p:nvCxnSpPr>
              <p:spPr>
                <a:xfrm>
                  <a:off x="7386918" y="299239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矩形 62"/>
                <p:cNvSpPr/>
                <p:nvPr>
                  <p:custDataLst>
                    <p:tags r:id="rId42"/>
                  </p:custDataLst>
                </p:nvPr>
              </p:nvSpPr>
              <p:spPr>
                <a:xfrm>
                  <a:off x="7526436" y="2703831"/>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endParaRPr>
                </a:p>
              </p:txBody>
            </p:sp>
          </p:grpSp>
        </p:grpSp>
      </p:grpSp>
      <p:grpSp>
        <p:nvGrpSpPr>
          <p:cNvPr id="31" name="组合 30"/>
          <p:cNvGrpSpPr/>
          <p:nvPr>
            <p:custDataLst>
              <p:tags r:id="rId43"/>
            </p:custDataLst>
          </p:nvPr>
        </p:nvGrpSpPr>
        <p:grpSpPr>
          <a:xfrm>
            <a:off x="6069330" y="5907405"/>
            <a:ext cx="1531620" cy="607060"/>
            <a:chOff x="9558" y="9303"/>
            <a:chExt cx="2412" cy="956"/>
          </a:xfrm>
        </p:grpSpPr>
        <p:sp>
          <p:nvSpPr>
            <p:cNvPr id="14" name="文本框 13"/>
            <p:cNvSpPr txBox="1"/>
            <p:nvPr>
              <p:custDataLst>
                <p:tags r:id="rId44"/>
              </p:custDataLst>
            </p:nvPr>
          </p:nvSpPr>
          <p:spPr>
            <a:xfrm>
              <a:off x="9558" y="9303"/>
              <a:ext cx="2412" cy="957"/>
            </a:xfrm>
            <a:prstGeom prst="rect">
              <a:avLst/>
            </a:prstGeom>
            <a:noFill/>
          </p:spPr>
          <p:txBody>
            <a:bodyPr wrap="none">
              <a:spAutoFit/>
            </a:bodyPr>
            <a:lstStyle/>
            <a:p>
              <a:pPr>
                <a:lnSpc>
                  <a:spcPct val="120000"/>
                </a:lnSpc>
              </a:pPr>
              <a:r>
                <a:rPr lang="en-US" altLang="zh-CN" sz="2800" b="1" kern="100">
                  <a:effectLst/>
                  <a:latin typeface="微软雅黑" panose="020B0503020204020204" charset="-122"/>
                  <a:ea typeface="微软雅黑" panose="020B0503020204020204" charset="-122"/>
                  <a:cs typeface="微软雅黑" panose="020B0503020204020204" charset="-122"/>
                  <a:sym typeface="+mn-lt"/>
                </a:rPr>
                <a:t>____</a:t>
              </a:r>
              <a:r>
                <a:rPr lang="zh-CN" altLang="en-US" sz="2800" b="1" kern="100">
                  <a:effectLst/>
                  <a:latin typeface="微软雅黑" panose="020B0503020204020204" charset="-122"/>
                  <a:ea typeface="微软雅黑" panose="020B0503020204020204" charset="-122"/>
                  <a:cs typeface="微软雅黑" panose="020B0503020204020204" charset="-122"/>
                  <a:sym typeface="+mn-lt"/>
                </a:rPr>
                <a:t>苯酚</a:t>
              </a:r>
              <a:endParaRPr lang="zh-CN" altLang="en-US" sz="2800" b="1" kern="100">
                <a:effectLst/>
                <a:latin typeface="微软雅黑" panose="020B0503020204020204" charset="-122"/>
                <a:ea typeface="微软雅黑" panose="020B0503020204020204" charset="-122"/>
                <a:cs typeface="微软雅黑" panose="020B0503020204020204" charset="-122"/>
                <a:sym typeface="+mn-lt"/>
              </a:endParaRPr>
            </a:p>
          </p:txBody>
        </p:sp>
        <p:sp>
          <p:nvSpPr>
            <p:cNvPr id="64" name="矩形 63"/>
            <p:cNvSpPr/>
            <p:nvPr>
              <p:custDataLst>
                <p:tags r:id="rId45"/>
              </p:custDataLst>
            </p:nvPr>
          </p:nvSpPr>
          <p:spPr>
            <a:xfrm>
              <a:off x="9720" y="9373"/>
              <a:ext cx="816" cy="837"/>
            </a:xfrm>
            <a:prstGeom prst="rect">
              <a:avLst/>
            </a:prstGeom>
          </p:spPr>
          <p:txBody>
            <a:bodyPr wrap="none">
              <a:spAutoFit/>
            </a:bodyPr>
            <a:lstStyle/>
            <a:p>
              <a:pPr algn="ctr">
                <a:lnSpc>
                  <a:spcPct val="120000"/>
                </a:lnSpc>
              </a:pPr>
              <a:r>
                <a:rPr lang="zh-CN" altLang="zh-CN" sz="2600" b="1" kern="100">
                  <a:solidFill>
                    <a:srgbClr val="FF0000"/>
                  </a:solidFill>
                  <a:cs typeface="+mn-ea"/>
                  <a:sym typeface="+mn-lt"/>
                </a:rPr>
                <a:t>＞</a:t>
              </a:r>
              <a:endParaRPr lang="zh-CN" altLang="en-US" sz="2600" b="1" kern="100">
                <a:solidFill>
                  <a:srgbClr val="FF0000"/>
                </a:solidFill>
                <a:cs typeface="+mn-ea"/>
                <a:sym typeface="+mn-lt"/>
              </a:endParaRPr>
            </a:p>
          </p:txBody>
        </p:sp>
      </p:grpSp>
      <p:sp>
        <p:nvSpPr>
          <p:cNvPr id="12" name="矩形: 圆角 2"/>
          <p:cNvSpPr/>
          <p:nvPr>
            <p:custDataLst>
              <p:tags r:id="rId46"/>
            </p:custDataLst>
          </p:nvPr>
        </p:nvSpPr>
        <p:spPr>
          <a:xfrm>
            <a:off x="5862955" y="1163955"/>
            <a:ext cx="2319655" cy="2580640"/>
          </a:xfrm>
          <a:prstGeom prst="roundRect">
            <a:avLst>
              <a:gd name="adj" fmla="val 2942"/>
            </a:avLst>
          </a:prstGeom>
          <a:solidFill>
            <a:srgbClr val="00A5A9">
              <a:alpha val="10000"/>
            </a:srgb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19" name="组合 18"/>
          <p:cNvGrpSpPr/>
          <p:nvPr>
            <p:custDataLst>
              <p:tags r:id="rId47"/>
            </p:custDataLst>
          </p:nvPr>
        </p:nvGrpSpPr>
        <p:grpSpPr>
          <a:xfrm>
            <a:off x="7662545" y="254635"/>
            <a:ext cx="4241165" cy="842010"/>
            <a:chOff x="6656618" y="2432706"/>
            <a:chExt cx="3363435" cy="1002915"/>
          </a:xfrm>
        </p:grpSpPr>
        <p:sp>
          <p:nvSpPr>
            <p:cNvPr id="37" name="文本框 36"/>
            <p:cNvSpPr txBox="1"/>
            <p:nvPr>
              <p:custDataLst>
                <p:tags r:id="rId48"/>
              </p:custDataLst>
            </p:nvPr>
          </p:nvSpPr>
          <p:spPr>
            <a:xfrm>
              <a:off x="7332931" y="2432706"/>
              <a:ext cx="2687122" cy="1002915"/>
            </a:xfrm>
            <a:prstGeom prst="rect">
              <a:avLst/>
            </a:prstGeom>
            <a:solidFill>
              <a:srgbClr val="FF0000">
                <a:alpha val="10000"/>
              </a:srgbClr>
            </a:solidFill>
            <a:ln w="12700">
              <a:solidFill>
                <a:srgbClr val="FF0000"/>
              </a:solidFill>
              <a:prstDash val="dash"/>
            </a:ln>
          </p:spPr>
          <p:txBody>
            <a:bodyPr wrap="square" anchor="ctr" anchorCtr="0">
              <a:noAutofit/>
            </a:bodyPr>
            <a:lstStyle/>
            <a:p>
              <a:pPr algn="just">
                <a:lnSpc>
                  <a:spcPct val="100000"/>
                </a:lnSpc>
              </a:pPr>
              <a:r>
                <a:rPr lang="zh-CN" altLang="en-US" sz="2600" b="1">
                  <a:solidFill>
                    <a:srgbClr val="C00000"/>
                  </a:solidFill>
                  <a:latin typeface="微软雅黑" panose="020B0503020204020204" charset="-122"/>
                  <a:ea typeface="微软雅黑" panose="020B0503020204020204" charset="-122"/>
                  <a:cs typeface="+mn-ea"/>
                  <a:sym typeface="+mn-lt"/>
                </a:rPr>
                <a:t>除去乙酸，</a:t>
              </a:r>
              <a:r>
                <a:rPr lang="zh-CN" altLang="zh-CN" sz="2600" b="1">
                  <a:solidFill>
                    <a:srgbClr val="C00000"/>
                  </a:solidFill>
                  <a:latin typeface="微软雅黑" panose="020B0503020204020204" charset="-122"/>
                  <a:ea typeface="微软雅黑" panose="020B0503020204020204" charset="-122"/>
                  <a:cs typeface="微软雅黑" panose="020B0503020204020204" charset="-122"/>
                  <a:sym typeface="+mn-ea"/>
                </a:rPr>
                <a:t>防止干扰</a:t>
              </a:r>
              <a:r>
                <a:rPr lang="zh-CN" sz="2600" b="1">
                  <a:solidFill>
                    <a:srgbClr val="C00000"/>
                  </a:solidFill>
                  <a:latin typeface="微软雅黑" panose="020B0503020204020204" charset="-122"/>
                  <a:ea typeface="微软雅黑" panose="020B0503020204020204" charset="-122"/>
                  <a:cs typeface="微软雅黑" panose="020B0503020204020204" charset="-122"/>
                  <a:sym typeface="+mn-ea"/>
                </a:rPr>
                <a:t>，</a:t>
              </a:r>
              <a:r>
                <a:rPr lang="zh-CN" altLang="zh-CN" sz="2600" b="1">
                  <a:solidFill>
                    <a:srgbClr val="C00000"/>
                  </a:solidFill>
                  <a:latin typeface="微软雅黑" panose="020B0503020204020204" charset="-122"/>
                  <a:ea typeface="微软雅黑" panose="020B0503020204020204" charset="-122"/>
                  <a:cs typeface="微软雅黑" panose="020B0503020204020204" charset="-122"/>
                  <a:sym typeface="+mn-ea"/>
                </a:rPr>
                <a:t>不能撤去。</a:t>
              </a:r>
              <a:endParaRPr lang="zh-CN" altLang="zh-CN" sz="26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
          <p:nvSpPr>
            <p:cNvPr id="38" name="任意多边形: 形状 3"/>
            <p:cNvSpPr/>
            <p:nvPr>
              <p:custDataLst>
                <p:tags r:id="rId49"/>
              </p:custDataLst>
            </p:nvPr>
          </p:nvSpPr>
          <p:spPr>
            <a:xfrm>
              <a:off x="6656618" y="2993914"/>
              <a:ext cx="675809" cy="440950"/>
            </a:xfrm>
            <a:custGeom>
              <a:avLst/>
              <a:gdLst>
                <a:gd name="connsiteX0" fmla="*/ 30718 w 1109241"/>
                <a:gd name="connsiteY0" fmla="*/ 386862 h 386862"/>
                <a:gd name="connsiteX1" fmla="*/ 136225 w 1109241"/>
                <a:gd name="connsiteY1" fmla="*/ 82062 h 386862"/>
                <a:gd name="connsiteX2" fmla="*/ 1109241 w 1109241"/>
                <a:gd name="connsiteY2" fmla="*/ 0 h 386862"/>
                <a:gd name="connsiteX0-1" fmla="*/ 30718 w 1109241"/>
                <a:gd name="connsiteY0-2" fmla="*/ 386862 h 386862"/>
                <a:gd name="connsiteX1-3" fmla="*/ 136225 w 1109241"/>
                <a:gd name="connsiteY1-4" fmla="*/ 82062 h 386862"/>
                <a:gd name="connsiteX2-5" fmla="*/ 1109241 w 1109241"/>
                <a:gd name="connsiteY2-6" fmla="*/ 0 h 386862"/>
                <a:gd name="connsiteX0-7" fmla="*/ 5659 w 1084182"/>
                <a:gd name="connsiteY0-8" fmla="*/ 454636 h 454636"/>
                <a:gd name="connsiteX1-9" fmla="*/ 299284 w 1084182"/>
                <a:gd name="connsiteY1-10" fmla="*/ 18867 h 454636"/>
                <a:gd name="connsiteX2-11" fmla="*/ 1084182 w 1084182"/>
                <a:gd name="connsiteY2-12" fmla="*/ 67774 h 454636"/>
                <a:gd name="connsiteX0-13" fmla="*/ 6462 w 1084985"/>
                <a:gd name="connsiteY0-14" fmla="*/ 444195 h 444195"/>
                <a:gd name="connsiteX1-15" fmla="*/ 276274 w 1084985"/>
                <a:gd name="connsiteY1-16" fmla="*/ 20333 h 444195"/>
                <a:gd name="connsiteX2-17" fmla="*/ 1084985 w 1084985"/>
                <a:gd name="connsiteY2-18" fmla="*/ 57333 h 444195"/>
                <a:gd name="connsiteX0-19" fmla="*/ 6462 w 1084985"/>
                <a:gd name="connsiteY0-20" fmla="*/ 444195 h 444195"/>
                <a:gd name="connsiteX1-21" fmla="*/ 276274 w 1084985"/>
                <a:gd name="connsiteY1-22" fmla="*/ 20333 h 444195"/>
                <a:gd name="connsiteX2-23" fmla="*/ 1084985 w 1084985"/>
                <a:gd name="connsiteY2-24" fmla="*/ 57333 h 444195"/>
                <a:gd name="connsiteX0-25" fmla="*/ 0 w 1078523"/>
                <a:gd name="connsiteY0-26" fmla="*/ 444195 h 444195"/>
                <a:gd name="connsiteX1-27" fmla="*/ 269812 w 1078523"/>
                <a:gd name="connsiteY1-28" fmla="*/ 20333 h 444195"/>
                <a:gd name="connsiteX2-29" fmla="*/ 1078523 w 1078523"/>
                <a:gd name="connsiteY2-30" fmla="*/ 57333 h 444195"/>
                <a:gd name="connsiteX0-31" fmla="*/ 804 w 1079327"/>
                <a:gd name="connsiteY0-32" fmla="*/ 444195 h 444195"/>
                <a:gd name="connsiteX1-33" fmla="*/ 270616 w 1079327"/>
                <a:gd name="connsiteY1-34" fmla="*/ 20333 h 444195"/>
                <a:gd name="connsiteX2-35" fmla="*/ 1079327 w 1079327"/>
                <a:gd name="connsiteY2-36" fmla="*/ 57333 h 444195"/>
                <a:gd name="connsiteX0-37" fmla="*/ 2924 w 1081447"/>
                <a:gd name="connsiteY0-38" fmla="*/ 444195 h 444195"/>
                <a:gd name="connsiteX1-39" fmla="*/ 272736 w 1081447"/>
                <a:gd name="connsiteY1-40" fmla="*/ 20333 h 444195"/>
                <a:gd name="connsiteX2-41" fmla="*/ 1081447 w 1081447"/>
                <a:gd name="connsiteY2-42" fmla="*/ 57333 h 444195"/>
                <a:gd name="connsiteX0-43" fmla="*/ 4085 w 1082608"/>
                <a:gd name="connsiteY0-44" fmla="*/ 446264 h 446264"/>
                <a:gd name="connsiteX1-45" fmla="*/ 233416 w 1082608"/>
                <a:gd name="connsiteY1-46" fmla="*/ 20021 h 446264"/>
                <a:gd name="connsiteX2-47" fmla="*/ 1082608 w 1082608"/>
                <a:gd name="connsiteY2-48" fmla="*/ 59402 h 446264"/>
                <a:gd name="connsiteX0-49" fmla="*/ 4085 w 1082608"/>
                <a:gd name="connsiteY0-50" fmla="*/ 446264 h 446264"/>
                <a:gd name="connsiteX1-51" fmla="*/ 233416 w 1082608"/>
                <a:gd name="connsiteY1-52" fmla="*/ 20021 h 446264"/>
                <a:gd name="connsiteX2-53" fmla="*/ 1082608 w 1082608"/>
                <a:gd name="connsiteY2-54" fmla="*/ 59402 h 446264"/>
                <a:gd name="connsiteX0-55" fmla="*/ 4085 w 1082608"/>
                <a:gd name="connsiteY0-56" fmla="*/ 439279 h 439279"/>
                <a:gd name="connsiteX1-57" fmla="*/ 233416 w 1082608"/>
                <a:gd name="connsiteY1-58" fmla="*/ 13036 h 439279"/>
                <a:gd name="connsiteX2-59" fmla="*/ 1082608 w 1082608"/>
                <a:gd name="connsiteY2-60" fmla="*/ 52417 h 439279"/>
                <a:gd name="connsiteX0-61" fmla="*/ 3820 w 1037100"/>
                <a:gd name="connsiteY0-62" fmla="*/ 433952 h 433952"/>
                <a:gd name="connsiteX1-63" fmla="*/ 233151 w 1037100"/>
                <a:gd name="connsiteY1-64" fmla="*/ 7709 h 433952"/>
                <a:gd name="connsiteX2-65" fmla="*/ 1037100 w 1037100"/>
                <a:gd name="connsiteY2-66" fmla="*/ 109003 h 433952"/>
                <a:gd name="connsiteX0-67" fmla="*/ 3820 w 1037100"/>
                <a:gd name="connsiteY0-68" fmla="*/ 432822 h 432822"/>
                <a:gd name="connsiteX1-69" fmla="*/ 233151 w 1037100"/>
                <a:gd name="connsiteY1-70" fmla="*/ 6579 h 432822"/>
                <a:gd name="connsiteX2-71" fmla="*/ 1037100 w 1037100"/>
                <a:gd name="connsiteY2-72" fmla="*/ 107873 h 432822"/>
                <a:gd name="connsiteX0-73" fmla="*/ 6082 w 1039362"/>
                <a:gd name="connsiteY0-74" fmla="*/ 446836 h 446836"/>
                <a:gd name="connsiteX1-75" fmla="*/ 192551 w 1039362"/>
                <a:gd name="connsiteY1-76" fmla="*/ 6305 h 446836"/>
                <a:gd name="connsiteX2-77" fmla="*/ 1039362 w 1039362"/>
                <a:gd name="connsiteY2-78" fmla="*/ 121887 h 446836"/>
                <a:gd name="connsiteX0-79" fmla="*/ 3314 w 1036594"/>
                <a:gd name="connsiteY0-80" fmla="*/ 456192 h 456192"/>
                <a:gd name="connsiteX1-81" fmla="*/ 249314 w 1036594"/>
                <a:gd name="connsiteY1-82" fmla="*/ 6136 h 456192"/>
                <a:gd name="connsiteX2-83" fmla="*/ 1036594 w 1036594"/>
                <a:gd name="connsiteY2-84" fmla="*/ 131243 h 456192"/>
                <a:gd name="connsiteX0-85" fmla="*/ 2016 w 1035296"/>
                <a:gd name="connsiteY0-86" fmla="*/ 453853 h 453853"/>
                <a:gd name="connsiteX1-87" fmla="*/ 326597 w 1035296"/>
                <a:gd name="connsiteY1-88" fmla="*/ 6178 h 453853"/>
                <a:gd name="connsiteX2-89" fmla="*/ 1035296 w 1035296"/>
                <a:gd name="connsiteY2-90" fmla="*/ 128904 h 453853"/>
                <a:gd name="connsiteX0-91" fmla="*/ 2016 w 1035296"/>
                <a:gd name="connsiteY0-92" fmla="*/ 446837 h 446837"/>
                <a:gd name="connsiteX1-93" fmla="*/ 326597 w 1035296"/>
                <a:gd name="connsiteY1-94" fmla="*/ 6306 h 446837"/>
                <a:gd name="connsiteX2-95" fmla="*/ 1035296 w 1035296"/>
                <a:gd name="connsiteY2-96" fmla="*/ 121888 h 446837"/>
                <a:gd name="connsiteX0-97" fmla="*/ 2089 w 1035369"/>
                <a:gd name="connsiteY0-98" fmla="*/ 440580 h 440580"/>
                <a:gd name="connsiteX1-99" fmla="*/ 326670 w 1035369"/>
                <a:gd name="connsiteY1-100" fmla="*/ 49 h 440580"/>
                <a:gd name="connsiteX2-101" fmla="*/ 1035369 w 1035369"/>
                <a:gd name="connsiteY2-102" fmla="*/ 115631 h 440580"/>
              </a:gdLst>
              <a:ahLst/>
              <a:cxnLst>
                <a:cxn ang="0">
                  <a:pos x="connsiteX0-1" y="connsiteY0-2"/>
                </a:cxn>
                <a:cxn ang="0">
                  <a:pos x="connsiteX1-3" y="connsiteY1-4"/>
                </a:cxn>
                <a:cxn ang="0">
                  <a:pos x="connsiteX2-5" y="connsiteY2-6"/>
                </a:cxn>
              </a:cxnLst>
              <a:rect l="l" t="t" r="r" b="b"/>
              <a:pathLst>
                <a:path w="1035369" h="440580">
                  <a:moveTo>
                    <a:pt x="2089" y="440580"/>
                  </a:moveTo>
                  <a:cubicBezTo>
                    <a:pt x="-20748" y="213263"/>
                    <a:pt x="147313" y="4200"/>
                    <a:pt x="326670" y="49"/>
                  </a:cubicBezTo>
                  <a:cubicBezTo>
                    <a:pt x="506027" y="-4102"/>
                    <a:pt x="645881" y="262535"/>
                    <a:pt x="1035369" y="115631"/>
                  </a:cubicBezTo>
                </a:path>
              </a:pathLst>
            </a:custGeom>
            <a:noFill/>
            <a:ln>
              <a:solidFill>
                <a:srgbClr val="00A5A9"/>
              </a:solidFill>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barn(inVertical)">
                                      <p:cBhvr>
                                        <p:cTn id="43" dur="500"/>
                                        <p:tgtEl>
                                          <p:spTgt spid="3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left)">
                                      <p:cBhvr>
                                        <p:cTn id="5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3" grpId="0" animBg="1"/>
      <p:bldP spid="27"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Group 2"/>
          <p:cNvGraphicFramePr>
            <a:graphicFrameLocks noGrp="1"/>
          </p:cNvGraphicFramePr>
          <p:nvPr>
            <p:ph type="tbl" idx="4294967295"/>
            <p:custDataLst>
              <p:tags r:id="rId1"/>
            </p:custDataLst>
          </p:nvPr>
        </p:nvGraphicFramePr>
        <p:xfrm>
          <a:off x="351790" y="1179195"/>
          <a:ext cx="11470762" cy="4161790"/>
        </p:xfrm>
        <a:graphic>
          <a:graphicData uri="http://schemas.openxmlformats.org/drawingml/2006/table">
            <a:tbl>
              <a:tblPr firstRow="1" firstCol="1">
                <a:tableStyleId>{B485F850-F761-4FF6-88B5-E5FF70C7C9B7}</a:tableStyleId>
              </a:tblPr>
              <a:tblGrid>
                <a:gridCol w="1167130"/>
                <a:gridCol w="1757926"/>
                <a:gridCol w="1106196"/>
                <a:gridCol w="1407981"/>
                <a:gridCol w="988695"/>
                <a:gridCol w="1527000"/>
                <a:gridCol w="1848533"/>
                <a:gridCol w="1667301"/>
              </a:tblGrid>
              <a:tr h="1188720">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微软雅黑" panose="020B0503020204020204" charset="-122"/>
                          <a:ea typeface="微软雅黑" panose="020B0503020204020204" charset="-122"/>
                        </a:rPr>
                        <a:t>代表物</a:t>
                      </a:r>
                      <a:endParaRPr kumimoji="0" lang="zh-CN" altLang="en-US" sz="2400" b="1" u="none" strike="noStrike" cap="none" normalizeH="0" baseline="0">
                        <a:ln>
                          <a:noFill/>
                        </a:ln>
                        <a:effectLst/>
                        <a:latin typeface="微软雅黑" panose="020B0503020204020204" charset="-122"/>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rPr>
                        <a:t>结构简式</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rPr>
                        <a:t>羟基氢的活泼性</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rPr>
                        <a:t>酸性</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25000">
                          <a:ln>
                            <a:noFill/>
                          </a:ln>
                          <a:effectLst/>
                          <a:latin typeface="Times New Roman" panose="02020603050405020304" pitchFamily="18" charset="0"/>
                          <a:ea typeface="微软雅黑" panose="020B0503020204020204" charset="-122"/>
                        </a:rPr>
                        <a:t>（与碳酸相比）</a:t>
                      </a:r>
                      <a:endParaRPr kumimoji="0" lang="zh-CN" altLang="en-US" sz="2400" b="1" u="none" strike="noStrike" cap="none" normalizeH="0" baseline="-25000">
                        <a:ln>
                          <a:noFill/>
                        </a:ln>
                        <a:effectLst/>
                        <a:latin typeface="Times New Roman" panose="02020603050405020304" pitchFamily="18" charset="0"/>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rPr>
                        <a:t>与钠反应</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与</a:t>
                      </a:r>
                      <a:r>
                        <a:rPr kumimoji="0" lang="en-US" altLang="zh-CN"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NaOH</a:t>
                      </a:r>
                      <a:r>
                        <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的反应</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与</a:t>
                      </a:r>
                      <a:r>
                        <a:rPr kumimoji="0" lang="en-US" altLang="zh-CN"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Na</a:t>
                      </a:r>
                      <a:r>
                        <a:rPr kumimoji="0" lang="en-US" altLang="zh-CN" sz="2400" b="1" u="none" strike="noStrike" cap="none" normalizeH="0" baseline="-25000">
                          <a:ln>
                            <a:noFill/>
                          </a:ln>
                          <a:effectLst/>
                          <a:latin typeface="Times New Roman" panose="02020603050405020304" pitchFamily="18" charset="0"/>
                          <a:ea typeface="微软雅黑" panose="020B0503020204020204" charset="-122"/>
                          <a:cs typeface="Times New Roman" panose="02020603050405020304" pitchFamily="18" charset="0"/>
                        </a:rPr>
                        <a:t>2</a:t>
                      </a:r>
                      <a:r>
                        <a:rPr kumimoji="0" lang="en-US" altLang="zh-CN"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CO</a:t>
                      </a:r>
                      <a:r>
                        <a:rPr kumimoji="0" lang="en-US" altLang="zh-CN" sz="2400" b="1" u="none" strike="noStrike" cap="none" normalizeH="0" baseline="-25000">
                          <a:ln>
                            <a:noFill/>
                          </a:ln>
                          <a:effectLst/>
                          <a:latin typeface="Times New Roman" panose="02020603050405020304" pitchFamily="18" charset="0"/>
                          <a:ea typeface="微软雅黑" panose="020B0503020204020204" charset="-122"/>
                          <a:cs typeface="Times New Roman" panose="02020603050405020304" pitchFamily="18" charset="0"/>
                        </a:rPr>
                        <a:t>3</a:t>
                      </a:r>
                      <a:r>
                        <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rPr>
                        <a:t>的反应</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endParaRPr>
                    </a:p>
                  </a:txBody>
                  <a:tcPr vert="horz" anchor="ctr" horzOverflow="overflow"/>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r>
                        <a:rPr lang="zh-CN" altLang="en-US" sz="2400" b="1">
                          <a:ln>
                            <a:noFill/>
                          </a:ln>
                          <a:effectLst/>
                          <a:latin typeface="Times New Roman" panose="02020603050405020304" pitchFamily="18" charset="0"/>
                          <a:ea typeface="微软雅黑" panose="020B0503020204020204" charset="-122"/>
                          <a:cs typeface="Times New Roman" panose="02020603050405020304" pitchFamily="18" charset="0"/>
                          <a:sym typeface="+mn-ea"/>
                        </a:rPr>
                        <a:t>与</a:t>
                      </a:r>
                      <a:r>
                        <a:rPr lang="en-US" altLang="zh-CN" sz="2400" b="1">
                          <a:ln>
                            <a:noFill/>
                          </a:ln>
                          <a:effectLst/>
                          <a:latin typeface="Times New Roman" panose="02020603050405020304" pitchFamily="18" charset="0"/>
                          <a:ea typeface="微软雅黑" panose="020B0503020204020204" charset="-122"/>
                          <a:cs typeface="Times New Roman" panose="02020603050405020304" pitchFamily="18" charset="0"/>
                          <a:sym typeface="+mn-ea"/>
                        </a:rPr>
                        <a:t>NaHCO</a:t>
                      </a:r>
                      <a:r>
                        <a:rPr lang="en-US" altLang="zh-CN" sz="2400" b="1" baseline="-25000">
                          <a:ln>
                            <a:noFill/>
                          </a:ln>
                          <a:effectLst/>
                          <a:latin typeface="Times New Roman" panose="02020603050405020304" pitchFamily="18" charset="0"/>
                          <a:ea typeface="微软雅黑" panose="020B0503020204020204" charset="-122"/>
                          <a:cs typeface="Times New Roman" panose="02020603050405020304" pitchFamily="18" charset="0"/>
                          <a:sym typeface="+mn-ea"/>
                        </a:rPr>
                        <a:t>3</a:t>
                      </a:r>
                      <a:r>
                        <a:rPr lang="zh-CN" altLang="en-US" sz="2400" b="1">
                          <a:ln>
                            <a:noFill/>
                          </a:ln>
                          <a:effectLst/>
                          <a:latin typeface="Times New Roman" panose="02020603050405020304" pitchFamily="18" charset="0"/>
                          <a:ea typeface="微软雅黑" panose="020B0503020204020204" charset="-122"/>
                          <a:cs typeface="Times New Roman" panose="02020603050405020304" pitchFamily="18" charset="0"/>
                          <a:sym typeface="+mn-ea"/>
                        </a:rPr>
                        <a:t>的反应</a:t>
                      </a:r>
                      <a:endParaRPr kumimoji="0" lang="zh-CN" altLang="en-US" sz="2400" b="1" u="none" strike="noStrike" cap="none" normalizeH="0" baseline="0">
                        <a:ln>
                          <a:noFill/>
                        </a:ln>
                        <a:effectLst/>
                        <a:latin typeface="Times New Roman" panose="02020603050405020304" pitchFamily="18" charset="0"/>
                        <a:ea typeface="微软雅黑" panose="020B0503020204020204" charset="-122"/>
                        <a:cs typeface="Times New Roman" panose="02020603050405020304" pitchFamily="18" charset="0"/>
                      </a:endParaRPr>
                    </a:p>
                  </a:txBody>
                  <a:tcPr vert="horz" anchor="ctr" horzOverflow="overflow"/>
                </a:tc>
              </a:tr>
              <a:tr h="990600">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微软雅黑" panose="020B0503020204020204" charset="-122"/>
                          <a:ea typeface="微软雅黑" panose="020B0503020204020204" charset="-122"/>
                        </a:rPr>
                        <a:t>乙醇</a:t>
                      </a:r>
                      <a:endParaRPr kumimoji="0" lang="zh-CN" altLang="en-US" sz="2400" b="1" u="none" strike="noStrike" cap="none" normalizeH="0" baseline="0">
                        <a:ln>
                          <a:noFill/>
                        </a:ln>
                        <a:effectLst/>
                        <a:latin typeface="微软雅黑" panose="020B0503020204020204" charset="-122"/>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rowSpan="3">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eaVert"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r>
              <a:tr h="991870">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微软雅黑" panose="020B0503020204020204" charset="-122"/>
                          <a:ea typeface="微软雅黑" panose="020B0503020204020204" charset="-122"/>
                        </a:rPr>
                        <a:t>苯酚</a:t>
                      </a:r>
                      <a:endParaRPr kumimoji="0" lang="zh-CN" altLang="en-US" sz="2400" b="1" u="none" strike="noStrike" cap="none" normalizeH="0" baseline="0">
                        <a:ln>
                          <a:noFill/>
                        </a:ln>
                        <a:effectLst/>
                        <a:latin typeface="微软雅黑" panose="020B0503020204020204" charset="-122"/>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vMerge="1">
                  <a:tcPr/>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r>
              <a:tr h="990600">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2400" b="1" u="none" strike="noStrike" cap="none" normalizeH="0" baseline="0">
                          <a:ln>
                            <a:noFill/>
                          </a:ln>
                          <a:effectLst/>
                          <a:latin typeface="微软雅黑" panose="020B0503020204020204" charset="-122"/>
                          <a:ea typeface="微软雅黑" panose="020B0503020204020204" charset="-122"/>
                        </a:rPr>
                        <a:t>乙酸</a:t>
                      </a:r>
                      <a:endParaRPr kumimoji="0" lang="zh-CN" altLang="en-US" sz="2400" b="1" u="none" strike="noStrike" cap="none" normalizeH="0" baseline="0">
                        <a:ln>
                          <a:noFill/>
                        </a:ln>
                        <a:effectLst/>
                        <a:latin typeface="微软雅黑" panose="020B0503020204020204" charset="-122"/>
                        <a:ea typeface="微软雅黑" panose="020B0503020204020204" charset="-122"/>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vMerge="1">
                  <a:tcPr/>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lvl1pPr>
                        <a:spcBef>
                          <a:spcPct val="20000"/>
                        </a:spcBef>
                        <a:buClr>
                          <a:schemeClr val="hlink"/>
                        </a:buClr>
                        <a:buSzPct val="70000"/>
                        <a:buFont typeface="Wingdings" panose="05000000000000000000" pitchFamily="2" charset="2"/>
                        <a:defRPr sz="2800">
                          <a:solidFill>
                            <a:schemeClr val="tx1"/>
                          </a:solidFill>
                          <a:latin typeface="Arial" panose="020B0604020202020204" pitchFamily="34" charset="0"/>
                          <a:ea typeface="宋体" panose="02010600030101010101" pitchFamily="2" charset="-122"/>
                        </a:defRPr>
                      </a:lvl1pPr>
                      <a:lvl2pPr>
                        <a:spcBef>
                          <a:spcPct val="20000"/>
                        </a:spcBef>
                        <a:buClr>
                          <a:schemeClr val="accent2"/>
                        </a:buClr>
                        <a:buSzPct val="85000"/>
                        <a:buFont typeface="Wingdings" panose="05000000000000000000" pitchFamily="2" charset="2"/>
                        <a:defRPr sz="2400">
                          <a:solidFill>
                            <a:schemeClr val="tx1"/>
                          </a:solidFill>
                          <a:latin typeface="Arial" panose="020B0604020202020204" pitchFamily="34" charset="0"/>
                          <a:ea typeface="宋体" panose="02010600030101010101" pitchFamily="2" charset="-122"/>
                        </a:defRPr>
                      </a:lvl2pPr>
                      <a:lvl3pPr>
                        <a:spcBef>
                          <a:spcPct val="20000"/>
                        </a:spcBef>
                        <a:buClr>
                          <a:schemeClr val="hlink"/>
                        </a:buClr>
                        <a:buSzPct val="80000"/>
                        <a:buFont typeface="Wingdings" panose="05000000000000000000" pitchFamily="2" charset="2"/>
                        <a:defRPr sz="2000">
                          <a:solidFill>
                            <a:schemeClr val="tx1"/>
                          </a:solidFill>
                          <a:latin typeface="Arial" panose="020B0604020202020204" pitchFamily="34" charset="0"/>
                          <a:ea typeface="宋体" panose="02010600030101010101" pitchFamily="2" charset="-122"/>
                        </a:defRPr>
                      </a:lvl3pPr>
                      <a:lvl4pPr>
                        <a:spcBef>
                          <a:spcPct val="20000"/>
                        </a:spcBef>
                        <a:buClr>
                          <a:schemeClr val="accent2"/>
                        </a:buClr>
                        <a:buSzPct val="90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4pPr>
                      <a:lvl5pPr>
                        <a:spcBef>
                          <a:spcPct val="20000"/>
                        </a:spcBef>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5pPr>
                      <a:lvl6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6pPr>
                      <a:lvl7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7pPr>
                      <a:lvl8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8pPr>
                      <a:lvl9pPr fontAlgn="base">
                        <a:spcBef>
                          <a:spcPct val="20000"/>
                        </a:spcBef>
                        <a:spcAft>
                          <a:spcPct val="0"/>
                        </a:spcAft>
                        <a:buClr>
                          <a:schemeClr val="hlink"/>
                        </a:buClr>
                        <a:buSzPct val="85000"/>
                        <a:buFont typeface="Wingdings" panose="05000000000000000000" pitchFamily="2" charset="2"/>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c>
                  <a:txBody>
                    <a:bodyPr wrap="square"/>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en-US" sz="2400" u="none" strike="noStrike" cap="none" normalizeH="0" baseline="0">
                        <a:ln>
                          <a:noFill/>
                        </a:ln>
                        <a:effectLst/>
                      </a:endParaRPr>
                    </a:p>
                  </a:txBody>
                  <a:tcPr vert="horz" anchor="ctr" horzOverflow="overflow"/>
                </a:tc>
              </a:tr>
            </a:tbl>
          </a:graphicData>
        </a:graphic>
      </p:graphicFrame>
      <p:sp>
        <p:nvSpPr>
          <p:cNvPr id="17452" name="Rectangle 44"/>
          <p:cNvSpPr/>
          <p:nvPr>
            <p:custDataLst>
              <p:tags r:id="rId2"/>
            </p:custDataLst>
          </p:nvPr>
        </p:nvSpPr>
        <p:spPr>
          <a:xfrm>
            <a:off x="1521778" y="2434590"/>
            <a:ext cx="1718310" cy="639445"/>
          </a:xfrm>
          <a:prstGeom prst="rect">
            <a:avLst/>
          </a:prstGeom>
          <a:noFill/>
          <a:ln w="9525">
            <a:noFill/>
          </a:ln>
        </p:spPr>
        <p:txBody>
          <a:bodyPr wrap="non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0"/>
              </a:spcBef>
              <a:buClrTx/>
              <a:buSzTx/>
              <a:buFontTx/>
              <a:buNone/>
            </a:pP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CH</a:t>
            </a:r>
            <a:r>
              <a:rPr lang="en-US" altLang="zh-CN" sz="26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3</a:t>
            </a: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CH</a:t>
            </a:r>
            <a:r>
              <a:rPr lang="en-US" altLang="zh-CN" sz="26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2</a:t>
            </a: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OH</a:t>
            </a:r>
            <a:endPar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endParaRPr>
          </a:p>
        </p:txBody>
      </p:sp>
      <p:sp>
        <p:nvSpPr>
          <p:cNvPr id="17453" name="Rectangle 45"/>
          <p:cNvSpPr/>
          <p:nvPr>
            <p:custDataLst>
              <p:tags r:id="rId3"/>
            </p:custDataLst>
          </p:nvPr>
        </p:nvSpPr>
        <p:spPr>
          <a:xfrm>
            <a:off x="1721803" y="3590925"/>
            <a:ext cx="1318260" cy="430530"/>
          </a:xfrm>
          <a:prstGeom prst="rect">
            <a:avLst/>
          </a:prstGeom>
          <a:noFill/>
          <a:ln w="9525">
            <a:noFill/>
          </a:ln>
        </p:spPr>
        <p:txBody>
          <a:bodyPr wrap="non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buClr>
                <a:srgbClr val="0033CC"/>
              </a:buClr>
              <a:buSzPct val="75000"/>
              <a:buNone/>
            </a:pPr>
            <a:r>
              <a:rPr lang="en-US" altLang="zh-CN" sz="28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a:t>
            </a:r>
            <a:r>
              <a:rPr lang="en-US" altLang="zh-CN" sz="28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6</a:t>
            </a:r>
            <a:r>
              <a:rPr lang="en-US" altLang="zh-CN" sz="28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H</a:t>
            </a:r>
            <a:r>
              <a:rPr lang="en-US" altLang="zh-CN" sz="28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5</a:t>
            </a:r>
            <a:r>
              <a:rPr lang="en-US" altLang="zh-CN" sz="28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OH</a:t>
            </a:r>
            <a:endParaRPr lang="en-US" altLang="zh-CN" sz="28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endParaRPr>
          </a:p>
        </p:txBody>
      </p:sp>
      <p:sp>
        <p:nvSpPr>
          <p:cNvPr id="17454" name="Rectangle 46"/>
          <p:cNvSpPr/>
          <p:nvPr>
            <p:custDataLst>
              <p:tags r:id="rId4"/>
            </p:custDataLst>
          </p:nvPr>
        </p:nvSpPr>
        <p:spPr>
          <a:xfrm>
            <a:off x="1575435" y="4413250"/>
            <a:ext cx="1610995" cy="639445"/>
          </a:xfrm>
          <a:prstGeom prst="rect">
            <a:avLst/>
          </a:prstGeom>
          <a:noFill/>
          <a:ln w="9525">
            <a:noFill/>
          </a:ln>
        </p:spPr>
        <p:txBody>
          <a:bodyPr wrap="non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0"/>
              </a:spcBef>
              <a:buClrTx/>
              <a:buSzTx/>
              <a:buFontTx/>
              <a:buNone/>
            </a:pP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CH</a:t>
            </a:r>
            <a:r>
              <a:rPr lang="en-US" altLang="zh-CN" sz="26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3</a:t>
            </a: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COOH</a:t>
            </a:r>
            <a:endPar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endParaRPr>
          </a:p>
        </p:txBody>
      </p:sp>
      <p:cxnSp>
        <p:nvCxnSpPr>
          <p:cNvPr id="17455" name="Line 47"/>
          <p:cNvCxnSpPr/>
          <p:nvPr>
            <p:custDataLst>
              <p:tags r:id="rId5"/>
            </p:custDataLst>
          </p:nvPr>
        </p:nvCxnSpPr>
        <p:spPr>
          <a:xfrm flipH="1">
            <a:off x="3688080" y="2434590"/>
            <a:ext cx="0" cy="2772000"/>
          </a:xfrm>
          <a:prstGeom prst="line">
            <a:avLst/>
          </a:prstGeom>
          <a:ln w="76200" cap="flat" cmpd="sng">
            <a:gradFill>
              <a:gsLst>
                <a:gs pos="84000">
                  <a:srgbClr val="025FA3"/>
                </a:gs>
                <a:gs pos="0">
                  <a:srgbClr val="007BD3"/>
                </a:gs>
                <a:gs pos="100000">
                  <a:srgbClr val="034373"/>
                </a:gs>
              </a:gsLst>
              <a:lin ang="0" scaled="1"/>
            </a:gradFill>
            <a:prstDash val="solid"/>
            <a:headEnd type="none" w="med" len="med"/>
            <a:tailEnd type="triangle" w="med" len="med"/>
          </a:ln>
        </p:spPr>
      </p:cxnSp>
      <p:sp>
        <p:nvSpPr>
          <p:cNvPr id="17456" name="Rectangle 48"/>
          <p:cNvSpPr/>
          <p:nvPr>
            <p:custDataLst>
              <p:tags r:id="rId6"/>
            </p:custDataLst>
          </p:nvPr>
        </p:nvSpPr>
        <p:spPr>
          <a:xfrm>
            <a:off x="3764598" y="3097530"/>
            <a:ext cx="688975" cy="1655763"/>
          </a:xfrm>
          <a:prstGeom prst="rect">
            <a:avLst/>
          </a:prstGeom>
          <a:noFill/>
          <a:ln w="9525">
            <a:noFill/>
          </a:ln>
        </p:spPr>
        <p:txBody>
          <a:bodyPr vert="eaVert"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5000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增强</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57" name="Rectangle 49"/>
          <p:cNvSpPr/>
          <p:nvPr>
            <p:custDataLst>
              <p:tags r:id="rId7"/>
            </p:custDataLst>
          </p:nvPr>
        </p:nvSpPr>
        <p:spPr>
          <a:xfrm>
            <a:off x="4438015" y="2408555"/>
            <a:ext cx="1295400" cy="68897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5000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中性</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58" name="Rectangle 50"/>
          <p:cNvSpPr/>
          <p:nvPr>
            <p:custDataLst>
              <p:tags r:id="rId8"/>
            </p:custDataLst>
          </p:nvPr>
        </p:nvSpPr>
        <p:spPr>
          <a:xfrm>
            <a:off x="4438015" y="3380105"/>
            <a:ext cx="1846263" cy="63944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50000"/>
              </a:spcBef>
              <a:buClrTx/>
              <a:buSzTx/>
              <a:buFontTx/>
              <a:buNone/>
            </a:pPr>
            <a:r>
              <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比碳酸弱</a:t>
            </a:r>
            <a:endPar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59" name="Rectangle 51"/>
          <p:cNvSpPr/>
          <p:nvPr>
            <p:custDataLst>
              <p:tags r:id="rId9"/>
            </p:custDataLst>
          </p:nvPr>
        </p:nvSpPr>
        <p:spPr>
          <a:xfrm>
            <a:off x="4438015" y="4404360"/>
            <a:ext cx="1693863" cy="63944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50000"/>
              </a:spcBef>
              <a:buClrTx/>
              <a:buSzTx/>
              <a:buFontTx/>
              <a:buNone/>
            </a:pPr>
            <a:r>
              <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比碳酸强</a:t>
            </a:r>
            <a:endPar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0" name="Rectangle 52"/>
          <p:cNvSpPr/>
          <p:nvPr>
            <p:custDataLst>
              <p:tags r:id="rId10"/>
            </p:custDataLst>
          </p:nvPr>
        </p:nvSpPr>
        <p:spPr>
          <a:xfrm>
            <a:off x="6052185" y="2408555"/>
            <a:ext cx="865188" cy="68897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5000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1" name="Rectangle 53"/>
          <p:cNvSpPr/>
          <p:nvPr>
            <p:custDataLst>
              <p:tags r:id="rId11"/>
            </p:custDataLst>
          </p:nvPr>
        </p:nvSpPr>
        <p:spPr>
          <a:xfrm>
            <a:off x="6052185" y="4380865"/>
            <a:ext cx="815975" cy="68897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2" name="Rectangle 54"/>
          <p:cNvSpPr/>
          <p:nvPr>
            <p:custDataLst>
              <p:tags r:id="rId12"/>
            </p:custDataLst>
          </p:nvPr>
        </p:nvSpPr>
        <p:spPr>
          <a:xfrm>
            <a:off x="6052185" y="3407410"/>
            <a:ext cx="660400" cy="688975"/>
          </a:xfrm>
          <a:prstGeom prst="rect">
            <a:avLst/>
          </a:prstGeom>
          <a:noFill/>
          <a:ln w="9525">
            <a:noFill/>
          </a:ln>
        </p:spPr>
        <p:txBody>
          <a:bodyPr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eaLnBrk="1" hangingPunct="1">
              <a:lnSpc>
                <a:spcPct val="16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3" name="Rectangle 55"/>
          <p:cNvSpPr/>
          <p:nvPr>
            <p:custDataLst>
              <p:tags r:id="rId13"/>
            </p:custDataLst>
          </p:nvPr>
        </p:nvSpPr>
        <p:spPr>
          <a:xfrm>
            <a:off x="7301230" y="4621848"/>
            <a:ext cx="355600" cy="430530"/>
          </a:xfrm>
          <a:prstGeom prst="rect">
            <a:avLst/>
          </a:prstGeom>
          <a:noFill/>
          <a:ln w="9525">
            <a:noFill/>
          </a:ln>
        </p:spPr>
        <p:txBody>
          <a:bodyPr wrap="non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4" name="Rectangle 56"/>
          <p:cNvSpPr/>
          <p:nvPr>
            <p:custDataLst>
              <p:tags r:id="rId14"/>
            </p:custDataLst>
          </p:nvPr>
        </p:nvSpPr>
        <p:spPr>
          <a:xfrm>
            <a:off x="7232650" y="3635693"/>
            <a:ext cx="492760" cy="430530"/>
          </a:xfrm>
          <a:prstGeom prst="rect">
            <a:avLst/>
          </a:prstGeom>
          <a:noFill/>
          <a:ln w="9525">
            <a:noFill/>
          </a:ln>
        </p:spPr>
        <p:txBody>
          <a:bodyPr wrap="squar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5" name="Rectangle 57"/>
          <p:cNvSpPr/>
          <p:nvPr>
            <p:custDataLst>
              <p:tags r:id="rId15"/>
            </p:custDataLst>
          </p:nvPr>
        </p:nvSpPr>
        <p:spPr>
          <a:xfrm>
            <a:off x="7123430" y="2649538"/>
            <a:ext cx="711200" cy="430530"/>
          </a:xfrm>
          <a:prstGeom prst="rect">
            <a:avLst/>
          </a:prstGeom>
          <a:noFill/>
          <a:ln w="9525">
            <a:noFill/>
          </a:ln>
        </p:spPr>
        <p:txBody>
          <a:bodyPr wrap="non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不能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6" name="Rectangle 58"/>
          <p:cNvSpPr/>
          <p:nvPr>
            <p:custDataLst>
              <p:tags r:id="rId16"/>
            </p:custDataLst>
          </p:nvPr>
        </p:nvSpPr>
        <p:spPr>
          <a:xfrm>
            <a:off x="8843645" y="2659698"/>
            <a:ext cx="711200" cy="430530"/>
          </a:xfrm>
          <a:prstGeom prst="rect">
            <a:avLst/>
          </a:prstGeom>
          <a:noFill/>
          <a:ln w="9525">
            <a:noFill/>
          </a:ln>
        </p:spPr>
        <p:txBody>
          <a:bodyPr wrap="non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不能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7" name="Rectangle 59"/>
          <p:cNvSpPr/>
          <p:nvPr>
            <p:custDataLst>
              <p:tags r:id="rId17"/>
            </p:custDataLst>
          </p:nvPr>
        </p:nvSpPr>
        <p:spPr>
          <a:xfrm>
            <a:off x="8814118" y="4632008"/>
            <a:ext cx="770255" cy="430530"/>
          </a:xfrm>
          <a:prstGeom prst="rect">
            <a:avLst/>
          </a:prstGeom>
          <a:noFill/>
          <a:ln w="9525">
            <a:noFill/>
          </a:ln>
        </p:spPr>
        <p:txBody>
          <a:bodyPr wrap="squar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17468" name="Rectangle 60"/>
          <p:cNvSpPr/>
          <p:nvPr>
            <p:custDataLst>
              <p:tags r:id="rId18"/>
            </p:custDataLst>
          </p:nvPr>
        </p:nvSpPr>
        <p:spPr>
          <a:xfrm>
            <a:off x="8337550" y="3489960"/>
            <a:ext cx="1723390" cy="879475"/>
          </a:xfrm>
          <a:prstGeom prst="rect">
            <a:avLst/>
          </a:prstGeom>
          <a:noFill/>
          <a:ln w="9525">
            <a:noFill/>
          </a:ln>
        </p:spPr>
        <p:txBody>
          <a:bodyPr wrap="square" lIns="0" tIns="0" rIns="0" bIns="0" anchor="ctr" anchorCtr="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00000"/>
              </a:lnSpc>
              <a:buClr>
                <a:srgbClr val="0033CC"/>
              </a:buClr>
              <a:buSzPct val="75000"/>
              <a:buNone/>
            </a:pPr>
            <a:r>
              <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能，</a:t>
            </a:r>
            <a:endPar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endParaRPr>
          </a:p>
          <a:p>
            <a:pPr marL="0" lvl="0" indent="0" algn="ctr" eaLnBrk="1" hangingPunct="1">
              <a:lnSpc>
                <a:spcPct val="100000"/>
              </a:lnSpc>
              <a:buClr>
                <a:srgbClr val="0033CC"/>
              </a:buClr>
              <a:buSzPct val="75000"/>
              <a:buNone/>
            </a:pPr>
            <a:r>
              <a:rPr lang="zh-CN" altLang="en-US"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不产生</a:t>
            </a:r>
            <a:r>
              <a:rPr lang="en-US" altLang="zh-CN" sz="2600" b="1">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CO</a:t>
            </a:r>
            <a:r>
              <a:rPr lang="en-US" altLang="zh-CN" sz="26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rPr>
              <a:t>2</a:t>
            </a:r>
            <a:endParaRPr lang="en-US" altLang="zh-CN" sz="2600" b="1" baseline="-25000">
              <a:gradFill>
                <a:gsLst>
                  <a:gs pos="0">
                    <a:srgbClr val="007BD3"/>
                  </a:gs>
                  <a:gs pos="100000">
                    <a:srgbClr val="034373"/>
                  </a:gs>
                </a:gsLst>
                <a:lin scaled="0"/>
              </a:gradFill>
              <a:latin typeface="Times New Roman" panose="02020603050405020304" pitchFamily="18" charset="0"/>
              <a:ea typeface="微软雅黑" panose="020B0503020204020204" charset="-122"/>
              <a:cs typeface="Times New Roman" panose="02020603050405020304" pitchFamily="18" charset="0"/>
              <a:sym typeface="Wingdings" panose="05000000000000000000" pitchFamily="2" charset="2"/>
            </a:endParaRPr>
          </a:p>
        </p:txBody>
      </p:sp>
      <p:sp>
        <p:nvSpPr>
          <p:cNvPr id="20541" name="Rectangle 61"/>
          <p:cNvSpPr/>
          <p:nvPr>
            <p:custDataLst>
              <p:tags r:id="rId19"/>
            </p:custDataLst>
          </p:nvPr>
        </p:nvSpPr>
        <p:spPr>
          <a:xfrm>
            <a:off x="3158490" y="514350"/>
            <a:ext cx="7178040" cy="583565"/>
          </a:xfrm>
          <a:prstGeom prst="rect">
            <a:avLst/>
          </a:prstGeom>
          <a:noFill/>
          <a:ln w="9525">
            <a:noFill/>
          </a:ln>
        </p:spPr>
        <p:txBody>
          <a:bodyPr wrap="square">
            <a:spAutoFit/>
          </a:bodyPr>
          <a:lstStyle/>
          <a:p>
            <a:pPr eaLnBrk="1" hangingPunct="1">
              <a:spcBef>
                <a:spcPct val="50000"/>
              </a:spcBef>
            </a:pPr>
            <a:r>
              <a:rPr lang="zh-CN" altLang="en-US" sz="3200" b="1">
                <a:latin typeface="Times New Roman" panose="02020603050405020304" pitchFamily="18" charset="0"/>
                <a:ea typeface="微软雅黑" panose="020B0503020204020204" charset="-122"/>
                <a:cs typeface="Times New Roman" panose="02020603050405020304" pitchFamily="18" charset="0"/>
              </a:rPr>
              <a:t>醇、酚、羧酸中</a:t>
            </a:r>
            <a:r>
              <a:rPr lang="en-US" altLang="zh-CN" sz="3200" b="1">
                <a:latin typeface="Times New Roman" panose="02020603050405020304" pitchFamily="18" charset="0"/>
                <a:ea typeface="微软雅黑" panose="020B0503020204020204" charset="-122"/>
                <a:cs typeface="Times New Roman" panose="02020603050405020304" pitchFamily="18" charset="0"/>
              </a:rPr>
              <a:t>O—H</a:t>
            </a:r>
            <a:r>
              <a:rPr lang="zh-CN" altLang="en-US" sz="3200" b="1">
                <a:latin typeface="Times New Roman" panose="02020603050405020304" pitchFamily="18" charset="0"/>
                <a:ea typeface="微软雅黑" panose="020B0503020204020204" charset="-122"/>
                <a:cs typeface="Times New Roman" panose="02020603050405020304" pitchFamily="18" charset="0"/>
              </a:rPr>
              <a:t>键活泼性的比较</a:t>
            </a:r>
            <a:endParaRPr lang="zh-CN" altLang="en-US" sz="3200" b="1">
              <a:latin typeface="Times New Roman" panose="02020603050405020304" pitchFamily="18" charset="0"/>
              <a:ea typeface="微软雅黑" panose="020B0503020204020204" charset="-122"/>
              <a:cs typeface="Times New Roman" panose="02020603050405020304" pitchFamily="18" charset="0"/>
            </a:endParaRPr>
          </a:p>
        </p:txBody>
      </p:sp>
      <p:sp>
        <p:nvSpPr>
          <p:cNvPr id="20544" name="文本框 1"/>
          <p:cNvSpPr txBox="1"/>
          <p:nvPr>
            <p:custDataLst>
              <p:tags r:id="rId20"/>
            </p:custDataLst>
          </p:nvPr>
        </p:nvSpPr>
        <p:spPr>
          <a:xfrm>
            <a:off x="1651000" y="63500"/>
            <a:ext cx="8890000" cy="106680"/>
          </a:xfrm>
          <a:prstGeom prst="rect">
            <a:avLst/>
          </a:prstGeom>
          <a:noFill/>
          <a:ln w="9525">
            <a:noFill/>
          </a:ln>
        </p:spPr>
        <p:txBody>
          <a:bodyPr>
            <a:spAutoFit/>
          </a:bodyPr>
          <a:lstStyle/>
          <a:p>
            <a:pPr eaLnBrk="1" hangingPunct="1"/>
            <a:r>
              <a:rPr lang="en-US" altLang="zh-CN" sz="100">
                <a:solidFill>
                  <a:srgbClr val="FFFFFF"/>
                </a:solidFill>
                <a:latin typeface="Times New Roman" panose="02020603050405020304" pitchFamily="18" charset="0"/>
                <a:ea typeface="微软雅黑" panose="020B0503020204020204" charset="-122"/>
                <a:cs typeface="Times New Roman" panose="02020603050405020304" pitchFamily="18" charset="0"/>
              </a:rPr>
              <a:t>3.3 </a:t>
            </a:r>
            <a:r>
              <a:rPr lang="zh-CN" altLang="en-US" sz="100">
                <a:solidFill>
                  <a:srgbClr val="FFFFFF"/>
                </a:solidFill>
                <a:latin typeface="Times New Roman" panose="02020603050405020304" pitchFamily="18" charset="0"/>
                <a:ea typeface="微软雅黑" panose="020B0503020204020204" charset="-122"/>
                <a:cs typeface="Times New Roman" panose="02020603050405020304" pitchFamily="18" charset="0"/>
              </a:rPr>
              <a:t>羧酸</a:t>
            </a:r>
            <a:r>
              <a:rPr lang="en-US" altLang="zh-CN" sz="100">
                <a:solidFill>
                  <a:srgbClr val="FFFFFF"/>
                </a:solidFill>
                <a:latin typeface="Times New Roman" panose="02020603050405020304" pitchFamily="18" charset="0"/>
                <a:ea typeface="微软雅黑" panose="020B0503020204020204" charset="-122"/>
                <a:cs typeface="Times New Roman" panose="02020603050405020304" pitchFamily="18" charset="0"/>
              </a:rPr>
              <a:t>.ppt </a:t>
            </a:r>
            <a:r>
              <a:rPr lang="zh-CN" altLang="en-US" sz="100">
                <a:solidFill>
                  <a:srgbClr val="FFFFFF"/>
                </a:solidFill>
                <a:latin typeface="Times New Roman" panose="02020603050405020304" pitchFamily="18" charset="0"/>
                <a:ea typeface="微软雅黑" panose="020B0503020204020204" charset="-122"/>
                <a:cs typeface="Times New Roman" panose="02020603050405020304" pitchFamily="18" charset="0"/>
              </a:rPr>
              <a:t>人教版高中化学选修五课件</a:t>
            </a:r>
            <a:r>
              <a:rPr lang="en-US" altLang="zh-CN" sz="100">
                <a:solidFill>
                  <a:srgbClr val="FFFFFF"/>
                </a:solidFill>
                <a:latin typeface="Times New Roman" panose="02020603050405020304" pitchFamily="18" charset="0"/>
                <a:ea typeface="微软雅黑" panose="020B0503020204020204" charset="-122"/>
                <a:cs typeface="Times New Roman" panose="02020603050405020304" pitchFamily="18" charset="0"/>
              </a:rPr>
              <a:t>(</a:t>
            </a:r>
            <a:r>
              <a:rPr lang="zh-CN" altLang="en-US" sz="100">
                <a:solidFill>
                  <a:srgbClr val="FFFFFF"/>
                </a:solidFill>
                <a:latin typeface="Times New Roman" panose="02020603050405020304" pitchFamily="18" charset="0"/>
                <a:ea typeface="微软雅黑" panose="020B0503020204020204" charset="-122"/>
                <a:cs typeface="Times New Roman" panose="02020603050405020304" pitchFamily="18" charset="0"/>
              </a:rPr>
              <a:t>共</a:t>
            </a:r>
            <a:r>
              <a:rPr lang="en-US" altLang="zh-CN" sz="100">
                <a:solidFill>
                  <a:srgbClr val="FFFFFF"/>
                </a:solidFill>
                <a:latin typeface="Times New Roman" panose="02020603050405020304" pitchFamily="18" charset="0"/>
                <a:ea typeface="微软雅黑" panose="020B0503020204020204" charset="-122"/>
                <a:cs typeface="Times New Roman" panose="02020603050405020304" pitchFamily="18" charset="0"/>
              </a:rPr>
              <a:t>27</a:t>
            </a:r>
            <a:r>
              <a:rPr lang="zh-CN" altLang="en-US" sz="100">
                <a:solidFill>
                  <a:srgbClr val="FFFFFF"/>
                </a:solidFill>
                <a:latin typeface="Times New Roman" panose="02020603050405020304" pitchFamily="18" charset="0"/>
                <a:ea typeface="微软雅黑" panose="020B0503020204020204" charset="-122"/>
                <a:cs typeface="Times New Roman" panose="02020603050405020304" pitchFamily="18" charset="0"/>
              </a:rPr>
              <a:t>张</a:t>
            </a:r>
            <a:r>
              <a:rPr lang="en-US" altLang="zh-CN" sz="100">
                <a:solidFill>
                  <a:srgbClr val="FFFFFF"/>
                </a:solidFill>
                <a:latin typeface="Times New Roman" panose="02020603050405020304" pitchFamily="18" charset="0"/>
                <a:ea typeface="微软雅黑" panose="020B0503020204020204" charset="-122"/>
                <a:cs typeface="Times New Roman" panose="02020603050405020304" pitchFamily="18" charset="0"/>
              </a:rPr>
              <a:t>PPT)</a:t>
            </a:r>
            <a:endParaRPr lang="zh-CN" altLang="en-US" sz="100">
              <a:solidFill>
                <a:srgbClr val="FFFFFF"/>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6899" name="文本占位符 1"/>
          <p:cNvSpPr>
            <a:spLocks noGrp="1"/>
          </p:cNvSpPr>
          <p:nvPr>
            <p:ph type="body" sz="quarter" idx="4294967295"/>
            <p:custDataLst>
              <p:tags r:id="rId21"/>
            </p:custDataLst>
          </p:nvPr>
        </p:nvSpPr>
        <p:spPr>
          <a:xfrm>
            <a:off x="406400" y="5448935"/>
            <a:ext cx="11495405" cy="610870"/>
          </a:xfrm>
          <a:solidFill>
            <a:srgbClr val="FFEBE8"/>
          </a:solidFill>
        </p:spPr>
        <p:txBody>
          <a:bodyPr vert="horz" wrap="square" lIns="91440" tIns="45720" rIns="91440" bIns="45720" anchor="ctr" anchorCtr="0">
            <a:noAutofit/>
          </a:bodyPr>
          <a:lstStyle>
            <a:lvl1pPr lvl="0">
              <a:buClrTx/>
              <a:buSzTx/>
              <a:buFontTx/>
              <a:defRPr sz="2400"/>
            </a:lvl1pPr>
            <a:lvl2pPr lvl="1">
              <a:buClrTx/>
              <a:buSzTx/>
              <a:buFontTx/>
              <a:defRPr sz="2000"/>
            </a:lvl2pPr>
            <a:lvl3pPr lvl="2">
              <a:buClrTx/>
              <a:buSzTx/>
              <a:buFontTx/>
              <a:defRPr sz="1800"/>
            </a:lvl3pPr>
            <a:lvl4pPr lvl="3">
              <a:buClrTx/>
              <a:buSzTx/>
              <a:buFontTx/>
              <a:defRPr sz="1600"/>
            </a:lvl4pPr>
            <a:lvl5pPr lvl="4">
              <a:buClrTx/>
              <a:buSzTx/>
              <a:buFontTx/>
              <a:defRPr sz="1600"/>
            </a:lvl5pPr>
          </a:lstStyle>
          <a:p>
            <a:pPr marL="0" lvl="0" indent="0">
              <a:lnSpc>
                <a:spcPct val="100000"/>
              </a:lnSpc>
              <a:spcBef>
                <a:spcPct val="0"/>
              </a:spcBef>
              <a:spcAft>
                <a:spcPct val="0"/>
              </a:spcAft>
              <a:buNone/>
            </a:pPr>
            <a:r>
              <a:rPr lang="zh-CN" altLang="en-US" sz="2800" b="1">
                <a:gradFill>
                  <a:gsLst>
                    <a:gs pos="0">
                      <a:srgbClr val="E30000"/>
                    </a:gs>
                    <a:gs pos="100000">
                      <a:srgbClr val="760303"/>
                    </a:gs>
                  </a:gsLst>
                  <a:lin scaled="0"/>
                </a:gradFill>
                <a:latin typeface="汉仪书魂体简" panose="02010600000101010101" charset="-122"/>
                <a:ea typeface="汉仪书魂体简" panose="02010600000101010101" charset="-122"/>
                <a:cs typeface="Times New Roman" panose="02020603050405020304" pitchFamily="18" charset="0"/>
              </a:rPr>
              <a:t>酸性：</a:t>
            </a:r>
            <a:endParaRPr lang="zh-CN" altLang="en-US" sz="2800" b="1">
              <a:gradFill>
                <a:gsLst>
                  <a:gs pos="0">
                    <a:srgbClr val="E30000"/>
                  </a:gs>
                  <a:gs pos="100000">
                    <a:srgbClr val="760303"/>
                  </a:gs>
                </a:gsLst>
                <a:lin scaled="0"/>
              </a:gradFill>
              <a:latin typeface="汉仪书魂体简" panose="02010600000101010101" charset="-122"/>
              <a:ea typeface="汉仪书魂体简" panose="02010600000101010101" charset="-122"/>
              <a:cs typeface="Times New Roman" panose="02020603050405020304" pitchFamily="18" charset="0"/>
            </a:endParaRPr>
          </a:p>
        </p:txBody>
      </p:sp>
      <p:grpSp>
        <p:nvGrpSpPr>
          <p:cNvPr id="5" name="组合 4"/>
          <p:cNvGrpSpPr/>
          <p:nvPr>
            <p:custDataLst>
              <p:tags r:id="rId22"/>
            </p:custDataLst>
          </p:nvPr>
        </p:nvGrpSpPr>
        <p:grpSpPr>
          <a:xfrm>
            <a:off x="1790065" y="5428615"/>
            <a:ext cx="10299065" cy="619125"/>
            <a:chOff x="1476" y="3189"/>
            <a:chExt cx="16219" cy="975"/>
          </a:xfrm>
        </p:grpSpPr>
        <p:sp>
          <p:nvSpPr>
            <p:cNvPr id="9220" name="Text Box 6"/>
            <p:cNvSpPr/>
            <p:nvPr>
              <p:custDataLst>
                <p:tags r:id="rId23"/>
              </p:custDataLst>
            </p:nvPr>
          </p:nvSpPr>
          <p:spPr>
            <a:xfrm>
              <a:off x="1476" y="3323"/>
              <a:ext cx="3147"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latin typeface="Times New Roman" panose="02020603050405020304" pitchFamily="18" charset="0"/>
                  <a:ea typeface="宋体" panose="02010600030101010101" pitchFamily="2" charset="-122"/>
                  <a:cs typeface="Times New Roman" panose="02020603050405020304" pitchFamily="18" charset="0"/>
                </a:rPr>
                <a:t>CH</a:t>
              </a:r>
              <a:r>
                <a:rPr lang="en-US" altLang="zh-CN" b="1" baseline="-25000">
                  <a:latin typeface="Times New Roman" panose="02020603050405020304" pitchFamily="18" charset="0"/>
                  <a:ea typeface="宋体" panose="02010600030101010101" pitchFamily="2" charset="-122"/>
                  <a:cs typeface="Times New Roman" panose="02020603050405020304" pitchFamily="18" charset="0"/>
                </a:rPr>
                <a:t>3</a:t>
              </a:r>
              <a:r>
                <a:rPr lang="en-US" altLang="zh-CN" b="1">
                  <a:latin typeface="Times New Roman" panose="02020603050405020304" pitchFamily="18" charset="0"/>
                  <a:ea typeface="宋体" panose="02010600030101010101" pitchFamily="2" charset="-122"/>
                  <a:cs typeface="Times New Roman" panose="02020603050405020304" pitchFamily="18" charset="0"/>
                </a:rPr>
                <a:t>COOH</a:t>
              </a:r>
              <a:endParaRPr lang="en-US" altLang="zh-CN"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9221" name="Text Box 7"/>
            <p:cNvSpPr/>
            <p:nvPr>
              <p:custDataLst>
                <p:tags r:id="rId24"/>
              </p:custDataLst>
            </p:nvPr>
          </p:nvSpPr>
          <p:spPr>
            <a:xfrm>
              <a:off x="4623" y="3323"/>
              <a:ext cx="2904"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latin typeface="Times New Roman" panose="02020603050405020304" pitchFamily="18" charset="0"/>
                  <a:ea typeface="宋体" panose="02010600030101010101" pitchFamily="2" charset="-122"/>
                  <a:cs typeface="Times New Roman" panose="02020603050405020304" pitchFamily="18" charset="0"/>
                </a:rPr>
                <a:t>H</a:t>
              </a:r>
              <a:r>
                <a:rPr lang="en-US" altLang="zh-CN" b="1" baseline="-25000">
                  <a:latin typeface="Times New Roman" panose="02020603050405020304" pitchFamily="18" charset="0"/>
                  <a:ea typeface="宋体" panose="02010600030101010101" pitchFamily="2" charset="-122"/>
                  <a:cs typeface="Times New Roman" panose="02020603050405020304" pitchFamily="18" charset="0"/>
                </a:rPr>
                <a:t>2</a:t>
              </a:r>
              <a:r>
                <a:rPr lang="en-US" altLang="zh-CN" b="1">
                  <a:latin typeface="Times New Roman" panose="02020603050405020304" pitchFamily="18" charset="0"/>
                  <a:ea typeface="宋体" panose="02010600030101010101" pitchFamily="2" charset="-122"/>
                  <a:cs typeface="Times New Roman" panose="02020603050405020304" pitchFamily="18" charset="0"/>
                </a:rPr>
                <a:t>CO</a:t>
              </a:r>
              <a:r>
                <a:rPr lang="en-US" altLang="zh-CN" b="1" baseline="-25000">
                  <a:latin typeface="Times New Roman" panose="02020603050405020304" pitchFamily="18" charset="0"/>
                  <a:ea typeface="宋体" panose="02010600030101010101" pitchFamily="2" charset="-122"/>
                  <a:cs typeface="Times New Roman" panose="02020603050405020304" pitchFamily="18" charset="0"/>
                </a:rPr>
                <a:t>3</a:t>
              </a:r>
              <a:endParaRPr lang="en-US" altLang="zh-CN" b="1" baseline="-25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9222" name="Text Box 9"/>
            <p:cNvSpPr/>
            <p:nvPr>
              <p:custDataLst>
                <p:tags r:id="rId25"/>
              </p:custDataLst>
            </p:nvPr>
          </p:nvSpPr>
          <p:spPr>
            <a:xfrm>
              <a:off x="10345" y="3304"/>
              <a:ext cx="2056"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latin typeface="Times New Roman" panose="02020603050405020304" pitchFamily="18" charset="0"/>
                  <a:ea typeface="宋体" panose="02010600030101010101" pitchFamily="2" charset="-122"/>
                  <a:cs typeface="Times New Roman" panose="02020603050405020304" pitchFamily="18" charset="0"/>
                </a:rPr>
                <a:t>HCO</a:t>
              </a:r>
              <a:r>
                <a:rPr lang="en-US" altLang="zh-CN" b="1" baseline="-25000">
                  <a:latin typeface="Times New Roman" panose="02020603050405020304" pitchFamily="18" charset="0"/>
                  <a:ea typeface="宋体" panose="02010600030101010101" pitchFamily="2" charset="-122"/>
                  <a:cs typeface="Times New Roman" panose="02020603050405020304" pitchFamily="18" charset="0"/>
                </a:rPr>
                <a:t>3</a:t>
              </a:r>
              <a:r>
                <a:rPr lang="en-US" altLang="zh-CN" b="1" baseline="30000">
                  <a:latin typeface="Times New Roman" panose="02020603050405020304" pitchFamily="18" charset="0"/>
                  <a:ea typeface="宋体" panose="02010600030101010101" pitchFamily="2" charset="-122"/>
                  <a:cs typeface="Times New Roman" panose="02020603050405020304" pitchFamily="18" charset="0"/>
                </a:rPr>
                <a:t>-</a:t>
              </a:r>
              <a:endParaRPr lang="en-US" altLang="zh-CN" b="1" baseline="30000">
                <a:latin typeface="Times New Roman" panose="02020603050405020304" pitchFamily="18" charset="0"/>
                <a:ea typeface="宋体" panose="02010600030101010101" pitchFamily="2" charset="-122"/>
                <a:cs typeface="Times New Roman" panose="02020603050405020304" pitchFamily="18" charset="0"/>
              </a:endParaRPr>
            </a:p>
          </p:txBody>
        </p:sp>
        <p:sp>
          <p:nvSpPr>
            <p:cNvPr id="9223" name="Text Box 10"/>
            <p:cNvSpPr/>
            <p:nvPr>
              <p:custDataLst>
                <p:tags r:id="rId26"/>
              </p:custDataLst>
            </p:nvPr>
          </p:nvSpPr>
          <p:spPr>
            <a:xfrm>
              <a:off x="12682" y="3246"/>
              <a:ext cx="2056"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b="1" baseline="-25000">
                  <a:solidFill>
                    <a:srgbClr val="FF0066"/>
                  </a:solidFill>
                  <a:latin typeface="Times New Roman" panose="02020603050405020304" pitchFamily="18" charset="0"/>
                  <a:ea typeface="宋体" panose="02010600030101010101" pitchFamily="2" charset="-122"/>
                  <a:cs typeface="Times New Roman" panose="02020603050405020304" pitchFamily="18" charset="0"/>
                </a:rPr>
                <a:t>2</a:t>
              </a:r>
              <a:r>
                <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rPr>
                <a:t>O</a:t>
              </a:r>
              <a:endPar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9224" name="Text Box 11"/>
            <p:cNvSpPr/>
            <p:nvPr>
              <p:custDataLst>
                <p:tags r:id="rId27"/>
              </p:custDataLst>
            </p:nvPr>
          </p:nvSpPr>
          <p:spPr>
            <a:xfrm>
              <a:off x="14436" y="3189"/>
              <a:ext cx="3259"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b="1" baseline="-25000">
                  <a:solidFill>
                    <a:srgbClr val="FF0066"/>
                  </a:solidFill>
                  <a:latin typeface="Times New Roman" panose="02020603050405020304" pitchFamily="18" charset="0"/>
                  <a:ea typeface="宋体" panose="02010600030101010101" pitchFamily="2" charset="-122"/>
                  <a:cs typeface="Times New Roman" panose="02020603050405020304" pitchFamily="18" charset="0"/>
                </a:rPr>
                <a:t>2</a:t>
              </a:r>
              <a:r>
                <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b="1" baseline="-25000">
                  <a:solidFill>
                    <a:srgbClr val="FF0066"/>
                  </a:solidFill>
                  <a:latin typeface="Times New Roman" panose="02020603050405020304" pitchFamily="18" charset="0"/>
                  <a:ea typeface="宋体" panose="02010600030101010101" pitchFamily="2" charset="-122"/>
                  <a:cs typeface="Times New Roman" panose="02020603050405020304" pitchFamily="18" charset="0"/>
                </a:rPr>
                <a:t>5</a:t>
              </a:r>
              <a:r>
                <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rPr>
                <a:t>OH</a:t>
              </a:r>
              <a:endParaRPr lang="en-US" altLang="zh-CN" b="1">
                <a:solidFill>
                  <a:srgbClr val="FF0066"/>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9225" name="Text Box 12"/>
            <p:cNvSpPr/>
            <p:nvPr>
              <p:custDataLst>
                <p:tags r:id="rId28"/>
              </p:custDataLst>
            </p:nvPr>
          </p:nvSpPr>
          <p:spPr>
            <a:xfrm>
              <a:off x="4049" y="3439"/>
              <a:ext cx="1693" cy="7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zh-CN" altLang="en-US" sz="2400" b="1">
                  <a:latin typeface="Times New Roman" panose="02020603050405020304" pitchFamily="18" charset="0"/>
                  <a:ea typeface="宋体" panose="02010600030101010101" pitchFamily="2" charset="-122"/>
                </a:rPr>
                <a:t>＞</a:t>
              </a:r>
              <a:endParaRPr lang="zh-CN" altLang="en-US" sz="2400" b="1">
                <a:latin typeface="Times New Roman" panose="02020603050405020304" pitchFamily="18" charset="0"/>
                <a:ea typeface="宋体" panose="02010600030101010101" pitchFamily="2" charset="-122"/>
              </a:endParaRPr>
            </a:p>
          </p:txBody>
        </p:sp>
        <p:sp>
          <p:nvSpPr>
            <p:cNvPr id="9226" name="Text Box 13"/>
            <p:cNvSpPr/>
            <p:nvPr>
              <p:custDataLst>
                <p:tags r:id="rId29"/>
              </p:custDataLst>
            </p:nvPr>
          </p:nvSpPr>
          <p:spPr>
            <a:xfrm>
              <a:off x="6533" y="3404"/>
              <a:ext cx="1693" cy="7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zh-CN" altLang="en-US" sz="2400" b="1">
                  <a:latin typeface="Times New Roman" panose="02020603050405020304" pitchFamily="18" charset="0"/>
                  <a:ea typeface="宋体" panose="02010600030101010101" pitchFamily="2" charset="-122"/>
                </a:rPr>
                <a:t>＞</a:t>
              </a:r>
              <a:endParaRPr lang="zh-CN" altLang="en-US" sz="2400" b="1">
                <a:latin typeface="Times New Roman" panose="02020603050405020304" pitchFamily="18" charset="0"/>
                <a:ea typeface="宋体" panose="02010600030101010101" pitchFamily="2" charset="-122"/>
              </a:endParaRPr>
            </a:p>
          </p:txBody>
        </p:sp>
        <p:sp>
          <p:nvSpPr>
            <p:cNvPr id="9227" name="Text Box 15"/>
            <p:cNvSpPr/>
            <p:nvPr>
              <p:custDataLst>
                <p:tags r:id="rId30"/>
              </p:custDataLst>
            </p:nvPr>
          </p:nvSpPr>
          <p:spPr>
            <a:xfrm>
              <a:off x="11836" y="3324"/>
              <a:ext cx="1693" cy="7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zh-CN" altLang="en-US" sz="2400" b="1">
                  <a:latin typeface="宋体" panose="02010600030101010101" pitchFamily="2" charset="-122"/>
                  <a:ea typeface="宋体" panose="02010600030101010101" pitchFamily="2" charset="-122"/>
                </a:rPr>
                <a:t>＞</a:t>
              </a:r>
              <a:endParaRPr lang="zh-CN" altLang="en-US" sz="2400" b="1">
                <a:latin typeface="宋体" panose="02010600030101010101" pitchFamily="2" charset="-122"/>
                <a:ea typeface="宋体" panose="02010600030101010101" pitchFamily="2" charset="-122"/>
              </a:endParaRPr>
            </a:p>
          </p:txBody>
        </p:sp>
        <p:sp>
          <p:nvSpPr>
            <p:cNvPr id="9228" name="Text Box 16"/>
            <p:cNvSpPr/>
            <p:nvPr>
              <p:custDataLst>
                <p:tags r:id="rId31"/>
              </p:custDataLst>
            </p:nvPr>
          </p:nvSpPr>
          <p:spPr>
            <a:xfrm>
              <a:off x="13757" y="3304"/>
              <a:ext cx="1693" cy="7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zh-CN" altLang="en-US" sz="2400" b="1">
                  <a:latin typeface="Times New Roman" panose="02020603050405020304" pitchFamily="18" charset="0"/>
                  <a:ea typeface="宋体" panose="02010600030101010101" pitchFamily="2" charset="-122"/>
                </a:rPr>
                <a:t>＞</a:t>
              </a:r>
              <a:endParaRPr lang="zh-CN" altLang="en-US" sz="2400" b="1">
                <a:latin typeface="Times New Roman" panose="02020603050405020304" pitchFamily="18" charset="0"/>
                <a:ea typeface="宋体" panose="02010600030101010101" pitchFamily="2" charset="-122"/>
              </a:endParaRPr>
            </a:p>
          </p:txBody>
        </p:sp>
        <p:sp>
          <p:nvSpPr>
            <p:cNvPr id="2" name="Text Box 11"/>
            <p:cNvSpPr/>
            <p:nvPr>
              <p:custDataLst>
                <p:tags r:id="rId32"/>
              </p:custDataLst>
            </p:nvPr>
          </p:nvSpPr>
          <p:spPr>
            <a:xfrm>
              <a:off x="7086" y="3307"/>
              <a:ext cx="3259" cy="822"/>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en-US" altLang="zh-CN" b="1">
                  <a:solidFill>
                    <a:srgbClr val="7030A0"/>
                  </a:solidFill>
                  <a:latin typeface="Times New Roman" panose="02020603050405020304" pitchFamily="18" charset="0"/>
                  <a:ea typeface="宋体" panose="02010600030101010101" pitchFamily="2" charset="-122"/>
                  <a:cs typeface="Times New Roman" panose="02020603050405020304" pitchFamily="18" charset="0"/>
                </a:rPr>
                <a:t>C</a:t>
              </a:r>
              <a:r>
                <a:rPr lang="en-US" altLang="zh-CN" b="1" baseline="-25000">
                  <a:solidFill>
                    <a:srgbClr val="7030A0"/>
                  </a:solidFill>
                  <a:latin typeface="Times New Roman" panose="02020603050405020304" pitchFamily="18" charset="0"/>
                  <a:ea typeface="宋体" panose="02010600030101010101" pitchFamily="2" charset="-122"/>
                  <a:cs typeface="Times New Roman" panose="02020603050405020304" pitchFamily="18" charset="0"/>
                </a:rPr>
                <a:t>6</a:t>
              </a:r>
              <a:r>
                <a:rPr lang="en-US" altLang="zh-CN" b="1">
                  <a:solidFill>
                    <a:srgbClr val="7030A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b="1" baseline="-25000">
                  <a:solidFill>
                    <a:srgbClr val="7030A0"/>
                  </a:solidFill>
                  <a:latin typeface="Times New Roman" panose="02020603050405020304" pitchFamily="18" charset="0"/>
                  <a:ea typeface="宋体" panose="02010600030101010101" pitchFamily="2" charset="-122"/>
                  <a:cs typeface="Times New Roman" panose="02020603050405020304" pitchFamily="18" charset="0"/>
                </a:rPr>
                <a:t>5</a:t>
              </a:r>
              <a:r>
                <a:rPr lang="en-US" altLang="zh-CN" b="1">
                  <a:solidFill>
                    <a:srgbClr val="7030A0"/>
                  </a:solidFill>
                  <a:latin typeface="Times New Roman" panose="02020603050405020304" pitchFamily="18" charset="0"/>
                  <a:ea typeface="宋体" panose="02010600030101010101" pitchFamily="2" charset="-122"/>
                  <a:cs typeface="Times New Roman" panose="02020603050405020304" pitchFamily="18" charset="0"/>
                </a:rPr>
                <a:t>OH</a:t>
              </a:r>
              <a:endParaRPr lang="en-US" altLang="zh-CN" b="1">
                <a:solidFill>
                  <a:srgbClr val="7030A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 name="Text Box 15"/>
            <p:cNvSpPr/>
            <p:nvPr>
              <p:custDataLst>
                <p:tags r:id="rId33"/>
              </p:custDataLst>
            </p:nvPr>
          </p:nvSpPr>
          <p:spPr>
            <a:xfrm>
              <a:off x="9346" y="3439"/>
              <a:ext cx="1693" cy="725"/>
            </a:xfrm>
            <a:prstGeom prst="rect">
              <a:avLst/>
            </a:prstGeom>
            <a:noFill/>
            <a:ln>
              <a:noFill/>
              <a:miter lim="800000"/>
            </a:ln>
          </p:spPr>
          <p:txBody>
            <a:bodyPr>
              <a:spAutoFit/>
            </a:bodyPr>
            <a:lstStyle>
              <a:lvl1pPr marL="342900" indent="-3429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zh-CN" altLang="en-US" sz="1800" kern="1200">
                  <a:solidFill>
                    <a:schemeClr val="tx1"/>
                  </a:solidFill>
                  <a:latin typeface="+mn-lt"/>
                  <a:ea typeface="+mn-ea"/>
                  <a:cs typeface="+mn-cs"/>
                </a:defRPr>
              </a:lvl9pPr>
            </a:lstStyle>
            <a:p>
              <a:pPr marL="0" lvl="0" indent="0" algn="ctr" eaLnBrk="1" hangingPunct="1">
                <a:lnSpc>
                  <a:spcPct val="100000"/>
                </a:lnSpc>
                <a:spcBef>
                  <a:spcPct val="0"/>
                </a:spcBef>
                <a:buNone/>
              </a:pPr>
              <a:r>
                <a:rPr lang="zh-CN" altLang="en-US" sz="2400" b="1">
                  <a:latin typeface="宋体" panose="02010600030101010101" pitchFamily="2" charset="-122"/>
                  <a:ea typeface="宋体" panose="02010600030101010101" pitchFamily="2" charset="-122"/>
                </a:rPr>
                <a:t>＞</a:t>
              </a:r>
              <a:endParaRPr lang="zh-CN" altLang="en-US" sz="2400" b="1">
                <a:latin typeface="宋体" panose="02010600030101010101" pitchFamily="2" charset="-122"/>
                <a:ea typeface="宋体" panose="02010600030101010101" pitchFamily="2" charset="-122"/>
              </a:endParaRPr>
            </a:p>
          </p:txBody>
        </p:sp>
      </p:grpSp>
      <p:sp>
        <p:nvSpPr>
          <p:cNvPr id="4" name="文本框 3"/>
          <p:cNvSpPr txBox="1"/>
          <p:nvPr>
            <p:custDataLst>
              <p:tags r:id="rId34"/>
            </p:custDataLst>
          </p:nvPr>
        </p:nvSpPr>
        <p:spPr>
          <a:xfrm>
            <a:off x="1872615" y="6134100"/>
            <a:ext cx="8742680" cy="521970"/>
          </a:xfrm>
          <a:prstGeom prst="rect">
            <a:avLst/>
          </a:prstGeom>
          <a:solidFill>
            <a:schemeClr val="bg1"/>
          </a:solidFill>
        </p:spPr>
        <p:txBody>
          <a:bodyPr wrap="square" rtlCol="0">
            <a:spAutoFit/>
          </a:bodyPr>
          <a:lstStyle/>
          <a:p>
            <a:r>
              <a:rPr lang="zh-CN" altLang="en-US"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能与</a:t>
            </a:r>
            <a:r>
              <a:rPr lang="en-US" altLang="zh-CN"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NaHCO</a:t>
            </a:r>
            <a:r>
              <a:rPr lang="en-US" altLang="zh-CN" sz="2800" b="1" baseline="-25000">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3</a:t>
            </a:r>
            <a:r>
              <a:rPr lang="zh-CN" altLang="en-US"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反应生成气体是</a:t>
            </a:r>
            <a:r>
              <a:rPr lang="zh-CN" altLang="en-US" sz="2800" b="1">
                <a:gradFill>
                  <a:gsLst>
                    <a:gs pos="0">
                      <a:srgbClr val="E30000"/>
                    </a:gs>
                    <a:gs pos="100000">
                      <a:srgbClr val="760303"/>
                    </a:gs>
                  </a:gsLst>
                  <a:lin scaled="0"/>
                </a:gradFill>
                <a:latin typeface="宋体" panose="02010600030101010101" pitchFamily="2" charset="-122"/>
                <a:ea typeface="宋体" panose="02010600030101010101" pitchFamily="2" charset="-122"/>
                <a:cs typeface="Times New Roman" panose="02020603050405020304" pitchFamily="18" charset="0"/>
              </a:rPr>
              <a:t>－</a:t>
            </a:r>
            <a:r>
              <a:rPr lang="en-US" altLang="zh-CN"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COOH</a:t>
            </a:r>
            <a:r>
              <a:rPr lang="zh-CN" altLang="en-US"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rPr>
              <a:t>的检验方法。</a:t>
            </a:r>
            <a:endParaRPr lang="zh-CN" altLang="en-US" sz="2800" b="1">
              <a:gradFill>
                <a:gsLst>
                  <a:gs pos="0">
                    <a:srgbClr val="E30000"/>
                  </a:gs>
                  <a:gs pos="100000">
                    <a:srgbClr val="760303"/>
                  </a:gs>
                </a:gsLst>
                <a:lin scaled="0"/>
              </a:gradFill>
              <a:latin typeface="Times New Roman" panose="02020603050405020304" pitchFamily="18" charset="0"/>
              <a:cs typeface="Times New Roman" panose="02020603050405020304" pitchFamily="18" charset="0"/>
            </a:endParaRPr>
          </a:p>
        </p:txBody>
      </p:sp>
      <p:sp>
        <p:nvSpPr>
          <p:cNvPr id="6" name="Rectangle 58"/>
          <p:cNvSpPr/>
          <p:nvPr>
            <p:custDataLst>
              <p:tags r:id="rId35"/>
            </p:custDataLst>
          </p:nvPr>
        </p:nvSpPr>
        <p:spPr>
          <a:xfrm>
            <a:off x="10659428" y="2408555"/>
            <a:ext cx="711200" cy="688975"/>
          </a:xfrm>
          <a:prstGeom prst="rect">
            <a:avLst/>
          </a:prstGeom>
          <a:noFill/>
          <a:ln w="9525">
            <a:noFill/>
          </a:ln>
        </p:spPr>
        <p:txBody>
          <a:bodyPr wrap="non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6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不能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7" name="Rectangle 58"/>
          <p:cNvSpPr/>
          <p:nvPr>
            <p:custDataLst>
              <p:tags r:id="rId36"/>
            </p:custDataLst>
          </p:nvPr>
        </p:nvSpPr>
        <p:spPr>
          <a:xfrm>
            <a:off x="10659428" y="3500120"/>
            <a:ext cx="711200" cy="688975"/>
          </a:xfrm>
          <a:prstGeom prst="rect">
            <a:avLst/>
          </a:prstGeom>
          <a:noFill/>
          <a:ln w="9525">
            <a:noFill/>
          </a:ln>
        </p:spPr>
        <p:txBody>
          <a:bodyPr wrap="non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6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不能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
        <p:nvSpPr>
          <p:cNvPr id="8" name="Rectangle 58"/>
          <p:cNvSpPr/>
          <p:nvPr>
            <p:custDataLst>
              <p:tags r:id="rId37"/>
            </p:custDataLst>
          </p:nvPr>
        </p:nvSpPr>
        <p:spPr>
          <a:xfrm>
            <a:off x="10600690" y="4339590"/>
            <a:ext cx="828675" cy="688975"/>
          </a:xfrm>
          <a:prstGeom prst="rect">
            <a:avLst/>
          </a:prstGeom>
          <a:noFill/>
          <a:ln w="9525">
            <a:noFill/>
          </a:ln>
        </p:spPr>
        <p:txBody>
          <a:bodyPr wrap="square" lIns="0" tIns="0" rIns="0" bIns="0">
            <a:spAutoFit/>
          </a:bodyPr>
          <a:lstStyle>
            <a:lvl1pPr marL="342900" indent="-342900" algn="l" rtl="0" fontAlgn="base">
              <a:spcBef>
                <a:spcPct val="20000"/>
              </a:spcBef>
              <a:spcAft>
                <a:spcPct val="0"/>
              </a:spcAft>
              <a:buClr>
                <a:schemeClr val="hlink"/>
              </a:buClr>
              <a:buSzPct val="70000"/>
              <a:buFont typeface="Wingdings" panose="05000000000000000000" pitchFamily="2" charset="2"/>
              <a:buChar char="v"/>
              <a:defRPr sz="3200" kern="1200">
                <a:solidFill>
                  <a:schemeClr val="tx1"/>
                </a:solidFill>
                <a:latin typeface="+mn-lt"/>
                <a:ea typeface="宋体" panose="02010600030101010101" pitchFamily="2" charset="-122"/>
                <a:cs typeface="+mn-cs"/>
              </a:defRPr>
            </a:lvl1pPr>
            <a:lvl2pPr marL="742950" indent="-285750" algn="l" rtl="0" fontAlgn="base">
              <a:spcBef>
                <a:spcPct val="20000"/>
              </a:spcBef>
              <a:spcAft>
                <a:spcPct val="0"/>
              </a:spcAft>
              <a:buClr>
                <a:schemeClr val="accent2"/>
              </a:buClr>
              <a:buSzPct val="85000"/>
              <a:buFont typeface="Wingdings" panose="05000000000000000000" pitchFamily="2" charset="2"/>
              <a:buChar char=""/>
              <a:defRPr sz="2800" kern="1200">
                <a:solidFill>
                  <a:schemeClr val="tx1"/>
                </a:solidFill>
                <a:latin typeface="+mn-lt"/>
                <a:ea typeface="宋体" panose="02010600030101010101" pitchFamily="2" charset="-122"/>
                <a:cs typeface="+mn-cs"/>
              </a:defRPr>
            </a:lvl2pPr>
            <a:lvl3pPr marL="1143000" indent="-228600" algn="l" rtl="0" fontAlgn="base">
              <a:spcBef>
                <a:spcPct val="20000"/>
              </a:spcBef>
              <a:spcAft>
                <a:spcPct val="0"/>
              </a:spcAft>
              <a:buClr>
                <a:schemeClr val="hlink"/>
              </a:buClr>
              <a:buSzPct val="80000"/>
              <a:buFont typeface="Wingdings" panose="05000000000000000000" pitchFamily="2" charset="2"/>
              <a:buChar char="v"/>
              <a:defRPr sz="2400" kern="1200">
                <a:solidFill>
                  <a:schemeClr val="tx1"/>
                </a:solidFill>
                <a:latin typeface="+mn-lt"/>
                <a:ea typeface="宋体" panose="02010600030101010101" pitchFamily="2" charset="-122"/>
                <a:cs typeface="+mn-cs"/>
              </a:defRPr>
            </a:lvl3pPr>
            <a:lvl4pPr marL="1600200" indent="-228600" algn="l" rtl="0" fontAlgn="base">
              <a:spcBef>
                <a:spcPct val="20000"/>
              </a:spcBef>
              <a:spcAft>
                <a:spcPct val="0"/>
              </a:spcAft>
              <a:buClr>
                <a:schemeClr val="accent2"/>
              </a:buClr>
              <a:buSzPct val="90000"/>
              <a:buFont typeface="Wingdings" panose="05000000000000000000" pitchFamily="2" charset="2"/>
              <a:buChar char=""/>
              <a:defRPr sz="2000" kern="1200">
                <a:solidFill>
                  <a:schemeClr val="tx1"/>
                </a:solidFill>
                <a:latin typeface="+mn-lt"/>
                <a:ea typeface="宋体" panose="02010600030101010101" pitchFamily="2" charset="-122"/>
                <a:cs typeface="+mn-cs"/>
              </a:defRPr>
            </a:lvl4pPr>
            <a:lvl5pPr marL="2057400" indent="-228600" algn="l" rtl="0" fontAlgn="base">
              <a:spcBef>
                <a:spcPct val="20000"/>
              </a:spcBef>
              <a:spcAft>
                <a:spcPct val="0"/>
              </a:spcAft>
              <a:buClr>
                <a:schemeClr val="hlink"/>
              </a:buClr>
              <a:buSzPct val="85000"/>
              <a:buFont typeface="Wingdings" panose="05000000000000000000" pitchFamily="2" charset="2"/>
              <a:buChar char="v"/>
              <a:defRPr sz="2000" kern="1200">
                <a:solidFill>
                  <a:schemeClr val="tx1"/>
                </a:solidFill>
                <a:latin typeface="+mn-lt"/>
                <a:ea typeface="宋体" panose="02010600030101010101" pitchFamily="2" charset="-122"/>
                <a:cs typeface="+mn-cs"/>
              </a:defRPr>
            </a:lvl5pPr>
          </a:lstStyle>
          <a:p>
            <a:pPr marL="0" lvl="0" indent="0" algn="ctr" eaLnBrk="1" hangingPunct="1">
              <a:lnSpc>
                <a:spcPct val="160000"/>
              </a:lnSpc>
              <a:spcBef>
                <a:spcPct val="0"/>
              </a:spcBef>
              <a:buClrTx/>
              <a:buSzTx/>
              <a:buFontTx/>
              <a:buNone/>
            </a:pPr>
            <a:r>
              <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rPr>
              <a:t>能</a:t>
            </a:r>
            <a:endParaRPr lang="zh-CN" altLang="en-US" sz="2800" b="1">
              <a:gradFill>
                <a:gsLst>
                  <a:gs pos="0">
                    <a:srgbClr val="007BD3"/>
                  </a:gs>
                  <a:gs pos="100000">
                    <a:srgbClr val="034373"/>
                  </a:gs>
                </a:gsLst>
                <a:lin scaled="0"/>
              </a:gradFill>
              <a:latin typeface="Times New Roman" panose="02020603050405020304" pitchFamily="18" charset="0"/>
              <a:ea typeface="微软雅黑" panose="020B0503020204020204" charset="-122"/>
              <a:sym typeface="Wingdings" panose="05000000000000000000" pitchFamily="2" charset="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52"/>
                                        </p:tgtEl>
                                        <p:attrNameLst>
                                          <p:attrName>style.visibility</p:attrName>
                                        </p:attrNameLst>
                                      </p:cBhvr>
                                      <p:to>
                                        <p:strVal val="visible"/>
                                      </p:to>
                                    </p:set>
                                    <p:animEffect transition="in" filter="blinds(horizontal)">
                                      <p:cBhvr>
                                        <p:cTn id="7" dur="500"/>
                                        <p:tgtEl>
                                          <p:spTgt spid="1745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53"/>
                                        </p:tgtEl>
                                        <p:attrNameLst>
                                          <p:attrName>style.visibility</p:attrName>
                                        </p:attrNameLst>
                                      </p:cBhvr>
                                      <p:to>
                                        <p:strVal val="visible"/>
                                      </p:to>
                                    </p:set>
                                    <p:animEffect transition="in" filter="blinds(horizontal)">
                                      <p:cBhvr>
                                        <p:cTn id="12" dur="500"/>
                                        <p:tgtEl>
                                          <p:spTgt spid="1745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54"/>
                                        </p:tgtEl>
                                        <p:attrNameLst>
                                          <p:attrName>style.visibility</p:attrName>
                                        </p:attrNameLst>
                                      </p:cBhvr>
                                      <p:to>
                                        <p:strVal val="visible"/>
                                      </p:to>
                                    </p:set>
                                    <p:animEffect transition="in" filter="blinds(horizontal)">
                                      <p:cBhvr>
                                        <p:cTn id="17" dur="500"/>
                                        <p:tgtEl>
                                          <p:spTgt spid="1745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17455"/>
                                        </p:tgtEl>
                                        <p:attrNameLst>
                                          <p:attrName>style.visibility</p:attrName>
                                        </p:attrNameLst>
                                      </p:cBhvr>
                                      <p:to>
                                        <p:strVal val="visible"/>
                                      </p:to>
                                    </p:set>
                                    <p:anim calcmode="lin" valueType="num">
                                      <p:cBhvr additive="base">
                                        <p:cTn id="22" dur="500"/>
                                        <p:tgtEl>
                                          <p:spTgt spid="17455"/>
                                        </p:tgtEl>
                                        <p:attrNameLst>
                                          <p:attrName>ppt_y</p:attrName>
                                        </p:attrNameLst>
                                      </p:cBhvr>
                                      <p:tavLst>
                                        <p:tav tm="0">
                                          <p:val>
                                            <p:strVal val="#ppt_y-#ppt_h*1.125000"/>
                                          </p:val>
                                        </p:tav>
                                        <p:tav tm="100000">
                                          <p:val>
                                            <p:strVal val="#ppt_y"/>
                                          </p:val>
                                        </p:tav>
                                      </p:tavLst>
                                    </p:anim>
                                    <p:animEffect transition="in" filter="wipe(down)">
                                      <p:cBhvr>
                                        <p:cTn id="23" dur="500"/>
                                        <p:tgtEl>
                                          <p:spTgt spid="17455"/>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7456"/>
                                        </p:tgtEl>
                                        <p:attrNameLst>
                                          <p:attrName>style.visibility</p:attrName>
                                        </p:attrNameLst>
                                      </p:cBhvr>
                                      <p:to>
                                        <p:strVal val="visible"/>
                                      </p:to>
                                    </p:set>
                                    <p:animEffect transition="in" filter="blinds(horizontal)">
                                      <p:cBhvr>
                                        <p:cTn id="28" dur="500"/>
                                        <p:tgtEl>
                                          <p:spTgt spid="1745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7457"/>
                                        </p:tgtEl>
                                        <p:attrNameLst>
                                          <p:attrName>style.visibility</p:attrName>
                                        </p:attrNameLst>
                                      </p:cBhvr>
                                      <p:to>
                                        <p:strVal val="visible"/>
                                      </p:to>
                                    </p:set>
                                    <p:animEffect transition="in" filter="blinds(horizontal)">
                                      <p:cBhvr>
                                        <p:cTn id="33" dur="500"/>
                                        <p:tgtEl>
                                          <p:spTgt spid="1745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7458"/>
                                        </p:tgtEl>
                                        <p:attrNameLst>
                                          <p:attrName>style.visibility</p:attrName>
                                        </p:attrNameLst>
                                      </p:cBhvr>
                                      <p:to>
                                        <p:strVal val="visible"/>
                                      </p:to>
                                    </p:set>
                                    <p:animEffect transition="in" filter="blinds(horizontal)">
                                      <p:cBhvr>
                                        <p:cTn id="38" dur="500"/>
                                        <p:tgtEl>
                                          <p:spTgt spid="1745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745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74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746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746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17465"/>
                                        </p:tgtEl>
                                        <p:attrNameLst>
                                          <p:attrName>style.visibility</p:attrName>
                                        </p:attrNameLst>
                                      </p:cBhvr>
                                      <p:to>
                                        <p:strVal val="visible"/>
                                      </p:to>
                                    </p:set>
                                    <p:animEffect transition="in" filter="box(in)">
                                      <p:cBhvr>
                                        <p:cTn id="59" dur="500"/>
                                        <p:tgtEl>
                                          <p:spTgt spid="17465"/>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17464"/>
                                        </p:tgtEl>
                                        <p:attrNameLst>
                                          <p:attrName>style.visibility</p:attrName>
                                        </p:attrNameLst>
                                      </p:cBhvr>
                                      <p:to>
                                        <p:strVal val="visible"/>
                                      </p:to>
                                    </p:set>
                                    <p:animEffect transition="in" filter="box(in)">
                                      <p:cBhvr>
                                        <p:cTn id="64" dur="500"/>
                                        <p:tgtEl>
                                          <p:spTgt spid="17464"/>
                                        </p:tgtEl>
                                      </p:cBhvr>
                                    </p:animEffect>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grpId="0" nodeType="clickEffect">
                                  <p:stCondLst>
                                    <p:cond delay="0"/>
                                  </p:stCondLst>
                                  <p:childTnLst>
                                    <p:set>
                                      <p:cBhvr>
                                        <p:cTn id="68" dur="1" fill="hold">
                                          <p:stCondLst>
                                            <p:cond delay="0"/>
                                          </p:stCondLst>
                                        </p:cTn>
                                        <p:tgtEl>
                                          <p:spTgt spid="17463"/>
                                        </p:tgtEl>
                                        <p:attrNameLst>
                                          <p:attrName>style.visibility</p:attrName>
                                        </p:attrNameLst>
                                      </p:cBhvr>
                                      <p:to>
                                        <p:strVal val="visible"/>
                                      </p:to>
                                    </p:set>
                                    <p:animEffect transition="in" filter="box(in)">
                                      <p:cBhvr>
                                        <p:cTn id="69" dur="500"/>
                                        <p:tgtEl>
                                          <p:spTgt spid="17463"/>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17466"/>
                                        </p:tgtEl>
                                        <p:attrNameLst>
                                          <p:attrName>style.visibility</p:attrName>
                                        </p:attrNameLst>
                                      </p:cBhvr>
                                      <p:to>
                                        <p:strVal val="visible"/>
                                      </p:to>
                                    </p:set>
                                    <p:animEffect transition="in" filter="blinds(horizontal)">
                                      <p:cBhvr>
                                        <p:cTn id="74" dur="500"/>
                                        <p:tgtEl>
                                          <p:spTgt spid="17466"/>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17468"/>
                                        </p:tgtEl>
                                        <p:attrNameLst>
                                          <p:attrName>style.visibility</p:attrName>
                                        </p:attrNameLst>
                                      </p:cBhvr>
                                      <p:to>
                                        <p:strVal val="visible"/>
                                      </p:to>
                                    </p:set>
                                    <p:animEffect transition="in" filter="blinds(horizontal)">
                                      <p:cBhvr>
                                        <p:cTn id="79" dur="500"/>
                                        <p:tgtEl>
                                          <p:spTgt spid="17468"/>
                                        </p:tgtEl>
                                      </p:cBhvr>
                                    </p:animEffect>
                                  </p:childTnLst>
                                </p:cTn>
                              </p:par>
                            </p:childTnLst>
                          </p:cTn>
                        </p:par>
                      </p:childTnLst>
                    </p:cTn>
                  </p:par>
                  <p:par>
                    <p:cTn id="80" fill="hold">
                      <p:stCondLst>
                        <p:cond delay="indefinite"/>
                      </p:stCondLst>
                      <p:childTnLst>
                        <p:par>
                          <p:cTn id="81" fill="hold">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17467"/>
                                        </p:tgtEl>
                                        <p:attrNameLst>
                                          <p:attrName>style.visibility</p:attrName>
                                        </p:attrNameLst>
                                      </p:cBhvr>
                                      <p:to>
                                        <p:strVal val="visible"/>
                                      </p:to>
                                    </p:set>
                                    <p:animEffect transition="in" filter="box(in)">
                                      <p:cBhvr>
                                        <p:cTn id="84" dur="500"/>
                                        <p:tgtEl>
                                          <p:spTgt spid="17467"/>
                                        </p:tgtEl>
                                      </p:cBhvr>
                                    </p:animEffect>
                                  </p:childTnLst>
                                </p:cTn>
                              </p:par>
                            </p:childTnLst>
                          </p:cTn>
                        </p:par>
                      </p:childTnLst>
                    </p:cTn>
                  </p:par>
                  <p:par>
                    <p:cTn id="85" fill="hold">
                      <p:stCondLst>
                        <p:cond delay="indefinite"/>
                      </p:stCondLst>
                      <p:childTnLst>
                        <p:par>
                          <p:cTn id="86" fill="hold">
                            <p:stCondLst>
                              <p:cond delay="0"/>
                            </p:stCondLst>
                            <p:childTnLst>
                              <p:par>
                                <p:cTn id="87" presetID="3" presetClass="entr" presetSubtype="10" fill="hold" grpId="0" nodeType="clickEffect">
                                  <p:stCondLst>
                                    <p:cond delay="0"/>
                                  </p:stCondLst>
                                  <p:childTnLst>
                                    <p:set>
                                      <p:cBhvr>
                                        <p:cTn id="88" dur="1" fill="hold">
                                          <p:stCondLst>
                                            <p:cond delay="0"/>
                                          </p:stCondLst>
                                        </p:cTn>
                                        <p:tgtEl>
                                          <p:spTgt spid="6"/>
                                        </p:tgtEl>
                                        <p:attrNameLst>
                                          <p:attrName>style.visibility</p:attrName>
                                        </p:attrNameLst>
                                      </p:cBhvr>
                                      <p:to>
                                        <p:strVal val="visible"/>
                                      </p:to>
                                    </p:set>
                                    <p:animEffect transition="in" filter="blinds(horizontal)">
                                      <p:cBhvr>
                                        <p:cTn id="89" dur="500"/>
                                        <p:tgtEl>
                                          <p:spTgt spid="6"/>
                                        </p:tgtEl>
                                      </p:cBhvr>
                                    </p:animEffect>
                                  </p:childTnLst>
                                </p:cTn>
                              </p:par>
                            </p:childTnLst>
                          </p:cTn>
                        </p:par>
                      </p:childTnLst>
                    </p:cTn>
                  </p:par>
                  <p:par>
                    <p:cTn id="90" fill="hold">
                      <p:stCondLst>
                        <p:cond delay="indefinite"/>
                      </p:stCondLst>
                      <p:childTnLst>
                        <p:par>
                          <p:cTn id="91" fill="hold">
                            <p:stCondLst>
                              <p:cond delay="0"/>
                            </p:stCondLst>
                            <p:childTnLst>
                              <p:par>
                                <p:cTn id="92" presetID="3" presetClass="entr" presetSubtype="10"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blinds(horizontal)">
                                      <p:cBhvr>
                                        <p:cTn id="94" dur="500"/>
                                        <p:tgtEl>
                                          <p:spTgt spid="7"/>
                                        </p:tgtEl>
                                      </p:cBhvr>
                                    </p:animEffect>
                                  </p:childTnLst>
                                </p:cTn>
                              </p:par>
                            </p:childTnLst>
                          </p:cTn>
                        </p:par>
                      </p:childTnLst>
                    </p:cTn>
                  </p:par>
                  <p:par>
                    <p:cTn id="95" fill="hold">
                      <p:stCondLst>
                        <p:cond delay="indefinite"/>
                      </p:stCondLst>
                      <p:childTnLst>
                        <p:par>
                          <p:cTn id="96" fill="hold">
                            <p:stCondLst>
                              <p:cond delay="0"/>
                            </p:stCondLst>
                            <p:childTnLst>
                              <p:par>
                                <p:cTn id="97" presetID="3" presetClass="entr" presetSubtype="10"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blinds(horizontal)">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36899"/>
                                        </p:tgtEl>
                                        <p:attrNameLst>
                                          <p:attrName>style.visibility</p:attrName>
                                        </p:attrNameLst>
                                      </p:cBhvr>
                                      <p:to>
                                        <p:strVal val="visible"/>
                                      </p:to>
                                    </p:set>
                                    <p:anim calcmode="lin" valueType="num">
                                      <p:cBhvr additive="base">
                                        <p:cTn id="104" dur="500" fill="hold"/>
                                        <p:tgtEl>
                                          <p:spTgt spid="36899"/>
                                        </p:tgtEl>
                                        <p:attrNameLst>
                                          <p:attrName>ppt_x</p:attrName>
                                        </p:attrNameLst>
                                      </p:cBhvr>
                                      <p:tavLst>
                                        <p:tav tm="0">
                                          <p:val>
                                            <p:strVal val="#ppt_x"/>
                                          </p:val>
                                        </p:tav>
                                        <p:tav tm="100000">
                                          <p:val>
                                            <p:strVal val="#ppt_x"/>
                                          </p:val>
                                        </p:tav>
                                      </p:tavLst>
                                    </p:anim>
                                    <p:anim calcmode="lin" valueType="num">
                                      <p:cBhvr additive="base">
                                        <p:cTn id="105" dur="500" fill="hold"/>
                                        <p:tgtEl>
                                          <p:spTgt spid="36899"/>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36899">
                                            <p:txEl>
                                              <p:pRg st="0" end="0"/>
                                            </p:txEl>
                                          </p:spTgt>
                                        </p:tgtEl>
                                        <p:attrNameLst>
                                          <p:attrName>style.visibility</p:attrName>
                                        </p:attrNameLst>
                                      </p:cBhvr>
                                      <p:to>
                                        <p:strVal val="visible"/>
                                      </p:to>
                                    </p:set>
                                    <p:anim calcmode="lin" valueType="num">
                                      <p:cBhvr additive="base">
                                        <p:cTn id="110" dur="500" fill="hold"/>
                                        <p:tgtEl>
                                          <p:spTgt spid="36899">
                                            <p:txEl>
                                              <p:pRg st="0" end="0"/>
                                            </p:txEl>
                                          </p:spTgt>
                                        </p:tgtEl>
                                        <p:attrNameLst>
                                          <p:attrName>ppt_x</p:attrName>
                                        </p:attrNameLst>
                                      </p:cBhvr>
                                      <p:tavLst>
                                        <p:tav tm="0">
                                          <p:val>
                                            <p:strVal val="#ppt_x"/>
                                          </p:val>
                                        </p:tav>
                                        <p:tav tm="100000">
                                          <p:val>
                                            <p:strVal val="#ppt_x"/>
                                          </p:val>
                                        </p:tav>
                                      </p:tavLst>
                                    </p:anim>
                                    <p:anim calcmode="lin" valueType="num">
                                      <p:cBhvr additive="base">
                                        <p:cTn id="111" dur="500" fill="hold"/>
                                        <p:tgtEl>
                                          <p:spTgt spid="36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3" presetClass="entr" presetSubtype="10" fill="hold" nodeType="clickEffect">
                                  <p:stCondLst>
                                    <p:cond delay="0"/>
                                  </p:stCondLst>
                                  <p:childTnLst>
                                    <p:set>
                                      <p:cBhvr>
                                        <p:cTn id="115" dur="1" fill="hold">
                                          <p:stCondLst>
                                            <p:cond delay="0"/>
                                          </p:stCondLst>
                                        </p:cTn>
                                        <p:tgtEl>
                                          <p:spTgt spid="5"/>
                                        </p:tgtEl>
                                        <p:attrNameLst>
                                          <p:attrName>style.visibility</p:attrName>
                                        </p:attrNameLst>
                                      </p:cBhvr>
                                      <p:to>
                                        <p:strVal val="visible"/>
                                      </p:to>
                                    </p:set>
                                    <p:animEffect transition="in" filter="blinds(horizontal)">
                                      <p:cBhvr>
                                        <p:cTn id="116" dur="500"/>
                                        <p:tgtEl>
                                          <p:spTgt spid="5"/>
                                        </p:tgtEl>
                                      </p:cBhvr>
                                    </p:animEffect>
                                  </p:childTnLst>
                                </p:cTn>
                              </p:par>
                            </p:childTnLst>
                          </p:cTn>
                        </p:par>
                      </p:childTnLst>
                    </p:cTn>
                  </p:par>
                  <p:par>
                    <p:cTn id="117" fill="hold">
                      <p:stCondLst>
                        <p:cond delay="indefinite"/>
                      </p:stCondLst>
                      <p:childTnLst>
                        <p:par>
                          <p:cTn id="118" fill="hold">
                            <p:stCondLst>
                              <p:cond delay="0"/>
                            </p:stCondLst>
                            <p:childTnLst>
                              <p:par>
                                <p:cTn id="119" presetID="12" presetClass="entr" presetSubtype="4" fill="hold" grpId="0" nodeType="clickEffect">
                                  <p:stCondLst>
                                    <p:cond delay="0"/>
                                  </p:stCondLst>
                                  <p:childTnLst>
                                    <p:set>
                                      <p:cBhvr>
                                        <p:cTn id="120" dur="1" fill="hold">
                                          <p:stCondLst>
                                            <p:cond delay="0"/>
                                          </p:stCondLst>
                                        </p:cTn>
                                        <p:tgtEl>
                                          <p:spTgt spid="4"/>
                                        </p:tgtEl>
                                        <p:attrNameLst>
                                          <p:attrName>style.visibility</p:attrName>
                                        </p:attrNameLst>
                                      </p:cBhvr>
                                      <p:to>
                                        <p:strVal val="visible"/>
                                      </p:to>
                                    </p:set>
                                    <p:anim calcmode="lin" valueType="num">
                                      <p:cBhvr additive="base">
                                        <p:cTn id="121" dur="500"/>
                                        <p:tgtEl>
                                          <p:spTgt spid="4"/>
                                        </p:tgtEl>
                                        <p:attrNameLst>
                                          <p:attrName>ppt_y</p:attrName>
                                        </p:attrNameLst>
                                      </p:cBhvr>
                                      <p:tavLst>
                                        <p:tav tm="0">
                                          <p:val>
                                            <p:strVal val="#ppt_y+#ppt_h*1.125000"/>
                                          </p:val>
                                        </p:tav>
                                        <p:tav tm="100000">
                                          <p:val>
                                            <p:strVal val="#ppt_y"/>
                                          </p:val>
                                        </p:tav>
                                      </p:tavLst>
                                    </p:anim>
                                    <p:animEffect transition="in" filter="wipe(up)">
                                      <p:cBhvr>
                                        <p:cTn id="1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52" grpId="0"/>
      <p:bldP spid="17453" grpId="0"/>
      <p:bldP spid="17454" grpId="0"/>
      <p:bldP spid="17456" grpId="0"/>
      <p:bldP spid="17457" grpId="0"/>
      <p:bldP spid="17458" grpId="0"/>
      <p:bldP spid="17459" grpId="0"/>
      <p:bldP spid="17460" grpId="0"/>
      <p:bldP spid="17461" grpId="0"/>
      <p:bldP spid="17462" grpId="0"/>
      <p:bldP spid="17463" grpId="0"/>
      <p:bldP spid="17464" grpId="0"/>
      <p:bldP spid="17465" grpId="0"/>
      <p:bldP spid="17466" grpId="0"/>
      <p:bldP spid="17467" grpId="0"/>
      <p:bldP spid="17468" grpId="0"/>
      <p:bldP spid="36899" grpId="0" uiExpand="1" build="p"/>
      <p:bldP spid="4" grpId="0" animBg="1"/>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0" name="图片 1810"/>
          <p:cNvPicPr>
            <a:picLocks noChangeAspect="1"/>
          </p:cNvPicPr>
          <p:nvPr>
            <p:custDataLst>
              <p:tags r:id="rId1"/>
            </p:custDataLst>
          </p:nvPr>
        </p:nvPicPr>
        <p:blipFill>
          <a:blip r:embed="rId2"/>
          <a:stretch>
            <a:fillRect/>
          </a:stretch>
        </p:blipFill>
        <p:spPr>
          <a:xfrm>
            <a:off x="819150" y="2101215"/>
            <a:ext cx="3854450" cy="1671955"/>
          </a:xfrm>
          <a:prstGeom prst="rect">
            <a:avLst/>
          </a:prstGeom>
        </p:spPr>
      </p:pic>
      <p:sp>
        <p:nvSpPr>
          <p:cNvPr id="100" name="文本框 99"/>
          <p:cNvSpPr txBox="1"/>
          <p:nvPr>
            <p:custDataLst>
              <p:tags r:id="rId3"/>
            </p:custDataLst>
          </p:nvPr>
        </p:nvSpPr>
        <p:spPr>
          <a:xfrm>
            <a:off x="243205" y="828040"/>
            <a:ext cx="11391265" cy="1210945"/>
          </a:xfrm>
          <a:prstGeom prst="rect">
            <a:avLst/>
          </a:prstGeom>
          <a:noFill/>
          <a:ln w="9525">
            <a:noFill/>
          </a:ln>
        </p:spPr>
        <p:txBody>
          <a:bodyPr wrap="square">
            <a:spAutoFit/>
          </a:bodyPr>
          <a:lstStyle/>
          <a:p>
            <a:pPr>
              <a:lnSpc>
                <a:spcPct val="130000"/>
              </a:lnSpc>
            </a:pP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 1 mol </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有机物</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分别与足量的</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Na</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NaOH</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NaHCO</a:t>
            </a:r>
            <a:r>
              <a:rPr lang="en-US" sz="2800" b="1" baseline="-25000">
                <a:solidFill>
                  <a:srgbClr val="000000"/>
                </a:solidFill>
                <a:latin typeface="Times New Roman" panose="02020603050405020304" pitchFamily="18" charset="0"/>
                <a:ea typeface="微软雅黑" panose="020B0503020204020204" charset="-122"/>
                <a:cs typeface="Times New Roman" panose="02020603050405020304" pitchFamily="18" charset="0"/>
              </a:rPr>
              <a:t>3</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反应消耗三种物质的物质的量之比为多少</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写出其与</a:t>
            </a:r>
            <a:r>
              <a:rPr 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NaOH</a:t>
            </a:r>
            <a:r>
              <a:rPr 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反应的化学方程式。</a:t>
            </a:r>
            <a:endPar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5" name="文本框 4"/>
          <p:cNvSpPr txBox="1"/>
          <p:nvPr>
            <p:custDataLst>
              <p:tags r:id="rId4"/>
            </p:custDataLst>
          </p:nvPr>
        </p:nvSpPr>
        <p:spPr>
          <a:xfrm>
            <a:off x="5354955" y="2471420"/>
            <a:ext cx="1167765" cy="583565"/>
          </a:xfrm>
          <a:prstGeom prst="rect">
            <a:avLst/>
          </a:prstGeom>
          <a:noFill/>
        </p:spPr>
        <p:txBody>
          <a:bodyPr wrap="none" rtlCol="0">
            <a:spAutoFit/>
          </a:bodyPr>
          <a:lstStyle/>
          <a:p>
            <a:r>
              <a:rPr lang="en-US" altLang="zh-CN" sz="3200" b="1">
                <a:gradFill>
                  <a:gsLst>
                    <a:gs pos="0">
                      <a:srgbClr val="E30000"/>
                    </a:gs>
                    <a:gs pos="100000">
                      <a:srgbClr val="760303"/>
                    </a:gs>
                  </a:gsLst>
                  <a:lin scaled="0"/>
                </a:gradFill>
                <a:latin typeface="微软雅黑" panose="020B0503020204020204" charset="-122"/>
                <a:ea typeface="微软雅黑" panose="020B0503020204020204" charset="-122"/>
              </a:rPr>
              <a:t>3:2:1</a:t>
            </a:r>
            <a:endParaRPr lang="en-US" altLang="zh-CN" sz="3200" b="1">
              <a:gradFill>
                <a:gsLst>
                  <a:gs pos="0">
                    <a:srgbClr val="E30000"/>
                  </a:gs>
                  <a:gs pos="100000">
                    <a:srgbClr val="760303"/>
                  </a:gs>
                </a:gsLst>
                <a:lin scaled="0"/>
              </a:gradFill>
              <a:latin typeface="微软雅黑" panose="020B0503020204020204" charset="-122"/>
              <a:ea typeface="微软雅黑" panose="020B0503020204020204" charset="-122"/>
            </a:endParaRPr>
          </a:p>
        </p:txBody>
      </p:sp>
      <p:pic>
        <p:nvPicPr>
          <p:cNvPr id="6" name="图片 5"/>
          <p:cNvPicPr>
            <a:picLocks noChangeAspect="1"/>
          </p:cNvPicPr>
          <p:nvPr>
            <p:custDataLst>
              <p:tags r:id="rId5"/>
            </p:custDataLst>
          </p:nvPr>
        </p:nvPicPr>
        <p:blipFill>
          <a:blip r:embed="rId6"/>
          <a:srcRect l="17998" r="14282"/>
          <a:stretch>
            <a:fillRect/>
          </a:stretch>
        </p:blipFill>
        <p:spPr>
          <a:xfrm>
            <a:off x="1059815" y="4436745"/>
            <a:ext cx="8883015" cy="1595755"/>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custDataLst>
              <p:tags r:id="rId1"/>
            </p:custDataLst>
          </p:nvPr>
        </p:nvSpPr>
        <p:spPr bwMode="auto">
          <a:xfrm>
            <a:off x="418465" y="889000"/>
            <a:ext cx="37820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三、羧酸的化学性质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6" name="组合 5"/>
          <p:cNvGrpSpPr/>
          <p:nvPr>
            <p:custDataLst>
              <p:tags r:id="rId2"/>
            </p:custDataLst>
          </p:nvPr>
        </p:nvGrpSpPr>
        <p:grpSpPr>
          <a:xfrm>
            <a:off x="296041" y="111125"/>
            <a:ext cx="9430777" cy="739714"/>
            <a:chOff x="466" y="644"/>
            <a:chExt cx="12317" cy="863"/>
          </a:xfrm>
        </p:grpSpPr>
        <p:sp>
          <p:nvSpPr>
            <p:cNvPr id="7" name="等腰三角形 6"/>
            <p:cNvSpPr/>
            <p:nvPr>
              <p:custDataLst>
                <p:tags r:id="rId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4"/>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4" name="矩形 13"/>
          <p:cNvSpPr/>
          <p:nvPr>
            <p:custDataLst>
              <p:tags r:id="rId6"/>
            </p:custDataLst>
          </p:nvPr>
        </p:nvSpPr>
        <p:spPr bwMode="auto">
          <a:xfrm>
            <a:off x="532130" y="1494155"/>
            <a:ext cx="240157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酯化反应</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2" name="矩形 1"/>
          <p:cNvSpPr/>
          <p:nvPr>
            <p:custDataLst>
              <p:tags r:id="rId7"/>
            </p:custDataLst>
          </p:nvPr>
        </p:nvSpPr>
        <p:spPr>
          <a:xfrm>
            <a:off x="1163320" y="2099310"/>
            <a:ext cx="10468610" cy="570865"/>
          </a:xfrm>
          <a:prstGeom prst="rect">
            <a:avLst/>
          </a:prstGeom>
        </p:spPr>
        <p:txBody>
          <a:bodyPr wrap="square">
            <a:spAutoFit/>
          </a:bodyPr>
          <a:lstStyle/>
          <a:p>
            <a:pPr algn="ju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酸和醇在酸催化下生成</a:t>
            </a:r>
            <a:r>
              <a:rPr lang="en-US" altLang="zh-CN" sz="2600" b="1" kern="100">
                <a:latin typeface="微软雅黑" panose="020B0503020204020204" charset="-122"/>
                <a:ea typeface="微软雅黑" panose="020B0503020204020204" charset="-122"/>
                <a:cs typeface="微软雅黑" panose="020B0503020204020204" charset="-122"/>
                <a:sym typeface="+mn-lt"/>
              </a:rPr>
              <a:t>____</a:t>
            </a:r>
            <a:r>
              <a:rPr lang="zh-CN" altLang="zh-CN" sz="2600" b="1" kern="100">
                <a:latin typeface="微软雅黑" panose="020B0503020204020204" charset="-122"/>
                <a:ea typeface="微软雅黑" panose="020B0503020204020204" charset="-122"/>
                <a:cs typeface="微软雅黑" panose="020B0503020204020204" charset="-122"/>
                <a:sym typeface="+mn-lt"/>
              </a:rPr>
              <a:t>和</a:t>
            </a:r>
            <a:r>
              <a:rPr lang="en-US" altLang="zh-CN" sz="2600" b="1" kern="100">
                <a:latin typeface="微软雅黑" panose="020B0503020204020204" charset="-122"/>
                <a:ea typeface="微软雅黑" panose="020B0503020204020204" charset="-122"/>
                <a:cs typeface="微软雅黑" panose="020B0503020204020204" charset="-122"/>
                <a:sym typeface="+mn-lt"/>
              </a:rPr>
              <a:t>____</a:t>
            </a:r>
            <a:r>
              <a:rPr lang="zh-CN" altLang="zh-CN" sz="2600" b="1" kern="100">
                <a:latin typeface="微软雅黑" panose="020B0503020204020204" charset="-122"/>
                <a:ea typeface="微软雅黑" panose="020B0503020204020204" charset="-122"/>
                <a:cs typeface="微软雅黑" panose="020B0503020204020204" charset="-122"/>
                <a:sym typeface="+mn-lt"/>
              </a:rPr>
              <a:t>的反应叫酯化反应，属于</a:t>
            </a:r>
            <a:r>
              <a:rPr lang="zh-CN" altLang="zh-CN" sz="2600" b="1" kern="100">
                <a:solidFill>
                  <a:srgbClr val="014C96"/>
                </a:solidFill>
                <a:latin typeface="微软雅黑" panose="020B0503020204020204" charset="-122"/>
                <a:ea typeface="微软雅黑" panose="020B0503020204020204" charset="-122"/>
                <a:cs typeface="微软雅黑" panose="020B0503020204020204" charset="-122"/>
                <a:sym typeface="+mn-lt"/>
              </a:rPr>
              <a:t>取代反应。</a:t>
            </a:r>
            <a:endParaRPr lang="zh-CN" altLang="zh-CN" sz="2600" b="1" kern="100">
              <a:solidFill>
                <a:srgbClr val="014C96"/>
              </a:solidFill>
              <a:latin typeface="微软雅黑" panose="020B0503020204020204" charset="-122"/>
              <a:ea typeface="微软雅黑" panose="020B0503020204020204" charset="-122"/>
              <a:cs typeface="微软雅黑" panose="020B0503020204020204" charset="-122"/>
              <a:sym typeface="+mn-lt"/>
            </a:endParaRPr>
          </a:p>
        </p:txBody>
      </p:sp>
      <p:sp>
        <p:nvSpPr>
          <p:cNvPr id="11" name="矩形 10"/>
          <p:cNvSpPr/>
          <p:nvPr>
            <p:custDataLst>
              <p:tags r:id="rId8"/>
            </p:custDataLst>
          </p:nvPr>
        </p:nvSpPr>
        <p:spPr>
          <a:xfrm>
            <a:off x="4598717" y="2035517"/>
            <a:ext cx="543739" cy="565219"/>
          </a:xfrm>
          <a:prstGeom prst="rect">
            <a:avLst/>
          </a:prstGeom>
        </p:spPr>
        <p:txBody>
          <a:bodyPr wrap="none">
            <a:spAutoFit/>
          </a:bodyPr>
          <a:lstStyle/>
          <a:p>
            <a:pPr algn="ctr">
              <a:lnSpc>
                <a:spcPct val="120000"/>
              </a:lnSpc>
            </a:pPr>
            <a:r>
              <a:rPr lang="zh-CN" altLang="zh-CN" sz="2800" b="1" kern="100">
                <a:solidFill>
                  <a:srgbClr val="FF0000"/>
                </a:solidFill>
                <a:latin typeface="微软雅黑" panose="020B0503020204020204" charset="-122"/>
                <a:ea typeface="微软雅黑" panose="020B0503020204020204" charset="-122"/>
                <a:cs typeface="+mn-ea"/>
                <a:sym typeface="+mn-lt"/>
              </a:rPr>
              <a:t>酯</a:t>
            </a:r>
            <a:endParaRPr lang="zh-CN" altLang="zh-CN" sz="2800" b="1" kern="100">
              <a:solidFill>
                <a:srgbClr val="FF0000"/>
              </a:solidFill>
              <a:latin typeface="微软雅黑" panose="020B0503020204020204" charset="-122"/>
              <a:ea typeface="微软雅黑" panose="020B0503020204020204" charset="-122"/>
              <a:cs typeface="+mn-ea"/>
              <a:sym typeface="+mn-lt"/>
            </a:endParaRPr>
          </a:p>
        </p:txBody>
      </p:sp>
      <p:sp>
        <p:nvSpPr>
          <p:cNvPr id="12" name="矩形 11"/>
          <p:cNvSpPr/>
          <p:nvPr>
            <p:custDataLst>
              <p:tags r:id="rId9"/>
            </p:custDataLst>
          </p:nvPr>
        </p:nvSpPr>
        <p:spPr>
          <a:xfrm>
            <a:off x="5501338" y="2035517"/>
            <a:ext cx="543739" cy="565219"/>
          </a:xfrm>
          <a:prstGeom prst="rect">
            <a:avLst/>
          </a:prstGeom>
        </p:spPr>
        <p:txBody>
          <a:bodyPr wrap="none">
            <a:spAutoFit/>
          </a:bodyPr>
          <a:lstStyle/>
          <a:p>
            <a:pPr algn="ctr">
              <a:lnSpc>
                <a:spcPct val="120000"/>
              </a:lnSpc>
            </a:pPr>
            <a:r>
              <a:rPr lang="zh-CN" altLang="zh-CN" sz="2800" b="1" kern="100">
                <a:solidFill>
                  <a:srgbClr val="FF0000"/>
                </a:solidFill>
                <a:latin typeface="微软雅黑" panose="020B0503020204020204" charset="-122"/>
                <a:ea typeface="微软雅黑" panose="020B0503020204020204" charset="-122"/>
                <a:cs typeface="+mn-ea"/>
                <a:sym typeface="+mn-lt"/>
              </a:rPr>
              <a:t>水</a:t>
            </a:r>
            <a:endParaRPr lang="zh-CN" altLang="zh-CN" sz="2800" b="1" kern="100">
              <a:solidFill>
                <a:srgbClr val="FF0000"/>
              </a:solidFill>
              <a:latin typeface="微软雅黑" panose="020B0503020204020204" charset="-122"/>
              <a:ea typeface="微软雅黑" panose="020B0503020204020204" charset="-122"/>
              <a:cs typeface="+mn-ea"/>
              <a:sym typeface="+mn-lt"/>
            </a:endParaRPr>
          </a:p>
        </p:txBody>
      </p:sp>
      <p:sp>
        <p:nvSpPr>
          <p:cNvPr id="39" name="KSO_Shape"/>
          <p:cNvSpPr/>
          <p:nvPr>
            <p:custDataLst>
              <p:tags r:id="rId10"/>
            </p:custDataLst>
          </p:nvPr>
        </p:nvSpPr>
        <p:spPr bwMode="auto">
          <a:xfrm>
            <a:off x="2864485" y="4240530"/>
            <a:ext cx="715010" cy="627380"/>
          </a:xfrm>
          <a:custGeom>
            <a:avLst/>
            <a:gdLst>
              <a:gd name="T0" fmla="*/ 1905000 w 1360"/>
              <a:gd name="T1" fmla="*/ 65651 h 1358"/>
              <a:gd name="T2" fmla="*/ 1703294 w 1360"/>
              <a:gd name="T3" fmla="*/ 205463 h 1358"/>
              <a:gd name="T4" fmla="*/ 1507191 w 1360"/>
              <a:gd name="T5" fmla="*/ 363512 h 1358"/>
              <a:gd name="T6" fmla="*/ 1318092 w 1360"/>
              <a:gd name="T7" fmla="*/ 538581 h 1358"/>
              <a:gd name="T8" fmla="*/ 1138798 w 1360"/>
              <a:gd name="T9" fmla="*/ 731887 h 1358"/>
              <a:gd name="T10" fmla="*/ 970710 w 1360"/>
              <a:gd name="T11" fmla="*/ 930055 h 1358"/>
              <a:gd name="T12" fmla="*/ 832037 w 1360"/>
              <a:gd name="T13" fmla="*/ 1130655 h 1358"/>
              <a:gd name="T14" fmla="*/ 715776 w 1360"/>
              <a:gd name="T15" fmla="*/ 1326392 h 1358"/>
              <a:gd name="T16" fmla="*/ 624728 w 1360"/>
              <a:gd name="T17" fmla="*/ 1520914 h 1358"/>
              <a:gd name="T18" fmla="*/ 525276 w 1360"/>
              <a:gd name="T19" fmla="*/ 1580486 h 1358"/>
              <a:gd name="T20" fmla="*/ 455239 w 1360"/>
              <a:gd name="T21" fmla="*/ 1627901 h 1358"/>
              <a:gd name="T22" fmla="*/ 417419 w 1360"/>
              <a:gd name="T23" fmla="*/ 1625469 h 1358"/>
              <a:gd name="T24" fmla="*/ 390805 w 1360"/>
              <a:gd name="T25" fmla="*/ 1551308 h 1358"/>
              <a:gd name="T26" fmla="*/ 336176 w 1360"/>
              <a:gd name="T27" fmla="*/ 1432163 h 1358"/>
              <a:gd name="T28" fmla="*/ 285750 w 1360"/>
              <a:gd name="T29" fmla="*/ 1322745 h 1358"/>
              <a:gd name="T30" fmla="*/ 239526 w 1360"/>
              <a:gd name="T31" fmla="*/ 1231563 h 1358"/>
              <a:gd name="T32" fmla="*/ 196103 w 1360"/>
              <a:gd name="T33" fmla="*/ 1158618 h 1358"/>
              <a:gd name="T34" fmla="*/ 155482 w 1360"/>
              <a:gd name="T35" fmla="*/ 1102693 h 1358"/>
              <a:gd name="T36" fmla="*/ 120463 w 1360"/>
              <a:gd name="T37" fmla="*/ 1061357 h 1358"/>
              <a:gd name="T38" fmla="*/ 81243 w 1360"/>
              <a:gd name="T39" fmla="*/ 1030963 h 1358"/>
              <a:gd name="T40" fmla="*/ 40621 w 1360"/>
              <a:gd name="T41" fmla="*/ 1011511 h 1358"/>
              <a:gd name="T42" fmla="*/ 0 w 1360"/>
              <a:gd name="T43" fmla="*/ 1003001 h 1358"/>
              <a:gd name="T44" fmla="*/ 53228 w 1360"/>
              <a:gd name="T45" fmla="*/ 960449 h 1358"/>
              <a:gd name="T46" fmla="*/ 107857 w 1360"/>
              <a:gd name="T47" fmla="*/ 930055 h 1358"/>
              <a:gd name="T48" fmla="*/ 152680 w 1360"/>
              <a:gd name="T49" fmla="*/ 914250 h 1358"/>
              <a:gd name="T50" fmla="*/ 198904 w 1360"/>
              <a:gd name="T51" fmla="*/ 906956 h 1358"/>
              <a:gd name="T52" fmla="*/ 257735 w 1360"/>
              <a:gd name="T53" fmla="*/ 925192 h 1358"/>
              <a:gd name="T54" fmla="*/ 323570 w 1360"/>
              <a:gd name="T55" fmla="*/ 979901 h 1358"/>
              <a:gd name="T56" fmla="*/ 388004 w 1360"/>
              <a:gd name="T57" fmla="*/ 1067436 h 1358"/>
              <a:gd name="T58" fmla="*/ 458040 w 1360"/>
              <a:gd name="T59" fmla="*/ 1191443 h 1358"/>
              <a:gd name="T60" fmla="*/ 572901 w 1360"/>
              <a:gd name="T61" fmla="*/ 1193875 h 1358"/>
              <a:gd name="T62" fmla="*/ 710173 w 1360"/>
              <a:gd name="T63" fmla="*/ 1000569 h 1358"/>
              <a:gd name="T64" fmla="*/ 861452 w 1360"/>
              <a:gd name="T65" fmla="*/ 813342 h 1358"/>
              <a:gd name="T66" fmla="*/ 1025338 w 1360"/>
              <a:gd name="T67" fmla="*/ 637057 h 1358"/>
              <a:gd name="T68" fmla="*/ 1203232 w 1360"/>
              <a:gd name="T69" fmla="*/ 468067 h 1358"/>
              <a:gd name="T70" fmla="*/ 1385327 w 1360"/>
              <a:gd name="T71" fmla="*/ 314881 h 1358"/>
              <a:gd name="T72" fmla="*/ 1574426 w 1360"/>
              <a:gd name="T73" fmla="*/ 175069 h 1358"/>
              <a:gd name="T74" fmla="*/ 1764926 w 1360"/>
              <a:gd name="T75" fmla="*/ 53493 h 13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360" h="1358">
                <a:moveTo>
                  <a:pt x="1331" y="0"/>
                </a:moveTo>
                <a:lnTo>
                  <a:pt x="1360" y="54"/>
                </a:lnTo>
                <a:lnTo>
                  <a:pt x="1287" y="109"/>
                </a:lnTo>
                <a:lnTo>
                  <a:pt x="1216" y="169"/>
                </a:lnTo>
                <a:lnTo>
                  <a:pt x="1145" y="232"/>
                </a:lnTo>
                <a:lnTo>
                  <a:pt x="1076" y="299"/>
                </a:lnTo>
                <a:lnTo>
                  <a:pt x="1007" y="368"/>
                </a:lnTo>
                <a:lnTo>
                  <a:pt x="941" y="443"/>
                </a:lnTo>
                <a:lnTo>
                  <a:pt x="876" y="520"/>
                </a:lnTo>
                <a:lnTo>
                  <a:pt x="813" y="602"/>
                </a:lnTo>
                <a:lnTo>
                  <a:pt x="751" y="685"/>
                </a:lnTo>
                <a:lnTo>
                  <a:pt x="693" y="765"/>
                </a:lnTo>
                <a:lnTo>
                  <a:pt x="642" y="848"/>
                </a:lnTo>
                <a:lnTo>
                  <a:pt x="594" y="930"/>
                </a:lnTo>
                <a:lnTo>
                  <a:pt x="551" y="1011"/>
                </a:lnTo>
                <a:lnTo>
                  <a:pt x="511" y="1091"/>
                </a:lnTo>
                <a:lnTo>
                  <a:pt x="476" y="1172"/>
                </a:lnTo>
                <a:lnTo>
                  <a:pt x="446" y="1251"/>
                </a:lnTo>
                <a:lnTo>
                  <a:pt x="401" y="1281"/>
                </a:lnTo>
                <a:lnTo>
                  <a:pt x="375" y="1300"/>
                </a:lnTo>
                <a:lnTo>
                  <a:pt x="348" y="1320"/>
                </a:lnTo>
                <a:lnTo>
                  <a:pt x="325" y="1339"/>
                </a:lnTo>
                <a:lnTo>
                  <a:pt x="304" y="1358"/>
                </a:lnTo>
                <a:lnTo>
                  <a:pt x="298" y="1337"/>
                </a:lnTo>
                <a:lnTo>
                  <a:pt x="290" y="1310"/>
                </a:lnTo>
                <a:lnTo>
                  <a:pt x="279" y="1276"/>
                </a:lnTo>
                <a:lnTo>
                  <a:pt x="263" y="1237"/>
                </a:lnTo>
                <a:lnTo>
                  <a:pt x="240" y="1178"/>
                </a:lnTo>
                <a:lnTo>
                  <a:pt x="221" y="1132"/>
                </a:lnTo>
                <a:lnTo>
                  <a:pt x="204" y="1088"/>
                </a:lnTo>
                <a:lnTo>
                  <a:pt x="186" y="1049"/>
                </a:lnTo>
                <a:lnTo>
                  <a:pt x="171" y="1013"/>
                </a:lnTo>
                <a:lnTo>
                  <a:pt x="156" y="982"/>
                </a:lnTo>
                <a:lnTo>
                  <a:pt x="140" y="953"/>
                </a:lnTo>
                <a:lnTo>
                  <a:pt x="125" y="928"/>
                </a:lnTo>
                <a:lnTo>
                  <a:pt x="111" y="907"/>
                </a:lnTo>
                <a:lnTo>
                  <a:pt x="100" y="890"/>
                </a:lnTo>
                <a:lnTo>
                  <a:pt x="86" y="873"/>
                </a:lnTo>
                <a:lnTo>
                  <a:pt x="71" y="859"/>
                </a:lnTo>
                <a:lnTo>
                  <a:pt x="58" y="848"/>
                </a:lnTo>
                <a:lnTo>
                  <a:pt x="44" y="838"/>
                </a:lnTo>
                <a:lnTo>
                  <a:pt x="29" y="832"/>
                </a:lnTo>
                <a:lnTo>
                  <a:pt x="15" y="827"/>
                </a:lnTo>
                <a:lnTo>
                  <a:pt x="0" y="825"/>
                </a:lnTo>
                <a:lnTo>
                  <a:pt x="19" y="806"/>
                </a:lnTo>
                <a:lnTo>
                  <a:pt x="38" y="790"/>
                </a:lnTo>
                <a:lnTo>
                  <a:pt x="58" y="777"/>
                </a:lnTo>
                <a:lnTo>
                  <a:pt x="77" y="765"/>
                </a:lnTo>
                <a:lnTo>
                  <a:pt x="94" y="758"/>
                </a:lnTo>
                <a:lnTo>
                  <a:pt x="109" y="752"/>
                </a:lnTo>
                <a:lnTo>
                  <a:pt x="127" y="748"/>
                </a:lnTo>
                <a:lnTo>
                  <a:pt x="142" y="746"/>
                </a:lnTo>
                <a:lnTo>
                  <a:pt x="163" y="750"/>
                </a:lnTo>
                <a:lnTo>
                  <a:pt x="184" y="761"/>
                </a:lnTo>
                <a:lnTo>
                  <a:pt x="207" y="779"/>
                </a:lnTo>
                <a:lnTo>
                  <a:pt x="231" y="806"/>
                </a:lnTo>
                <a:lnTo>
                  <a:pt x="254" y="838"/>
                </a:lnTo>
                <a:lnTo>
                  <a:pt x="277" y="878"/>
                </a:lnTo>
                <a:lnTo>
                  <a:pt x="302" y="924"/>
                </a:lnTo>
                <a:lnTo>
                  <a:pt x="327" y="980"/>
                </a:lnTo>
                <a:lnTo>
                  <a:pt x="363" y="1063"/>
                </a:lnTo>
                <a:lnTo>
                  <a:pt x="409" y="982"/>
                </a:lnTo>
                <a:lnTo>
                  <a:pt x="457" y="901"/>
                </a:lnTo>
                <a:lnTo>
                  <a:pt x="507" y="823"/>
                </a:lnTo>
                <a:lnTo>
                  <a:pt x="561" y="744"/>
                </a:lnTo>
                <a:lnTo>
                  <a:pt x="615" y="669"/>
                </a:lnTo>
                <a:lnTo>
                  <a:pt x="672" y="596"/>
                </a:lnTo>
                <a:lnTo>
                  <a:pt x="732" y="524"/>
                </a:lnTo>
                <a:lnTo>
                  <a:pt x="795" y="453"/>
                </a:lnTo>
                <a:lnTo>
                  <a:pt x="859" y="385"/>
                </a:lnTo>
                <a:lnTo>
                  <a:pt x="924" y="320"/>
                </a:lnTo>
                <a:lnTo>
                  <a:pt x="989" y="259"/>
                </a:lnTo>
                <a:lnTo>
                  <a:pt x="1055" y="199"/>
                </a:lnTo>
                <a:lnTo>
                  <a:pt x="1124" y="144"/>
                </a:lnTo>
                <a:lnTo>
                  <a:pt x="1191" y="92"/>
                </a:lnTo>
                <a:lnTo>
                  <a:pt x="1260" y="44"/>
                </a:lnTo>
                <a:lnTo>
                  <a:pt x="1331" y="0"/>
                </a:lnTo>
                <a:close/>
              </a:path>
            </a:pathLst>
          </a:custGeom>
          <a:solidFill>
            <a:srgbClr val="FF0000"/>
          </a:solidFill>
          <a:ln>
            <a:noFill/>
          </a:ln>
        </p:spPr>
        <p:txBody>
          <a:bodyPr lIns="68580" tIns="34290" rIns="68580" bIns="34290" anchor="ctr"/>
          <a:lstStyle>
            <a:defPPr>
              <a:defRPr lang="zh-CN"/>
            </a:defPPr>
            <a:lvl1pPr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1pPr>
            <a:lvl2pPr marL="4572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2pPr>
            <a:lvl3pPr marL="9144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3pPr>
            <a:lvl4pPr marL="13716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4pPr>
            <a:lvl5pPr marL="18288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5pPr>
            <a:lvl6pPr marL="22860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6pPr>
            <a:lvl7pPr marL="27432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7pPr>
            <a:lvl8pPr marL="32004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8pPr>
            <a:lvl9pPr marL="36576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9pPr>
          </a:lstStyle>
          <a:p>
            <a:endParaRPr lang="zh-CN" altLang="en-US"/>
          </a:p>
        </p:txBody>
      </p:sp>
      <p:sp>
        <p:nvSpPr>
          <p:cNvPr id="40" name="文本框 39"/>
          <p:cNvSpPr txBox="1"/>
          <p:nvPr>
            <p:custDataLst>
              <p:tags r:id="rId11"/>
            </p:custDataLst>
          </p:nvPr>
        </p:nvSpPr>
        <p:spPr>
          <a:xfrm>
            <a:off x="4138295" y="4434840"/>
            <a:ext cx="4138295" cy="508635"/>
          </a:xfrm>
          <a:prstGeom prst="rect">
            <a:avLst/>
          </a:prstGeom>
          <a:solidFill>
            <a:srgbClr val="FFEBE8"/>
          </a:solidFill>
          <a:ln>
            <a:solidFill>
              <a:schemeClr val="accent2">
                <a:lumMod val="60000"/>
                <a:lumOff val="40000"/>
              </a:schemeClr>
            </a:solidFill>
          </a:ln>
        </p:spPr>
        <p:txBody>
          <a:bodyPr wrap="none" rtlCol="0" anchor="ctr" anchorCtr="0">
            <a:noAutofit/>
          </a:bodyPr>
          <a:lstStyle/>
          <a:p>
            <a:pPr indent="0" algn="ctr" fontAlgn="auto">
              <a:buClr>
                <a:srgbClr val="FF0000"/>
              </a:buClr>
              <a:buFont typeface="Wingdings" panose="05000000000000000000" charset="0"/>
              <a:buNone/>
            </a:pPr>
            <a:r>
              <a:rPr lang="zh-CN" altLang="en-US" sz="28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酸脱羟基，醇脱氢原子</a:t>
            </a:r>
            <a:endParaRPr lang="zh-CN" altLang="en-US" sz="28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endParaRPr>
          </a:p>
        </p:txBody>
      </p:sp>
      <p:sp>
        <p:nvSpPr>
          <p:cNvPr id="41" name="文本框 40"/>
          <p:cNvSpPr txBox="1"/>
          <p:nvPr>
            <p:custDataLst>
              <p:tags r:id="rId12"/>
            </p:custDataLst>
          </p:nvPr>
        </p:nvSpPr>
        <p:spPr>
          <a:xfrm>
            <a:off x="4347210" y="6126480"/>
            <a:ext cx="4138295" cy="436245"/>
          </a:xfrm>
          <a:prstGeom prst="rect">
            <a:avLst/>
          </a:prstGeom>
          <a:noFill/>
        </p:spPr>
        <p:txBody>
          <a:bodyPr wrap="none" rtlCol="0" anchor="t">
            <a:noAutofit/>
          </a:bodyPr>
          <a:lstStyle/>
          <a:p>
            <a:pPr lvl="0" algn="l">
              <a:buClr>
                <a:srgbClr val="FF0000"/>
              </a:buClr>
              <a:buSzTx/>
              <a:buFont typeface="Wingdings" panose="05000000000000000000" charset="0"/>
            </a:pPr>
            <a:r>
              <a:rPr lang="zh-CN" altLang="en-US" sz="28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酸脱氢原子，醇脱羟基</a:t>
            </a:r>
            <a:endParaRPr lang="zh-CN" altLang="en-US" sz="28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endParaRPr>
          </a:p>
        </p:txBody>
      </p:sp>
      <p:sp>
        <p:nvSpPr>
          <p:cNvPr id="46" name="KSO_Shape"/>
          <p:cNvSpPr>
            <a:spLocks noChangeAspect="1"/>
          </p:cNvSpPr>
          <p:nvPr>
            <p:custDataLst>
              <p:tags r:id="rId13"/>
            </p:custDataLst>
          </p:nvPr>
        </p:nvSpPr>
        <p:spPr bwMode="auto">
          <a:xfrm>
            <a:off x="2933700" y="6102985"/>
            <a:ext cx="502285" cy="434975"/>
          </a:xfrm>
          <a:custGeom>
            <a:avLst/>
            <a:gdLst>
              <a:gd name="T0" fmla="*/ 537882 w 1360"/>
              <a:gd name="T1" fmla="*/ 182096 h 1360"/>
              <a:gd name="T2" fmla="*/ 661147 w 1360"/>
              <a:gd name="T3" fmla="*/ 444313 h 1360"/>
              <a:gd name="T4" fmla="*/ 837640 w 1360"/>
              <a:gd name="T5" fmla="*/ 696819 h 1360"/>
              <a:gd name="T6" fmla="*/ 1004327 w 1360"/>
              <a:gd name="T7" fmla="*/ 598488 h 1360"/>
              <a:gd name="T8" fmla="*/ 1138798 w 1360"/>
              <a:gd name="T9" fmla="*/ 454025 h 1360"/>
              <a:gd name="T10" fmla="*/ 1263463 w 1360"/>
              <a:gd name="T11" fmla="*/ 342340 h 1360"/>
              <a:gd name="T12" fmla="*/ 1375522 w 1360"/>
              <a:gd name="T13" fmla="*/ 263432 h 1360"/>
              <a:gd name="T14" fmla="*/ 1477776 w 1360"/>
              <a:gd name="T15" fmla="*/ 213659 h 1360"/>
              <a:gd name="T16" fmla="*/ 1566022 w 1360"/>
              <a:gd name="T17" fmla="*/ 197877 h 1360"/>
              <a:gd name="T18" fmla="*/ 1647265 w 1360"/>
              <a:gd name="T19" fmla="*/ 213659 h 1360"/>
              <a:gd name="T20" fmla="*/ 1714500 w 1360"/>
              <a:gd name="T21" fmla="*/ 258576 h 1360"/>
              <a:gd name="T22" fmla="*/ 1767728 w 1360"/>
              <a:gd name="T23" fmla="*/ 326558 h 1360"/>
              <a:gd name="T24" fmla="*/ 1641662 w 1360"/>
              <a:gd name="T25" fmla="*/ 433388 h 1360"/>
              <a:gd name="T26" fmla="*/ 1402136 w 1360"/>
              <a:gd name="T27" fmla="*/ 610627 h 1360"/>
              <a:gd name="T28" fmla="*/ 1144401 w 1360"/>
              <a:gd name="T29" fmla="*/ 859491 h 1360"/>
              <a:gd name="T30" fmla="*/ 1165412 w 1360"/>
              <a:gd name="T31" fmla="*/ 1045229 h 1360"/>
              <a:gd name="T32" fmla="*/ 1290077 w 1360"/>
              <a:gd name="T33" fmla="*/ 1156914 h 1360"/>
              <a:gd name="T34" fmla="*/ 1410540 w 1360"/>
              <a:gd name="T35" fmla="*/ 1245534 h 1360"/>
              <a:gd name="T36" fmla="*/ 1526801 w 1360"/>
              <a:gd name="T37" fmla="*/ 1308660 h 1360"/>
              <a:gd name="T38" fmla="*/ 1638860 w 1360"/>
              <a:gd name="T39" fmla="*/ 1346293 h 1360"/>
              <a:gd name="T40" fmla="*/ 1746717 w 1360"/>
              <a:gd name="T41" fmla="*/ 1357219 h 1360"/>
              <a:gd name="T42" fmla="*/ 1905000 w 1360"/>
              <a:gd name="T43" fmla="*/ 1341438 h 1360"/>
              <a:gd name="T44" fmla="*/ 1861577 w 1360"/>
              <a:gd name="T45" fmla="*/ 1420346 h 1360"/>
              <a:gd name="T46" fmla="*/ 1808349 w 1360"/>
              <a:gd name="T47" fmla="*/ 1508965 h 1360"/>
              <a:gd name="T48" fmla="*/ 1762125 w 1360"/>
              <a:gd name="T49" fmla="*/ 1569664 h 1360"/>
              <a:gd name="T50" fmla="*/ 1673879 w 1360"/>
              <a:gd name="T51" fmla="*/ 1627935 h 1360"/>
              <a:gd name="T52" fmla="*/ 1550614 w 1360"/>
              <a:gd name="T53" fmla="*/ 1638860 h 1360"/>
              <a:gd name="T54" fmla="*/ 1453963 w 1360"/>
              <a:gd name="T55" fmla="*/ 1615795 h 1360"/>
              <a:gd name="T56" fmla="*/ 1346107 w 1360"/>
              <a:gd name="T57" fmla="*/ 1564808 h 1360"/>
              <a:gd name="T58" fmla="*/ 1231246 w 1360"/>
              <a:gd name="T59" fmla="*/ 1485900 h 1360"/>
              <a:gd name="T60" fmla="*/ 1103779 w 1360"/>
              <a:gd name="T61" fmla="*/ 1380285 h 1360"/>
              <a:gd name="T62" fmla="*/ 969309 w 1360"/>
              <a:gd name="T63" fmla="*/ 1245534 h 1360"/>
              <a:gd name="T64" fmla="*/ 795618 w 1360"/>
              <a:gd name="T65" fmla="*/ 1262529 h 1360"/>
              <a:gd name="T66" fmla="*/ 682158 w 1360"/>
              <a:gd name="T67" fmla="*/ 1392424 h 1360"/>
              <a:gd name="T68" fmla="*/ 577103 w 1360"/>
              <a:gd name="T69" fmla="*/ 1496826 h 1360"/>
              <a:gd name="T70" fmla="*/ 480452 w 1360"/>
              <a:gd name="T71" fmla="*/ 1574520 h 1360"/>
              <a:gd name="T72" fmla="*/ 395007 w 1360"/>
              <a:gd name="T73" fmla="*/ 1625507 h 1360"/>
              <a:gd name="T74" fmla="*/ 319368 w 1360"/>
              <a:gd name="T75" fmla="*/ 1648572 h 1360"/>
              <a:gd name="T76" fmla="*/ 277346 w 1360"/>
              <a:gd name="T77" fmla="*/ 1648572 h 1360"/>
              <a:gd name="T78" fmla="*/ 175092 w 1360"/>
              <a:gd name="T79" fmla="*/ 1610939 h 1360"/>
              <a:gd name="T80" fmla="*/ 70037 w 1360"/>
              <a:gd name="T81" fmla="*/ 1516249 h 1360"/>
              <a:gd name="T82" fmla="*/ 23813 w 1360"/>
              <a:gd name="T83" fmla="*/ 1425201 h 1360"/>
              <a:gd name="T84" fmla="*/ 81243 w 1360"/>
              <a:gd name="T85" fmla="*/ 1432485 h 1360"/>
              <a:gd name="T86" fmla="*/ 172290 w 1360"/>
              <a:gd name="T87" fmla="*/ 1417918 h 1360"/>
              <a:gd name="T88" fmla="*/ 271743 w 1360"/>
              <a:gd name="T89" fmla="*/ 1379071 h 1360"/>
              <a:gd name="T90" fmla="*/ 373996 w 1360"/>
              <a:gd name="T91" fmla="*/ 1311088 h 1360"/>
              <a:gd name="T92" fmla="*/ 483254 w 1360"/>
              <a:gd name="T93" fmla="*/ 1215185 h 1360"/>
              <a:gd name="T94" fmla="*/ 593912 w 1360"/>
              <a:gd name="T95" fmla="*/ 1095001 h 1360"/>
              <a:gd name="T96" fmla="*/ 652743 w 1360"/>
              <a:gd name="T97" fmla="*/ 898338 h 1360"/>
              <a:gd name="T98" fmla="*/ 526676 w 1360"/>
              <a:gd name="T99" fmla="*/ 750234 h 1360"/>
              <a:gd name="T100" fmla="*/ 424423 w 1360"/>
              <a:gd name="T101" fmla="*/ 619125 h 1360"/>
              <a:gd name="T102" fmla="*/ 348783 w 1360"/>
              <a:gd name="T103" fmla="*/ 505012 h 1360"/>
              <a:gd name="T104" fmla="*/ 301158 w 1360"/>
              <a:gd name="T105" fmla="*/ 410322 h 1360"/>
              <a:gd name="T106" fmla="*/ 278746 w 1360"/>
              <a:gd name="T107" fmla="*/ 330200 h 1360"/>
              <a:gd name="T108" fmla="*/ 289952 w 1360"/>
              <a:gd name="T109" fmla="*/ 244008 h 1360"/>
              <a:gd name="T110" fmla="*/ 357188 w 1360"/>
              <a:gd name="T111" fmla="*/ 129895 h 1360"/>
              <a:gd name="T112" fmla="*/ 483254 w 1360"/>
              <a:gd name="T113" fmla="*/ 0 h 13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60" h="1360">
                <a:moveTo>
                  <a:pt x="345" y="0"/>
                </a:moveTo>
                <a:lnTo>
                  <a:pt x="363" y="75"/>
                </a:lnTo>
                <a:lnTo>
                  <a:pt x="384" y="150"/>
                </a:lnTo>
                <a:lnTo>
                  <a:pt x="409" y="223"/>
                </a:lnTo>
                <a:lnTo>
                  <a:pt x="439" y="295"/>
                </a:lnTo>
                <a:lnTo>
                  <a:pt x="472" y="366"/>
                </a:lnTo>
                <a:lnTo>
                  <a:pt x="510" y="435"/>
                </a:lnTo>
                <a:lnTo>
                  <a:pt x="552" y="504"/>
                </a:lnTo>
                <a:lnTo>
                  <a:pt x="598" y="574"/>
                </a:lnTo>
                <a:lnTo>
                  <a:pt x="629" y="614"/>
                </a:lnTo>
                <a:lnTo>
                  <a:pt x="685" y="539"/>
                </a:lnTo>
                <a:lnTo>
                  <a:pt x="717" y="493"/>
                </a:lnTo>
                <a:lnTo>
                  <a:pt x="750" y="451"/>
                </a:lnTo>
                <a:lnTo>
                  <a:pt x="783" y="410"/>
                </a:lnTo>
                <a:lnTo>
                  <a:pt x="813" y="374"/>
                </a:lnTo>
                <a:lnTo>
                  <a:pt x="844" y="341"/>
                </a:lnTo>
                <a:lnTo>
                  <a:pt x="873" y="311"/>
                </a:lnTo>
                <a:lnTo>
                  <a:pt x="902" y="282"/>
                </a:lnTo>
                <a:lnTo>
                  <a:pt x="930" y="257"/>
                </a:lnTo>
                <a:lnTo>
                  <a:pt x="957" y="236"/>
                </a:lnTo>
                <a:lnTo>
                  <a:pt x="982" y="217"/>
                </a:lnTo>
                <a:lnTo>
                  <a:pt x="1007" y="199"/>
                </a:lnTo>
                <a:lnTo>
                  <a:pt x="1032" y="186"/>
                </a:lnTo>
                <a:lnTo>
                  <a:pt x="1055" y="176"/>
                </a:lnTo>
                <a:lnTo>
                  <a:pt x="1076" y="169"/>
                </a:lnTo>
                <a:lnTo>
                  <a:pt x="1099" y="165"/>
                </a:lnTo>
                <a:lnTo>
                  <a:pt x="1118" y="163"/>
                </a:lnTo>
                <a:lnTo>
                  <a:pt x="1139" y="165"/>
                </a:lnTo>
                <a:lnTo>
                  <a:pt x="1157" y="169"/>
                </a:lnTo>
                <a:lnTo>
                  <a:pt x="1176" y="176"/>
                </a:lnTo>
                <a:lnTo>
                  <a:pt x="1191" y="184"/>
                </a:lnTo>
                <a:lnTo>
                  <a:pt x="1208" y="198"/>
                </a:lnTo>
                <a:lnTo>
                  <a:pt x="1224" y="213"/>
                </a:lnTo>
                <a:lnTo>
                  <a:pt x="1237" y="230"/>
                </a:lnTo>
                <a:lnTo>
                  <a:pt x="1251" y="249"/>
                </a:lnTo>
                <a:lnTo>
                  <a:pt x="1262" y="269"/>
                </a:lnTo>
                <a:lnTo>
                  <a:pt x="1278" y="292"/>
                </a:lnTo>
                <a:lnTo>
                  <a:pt x="1226" y="320"/>
                </a:lnTo>
                <a:lnTo>
                  <a:pt x="1172" y="357"/>
                </a:lnTo>
                <a:lnTo>
                  <a:pt x="1116" y="399"/>
                </a:lnTo>
                <a:lnTo>
                  <a:pt x="1059" y="447"/>
                </a:lnTo>
                <a:lnTo>
                  <a:pt x="1001" y="503"/>
                </a:lnTo>
                <a:lnTo>
                  <a:pt x="942" y="564"/>
                </a:lnTo>
                <a:lnTo>
                  <a:pt x="880" y="633"/>
                </a:lnTo>
                <a:lnTo>
                  <a:pt x="817" y="708"/>
                </a:lnTo>
                <a:lnTo>
                  <a:pt x="762" y="777"/>
                </a:lnTo>
                <a:lnTo>
                  <a:pt x="802" y="825"/>
                </a:lnTo>
                <a:lnTo>
                  <a:pt x="832" y="861"/>
                </a:lnTo>
                <a:lnTo>
                  <a:pt x="861" y="894"/>
                </a:lnTo>
                <a:lnTo>
                  <a:pt x="892" y="925"/>
                </a:lnTo>
                <a:lnTo>
                  <a:pt x="921" y="953"/>
                </a:lnTo>
                <a:lnTo>
                  <a:pt x="950" y="980"/>
                </a:lnTo>
                <a:lnTo>
                  <a:pt x="978" y="1003"/>
                </a:lnTo>
                <a:lnTo>
                  <a:pt x="1007" y="1026"/>
                </a:lnTo>
                <a:lnTo>
                  <a:pt x="1034" y="1045"/>
                </a:lnTo>
                <a:lnTo>
                  <a:pt x="1063" y="1063"/>
                </a:lnTo>
                <a:lnTo>
                  <a:pt x="1090" y="1078"/>
                </a:lnTo>
                <a:lnTo>
                  <a:pt x="1116" y="1090"/>
                </a:lnTo>
                <a:lnTo>
                  <a:pt x="1143" y="1101"/>
                </a:lnTo>
                <a:lnTo>
                  <a:pt x="1170" y="1109"/>
                </a:lnTo>
                <a:lnTo>
                  <a:pt x="1197" y="1114"/>
                </a:lnTo>
                <a:lnTo>
                  <a:pt x="1222" y="1118"/>
                </a:lnTo>
                <a:lnTo>
                  <a:pt x="1247" y="1118"/>
                </a:lnTo>
                <a:lnTo>
                  <a:pt x="1291" y="1116"/>
                </a:lnTo>
                <a:lnTo>
                  <a:pt x="1333" y="1111"/>
                </a:lnTo>
                <a:lnTo>
                  <a:pt x="1360" y="1105"/>
                </a:lnTo>
                <a:lnTo>
                  <a:pt x="1343" y="1141"/>
                </a:lnTo>
                <a:lnTo>
                  <a:pt x="1329" y="1170"/>
                </a:lnTo>
                <a:lnTo>
                  <a:pt x="1316" y="1197"/>
                </a:lnTo>
                <a:lnTo>
                  <a:pt x="1304" y="1222"/>
                </a:lnTo>
                <a:lnTo>
                  <a:pt x="1291" y="1243"/>
                </a:lnTo>
                <a:lnTo>
                  <a:pt x="1279" y="1262"/>
                </a:lnTo>
                <a:lnTo>
                  <a:pt x="1270" y="1279"/>
                </a:lnTo>
                <a:lnTo>
                  <a:pt x="1258" y="1293"/>
                </a:lnTo>
                <a:lnTo>
                  <a:pt x="1249" y="1304"/>
                </a:lnTo>
                <a:lnTo>
                  <a:pt x="1224" y="1325"/>
                </a:lnTo>
                <a:lnTo>
                  <a:pt x="1195" y="1341"/>
                </a:lnTo>
                <a:lnTo>
                  <a:pt x="1164" y="1348"/>
                </a:lnTo>
                <a:lnTo>
                  <a:pt x="1128" y="1352"/>
                </a:lnTo>
                <a:lnTo>
                  <a:pt x="1107" y="1350"/>
                </a:lnTo>
                <a:lnTo>
                  <a:pt x="1084" y="1347"/>
                </a:lnTo>
                <a:lnTo>
                  <a:pt x="1061" y="1341"/>
                </a:lnTo>
                <a:lnTo>
                  <a:pt x="1038" y="1331"/>
                </a:lnTo>
                <a:lnTo>
                  <a:pt x="1013" y="1320"/>
                </a:lnTo>
                <a:lnTo>
                  <a:pt x="988" y="1306"/>
                </a:lnTo>
                <a:lnTo>
                  <a:pt x="961" y="1289"/>
                </a:lnTo>
                <a:lnTo>
                  <a:pt x="934" y="1270"/>
                </a:lnTo>
                <a:lnTo>
                  <a:pt x="907" y="1249"/>
                </a:lnTo>
                <a:lnTo>
                  <a:pt x="879" y="1224"/>
                </a:lnTo>
                <a:lnTo>
                  <a:pt x="850" y="1199"/>
                </a:lnTo>
                <a:lnTo>
                  <a:pt x="819" y="1168"/>
                </a:lnTo>
                <a:lnTo>
                  <a:pt x="788" y="1137"/>
                </a:lnTo>
                <a:lnTo>
                  <a:pt x="758" y="1103"/>
                </a:lnTo>
                <a:lnTo>
                  <a:pt x="725" y="1067"/>
                </a:lnTo>
                <a:lnTo>
                  <a:pt x="692" y="1026"/>
                </a:lnTo>
                <a:lnTo>
                  <a:pt x="629" y="951"/>
                </a:lnTo>
                <a:lnTo>
                  <a:pt x="597" y="997"/>
                </a:lnTo>
                <a:lnTo>
                  <a:pt x="568" y="1040"/>
                </a:lnTo>
                <a:lnTo>
                  <a:pt x="541" y="1078"/>
                </a:lnTo>
                <a:lnTo>
                  <a:pt x="512" y="1114"/>
                </a:lnTo>
                <a:lnTo>
                  <a:pt x="487" y="1147"/>
                </a:lnTo>
                <a:lnTo>
                  <a:pt x="460" y="1180"/>
                </a:lnTo>
                <a:lnTo>
                  <a:pt x="435" y="1207"/>
                </a:lnTo>
                <a:lnTo>
                  <a:pt x="412" y="1233"/>
                </a:lnTo>
                <a:lnTo>
                  <a:pt x="387" y="1256"/>
                </a:lnTo>
                <a:lnTo>
                  <a:pt x="366" y="1279"/>
                </a:lnTo>
                <a:lnTo>
                  <a:pt x="343" y="1297"/>
                </a:lnTo>
                <a:lnTo>
                  <a:pt x="322" y="1314"/>
                </a:lnTo>
                <a:lnTo>
                  <a:pt x="303" y="1327"/>
                </a:lnTo>
                <a:lnTo>
                  <a:pt x="282" y="1339"/>
                </a:lnTo>
                <a:lnTo>
                  <a:pt x="265" y="1348"/>
                </a:lnTo>
                <a:lnTo>
                  <a:pt x="246" y="1354"/>
                </a:lnTo>
                <a:lnTo>
                  <a:pt x="228" y="1358"/>
                </a:lnTo>
                <a:lnTo>
                  <a:pt x="211" y="1360"/>
                </a:lnTo>
                <a:lnTo>
                  <a:pt x="198" y="1358"/>
                </a:lnTo>
                <a:lnTo>
                  <a:pt x="173" y="1352"/>
                </a:lnTo>
                <a:lnTo>
                  <a:pt x="150" y="1343"/>
                </a:lnTo>
                <a:lnTo>
                  <a:pt x="125" y="1327"/>
                </a:lnTo>
                <a:lnTo>
                  <a:pt x="100" y="1306"/>
                </a:lnTo>
                <a:lnTo>
                  <a:pt x="75" y="1279"/>
                </a:lnTo>
                <a:lnTo>
                  <a:pt x="50" y="1249"/>
                </a:lnTo>
                <a:lnTo>
                  <a:pt x="25" y="1212"/>
                </a:lnTo>
                <a:lnTo>
                  <a:pt x="0" y="1170"/>
                </a:lnTo>
                <a:lnTo>
                  <a:pt x="17" y="1174"/>
                </a:lnTo>
                <a:lnTo>
                  <a:pt x="33" y="1178"/>
                </a:lnTo>
                <a:lnTo>
                  <a:pt x="46" y="1180"/>
                </a:lnTo>
                <a:lnTo>
                  <a:pt x="58" y="1180"/>
                </a:lnTo>
                <a:lnTo>
                  <a:pt x="79" y="1178"/>
                </a:lnTo>
                <a:lnTo>
                  <a:pt x="102" y="1174"/>
                </a:lnTo>
                <a:lnTo>
                  <a:pt x="123" y="1168"/>
                </a:lnTo>
                <a:lnTo>
                  <a:pt x="146" y="1161"/>
                </a:lnTo>
                <a:lnTo>
                  <a:pt x="171" y="1149"/>
                </a:lnTo>
                <a:lnTo>
                  <a:pt x="194" y="1136"/>
                </a:lnTo>
                <a:lnTo>
                  <a:pt x="219" y="1118"/>
                </a:lnTo>
                <a:lnTo>
                  <a:pt x="242" y="1101"/>
                </a:lnTo>
                <a:lnTo>
                  <a:pt x="267" y="1080"/>
                </a:lnTo>
                <a:lnTo>
                  <a:pt x="293" y="1055"/>
                </a:lnTo>
                <a:lnTo>
                  <a:pt x="318" y="1030"/>
                </a:lnTo>
                <a:lnTo>
                  <a:pt x="345" y="1001"/>
                </a:lnTo>
                <a:lnTo>
                  <a:pt x="370" y="971"/>
                </a:lnTo>
                <a:lnTo>
                  <a:pt x="397" y="938"/>
                </a:lnTo>
                <a:lnTo>
                  <a:pt x="424" y="902"/>
                </a:lnTo>
                <a:lnTo>
                  <a:pt x="453" y="863"/>
                </a:lnTo>
                <a:lnTo>
                  <a:pt x="504" y="790"/>
                </a:lnTo>
                <a:lnTo>
                  <a:pt x="466" y="740"/>
                </a:lnTo>
                <a:lnTo>
                  <a:pt x="434" y="698"/>
                </a:lnTo>
                <a:lnTo>
                  <a:pt x="405" y="658"/>
                </a:lnTo>
                <a:lnTo>
                  <a:pt x="376" y="618"/>
                </a:lnTo>
                <a:lnTo>
                  <a:pt x="349" y="581"/>
                </a:lnTo>
                <a:lnTo>
                  <a:pt x="326" y="545"/>
                </a:lnTo>
                <a:lnTo>
                  <a:pt x="303" y="510"/>
                </a:lnTo>
                <a:lnTo>
                  <a:pt x="284" y="478"/>
                </a:lnTo>
                <a:lnTo>
                  <a:pt x="267" y="447"/>
                </a:lnTo>
                <a:lnTo>
                  <a:pt x="249" y="416"/>
                </a:lnTo>
                <a:lnTo>
                  <a:pt x="236" y="389"/>
                </a:lnTo>
                <a:lnTo>
                  <a:pt x="224" y="363"/>
                </a:lnTo>
                <a:lnTo>
                  <a:pt x="215" y="338"/>
                </a:lnTo>
                <a:lnTo>
                  <a:pt x="209" y="315"/>
                </a:lnTo>
                <a:lnTo>
                  <a:pt x="203" y="293"/>
                </a:lnTo>
                <a:lnTo>
                  <a:pt x="199" y="272"/>
                </a:lnTo>
                <a:lnTo>
                  <a:pt x="199" y="255"/>
                </a:lnTo>
                <a:lnTo>
                  <a:pt x="201" y="228"/>
                </a:lnTo>
                <a:lnTo>
                  <a:pt x="207" y="201"/>
                </a:lnTo>
                <a:lnTo>
                  <a:pt x="219" y="173"/>
                </a:lnTo>
                <a:lnTo>
                  <a:pt x="236" y="140"/>
                </a:lnTo>
                <a:lnTo>
                  <a:pt x="255" y="107"/>
                </a:lnTo>
                <a:lnTo>
                  <a:pt x="280" y="73"/>
                </a:lnTo>
                <a:lnTo>
                  <a:pt x="311" y="38"/>
                </a:lnTo>
                <a:lnTo>
                  <a:pt x="345" y="0"/>
                </a:lnTo>
                <a:close/>
              </a:path>
            </a:pathLst>
          </a:custGeom>
          <a:solidFill>
            <a:srgbClr val="FF0000"/>
          </a:solidFill>
          <a:ln>
            <a:noFill/>
          </a:ln>
        </p:spPr>
        <p:txBody>
          <a:bodyPr lIns="68580" tIns="34290" rIns="68580" bIns="34290" anchor="ctr"/>
          <a:lstStyle>
            <a:defPPr>
              <a:defRPr lang="zh-CN"/>
            </a:defPPr>
            <a:lvl1pPr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1pPr>
            <a:lvl2pPr marL="4572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2pPr>
            <a:lvl3pPr marL="9144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3pPr>
            <a:lvl4pPr marL="13716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4pPr>
            <a:lvl5pPr marL="1828800" algn="l" rtl="0" eaLnBrk="0" fontAlgn="base" hangingPunct="0">
              <a:spcBef>
                <a:spcPct val="0"/>
              </a:spcBef>
              <a:spcAft>
                <a:spcPct val="0"/>
              </a:spcAft>
              <a:defRPr kern="1200">
                <a:solidFill>
                  <a:sysClr val="windowText" lastClr="000000"/>
                </a:solidFill>
                <a:latin typeface="Calibri" panose="020F0502020204030204"/>
                <a:ea typeface="宋体" panose="02010600030101010101" pitchFamily="2" charset="-122"/>
                <a:cs typeface="Arial" panose="020B0604020202020204" pitchFamily="34" charset="0"/>
              </a:defRPr>
            </a:lvl5pPr>
            <a:lvl6pPr marL="22860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6pPr>
            <a:lvl7pPr marL="27432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7pPr>
            <a:lvl8pPr marL="32004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8pPr>
            <a:lvl9pPr marL="3657600" algn="l" defTabSz="914400" rtl="0" eaLnBrk="1" latinLnBrk="0" hangingPunct="1">
              <a:defRPr kern="1200">
                <a:solidFill>
                  <a:sysClr val="windowText" lastClr="000000"/>
                </a:solidFill>
                <a:latin typeface="Calibri" panose="020F0502020204030204"/>
                <a:ea typeface="宋体" panose="02010600030101010101" pitchFamily="2" charset="-122"/>
                <a:cs typeface="Arial" panose="020B0604020202020204" pitchFamily="34" charset="0"/>
              </a:defRPr>
            </a:lvl9pPr>
          </a:lstStyle>
          <a:p>
            <a:endParaRPr lang="zh-CN" altLang="en-US"/>
          </a:p>
        </p:txBody>
      </p:sp>
      <p:grpSp>
        <p:nvGrpSpPr>
          <p:cNvPr id="89" name="组合 88"/>
          <p:cNvGrpSpPr/>
          <p:nvPr>
            <p:custDataLst>
              <p:tags r:id="rId14"/>
            </p:custDataLst>
          </p:nvPr>
        </p:nvGrpSpPr>
        <p:grpSpPr>
          <a:xfrm>
            <a:off x="485140" y="3455670"/>
            <a:ext cx="9070340" cy="1293495"/>
            <a:chOff x="764" y="5442"/>
            <a:chExt cx="14284" cy="2037"/>
          </a:xfrm>
        </p:grpSpPr>
        <p:grpSp>
          <p:nvGrpSpPr>
            <p:cNvPr id="27" name="组合 26"/>
            <p:cNvGrpSpPr/>
            <p:nvPr>
              <p:custDataLst>
                <p:tags r:id="rId15"/>
              </p:custDataLst>
            </p:nvPr>
          </p:nvGrpSpPr>
          <p:grpSpPr>
            <a:xfrm>
              <a:off x="2415" y="6071"/>
              <a:ext cx="2205" cy="1408"/>
              <a:chOff x="2624729" y="2477284"/>
              <a:chExt cx="1243183" cy="883178"/>
            </a:xfrm>
          </p:grpSpPr>
          <p:sp>
            <p:nvSpPr>
              <p:cNvPr id="34" name="矩形 33"/>
              <p:cNvSpPr/>
              <p:nvPr>
                <p:custDataLst>
                  <p:tags r:id="rId16"/>
                </p:custDataLst>
              </p:nvPr>
            </p:nvSpPr>
            <p:spPr>
              <a:xfrm>
                <a:off x="2624729" y="2477284"/>
                <a:ext cx="1243183" cy="376552"/>
              </a:xfrm>
              <a:prstGeom prst="rect">
                <a:avLst/>
              </a:prstGeom>
              <a:noFill/>
              <a:ln w="9525" cap="flat" cmpd="sng" algn="ctr">
                <a:solidFill>
                  <a:srgbClr val="FF0000"/>
                </a:solidFill>
                <a:prstDash val="dash"/>
              </a:ln>
              <a:effectLst/>
            </p:spPr>
            <p:txBody>
              <a:bodyPr rtlCol="0" anchor="ctr"/>
              <a:lstStyle/>
              <a:p>
                <a:pPr algn="ctr"/>
                <a:endParaRPr lang="zh-CN" altLang="en-US">
                  <a:solidFill>
                    <a:sysClr val="window" lastClr="FFFFFF"/>
                  </a:solidFill>
                  <a:latin typeface="Malgun Gothic" panose="020B0503020000020004" charset="-127"/>
                  <a:ea typeface="宋体" panose="02010600030101010101" pitchFamily="2" charset="-122"/>
                </a:endParaRPr>
              </a:p>
            </p:txBody>
          </p:sp>
          <p:sp>
            <p:nvSpPr>
              <p:cNvPr id="36" name="矩形 35"/>
              <p:cNvSpPr/>
              <p:nvPr>
                <p:custDataLst>
                  <p:tags r:id="rId17"/>
                </p:custDataLst>
              </p:nvPr>
            </p:nvSpPr>
            <p:spPr>
              <a:xfrm>
                <a:off x="2998590" y="2905708"/>
                <a:ext cx="415498" cy="454754"/>
              </a:xfrm>
              <a:prstGeom prst="rect">
                <a:avLst/>
              </a:prstGeom>
            </p:spPr>
            <p:txBody>
              <a:bodyPr wrap="square">
                <a:spAutoFit/>
              </a:bodyPr>
              <a:lstStyle/>
              <a:p>
                <a:r>
                  <a:rPr lang="zh-CN" altLang="en-US" sz="2400" b="1">
                    <a:solidFill>
                      <a:srgbClr val="FF0000"/>
                    </a:solidFill>
                  </a:rPr>
                  <a:t>①</a:t>
                </a:r>
                <a:endParaRPr lang="zh-CN" altLang="en-US" sz="2400" b="1">
                  <a:solidFill>
                    <a:srgbClr val="FF0000"/>
                  </a:solidFill>
                </a:endParaRPr>
              </a:p>
            </p:txBody>
          </p:sp>
        </p:grpSp>
        <p:graphicFrame>
          <p:nvGraphicFramePr>
            <p:cNvPr id="47" name="对象 46"/>
            <p:cNvGraphicFramePr>
              <a:graphicFrameLocks noChangeAspect="1"/>
            </p:cNvGraphicFramePr>
            <p:nvPr>
              <p:custDataLst>
                <p:tags r:id="rId18"/>
              </p:custDataLst>
            </p:nvPr>
          </p:nvGraphicFramePr>
          <p:xfrm>
            <a:off x="764" y="5471"/>
            <a:ext cx="2600" cy="1221"/>
          </p:xfrm>
          <a:graphic>
            <a:graphicData uri="http://schemas.openxmlformats.org/presentationml/2006/ole">
              <mc:AlternateContent xmlns:mc="http://schemas.openxmlformats.org/markup-compatibility/2006">
                <mc:Choice xmlns:v="urn:schemas-microsoft-com:vml" Requires="v">
                  <p:oleObj spid="_x0000_s1040" name="CS ChemDraw Drawing" r:id="rId19" imgW="1366520" imgH="638810" progId="ChemDraw.Document.6.0">
                    <p:embed/>
                  </p:oleObj>
                </mc:Choice>
                <mc:Fallback>
                  <p:oleObj name="CS ChemDraw Drawing" r:id="rId19" imgW="1366520" imgH="638810" progId="ChemDraw.Document.6.0">
                    <p:embed/>
                    <p:pic>
                      <p:nvPicPr>
                        <p:cNvPr id="0" name="OLE substitute image"/>
                        <p:cNvPicPr/>
                        <p:nvPr/>
                      </p:nvPicPr>
                      <p:blipFill>
                        <a:blip r:embed="rId20"/>
                        <a:stretch>
                          <a:fillRect/>
                        </a:stretch>
                      </p:blipFill>
                      <p:spPr>
                        <a:xfrm>
                          <a:off x="764" y="5471"/>
                          <a:ext cx="2600" cy="1221"/>
                        </a:xfrm>
                        <a:prstGeom prst="rect">
                          <a:avLst/>
                        </a:prstGeom>
                      </p:spPr>
                    </p:pic>
                  </p:oleObj>
                </mc:Fallback>
              </mc:AlternateContent>
            </a:graphicData>
          </a:graphic>
        </p:graphicFrame>
        <p:graphicFrame>
          <p:nvGraphicFramePr>
            <p:cNvPr id="49" name="对象 48"/>
            <p:cNvGraphicFramePr>
              <a:graphicFrameLocks noChangeAspect="1"/>
            </p:cNvGraphicFramePr>
            <p:nvPr>
              <p:custDataLst>
                <p:tags r:id="rId21"/>
              </p:custDataLst>
            </p:nvPr>
          </p:nvGraphicFramePr>
          <p:xfrm>
            <a:off x="4291" y="6179"/>
            <a:ext cx="2555" cy="498"/>
          </p:xfrm>
          <a:graphic>
            <a:graphicData uri="http://schemas.openxmlformats.org/presentationml/2006/ole">
              <mc:AlternateContent xmlns:mc="http://schemas.openxmlformats.org/markup-compatibility/2006">
                <mc:Choice xmlns:v="urn:schemas-microsoft-com:vml" Requires="v">
                  <p:oleObj spid="_x0000_s1041" name="CS ChemDraw Drawing" r:id="rId22" imgW="1337310" imgH="265430" progId="ChemDraw.Document.6.0">
                    <p:embed/>
                  </p:oleObj>
                </mc:Choice>
                <mc:Fallback>
                  <p:oleObj name="CS ChemDraw Drawing" r:id="rId22" imgW="1337310" imgH="265430" progId="ChemDraw.Document.6.0">
                    <p:embed/>
                    <p:pic>
                      <p:nvPicPr>
                        <p:cNvPr id="0" name="OLE substitute image"/>
                        <p:cNvPicPr/>
                        <p:nvPr/>
                      </p:nvPicPr>
                      <p:blipFill>
                        <a:blip r:embed="rId23"/>
                        <a:stretch>
                          <a:fillRect/>
                        </a:stretch>
                      </p:blipFill>
                      <p:spPr>
                        <a:xfrm>
                          <a:off x="4291" y="6179"/>
                          <a:ext cx="2555" cy="498"/>
                        </a:xfrm>
                        <a:prstGeom prst="rect">
                          <a:avLst/>
                        </a:prstGeom>
                      </p:spPr>
                    </p:pic>
                  </p:oleObj>
                </mc:Fallback>
              </mc:AlternateContent>
            </a:graphicData>
          </a:graphic>
        </p:graphicFrame>
        <p:sp>
          <p:nvSpPr>
            <p:cNvPr id="51" name="文本框 50"/>
            <p:cNvSpPr txBox="1"/>
            <p:nvPr>
              <p:custDataLst>
                <p:tags r:id="rId24"/>
              </p:custDataLst>
            </p:nvPr>
          </p:nvSpPr>
          <p:spPr>
            <a:xfrm>
              <a:off x="3477" y="6019"/>
              <a:ext cx="629" cy="628"/>
            </a:xfrm>
            <a:prstGeom prst="rect">
              <a:avLst/>
            </a:prstGeom>
            <a:noFill/>
          </p:spPr>
          <p:txBody>
            <a:bodyPr wrap="square" rtlCol="0" anchor="t">
              <a:spAutoFit/>
            </a:bodyPr>
            <a:lstStyle/>
            <a:p>
              <a:pPr indent="0" fontAlgn="auto">
                <a:buClr>
                  <a:srgbClr val="FF0000"/>
                </a:buClr>
                <a:buFont typeface="Wingdings" panose="05000000000000000000" charset="0"/>
                <a:buNone/>
              </a:pPr>
              <a:r>
                <a:rPr lang="en-US" altLang="zh-CN" sz="2000" smtClean="0">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en-US" altLang="zh-CN" sz="20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endParaRPr>
            </a:p>
          </p:txBody>
        </p:sp>
        <p:graphicFrame>
          <p:nvGraphicFramePr>
            <p:cNvPr id="52" name="对象 51"/>
            <p:cNvGraphicFramePr>
              <a:graphicFrameLocks noChangeAspect="1"/>
            </p:cNvGraphicFramePr>
            <p:nvPr>
              <p:custDataLst>
                <p:tags r:id="rId25"/>
              </p:custDataLst>
            </p:nvPr>
          </p:nvGraphicFramePr>
          <p:xfrm>
            <a:off x="6967" y="6260"/>
            <a:ext cx="2262" cy="235"/>
          </p:xfrm>
          <a:graphic>
            <a:graphicData uri="http://schemas.openxmlformats.org/presentationml/2006/ole">
              <mc:AlternateContent xmlns:mc="http://schemas.openxmlformats.org/markup-compatibility/2006">
                <mc:Choice xmlns:v="urn:schemas-microsoft-com:vml" Requires="v">
                  <p:oleObj spid="_x0000_s1042" name="CS ChemDraw Drawing" r:id="rId26" imgW="1494790" imgH="167005" progId="ChemDraw.Document.6.0">
                    <p:embed/>
                  </p:oleObj>
                </mc:Choice>
                <mc:Fallback>
                  <p:oleObj name="CS ChemDraw Drawing" r:id="rId26" imgW="1494790" imgH="167005" progId="ChemDraw.Document.6.0">
                    <p:embed/>
                    <p:pic>
                      <p:nvPicPr>
                        <p:cNvPr id="0" name="OLE substitute image"/>
                        <p:cNvPicPr/>
                        <p:nvPr/>
                      </p:nvPicPr>
                      <p:blipFill>
                        <a:blip r:embed="rId27"/>
                        <a:stretch>
                          <a:fillRect/>
                        </a:stretch>
                      </p:blipFill>
                      <p:spPr>
                        <a:xfrm>
                          <a:off x="6967" y="6260"/>
                          <a:ext cx="2262" cy="235"/>
                        </a:xfrm>
                        <a:prstGeom prst="rect">
                          <a:avLst/>
                        </a:prstGeom>
                      </p:spPr>
                    </p:pic>
                  </p:oleObj>
                </mc:Fallback>
              </mc:AlternateContent>
            </a:graphicData>
          </a:graphic>
        </p:graphicFrame>
        <p:sp>
          <p:nvSpPr>
            <p:cNvPr id="56" name="文本框 55"/>
            <p:cNvSpPr txBox="1"/>
            <p:nvPr>
              <p:custDataLst>
                <p:tags r:id="rId28"/>
              </p:custDataLst>
            </p:nvPr>
          </p:nvSpPr>
          <p:spPr>
            <a:xfrm>
              <a:off x="7067" y="5610"/>
              <a:ext cx="1922" cy="1355"/>
            </a:xfrm>
            <a:prstGeom prst="rect">
              <a:avLst/>
            </a:prstGeom>
            <a:noFill/>
          </p:spPr>
          <p:txBody>
            <a:bodyPr wrap="square" rtlCol="0" anchor="t">
              <a:spAutoFit/>
            </a:bodyPr>
            <a:lstStyle/>
            <a:p>
              <a:pPr indent="0" algn="ctr" fontAlgn="auto">
                <a:lnSpc>
                  <a:spcPct val="125000"/>
                </a:lnSpc>
                <a:buClr>
                  <a:srgbClr val="FF0000"/>
                </a:buClr>
                <a:buFont typeface="Wingdings" panose="05000000000000000000" charset="0"/>
                <a:buNone/>
              </a:pPr>
              <a:r>
                <a:rPr lang="zh-CN" altLang="en-US" sz="2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浓</a:t>
              </a:r>
              <a:r>
                <a:rPr lang="en-US" altLang="zh-CN" sz="2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H</a:t>
              </a:r>
              <a:r>
                <a:rPr lang="en-US" altLang="zh-CN" sz="20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2</a:t>
              </a:r>
              <a:r>
                <a:rPr lang="en-US" altLang="zh-CN" sz="2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SO</a:t>
              </a:r>
              <a:r>
                <a:rPr lang="en-US" altLang="zh-CN" sz="20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4</a:t>
              </a:r>
              <a:endParaRPr lang="en-US" altLang="zh-CN" sz="20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endParaRPr>
            </a:p>
            <a:p>
              <a:pPr indent="0" algn="ctr" fontAlgn="auto">
                <a:lnSpc>
                  <a:spcPct val="125000"/>
                </a:lnSpc>
                <a:buClr>
                  <a:srgbClr val="FF0000"/>
                </a:buClr>
                <a:buFont typeface="Wingdings" panose="05000000000000000000" charset="0"/>
                <a:buNone/>
              </a:pPr>
              <a:r>
                <a:rPr lang="zh-CN" altLang="en-US" sz="2000">
                  <a:solidFill>
                    <a:srgbClr val="FF0000"/>
                  </a:solidFill>
                  <a:latin typeface="Times New Roman" panose="02020603050405020304" pitchFamily="18" charset="0"/>
                  <a:ea typeface="楷体" panose="02010609060101010101" charset="-122"/>
                  <a:cs typeface="Times New Roman" panose="02020603050405020304" pitchFamily="18" charset="0"/>
                </a:rPr>
                <a:t>△</a:t>
              </a:r>
              <a:endParaRPr lang="zh-CN" altLang="en-US" sz="2000">
                <a:solidFill>
                  <a:srgbClr val="FF0000"/>
                </a:solidFill>
                <a:latin typeface="Times New Roman" panose="02020603050405020304" pitchFamily="18" charset="0"/>
                <a:ea typeface="楷体" panose="02010609060101010101" charset="-122"/>
                <a:cs typeface="Times New Roman" panose="02020603050405020304" pitchFamily="18" charset="0"/>
              </a:endParaRPr>
            </a:p>
          </p:txBody>
        </p:sp>
        <p:sp>
          <p:nvSpPr>
            <p:cNvPr id="57" name="文本框 56"/>
            <p:cNvSpPr txBox="1"/>
            <p:nvPr>
              <p:custDataLst>
                <p:tags r:id="rId29"/>
              </p:custDataLst>
            </p:nvPr>
          </p:nvSpPr>
          <p:spPr>
            <a:xfrm>
              <a:off x="13513" y="6019"/>
              <a:ext cx="629" cy="628"/>
            </a:xfrm>
            <a:prstGeom prst="rect">
              <a:avLst/>
            </a:prstGeom>
            <a:noFill/>
          </p:spPr>
          <p:txBody>
            <a:bodyPr wrap="square" rtlCol="0" anchor="t">
              <a:spAutoFit/>
            </a:bodyPr>
            <a:lstStyle/>
            <a:p>
              <a:pPr indent="0" fontAlgn="auto">
                <a:buClr>
                  <a:srgbClr val="FF0000"/>
                </a:buClr>
                <a:buFont typeface="Wingdings" panose="05000000000000000000" charset="0"/>
                <a:buNone/>
              </a:pPr>
              <a:r>
                <a:rPr lang="en-US" altLang="zh-CN" sz="2000" smtClean="0">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en-US" altLang="zh-CN" sz="2000" smtClean="0">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endParaRPr>
            </a:p>
          </p:txBody>
        </p:sp>
        <p:pic>
          <p:nvPicPr>
            <p:cNvPr id="58" name="图片 57"/>
            <p:cNvPicPr>
              <a:picLocks noChangeAspect="1"/>
            </p:cNvPicPr>
            <p:nvPr>
              <p:custDataLst>
                <p:tags r:id="rId30"/>
              </p:custDataLst>
            </p:nvPr>
          </p:nvPicPr>
          <p:blipFill>
            <a:blip r:embed="rId31"/>
            <a:stretch>
              <a:fillRect/>
            </a:stretch>
          </p:blipFill>
          <p:spPr>
            <a:xfrm>
              <a:off x="14186" y="6097"/>
              <a:ext cx="863" cy="595"/>
            </a:xfrm>
            <a:prstGeom prst="rect">
              <a:avLst/>
            </a:prstGeom>
          </p:spPr>
        </p:pic>
        <p:graphicFrame>
          <p:nvGraphicFramePr>
            <p:cNvPr id="59" name="对象 58"/>
            <p:cNvGraphicFramePr>
              <a:graphicFrameLocks noChangeAspect="1"/>
            </p:cNvGraphicFramePr>
            <p:nvPr>
              <p:custDataLst>
                <p:tags r:id="rId32"/>
              </p:custDataLst>
            </p:nvPr>
          </p:nvGraphicFramePr>
          <p:xfrm>
            <a:off x="9337" y="5442"/>
            <a:ext cx="4209" cy="1221"/>
          </p:xfrm>
          <a:graphic>
            <a:graphicData uri="http://schemas.openxmlformats.org/presentationml/2006/ole">
              <mc:AlternateContent xmlns:mc="http://schemas.openxmlformats.org/markup-compatibility/2006">
                <mc:Choice xmlns:v="urn:schemas-microsoft-com:vml" Requires="v">
                  <p:oleObj spid="_x0000_s1043" name="CS ChemDraw Drawing" r:id="rId33" imgW="2202180" imgH="638810" progId="ChemDraw.Document.6.0">
                    <p:embed/>
                  </p:oleObj>
                </mc:Choice>
                <mc:Fallback>
                  <p:oleObj name="CS ChemDraw Drawing" r:id="rId33" imgW="2202180" imgH="638810" progId="ChemDraw.Document.6.0">
                    <p:embed/>
                    <p:pic>
                      <p:nvPicPr>
                        <p:cNvPr id="0" name="OLE substitute image"/>
                        <p:cNvPicPr/>
                        <p:nvPr/>
                      </p:nvPicPr>
                      <p:blipFill>
                        <a:blip r:embed="rId34"/>
                        <a:stretch>
                          <a:fillRect/>
                        </a:stretch>
                      </p:blipFill>
                      <p:spPr>
                        <a:xfrm>
                          <a:off x="9337" y="5442"/>
                          <a:ext cx="4209" cy="1221"/>
                        </a:xfrm>
                        <a:prstGeom prst="rect">
                          <a:avLst/>
                        </a:prstGeom>
                      </p:spPr>
                    </p:pic>
                  </p:oleObj>
                </mc:Fallback>
              </mc:AlternateContent>
            </a:graphicData>
          </a:graphic>
        </p:graphicFrame>
      </p:grpSp>
      <p:pic>
        <p:nvPicPr>
          <p:cNvPr id="74" name="图片 73"/>
          <p:cNvPicPr>
            <a:picLocks noChangeAspect="1"/>
          </p:cNvPicPr>
          <p:nvPr>
            <p:custDataLst>
              <p:tags r:id="rId35"/>
            </p:custDataLst>
          </p:nvPr>
        </p:nvPicPr>
        <p:blipFill>
          <a:blip r:embed="rId36"/>
          <a:stretch>
            <a:fillRect/>
          </a:stretch>
        </p:blipFill>
        <p:spPr>
          <a:xfrm>
            <a:off x="9543415" y="3434080"/>
            <a:ext cx="2562954" cy="2340000"/>
          </a:xfrm>
          <a:prstGeom prst="rect">
            <a:avLst/>
          </a:prstGeom>
        </p:spPr>
      </p:pic>
      <p:grpSp>
        <p:nvGrpSpPr>
          <p:cNvPr id="90" name="组合 89"/>
          <p:cNvGrpSpPr/>
          <p:nvPr>
            <p:custDataLst>
              <p:tags r:id="rId37"/>
            </p:custDataLst>
          </p:nvPr>
        </p:nvGrpSpPr>
        <p:grpSpPr>
          <a:xfrm>
            <a:off x="624840" y="5086985"/>
            <a:ext cx="9117965" cy="1274445"/>
            <a:chOff x="984" y="8011"/>
            <a:chExt cx="14359" cy="2007"/>
          </a:xfrm>
        </p:grpSpPr>
        <p:grpSp>
          <p:nvGrpSpPr>
            <p:cNvPr id="61" name="组合 60"/>
            <p:cNvGrpSpPr/>
            <p:nvPr>
              <p:custDataLst>
                <p:tags r:id="rId38"/>
              </p:custDataLst>
            </p:nvPr>
          </p:nvGrpSpPr>
          <p:grpSpPr>
            <a:xfrm>
              <a:off x="3220" y="8648"/>
              <a:ext cx="2186" cy="1371"/>
              <a:chOff x="2843804" y="4100401"/>
              <a:chExt cx="1387946" cy="860010"/>
            </a:xfrm>
          </p:grpSpPr>
          <p:sp>
            <p:nvSpPr>
              <p:cNvPr id="62" name="矩形 61"/>
              <p:cNvSpPr/>
              <p:nvPr>
                <p:custDataLst>
                  <p:tags r:id="rId39"/>
                </p:custDataLst>
              </p:nvPr>
            </p:nvSpPr>
            <p:spPr>
              <a:xfrm>
                <a:off x="2843804" y="4100401"/>
                <a:ext cx="1387946" cy="376355"/>
              </a:xfrm>
              <a:prstGeom prst="rect">
                <a:avLst/>
              </a:prstGeom>
              <a:noFill/>
              <a:ln w="9525" cap="flat" cmpd="sng" algn="ctr">
                <a:solidFill>
                  <a:srgbClr val="FF0000"/>
                </a:solidFill>
                <a:prstDash val="dash"/>
              </a:ln>
              <a:effectLst/>
            </p:spPr>
            <p:txBody>
              <a:bodyPr rtlCol="0" anchor="ctr"/>
              <a:lstStyle/>
              <a:p>
                <a:pPr algn="ctr"/>
                <a:endParaRPr lang="zh-CN" altLang="en-US" sz="2400" b="1">
                  <a:solidFill>
                    <a:sysClr val="window" lastClr="FFFFFF"/>
                  </a:solidFill>
                  <a:latin typeface="Malgun Gothic" panose="020B0503020000020004" charset="-127"/>
                  <a:ea typeface="宋体" panose="02010600030101010101" pitchFamily="2" charset="-122"/>
                </a:endParaRPr>
              </a:p>
            </p:txBody>
          </p:sp>
          <p:sp>
            <p:nvSpPr>
              <p:cNvPr id="63" name="矩形 62"/>
              <p:cNvSpPr/>
              <p:nvPr>
                <p:custDataLst>
                  <p:tags r:id="rId40"/>
                </p:custDataLst>
              </p:nvPr>
            </p:nvSpPr>
            <p:spPr>
              <a:xfrm>
                <a:off x="3248108" y="4505649"/>
                <a:ext cx="415498" cy="454762"/>
              </a:xfrm>
              <a:prstGeom prst="rect">
                <a:avLst/>
              </a:prstGeom>
            </p:spPr>
            <p:txBody>
              <a:bodyPr wrap="square">
                <a:spAutoFit/>
              </a:bodyPr>
              <a:lstStyle/>
              <a:p>
                <a:r>
                  <a:rPr lang="zh-CN" altLang="en-US" sz="2400" b="1">
                    <a:solidFill>
                      <a:srgbClr val="FF0000"/>
                    </a:solidFill>
                  </a:rPr>
                  <a:t>②</a:t>
                </a:r>
                <a:endParaRPr lang="zh-CN" altLang="en-US" sz="2400" b="1">
                  <a:solidFill>
                    <a:srgbClr val="FF0000"/>
                  </a:solidFill>
                </a:endParaRPr>
              </a:p>
            </p:txBody>
          </p:sp>
        </p:grpSp>
        <p:graphicFrame>
          <p:nvGraphicFramePr>
            <p:cNvPr id="64" name="对象 63"/>
            <p:cNvGraphicFramePr>
              <a:graphicFrameLocks noChangeAspect="1"/>
            </p:cNvGraphicFramePr>
            <p:nvPr>
              <p:custDataLst>
                <p:tags r:id="rId41"/>
              </p:custDataLst>
            </p:nvPr>
          </p:nvGraphicFramePr>
          <p:xfrm>
            <a:off x="984" y="8045"/>
            <a:ext cx="2600" cy="1222"/>
          </p:xfrm>
          <a:graphic>
            <a:graphicData uri="http://schemas.openxmlformats.org/presentationml/2006/ole">
              <mc:AlternateContent xmlns:mc="http://schemas.openxmlformats.org/markup-compatibility/2006">
                <mc:Choice xmlns:v="urn:schemas-microsoft-com:vml" Requires="v">
                  <p:oleObj spid="_x0000_s1044" name="CS ChemDraw Drawing" r:id="rId42" imgW="1366520" imgH="638810" progId="ChemDraw.Document.6.0">
                    <p:embed/>
                  </p:oleObj>
                </mc:Choice>
                <mc:Fallback>
                  <p:oleObj name="CS ChemDraw Drawing" r:id="rId42" imgW="1366520" imgH="638810" progId="ChemDraw.Document.6.0">
                    <p:embed/>
                    <p:pic>
                      <p:nvPicPr>
                        <p:cNvPr id="0" name="OLE substitute image"/>
                        <p:cNvPicPr/>
                        <p:nvPr/>
                      </p:nvPicPr>
                      <p:blipFill>
                        <a:blip r:embed="rId20"/>
                        <a:stretch>
                          <a:fillRect/>
                        </a:stretch>
                      </p:blipFill>
                      <p:spPr>
                        <a:xfrm>
                          <a:off x="984" y="8045"/>
                          <a:ext cx="2600" cy="1222"/>
                        </a:xfrm>
                        <a:prstGeom prst="rect">
                          <a:avLst/>
                        </a:prstGeom>
                      </p:spPr>
                    </p:pic>
                  </p:oleObj>
                </mc:Fallback>
              </mc:AlternateContent>
            </a:graphicData>
          </a:graphic>
        </p:graphicFrame>
        <p:graphicFrame>
          <p:nvGraphicFramePr>
            <p:cNvPr id="66" name="对象 65"/>
            <p:cNvGraphicFramePr>
              <a:graphicFrameLocks noChangeAspect="1"/>
            </p:cNvGraphicFramePr>
            <p:nvPr>
              <p:custDataLst>
                <p:tags r:id="rId43"/>
              </p:custDataLst>
            </p:nvPr>
          </p:nvGraphicFramePr>
          <p:xfrm>
            <a:off x="4511" y="8754"/>
            <a:ext cx="2555" cy="498"/>
          </p:xfrm>
          <a:graphic>
            <a:graphicData uri="http://schemas.openxmlformats.org/presentationml/2006/ole">
              <mc:AlternateContent xmlns:mc="http://schemas.openxmlformats.org/markup-compatibility/2006">
                <mc:Choice xmlns:v="urn:schemas-microsoft-com:vml" Requires="v">
                  <p:oleObj spid="_x0000_s1045" name="CS ChemDraw Drawing" r:id="rId44" imgW="1337310" imgH="265430" progId="ChemDraw.Document.6.0">
                    <p:embed/>
                  </p:oleObj>
                </mc:Choice>
                <mc:Fallback>
                  <p:oleObj name="CS ChemDraw Drawing" r:id="rId44" imgW="1337310" imgH="265430" progId="ChemDraw.Document.6.0">
                    <p:embed/>
                    <p:pic>
                      <p:nvPicPr>
                        <p:cNvPr id="0" name="OLE substitute image"/>
                        <p:cNvPicPr/>
                        <p:nvPr/>
                      </p:nvPicPr>
                      <p:blipFill>
                        <a:blip r:embed="rId23"/>
                        <a:stretch>
                          <a:fillRect/>
                        </a:stretch>
                      </p:blipFill>
                      <p:spPr>
                        <a:xfrm>
                          <a:off x="4511" y="8754"/>
                          <a:ext cx="2555" cy="498"/>
                        </a:xfrm>
                        <a:prstGeom prst="rect">
                          <a:avLst/>
                        </a:prstGeom>
                      </p:spPr>
                    </p:pic>
                  </p:oleObj>
                </mc:Fallback>
              </mc:AlternateContent>
            </a:graphicData>
          </a:graphic>
        </p:graphicFrame>
        <p:sp>
          <p:nvSpPr>
            <p:cNvPr id="71" name="文本框 70"/>
            <p:cNvSpPr txBox="1"/>
            <p:nvPr>
              <p:custDataLst>
                <p:tags r:id="rId45"/>
              </p:custDataLst>
            </p:nvPr>
          </p:nvSpPr>
          <p:spPr>
            <a:xfrm>
              <a:off x="3697" y="8594"/>
              <a:ext cx="629" cy="677"/>
            </a:xfrm>
            <a:prstGeom prst="rect">
              <a:avLst/>
            </a:prstGeom>
            <a:noFill/>
          </p:spPr>
          <p:txBody>
            <a:bodyPr wrap="square" rtlCol="0" anchor="t">
              <a:spAutoFit/>
            </a:bodyPr>
            <a:lstStyle/>
            <a:p>
              <a:pPr indent="0" fontAlgn="auto">
                <a:buClr>
                  <a:srgbClr val="FF0000"/>
                </a:buClr>
                <a:buFont typeface="Wingdings" panose="05000000000000000000" charset="0"/>
                <a:buNone/>
              </a:pPr>
              <a:r>
                <a:rPr lang="en-US" altLang="zh-CN" sz="2200" smtClean="0">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zh-CN" altLang="en-US" sz="2200">
                <a:solidFill>
                  <a:srgbClr val="FF0000"/>
                </a:solidFill>
                <a:latin typeface="微软雅黑" panose="020B0503020204020204" charset="-122"/>
                <a:ea typeface="微软雅黑" panose="020B0503020204020204" charset="-122"/>
                <a:cs typeface="Times New Roman" panose="02020603050405020304" pitchFamily="18" charset="0"/>
              </a:endParaRPr>
            </a:p>
          </p:txBody>
        </p:sp>
        <p:graphicFrame>
          <p:nvGraphicFramePr>
            <p:cNvPr id="72" name="对象 71"/>
            <p:cNvGraphicFramePr>
              <a:graphicFrameLocks noChangeAspect="1"/>
            </p:cNvGraphicFramePr>
            <p:nvPr>
              <p:custDataLst>
                <p:tags r:id="rId46"/>
              </p:custDataLst>
            </p:nvPr>
          </p:nvGraphicFramePr>
          <p:xfrm>
            <a:off x="7367" y="8834"/>
            <a:ext cx="2262" cy="236"/>
          </p:xfrm>
          <a:graphic>
            <a:graphicData uri="http://schemas.openxmlformats.org/presentationml/2006/ole">
              <mc:AlternateContent xmlns:mc="http://schemas.openxmlformats.org/markup-compatibility/2006">
                <mc:Choice xmlns:v="urn:schemas-microsoft-com:vml" Requires="v">
                  <p:oleObj spid="_x0000_s1046" name="CS ChemDraw Drawing" r:id="rId47" imgW="1494790" imgH="167005" progId="ChemDraw.Document.6.0">
                    <p:embed/>
                  </p:oleObj>
                </mc:Choice>
                <mc:Fallback>
                  <p:oleObj name="CS ChemDraw Drawing" r:id="rId47" imgW="1494790" imgH="167005" progId="ChemDraw.Document.6.0">
                    <p:embed/>
                    <p:pic>
                      <p:nvPicPr>
                        <p:cNvPr id="0" name="OLE substitute image"/>
                        <p:cNvPicPr/>
                        <p:nvPr/>
                      </p:nvPicPr>
                      <p:blipFill>
                        <a:blip r:embed="rId27"/>
                        <a:stretch>
                          <a:fillRect/>
                        </a:stretch>
                      </p:blipFill>
                      <p:spPr>
                        <a:xfrm>
                          <a:off x="7367" y="8834"/>
                          <a:ext cx="2262" cy="236"/>
                        </a:xfrm>
                        <a:prstGeom prst="rect">
                          <a:avLst/>
                        </a:prstGeom>
                      </p:spPr>
                    </p:pic>
                  </p:oleObj>
                </mc:Fallback>
              </mc:AlternateContent>
            </a:graphicData>
          </a:graphic>
        </p:graphicFrame>
        <p:sp>
          <p:nvSpPr>
            <p:cNvPr id="75" name="文本框 74"/>
            <p:cNvSpPr txBox="1"/>
            <p:nvPr>
              <p:custDataLst>
                <p:tags r:id="rId48"/>
              </p:custDataLst>
            </p:nvPr>
          </p:nvSpPr>
          <p:spPr>
            <a:xfrm>
              <a:off x="7587" y="8134"/>
              <a:ext cx="1922" cy="1476"/>
            </a:xfrm>
            <a:prstGeom prst="rect">
              <a:avLst/>
            </a:prstGeom>
            <a:noFill/>
          </p:spPr>
          <p:txBody>
            <a:bodyPr wrap="square" rtlCol="0" anchor="t">
              <a:spAutoFit/>
            </a:bodyPr>
            <a:lstStyle/>
            <a:p>
              <a:pPr indent="0" algn="ctr" fontAlgn="auto">
                <a:lnSpc>
                  <a:spcPct val="125000"/>
                </a:lnSpc>
                <a:buClr>
                  <a:srgbClr val="FF0000"/>
                </a:buClr>
                <a:buFont typeface="Wingdings" panose="05000000000000000000" charset="0"/>
                <a:buNone/>
              </a:pPr>
              <a:r>
                <a:rPr lang="zh-CN" altLang="en-US" sz="22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浓</a:t>
              </a:r>
              <a:r>
                <a:rPr lang="en-US" altLang="zh-CN" sz="22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H</a:t>
              </a:r>
              <a:r>
                <a:rPr lang="en-US" altLang="zh-CN" sz="22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2</a:t>
              </a:r>
              <a:r>
                <a:rPr lang="en-US" altLang="zh-CN" sz="22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SO</a:t>
              </a:r>
              <a:r>
                <a:rPr lang="en-US" altLang="zh-CN" sz="22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rPr>
                <a:t>4</a:t>
              </a:r>
              <a:endParaRPr lang="en-US" altLang="zh-CN" sz="2200" baseline="-25000" smtClean="0">
                <a:latin typeface="Times New Roman" panose="02020603050405020304" pitchFamily="18" charset="0"/>
                <a:ea typeface="楷体" panose="02010609060101010101" charset="-122"/>
                <a:cs typeface="Times New Roman" panose="02020603050405020304" pitchFamily="18" charset="0"/>
                <a:sym typeface="宋体" panose="02010600030101010101" pitchFamily="2" charset="-122"/>
              </a:endParaRPr>
            </a:p>
            <a:p>
              <a:pPr indent="0" algn="ctr" fontAlgn="auto">
                <a:lnSpc>
                  <a:spcPct val="125000"/>
                </a:lnSpc>
                <a:buClr>
                  <a:srgbClr val="FF0000"/>
                </a:buClr>
                <a:buFont typeface="Wingdings" panose="05000000000000000000" charset="0"/>
                <a:buNone/>
              </a:pPr>
              <a:r>
                <a:rPr lang="zh-CN" altLang="en-US" sz="2200">
                  <a:solidFill>
                    <a:srgbClr val="FF0000"/>
                  </a:solidFill>
                  <a:latin typeface="Times New Roman" panose="02020603050405020304" pitchFamily="18" charset="0"/>
                  <a:ea typeface="楷体" panose="02010609060101010101" charset="-122"/>
                  <a:cs typeface="Times New Roman" panose="02020603050405020304" pitchFamily="18" charset="0"/>
                </a:rPr>
                <a:t>△</a:t>
              </a:r>
              <a:endParaRPr lang="zh-CN" altLang="en-US" sz="2200">
                <a:solidFill>
                  <a:srgbClr val="FF0000"/>
                </a:solidFill>
                <a:latin typeface="Times New Roman" panose="02020603050405020304" pitchFamily="18" charset="0"/>
                <a:ea typeface="楷体" panose="02010609060101010101" charset="-122"/>
                <a:cs typeface="Times New Roman" panose="02020603050405020304" pitchFamily="18" charset="0"/>
              </a:endParaRPr>
            </a:p>
          </p:txBody>
        </p:sp>
        <p:sp>
          <p:nvSpPr>
            <p:cNvPr id="76" name="文本框 75"/>
            <p:cNvSpPr txBox="1"/>
            <p:nvPr>
              <p:custDataLst>
                <p:tags r:id="rId49"/>
              </p:custDataLst>
            </p:nvPr>
          </p:nvSpPr>
          <p:spPr>
            <a:xfrm>
              <a:off x="13813" y="8594"/>
              <a:ext cx="629" cy="677"/>
            </a:xfrm>
            <a:prstGeom prst="rect">
              <a:avLst/>
            </a:prstGeom>
            <a:noFill/>
          </p:spPr>
          <p:txBody>
            <a:bodyPr wrap="square" rtlCol="0" anchor="t">
              <a:spAutoFit/>
            </a:bodyPr>
            <a:lstStyle/>
            <a:p>
              <a:pPr indent="0" fontAlgn="auto">
                <a:buClr>
                  <a:srgbClr val="FF0000"/>
                </a:buClr>
                <a:buFont typeface="Wingdings" panose="05000000000000000000" charset="0"/>
                <a:buNone/>
              </a:pPr>
              <a:r>
                <a:rPr lang="en-US" altLang="zh-CN" sz="2200" smtClean="0">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zh-CN" altLang="en-US" sz="2200">
                <a:solidFill>
                  <a:srgbClr val="FF0000"/>
                </a:solidFill>
                <a:latin typeface="微软雅黑" panose="020B0503020204020204" charset="-122"/>
                <a:ea typeface="微软雅黑" panose="020B0503020204020204" charset="-122"/>
                <a:cs typeface="Times New Roman" panose="02020603050405020304" pitchFamily="18" charset="0"/>
              </a:endParaRPr>
            </a:p>
          </p:txBody>
        </p:sp>
        <p:pic>
          <p:nvPicPr>
            <p:cNvPr id="77" name="图片 76"/>
            <p:cNvPicPr>
              <a:picLocks noChangeAspect="1"/>
            </p:cNvPicPr>
            <p:nvPr>
              <p:custDataLst>
                <p:tags r:id="rId50"/>
              </p:custDataLst>
            </p:nvPr>
          </p:nvPicPr>
          <p:blipFill>
            <a:blip r:embed="rId31"/>
            <a:stretch>
              <a:fillRect/>
            </a:stretch>
          </p:blipFill>
          <p:spPr>
            <a:xfrm>
              <a:off x="14481" y="8638"/>
              <a:ext cx="863" cy="595"/>
            </a:xfrm>
            <a:prstGeom prst="rect">
              <a:avLst/>
            </a:prstGeom>
          </p:spPr>
        </p:pic>
        <p:graphicFrame>
          <p:nvGraphicFramePr>
            <p:cNvPr id="78" name="对象 77"/>
            <p:cNvGraphicFramePr>
              <a:graphicFrameLocks noChangeAspect="1"/>
            </p:cNvGraphicFramePr>
            <p:nvPr>
              <p:custDataLst>
                <p:tags r:id="rId51"/>
              </p:custDataLst>
            </p:nvPr>
          </p:nvGraphicFramePr>
          <p:xfrm>
            <a:off x="9600" y="8011"/>
            <a:ext cx="4209" cy="1222"/>
          </p:xfrm>
          <a:graphic>
            <a:graphicData uri="http://schemas.openxmlformats.org/presentationml/2006/ole">
              <mc:AlternateContent xmlns:mc="http://schemas.openxmlformats.org/markup-compatibility/2006">
                <mc:Choice xmlns:v="urn:schemas-microsoft-com:vml" Requires="v">
                  <p:oleObj spid="_x0000_s1047" name="CS ChemDraw Drawing" r:id="rId52" imgW="2202180" imgH="638810" progId="ChemDraw.Document.6.0">
                    <p:embed/>
                  </p:oleObj>
                </mc:Choice>
                <mc:Fallback>
                  <p:oleObj name="CS ChemDraw Drawing" r:id="rId52" imgW="2202180" imgH="638810" progId="ChemDraw.Document.6.0">
                    <p:embed/>
                    <p:pic>
                      <p:nvPicPr>
                        <p:cNvPr id="0" name="OLE substitute image"/>
                        <p:cNvPicPr/>
                        <p:nvPr/>
                      </p:nvPicPr>
                      <p:blipFill>
                        <a:blip r:embed="rId34"/>
                        <a:stretch>
                          <a:fillRect/>
                        </a:stretch>
                      </p:blipFill>
                      <p:spPr>
                        <a:xfrm>
                          <a:off x="9600" y="8011"/>
                          <a:ext cx="4209" cy="1222"/>
                        </a:xfrm>
                        <a:prstGeom prst="rect">
                          <a:avLst/>
                        </a:prstGeom>
                      </p:spPr>
                    </p:pic>
                  </p:oleObj>
                </mc:Fallback>
              </mc:AlternateContent>
            </a:graphicData>
          </a:graphic>
        </p:graphicFrame>
      </p:grpSp>
      <p:grpSp>
        <p:nvGrpSpPr>
          <p:cNvPr id="80" name="组合 79"/>
          <p:cNvGrpSpPr/>
          <p:nvPr>
            <p:custDataLst>
              <p:tags r:id="rId53"/>
            </p:custDataLst>
          </p:nvPr>
        </p:nvGrpSpPr>
        <p:grpSpPr>
          <a:xfrm>
            <a:off x="52070" y="2583815"/>
            <a:ext cx="11918950" cy="829310"/>
            <a:chOff x="226" y="8229"/>
            <a:chExt cx="18770" cy="1306"/>
          </a:xfrm>
        </p:grpSpPr>
        <p:sp>
          <p:nvSpPr>
            <p:cNvPr id="81" name="文本框 80"/>
            <p:cNvSpPr txBox="1"/>
            <p:nvPr>
              <p:custDataLst>
                <p:tags r:id="rId54"/>
              </p:custDataLst>
            </p:nvPr>
          </p:nvSpPr>
          <p:spPr>
            <a:xfrm>
              <a:off x="1484" y="8599"/>
              <a:ext cx="17512"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从化学键的角度分析，酯化反应中哪种断键方式是正确的？</a:t>
              </a:r>
              <a:r>
                <a:rPr lang="zh-CN" altLang="en-US" sz="2800">
                  <a:solidFill>
                    <a:srgbClr val="C00000"/>
                  </a:solidFill>
                  <a:latin typeface="汉仪傲娇体简" panose="02010509060101010101" charset="-122"/>
                  <a:ea typeface="汉仪傲娇体简" panose="02010509060101010101" charset="-122"/>
                  <a:cs typeface="微软雅黑" panose="020B0503020204020204" charset="-122"/>
                  <a:sym typeface="+mn-ea"/>
                </a:rPr>
                <a:t>如何证实？</a:t>
              </a:r>
              <a:endParaRPr lang="zh-CN" altLang="en-US" sz="2800">
                <a:solidFill>
                  <a:srgbClr val="C00000"/>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82" name="图片 81" descr="卡通人物  描述已自动生成"/>
            <p:cNvPicPr>
              <a:picLocks noChangeAspect="1"/>
            </p:cNvPicPr>
            <p:nvPr>
              <p:custDataLst>
                <p:tags r:id="rId55"/>
              </p:custDataLst>
            </p:nvPr>
          </p:nvPicPr>
          <p:blipFill>
            <a:blip r:embed="rId56"/>
            <a:stretch>
              <a:fillRect/>
            </a:stretch>
          </p:blipFill>
          <p:spPr>
            <a:xfrm>
              <a:off x="226" y="8229"/>
              <a:ext cx="1306" cy="1306"/>
            </a:xfrm>
            <a:prstGeom prst="rect">
              <a:avLst/>
            </a:prstGeom>
          </p:spPr>
        </p:pic>
      </p:grpSp>
      <p:sp>
        <p:nvSpPr>
          <p:cNvPr id="83" name="矩形 82"/>
          <p:cNvSpPr/>
          <p:nvPr>
            <p:custDataLst>
              <p:tags r:id="rId57"/>
            </p:custDataLst>
          </p:nvPr>
        </p:nvSpPr>
        <p:spPr>
          <a:xfrm>
            <a:off x="2773475" y="3556532"/>
            <a:ext cx="496570" cy="460375"/>
          </a:xfrm>
          <a:prstGeom prst="rect">
            <a:avLst/>
          </a:prstGeom>
        </p:spPr>
        <p:txBody>
          <a:bodyPr wrap="none">
            <a:spAutoFit/>
          </a:bodyPr>
          <a:lstStyle/>
          <a:p>
            <a:pPr algn="just">
              <a:lnSpc>
                <a:spcPct val="120000"/>
              </a:lnSpc>
            </a:pPr>
            <a:r>
              <a:rPr kumimoji="0" lang="en-US" altLang="zh-CN" sz="2000" b="1" i="0" u="none" strike="noStrike" kern="100" cap="none" spc="0" normalizeH="0" noProof="0">
                <a:ln>
                  <a:noFill/>
                </a:ln>
                <a:solidFill>
                  <a:srgbClr val="2587FF"/>
                </a:solidFill>
                <a:effectLst/>
                <a:uLnTx/>
                <a:uFillTx/>
                <a:latin typeface="微软雅黑" panose="020B0503020204020204" charset="-122"/>
                <a:ea typeface="微软雅黑" panose="020B0503020204020204" charset="-122"/>
                <a:cs typeface="+mn-ea"/>
                <a:sym typeface="+mn-lt"/>
              </a:rPr>
              <a:t>18</a:t>
            </a:r>
            <a:endParaRPr kumimoji="0" lang="en-US" altLang="zh-CN" sz="2000" b="1" i="0" u="none" strike="noStrike" kern="100" cap="none" spc="0" normalizeH="0" noProof="0">
              <a:ln>
                <a:noFill/>
              </a:ln>
              <a:solidFill>
                <a:srgbClr val="2587FF"/>
              </a:solidFill>
              <a:effectLst/>
              <a:uLnTx/>
              <a:uFillTx/>
              <a:latin typeface="微软雅黑" panose="020B0503020204020204" charset="-122"/>
              <a:ea typeface="微软雅黑" panose="020B0503020204020204" charset="-122"/>
              <a:cs typeface="+mn-ea"/>
              <a:sym typeface="+mn-lt"/>
            </a:endParaRPr>
          </a:p>
        </p:txBody>
      </p:sp>
      <p:sp>
        <p:nvSpPr>
          <p:cNvPr id="84" name="矩形 83"/>
          <p:cNvSpPr/>
          <p:nvPr>
            <p:custDataLst>
              <p:tags r:id="rId58"/>
            </p:custDataLst>
          </p:nvPr>
        </p:nvSpPr>
        <p:spPr>
          <a:xfrm>
            <a:off x="6912379" y="3556532"/>
            <a:ext cx="496570" cy="460375"/>
          </a:xfrm>
          <a:prstGeom prst="rect">
            <a:avLst/>
          </a:prstGeom>
        </p:spPr>
        <p:txBody>
          <a:bodyPr wrap="none">
            <a:spAutoFit/>
          </a:bodyPr>
          <a:lstStyle/>
          <a:p>
            <a:pPr algn="just">
              <a:lnSpc>
                <a:spcPct val="120000"/>
              </a:lnSpc>
            </a:pPr>
            <a:r>
              <a:rPr kumimoji="0" lang="en-US" altLang="zh-CN" sz="2000" b="1" i="0" u="none" strike="noStrike" kern="100" cap="none" spc="0" normalizeH="0" noProof="0">
                <a:ln>
                  <a:noFill/>
                </a:ln>
                <a:solidFill>
                  <a:srgbClr val="2587FF"/>
                </a:solidFill>
                <a:effectLst/>
                <a:uLnTx/>
                <a:uFillTx/>
                <a:latin typeface="微软雅黑" panose="020B0503020204020204" charset="-122"/>
                <a:ea typeface="微软雅黑" panose="020B0503020204020204" charset="-122"/>
                <a:cs typeface="+mn-ea"/>
                <a:sym typeface="+mn-lt"/>
              </a:rPr>
              <a:t>18</a:t>
            </a:r>
            <a:endParaRPr kumimoji="0" lang="en-US" altLang="zh-CN" sz="2000" b="1" i="0" u="none" strike="noStrike" kern="100" cap="none" spc="0" normalizeH="0" noProof="0">
              <a:ln>
                <a:noFill/>
              </a:ln>
              <a:solidFill>
                <a:srgbClr val="2587FF"/>
              </a:solidFill>
              <a:effectLst/>
              <a:uLnTx/>
              <a:uFillTx/>
              <a:latin typeface="微软雅黑" panose="020B0503020204020204" charset="-122"/>
              <a:ea typeface="微软雅黑" panose="020B0503020204020204" charset="-122"/>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blinds(horizontal)">
                                      <p:cBhvr>
                                        <p:cTn id="10" dur="500"/>
                                        <p:tgtEl>
                                          <p:spTgt spid="1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wipe(down)">
                                      <p:cBhvr>
                                        <p:cTn id="15" dur="500"/>
                                        <p:tgtEl>
                                          <p:spTgt spid="8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89"/>
                                        </p:tgtEl>
                                        <p:attrNameLst>
                                          <p:attrName>style.visibility</p:attrName>
                                        </p:attrNameLst>
                                      </p:cBhvr>
                                      <p:to>
                                        <p:strVal val="visible"/>
                                      </p:to>
                                    </p:set>
                                    <p:animEffect transition="in" filter="blinds(horizontal)">
                                      <p:cBhvr>
                                        <p:cTn id="20" dur="500"/>
                                        <p:tgtEl>
                                          <p:spTgt spid="89"/>
                                        </p:tgtEl>
                                      </p:cBhvr>
                                    </p:animEffect>
                                  </p:childTnLst>
                                </p:cTn>
                              </p:par>
                              <p:par>
                                <p:cTn id="21" presetID="2" presetClass="entr" presetSubtype="4"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 calcmode="lin" valueType="num">
                                      <p:cBhvr additive="base">
                                        <p:cTn id="23" dur="500" fill="hold"/>
                                        <p:tgtEl>
                                          <p:spTgt spid="40"/>
                                        </p:tgtEl>
                                        <p:attrNameLst>
                                          <p:attrName>ppt_x</p:attrName>
                                        </p:attrNameLst>
                                      </p:cBhvr>
                                      <p:tavLst>
                                        <p:tav tm="0">
                                          <p:val>
                                            <p:strVal val="#ppt_x"/>
                                          </p:val>
                                        </p:tav>
                                        <p:tav tm="100000">
                                          <p:val>
                                            <p:strVal val="#ppt_x"/>
                                          </p:val>
                                        </p:tav>
                                      </p:tavLst>
                                    </p:anim>
                                    <p:anim calcmode="lin" valueType="num">
                                      <p:cBhvr additive="base">
                                        <p:cTn id="2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90"/>
                                        </p:tgtEl>
                                        <p:attrNameLst>
                                          <p:attrName>style.visibility</p:attrName>
                                        </p:attrNameLst>
                                      </p:cBhvr>
                                      <p:to>
                                        <p:strVal val="visible"/>
                                      </p:to>
                                    </p:set>
                                    <p:animEffect transition="in" filter="blinds(horizontal)">
                                      <p:cBhvr>
                                        <p:cTn id="29" dur="500"/>
                                        <p:tgtEl>
                                          <p:spTgt spid="90"/>
                                        </p:tgtEl>
                                      </p:cBhvr>
                                    </p:animEffect>
                                  </p:childTnLst>
                                </p:cTn>
                              </p:par>
                              <p:par>
                                <p:cTn id="30" presetID="2" presetClass="entr" presetSubtype="4"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500" fill="hold"/>
                                        <p:tgtEl>
                                          <p:spTgt spid="41"/>
                                        </p:tgtEl>
                                        <p:attrNameLst>
                                          <p:attrName>ppt_x</p:attrName>
                                        </p:attrNameLst>
                                      </p:cBhvr>
                                      <p:tavLst>
                                        <p:tav tm="0">
                                          <p:val>
                                            <p:strVal val="#ppt_x"/>
                                          </p:val>
                                        </p:tav>
                                        <p:tav tm="100000">
                                          <p:val>
                                            <p:strVal val="#ppt_x"/>
                                          </p:val>
                                        </p:tav>
                                      </p:tavLst>
                                    </p:anim>
                                    <p:anim calcmode="lin" valueType="num">
                                      <p:cBhvr additive="base">
                                        <p:cTn id="33"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barn(inVertical)">
                                      <p:cBhvr>
                                        <p:cTn id="42" dur="500"/>
                                        <p:tgtEl>
                                          <p:spTgt spid="83"/>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84"/>
                                        </p:tgtEl>
                                        <p:attrNameLst>
                                          <p:attrName>style.visibility</p:attrName>
                                        </p:attrNameLst>
                                      </p:cBhvr>
                                      <p:to>
                                        <p:strVal val="visible"/>
                                      </p:to>
                                    </p:set>
                                    <p:animEffect transition="in" filter="barn(inVertical)">
                                      <p:cBhvr>
                                        <p:cTn id="45" dur="500"/>
                                        <p:tgtEl>
                                          <p:spTgt spid="84"/>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additive="base">
                                        <p:cTn id="50" dur="500" fill="hold"/>
                                        <p:tgtEl>
                                          <p:spTgt spid="39"/>
                                        </p:tgtEl>
                                        <p:attrNameLst>
                                          <p:attrName>ppt_x</p:attrName>
                                        </p:attrNameLst>
                                      </p:cBhvr>
                                      <p:tavLst>
                                        <p:tav tm="0">
                                          <p:val>
                                            <p:strVal val="#ppt_x"/>
                                          </p:val>
                                        </p:tav>
                                        <p:tav tm="100000">
                                          <p:val>
                                            <p:strVal val="#ppt_x"/>
                                          </p:val>
                                        </p:tav>
                                      </p:tavLst>
                                    </p:anim>
                                    <p:anim calcmode="lin" valueType="num">
                                      <p:cBhvr additive="base">
                                        <p:cTn id="51"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 calcmode="lin" valueType="num">
                                      <p:cBhvr additive="base">
                                        <p:cTn id="56" dur="500" fill="hold"/>
                                        <p:tgtEl>
                                          <p:spTgt spid="46"/>
                                        </p:tgtEl>
                                        <p:attrNameLst>
                                          <p:attrName>ppt_x</p:attrName>
                                        </p:attrNameLst>
                                      </p:cBhvr>
                                      <p:tavLst>
                                        <p:tav tm="0">
                                          <p:val>
                                            <p:strVal val="#ppt_x"/>
                                          </p:val>
                                        </p:tav>
                                        <p:tav tm="100000">
                                          <p:val>
                                            <p:strVal val="#ppt_x"/>
                                          </p:val>
                                        </p:tav>
                                      </p:tavLst>
                                    </p:anim>
                                    <p:anim calcmode="lin" valueType="num">
                                      <p:cBhvr additive="base">
                                        <p:cTn id="57"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6" grpId="0" animBg="1"/>
      <p:bldP spid="40" grpId="0" animBg="1"/>
      <p:bldP spid="41" grpId="0" animBg="1"/>
      <p:bldP spid="83" grpId="0"/>
      <p:bldP spid="8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96041" y="111125"/>
            <a:ext cx="9430777" cy="739714"/>
            <a:chOff x="466" y="644"/>
            <a:chExt cx="12317" cy="863"/>
          </a:xfrm>
        </p:grpSpPr>
        <p:sp>
          <p:nvSpPr>
            <p:cNvPr id="7" name="等腰三角形 6"/>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4" name="矩形 13"/>
          <p:cNvSpPr/>
          <p:nvPr>
            <p:custDataLst>
              <p:tags r:id="rId5"/>
            </p:custDataLst>
          </p:nvPr>
        </p:nvSpPr>
        <p:spPr bwMode="auto">
          <a:xfrm>
            <a:off x="493395" y="842010"/>
            <a:ext cx="240157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酯化反应</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pic>
        <p:nvPicPr>
          <p:cNvPr id="11" name="【化学必修2】酯化反应乙酸乙酯乙醇示范实验试验新人教版统编版部编版高中化学理综2020新课标新课改新高考">
            <a:hlinkClick r:id="" action="ppaction://media"/>
          </p:cNvPr>
          <p:cNvPicPr>
            <a:picLocks noChangeAspect="1"/>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9160510" y="105410"/>
            <a:ext cx="2858770" cy="1578610"/>
          </a:xfrm>
          <a:prstGeom prst="rect">
            <a:avLst/>
          </a:prstGeom>
        </p:spPr>
      </p:pic>
      <p:grpSp>
        <p:nvGrpSpPr>
          <p:cNvPr id="76" name="组合 75"/>
          <p:cNvGrpSpPr/>
          <p:nvPr>
            <p:custDataLst>
              <p:tags r:id="rId10"/>
            </p:custDataLst>
          </p:nvPr>
        </p:nvGrpSpPr>
        <p:grpSpPr>
          <a:xfrm>
            <a:off x="1548693" y="1145590"/>
            <a:ext cx="9967105" cy="1285340"/>
            <a:chOff x="1194048" y="4403121"/>
            <a:chExt cx="9967105" cy="1285340"/>
          </a:xfrm>
        </p:grpSpPr>
        <p:sp>
          <p:nvSpPr>
            <p:cNvPr id="43" name="矩形: 圆角 42"/>
            <p:cNvSpPr/>
            <p:nvPr>
              <p:custDataLst>
                <p:tags r:id="rId11"/>
              </p:custDataLst>
            </p:nvPr>
          </p:nvSpPr>
          <p:spPr>
            <a:xfrm>
              <a:off x="2437651" y="4887735"/>
              <a:ext cx="1786049" cy="755160"/>
            </a:xfrm>
            <a:prstGeom prst="roundRect">
              <a:avLst>
                <a:gd name="adj" fmla="val 2942"/>
              </a:avLst>
            </a:prstGeom>
            <a:solidFill>
              <a:srgbClr val="F1F6FB"/>
            </a:solidFill>
            <a:ln>
              <a:solidFill>
                <a:schemeClr val="accent6">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20" name="组合 19"/>
            <p:cNvGrpSpPr/>
            <p:nvPr>
              <p:custDataLst>
                <p:tags r:id="rId12"/>
              </p:custDataLst>
            </p:nvPr>
          </p:nvGrpSpPr>
          <p:grpSpPr>
            <a:xfrm>
              <a:off x="1194048" y="4403121"/>
              <a:ext cx="2075326" cy="1127030"/>
              <a:chOff x="1237620" y="5108390"/>
              <a:chExt cx="2075326" cy="1127030"/>
            </a:xfrm>
          </p:grpSpPr>
          <p:cxnSp>
            <p:nvCxnSpPr>
              <p:cNvPr id="21" name="直接连接符 20"/>
              <p:cNvCxnSpPr/>
              <p:nvPr>
                <p:custDataLst>
                  <p:tags r:id="rId13"/>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14"/>
                </p:custDataLst>
              </p:nvPr>
            </p:nvSpPr>
            <p:spPr>
              <a:xfrm>
                <a:off x="1237620" y="5704826"/>
                <a:ext cx="795411"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3</a:t>
                </a:r>
                <a:endPar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3" name="矩形 22"/>
              <p:cNvSpPr/>
              <p:nvPr>
                <p:custDataLst>
                  <p:tags r:id="rId15"/>
                </p:custDataLst>
              </p:nvPr>
            </p:nvSpPr>
            <p:spPr>
              <a:xfrm>
                <a:off x="2041578" y="5680720"/>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4" name="矩形 23"/>
              <p:cNvSpPr/>
              <p:nvPr>
                <p:custDataLst>
                  <p:tags r:id="rId16"/>
                </p:custDataLst>
              </p:nvPr>
            </p:nvSpPr>
            <p:spPr>
              <a:xfrm>
                <a:off x="2025506" y="5108390"/>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5" name="矩形 24"/>
              <p:cNvSpPr/>
              <p:nvPr>
                <p:custDataLst>
                  <p:tags r:id="rId17"/>
                </p:custDataLst>
              </p:nvPr>
            </p:nvSpPr>
            <p:spPr>
              <a:xfrm>
                <a:off x="2608907" y="5680720"/>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6" name="直接连接符 25"/>
              <p:cNvCxnSpPr/>
              <p:nvPr>
                <p:custDataLst>
                  <p:tags r:id="rId18"/>
                </p:custDataLst>
              </p:nvPr>
            </p:nvCxnSpPr>
            <p:spPr>
              <a:xfrm>
                <a:off x="2396089"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9"/>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20"/>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custDataLst>
                <p:tags r:id="rId21"/>
              </p:custDataLst>
            </p:nvPr>
          </p:nvGrpSpPr>
          <p:grpSpPr>
            <a:xfrm>
              <a:off x="3762868" y="4913363"/>
              <a:ext cx="2065499" cy="616788"/>
              <a:chOff x="3849687" y="5389859"/>
              <a:chExt cx="2065499" cy="616788"/>
            </a:xfrm>
          </p:grpSpPr>
          <p:cxnSp>
            <p:nvCxnSpPr>
              <p:cNvPr id="30" name="直接连接符 29"/>
              <p:cNvCxnSpPr/>
              <p:nvPr>
                <p:custDataLst>
                  <p:tags r:id="rId22"/>
                </p:custDataLst>
              </p:nvPr>
            </p:nvCxnSpPr>
            <p:spPr>
              <a:xfrm>
                <a:off x="4791285" y="574135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23"/>
                </p:custDataLst>
              </p:nvPr>
            </p:nvSpPr>
            <p:spPr>
              <a:xfrm>
                <a:off x="5009169" y="5436241"/>
                <a:ext cx="906017"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5</a:t>
                </a:r>
                <a:endPar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4" name="矩形 33"/>
              <p:cNvSpPr/>
              <p:nvPr>
                <p:custDataLst>
                  <p:tags r:id="rId24"/>
                </p:custDataLst>
              </p:nvPr>
            </p:nvSpPr>
            <p:spPr>
              <a:xfrm>
                <a:off x="4395153" y="5476053"/>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8" name="矩形 37"/>
              <p:cNvSpPr/>
              <p:nvPr>
                <p:custDataLst>
                  <p:tags r:id="rId25"/>
                </p:custDataLst>
              </p:nvPr>
            </p:nvSpPr>
            <p:spPr>
              <a:xfrm>
                <a:off x="3849687" y="5467159"/>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endPar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15" name="直接连接符 14"/>
              <p:cNvCxnSpPr/>
              <p:nvPr>
                <p:custDataLst>
                  <p:tags r:id="rId26"/>
                </p:custDataLst>
              </p:nvPr>
            </p:nvCxnSpPr>
            <p:spPr>
              <a:xfrm>
                <a:off x="4191208" y="574135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矩形 39"/>
              <p:cNvSpPr/>
              <p:nvPr>
                <p:custDataLst>
                  <p:tags r:id="rId27"/>
                </p:custDataLst>
              </p:nvPr>
            </p:nvSpPr>
            <p:spPr>
              <a:xfrm>
                <a:off x="4234119" y="5389859"/>
                <a:ext cx="447040" cy="474980"/>
              </a:xfrm>
              <a:prstGeom prst="rect">
                <a:avLst/>
              </a:prstGeom>
            </p:spPr>
            <p:txBody>
              <a:bodyPr wrap="none">
                <a:spAutoFit/>
              </a:bodyPr>
              <a:lstStyle/>
              <a:p>
                <a:pPr algn="just">
                  <a:lnSpc>
                    <a:spcPct val="120000"/>
                  </a:lnSpc>
                </a:pPr>
                <a:r>
                  <a:rPr kumimoji="0" lang="en-US" altLang="zh-CN" sz="3200" b="1" i="0" u="none" strike="noStrike" kern="100" cap="none" spc="0" normalizeH="0" baseline="30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18</a:t>
                </a:r>
                <a:endParaRPr kumimoji="0" lang="en-US" altLang="zh-CN" sz="3200" b="1" i="0" u="none" strike="noStrike" kern="100" cap="none" spc="0" normalizeH="0" baseline="30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44" name="十字形 43"/>
            <p:cNvSpPr/>
            <p:nvPr>
              <p:custDataLst>
                <p:tags r:id="rId28"/>
              </p:custDataLst>
            </p:nvPr>
          </p:nvSpPr>
          <p:spPr>
            <a:xfrm>
              <a:off x="3331955" y="5110897"/>
              <a:ext cx="331139" cy="331139"/>
            </a:xfrm>
            <a:prstGeom prst="plus">
              <a:avLst>
                <a:gd name="adj" fmla="val 4010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56" name="组合 55"/>
            <p:cNvGrpSpPr/>
            <p:nvPr>
              <p:custDataLst>
                <p:tags r:id="rId29"/>
              </p:custDataLst>
            </p:nvPr>
          </p:nvGrpSpPr>
          <p:grpSpPr>
            <a:xfrm>
              <a:off x="5876362" y="4765394"/>
              <a:ext cx="1054403" cy="923067"/>
              <a:chOff x="7502857" y="4573039"/>
              <a:chExt cx="1054403" cy="923067"/>
            </a:xfrm>
          </p:grpSpPr>
          <p:grpSp>
            <p:nvGrpSpPr>
              <p:cNvPr id="53" name="组合 52"/>
              <p:cNvGrpSpPr/>
              <p:nvPr>
                <p:custDataLst>
                  <p:tags r:id="rId30"/>
                </p:custDataLst>
              </p:nvPr>
            </p:nvGrpSpPr>
            <p:grpSpPr>
              <a:xfrm>
                <a:off x="7502857" y="4947199"/>
                <a:ext cx="1054403" cy="233151"/>
                <a:chOff x="7502857" y="4947199"/>
                <a:chExt cx="1054403" cy="233151"/>
              </a:xfrm>
            </p:grpSpPr>
            <p:cxnSp>
              <p:nvCxnSpPr>
                <p:cNvPr id="45" name="直接连接符 44"/>
                <p:cNvCxnSpPr/>
                <p:nvPr>
                  <p:custDataLst>
                    <p:tags r:id="rId31"/>
                  </p:custDataLst>
                </p:nvPr>
              </p:nvCxnSpPr>
              <p:spPr>
                <a:xfrm>
                  <a:off x="7502857" y="5006611"/>
                  <a:ext cx="1054403"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32"/>
                  </p:custDataLst>
                </p:nvPr>
              </p:nvCxnSpPr>
              <p:spPr>
                <a:xfrm>
                  <a:off x="7502857" y="5114008"/>
                  <a:ext cx="1054403"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33"/>
                  </p:custDataLst>
                </p:nvPr>
              </p:nvCxnSpPr>
              <p:spPr>
                <a:xfrm>
                  <a:off x="8498681" y="4947199"/>
                  <a:ext cx="58579" cy="58993"/>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custDataLst>
                    <p:tags r:id="rId34"/>
                  </p:custDataLst>
                </p:nvPr>
              </p:nvCxnSpPr>
              <p:spPr>
                <a:xfrm>
                  <a:off x="7502857" y="5121357"/>
                  <a:ext cx="58579" cy="58993"/>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4" name="矩形 53"/>
              <p:cNvSpPr/>
              <p:nvPr>
                <p:custDataLst>
                  <p:tags r:id="rId35"/>
                </p:custDataLst>
              </p:nvPr>
            </p:nvSpPr>
            <p:spPr>
              <a:xfrm>
                <a:off x="7504558" y="4573039"/>
                <a:ext cx="944880" cy="460375"/>
              </a:xfrm>
              <a:prstGeom prst="rect">
                <a:avLst/>
              </a:prstGeom>
            </p:spPr>
            <p:txBody>
              <a:bodyPr wrap="none">
                <a:spAutoFit/>
              </a:bodyPr>
              <a:lstStyle/>
              <a:p>
                <a:pPr algn="just">
                  <a:lnSpc>
                    <a:spcPct val="120000"/>
                  </a:lnSpc>
                </a:pPr>
                <a:r>
                  <a:rPr lang="zh-CN" altLang="zh-CN" sz="2000" b="1" kern="100">
                    <a:latin typeface="Times New Roman" panose="02020603050405020304" pitchFamily="18" charset="0"/>
                    <a:ea typeface="微软雅黑" panose="020B0503020204020204" charset="-122"/>
                    <a:cs typeface="+mn-ea"/>
                    <a:sym typeface="+mn-lt"/>
                  </a:rPr>
                  <a:t>浓硫酸</a:t>
                </a:r>
                <a:endParaRPr lang="zh-CN" altLang="zh-CN" sz="2000" b="1" kern="100">
                  <a:latin typeface="Times New Roman" panose="02020603050405020304" pitchFamily="18" charset="0"/>
                  <a:ea typeface="微软雅黑" panose="020B0503020204020204" charset="-122"/>
                  <a:cs typeface="+mn-ea"/>
                  <a:sym typeface="+mn-lt"/>
                </a:endParaRPr>
              </a:p>
            </p:txBody>
          </p:sp>
          <p:sp>
            <p:nvSpPr>
              <p:cNvPr id="55" name="矩形 54"/>
              <p:cNvSpPr/>
              <p:nvPr>
                <p:custDataLst>
                  <p:tags r:id="rId36"/>
                </p:custDataLst>
              </p:nvPr>
            </p:nvSpPr>
            <p:spPr>
              <a:xfrm>
                <a:off x="7706359" y="5035731"/>
                <a:ext cx="690880" cy="460375"/>
              </a:xfrm>
              <a:prstGeom prst="rect">
                <a:avLst/>
              </a:prstGeom>
            </p:spPr>
            <p:txBody>
              <a:bodyPr wrap="none">
                <a:spAutoFit/>
              </a:bodyPr>
              <a:lstStyle/>
              <a:p>
                <a:pPr algn="just">
                  <a:lnSpc>
                    <a:spcPct val="120000"/>
                  </a:lnSpc>
                </a:pPr>
                <a:r>
                  <a:rPr lang="zh-CN" altLang="en-US" sz="2000" b="1" kern="100">
                    <a:latin typeface="Times New Roman" panose="02020603050405020304" pitchFamily="18" charset="0"/>
                    <a:ea typeface="微软雅黑" panose="020B0503020204020204" charset="-122"/>
                    <a:cs typeface="+mn-ea"/>
                    <a:sym typeface="+mn-lt"/>
                  </a:rPr>
                  <a:t>加热</a:t>
                </a:r>
                <a:endParaRPr lang="zh-CN" altLang="en-US" sz="2000" b="1" kern="100">
                  <a:latin typeface="Times New Roman" panose="02020603050405020304" pitchFamily="18" charset="0"/>
                  <a:ea typeface="微软雅黑" panose="020B0503020204020204" charset="-122"/>
                  <a:cs typeface="+mn-ea"/>
                  <a:sym typeface="+mn-lt"/>
                </a:endParaRPr>
              </a:p>
            </p:txBody>
          </p:sp>
        </p:grpSp>
        <p:grpSp>
          <p:nvGrpSpPr>
            <p:cNvPr id="73" name="组合 72"/>
            <p:cNvGrpSpPr/>
            <p:nvPr>
              <p:custDataLst>
                <p:tags r:id="rId37"/>
              </p:custDataLst>
            </p:nvPr>
          </p:nvGrpSpPr>
          <p:grpSpPr>
            <a:xfrm>
              <a:off x="7112865" y="4403121"/>
              <a:ext cx="2854406" cy="1127030"/>
              <a:chOff x="7112865" y="4403121"/>
              <a:chExt cx="2854406" cy="1127030"/>
            </a:xfrm>
          </p:grpSpPr>
          <p:grpSp>
            <p:nvGrpSpPr>
              <p:cNvPr id="57" name="组合 56"/>
              <p:cNvGrpSpPr/>
              <p:nvPr>
                <p:custDataLst>
                  <p:tags r:id="rId38"/>
                </p:custDataLst>
              </p:nvPr>
            </p:nvGrpSpPr>
            <p:grpSpPr>
              <a:xfrm>
                <a:off x="7112865" y="4403121"/>
                <a:ext cx="1232238" cy="1127030"/>
                <a:chOff x="1237620" y="5108390"/>
                <a:chExt cx="1232238" cy="1127030"/>
              </a:xfrm>
            </p:grpSpPr>
            <p:cxnSp>
              <p:nvCxnSpPr>
                <p:cNvPr id="58" name="直接连接符 57"/>
                <p:cNvCxnSpPr/>
                <p:nvPr>
                  <p:custDataLst>
                    <p:tags r:id="rId39"/>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矩形 58"/>
                <p:cNvSpPr/>
                <p:nvPr>
                  <p:custDataLst>
                    <p:tags r:id="rId40"/>
                  </p:custDataLst>
                </p:nvPr>
              </p:nvSpPr>
              <p:spPr>
                <a:xfrm>
                  <a:off x="1237620" y="5704826"/>
                  <a:ext cx="795411"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3</a:t>
                  </a:r>
                  <a:endPar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60" name="矩形 59"/>
                <p:cNvSpPr/>
                <p:nvPr>
                  <p:custDataLst>
                    <p:tags r:id="rId41"/>
                  </p:custDataLst>
                </p:nvPr>
              </p:nvSpPr>
              <p:spPr>
                <a:xfrm>
                  <a:off x="2041578" y="5680720"/>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61" name="矩形 60"/>
                <p:cNvSpPr/>
                <p:nvPr>
                  <p:custDataLst>
                    <p:tags r:id="rId42"/>
                  </p:custDataLst>
                </p:nvPr>
              </p:nvSpPr>
              <p:spPr>
                <a:xfrm>
                  <a:off x="2025506" y="5108390"/>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64" name="直接连接符 63"/>
                <p:cNvCxnSpPr/>
                <p:nvPr>
                  <p:custDataLst>
                    <p:tags r:id="rId43"/>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custDataLst>
                    <p:tags r:id="rId44"/>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45"/>
                </p:custDataLst>
              </p:nvPr>
            </p:nvGrpSpPr>
            <p:grpSpPr>
              <a:xfrm>
                <a:off x="8243293" y="4882392"/>
                <a:ext cx="1723978" cy="647759"/>
                <a:chOff x="4191208" y="5358888"/>
                <a:chExt cx="1723978" cy="647759"/>
              </a:xfrm>
            </p:grpSpPr>
            <p:cxnSp>
              <p:nvCxnSpPr>
                <p:cNvPr id="67" name="直接连接符 66"/>
                <p:cNvCxnSpPr/>
                <p:nvPr>
                  <p:custDataLst>
                    <p:tags r:id="rId46"/>
                  </p:custDataLst>
                </p:nvPr>
              </p:nvCxnSpPr>
              <p:spPr>
                <a:xfrm>
                  <a:off x="4791285" y="574135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矩形 67"/>
                <p:cNvSpPr/>
                <p:nvPr>
                  <p:custDataLst>
                    <p:tags r:id="rId47"/>
                  </p:custDataLst>
                </p:nvPr>
              </p:nvSpPr>
              <p:spPr>
                <a:xfrm>
                  <a:off x="5009169" y="5436241"/>
                  <a:ext cx="906017"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r>
                    <a:rPr kumimoji="0" lang="en-US" altLang="zh-CN" sz="26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5</a:t>
                  </a:r>
                  <a:endPar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69" name="矩形 68"/>
                <p:cNvSpPr/>
                <p:nvPr>
                  <p:custDataLst>
                    <p:tags r:id="rId48"/>
                  </p:custDataLst>
                </p:nvPr>
              </p:nvSpPr>
              <p:spPr>
                <a:xfrm>
                  <a:off x="4395153" y="5476053"/>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71" name="直接连接符 70"/>
                <p:cNvCxnSpPr/>
                <p:nvPr>
                  <p:custDataLst>
                    <p:tags r:id="rId49"/>
                  </p:custDataLst>
                </p:nvPr>
              </p:nvCxnSpPr>
              <p:spPr>
                <a:xfrm>
                  <a:off x="4191208" y="574135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矩形 71"/>
                <p:cNvSpPr/>
                <p:nvPr>
                  <p:custDataLst>
                    <p:tags r:id="rId50"/>
                  </p:custDataLst>
                </p:nvPr>
              </p:nvSpPr>
              <p:spPr>
                <a:xfrm>
                  <a:off x="4234119" y="5358888"/>
                  <a:ext cx="447040" cy="474980"/>
                </a:xfrm>
                <a:prstGeom prst="rect">
                  <a:avLst/>
                </a:prstGeom>
              </p:spPr>
              <p:txBody>
                <a:bodyPr wrap="none">
                  <a:spAutoFit/>
                </a:bodyPr>
                <a:lstStyle/>
                <a:p>
                  <a:pPr algn="just">
                    <a:lnSpc>
                      <a:spcPct val="120000"/>
                    </a:lnSpc>
                  </a:pPr>
                  <a:r>
                    <a:rPr kumimoji="0" lang="en-US" altLang="zh-CN" sz="3200" b="1" i="0" u="none" strike="noStrike" kern="100" cap="none" spc="0" normalizeH="0" baseline="30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18</a:t>
                  </a:r>
                  <a:endParaRPr kumimoji="0" lang="en-US" altLang="zh-CN" sz="3200" b="1" i="0" u="none" strike="noStrike" kern="100" cap="none" spc="0" normalizeH="0" baseline="3000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sp>
          <p:nvSpPr>
            <p:cNvPr id="74" name="十字形 73"/>
            <p:cNvSpPr/>
            <p:nvPr>
              <p:custDataLst>
                <p:tags r:id="rId51"/>
              </p:custDataLst>
            </p:nvPr>
          </p:nvSpPr>
          <p:spPr>
            <a:xfrm>
              <a:off x="10041015" y="5110897"/>
              <a:ext cx="331139" cy="331139"/>
            </a:xfrm>
            <a:prstGeom prst="plus">
              <a:avLst>
                <a:gd name="adj" fmla="val 40101"/>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75" name="矩形 74"/>
            <p:cNvSpPr/>
            <p:nvPr>
              <p:custDataLst>
                <p:tags r:id="rId52"/>
              </p:custDataLst>
            </p:nvPr>
          </p:nvSpPr>
          <p:spPr>
            <a:xfrm>
              <a:off x="10346506" y="4987014"/>
              <a:ext cx="814647"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r>
                <a:rPr kumimoji="0" lang="en-US" altLang="zh-CN" sz="2600" b="1" i="0" u="none" strike="noStrike" kern="100" cap="none" spc="0" normalizeH="0" baseline="-2500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r>
                <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2587FF"/>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16" name="文本框 15"/>
          <p:cNvSpPr txBox="1"/>
          <p:nvPr>
            <p:custDataLst>
              <p:tags r:id="rId53"/>
            </p:custDataLst>
          </p:nvPr>
        </p:nvSpPr>
        <p:spPr>
          <a:xfrm>
            <a:off x="408350" y="2457871"/>
            <a:ext cx="11581624" cy="104330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【思考与讨论】</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rPr>
              <a:t>在制取乙酸乙酯的实验中，如果要提高乙酸乙酯的产率，你认为应当采取哪些措施？请结合化学反应原理的有关知识进行说明。</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49" name="文本框 48"/>
          <p:cNvSpPr txBox="1"/>
          <p:nvPr>
            <p:custDataLst>
              <p:tags r:id="rId54"/>
            </p:custDataLst>
          </p:nvPr>
        </p:nvSpPr>
        <p:spPr>
          <a:xfrm>
            <a:off x="655955" y="3684270"/>
            <a:ext cx="11102340" cy="1050290"/>
          </a:xfrm>
          <a:prstGeom prst="rect">
            <a:avLst/>
          </a:prstGeom>
          <a:solidFill>
            <a:srgbClr val="FFEBE8">
              <a:alpha val="44000"/>
            </a:srgbClr>
          </a:solidFill>
          <a:ln w="38100">
            <a:solidFill>
              <a:srgbClr val="5F85C4"/>
            </a:solidFill>
            <a:prstDash val="dashDot"/>
          </a:ln>
        </p:spPr>
        <p:txBody>
          <a:bodyPr wrap="square">
            <a:spAutoFit/>
          </a:bodyPr>
          <a:lstStyle>
            <a:defPPr>
              <a:defRPr lang="zh-CN"/>
            </a:defPPr>
            <a:lvl1pPr algn="just">
              <a:lnSpc>
                <a:spcPct val="120000"/>
              </a:lnSpc>
              <a:defRPr sz="2800" b="1">
                <a:solidFill>
                  <a:srgbClr val="FF0000"/>
                </a:solidFill>
              </a:defRPr>
            </a:lvl1pPr>
          </a:lstStyle>
          <a:p>
            <a:pPr indent="0" fontAlgn="auto"/>
            <a:r>
              <a:rPr lang="zh-CN" altLang="en-US" sz="2600">
                <a:solidFill>
                  <a:schemeClr val="tx1"/>
                </a:solidFill>
                <a:uFillTx/>
                <a:latin typeface="微软雅黑" panose="020B0503020204020204" charset="-122"/>
                <a:ea typeface="微软雅黑" panose="020B0503020204020204" charset="-122"/>
                <a:cs typeface="+mn-ea"/>
                <a:sym typeface="+mn-lt"/>
              </a:rPr>
              <a:t>分析：酯化反应是可逆反应，可利用影响化学平衡移动的因素提高的产率。</a:t>
            </a:r>
            <a:endParaRPr lang="en-US" altLang="zh-CN" sz="2600">
              <a:solidFill>
                <a:schemeClr val="tx1"/>
              </a:solidFill>
              <a:uFillTx/>
              <a:latin typeface="微软雅黑" panose="020B0503020204020204" charset="-122"/>
              <a:ea typeface="微软雅黑" panose="020B0503020204020204" charset="-122"/>
              <a:cs typeface="+mn-ea"/>
              <a:sym typeface="+mn-lt"/>
            </a:endParaRPr>
          </a:p>
          <a:p>
            <a:pPr indent="0" fontAlgn="auto"/>
            <a:r>
              <a:rPr lang="zh-CN" altLang="en-US" sz="2600">
                <a:solidFill>
                  <a:schemeClr val="tx1"/>
                </a:solidFill>
                <a:uFillTx/>
                <a:latin typeface="微软雅黑" panose="020B0503020204020204" charset="-122"/>
                <a:ea typeface="微软雅黑" panose="020B0503020204020204" charset="-122"/>
                <a:cs typeface="+mn-ea"/>
                <a:sym typeface="+mn-lt"/>
              </a:rPr>
              <a:t>浓度：</a:t>
            </a:r>
            <a:r>
              <a:rPr lang="zh-CN" altLang="en-US" sz="2600">
                <a:solidFill>
                  <a:srgbClr val="C00000"/>
                </a:solidFill>
                <a:uFillTx/>
                <a:latin typeface="微软雅黑" panose="020B0503020204020204" charset="-122"/>
                <a:ea typeface="微软雅黑" panose="020B0503020204020204" charset="-122"/>
                <a:cs typeface="+mn-ea"/>
                <a:sym typeface="+mn-lt"/>
              </a:rPr>
              <a:t>增大反应物浓度</a:t>
            </a:r>
            <a:r>
              <a:rPr lang="zh-CN" altLang="en-US" sz="2600">
                <a:solidFill>
                  <a:schemeClr val="tx1"/>
                </a:solidFill>
                <a:uFillTx/>
                <a:latin typeface="微软雅黑" panose="020B0503020204020204" charset="-122"/>
                <a:ea typeface="微软雅黑" panose="020B0503020204020204" charset="-122"/>
                <a:cs typeface="+mn-ea"/>
                <a:sym typeface="+mn-lt"/>
              </a:rPr>
              <a:t>或</a:t>
            </a:r>
            <a:r>
              <a:rPr lang="zh-CN" altLang="en-US" sz="2600">
                <a:solidFill>
                  <a:srgbClr val="C00000"/>
                </a:solidFill>
                <a:uFillTx/>
                <a:latin typeface="微软雅黑" panose="020B0503020204020204" charset="-122"/>
                <a:ea typeface="微软雅黑" panose="020B0503020204020204" charset="-122"/>
                <a:cs typeface="+mn-ea"/>
                <a:sym typeface="+mn-lt"/>
              </a:rPr>
              <a:t>减小生成物浓度</a:t>
            </a:r>
            <a:r>
              <a:rPr lang="zh-CN" altLang="en-US" sz="2600">
                <a:solidFill>
                  <a:schemeClr val="tx1"/>
                </a:solidFill>
                <a:uFillTx/>
                <a:latin typeface="微软雅黑" panose="020B0503020204020204" charset="-122"/>
                <a:ea typeface="微软雅黑" panose="020B0503020204020204" charset="-122"/>
                <a:cs typeface="+mn-ea"/>
                <a:sym typeface="+mn-lt"/>
              </a:rPr>
              <a:t>，平衡往正反应方向移动。</a:t>
            </a:r>
            <a:endParaRPr lang="zh-CN" altLang="en-US" sz="2600">
              <a:solidFill>
                <a:schemeClr val="tx1"/>
              </a:solidFill>
              <a:uFillTx/>
              <a:latin typeface="微软雅黑" panose="020B0503020204020204" charset="-122"/>
              <a:ea typeface="微软雅黑" panose="020B0503020204020204" charset="-122"/>
              <a:cs typeface="+mn-ea"/>
              <a:sym typeface="+mn-lt"/>
            </a:endParaRPr>
          </a:p>
        </p:txBody>
      </p:sp>
      <p:sp>
        <p:nvSpPr>
          <p:cNvPr id="50" name="TextBox 23"/>
          <p:cNvSpPr txBox="1">
            <a:spLocks noChangeArrowheads="1"/>
          </p:cNvSpPr>
          <p:nvPr>
            <p:custDataLst>
              <p:tags r:id="rId55"/>
            </p:custDataLst>
          </p:nvPr>
        </p:nvSpPr>
        <p:spPr bwMode="auto">
          <a:xfrm>
            <a:off x="729615" y="4813300"/>
            <a:ext cx="11028680" cy="5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a:ea typeface="宋体" panose="02010600030101010101" pitchFamily="2" charset="-122"/>
              </a:defRPr>
            </a:lvl1pPr>
            <a:lvl2pPr marL="742950" indent="-285750" eaLnBrk="0" hangingPunct="0">
              <a:defRPr>
                <a:solidFill>
                  <a:schemeClr val="tx1"/>
                </a:solidFill>
                <a:latin typeface="Arial" panose="020B0604020202020204"/>
                <a:ea typeface="宋体" panose="02010600030101010101" pitchFamily="2" charset="-122"/>
              </a:defRPr>
            </a:lvl2pPr>
            <a:lvl3pPr marL="1143000" indent="-228600" eaLnBrk="0" hangingPunct="0">
              <a:defRPr>
                <a:solidFill>
                  <a:schemeClr val="tx1"/>
                </a:solidFill>
                <a:latin typeface="Arial" panose="020B0604020202020204"/>
                <a:ea typeface="宋体" panose="02010600030101010101" pitchFamily="2" charset="-122"/>
              </a:defRPr>
            </a:lvl3pPr>
            <a:lvl4pPr marL="1600200" indent="-228600" eaLnBrk="0" hangingPunct="0">
              <a:defRPr>
                <a:solidFill>
                  <a:schemeClr val="tx1"/>
                </a:solidFill>
                <a:latin typeface="Arial" panose="020B0604020202020204"/>
                <a:ea typeface="宋体" panose="02010600030101010101" pitchFamily="2" charset="-122"/>
              </a:defRPr>
            </a:lvl4pPr>
            <a:lvl5pPr marL="2057400" indent="-228600" eaLnBrk="0" hangingPunct="0">
              <a:defRPr>
                <a:solidFill>
                  <a:schemeClr val="tx1"/>
                </a:solidFill>
                <a:latin typeface="Arial" panose="020B060402020202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a:ea typeface="宋体" panose="02010600030101010101" pitchFamily="2" charset="-122"/>
              </a:defRPr>
            </a:lvl9pPr>
          </a:lstStyle>
          <a:p>
            <a:pPr algn="just" eaLnBrk="1" hangingPunct="1">
              <a:lnSpc>
                <a:spcPct val="120000"/>
              </a:lnSpc>
            </a:pPr>
            <a:r>
              <a:rPr lang="en-US" altLang="zh-CN" sz="26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600" b="1">
                <a:solidFill>
                  <a:srgbClr val="C00000"/>
                </a:solidFill>
                <a:latin typeface="Times New Roman Regular" panose="02020603050405020304" charset="0"/>
                <a:ea typeface="微软雅黑" panose="020B0503020204020204" charset="-122"/>
                <a:cs typeface="Times New Roman Regular" panose="02020603050405020304" charset="0"/>
                <a:sym typeface="+mn-ea"/>
              </a:rPr>
              <a:t>加热</a:t>
            </a:r>
            <a:r>
              <a:rPr lang="zh-CN" altLang="en-US" sz="26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从体系中</a:t>
            </a:r>
            <a:r>
              <a:rPr lang="zh-CN" altLang="en-US" sz="2600" b="1">
                <a:solidFill>
                  <a:srgbClr val="C00000"/>
                </a:solidFill>
                <a:latin typeface="Times New Roman Regular" panose="02020603050405020304" charset="0"/>
                <a:ea typeface="微软雅黑" panose="020B0503020204020204" charset="-122"/>
                <a:cs typeface="Times New Roman Regular" panose="02020603050405020304" charset="0"/>
                <a:sym typeface="+mn-ea"/>
              </a:rPr>
              <a:t>不断蒸出乙酸乙酯</a:t>
            </a:r>
            <a:r>
              <a:rPr lang="zh-CN" altLang="en-US" sz="26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a:t>
            </a:r>
            <a:r>
              <a:rPr kumimoji="1" lang="zh-CN" altLang="en-US" sz="2600" b="1">
                <a:latin typeface="微软雅黑" panose="020B0503020204020204" charset="-122"/>
                <a:ea typeface="微软雅黑" panose="020B0503020204020204" charset="-122"/>
                <a:cs typeface="Times New Roman" panose="02020603050405020304" pitchFamily="18" charset="0"/>
                <a:sym typeface="+mn-ea"/>
              </a:rPr>
              <a:t>乙酸乙酯的沸点比乙酸、乙醇都低</a:t>
            </a:r>
            <a:r>
              <a:rPr lang="zh-CN" altLang="en-US" sz="26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a:t>
            </a:r>
            <a:endParaRPr lang="zh-CN" altLang="en-US" sz="2600" b="1">
              <a:solidFill>
                <a:schemeClr val="tx1"/>
              </a:solidFill>
              <a:latin typeface="Times New Roman Regular" panose="02020603050405020304" charset="0"/>
              <a:ea typeface="微软雅黑" panose="020B0503020204020204" charset="-122"/>
              <a:cs typeface="Times New Roman Regular" panose="02020603050405020304" charset="0"/>
              <a:sym typeface="+mn-ea"/>
            </a:endParaRPr>
          </a:p>
        </p:txBody>
      </p:sp>
      <p:sp>
        <p:nvSpPr>
          <p:cNvPr id="51" name="TextBox 24"/>
          <p:cNvSpPr txBox="1">
            <a:spLocks noChangeArrowheads="1"/>
          </p:cNvSpPr>
          <p:nvPr>
            <p:custDataLst>
              <p:tags r:id="rId56"/>
            </p:custDataLst>
          </p:nvPr>
        </p:nvSpPr>
        <p:spPr bwMode="auto">
          <a:xfrm>
            <a:off x="729615" y="5268595"/>
            <a:ext cx="8729980" cy="5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20000"/>
              </a:lnSpc>
              <a:defRPr sz="2800">
                <a:solidFill>
                  <a:srgbClr val="FF0000"/>
                </a:solidFill>
                <a:latin typeface="微软雅黑" panose="020B0503020204020204" charset="-122"/>
                <a:ea typeface="微软雅黑" panose="020B0503020204020204" charset="-122"/>
                <a:cs typeface="Times New Roman" panose="02020603050405020304" pitchFamily="18" charset="0"/>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sz="2600" b="1">
                <a:solidFill>
                  <a:schemeClr val="tx1"/>
                </a:solidFill>
                <a:latin typeface="微软雅黑" panose="020B0503020204020204" charset="-122"/>
                <a:ea typeface="微软雅黑" panose="020B0503020204020204" charset="-122"/>
                <a:cs typeface="微软雅黑" panose="020B0503020204020204" charset="-122"/>
              </a:rPr>
              <a:t>(2)</a:t>
            </a:r>
            <a:r>
              <a:rPr lang="zh-CN" altLang="en-US" sz="2600" b="1" smtClean="0">
                <a:solidFill>
                  <a:srgbClr val="C00000"/>
                </a:solidFill>
                <a:sym typeface="+mn-ea"/>
              </a:rPr>
              <a:t>不断分离产物水</a:t>
            </a:r>
            <a:r>
              <a:rPr lang="zh-CN" altLang="en-US" sz="2600" b="1">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6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2" name="TextBox 25"/>
          <p:cNvSpPr txBox="1">
            <a:spLocks noChangeArrowheads="1"/>
          </p:cNvSpPr>
          <p:nvPr>
            <p:custDataLst>
              <p:tags r:id="rId57"/>
            </p:custDataLst>
          </p:nvPr>
        </p:nvSpPr>
        <p:spPr bwMode="auto">
          <a:xfrm>
            <a:off x="729615" y="5723890"/>
            <a:ext cx="10885170" cy="5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20000"/>
              </a:lnSpc>
              <a:defRPr sz="2800">
                <a:solidFill>
                  <a:srgbClr val="FF0000"/>
                </a:solidFill>
                <a:latin typeface="微软雅黑" panose="020B0503020204020204" charset="-122"/>
                <a:ea typeface="微软雅黑" panose="020B0503020204020204" charset="-122"/>
                <a:cs typeface="Times New Roman" panose="02020603050405020304" pitchFamily="18" charset="0"/>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sz="2600" b="1">
                <a:solidFill>
                  <a:schemeClr val="tx1"/>
                </a:solidFill>
                <a:latin typeface="微软雅黑" panose="020B0503020204020204" charset="-122"/>
                <a:ea typeface="微软雅黑" panose="020B0503020204020204" charset="-122"/>
                <a:cs typeface="微软雅黑" panose="020B0503020204020204" charset="-122"/>
              </a:rPr>
              <a:t>(3)</a:t>
            </a:r>
            <a:r>
              <a:rPr lang="zh-CN" altLang="en-US" sz="2600" b="1">
                <a:solidFill>
                  <a:srgbClr val="C00000"/>
                </a:solidFill>
                <a:sym typeface="+mn-ea"/>
              </a:rPr>
              <a:t>增加</a:t>
            </a:r>
            <a:r>
              <a:rPr lang="zh-CN" altLang="en-US" sz="2600" b="1" smtClean="0">
                <a:solidFill>
                  <a:srgbClr val="C00000"/>
                </a:solidFill>
                <a:sym typeface="+mn-ea"/>
              </a:rPr>
              <a:t>乙醇的用量</a:t>
            </a:r>
            <a:r>
              <a:rPr lang="zh-CN" altLang="en-US" sz="2600" b="1" smtClean="0">
                <a:solidFill>
                  <a:schemeClr val="tx1"/>
                </a:solidFill>
                <a:sym typeface="+mn-ea"/>
              </a:rPr>
              <a:t>（乙醇的沸点比乙酸的低，更容易挥发损失）；</a:t>
            </a:r>
            <a:endParaRPr lang="zh-CN" altLang="en-US" sz="2600" b="1" smtClean="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63" name="TextBox 25"/>
          <p:cNvSpPr txBox="1">
            <a:spLocks noChangeArrowheads="1"/>
          </p:cNvSpPr>
          <p:nvPr>
            <p:custDataLst>
              <p:tags r:id="rId58"/>
            </p:custDataLst>
          </p:nvPr>
        </p:nvSpPr>
        <p:spPr bwMode="auto">
          <a:xfrm>
            <a:off x="729615" y="6179185"/>
            <a:ext cx="7795895" cy="57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just">
              <a:lnSpc>
                <a:spcPct val="120000"/>
              </a:lnSpc>
              <a:defRPr sz="2800">
                <a:solidFill>
                  <a:srgbClr val="FF0000"/>
                </a:solidFill>
                <a:latin typeface="微软雅黑" panose="020B0503020204020204" charset="-122"/>
                <a:ea typeface="微软雅黑" panose="020B0503020204020204" charset="-122"/>
                <a:cs typeface="Times New Roman" panose="02020603050405020304" pitchFamily="18" charset="0"/>
              </a:defRPr>
            </a:lvl1pPr>
            <a:lvl2pPr marL="742950" indent="-285750" eaLnBrk="0" hangingPunct="0">
              <a:defRPr>
                <a:latin typeface="Arial" panose="020B0604020202020204"/>
                <a:ea typeface="宋体" panose="02010600030101010101" pitchFamily="2" charset="-122"/>
              </a:defRPr>
            </a:lvl2pPr>
            <a:lvl3pPr marL="1143000" indent="-228600" eaLnBrk="0" hangingPunct="0">
              <a:defRPr>
                <a:latin typeface="Arial" panose="020B0604020202020204"/>
                <a:ea typeface="宋体" panose="02010600030101010101" pitchFamily="2" charset="-122"/>
              </a:defRPr>
            </a:lvl3pPr>
            <a:lvl4pPr marL="1600200" indent="-228600" eaLnBrk="0" hangingPunct="0">
              <a:defRPr>
                <a:latin typeface="Arial" panose="020B0604020202020204"/>
                <a:ea typeface="宋体" panose="02010600030101010101" pitchFamily="2" charset="-122"/>
              </a:defRPr>
            </a:lvl4pPr>
            <a:lvl5pPr marL="2057400" indent="-228600" eaLnBrk="0" hangingPunct="0">
              <a:defRPr>
                <a:latin typeface="Arial" panose="020B0604020202020204"/>
                <a:ea typeface="宋体" panose="02010600030101010101" pitchFamily="2" charset="-122"/>
              </a:defRPr>
            </a:lvl5pPr>
            <a:lvl6pPr marL="2514600" indent="-228600" eaLnBrk="0" fontAlgn="base" hangingPunct="0">
              <a:spcBef>
                <a:spcPct val="0"/>
              </a:spcBef>
              <a:spcAft>
                <a:spcPct val="0"/>
              </a:spcAft>
              <a:defRPr>
                <a:latin typeface="Arial" panose="020B0604020202020204"/>
                <a:ea typeface="宋体" panose="02010600030101010101" pitchFamily="2" charset="-122"/>
              </a:defRPr>
            </a:lvl6pPr>
            <a:lvl7pPr marL="2971800" indent="-228600" eaLnBrk="0" fontAlgn="base" hangingPunct="0">
              <a:spcBef>
                <a:spcPct val="0"/>
              </a:spcBef>
              <a:spcAft>
                <a:spcPct val="0"/>
              </a:spcAft>
              <a:defRPr>
                <a:latin typeface="Arial" panose="020B0604020202020204"/>
                <a:ea typeface="宋体" panose="02010600030101010101" pitchFamily="2" charset="-122"/>
              </a:defRPr>
            </a:lvl7pPr>
            <a:lvl8pPr marL="3429000" indent="-228600" eaLnBrk="0" fontAlgn="base" hangingPunct="0">
              <a:spcBef>
                <a:spcPct val="0"/>
              </a:spcBef>
              <a:spcAft>
                <a:spcPct val="0"/>
              </a:spcAft>
              <a:defRPr>
                <a:latin typeface="Arial" panose="020B0604020202020204"/>
                <a:ea typeface="宋体" panose="02010600030101010101" pitchFamily="2" charset="-122"/>
              </a:defRPr>
            </a:lvl8pPr>
            <a:lvl9pPr marL="3886200" indent="-228600" eaLnBrk="0" fontAlgn="base" hangingPunct="0">
              <a:spcBef>
                <a:spcPct val="0"/>
              </a:spcBef>
              <a:spcAft>
                <a:spcPct val="0"/>
              </a:spcAft>
              <a:defRPr>
                <a:latin typeface="Arial" panose="020B0604020202020204"/>
                <a:ea typeface="宋体" panose="02010600030101010101" pitchFamily="2" charset="-122"/>
              </a:defRPr>
            </a:lvl9pPr>
          </a:lstStyle>
          <a:p>
            <a:r>
              <a:rPr lang="en-US" altLang="zh-CN" sz="2600" b="1">
                <a:solidFill>
                  <a:schemeClr val="tx1"/>
                </a:solidFill>
                <a:latin typeface="微软雅黑" panose="020B0503020204020204" charset="-122"/>
                <a:ea typeface="微软雅黑" panose="020B0503020204020204" charset="-122"/>
                <a:cs typeface="微软雅黑" panose="020B0503020204020204" charset="-122"/>
              </a:rPr>
              <a:t>(4)</a:t>
            </a:r>
            <a:r>
              <a:rPr lang="zh-CN" altLang="en-US" sz="2600" b="1">
                <a:solidFill>
                  <a:schemeClr val="tx1"/>
                </a:solidFill>
                <a:latin typeface="微软雅黑" panose="020B0503020204020204" charset="-122"/>
                <a:ea typeface="微软雅黑" panose="020B0503020204020204" charset="-122"/>
                <a:cs typeface="微软雅黑" panose="020B0503020204020204" charset="-122"/>
              </a:rPr>
              <a:t>及时</a:t>
            </a:r>
            <a:r>
              <a:rPr lang="zh-CN" altLang="en-US" sz="2600" b="1">
                <a:solidFill>
                  <a:srgbClr val="C00000"/>
                </a:solidFill>
                <a:latin typeface="微软雅黑" panose="020B0503020204020204" charset="-122"/>
                <a:ea typeface="微软雅黑" panose="020B0503020204020204" charset="-122"/>
                <a:cs typeface="微软雅黑" panose="020B0503020204020204" charset="-122"/>
              </a:rPr>
              <a:t>冷凝回流反应物</a:t>
            </a:r>
            <a:r>
              <a:rPr lang="zh-CN" altLang="en-US" sz="2600" b="1">
                <a:solidFill>
                  <a:schemeClr val="tx1"/>
                </a:solidFill>
                <a:latin typeface="微软雅黑" panose="020B0503020204020204" charset="-122"/>
                <a:ea typeface="微软雅黑" panose="020B0503020204020204" charset="-122"/>
                <a:cs typeface="微软雅黑" panose="020B0503020204020204" charset="-122"/>
              </a:rPr>
              <a:t>，提高产率。</a:t>
            </a:r>
            <a:endParaRPr lang="zh-CN" altLang="en-US" sz="2600" b="1">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500"/>
                                        <p:tgtEl>
                                          <p:spTgt spid="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2">
                                            <p:txEl>
                                              <p:pRg st="0" end="0"/>
                                            </p:txEl>
                                          </p:spTgt>
                                        </p:tgtEl>
                                        <p:attrNameLst>
                                          <p:attrName>style.visibility</p:attrName>
                                        </p:attrNameLst>
                                      </p:cBhvr>
                                      <p:to>
                                        <p:strVal val="visible"/>
                                      </p:to>
                                    </p:set>
                                    <p:animEffect transition="in" filter="fade">
                                      <p:cBhvr>
                                        <p:cTn id="27" dur="500"/>
                                        <p:tgtEl>
                                          <p:spTgt spid="6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3">
                                            <p:txEl>
                                              <p:pRg st="0" end="0"/>
                                            </p:txEl>
                                          </p:spTgt>
                                        </p:tgtEl>
                                        <p:attrNameLst>
                                          <p:attrName>style.visibility</p:attrName>
                                        </p:attrNameLst>
                                      </p:cBhvr>
                                      <p:to>
                                        <p:strVal val="visible"/>
                                      </p:to>
                                    </p:set>
                                    <p:animEffect transition="in" filter="fade">
                                      <p:cBhvr>
                                        <p:cTn id="32" dur="500"/>
                                        <p:tgtEl>
                                          <p:spTgt spid="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fill="hold" display="0">
                  <p:stCondLst>
                    <p:cond delay="indefinite"/>
                  </p:stCondLst>
                </p:cTn>
                <p:tgtEl>
                  <p:spTgt spid="11"/>
                </p:tgtEl>
              </p:cMediaNode>
            </p:video>
          </p:childTnLst>
        </p:cTn>
      </p:par>
    </p:tnLst>
    <p:bldLst>
      <p:bldP spid="49" grpId="0" animBg="1"/>
      <p:bldP spid="50" grpId="0"/>
      <p:bldP spid="51"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p:custDataLst>
              <p:tags r:id="rId2"/>
            </p:custDataLst>
          </p:nvPr>
        </p:nvSpPr>
        <p:spPr bwMode="auto">
          <a:xfrm>
            <a:off x="10869613" y="574589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3"/>
            </p:custDataLst>
          </p:nvPr>
        </p:nvSpPr>
        <p:spPr bwMode="auto">
          <a:xfrm>
            <a:off x="11560493" y="5266152"/>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pic>
        <p:nvPicPr>
          <p:cNvPr id="2" name="图片 1"/>
          <p:cNvPicPr>
            <a:picLocks noChangeAspect="1"/>
          </p:cNvPicPr>
          <p:nvPr>
            <p:custDataLst>
              <p:tags r:id="rId4"/>
            </p:custDataLst>
          </p:nvPr>
        </p:nvPicPr>
        <p:blipFill>
          <a:blip r:embed="rId5"/>
          <a:stretch>
            <a:fillRect/>
          </a:stretch>
        </p:blipFill>
        <p:spPr>
          <a:xfrm>
            <a:off x="711200" y="2865120"/>
            <a:ext cx="2108200" cy="3446145"/>
          </a:xfrm>
          <a:prstGeom prst="rect">
            <a:avLst/>
          </a:prstGeom>
        </p:spPr>
      </p:pic>
      <p:pic>
        <p:nvPicPr>
          <p:cNvPr id="3" name="图片 2"/>
          <p:cNvPicPr>
            <a:picLocks noChangeAspect="1"/>
          </p:cNvPicPr>
          <p:nvPr>
            <p:custDataLst>
              <p:tags r:id="rId6"/>
            </p:custDataLst>
          </p:nvPr>
        </p:nvPicPr>
        <p:blipFill>
          <a:blip r:embed="rId7"/>
          <a:stretch>
            <a:fillRect/>
          </a:stretch>
        </p:blipFill>
        <p:spPr>
          <a:xfrm>
            <a:off x="3073400" y="4227830"/>
            <a:ext cx="1794510" cy="2083435"/>
          </a:xfrm>
          <a:prstGeom prst="rect">
            <a:avLst/>
          </a:prstGeom>
        </p:spPr>
      </p:pic>
      <p:sp>
        <p:nvSpPr>
          <p:cNvPr id="4" name="文本框 3"/>
          <p:cNvSpPr txBox="1"/>
          <p:nvPr>
            <p:custDataLst>
              <p:tags r:id="rId8"/>
            </p:custDataLst>
          </p:nvPr>
        </p:nvSpPr>
        <p:spPr>
          <a:xfrm>
            <a:off x="5054096" y="1150957"/>
            <a:ext cx="2293620" cy="1198880"/>
          </a:xfrm>
          <a:prstGeom prst="rect">
            <a:avLst/>
          </a:prstGeom>
          <a:noFill/>
        </p:spPr>
        <p:txBody>
          <a:bodyPr wrap="none" rtlCol="0">
            <a:spAutoFit/>
          </a:bodyPr>
          <a:lstStyle/>
          <a:p>
            <a:r>
              <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rPr>
              <a:t>目 录</a:t>
            </a:r>
            <a:endPar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endParaRPr>
          </a:p>
        </p:txBody>
      </p:sp>
      <p:sp>
        <p:nvSpPr>
          <p:cNvPr id="5" name="文本框 4"/>
          <p:cNvSpPr txBox="1"/>
          <p:nvPr>
            <p:custDataLst>
              <p:tags r:id="rId9"/>
            </p:custDataLst>
          </p:nvPr>
        </p:nvSpPr>
        <p:spPr>
          <a:xfrm>
            <a:off x="4915666" y="2381219"/>
            <a:ext cx="2673127" cy="584775"/>
          </a:xfrm>
          <a:prstGeom prst="rect">
            <a:avLst/>
          </a:prstGeom>
          <a:noFill/>
        </p:spPr>
        <p:txBody>
          <a:bodyPr wrap="square" rtlCol="0">
            <a:spAutoFit/>
            <a:scene3d>
              <a:camera prst="orthographicFront"/>
              <a:lightRig rig="threePt" dir="t"/>
            </a:scene3d>
            <a:sp3d contourW="12700"/>
          </a:bodyPr>
          <a:lstStyle/>
          <a:p>
            <a:pPr algn="ctr"/>
            <a:r>
              <a:rPr lang="en-US" altLang="zh-CN" sz="3200" b="1">
                <a:latin typeface="汉仪雅酷黑 65W" panose="020B0604020202020204" charset="-122"/>
                <a:ea typeface="汉仪雅酷黑 65W" panose="020B0604020202020204" charset="-122"/>
                <a:cs typeface="+mn-ea"/>
                <a:sym typeface="+mn-lt"/>
              </a:rPr>
              <a:t>CONTENTS</a:t>
            </a:r>
            <a:endParaRPr lang="en-US" altLang="zh-CN" sz="3200" b="1">
              <a:latin typeface="汉仪雅酷黑 65W" panose="020B0604020202020204" charset="-122"/>
              <a:ea typeface="汉仪雅酷黑 65W" panose="020B0604020202020204" charset="-122"/>
              <a:cs typeface="+mn-ea"/>
              <a:sym typeface="+mn-lt"/>
            </a:endParaRPr>
          </a:p>
        </p:txBody>
      </p:sp>
      <p:sp>
        <p:nvSpPr>
          <p:cNvPr id="9" name="圆角矩形 8"/>
          <p:cNvSpPr/>
          <p:nvPr>
            <p:custDataLst>
              <p:tags r:id="rId10"/>
            </p:custDataLst>
          </p:nvPr>
        </p:nvSpPr>
        <p:spPr>
          <a:xfrm>
            <a:off x="5153660" y="3680460"/>
            <a:ext cx="1417955" cy="65151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1</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2" name="圆角矩形 11"/>
          <p:cNvSpPr/>
          <p:nvPr>
            <p:custDataLst>
              <p:tags r:id="rId11"/>
            </p:custDataLst>
          </p:nvPr>
        </p:nvSpPr>
        <p:spPr>
          <a:xfrm>
            <a:off x="5153660" y="4837430"/>
            <a:ext cx="1417955" cy="65151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2</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3" name="文本框 12"/>
          <p:cNvSpPr txBox="1"/>
          <p:nvPr>
            <p:custDataLst>
              <p:tags r:id="rId12"/>
            </p:custDataLst>
          </p:nvPr>
        </p:nvSpPr>
        <p:spPr>
          <a:xfrm>
            <a:off x="6647815" y="3714750"/>
            <a:ext cx="5168265"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羧酸的结构与性质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6" name="文本框 5"/>
          <p:cNvSpPr txBox="1"/>
          <p:nvPr>
            <p:custDataLst>
              <p:tags r:id="rId13"/>
            </p:custDataLst>
          </p:nvPr>
        </p:nvSpPr>
        <p:spPr>
          <a:xfrm>
            <a:off x="6685915" y="4895850"/>
            <a:ext cx="4846320"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常见的羧酸与用途</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2" grpId="0" animBg="1"/>
      <p:bldP spid="1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custDataLst>
              <p:tags r:id="rId1"/>
            </p:custDataLst>
          </p:nvPr>
        </p:nvPicPr>
        <p:blipFill>
          <a:blip r:embed="rId2">
            <a:clrChange>
              <a:clrFrom>
                <a:srgbClr val="000000">
                  <a:alpha val="0"/>
                </a:srgbClr>
              </a:clrFrom>
              <a:clrTo>
                <a:srgbClr val="000000">
                  <a:alpha val="0"/>
                  <a:alpha val="0"/>
                </a:srgbClr>
              </a:clrTo>
            </a:clrChange>
          </a:blip>
          <a:srcRect l="1478" r="28480" b="4887"/>
          <a:stretch>
            <a:fillRect/>
          </a:stretch>
        </p:blipFill>
        <p:spPr>
          <a:xfrm>
            <a:off x="6983730" y="3507105"/>
            <a:ext cx="4359275" cy="1332230"/>
          </a:xfrm>
          <a:prstGeom prst="rect">
            <a:avLst/>
          </a:prstGeom>
        </p:spPr>
      </p:pic>
      <p:grpSp>
        <p:nvGrpSpPr>
          <p:cNvPr id="5" name="组合 4"/>
          <p:cNvGrpSpPr/>
          <p:nvPr>
            <p:custDataLst>
              <p:tags r:id="rId3"/>
            </p:custDataLst>
          </p:nvPr>
        </p:nvGrpSpPr>
        <p:grpSpPr>
          <a:xfrm>
            <a:off x="122555" y="1050290"/>
            <a:ext cx="9738360" cy="5445125"/>
            <a:chOff x="417" y="2014"/>
            <a:chExt cx="15336" cy="8575"/>
          </a:xfrm>
        </p:grpSpPr>
        <p:sp>
          <p:nvSpPr>
            <p:cNvPr id="45058" name="Rectangle 2"/>
            <p:cNvSpPr/>
            <p:nvPr>
              <p:custDataLst>
                <p:tags r:id="rId4"/>
              </p:custDataLst>
            </p:nvPr>
          </p:nvSpPr>
          <p:spPr>
            <a:xfrm>
              <a:off x="417" y="2014"/>
              <a:ext cx="15336" cy="8575"/>
            </a:xfrm>
            <a:prstGeom prst="rect">
              <a:avLst/>
            </a:prstGeom>
            <a:noFill/>
            <a:ln w="9525">
              <a:noFill/>
            </a:ln>
          </p:spPr>
          <p:txBody>
            <a:bodyPr wrap="square">
              <a:spAutoFit/>
            </a:bodyPr>
            <a:lstStyle/>
            <a:p>
              <a:pPr lvl="1">
                <a:lnSpc>
                  <a:spcPct val="140000"/>
                </a:lnSpc>
              </a:pPr>
              <a:r>
                <a:rPr lang="zh-CN" altLang="zh-CN" sz="2400" b="1">
                  <a:latin typeface="Times New Roman" panose="02020603050405020304" pitchFamily="18" charset="0"/>
                  <a:ea typeface="微软雅黑" panose="020B0503020204020204" charset="-122"/>
                  <a:cs typeface="Times New Roman" panose="02020603050405020304" pitchFamily="18" charset="0"/>
                </a:rPr>
                <a:t>①甲酸与乙醇</a:t>
              </a:r>
              <a:endParaRPr lang="zh-CN" altLang="zh-CN" sz="2400" b="1">
                <a:latin typeface="Times New Roman" panose="02020603050405020304" pitchFamily="18" charset="0"/>
                <a:ea typeface="微软雅黑" panose="020B0503020204020204" charset="-122"/>
                <a:cs typeface="Times New Roman" panose="02020603050405020304" pitchFamily="18" charset="0"/>
              </a:endParaRPr>
            </a:p>
            <a:p>
              <a:pPr lvl="1">
                <a:lnSpc>
                  <a:spcPct val="140000"/>
                </a:lnSpc>
              </a:pPr>
              <a:r>
                <a:rPr lang="zh-CN" altLang="zh-CN" sz="2400" b="1">
                  <a:latin typeface="Times New Roman" panose="02020603050405020304" pitchFamily="18" charset="0"/>
                  <a:ea typeface="微软雅黑" panose="020B0503020204020204" charset="-122"/>
                  <a:cs typeface="Times New Roman" panose="02020603050405020304" pitchFamily="18" charset="0"/>
                </a:rPr>
                <a:t>②</a:t>
              </a: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硝酸</a:t>
              </a:r>
              <a:r>
                <a:rPr lang="zh-CN" altLang="zh-CN" sz="2400" b="1">
                  <a:latin typeface="Times New Roman" panose="02020603050405020304" pitchFamily="18" charset="0"/>
                  <a:ea typeface="微软雅黑" panose="020B0503020204020204" charset="-122"/>
                  <a:cs typeface="Times New Roman" panose="02020603050405020304" pitchFamily="18" charset="0"/>
                </a:rPr>
                <a:t>与乙醇</a:t>
              </a:r>
              <a:endParaRPr lang="zh-CN" altLang="zh-CN" sz="2400" b="1">
                <a:latin typeface="Times New Roman" panose="02020603050405020304" pitchFamily="18" charset="0"/>
                <a:ea typeface="微软雅黑" panose="020B0503020204020204" charset="-122"/>
                <a:cs typeface="Times New Roman" panose="02020603050405020304" pitchFamily="18" charset="0"/>
              </a:endParaRPr>
            </a:p>
            <a:p>
              <a:pPr lvl="1">
                <a:lnSpc>
                  <a:spcPct val="210000"/>
                </a:lnSpc>
              </a:pP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③乙酸与乙二醇</a:t>
              </a:r>
              <a:endParaRPr lang="zh-CN" altLang="en-US" sz="2400" b="1">
                <a:latin typeface="Times New Roman" panose="02020603050405020304" pitchFamily="18" charset="0"/>
                <a:ea typeface="微软雅黑" panose="020B0503020204020204" charset="-122"/>
                <a:cs typeface="Times New Roman" panose="02020603050405020304" pitchFamily="18" charset="0"/>
                <a:sym typeface="+mn-ea"/>
              </a:endParaRPr>
            </a:p>
            <a:p>
              <a:pPr lvl="1">
                <a:lnSpc>
                  <a:spcPct val="210000"/>
                </a:lnSpc>
              </a:pP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④乙二酸与乙醇</a:t>
              </a:r>
              <a:endParaRPr lang="zh-CN" altLang="en-US" sz="2400" b="1">
                <a:latin typeface="Times New Roman" panose="02020603050405020304" pitchFamily="18" charset="0"/>
                <a:ea typeface="微软雅黑" panose="020B0503020204020204" charset="-122"/>
                <a:cs typeface="Times New Roman" panose="02020603050405020304" pitchFamily="18" charset="0"/>
                <a:sym typeface="+mn-ea"/>
              </a:endParaRPr>
            </a:p>
            <a:p>
              <a:pPr lvl="1">
                <a:lnSpc>
                  <a:spcPct val="250000"/>
                </a:lnSpc>
              </a:pP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⑤乙二酸与乙二醇成环</a:t>
              </a:r>
              <a:endParaRPr lang="zh-CN" altLang="en-US" sz="2400" b="1">
                <a:latin typeface="Times New Roman" panose="02020603050405020304" pitchFamily="18" charset="0"/>
                <a:ea typeface="微软雅黑" panose="020B0503020204020204" charset="-122"/>
                <a:cs typeface="Times New Roman" panose="02020603050405020304" pitchFamily="18" charset="0"/>
                <a:sym typeface="+mn-ea"/>
              </a:endParaRPr>
            </a:p>
            <a:p>
              <a:pPr lvl="1">
                <a:lnSpc>
                  <a:spcPct val="250000"/>
                </a:lnSpc>
              </a:pP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⑥</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400" b="1">
                  <a:latin typeface="微软雅黑" panose="020B0503020204020204" charset="-122"/>
                  <a:ea typeface="微软雅黑" panose="020B0503020204020204" charset="-122"/>
                  <a:cs typeface="Times New Roman" panose="02020603050405020304" pitchFamily="18" charset="0"/>
                  <a:sym typeface="+mn-ea"/>
                </a:rPr>
                <a:t>                </a:t>
              </a:r>
              <a:r>
                <a:rPr lang="zh-CN" altLang="zh-CN" sz="2400" b="1">
                  <a:latin typeface="微软雅黑" panose="020B0503020204020204" charset="-122"/>
                  <a:ea typeface="微软雅黑" panose="020B0503020204020204" charset="-122"/>
                  <a:cs typeface="Times New Roman" panose="02020603050405020304" pitchFamily="18" charset="0"/>
                  <a:sym typeface="+mn-ea"/>
                </a:rPr>
                <a:t>分子间脱水成</a:t>
              </a:r>
              <a:r>
                <a:rPr lang="zh-CN" altLang="en-US" sz="2400" b="1">
                  <a:latin typeface="Times New Roman" panose="02020603050405020304" pitchFamily="18" charset="0"/>
                  <a:ea typeface="微软雅黑" panose="020B0503020204020204" charset="-122"/>
                  <a:cs typeface="Times New Roman" panose="02020603050405020304" pitchFamily="18" charset="0"/>
                  <a:sym typeface="+mn-ea"/>
                </a:rPr>
                <a:t>环</a:t>
              </a:r>
              <a:endParaRPr lang="zh-CN" altLang="en-US" sz="2400" b="1">
                <a:latin typeface="Times New Roman" panose="02020603050405020304" pitchFamily="18" charset="0"/>
                <a:ea typeface="微软雅黑" panose="020B0503020204020204" charset="-122"/>
                <a:cs typeface="Times New Roman" panose="02020603050405020304" pitchFamily="18" charset="0"/>
                <a:sym typeface="+mn-ea"/>
              </a:endParaRPr>
            </a:p>
            <a:p>
              <a:pPr lvl="1">
                <a:lnSpc>
                  <a:spcPct val="250000"/>
                </a:lnSpc>
              </a:pPr>
              <a:r>
                <a:rPr lang="zh-CN" altLang="zh-CN" sz="2400" b="1">
                  <a:latin typeface="微软雅黑" panose="020B0503020204020204" charset="-122"/>
                  <a:ea typeface="微软雅黑" panose="020B0503020204020204" charset="-122"/>
                  <a:cs typeface="Times New Roman" panose="02020603050405020304" pitchFamily="18" charset="0"/>
                </a:rPr>
                <a:t>⑦</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HO-CH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sym typeface="+mn-ea"/>
                </a:rPr>
                <a:t>2</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sym typeface="+mn-ea"/>
                </a:rPr>
                <a:t>2</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CH</a:t>
              </a:r>
              <a:r>
                <a:rPr lang="en-US" altLang="zh-CN" sz="2400" b="1" baseline="-25000">
                  <a:latin typeface="Times New Roman" panose="02020603050405020304" pitchFamily="18" charset="0"/>
                  <a:ea typeface="微软雅黑" panose="020B0503020204020204" charset="-122"/>
                  <a:cs typeface="Times New Roman" panose="02020603050405020304" pitchFamily="18" charset="0"/>
                  <a:sym typeface="+mn-ea"/>
                </a:rPr>
                <a:t>2</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COOH</a:t>
              </a:r>
              <a:r>
                <a:rPr lang="zh-CN" altLang="en-US" sz="2400" b="1">
                  <a:latin typeface="微软雅黑" panose="020B0503020204020204" charset="-122"/>
                  <a:ea typeface="微软雅黑" panose="020B0503020204020204" charset="-122"/>
                  <a:cs typeface="Times New Roman" panose="02020603050405020304" pitchFamily="18" charset="0"/>
                  <a:sym typeface="+mn-ea"/>
                </a:rPr>
                <a:t>分子内脱水成</a:t>
              </a:r>
              <a:r>
                <a:rPr lang="zh-CN" altLang="zh-CN" sz="2400" b="1">
                  <a:latin typeface="微软雅黑" panose="020B0503020204020204" charset="-122"/>
                  <a:ea typeface="微软雅黑" panose="020B0503020204020204" charset="-122"/>
                  <a:cs typeface="Times New Roman" panose="02020603050405020304" pitchFamily="18" charset="0"/>
                </a:rPr>
                <a:t>环</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pic>
          <p:nvPicPr>
            <p:cNvPr id="41" name="图片 40"/>
            <p:cNvPicPr>
              <a:picLocks noChangeAspect="1"/>
            </p:cNvPicPr>
            <p:nvPr>
              <p:custDataLst>
                <p:tags r:id="rId5"/>
              </p:custDataLst>
            </p:nvPr>
          </p:nvPicPr>
          <p:blipFill>
            <a:blip r:embed="rId6"/>
            <a:stretch>
              <a:fillRect/>
            </a:stretch>
          </p:blipFill>
          <p:spPr>
            <a:xfrm>
              <a:off x="1544" y="8160"/>
              <a:ext cx="3355" cy="1194"/>
            </a:xfrm>
            <a:prstGeom prst="rect">
              <a:avLst/>
            </a:prstGeom>
          </p:spPr>
        </p:pic>
      </p:grpSp>
      <p:pic>
        <p:nvPicPr>
          <p:cNvPr id="2" name="图片 1"/>
          <p:cNvPicPr>
            <a:picLocks noChangeAspect="1"/>
          </p:cNvPicPr>
          <p:nvPr>
            <p:custDataLst>
              <p:tags r:id="rId7"/>
            </p:custDataLst>
          </p:nvPr>
        </p:nvPicPr>
        <p:blipFill>
          <a:blip r:embed="rId8"/>
          <a:srcRect t="3485" r="31566"/>
          <a:stretch>
            <a:fillRect/>
          </a:stretch>
        </p:blipFill>
        <p:spPr>
          <a:xfrm>
            <a:off x="6553200" y="5665470"/>
            <a:ext cx="4932045" cy="1192530"/>
          </a:xfrm>
          <a:prstGeom prst="rect">
            <a:avLst/>
          </a:prstGeom>
        </p:spPr>
      </p:pic>
      <p:graphicFrame>
        <p:nvGraphicFramePr>
          <p:cNvPr id="7" name="对象 6"/>
          <p:cNvGraphicFramePr>
            <a:graphicFrameLocks noChangeAspect="1"/>
          </p:cNvGraphicFramePr>
          <p:nvPr>
            <p:custDataLst>
              <p:tags r:id="rId9"/>
            </p:custDataLst>
          </p:nvPr>
        </p:nvGraphicFramePr>
        <p:xfrm>
          <a:off x="2743200" y="1166495"/>
          <a:ext cx="7331075" cy="712470"/>
        </p:xfrm>
        <a:graphic>
          <a:graphicData uri="http://schemas.openxmlformats.org/presentationml/2006/ole">
            <mc:AlternateContent xmlns:mc="http://schemas.openxmlformats.org/markup-compatibility/2006">
              <mc:Choice xmlns:v="urn:schemas-microsoft-com:vml" Requires="v">
                <p:oleObj spid="_x0000_s1048" name="文档" r:id="rId10" imgW="3843655" imgH="371475" progId="Word.Document.12">
                  <p:embed/>
                </p:oleObj>
              </mc:Choice>
              <mc:Fallback>
                <p:oleObj name="文档" r:id="rId10" imgW="3843655" imgH="371475" progId="Word.Document.12">
                  <p:embed/>
                  <p:pic>
                    <p:nvPicPr>
                      <p:cNvPr id="0" name="OLE substitute image"/>
                      <p:cNvPicPr/>
                      <p:nvPr/>
                    </p:nvPicPr>
                    <p:blipFill>
                      <a:blip r:embed="rId11"/>
                      <a:stretch>
                        <a:fillRect/>
                      </a:stretch>
                    </p:blipFill>
                    <p:spPr>
                      <a:xfrm>
                        <a:off x="2743200" y="1166495"/>
                        <a:ext cx="7331075" cy="712470"/>
                      </a:xfrm>
                      <a:prstGeom prst="rect">
                        <a:avLst/>
                      </a:prstGeom>
                    </p:spPr>
                  </p:pic>
                </p:oleObj>
              </mc:Fallback>
            </mc:AlternateContent>
          </a:graphicData>
        </a:graphic>
      </p:graphicFrame>
      <p:graphicFrame>
        <p:nvGraphicFramePr>
          <p:cNvPr id="6" name="对象 5"/>
          <p:cNvGraphicFramePr>
            <a:graphicFrameLocks noChangeAspect="1"/>
          </p:cNvGraphicFramePr>
          <p:nvPr>
            <p:custDataLst>
              <p:tags r:id="rId12"/>
            </p:custDataLst>
          </p:nvPr>
        </p:nvGraphicFramePr>
        <p:xfrm>
          <a:off x="2819400" y="1703705"/>
          <a:ext cx="7315835" cy="711200"/>
        </p:xfrm>
        <a:graphic>
          <a:graphicData uri="http://schemas.openxmlformats.org/presentationml/2006/ole">
            <mc:AlternateContent xmlns:mc="http://schemas.openxmlformats.org/markup-compatibility/2006">
              <mc:Choice xmlns:v="urn:schemas-microsoft-com:vml" Requires="v">
                <p:oleObj spid="_x0000_s1049" name="文档" r:id="rId13" imgW="3843655" imgH="371475" progId="Word.Document.12">
                  <p:embed/>
                </p:oleObj>
              </mc:Choice>
              <mc:Fallback>
                <p:oleObj name="文档" r:id="rId13" imgW="3843655" imgH="371475" progId="Word.Document.12">
                  <p:embed/>
                  <p:pic>
                    <p:nvPicPr>
                      <p:cNvPr id="0" name="OLE substitute image"/>
                      <p:cNvPicPr/>
                      <p:nvPr/>
                    </p:nvPicPr>
                    <p:blipFill>
                      <a:blip r:embed="rId14"/>
                      <a:stretch>
                        <a:fillRect/>
                      </a:stretch>
                    </p:blipFill>
                    <p:spPr>
                      <a:xfrm>
                        <a:off x="2819400" y="1703705"/>
                        <a:ext cx="7315835" cy="711200"/>
                      </a:xfrm>
                      <a:prstGeom prst="rect">
                        <a:avLst/>
                      </a:prstGeom>
                    </p:spPr>
                  </p:pic>
                </p:oleObj>
              </mc:Fallback>
            </mc:AlternateContent>
          </a:graphicData>
        </a:graphic>
      </p:graphicFrame>
      <p:graphicFrame>
        <p:nvGraphicFramePr>
          <p:cNvPr id="11" name="对象 10"/>
          <p:cNvGraphicFramePr>
            <a:graphicFrameLocks noChangeAspect="1"/>
          </p:cNvGraphicFramePr>
          <p:nvPr>
            <p:custDataLst>
              <p:tags r:id="rId15"/>
            </p:custDataLst>
          </p:nvPr>
        </p:nvGraphicFramePr>
        <p:xfrm>
          <a:off x="3124200" y="2236470"/>
          <a:ext cx="6649085" cy="1688465"/>
        </p:xfrm>
        <a:graphic>
          <a:graphicData uri="http://schemas.openxmlformats.org/presentationml/2006/ole">
            <mc:AlternateContent xmlns:mc="http://schemas.openxmlformats.org/markup-compatibility/2006">
              <mc:Choice xmlns:v="urn:schemas-microsoft-com:vml" Requires="v">
                <p:oleObj spid="_x0000_s1050" name="文档" r:id="rId16" imgW="3848100" imgH="971550" progId="Word.Document.12">
                  <p:embed/>
                </p:oleObj>
              </mc:Choice>
              <mc:Fallback>
                <p:oleObj name="文档" r:id="rId16" imgW="3848100" imgH="971550" progId="Word.Document.12">
                  <p:embed/>
                  <p:pic>
                    <p:nvPicPr>
                      <p:cNvPr id="0" name="OLE substitute image"/>
                      <p:cNvPicPr/>
                      <p:nvPr/>
                    </p:nvPicPr>
                    <p:blipFill>
                      <a:blip r:embed="rId17"/>
                      <a:stretch>
                        <a:fillRect/>
                      </a:stretch>
                    </p:blipFill>
                    <p:spPr>
                      <a:xfrm>
                        <a:off x="3124200" y="2236470"/>
                        <a:ext cx="6649085" cy="1688465"/>
                      </a:xfrm>
                      <a:prstGeom prst="rect">
                        <a:avLst/>
                      </a:prstGeom>
                    </p:spPr>
                  </p:pic>
                </p:oleObj>
              </mc:Fallback>
            </mc:AlternateContent>
          </a:graphicData>
        </a:graphic>
      </p:graphicFrame>
      <p:pic>
        <p:nvPicPr>
          <p:cNvPr id="14" name="图片 13"/>
          <p:cNvPicPr>
            <a:picLocks noChangeAspect="1"/>
          </p:cNvPicPr>
          <p:nvPr>
            <p:custDataLst>
              <p:tags r:id="rId18"/>
            </p:custDataLst>
          </p:nvPr>
        </p:nvPicPr>
        <p:blipFill>
          <a:blip r:embed="rId19"/>
          <a:srcRect t="-1040" r="13665"/>
          <a:stretch>
            <a:fillRect/>
          </a:stretch>
        </p:blipFill>
        <p:spPr>
          <a:xfrm>
            <a:off x="4866640" y="4801870"/>
            <a:ext cx="6504305" cy="937260"/>
          </a:xfrm>
          <a:prstGeom prst="rect">
            <a:avLst/>
          </a:prstGeom>
        </p:spPr>
      </p:pic>
      <p:sp>
        <p:nvSpPr>
          <p:cNvPr id="4" name="文本框 3"/>
          <p:cNvSpPr txBox="1"/>
          <p:nvPr>
            <p:custDataLst>
              <p:tags r:id="rId20"/>
            </p:custDataLst>
          </p:nvPr>
        </p:nvSpPr>
        <p:spPr>
          <a:xfrm>
            <a:off x="3192780" y="356235"/>
            <a:ext cx="7479030" cy="694055"/>
          </a:xfrm>
          <a:prstGeom prst="rect">
            <a:avLst/>
          </a:prstGeom>
          <a:noFill/>
        </p:spPr>
        <p:txBody>
          <a:bodyPr wrap="square" rtlCol="0" anchor="t">
            <a:spAutoFit/>
          </a:bodyPr>
          <a:lstStyle/>
          <a:p>
            <a:pPr>
              <a:lnSpc>
                <a:spcPct val="140000"/>
              </a:lnSpc>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4</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mn-ea"/>
              </a:rPr>
              <a:t>写出下列物质发生酯化反应的化学方程式：</a:t>
            </a:r>
            <a:endParaRPr lang="zh-CN" altLang="zh-CN" sz="2800" b="1">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rcRect r="9891" b="3030"/>
          <a:stretch>
            <a:fillRect/>
          </a:stretch>
        </p:blipFill>
        <p:spPr>
          <a:xfrm>
            <a:off x="4804410" y="674370"/>
            <a:ext cx="2667000" cy="914400"/>
          </a:xfrm>
          <a:prstGeom prst="rect">
            <a:avLst/>
          </a:prstGeom>
        </p:spPr>
      </p:pic>
      <p:sp>
        <p:nvSpPr>
          <p:cNvPr id="86018" name="Text Box 2"/>
          <p:cNvSpPr txBox="1">
            <a:spLocks noChangeArrowheads="1"/>
          </p:cNvSpPr>
          <p:nvPr>
            <p:custDataLst>
              <p:tags r:id="rId3"/>
            </p:custDataLst>
          </p:nvPr>
        </p:nvSpPr>
        <p:spPr bwMode="auto">
          <a:xfrm>
            <a:off x="257810" y="886460"/>
            <a:ext cx="11824335" cy="2306955"/>
          </a:xfrm>
          <a:prstGeom prst="rect">
            <a:avLst/>
          </a:prstGeom>
          <a:noFill/>
          <a:ln w="9525">
            <a:noFill/>
            <a:miter lim="800000"/>
          </a:ln>
          <a:effectLst/>
        </p:spPr>
        <p:txBody>
          <a:bodyPr wrap="square">
            <a:spAutoFit/>
          </a:bodyPr>
          <a:lstStyle/>
          <a:p>
            <a:pPr>
              <a:lnSpc>
                <a:spcPct val="150000"/>
              </a:lnSpc>
              <a:spcBef>
                <a:spcPct val="0"/>
              </a:spcBef>
            </a:pPr>
            <a:r>
              <a:rPr lang="en-US" altLang="zh-CN" sz="2400">
                <a:solidFill>
                  <a:srgbClr val="000000"/>
                </a:solidFill>
                <a:latin typeface="Times New Roman" panose="02020603050405020304" pitchFamily="18" charset="0"/>
                <a:ea typeface="微软雅黑" panose="020B0503020204020204" charset="-122"/>
                <a:cs typeface="Times New Roman" panose="02020603050405020304" pitchFamily="18" charset="0"/>
              </a:rPr>
              <a:t>3</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、乳酸分子结构简式为如图所示</a:t>
            </a:r>
            <a:r>
              <a:rPr lang="en-US" altLang="zh-CN" sz="2400">
                <a:solidFill>
                  <a:srgbClr val="000000"/>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，在一定条件下可以缩聚得到聚乳酸</a:t>
            </a: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PLA</a:t>
            </a: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。在自然界中，</a:t>
            </a:r>
            <a:r>
              <a:rPr lang="en-US" altLang="zh-CN"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PLA</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可以被微生物降解为水和</a:t>
            </a:r>
            <a:r>
              <a:rPr lang="en-US" altLang="zh-CN"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CO</a:t>
            </a:r>
            <a:r>
              <a:rPr lang="en-US" altLang="zh-CN" sz="2400" b="1" baseline="-30000">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，是公认的环保材料。</a:t>
            </a:r>
            <a:endPar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a:p>
            <a:pPr>
              <a:lnSpc>
                <a:spcPct val="150000"/>
              </a:lnSpc>
              <a:spcBef>
                <a:spcPct val="0"/>
              </a:spcBef>
            </a:pP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1</a:t>
            </a: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写出两分子乳酸发生酯化反应脱去一分子水形成链状酯的结构简式</a:t>
            </a:r>
            <a:endPar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a:p>
            <a:pPr>
              <a:lnSpc>
                <a:spcPct val="150000"/>
              </a:lnSpc>
              <a:spcBef>
                <a:spcPct val="0"/>
              </a:spcBef>
            </a:pP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4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rPr>
              <a:t>写出两分子乳酸发生酯化反应脱去两分子水生成环状酯的结构简式</a:t>
            </a:r>
            <a:endParaRPr lang="zh-CN" altLang="en-US" sz="240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pic>
        <p:nvPicPr>
          <p:cNvPr id="4" name="图片 3"/>
          <p:cNvPicPr>
            <a:picLocks noChangeAspect="1"/>
          </p:cNvPicPr>
          <p:nvPr>
            <p:custDataLst>
              <p:tags r:id="rId4"/>
            </p:custDataLst>
          </p:nvPr>
        </p:nvPicPr>
        <p:blipFill>
          <a:blip r:embed="rId5"/>
          <a:srcRect t="19178"/>
          <a:stretch>
            <a:fillRect/>
          </a:stretch>
        </p:blipFill>
        <p:spPr>
          <a:xfrm>
            <a:off x="550545" y="3317120"/>
            <a:ext cx="10265410" cy="1198365"/>
          </a:xfrm>
          <a:prstGeom prst="rect">
            <a:avLst/>
          </a:prstGeom>
        </p:spPr>
      </p:pic>
      <p:pic>
        <p:nvPicPr>
          <p:cNvPr id="5" name="图片 4"/>
          <p:cNvPicPr>
            <a:picLocks noChangeAspect="1"/>
          </p:cNvPicPr>
          <p:nvPr>
            <p:custDataLst>
              <p:tags r:id="rId6"/>
            </p:custDataLst>
          </p:nvPr>
        </p:nvPicPr>
        <p:blipFill>
          <a:blip r:embed="rId7">
            <a:clrChange>
              <a:clrFrom>
                <a:srgbClr val="FFFFFF">
                  <a:alpha val="100000"/>
                </a:srgbClr>
              </a:clrFrom>
              <a:clrTo>
                <a:srgbClr val="FFFFFF">
                  <a:alpha val="100000"/>
                  <a:alpha val="0"/>
                </a:srgbClr>
              </a:clrTo>
            </a:clrChange>
            <a:lum bright="6000"/>
          </a:blip>
          <a:stretch>
            <a:fillRect/>
          </a:stretch>
        </p:blipFill>
        <p:spPr>
          <a:xfrm>
            <a:off x="686435" y="4278630"/>
            <a:ext cx="6664960" cy="2579370"/>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a:picLocks noChangeAspect="1" noChangeArrowheads="1"/>
          </p:cNvPicPr>
          <p:nvPr>
            <p:custDataLst>
              <p:tags r:id="rId1"/>
            </p:custDataLst>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66477" y="3717885"/>
            <a:ext cx="8665845" cy="1501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78913" y="1927637"/>
            <a:ext cx="9606915" cy="1699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custDataLst>
              <p:tags r:id="rId5"/>
            </p:custDataLst>
          </p:nvPr>
        </p:nvPicPr>
        <p:blipFill>
          <a:blip r:embed="rId6">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6532313" y="1964012"/>
            <a:ext cx="307594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custDataLst>
              <p:tags r:id="rId7"/>
            </p:custDataLst>
          </p:nvPr>
        </p:nvPicPr>
        <p:blipFill>
          <a:blip r:embed="rId8">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5191813" y="4027447"/>
            <a:ext cx="3489960" cy="882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19"/>
          <p:cNvSpPr txBox="1"/>
          <p:nvPr>
            <p:custDataLst>
              <p:tags r:id="rId9"/>
            </p:custDataLst>
          </p:nvPr>
        </p:nvSpPr>
        <p:spPr>
          <a:xfrm>
            <a:off x="69086" y="784674"/>
            <a:ext cx="10416742" cy="629920"/>
          </a:xfrm>
          <a:prstGeom prst="rect">
            <a:avLst/>
          </a:prstGeom>
          <a:noFill/>
          <a:ln w="9525">
            <a:noFill/>
          </a:ln>
        </p:spPr>
        <p:txBody>
          <a:bodyPr wrap="square" anchor="t" anchorCtr="0">
            <a:spAutoFit/>
          </a:bodyPr>
          <a:lstStyle/>
          <a:p>
            <a:pPr>
              <a:lnSpc>
                <a:spcPct val="125000"/>
              </a:lnSpc>
              <a:buFontTx/>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写                                发生</a:t>
            </a:r>
            <a:r>
              <a:rPr lang="zh-CN" altLang="en-US" sz="2800" b="1">
                <a:latin typeface="Times New Roman" panose="02020603050405020304" pitchFamily="18" charset="0"/>
                <a:ea typeface="华文新魏" panose="02010800040101010101" pitchFamily="2" charset="-122"/>
                <a:cs typeface="Times New Roman" panose="02020603050405020304" pitchFamily="18" charset="0"/>
              </a:rPr>
              <a:t>酯化反应生成环酯的方程式。</a:t>
            </a:r>
            <a:endParaRPr lang="zh-CN" altLang="en-US" sz="28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8" name="组合 41"/>
          <p:cNvGrpSpPr/>
          <p:nvPr>
            <p:custDataLst>
              <p:tags r:id="rId10"/>
            </p:custDataLst>
          </p:nvPr>
        </p:nvGrpSpPr>
        <p:grpSpPr>
          <a:xfrm>
            <a:off x="598114" y="713661"/>
            <a:ext cx="2766060" cy="1261601"/>
            <a:chOff x="19185116" y="4734323"/>
            <a:chExt cx="4459216" cy="1619220"/>
          </a:xfrm>
        </p:grpSpPr>
        <p:sp>
          <p:nvSpPr>
            <p:cNvPr id="19" name="Rectangle 12"/>
            <p:cNvSpPr/>
            <p:nvPr>
              <p:custDataLst>
                <p:tags r:id="rId11"/>
              </p:custDataLst>
            </p:nvPr>
          </p:nvSpPr>
          <p:spPr>
            <a:xfrm>
              <a:off x="19185116" y="4734323"/>
              <a:ext cx="4459216" cy="944585"/>
            </a:xfrm>
            <a:prstGeom prst="rect">
              <a:avLst/>
            </a:prstGeom>
            <a:noFill/>
            <a:ln w="19050">
              <a:noFill/>
              <a:miter lim="800000"/>
            </a:ln>
          </p:spPr>
          <p:txBody>
            <a:bodyPr wrap="square" lIns="91412" tIns="45705" rIns="91412" bIns="45705"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50000"/>
                </a:lnSpc>
              </a:pPr>
              <a:r>
                <a:rPr lang="en-US" altLang="zh-CN"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2800" baseline="-250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-CH-COOH</a:t>
              </a:r>
              <a:endParaRPr lang="en-US" altLang="zh-CN"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20" name="组合 43"/>
            <p:cNvGrpSpPr/>
            <p:nvPr>
              <p:custDataLst>
                <p:tags r:id="rId12"/>
              </p:custDataLst>
            </p:nvPr>
          </p:nvGrpSpPr>
          <p:grpSpPr>
            <a:xfrm>
              <a:off x="20394450" y="5408958"/>
              <a:ext cx="1893136" cy="944585"/>
              <a:chOff x="20440404" y="6620935"/>
              <a:chExt cx="1893136" cy="944585"/>
            </a:xfrm>
          </p:grpSpPr>
          <p:sp>
            <p:nvSpPr>
              <p:cNvPr id="21" name="Rectangle 13"/>
              <p:cNvSpPr/>
              <p:nvPr>
                <p:custDataLst>
                  <p:tags r:id="rId13"/>
                </p:custDataLst>
              </p:nvPr>
            </p:nvSpPr>
            <p:spPr>
              <a:xfrm>
                <a:off x="20440404" y="6620935"/>
                <a:ext cx="1893136" cy="944585"/>
              </a:xfrm>
              <a:prstGeom prst="rect">
                <a:avLst/>
              </a:prstGeom>
              <a:noFill/>
              <a:ln w="19050">
                <a:noFill/>
                <a:miter lim="800000"/>
              </a:ln>
            </p:spPr>
            <p:txBody>
              <a:bodyPr wrap="square" lIns="91412" tIns="45705" rIns="91412" bIns="45705"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nSpc>
                    <a:spcPct val="150000"/>
                  </a:lnSpc>
                </a:pPr>
                <a:r>
                  <a:rPr lang="en-US" altLang="zh-CN"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2800">
                  <a:solidFill>
                    <a:schemeClr val="tx1"/>
                  </a:solidFill>
                  <a:latin typeface="Times New Roman" panose="02020603050405020304" pitchFamily="18" charset="0"/>
                  <a:ea typeface="华文新魏" panose="02010800040101010101" pitchFamily="2" charset="-122"/>
                  <a:cs typeface="Times New Roman" panose="02020603050405020304" pitchFamily="18" charset="0"/>
                </a:endParaRPr>
              </a:p>
            </p:txBody>
          </p:sp>
          <p:cxnSp>
            <p:nvCxnSpPr>
              <p:cNvPr id="22" name="Line 14"/>
              <p:cNvCxnSpPr/>
              <p:nvPr>
                <p:custDataLst>
                  <p:tags r:id="rId14"/>
                </p:custDataLst>
              </p:nvPr>
            </p:nvCxnSpPr>
            <p:spPr>
              <a:xfrm>
                <a:off x="20751961" y="6682389"/>
                <a:ext cx="2901" cy="317912"/>
              </a:xfrm>
              <a:prstGeom prst="line">
                <a:avLst/>
              </a:prstGeom>
              <a:noFill/>
              <a:ln w="28575">
                <a:solidFill>
                  <a:schemeClr val="tx1"/>
                </a:solidFill>
                <a:round/>
              </a:ln>
            </p:spPr>
          </p:cxnSp>
        </p:grpSp>
      </p:grpSp>
      <p:grpSp>
        <p:nvGrpSpPr>
          <p:cNvPr id="11" name="组合 10"/>
          <p:cNvGrpSpPr/>
          <p:nvPr>
            <p:custDataLst>
              <p:tags r:id="rId15"/>
            </p:custDataLst>
          </p:nvPr>
        </p:nvGrpSpPr>
        <p:grpSpPr>
          <a:xfrm>
            <a:off x="666477" y="5305913"/>
            <a:ext cx="9595123" cy="1247775"/>
            <a:chOff x="666477" y="5305913"/>
            <a:chExt cx="9595123" cy="1247775"/>
          </a:xfrm>
        </p:grpSpPr>
        <p:pic>
          <p:nvPicPr>
            <p:cNvPr id="2" name="图片 1"/>
            <p:cNvPicPr>
              <a:picLocks noChangeAspect="1"/>
            </p:cNvPicPr>
            <p:nvPr>
              <p:custDataLst>
                <p:tags r:id="rId16"/>
              </p:custDataLst>
            </p:nvPr>
          </p:nvPicPr>
          <p:blipFill>
            <a:blip r:embed="rId17"/>
            <a:stretch>
              <a:fillRect/>
            </a:stretch>
          </p:blipFill>
          <p:spPr>
            <a:xfrm>
              <a:off x="666477" y="5305913"/>
              <a:ext cx="8439150" cy="1247775"/>
            </a:xfrm>
            <a:prstGeom prst="rect">
              <a:avLst/>
            </a:prstGeom>
          </p:spPr>
        </p:pic>
        <p:pic>
          <p:nvPicPr>
            <p:cNvPr id="10" name="图片 9"/>
            <p:cNvPicPr>
              <a:picLocks noChangeAspect="1"/>
            </p:cNvPicPr>
            <p:nvPr>
              <p:custDataLst>
                <p:tags r:id="rId18"/>
              </p:custDataLst>
            </p:nvPr>
          </p:nvPicPr>
          <p:blipFill>
            <a:blip r:embed="rId19"/>
            <a:stretch>
              <a:fillRect/>
            </a:stretch>
          </p:blipFill>
          <p:spPr>
            <a:xfrm>
              <a:off x="9247187" y="5661279"/>
              <a:ext cx="1014413" cy="537042"/>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99107" y="691463"/>
            <a:ext cx="10880470" cy="738664"/>
          </a:xfrm>
          <a:prstGeom prst="rect">
            <a:avLst/>
          </a:prstGeom>
        </p:spPr>
        <p:txBody>
          <a:bodyPr wrap="square">
            <a:spAutoFit/>
          </a:bodyPr>
          <a:lstStyle/>
          <a:p>
            <a:pPr>
              <a:lnSpc>
                <a:spcPct val="150000"/>
              </a:lnSpc>
            </a:pP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2800" b="1" smtClean="0">
                <a:latin typeface="Times New Roman" panose="02020603050405020304" pitchFamily="18" charset="0"/>
                <a:ea typeface="华文新魏" panose="02010800040101010101" pitchFamily="2" charset="-122"/>
                <a:cs typeface="Times New Roman" panose="02020603050405020304" pitchFamily="18" charset="0"/>
              </a:rPr>
              <a:t>5</a:t>
            </a:r>
            <a:r>
              <a:rPr lang="zh-CN" altLang="en-US" sz="2800" b="1" smtClean="0">
                <a:latin typeface="Times New Roman" panose="02020603050405020304" pitchFamily="18" charset="0"/>
                <a:ea typeface="华文新魏" panose="02010800040101010101" pitchFamily="2" charset="-122"/>
                <a:cs typeface="Times New Roman" panose="02020603050405020304" pitchFamily="18" charset="0"/>
              </a:rPr>
              <a:t>）生成聚酯：</a:t>
            </a:r>
            <a:endParaRPr lang="en-US" altLang="zh-CN" sz="28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 name="组合 2"/>
          <p:cNvGrpSpPr/>
          <p:nvPr>
            <p:custDataLst>
              <p:tags r:id="rId2"/>
            </p:custDataLst>
          </p:nvPr>
        </p:nvGrpSpPr>
        <p:grpSpPr>
          <a:xfrm>
            <a:off x="1697291" y="2915549"/>
            <a:ext cx="5572359" cy="1320561"/>
            <a:chOff x="1150828" y="3395005"/>
            <a:chExt cx="5572359" cy="1320561"/>
          </a:xfrm>
        </p:grpSpPr>
        <p:sp>
          <p:nvSpPr>
            <p:cNvPr id="4" name="Rectangle 23"/>
            <p:cNvSpPr/>
            <p:nvPr>
              <p:custDataLst>
                <p:tags r:id="rId3"/>
              </p:custDataLst>
            </p:nvPr>
          </p:nvSpPr>
          <p:spPr>
            <a:xfrm>
              <a:off x="1150828" y="3506785"/>
              <a:ext cx="5572359" cy="584775"/>
            </a:xfrm>
            <a:prstGeom prst="rect">
              <a:avLst/>
            </a:prstGeom>
            <a:noFill/>
            <a:ln w="9525">
              <a:noFill/>
            </a:ln>
          </p:spPr>
          <p:txBody>
            <a:bodyPr wrap="none" anchor="t">
              <a:spAutoFit/>
            </a:bodyPr>
            <a:lstStyle/>
            <a:p>
              <a:r>
                <a:rPr lang="en-US" altLang="zh-CN">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H−O−CH</a:t>
              </a:r>
              <a:r>
                <a:rPr lang="en-US" altLang="zh-CN" sz="32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32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O−C−C−OH</a:t>
              </a:r>
              <a:endParaRPr lang="en-US" altLang="zh-CN" sz="20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5" name="AutoShape 38"/>
            <p:cNvSpPr/>
            <p:nvPr>
              <p:custDataLst>
                <p:tags r:id="rId4"/>
              </p:custDataLst>
            </p:nvPr>
          </p:nvSpPr>
          <p:spPr>
            <a:xfrm>
              <a:off x="1770178" y="3395005"/>
              <a:ext cx="204470" cy="733869"/>
            </a:xfrm>
            <a:prstGeom prst="leftBracket">
              <a:avLst>
                <a:gd name="adj" fmla="val 0"/>
              </a:avLst>
            </a:prstGeom>
            <a:noFill/>
            <a:ln w="28575" cap="flat" cmpd="sng">
              <a:solidFill>
                <a:schemeClr val="tx1"/>
              </a:solidFill>
              <a:prstDash val="solid"/>
              <a:round/>
              <a:headEnd type="none" w="med" len="med"/>
              <a:tailEnd type="none" w="med" len="med"/>
            </a:ln>
          </p:spPr>
          <p:txBody>
            <a:bodyPr wrap="none" anchor="ctr"/>
            <a:lstStyle/>
            <a:p>
              <a:endParaRPr lang="zh-CN" altLang="en-US">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6" name="AutoShape 38"/>
            <p:cNvSpPr/>
            <p:nvPr>
              <p:custDataLst>
                <p:tags r:id="rId5"/>
              </p:custDataLst>
            </p:nvPr>
          </p:nvSpPr>
          <p:spPr>
            <a:xfrm flipH="1">
              <a:off x="5761376" y="3395005"/>
              <a:ext cx="212090" cy="733869"/>
            </a:xfrm>
            <a:prstGeom prst="leftBracket">
              <a:avLst>
                <a:gd name="adj" fmla="val 0"/>
              </a:avLst>
            </a:prstGeom>
            <a:noFill/>
            <a:ln w="28575" cap="flat" cmpd="sng">
              <a:solidFill>
                <a:schemeClr val="tx1"/>
              </a:solidFill>
              <a:prstDash val="solid"/>
              <a:round/>
              <a:headEnd type="none" w="med" len="med"/>
              <a:tailEnd type="none" w="med" len="med"/>
            </a:ln>
          </p:spPr>
          <p:txBody>
            <a:bodyPr wrap="none" anchor="ctr"/>
            <a:lstStyle/>
            <a:p>
              <a:endParaRPr lang="zh-CN" altLang="en-US">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7" name="矩形 6"/>
            <p:cNvSpPr/>
            <p:nvPr>
              <p:custDataLst>
                <p:tags r:id="rId6"/>
              </p:custDataLst>
            </p:nvPr>
          </p:nvSpPr>
          <p:spPr>
            <a:xfrm>
              <a:off x="5943155" y="3721858"/>
              <a:ext cx="412292" cy="584775"/>
            </a:xfrm>
            <a:prstGeom prst="rect">
              <a:avLst/>
            </a:prstGeom>
          </p:spPr>
          <p:txBody>
            <a:bodyPr wrap="none">
              <a:spAutoFit/>
            </a:bodyPr>
            <a:lstStyle/>
            <a:p>
              <a:r>
                <a:rPr lang="en-US" altLang="zh-CN" sz="3200" b="1" i="1">
                  <a:latin typeface="Times New Roman" panose="02020603050405020304" pitchFamily="18" charset="0"/>
                  <a:ea typeface="华文新魏" panose="02010800040101010101" pitchFamily="2" charset="-122"/>
                  <a:cs typeface="Times New Roman" panose="02020603050405020304" pitchFamily="18" charset="0"/>
                </a:rPr>
                <a:t>n</a:t>
              </a:r>
              <a:endParaRPr lang="zh-CN" altLang="en-US" sz="3200">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8" name="组合 7"/>
            <p:cNvGrpSpPr/>
            <p:nvPr>
              <p:custDataLst>
                <p:tags r:id="rId7"/>
              </p:custDataLst>
            </p:nvPr>
          </p:nvGrpSpPr>
          <p:grpSpPr>
            <a:xfrm>
              <a:off x="4876121" y="3967693"/>
              <a:ext cx="503664" cy="731585"/>
              <a:chOff x="2681443" y="5322331"/>
              <a:chExt cx="503664" cy="731585"/>
            </a:xfrm>
          </p:grpSpPr>
          <p:grpSp>
            <p:nvGrpSpPr>
              <p:cNvPr id="14" name="组合 13"/>
              <p:cNvGrpSpPr/>
              <p:nvPr>
                <p:custDataLst>
                  <p:tags r:id="rId8"/>
                </p:custDataLst>
              </p:nvPr>
            </p:nvGrpSpPr>
            <p:grpSpPr>
              <a:xfrm rot="16200000">
                <a:off x="2787916" y="5415081"/>
                <a:ext cx="291465" cy="105966"/>
                <a:chOff x="1879600" y="1806654"/>
                <a:chExt cx="291465" cy="105966"/>
              </a:xfrm>
            </p:grpSpPr>
            <p:cxnSp>
              <p:nvCxnSpPr>
                <p:cNvPr id="16" name="直接连接符 15"/>
                <p:cNvCxnSpPr/>
                <p:nvPr>
                  <p:custDataLst>
                    <p:tags r:id="rId9"/>
                  </p:custDataLst>
                </p:nvPr>
              </p:nvCxnSpPr>
              <p:spPr>
                <a:xfrm>
                  <a:off x="1879600" y="1806654"/>
                  <a:ext cx="29146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0"/>
                  </p:custDataLst>
                </p:nvPr>
              </p:nvCxnSpPr>
              <p:spPr>
                <a:xfrm>
                  <a:off x="1879600" y="1912620"/>
                  <a:ext cx="29146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5" name="矩形 14"/>
              <p:cNvSpPr/>
              <p:nvPr>
                <p:custDataLst>
                  <p:tags r:id="rId11"/>
                </p:custDataLst>
              </p:nvPr>
            </p:nvSpPr>
            <p:spPr>
              <a:xfrm>
                <a:off x="2681443" y="5469141"/>
                <a:ext cx="503664" cy="584775"/>
              </a:xfrm>
              <a:prstGeom prst="rect">
                <a:avLst/>
              </a:prstGeom>
              <a:ln>
                <a:noFill/>
              </a:ln>
            </p:spPr>
            <p:txBody>
              <a:bodyPr wrap="none">
                <a:spAutoFit/>
              </a:bodyPr>
              <a:lstStyle/>
              <a:p>
                <a:pPr>
                  <a:spcBef>
                    <a:spcPct val="50000"/>
                  </a:spcBef>
                </a:pP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3600">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9" name="组合 8"/>
            <p:cNvGrpSpPr/>
            <p:nvPr>
              <p:custDataLst>
                <p:tags r:id="rId12"/>
              </p:custDataLst>
            </p:nvPr>
          </p:nvGrpSpPr>
          <p:grpSpPr>
            <a:xfrm>
              <a:off x="5402338" y="3974149"/>
              <a:ext cx="503664" cy="741417"/>
              <a:chOff x="2720771" y="5322331"/>
              <a:chExt cx="503664" cy="741417"/>
            </a:xfrm>
          </p:grpSpPr>
          <p:grpSp>
            <p:nvGrpSpPr>
              <p:cNvPr id="10" name="组合 9"/>
              <p:cNvGrpSpPr/>
              <p:nvPr>
                <p:custDataLst>
                  <p:tags r:id="rId13"/>
                </p:custDataLst>
              </p:nvPr>
            </p:nvGrpSpPr>
            <p:grpSpPr>
              <a:xfrm rot="16200000">
                <a:off x="2817412" y="5424913"/>
                <a:ext cx="291465" cy="86302"/>
                <a:chOff x="1879600" y="1845982"/>
                <a:chExt cx="291465" cy="86302"/>
              </a:xfrm>
            </p:grpSpPr>
            <p:cxnSp>
              <p:nvCxnSpPr>
                <p:cNvPr id="12" name="直接连接符 11"/>
                <p:cNvCxnSpPr/>
                <p:nvPr>
                  <p:custDataLst>
                    <p:tags r:id="rId14"/>
                  </p:custDataLst>
                </p:nvPr>
              </p:nvCxnSpPr>
              <p:spPr>
                <a:xfrm>
                  <a:off x="1879600" y="1845982"/>
                  <a:ext cx="29146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5"/>
                  </p:custDataLst>
                </p:nvPr>
              </p:nvCxnSpPr>
              <p:spPr>
                <a:xfrm>
                  <a:off x="1879600" y="1932284"/>
                  <a:ext cx="291465"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1" name="矩形 10"/>
              <p:cNvSpPr/>
              <p:nvPr>
                <p:custDataLst>
                  <p:tags r:id="rId16"/>
                </p:custDataLst>
              </p:nvPr>
            </p:nvSpPr>
            <p:spPr>
              <a:xfrm>
                <a:off x="2720771" y="5478973"/>
                <a:ext cx="503664" cy="584775"/>
              </a:xfrm>
              <a:prstGeom prst="rect">
                <a:avLst/>
              </a:prstGeom>
              <a:ln>
                <a:noFill/>
              </a:ln>
            </p:spPr>
            <p:txBody>
              <a:bodyPr wrap="none">
                <a:spAutoFit/>
              </a:bodyPr>
              <a:lstStyle/>
              <a:p>
                <a:pPr>
                  <a:spcBef>
                    <a:spcPct val="50000"/>
                  </a:spcBef>
                </a:pP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3600">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18" name="Text Box 26"/>
          <p:cNvSpPr txBox="1"/>
          <p:nvPr>
            <p:custDataLst>
              <p:tags r:id="rId17"/>
            </p:custDataLst>
          </p:nvPr>
        </p:nvSpPr>
        <p:spPr>
          <a:xfrm>
            <a:off x="7235457" y="3027328"/>
            <a:ext cx="2790144" cy="584775"/>
          </a:xfrm>
          <a:prstGeom prst="rect">
            <a:avLst/>
          </a:prstGeom>
          <a:noFill/>
          <a:ln w="9525">
            <a:noFill/>
          </a:ln>
        </p:spPr>
        <p:txBody>
          <a:bodyPr wrap="square" anchor="t">
            <a:spAutoFit/>
          </a:bodyPr>
          <a:lstStyle/>
          <a:p>
            <a:pPr>
              <a:spcBef>
                <a:spcPct val="50000"/>
              </a:spcBef>
            </a:pPr>
            <a:r>
              <a:rPr lang="zh-CN" altLang="en-US" sz="32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i="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−1) </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32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32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19" name="组合 18"/>
          <p:cNvGrpSpPr/>
          <p:nvPr>
            <p:custDataLst>
              <p:tags r:id="rId18"/>
            </p:custDataLst>
          </p:nvPr>
        </p:nvGrpSpPr>
        <p:grpSpPr>
          <a:xfrm>
            <a:off x="631008" y="1574717"/>
            <a:ext cx="8755563" cy="984885"/>
            <a:chOff x="456124" y="1695724"/>
            <a:chExt cx="8755563" cy="984885"/>
          </a:xfrm>
        </p:grpSpPr>
        <p:sp>
          <p:nvSpPr>
            <p:cNvPr id="20" name="Rectangle 13"/>
            <p:cNvSpPr/>
            <p:nvPr>
              <p:custDataLst>
                <p:tags r:id="rId19"/>
              </p:custDataLst>
            </p:nvPr>
          </p:nvSpPr>
          <p:spPr>
            <a:xfrm>
              <a:off x="456124" y="1895779"/>
              <a:ext cx="7951789" cy="584775"/>
            </a:xfrm>
            <a:prstGeom prst="rect">
              <a:avLst/>
            </a:prstGeom>
            <a:noFill/>
            <a:ln w="9525">
              <a:noFill/>
            </a:ln>
          </p:spPr>
          <p:txBody>
            <a:bodyPr wrap="square" anchor="t">
              <a:spAutoFit/>
            </a:bodyPr>
            <a:lstStyle/>
            <a:p>
              <a:r>
                <a:rPr lang="en-US" altLang="zh-CN" sz="3200" b="1" i="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a:t>
              </a:r>
              <a:r>
                <a:rPr lang="en-US" altLang="zh-CN" sz="32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HO−CH</a:t>
              </a:r>
              <a:r>
                <a:rPr lang="en-US" altLang="zh-CN" sz="32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32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 </a:t>
              </a:r>
              <a:r>
                <a:rPr lang="zh-CN" altLang="en-US" sz="3200" b="1" smtClean="0">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i="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n</a:t>
              </a: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 HOOC−COOH</a:t>
              </a:r>
              <a:endParaRPr lang="en-US" altLang="zh-CN" sz="32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21" name="组合 20"/>
            <p:cNvGrpSpPr/>
            <p:nvPr>
              <p:custDataLst>
                <p:tags r:id="rId20"/>
              </p:custDataLst>
            </p:nvPr>
          </p:nvGrpSpPr>
          <p:grpSpPr>
            <a:xfrm>
              <a:off x="8103691" y="1695724"/>
              <a:ext cx="1107996" cy="984885"/>
              <a:chOff x="1476983" y="3677882"/>
              <a:chExt cx="1107996" cy="984885"/>
            </a:xfrm>
          </p:grpSpPr>
          <p:sp>
            <p:nvSpPr>
              <p:cNvPr id="22" name="Text Box 14"/>
              <p:cNvSpPr txBox="1">
                <a:spLocks noChangeArrowheads="1"/>
              </p:cNvSpPr>
              <p:nvPr>
                <p:custDataLst>
                  <p:tags r:id="rId21"/>
                </p:custDataLst>
              </p:nvPr>
            </p:nvSpPr>
            <p:spPr bwMode="auto">
              <a:xfrm>
                <a:off x="1476983" y="3677882"/>
                <a:ext cx="110799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ts val="1200"/>
                  </a:spcBef>
                </a:pPr>
                <a:r>
                  <a:rPr lang="zh-CN" altLang="en-US" sz="2400" b="1">
                    <a:latin typeface="Times New Roman" panose="02020603050405020304" pitchFamily="18" charset="0"/>
                    <a:ea typeface="华文新魏" panose="02010800040101010101" pitchFamily="2" charset="-122"/>
                    <a:cs typeface="Times New Roman" panose="02020603050405020304" pitchFamily="18" charset="0"/>
                  </a:rPr>
                  <a:t>浓</a:t>
                </a:r>
                <a:r>
                  <a:rPr lang="zh-CN" altLang="en-US" sz="2400" b="1" smtClean="0">
                    <a:latin typeface="Times New Roman" panose="02020603050405020304" pitchFamily="18" charset="0"/>
                    <a:ea typeface="华文新魏" panose="02010800040101010101" pitchFamily="2" charset="-122"/>
                    <a:cs typeface="Times New Roman" panose="02020603050405020304" pitchFamily="18" charset="0"/>
                  </a:rPr>
                  <a:t>硫酸</a:t>
                </a:r>
                <a:endParaRPr lang="en-US" altLang="zh-CN" sz="2400" b="1" smtClean="0">
                  <a:latin typeface="Times New Roman" panose="02020603050405020304" pitchFamily="18" charset="0"/>
                  <a:ea typeface="华文新魏" panose="02010800040101010101" pitchFamily="2" charset="-122"/>
                  <a:cs typeface="Times New Roman" panose="02020603050405020304" pitchFamily="18" charset="0"/>
                </a:endParaRPr>
              </a:p>
              <a:p>
                <a:pPr algn="ctr">
                  <a:spcBef>
                    <a:spcPts val="1200"/>
                  </a:spcBef>
                </a:pPr>
                <a:r>
                  <a:rPr lang="el-GR" altLang="zh-CN" sz="2400" b="1" smtClean="0">
                    <a:latin typeface="Times New Roman" panose="02020603050405020304" pitchFamily="18" charset="0"/>
                    <a:ea typeface="华文新魏" panose="02010800040101010101" pitchFamily="2" charset="-122"/>
                    <a:cs typeface="Times New Roman" panose="02020603050405020304" pitchFamily="18" charset="0"/>
                  </a:rPr>
                  <a:t>Δ</a:t>
                </a:r>
                <a:endParaRPr lang="zh-CN" altLang="en-US" sz="2400" b="1">
                  <a:latin typeface="Times New Roman" panose="02020603050405020304" pitchFamily="18" charset="0"/>
                  <a:ea typeface="华文新魏" panose="02010800040101010101" pitchFamily="2" charset="-122"/>
                  <a:cs typeface="Times New Roman" panose="02020603050405020304" pitchFamily="18" charset="0"/>
                </a:endParaRPr>
              </a:p>
            </p:txBody>
          </p:sp>
          <p:graphicFrame>
            <p:nvGraphicFramePr>
              <p:cNvPr id="23" name="对象 22"/>
              <p:cNvGraphicFramePr>
                <a:graphicFrameLocks noChangeAspect="1"/>
              </p:cNvGraphicFramePr>
              <p:nvPr>
                <p:custDataLst>
                  <p:tags r:id="rId22"/>
                </p:custDataLst>
              </p:nvPr>
            </p:nvGraphicFramePr>
            <p:xfrm>
              <a:off x="1476983" y="4084269"/>
              <a:ext cx="1107996" cy="266873"/>
            </p:xfrm>
            <a:graphic>
              <a:graphicData uri="http://schemas.openxmlformats.org/presentationml/2006/ole">
                <mc:AlternateContent xmlns:mc="http://schemas.openxmlformats.org/markup-compatibility/2006">
                  <mc:Choice xmlns:v="urn:schemas-microsoft-com:vml" Requires="v">
                    <p:oleObj spid="_x0000_s1041" name="CS ChemDraw Drawing" r:id="rId23" imgW="888365" imgH="161290" progId="ChemDraw.Document.6.0">
                      <p:embed/>
                    </p:oleObj>
                  </mc:Choice>
                  <mc:Fallback>
                    <p:oleObj name="CS ChemDraw Drawing" r:id="rId23" imgW="888365" imgH="161290" progId="ChemDraw.Document.6.0">
                      <p:embed/>
                      <p:pic>
                        <p:nvPicPr>
                          <p:cNvPr id="0" name="OLE substitute image"/>
                          <p:cNvPicPr/>
                          <p:nvPr/>
                        </p:nvPicPr>
                        <p:blipFill>
                          <a:blip r:embed="rId24"/>
                          <a:stretch>
                            <a:fillRect/>
                          </a:stretch>
                        </p:blipFill>
                        <p:spPr>
                          <a:xfrm>
                            <a:off x="1476983" y="4084269"/>
                            <a:ext cx="1107996" cy="266873"/>
                          </a:xfrm>
                          <a:prstGeom prst="rect">
                            <a:avLst/>
                          </a:prstGeom>
                        </p:spPr>
                      </p:pic>
                    </p:oleObj>
                  </mc:Fallback>
                </mc:AlternateContent>
              </a:graphicData>
            </a:graphic>
          </p:graphicFrame>
        </p:grpSp>
      </p:grpSp>
      <p:cxnSp>
        <p:nvCxnSpPr>
          <p:cNvPr id="24" name="直接连接符 23"/>
          <p:cNvCxnSpPr/>
          <p:nvPr>
            <p:custDataLst>
              <p:tags r:id="rId25"/>
            </p:custDataLst>
          </p:nvPr>
        </p:nvCxnSpPr>
        <p:spPr>
          <a:xfrm>
            <a:off x="4228167" y="2330774"/>
            <a:ext cx="1865442"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6"/>
            </p:custDataLst>
          </p:nvPr>
        </p:nvCxnSpPr>
        <p:spPr>
          <a:xfrm>
            <a:off x="421242" y="2330774"/>
            <a:ext cx="1001661"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27"/>
            </p:custDataLst>
          </p:nvPr>
        </p:nvCxnSpPr>
        <p:spPr>
          <a:xfrm>
            <a:off x="7609324" y="2330774"/>
            <a:ext cx="1001661" cy="0"/>
          </a:xfrm>
          <a:prstGeom prst="line">
            <a:avLst/>
          </a:prstGeom>
          <a:ln w="38100">
            <a:solidFill>
              <a:schemeClr val="tx1"/>
            </a:solidFill>
            <a:prstDash val="sysDash"/>
          </a:ln>
        </p:spPr>
        <p:style>
          <a:lnRef idx="1">
            <a:schemeClr val="accent1"/>
          </a:lnRef>
          <a:fillRef idx="0">
            <a:schemeClr val="accent1"/>
          </a:fillRef>
          <a:effectRef idx="0">
            <a:schemeClr val="accent1"/>
          </a:effectRef>
          <a:fontRef idx="minor">
            <a:schemeClr val="tx1"/>
          </a:fontRef>
        </p:style>
      </p:cxnSp>
      <p:grpSp>
        <p:nvGrpSpPr>
          <p:cNvPr id="27" name="组合 26"/>
          <p:cNvGrpSpPr/>
          <p:nvPr>
            <p:custDataLst>
              <p:tags r:id="rId28"/>
            </p:custDataLst>
          </p:nvPr>
        </p:nvGrpSpPr>
        <p:grpSpPr>
          <a:xfrm>
            <a:off x="442521" y="4619502"/>
            <a:ext cx="4766953" cy="1140054"/>
            <a:chOff x="460994" y="4560216"/>
            <a:chExt cx="4766953" cy="1140054"/>
          </a:xfrm>
        </p:grpSpPr>
        <p:grpSp>
          <p:nvGrpSpPr>
            <p:cNvPr id="28" name="组合 27"/>
            <p:cNvGrpSpPr/>
            <p:nvPr>
              <p:custDataLst>
                <p:tags r:id="rId29"/>
              </p:custDataLst>
            </p:nvPr>
          </p:nvGrpSpPr>
          <p:grpSpPr>
            <a:xfrm>
              <a:off x="460994" y="4560216"/>
              <a:ext cx="4037495" cy="1140054"/>
              <a:chOff x="1284543" y="1630828"/>
              <a:chExt cx="4037495" cy="1140054"/>
            </a:xfrm>
          </p:grpSpPr>
          <p:sp>
            <p:nvSpPr>
              <p:cNvPr id="32" name="Rectangle 13"/>
              <p:cNvSpPr/>
              <p:nvPr>
                <p:custDataLst>
                  <p:tags r:id="rId30"/>
                </p:custDataLst>
              </p:nvPr>
            </p:nvSpPr>
            <p:spPr>
              <a:xfrm>
                <a:off x="1284543" y="1630828"/>
                <a:ext cx="4037495" cy="584775"/>
              </a:xfrm>
              <a:prstGeom prst="rect">
                <a:avLst/>
              </a:prstGeom>
              <a:noFill/>
              <a:ln w="9525">
                <a:noFill/>
              </a:ln>
            </p:spPr>
            <p:txBody>
              <a:bodyPr wrap="square" anchor="t">
                <a:spAutoFit/>
              </a:bodyPr>
              <a:lstStyle/>
              <a:p>
                <a:r>
                  <a:rPr lang="en-US" altLang="zh-CN" sz="3200" b="1" i="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 </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3200" b="1" baseline="-25000"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−CH−COOH</a:t>
                </a:r>
                <a:endParaRPr lang="en-US" altLang="zh-CN" sz="32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3" name="Line 11"/>
              <p:cNvSpPr/>
              <p:nvPr>
                <p:custDataLst>
                  <p:tags r:id="rId31"/>
                </p:custDataLst>
              </p:nvPr>
            </p:nvSpPr>
            <p:spPr>
              <a:xfrm flipH="1">
                <a:off x="2844254" y="2079771"/>
                <a:ext cx="0" cy="252000"/>
              </a:xfrm>
              <a:prstGeom prst="line">
                <a:avLst/>
              </a:prstGeom>
              <a:ln w="28575" cap="flat" cmpd="sng">
                <a:solidFill>
                  <a:srgbClr val="0000CC"/>
                </a:solidFill>
                <a:prstDash val="solid"/>
                <a:round/>
                <a:headEnd type="none" w="med" len="med"/>
                <a:tailEnd type="none" w="med" len="med"/>
              </a:ln>
            </p:spPr>
            <p:txBody>
              <a:bodyPr/>
              <a:lstStyle/>
              <a:p>
                <a:endParaRPr>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4" name="矩形 33"/>
              <p:cNvSpPr/>
              <p:nvPr>
                <p:custDataLst>
                  <p:tags r:id="rId32"/>
                </p:custDataLst>
              </p:nvPr>
            </p:nvSpPr>
            <p:spPr>
              <a:xfrm>
                <a:off x="2600456" y="2186107"/>
                <a:ext cx="822661" cy="584775"/>
              </a:xfrm>
              <a:prstGeom prst="rect">
                <a:avLst/>
              </a:prstGeom>
            </p:spPr>
            <p:txBody>
              <a:bodyPr wrap="none">
                <a:spAutoFit/>
              </a:bodyPr>
              <a:lstStyle/>
              <a:p>
                <a:r>
                  <a:rPr lang="en-US" altLang="zh-CN" sz="32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OH</a:t>
                </a:r>
                <a:endParaRPr lang="en-US" altLang="zh-CN" sz="32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nvGrpSpPr>
            <p:cNvPr id="29" name="组合 28"/>
            <p:cNvGrpSpPr/>
            <p:nvPr>
              <p:custDataLst>
                <p:tags r:id="rId33"/>
              </p:custDataLst>
            </p:nvPr>
          </p:nvGrpSpPr>
          <p:grpSpPr>
            <a:xfrm>
              <a:off x="4119951" y="4642716"/>
              <a:ext cx="1107996" cy="984885"/>
              <a:chOff x="1476983" y="3677882"/>
              <a:chExt cx="1107996" cy="984885"/>
            </a:xfrm>
          </p:grpSpPr>
          <p:sp>
            <p:nvSpPr>
              <p:cNvPr id="30" name="Text Box 14"/>
              <p:cNvSpPr txBox="1">
                <a:spLocks noChangeArrowheads="1"/>
              </p:cNvSpPr>
              <p:nvPr>
                <p:custDataLst>
                  <p:tags r:id="rId34"/>
                </p:custDataLst>
              </p:nvPr>
            </p:nvSpPr>
            <p:spPr bwMode="auto">
              <a:xfrm>
                <a:off x="1476983" y="3677882"/>
                <a:ext cx="1107996"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spcBef>
                    <a:spcPts val="1200"/>
                  </a:spcBef>
                </a:pPr>
                <a:r>
                  <a:rPr lang="zh-CN" altLang="en-US" sz="2400" b="1">
                    <a:latin typeface="Times New Roman" panose="02020603050405020304" pitchFamily="18" charset="0"/>
                    <a:ea typeface="华文新魏" panose="02010800040101010101" pitchFamily="2" charset="-122"/>
                    <a:cs typeface="Times New Roman" panose="02020603050405020304" pitchFamily="18" charset="0"/>
                  </a:rPr>
                  <a:t>浓</a:t>
                </a:r>
                <a:r>
                  <a:rPr lang="zh-CN" altLang="en-US" sz="2400" b="1" smtClean="0">
                    <a:latin typeface="Times New Roman" panose="02020603050405020304" pitchFamily="18" charset="0"/>
                    <a:ea typeface="华文新魏" panose="02010800040101010101" pitchFamily="2" charset="-122"/>
                    <a:cs typeface="Times New Roman" panose="02020603050405020304" pitchFamily="18" charset="0"/>
                  </a:rPr>
                  <a:t>硫酸</a:t>
                </a:r>
                <a:endParaRPr lang="en-US" altLang="zh-CN" sz="2400" b="1" smtClean="0">
                  <a:latin typeface="Times New Roman" panose="02020603050405020304" pitchFamily="18" charset="0"/>
                  <a:ea typeface="华文新魏" panose="02010800040101010101" pitchFamily="2" charset="-122"/>
                  <a:cs typeface="Times New Roman" panose="02020603050405020304" pitchFamily="18" charset="0"/>
                </a:endParaRPr>
              </a:p>
              <a:p>
                <a:pPr algn="ctr">
                  <a:spcBef>
                    <a:spcPts val="1200"/>
                  </a:spcBef>
                </a:pPr>
                <a:r>
                  <a:rPr lang="el-GR" altLang="zh-CN" sz="2400" b="1" smtClean="0">
                    <a:latin typeface="Times New Roman" panose="02020603050405020304" pitchFamily="18" charset="0"/>
                    <a:ea typeface="华文新魏" panose="02010800040101010101" pitchFamily="2" charset="-122"/>
                    <a:cs typeface="Times New Roman" panose="02020603050405020304" pitchFamily="18" charset="0"/>
                  </a:rPr>
                  <a:t>Δ</a:t>
                </a:r>
                <a:endParaRPr lang="zh-CN" altLang="en-US" sz="2400" b="1">
                  <a:latin typeface="Times New Roman" panose="02020603050405020304" pitchFamily="18" charset="0"/>
                  <a:ea typeface="华文新魏" panose="02010800040101010101" pitchFamily="2" charset="-122"/>
                  <a:cs typeface="Times New Roman" panose="02020603050405020304" pitchFamily="18" charset="0"/>
                </a:endParaRPr>
              </a:p>
            </p:txBody>
          </p:sp>
          <p:graphicFrame>
            <p:nvGraphicFramePr>
              <p:cNvPr id="31" name="对象 30"/>
              <p:cNvGraphicFramePr>
                <a:graphicFrameLocks noChangeAspect="1"/>
              </p:cNvGraphicFramePr>
              <p:nvPr>
                <p:custDataLst>
                  <p:tags r:id="rId35"/>
                </p:custDataLst>
              </p:nvPr>
            </p:nvGraphicFramePr>
            <p:xfrm>
              <a:off x="1476983" y="4084269"/>
              <a:ext cx="1107996" cy="266873"/>
            </p:xfrm>
            <a:graphic>
              <a:graphicData uri="http://schemas.openxmlformats.org/presentationml/2006/ole">
                <mc:AlternateContent xmlns:mc="http://schemas.openxmlformats.org/markup-compatibility/2006">
                  <mc:Choice xmlns:v="urn:schemas-microsoft-com:vml" Requires="v">
                    <p:oleObj spid="_x0000_s1042" name="CS ChemDraw Drawing" r:id="rId36" imgW="888365" imgH="161290" progId="ChemDraw.Document.6.0">
                      <p:embed/>
                    </p:oleObj>
                  </mc:Choice>
                  <mc:Fallback>
                    <p:oleObj name="CS ChemDraw Drawing" r:id="rId36" imgW="888365" imgH="161290" progId="ChemDraw.Document.6.0">
                      <p:embed/>
                      <p:pic>
                        <p:nvPicPr>
                          <p:cNvPr id="0" name="OLE substitute image"/>
                          <p:cNvPicPr/>
                          <p:nvPr/>
                        </p:nvPicPr>
                        <p:blipFill>
                          <a:blip r:embed="rId24"/>
                          <a:stretch>
                            <a:fillRect/>
                          </a:stretch>
                        </p:blipFill>
                        <p:spPr>
                          <a:xfrm>
                            <a:off x="1476983" y="4084269"/>
                            <a:ext cx="1107996" cy="266873"/>
                          </a:xfrm>
                          <a:prstGeom prst="rect">
                            <a:avLst/>
                          </a:prstGeom>
                        </p:spPr>
                      </p:pic>
                    </p:oleObj>
                  </mc:Fallback>
                </mc:AlternateContent>
              </a:graphicData>
            </a:graphic>
          </p:graphicFrame>
        </p:grpSp>
      </p:grpSp>
      <p:sp>
        <p:nvSpPr>
          <p:cNvPr id="35" name="Text Box 26"/>
          <p:cNvSpPr txBox="1"/>
          <p:nvPr>
            <p:custDataLst>
              <p:tags r:id="rId37"/>
            </p:custDataLst>
          </p:nvPr>
        </p:nvSpPr>
        <p:spPr>
          <a:xfrm>
            <a:off x="8563337" y="4835055"/>
            <a:ext cx="2465213" cy="584775"/>
          </a:xfrm>
          <a:prstGeom prst="rect">
            <a:avLst/>
          </a:prstGeom>
          <a:noFill/>
          <a:ln w="9525">
            <a:noFill/>
          </a:ln>
        </p:spPr>
        <p:txBody>
          <a:bodyPr wrap="square" anchor="t">
            <a:spAutoFit/>
          </a:bodyPr>
          <a:lstStyle/>
          <a:p>
            <a:pPr>
              <a:spcBef>
                <a:spcPct val="50000"/>
              </a:spcBef>
            </a:pPr>
            <a:r>
              <a:rPr lang="zh-CN" altLang="en-US"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3200" b="1" i="1">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n</a:t>
            </a:r>
            <a:r>
              <a:rPr lang="en-US" altLang="zh-CN" sz="3200" b="1">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a:t>
            </a:r>
            <a:r>
              <a:rPr lang="en-US" altLang="zh-CN" sz="3200" b="1" smtClean="0">
                <a:solidFill>
                  <a:srgbClr val="C00000"/>
                </a:solidFill>
                <a:latin typeface="Times New Roman" panose="02020603050405020304" pitchFamily="18" charset="0"/>
                <a:ea typeface="华文新魏" panose="02010800040101010101" pitchFamily="2" charset="-122"/>
                <a:cs typeface="Times New Roman" panose="02020603050405020304" pitchFamily="18" charset="0"/>
              </a:rPr>
              <a:t>1)</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H</a:t>
            </a:r>
            <a:r>
              <a:rPr lang="en-US" altLang="zh-CN" sz="3200" b="1" baseline="-25000" smtClean="0">
                <a:latin typeface="Times New Roman" panose="02020603050405020304" pitchFamily="18" charset="0"/>
                <a:ea typeface="华文新魏" panose="02010800040101010101" pitchFamily="2" charset="-122"/>
                <a:cs typeface="Times New Roman" panose="02020603050405020304" pitchFamily="18" charset="0"/>
              </a:rPr>
              <a:t>2</a:t>
            </a:r>
            <a:r>
              <a:rPr lang="en-US" altLang="zh-CN" sz="3200" b="1" smtClean="0">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3200" b="1">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36" name="组合 35"/>
          <p:cNvGrpSpPr/>
          <p:nvPr>
            <p:custDataLst>
              <p:tags r:id="rId38"/>
            </p:custDataLst>
          </p:nvPr>
        </p:nvGrpSpPr>
        <p:grpSpPr>
          <a:xfrm>
            <a:off x="5209474" y="4231613"/>
            <a:ext cx="3366627" cy="1764816"/>
            <a:chOff x="6239037" y="2625610"/>
            <a:chExt cx="3366627" cy="1764816"/>
          </a:xfrm>
        </p:grpSpPr>
        <p:grpSp>
          <p:nvGrpSpPr>
            <p:cNvPr id="37" name="组合 36"/>
            <p:cNvGrpSpPr/>
            <p:nvPr>
              <p:custDataLst>
                <p:tags r:id="rId39"/>
              </p:custDataLst>
            </p:nvPr>
          </p:nvGrpSpPr>
          <p:grpSpPr>
            <a:xfrm>
              <a:off x="6239037" y="2625610"/>
              <a:ext cx="3366627" cy="1488779"/>
              <a:chOff x="1240493" y="2842704"/>
              <a:chExt cx="3366627" cy="1488779"/>
            </a:xfrm>
          </p:grpSpPr>
          <p:sp>
            <p:nvSpPr>
              <p:cNvPr id="40" name="Rectangle 23"/>
              <p:cNvSpPr/>
              <p:nvPr>
                <p:custDataLst>
                  <p:tags r:id="rId40"/>
                </p:custDataLst>
              </p:nvPr>
            </p:nvSpPr>
            <p:spPr>
              <a:xfrm>
                <a:off x="1240493" y="3454321"/>
                <a:ext cx="3366627" cy="584775"/>
              </a:xfrm>
              <a:prstGeom prst="rect">
                <a:avLst/>
              </a:prstGeom>
              <a:noFill/>
              <a:ln w="9525">
                <a:noFill/>
              </a:ln>
            </p:spPr>
            <p:txBody>
              <a:bodyPr wrap="none" anchor="t">
                <a:spAutoFit/>
              </a:bodyPr>
              <a:lstStyle/>
              <a:p>
                <a:r>
                  <a:rPr lang="en-US" altLang="zh-CN">
                    <a:latin typeface="Times New Roman" panose="02020603050405020304" pitchFamily="18" charset="0"/>
                    <a:ea typeface="华文新魏" panose="02010800040101010101" pitchFamily="2" charset="-122"/>
                    <a:cs typeface="Times New Roman" panose="02020603050405020304" pitchFamily="18" charset="0"/>
                  </a:rPr>
                  <a:t> </a:t>
                </a: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H−O−CH−C−OH</a:t>
                </a:r>
                <a:endParaRPr lang="en-US" altLang="zh-CN" sz="20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1" name="AutoShape 38"/>
              <p:cNvSpPr/>
              <p:nvPr>
                <p:custDataLst>
                  <p:tags r:id="rId41"/>
                </p:custDataLst>
              </p:nvPr>
            </p:nvSpPr>
            <p:spPr>
              <a:xfrm>
                <a:off x="1827530" y="3453997"/>
                <a:ext cx="175984" cy="587977"/>
              </a:xfrm>
              <a:prstGeom prst="leftBracket">
                <a:avLst>
                  <a:gd name="adj" fmla="val 0"/>
                </a:avLst>
              </a:prstGeom>
              <a:noFill/>
              <a:ln w="28575" cap="flat" cmpd="sng">
                <a:solidFill>
                  <a:srgbClr val="0000CC"/>
                </a:solidFill>
                <a:prstDash val="solid"/>
                <a:round/>
                <a:headEnd type="none" w="med" len="med"/>
                <a:tailEnd type="none" w="med" len="med"/>
              </a:ln>
            </p:spPr>
            <p:txBody>
              <a:bodyPr wrap="none" anchor="ctr"/>
              <a:lstStyle/>
              <a:p>
                <a:endParaRPr lang="zh-CN" altLang="en-US">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2" name="AutoShape 38"/>
              <p:cNvSpPr/>
              <p:nvPr>
                <p:custDataLst>
                  <p:tags r:id="rId42"/>
                </p:custDataLst>
              </p:nvPr>
            </p:nvSpPr>
            <p:spPr>
              <a:xfrm flipH="1">
                <a:off x="3620059" y="3453997"/>
                <a:ext cx="156882" cy="587977"/>
              </a:xfrm>
              <a:prstGeom prst="leftBracket">
                <a:avLst>
                  <a:gd name="adj" fmla="val 0"/>
                </a:avLst>
              </a:prstGeom>
              <a:noFill/>
              <a:ln w="28575" cap="flat" cmpd="sng">
                <a:solidFill>
                  <a:srgbClr val="0000CC"/>
                </a:solidFill>
                <a:prstDash val="solid"/>
                <a:round/>
                <a:headEnd type="none" w="med" len="med"/>
                <a:tailEnd type="none" w="med" len="med"/>
              </a:ln>
            </p:spPr>
            <p:txBody>
              <a:bodyPr wrap="none" anchor="ctr"/>
              <a:lstStyle/>
              <a:p>
                <a:endParaRPr lang="zh-CN" altLang="en-US">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43" name="矩形 42"/>
              <p:cNvSpPr/>
              <p:nvPr>
                <p:custDataLst>
                  <p:tags r:id="rId43"/>
                </p:custDataLst>
              </p:nvPr>
            </p:nvSpPr>
            <p:spPr>
              <a:xfrm>
                <a:off x="3735365" y="3746708"/>
                <a:ext cx="412292" cy="584775"/>
              </a:xfrm>
              <a:prstGeom prst="rect">
                <a:avLst/>
              </a:prstGeom>
            </p:spPr>
            <p:txBody>
              <a:bodyPr wrap="none">
                <a:spAutoFit/>
              </a:bodyPr>
              <a:lstStyle/>
              <a:p>
                <a:r>
                  <a:rPr lang="en-US" altLang="zh-CN" sz="3200" b="1" i="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n</a:t>
                </a:r>
                <a:endParaRPr lang="zh-CN" altLang="en-US" sz="32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nvGrpSpPr>
              <p:cNvPr id="44" name="组合 43"/>
              <p:cNvGrpSpPr/>
              <p:nvPr>
                <p:custDataLst>
                  <p:tags r:id="rId44"/>
                </p:custDataLst>
              </p:nvPr>
            </p:nvGrpSpPr>
            <p:grpSpPr>
              <a:xfrm>
                <a:off x="3264088" y="2842704"/>
                <a:ext cx="503663" cy="759278"/>
                <a:chOff x="1069410" y="4197342"/>
                <a:chExt cx="503663" cy="759278"/>
              </a:xfrm>
            </p:grpSpPr>
            <p:grpSp>
              <p:nvGrpSpPr>
                <p:cNvPr id="45" name="组合 44"/>
                <p:cNvGrpSpPr/>
                <p:nvPr>
                  <p:custDataLst>
                    <p:tags r:id="rId45"/>
                  </p:custDataLst>
                </p:nvPr>
              </p:nvGrpSpPr>
              <p:grpSpPr>
                <a:xfrm rot="16200000">
                  <a:off x="1169414" y="4760554"/>
                  <a:ext cx="296273" cy="95860"/>
                  <a:chOff x="2536778" y="195607"/>
                  <a:chExt cx="296273" cy="95860"/>
                </a:xfrm>
              </p:grpSpPr>
              <p:cxnSp>
                <p:nvCxnSpPr>
                  <p:cNvPr id="47" name="直接连接符 46"/>
                  <p:cNvCxnSpPr/>
                  <p:nvPr>
                    <p:custDataLst>
                      <p:tags r:id="rId46"/>
                    </p:custDataLst>
                  </p:nvPr>
                </p:nvCxnSpPr>
                <p:spPr>
                  <a:xfrm>
                    <a:off x="2541586" y="291467"/>
                    <a:ext cx="291465" cy="0"/>
                  </a:xfrm>
                  <a:prstGeom prst="line">
                    <a:avLst/>
                  </a:prstGeom>
                  <a:ln w="28575">
                    <a:solidFill>
                      <a:srgbClr val="0000CC"/>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custDataLst>
                      <p:tags r:id="rId47"/>
                    </p:custDataLst>
                  </p:nvPr>
                </p:nvCxnSpPr>
                <p:spPr>
                  <a:xfrm>
                    <a:off x="2536778" y="195607"/>
                    <a:ext cx="291465" cy="0"/>
                  </a:xfrm>
                  <a:prstGeom prst="line">
                    <a:avLst/>
                  </a:prstGeom>
                  <a:ln w="28575">
                    <a:solidFill>
                      <a:srgbClr val="0000CC"/>
                    </a:solidFill>
                  </a:ln>
                </p:spPr>
                <p:style>
                  <a:lnRef idx="1">
                    <a:schemeClr val="accent1"/>
                  </a:lnRef>
                  <a:fillRef idx="0">
                    <a:schemeClr val="accent1"/>
                  </a:fillRef>
                  <a:effectRef idx="0">
                    <a:schemeClr val="accent1"/>
                  </a:effectRef>
                  <a:fontRef idx="minor">
                    <a:schemeClr val="tx1"/>
                  </a:fontRef>
                </p:style>
              </p:cxnSp>
            </p:grpSp>
            <p:sp>
              <p:nvSpPr>
                <p:cNvPr id="46" name="矩形 45"/>
                <p:cNvSpPr/>
                <p:nvPr>
                  <p:custDataLst>
                    <p:tags r:id="rId48"/>
                  </p:custDataLst>
                </p:nvPr>
              </p:nvSpPr>
              <p:spPr>
                <a:xfrm>
                  <a:off x="1069410" y="4197342"/>
                  <a:ext cx="503663" cy="584775"/>
                </a:xfrm>
                <a:prstGeom prst="rect">
                  <a:avLst/>
                </a:prstGeom>
                <a:ln>
                  <a:noFill/>
                </a:ln>
              </p:spPr>
              <p:txBody>
                <a:bodyPr wrap="none">
                  <a:spAutoFit/>
                </a:bodyPr>
                <a:lstStyle/>
                <a:p>
                  <a:pPr algn="ctr">
                    <a:spcBef>
                      <a:spcPct val="50000"/>
                    </a:spcBef>
                  </a:pPr>
                  <a:r>
                    <a:rPr lang="en-US" altLang="zh-CN" sz="3200" b="1" smtClean="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O</a:t>
                  </a:r>
                  <a:endParaRPr lang="en-US" altLang="zh-CN" sz="36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grpSp>
        </p:grpSp>
        <p:sp>
          <p:nvSpPr>
            <p:cNvPr id="38" name="矩形 37"/>
            <p:cNvSpPr/>
            <p:nvPr>
              <p:custDataLst>
                <p:tags r:id="rId49"/>
              </p:custDataLst>
            </p:nvPr>
          </p:nvSpPr>
          <p:spPr>
            <a:xfrm>
              <a:off x="7419559" y="3805651"/>
              <a:ext cx="936475" cy="584775"/>
            </a:xfrm>
            <a:prstGeom prst="rect">
              <a:avLst/>
            </a:prstGeom>
          </p:spPr>
          <p:txBody>
            <a:bodyPr wrap="none">
              <a:spAutoFit/>
            </a:bodyPr>
            <a:lstStyle/>
            <a:p>
              <a:r>
                <a:rPr lang="en-US" altLang="zh-CN" sz="3200" b="1">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CH</a:t>
              </a:r>
              <a:r>
                <a:rPr lang="en-US" altLang="zh-CN" sz="3200" b="1" baseline="-250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rPr>
                <a:t>3</a:t>
              </a:r>
              <a:endParaRPr lang="zh-CN" altLang="en-US" sz="3200">
                <a:solidFill>
                  <a:srgbClr val="0000CC"/>
                </a:solidFill>
                <a:latin typeface="Times New Roman" panose="02020603050405020304" pitchFamily="18" charset="0"/>
                <a:ea typeface="华文新魏" panose="02010800040101010101" pitchFamily="2" charset="-122"/>
                <a:cs typeface="Times New Roman" panose="02020603050405020304" pitchFamily="18" charset="0"/>
              </a:endParaRPr>
            </a:p>
          </p:txBody>
        </p:sp>
        <p:sp>
          <p:nvSpPr>
            <p:cNvPr id="39" name="Line 11"/>
            <p:cNvSpPr/>
            <p:nvPr>
              <p:custDataLst>
                <p:tags r:id="rId50"/>
              </p:custDataLst>
            </p:nvPr>
          </p:nvSpPr>
          <p:spPr>
            <a:xfrm flipH="1">
              <a:off x="7669316" y="3690521"/>
              <a:ext cx="0" cy="252000"/>
            </a:xfrm>
            <a:prstGeom prst="line">
              <a:avLst/>
            </a:prstGeom>
            <a:ln w="28575" cap="flat" cmpd="sng">
              <a:solidFill>
                <a:srgbClr val="0000CC"/>
              </a:solidFill>
              <a:prstDash val="solid"/>
              <a:round/>
              <a:headEnd type="none" w="med" len="med"/>
              <a:tailEnd type="none" w="med" len="med"/>
            </a:ln>
          </p:spPr>
          <p:txBody>
            <a:bodyPr/>
            <a:lstStyle/>
            <a:p>
              <a:endParaRPr>
                <a:latin typeface="Times New Roman" panose="02020603050405020304" pitchFamily="18" charset="0"/>
                <a:ea typeface="华文新魏" panose="02010800040101010101" pitchFamily="2"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linds(horizont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outVertic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37"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out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37"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barn(outVertical)">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500" fill="hold"/>
                                        <p:tgtEl>
                                          <p:spTgt spid="3"/>
                                        </p:tgtEl>
                                        <p:attrNameLst>
                                          <p:attrName>ppt_w</p:attrName>
                                        </p:attrNameLst>
                                      </p:cBhvr>
                                      <p:tavLst>
                                        <p:tav tm="0">
                                          <p:val>
                                            <p:fltVal val="0"/>
                                          </p:val>
                                        </p:tav>
                                        <p:tav tm="100000">
                                          <p:val>
                                            <p:strVal val="#ppt_w"/>
                                          </p:val>
                                        </p:tav>
                                      </p:tavLst>
                                    </p:anim>
                                    <p:anim calcmode="lin" valueType="num">
                                      <p:cBhvr>
                                        <p:cTn id="31" dur="500" fill="hold"/>
                                        <p:tgtEl>
                                          <p:spTgt spid="3"/>
                                        </p:tgtEl>
                                        <p:attrNameLst>
                                          <p:attrName>ppt_h</p:attrName>
                                        </p:attrNameLst>
                                      </p:cBhvr>
                                      <p:tavLst>
                                        <p:tav tm="0">
                                          <p:val>
                                            <p:fltVal val="0"/>
                                          </p:val>
                                        </p:tav>
                                        <p:tav tm="100000">
                                          <p:val>
                                            <p:strVal val="#ppt_h"/>
                                          </p:val>
                                        </p:tav>
                                      </p:tavLst>
                                    </p:anim>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barn(inVertical)">
                                      <p:cBhvr>
                                        <p:cTn id="42" dur="500"/>
                                        <p:tgtEl>
                                          <p:spTgt spid="36"/>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left)">
                                      <p:cBhvr>
                                        <p:cTn id="4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椭圆 41"/>
          <p:cNvSpPr/>
          <p:nvPr>
            <p:custDataLst>
              <p:tags r:id="rId1"/>
            </p:custDataLst>
          </p:nvPr>
        </p:nvSpPr>
        <p:spPr>
          <a:xfrm>
            <a:off x="8088085" y="3114484"/>
            <a:ext cx="1511840" cy="1511840"/>
          </a:xfrm>
          <a:prstGeom prst="ellipse">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1" name="矩形 40"/>
          <p:cNvSpPr/>
          <p:nvPr>
            <p:custDataLst>
              <p:tags r:id="rId2"/>
            </p:custDataLst>
          </p:nvPr>
        </p:nvSpPr>
        <p:spPr>
          <a:xfrm>
            <a:off x="7527290" y="3366574"/>
            <a:ext cx="1024848" cy="1007660"/>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b="1">
              <a:latin typeface="Times New Roman" panose="02020603050405020304" pitchFamily="18" charset="0"/>
              <a:ea typeface="微软雅黑" panose="020B0503020204020204" charset="-122"/>
              <a:cs typeface="Times New Roman" panose="02020603050405020304" pitchFamily="18" charset="0"/>
              <a:sym typeface="+mn-lt"/>
            </a:endParaRPr>
          </a:p>
        </p:txBody>
      </p:sp>
      <p:pic>
        <p:nvPicPr>
          <p:cNvPr id="10" name="图片 9"/>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26613" r="27196"/>
          <a:stretch>
            <a:fillRect/>
          </a:stretch>
        </p:blipFill>
        <p:spPr>
          <a:xfrm>
            <a:off x="177165" y="1642745"/>
            <a:ext cx="1215390" cy="2207260"/>
          </a:xfrm>
          <a:prstGeom prst="rect">
            <a:avLst/>
          </a:prstGeom>
        </p:spPr>
      </p:pic>
      <p:grpSp>
        <p:nvGrpSpPr>
          <p:cNvPr id="54" name="组合 53"/>
          <p:cNvGrpSpPr/>
          <p:nvPr>
            <p:custDataLst>
              <p:tags r:id="rId5"/>
            </p:custDataLst>
          </p:nvPr>
        </p:nvGrpSpPr>
        <p:grpSpPr>
          <a:xfrm>
            <a:off x="3546358" y="989940"/>
            <a:ext cx="6178550" cy="570865"/>
            <a:chOff x="4696343" y="2321246"/>
            <a:chExt cx="6178550" cy="570865"/>
          </a:xfrm>
        </p:grpSpPr>
        <p:sp>
          <p:nvSpPr>
            <p:cNvPr id="13" name="right-curved-arrow-in-a-circle_45726"/>
            <p:cNvSpPr/>
            <p:nvPr>
              <p:custDataLst>
                <p:tags r:id="rId6"/>
              </p:custDataLst>
            </p:nvPr>
          </p:nvSpPr>
          <p:spPr>
            <a:xfrm>
              <a:off x="4696343" y="237542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14" name="文本框 13"/>
            <p:cNvSpPr txBox="1"/>
            <p:nvPr>
              <p:custDataLst>
                <p:tags r:id="rId7"/>
              </p:custDataLst>
            </p:nvPr>
          </p:nvSpPr>
          <p:spPr>
            <a:xfrm>
              <a:off x="5159893" y="2321246"/>
              <a:ext cx="5715000" cy="570865"/>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mn-ea"/>
                  <a:sym typeface="+mn-lt"/>
                </a:rPr>
                <a:t>最初由</a:t>
              </a:r>
              <a:r>
                <a:rPr lang="zh-CN" altLang="en-US" sz="2600" b="1">
                  <a:solidFill>
                    <a:srgbClr val="FF0000"/>
                  </a:solidFill>
                  <a:latin typeface="微软雅黑" panose="020B0503020204020204" charset="-122"/>
                  <a:ea typeface="微软雅黑" panose="020B0503020204020204" charset="-122"/>
                  <a:cs typeface="+mn-ea"/>
                  <a:sym typeface="+mn-lt"/>
                </a:rPr>
                <a:t>蒸馏蚂蚁</a:t>
              </a:r>
              <a:r>
                <a:rPr lang="zh-CN" altLang="en-US" sz="2600" b="1">
                  <a:latin typeface="微软雅黑" panose="020B0503020204020204" charset="-122"/>
                  <a:ea typeface="微软雅黑" panose="020B0503020204020204" charset="-122"/>
                  <a:cs typeface="+mn-ea"/>
                  <a:sym typeface="+mn-lt"/>
                </a:rPr>
                <a:t>得到，故也称为</a:t>
              </a:r>
              <a:r>
                <a:rPr lang="zh-CN" altLang="en-US" sz="2600" b="1">
                  <a:solidFill>
                    <a:srgbClr val="FF0000"/>
                  </a:solidFill>
                  <a:latin typeface="微软雅黑" panose="020B0503020204020204" charset="-122"/>
                  <a:ea typeface="微软雅黑" panose="020B0503020204020204" charset="-122"/>
                  <a:cs typeface="+mn-ea"/>
                  <a:sym typeface="+mn-lt"/>
                </a:rPr>
                <a:t>蚁酸</a:t>
              </a:r>
              <a:endParaRPr lang="zh-CN" altLang="en-US" sz="2600" b="1">
                <a:solidFill>
                  <a:srgbClr val="FF0000"/>
                </a:solidFill>
                <a:latin typeface="微软雅黑" panose="020B0503020204020204" charset="-122"/>
                <a:ea typeface="微软雅黑" panose="020B0503020204020204" charset="-122"/>
                <a:cs typeface="+mn-ea"/>
                <a:sym typeface="+mn-lt"/>
              </a:endParaRPr>
            </a:p>
          </p:txBody>
        </p:sp>
      </p:grpSp>
      <p:pic>
        <p:nvPicPr>
          <p:cNvPr id="18" name="图片 17"/>
          <p:cNvPicPr>
            <a:picLocks noChangeAspect="1"/>
          </p:cNvPicPr>
          <p:nvPr>
            <p:custDataLst>
              <p:tags r:id="rId8"/>
            </p:custDataLst>
          </p:nvPr>
        </p:nvPicPr>
        <p:blipFill>
          <a:blip r:embed="rId9"/>
          <a:stretch>
            <a:fillRect/>
          </a:stretch>
        </p:blipFill>
        <p:spPr>
          <a:xfrm>
            <a:off x="1553845" y="1642745"/>
            <a:ext cx="1295400" cy="2123440"/>
          </a:xfrm>
          <a:prstGeom prst="rect">
            <a:avLst/>
          </a:prstGeom>
        </p:spPr>
      </p:pic>
      <p:grpSp>
        <p:nvGrpSpPr>
          <p:cNvPr id="53" name="组合 52"/>
          <p:cNvGrpSpPr/>
          <p:nvPr>
            <p:custDataLst>
              <p:tags r:id="rId10"/>
            </p:custDataLst>
          </p:nvPr>
        </p:nvGrpSpPr>
        <p:grpSpPr>
          <a:xfrm>
            <a:off x="3583823" y="1746378"/>
            <a:ext cx="8483600" cy="1050290"/>
            <a:chOff x="4696343" y="2917889"/>
            <a:chExt cx="8483600" cy="1050290"/>
          </a:xfrm>
        </p:grpSpPr>
        <p:sp>
          <p:nvSpPr>
            <p:cNvPr id="20" name="right-curved-arrow-in-a-circle_45726"/>
            <p:cNvSpPr/>
            <p:nvPr>
              <p:custDataLst>
                <p:tags r:id="rId11"/>
              </p:custDataLst>
            </p:nvPr>
          </p:nvSpPr>
          <p:spPr>
            <a:xfrm>
              <a:off x="4696343" y="2966201"/>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21" name="文本框 20"/>
            <p:cNvSpPr txBox="1"/>
            <p:nvPr>
              <p:custDataLst>
                <p:tags r:id="rId12"/>
              </p:custDataLst>
            </p:nvPr>
          </p:nvSpPr>
          <p:spPr>
            <a:xfrm>
              <a:off x="5138303" y="2917889"/>
              <a:ext cx="8041640" cy="1050290"/>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微软雅黑" panose="020B0503020204020204" charset="-122"/>
                  <a:sym typeface="+mn-lt"/>
                </a:rPr>
                <a:t>物理性质</a:t>
              </a:r>
              <a:r>
                <a:rPr lang="en-US" altLang="zh-CN" sz="2600" b="1">
                  <a:latin typeface="微软雅黑" panose="020B0503020204020204" charset="-122"/>
                  <a:ea typeface="微软雅黑" panose="020B0503020204020204" charset="-122"/>
                  <a:cs typeface="微软雅黑" panose="020B0503020204020204" charset="-122"/>
                  <a:sym typeface="+mn-lt"/>
                </a:rPr>
                <a:t>：</a:t>
              </a:r>
              <a:r>
                <a:rPr lang="zh-CN" altLang="en-US" sz="2600" b="1">
                  <a:latin typeface="微软雅黑" panose="020B0503020204020204" charset="-122"/>
                  <a:ea typeface="微软雅黑" panose="020B0503020204020204" charset="-122"/>
                  <a:cs typeface="微软雅黑" panose="020B0503020204020204" charset="-122"/>
                  <a:sym typeface="+mn-lt"/>
                </a:rPr>
                <a:t>无色、有</a:t>
              </a:r>
              <a:r>
                <a:rPr lang="en-US" altLang="zh-CN" sz="2600" b="1">
                  <a:latin typeface="微软雅黑" panose="020B0503020204020204" charset="-122"/>
                  <a:ea typeface="微软雅黑" panose="020B0503020204020204" charset="-122"/>
                  <a:cs typeface="微软雅黑" panose="020B0503020204020204" charset="-122"/>
                  <a:sym typeface="+mn-lt"/>
                </a:rPr>
                <a:t>_______</a:t>
              </a:r>
              <a:r>
                <a:rPr lang="zh-CN" altLang="en-US" sz="2600" b="1">
                  <a:latin typeface="微软雅黑" panose="020B0503020204020204" charset="-122"/>
                  <a:ea typeface="微软雅黑" panose="020B0503020204020204" charset="-122"/>
                  <a:cs typeface="微软雅黑" panose="020B0503020204020204" charset="-122"/>
                  <a:sym typeface="+mn-lt"/>
                </a:rPr>
                <a:t>气味的液体，有</a:t>
              </a:r>
              <a:r>
                <a:rPr lang="en-US" altLang="zh-CN" sz="2600" b="1">
                  <a:latin typeface="微软雅黑" panose="020B0503020204020204" charset="-122"/>
                  <a:ea typeface="微软雅黑" panose="020B0503020204020204" charset="-122"/>
                  <a:cs typeface="微软雅黑" panose="020B0503020204020204" charset="-122"/>
                  <a:sym typeface="+mn-lt"/>
                </a:rPr>
                <a:t>_______</a:t>
              </a:r>
              <a:r>
                <a:rPr lang="zh-CN" altLang="en-US" sz="2600" b="1">
                  <a:latin typeface="微软雅黑" panose="020B0503020204020204" charset="-122"/>
                  <a:ea typeface="微软雅黑" panose="020B0503020204020204" charset="-122"/>
                  <a:cs typeface="微软雅黑" panose="020B0503020204020204" charset="-122"/>
                  <a:sym typeface="+mn-lt"/>
                </a:rPr>
                <a:t>性，能与</a:t>
              </a:r>
              <a:r>
                <a:rPr lang="en-US" altLang="zh-CN" sz="2600" b="1">
                  <a:latin typeface="微软雅黑" panose="020B0503020204020204" charset="-122"/>
                  <a:ea typeface="微软雅黑" panose="020B0503020204020204" charset="-122"/>
                  <a:cs typeface="微软雅黑" panose="020B0503020204020204" charset="-122"/>
                  <a:sym typeface="+mn-lt"/>
                </a:rPr>
                <a:t>__________</a:t>
              </a:r>
              <a:r>
                <a:rPr lang="zh-CN" altLang="en-US" sz="2600" b="1">
                  <a:latin typeface="微软雅黑" panose="020B0503020204020204" charset="-122"/>
                  <a:ea typeface="微软雅黑" panose="020B0503020204020204" charset="-122"/>
                  <a:cs typeface="微软雅黑" panose="020B0503020204020204" charset="-122"/>
                  <a:sym typeface="+mn-lt"/>
                </a:rPr>
                <a:t>等互溶</a:t>
              </a:r>
              <a:endParaRPr lang="zh-CN" altLang="en-US" sz="2600" b="1">
                <a:latin typeface="微软雅黑" panose="020B0503020204020204" charset="-122"/>
                <a:ea typeface="微软雅黑" panose="020B0503020204020204" charset="-122"/>
                <a:cs typeface="微软雅黑" panose="020B0503020204020204" charset="-122"/>
                <a:sym typeface="+mn-lt"/>
              </a:endParaRPr>
            </a:p>
          </p:txBody>
        </p:sp>
      </p:grpSp>
      <p:sp>
        <p:nvSpPr>
          <p:cNvPr id="23" name="矩形 22"/>
          <p:cNvSpPr/>
          <p:nvPr>
            <p:custDataLst>
              <p:tags r:id="rId13"/>
            </p:custDataLst>
          </p:nvPr>
        </p:nvSpPr>
        <p:spPr>
          <a:xfrm>
            <a:off x="6996999" y="1736252"/>
            <a:ext cx="1175385" cy="570865"/>
          </a:xfrm>
          <a:prstGeom prst="rect">
            <a:avLst/>
          </a:prstGeom>
        </p:spPr>
        <p:txBody>
          <a:bodyPr wrap="non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刺激性</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24" name="矩形 23"/>
          <p:cNvSpPr/>
          <p:nvPr>
            <p:custDataLst>
              <p:tags r:id="rId14"/>
            </p:custDataLst>
          </p:nvPr>
        </p:nvSpPr>
        <p:spPr>
          <a:xfrm>
            <a:off x="10340768" y="1739427"/>
            <a:ext cx="1175385" cy="570865"/>
          </a:xfrm>
          <a:prstGeom prst="rect">
            <a:avLst/>
          </a:prstGeom>
        </p:spPr>
        <p:txBody>
          <a:bodyPr wrap="none">
            <a:spAutoFit/>
          </a:bodyPr>
          <a:lstStyle/>
          <a:p>
            <a:pPr algn="just">
              <a:lnSpc>
                <a:spcPct val="120000"/>
              </a:lnSpc>
            </a:pPr>
            <a:r>
              <a:rPr lang="zh-CN" altLang="en-US" sz="2600" b="1" kern="100">
                <a:solidFill>
                  <a:srgbClr val="FF0000"/>
                </a:solidFill>
                <a:latin typeface="微软雅黑" panose="020B0503020204020204" charset="-122"/>
                <a:ea typeface="微软雅黑" panose="020B0503020204020204" charset="-122"/>
                <a:cs typeface="+mn-ea"/>
                <a:sym typeface="+mn-lt"/>
              </a:rPr>
              <a:t>强</a:t>
            </a:r>
            <a:r>
              <a:rPr lang="zh-CN" altLang="zh-CN" sz="2600" b="1" kern="100">
                <a:solidFill>
                  <a:srgbClr val="FF0000"/>
                </a:solidFill>
                <a:latin typeface="微软雅黑" panose="020B0503020204020204" charset="-122"/>
                <a:ea typeface="微软雅黑" panose="020B0503020204020204" charset="-122"/>
                <a:cs typeface="+mn-ea"/>
                <a:sym typeface="+mn-lt"/>
              </a:rPr>
              <a:t>腐蚀</a:t>
            </a:r>
            <a:endParaRPr lang="zh-CN" altLang="en-US" sz="2600" b="1" kern="100">
              <a:solidFill>
                <a:srgbClr val="FF0000"/>
              </a:solidFill>
              <a:latin typeface="微软雅黑" panose="020B0503020204020204" charset="-122"/>
              <a:ea typeface="微软雅黑" panose="020B0503020204020204" charset="-122"/>
              <a:cs typeface="+mn-ea"/>
              <a:sym typeface="+mn-lt"/>
            </a:endParaRPr>
          </a:p>
        </p:txBody>
      </p:sp>
      <p:sp>
        <p:nvSpPr>
          <p:cNvPr id="25" name="矩形 24"/>
          <p:cNvSpPr/>
          <p:nvPr>
            <p:custDataLst>
              <p:tags r:id="rId15"/>
            </p:custDataLst>
          </p:nvPr>
        </p:nvSpPr>
        <p:spPr>
          <a:xfrm>
            <a:off x="4741770" y="2202660"/>
            <a:ext cx="1506220" cy="570865"/>
          </a:xfrm>
          <a:prstGeom prst="rect">
            <a:avLst/>
          </a:prstGeom>
        </p:spPr>
        <p:txBody>
          <a:bodyPr wrap="non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水、乙醇</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grpSp>
        <p:nvGrpSpPr>
          <p:cNvPr id="52" name="组合 51"/>
          <p:cNvGrpSpPr/>
          <p:nvPr>
            <p:custDataLst>
              <p:tags r:id="rId16"/>
            </p:custDataLst>
          </p:nvPr>
        </p:nvGrpSpPr>
        <p:grpSpPr>
          <a:xfrm>
            <a:off x="3497580" y="5995035"/>
            <a:ext cx="8659494" cy="596265"/>
            <a:chOff x="4787232" y="5441664"/>
            <a:chExt cx="6557948" cy="596265"/>
          </a:xfrm>
        </p:grpSpPr>
        <p:sp>
          <p:nvSpPr>
            <p:cNvPr id="26" name="right-curved-arrow-in-a-circle_45726"/>
            <p:cNvSpPr/>
            <p:nvPr>
              <p:custDataLst>
                <p:tags r:id="rId17"/>
              </p:custDataLst>
            </p:nvPr>
          </p:nvSpPr>
          <p:spPr>
            <a:xfrm>
              <a:off x="4787232" y="5524214"/>
              <a:ext cx="332779" cy="422275"/>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27" name="文本框 26"/>
            <p:cNvSpPr txBox="1"/>
            <p:nvPr>
              <p:custDataLst>
                <p:tags r:id="rId18"/>
              </p:custDataLst>
            </p:nvPr>
          </p:nvSpPr>
          <p:spPr>
            <a:xfrm>
              <a:off x="5138284" y="5441664"/>
              <a:ext cx="6206896" cy="596265"/>
            </a:xfrm>
            <a:prstGeom prst="rect">
              <a:avLst/>
            </a:prstGeom>
            <a:noFill/>
          </p:spPr>
          <p:txBody>
            <a:bodyPr wrap="square" rtlCol="0">
              <a:noAutofit/>
            </a:bodyPr>
            <a:lstStyle/>
            <a:p>
              <a:pPr algn="just">
                <a:lnSpc>
                  <a:spcPct val="120000"/>
                </a:lnSpc>
              </a:pPr>
              <a:r>
                <a:rPr lang="zh-CN" altLang="en-US" sz="2600" b="1">
                  <a:latin typeface="微软雅黑" panose="020B0503020204020204" charset="-122"/>
                  <a:ea typeface="微软雅黑" panose="020B0503020204020204" charset="-122"/>
                  <a:cs typeface="+mn-ea"/>
                  <a:sym typeface="+mn-lt"/>
                </a:rPr>
                <a:t>工业上作</a:t>
              </a:r>
              <a:r>
                <a:rPr lang="zh-CN" altLang="en-US" sz="2600" b="1">
                  <a:solidFill>
                    <a:srgbClr val="FF0000"/>
                  </a:solidFill>
                  <a:latin typeface="微软雅黑" panose="020B0503020204020204" charset="-122"/>
                  <a:ea typeface="微软雅黑" panose="020B0503020204020204" charset="-122"/>
                  <a:cs typeface="+mn-ea"/>
                  <a:sym typeface="+mn-lt"/>
                </a:rPr>
                <a:t>还原剂</a:t>
              </a:r>
              <a:r>
                <a:rPr lang="zh-CN" altLang="en-US" sz="2600" b="1">
                  <a:latin typeface="微软雅黑" panose="020B0503020204020204" charset="-122"/>
                  <a:ea typeface="微软雅黑" panose="020B0503020204020204" charset="-122"/>
                  <a:cs typeface="+mn-ea"/>
                  <a:sym typeface="+mn-lt"/>
                </a:rPr>
                <a:t>，也是合成医药、农药和染料等的原料</a:t>
              </a:r>
              <a:endParaRPr lang="zh-CN" altLang="en-US" sz="2600" b="1">
                <a:latin typeface="微软雅黑" panose="020B0503020204020204" charset="-122"/>
                <a:ea typeface="微软雅黑" panose="020B0503020204020204" charset="-122"/>
                <a:cs typeface="+mn-ea"/>
                <a:sym typeface="+mn-lt"/>
              </a:endParaRPr>
            </a:p>
          </p:txBody>
        </p:sp>
      </p:grpSp>
      <p:grpSp>
        <p:nvGrpSpPr>
          <p:cNvPr id="32" name="组合 31"/>
          <p:cNvGrpSpPr/>
          <p:nvPr>
            <p:custDataLst>
              <p:tags r:id="rId19"/>
            </p:custDataLst>
          </p:nvPr>
        </p:nvGrpSpPr>
        <p:grpSpPr>
          <a:xfrm>
            <a:off x="7474025" y="3246741"/>
            <a:ext cx="1834601" cy="1143195"/>
            <a:chOff x="1466051" y="5108390"/>
            <a:chExt cx="1834601" cy="1143195"/>
          </a:xfrm>
        </p:grpSpPr>
        <p:cxnSp>
          <p:nvCxnSpPr>
            <p:cNvPr id="33" name="直接连接符 32"/>
            <p:cNvCxnSpPr/>
            <p:nvPr>
              <p:custDataLst>
                <p:tags r:id="rId20"/>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矩形 33"/>
            <p:cNvSpPr/>
            <p:nvPr>
              <p:custDataLst>
                <p:tags r:id="rId21"/>
              </p:custDataLst>
            </p:nvPr>
          </p:nvSpPr>
          <p:spPr>
            <a:xfrm>
              <a:off x="1466051" y="5680720"/>
              <a:ext cx="42227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5" name="矩形 34"/>
            <p:cNvSpPr/>
            <p:nvPr>
              <p:custDataLst>
                <p:tags r:id="rId22"/>
              </p:custDataLst>
            </p:nvPr>
          </p:nvSpPr>
          <p:spPr>
            <a:xfrm>
              <a:off x="2042998" y="5680720"/>
              <a:ext cx="42227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6" name="矩形 35"/>
            <p:cNvSpPr/>
            <p:nvPr>
              <p:custDataLst>
                <p:tags r:id="rId23"/>
              </p:custDataLst>
            </p:nvPr>
          </p:nvSpPr>
          <p:spPr>
            <a:xfrm>
              <a:off x="2027655" y="5108390"/>
              <a:ext cx="44005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7" name="矩形 36"/>
            <p:cNvSpPr/>
            <p:nvPr>
              <p:custDataLst>
                <p:tags r:id="rId24"/>
              </p:custDataLst>
            </p:nvPr>
          </p:nvSpPr>
          <p:spPr>
            <a:xfrm>
              <a:off x="2621202" y="5680720"/>
              <a:ext cx="679450"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38" name="直接连接符 37"/>
            <p:cNvCxnSpPr/>
            <p:nvPr>
              <p:custDataLst>
                <p:tags r:id="rId25"/>
              </p:custDataLst>
            </p:nvPr>
          </p:nvCxnSpPr>
          <p:spPr>
            <a:xfrm>
              <a:off x="2396089"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26"/>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27"/>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grpSp>
        <p:nvGrpSpPr>
          <p:cNvPr id="66" name="组合 65"/>
          <p:cNvGrpSpPr/>
          <p:nvPr>
            <p:custDataLst>
              <p:tags r:id="rId28"/>
            </p:custDataLst>
          </p:nvPr>
        </p:nvGrpSpPr>
        <p:grpSpPr>
          <a:xfrm>
            <a:off x="5465782" y="3088320"/>
            <a:ext cx="1984038" cy="1556261"/>
            <a:chOff x="5432762" y="3924615"/>
            <a:chExt cx="1984038" cy="1556261"/>
          </a:xfrm>
        </p:grpSpPr>
        <p:sp>
          <p:nvSpPr>
            <p:cNvPr id="43" name="文本框 42"/>
            <p:cNvSpPr txBox="1"/>
            <p:nvPr>
              <p:custDataLst>
                <p:tags r:id="rId29"/>
              </p:custDataLst>
            </p:nvPr>
          </p:nvSpPr>
          <p:spPr>
            <a:xfrm>
              <a:off x="5434031" y="3924615"/>
              <a:ext cx="1503680" cy="570865"/>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sz="2600" b="1">
                  <a:solidFill>
                    <a:schemeClr val="tx1"/>
                  </a:solidFill>
                  <a:latin typeface="Times New Roman" panose="02020603050405020304" pitchFamily="18" charset="0"/>
                  <a:ea typeface="微软雅黑" panose="020B0503020204020204" charset="-122"/>
                  <a:cs typeface="+mn-ea"/>
                  <a:sym typeface="+mn-lt"/>
                </a:rPr>
                <a:t>氧化反应</a:t>
              </a:r>
              <a:endParaRPr lang="zh-CN" altLang="en-US" sz="2600" b="1">
                <a:solidFill>
                  <a:schemeClr val="tx1"/>
                </a:solidFill>
                <a:latin typeface="Times New Roman" panose="02020603050405020304" pitchFamily="18" charset="0"/>
                <a:ea typeface="微软雅黑" panose="020B0503020204020204" charset="-122"/>
                <a:cs typeface="+mn-ea"/>
                <a:sym typeface="+mn-lt"/>
              </a:endParaRPr>
            </a:p>
          </p:txBody>
        </p:sp>
        <p:cxnSp>
          <p:nvCxnSpPr>
            <p:cNvPr id="46" name="直接连接符 45"/>
            <p:cNvCxnSpPr/>
            <p:nvPr>
              <p:custDataLst>
                <p:tags r:id="rId30"/>
              </p:custDataLst>
            </p:nvPr>
          </p:nvCxnSpPr>
          <p:spPr>
            <a:xfrm>
              <a:off x="6132513" y="4685744"/>
              <a:ext cx="1284287" cy="0"/>
            </a:xfrm>
            <a:prstGeom prst="line">
              <a:avLst/>
            </a:prstGeom>
            <a:ln w="12700">
              <a:solidFill>
                <a:srgbClr val="00A5A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7" name="文本框 56"/>
            <p:cNvSpPr txBox="1"/>
            <p:nvPr>
              <p:custDataLst>
                <p:tags r:id="rId31"/>
              </p:custDataLst>
            </p:nvPr>
          </p:nvSpPr>
          <p:spPr>
            <a:xfrm>
              <a:off x="5432762" y="4910011"/>
              <a:ext cx="1506220" cy="570865"/>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sz="2600" b="1">
                  <a:solidFill>
                    <a:schemeClr val="tx1"/>
                  </a:solidFill>
                  <a:latin typeface="Times New Roman" panose="02020603050405020304" pitchFamily="18" charset="0"/>
                  <a:ea typeface="微软雅黑" panose="020B0503020204020204" charset="-122"/>
                  <a:cs typeface="+mn-ea"/>
                  <a:sym typeface="+mn-lt"/>
                </a:rPr>
                <a:t>加成反应</a:t>
              </a:r>
              <a:endParaRPr lang="zh-CN" altLang="en-US" sz="2600" b="1">
                <a:solidFill>
                  <a:schemeClr val="tx1"/>
                </a:solidFill>
                <a:latin typeface="Times New Roman" panose="02020603050405020304" pitchFamily="18" charset="0"/>
                <a:ea typeface="微软雅黑" panose="020B0503020204020204" charset="-122"/>
                <a:cs typeface="+mn-ea"/>
                <a:sym typeface="+mn-lt"/>
              </a:endParaRPr>
            </a:p>
          </p:txBody>
        </p:sp>
        <p:cxnSp>
          <p:nvCxnSpPr>
            <p:cNvPr id="59" name="直接连接符 58"/>
            <p:cNvCxnSpPr/>
            <p:nvPr>
              <p:custDataLst>
                <p:tags r:id="rId32"/>
              </p:custDataLst>
            </p:nvPr>
          </p:nvCxnSpPr>
          <p:spPr>
            <a:xfrm flipH="1">
              <a:off x="6132513" y="4456268"/>
              <a:ext cx="0" cy="463178"/>
            </a:xfrm>
            <a:prstGeom prst="line">
              <a:avLst/>
            </a:prstGeom>
            <a:ln w="12700">
              <a:solidFill>
                <a:srgbClr val="00A5A9"/>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65" name="组合 64"/>
          <p:cNvGrpSpPr/>
          <p:nvPr>
            <p:custDataLst>
              <p:tags r:id="rId33"/>
            </p:custDataLst>
          </p:nvPr>
        </p:nvGrpSpPr>
        <p:grpSpPr>
          <a:xfrm>
            <a:off x="9443080" y="3088320"/>
            <a:ext cx="2167712" cy="1556261"/>
            <a:chOff x="9410060" y="3924615"/>
            <a:chExt cx="2167712" cy="1556261"/>
          </a:xfrm>
        </p:grpSpPr>
        <p:sp>
          <p:nvSpPr>
            <p:cNvPr id="44" name="文本框 43"/>
            <p:cNvSpPr txBox="1"/>
            <p:nvPr>
              <p:custDataLst>
                <p:tags r:id="rId34"/>
              </p:custDataLst>
            </p:nvPr>
          </p:nvSpPr>
          <p:spPr>
            <a:xfrm>
              <a:off x="10068963" y="3924615"/>
              <a:ext cx="844550" cy="570865"/>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a:solidFill>
                    <a:schemeClr val="tx1"/>
                  </a:solidFill>
                  <a:latin typeface="Times New Roman" panose="02020603050405020304" pitchFamily="18" charset="0"/>
                  <a:ea typeface="微软雅黑" panose="020B0503020204020204" charset="-122"/>
                  <a:cs typeface="+mn-ea"/>
                  <a:sym typeface="+mn-lt"/>
                </a:rPr>
                <a:t>酸性</a:t>
              </a:r>
              <a:endParaRPr lang="zh-CN" altLang="en-US">
                <a:solidFill>
                  <a:schemeClr val="tx1"/>
                </a:solidFill>
                <a:latin typeface="Times New Roman" panose="02020603050405020304" pitchFamily="18" charset="0"/>
                <a:ea typeface="微软雅黑" panose="020B0503020204020204" charset="-122"/>
                <a:cs typeface="+mn-ea"/>
                <a:sym typeface="+mn-lt"/>
              </a:endParaRPr>
            </a:p>
          </p:txBody>
        </p:sp>
        <p:cxnSp>
          <p:nvCxnSpPr>
            <p:cNvPr id="49" name="直接连接符 48"/>
            <p:cNvCxnSpPr/>
            <p:nvPr>
              <p:custDataLst>
                <p:tags r:id="rId35"/>
              </p:custDataLst>
            </p:nvPr>
          </p:nvCxnSpPr>
          <p:spPr>
            <a:xfrm>
              <a:off x="9410060" y="4685744"/>
              <a:ext cx="1107417" cy="0"/>
            </a:xfrm>
            <a:prstGeom prst="line">
              <a:avLst/>
            </a:prstGeom>
            <a:ln w="127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8" name="文本框 57"/>
            <p:cNvSpPr txBox="1"/>
            <p:nvPr>
              <p:custDataLst>
                <p:tags r:id="rId36"/>
              </p:custDataLst>
            </p:nvPr>
          </p:nvSpPr>
          <p:spPr>
            <a:xfrm>
              <a:off x="10071552" y="4910011"/>
              <a:ext cx="1506220" cy="570865"/>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20000"/>
                </a:lnSpc>
              </a:pPr>
              <a:r>
                <a:rPr lang="zh-CN" altLang="en-US">
                  <a:solidFill>
                    <a:schemeClr val="tx1"/>
                  </a:solidFill>
                  <a:latin typeface="Times New Roman" panose="02020603050405020304" pitchFamily="18" charset="0"/>
                  <a:ea typeface="微软雅黑" panose="020B0503020204020204" charset="-122"/>
                  <a:cs typeface="+mn-ea"/>
                  <a:sym typeface="+mn-lt"/>
                </a:rPr>
                <a:t>酯化反应</a:t>
              </a:r>
              <a:endParaRPr lang="zh-CN" altLang="en-US">
                <a:solidFill>
                  <a:schemeClr val="tx1"/>
                </a:solidFill>
                <a:latin typeface="Times New Roman" panose="02020603050405020304" pitchFamily="18" charset="0"/>
                <a:ea typeface="微软雅黑" panose="020B0503020204020204" charset="-122"/>
                <a:cs typeface="+mn-ea"/>
                <a:sym typeface="+mn-lt"/>
              </a:endParaRPr>
            </a:p>
          </p:txBody>
        </p:sp>
        <p:cxnSp>
          <p:nvCxnSpPr>
            <p:cNvPr id="63" name="直接连接符 62"/>
            <p:cNvCxnSpPr/>
            <p:nvPr>
              <p:custDataLst>
                <p:tags r:id="rId37"/>
              </p:custDataLst>
            </p:nvPr>
          </p:nvCxnSpPr>
          <p:spPr>
            <a:xfrm flipH="1">
              <a:off x="10517477" y="4456268"/>
              <a:ext cx="0" cy="463178"/>
            </a:xfrm>
            <a:prstGeom prst="line">
              <a:avLst/>
            </a:prstGeom>
            <a:ln w="127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3" name="矩形 2"/>
          <p:cNvSpPr/>
          <p:nvPr>
            <p:custDataLst>
              <p:tags r:id="rId38"/>
            </p:custDataLst>
          </p:nvPr>
        </p:nvSpPr>
        <p:spPr bwMode="auto">
          <a:xfrm>
            <a:off x="932180" y="945515"/>
            <a:ext cx="2049145"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ctr">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甲酸</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grpSp>
        <p:nvGrpSpPr>
          <p:cNvPr id="4" name="组合 3"/>
          <p:cNvGrpSpPr/>
          <p:nvPr>
            <p:custDataLst>
              <p:tags r:id="rId39"/>
            </p:custDataLst>
          </p:nvPr>
        </p:nvGrpSpPr>
        <p:grpSpPr>
          <a:xfrm>
            <a:off x="3542548" y="2701223"/>
            <a:ext cx="6883033" cy="570865"/>
            <a:chOff x="4696343" y="5441664"/>
            <a:chExt cx="6883033" cy="570865"/>
          </a:xfrm>
        </p:grpSpPr>
        <p:sp>
          <p:nvSpPr>
            <p:cNvPr id="5" name="right-curved-arrow-in-a-circle_45726"/>
            <p:cNvSpPr/>
            <p:nvPr>
              <p:custDataLst>
                <p:tags r:id="rId40"/>
              </p:custDataLst>
            </p:nvPr>
          </p:nvSpPr>
          <p:spPr>
            <a:xfrm>
              <a:off x="4696343" y="552434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6" name="文本框 5"/>
            <p:cNvSpPr txBox="1"/>
            <p:nvPr>
              <p:custDataLst>
                <p:tags r:id="rId41"/>
              </p:custDataLst>
            </p:nvPr>
          </p:nvSpPr>
          <p:spPr>
            <a:xfrm>
              <a:off x="5138490" y="5441664"/>
              <a:ext cx="6440886" cy="570865"/>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mn-ea"/>
                  <a:sym typeface="+mn-lt"/>
                </a:rPr>
                <a:t>化学性质</a:t>
              </a:r>
              <a:endParaRPr lang="zh-CN" altLang="en-US" sz="2600" b="1">
                <a:latin typeface="微软雅黑" panose="020B0503020204020204" charset="-122"/>
                <a:ea typeface="微软雅黑" panose="020B0503020204020204" charset="-122"/>
                <a:cs typeface="+mn-ea"/>
                <a:sym typeface="+mn-lt"/>
              </a:endParaRPr>
            </a:p>
          </p:txBody>
        </p:sp>
      </p:grpSp>
      <p:sp>
        <p:nvSpPr>
          <p:cNvPr id="7" name="文本框 6"/>
          <p:cNvSpPr txBox="1"/>
          <p:nvPr>
            <p:custDataLst>
              <p:tags r:id="rId42"/>
            </p:custDataLst>
          </p:nvPr>
        </p:nvSpPr>
        <p:spPr>
          <a:xfrm>
            <a:off x="4410710" y="4722495"/>
            <a:ext cx="5691505" cy="970915"/>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a:defRPr lang="zh-CN"/>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lnSpc>
                <a:spcPct val="110000"/>
              </a:lnSpc>
            </a:pPr>
            <a:r>
              <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①酸性</a:t>
            </a:r>
            <a:r>
              <a:rPr lang="en-US" altLang="zh-CN"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KMnO</a:t>
            </a:r>
            <a:r>
              <a:rPr lang="en-US" altLang="zh-CN" sz="2600" kern="0" baseline="-2500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4</a:t>
            </a:r>
            <a:r>
              <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溶液、</a:t>
            </a:r>
            <a:r>
              <a:rPr lang="zh-CN" altLang="en-US" sz="2600" kern="0" smtClea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溴水</a:t>
            </a:r>
            <a:r>
              <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褪色</a:t>
            </a:r>
            <a:endPar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endParaRPr>
          </a:p>
          <a:p>
            <a:pPr algn="l">
              <a:lnSpc>
                <a:spcPct val="110000"/>
              </a:lnSpc>
            </a:pPr>
            <a:r>
              <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②与银氨溶液、新制</a:t>
            </a:r>
            <a:r>
              <a:rPr lang="en-US" altLang="zh-CN" sz="2600" kern="0" noProof="0" smtClean="0">
                <a:ln>
                  <a:noFill/>
                </a:ln>
                <a:solidFill>
                  <a:schemeClr val="tx1"/>
                </a:solidFill>
                <a:effectLst/>
                <a:uLnTx/>
                <a:uFillTx/>
                <a:latin typeface="Times New Roman" panose="02020603050405020304" pitchFamily="18" charset="0"/>
                <a:ea typeface="汉仪书魂体简" panose="02010600000101010101" charset="-122"/>
                <a:cs typeface="Times New Roman" panose="02020603050405020304" pitchFamily="18" charset="0"/>
                <a:sym typeface="+mn-ea"/>
              </a:rPr>
              <a:t>Cu(OH)</a:t>
            </a:r>
            <a:r>
              <a:rPr lang="en-US" altLang="zh-CN" sz="2600" kern="0" baseline="-25000" noProof="0" smtClean="0">
                <a:ln>
                  <a:noFill/>
                </a:ln>
                <a:solidFill>
                  <a:schemeClr val="tx1"/>
                </a:solidFill>
                <a:effectLst/>
                <a:uLnTx/>
                <a:uFillTx/>
                <a:latin typeface="Times New Roman" panose="02020603050405020304" pitchFamily="18" charset="0"/>
                <a:ea typeface="汉仪书魂体简" panose="02010600000101010101" charset="-122"/>
                <a:cs typeface="Times New Roman" panose="02020603050405020304" pitchFamily="18" charset="0"/>
                <a:sym typeface="+mn-ea"/>
              </a:rPr>
              <a:t>2</a:t>
            </a:r>
            <a:r>
              <a:rPr lang="zh-CN" altLang="en-US" sz="2600"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rPr>
              <a:t>溶液反应</a:t>
            </a:r>
            <a:endParaRPr lang="zh-CN" altLang="en-US" sz="2600" b="1" kern="0">
              <a:solidFill>
                <a:schemeClr val="tx1"/>
              </a:solidFill>
              <a:uFillTx/>
              <a:latin typeface="Times New Roman" panose="02020603050405020304" pitchFamily="18" charset="0"/>
              <a:ea typeface="汉仪书魂体简" panose="02010600000101010101" charset="-122"/>
              <a:cs typeface="Times New Roman" panose="02020603050405020304" pitchFamily="18" charset="0"/>
              <a:sym typeface="+mn-ea"/>
            </a:endParaRPr>
          </a:p>
        </p:txBody>
      </p:sp>
      <p:sp>
        <p:nvSpPr>
          <p:cNvPr id="15" name="文本框 14"/>
          <p:cNvSpPr txBox="1"/>
          <p:nvPr>
            <p:custDataLst>
              <p:tags r:id="rId43"/>
            </p:custDataLst>
          </p:nvPr>
        </p:nvSpPr>
        <p:spPr>
          <a:xfrm>
            <a:off x="7105550" y="2770818"/>
            <a:ext cx="894080" cy="521970"/>
          </a:xfrm>
          <a:prstGeom prst="rect">
            <a:avLst/>
          </a:prstGeom>
          <a:noFill/>
        </p:spPr>
        <p:txBody>
          <a:bodyPr wrap="none" rtlCol="0" anchor="t">
            <a:spAutoFit/>
          </a:bodyPr>
          <a:lstStyle/>
          <a:p>
            <a:pPr indent="0" fontAlgn="auto">
              <a:buClr>
                <a:srgbClr val="FF0000"/>
              </a:buClr>
              <a:buFont typeface="Wingdings" panose="05000000000000000000" charset="0"/>
              <a:buNone/>
            </a:pPr>
            <a:r>
              <a:rPr lang="zh-CN" altLang="en-US" sz="2800" smtClean="0">
                <a:solidFill>
                  <a:srgbClr val="FF0000"/>
                </a:solidFill>
                <a:latin typeface="Times New Roman" panose="02020603050405020304" pitchFamily="18" charset="0"/>
                <a:cs typeface="Times New Roman" panose="02020603050405020304" pitchFamily="18" charset="0"/>
                <a:sym typeface="+mn-ea"/>
              </a:rPr>
              <a:t>醛基</a:t>
            </a:r>
            <a:endParaRPr lang="zh-CN" altLang="en-US" sz="2800" smtClean="0">
              <a:solidFill>
                <a:srgbClr val="FF0000"/>
              </a:solidFill>
              <a:latin typeface="Times New Roman" panose="02020603050405020304" pitchFamily="18" charset="0"/>
              <a:cs typeface="Times New Roman" panose="02020603050405020304" pitchFamily="18" charset="0"/>
              <a:sym typeface="+mn-ea"/>
            </a:endParaRPr>
          </a:p>
        </p:txBody>
      </p:sp>
      <p:sp>
        <p:nvSpPr>
          <p:cNvPr id="16" name="文本框 15"/>
          <p:cNvSpPr txBox="1"/>
          <p:nvPr>
            <p:custDataLst>
              <p:tags r:id="rId44"/>
            </p:custDataLst>
          </p:nvPr>
        </p:nvSpPr>
        <p:spPr>
          <a:xfrm>
            <a:off x="9208164" y="2701084"/>
            <a:ext cx="894080" cy="521970"/>
          </a:xfrm>
          <a:prstGeom prst="rect">
            <a:avLst/>
          </a:prstGeom>
          <a:noFill/>
        </p:spPr>
        <p:txBody>
          <a:bodyPr wrap="none" rtlCol="0" anchor="t">
            <a:spAutoFit/>
          </a:bodyPr>
          <a:lstStyle/>
          <a:p>
            <a:pPr indent="0" fontAlgn="auto">
              <a:buClr>
                <a:srgbClr val="FF0000"/>
              </a:buClr>
              <a:buFont typeface="Wingdings" panose="05000000000000000000" charset="0"/>
              <a:buNone/>
            </a:pPr>
            <a:r>
              <a:rPr lang="zh-CN" altLang="en-US" sz="2800" smtClean="0">
                <a:solidFill>
                  <a:srgbClr val="FF0000"/>
                </a:solidFill>
                <a:latin typeface="Times New Roman" panose="02020603050405020304" pitchFamily="18" charset="0"/>
                <a:cs typeface="Times New Roman" panose="02020603050405020304" pitchFamily="18" charset="0"/>
                <a:sym typeface="+mn-ea"/>
              </a:rPr>
              <a:t>羧基</a:t>
            </a:r>
            <a:endParaRPr lang="zh-CN" altLang="en-US" sz="2800" smtClean="0">
              <a:solidFill>
                <a:srgbClr val="FF0000"/>
              </a:solidFill>
              <a:latin typeface="Times New Roman" panose="02020603050405020304" pitchFamily="18" charset="0"/>
              <a:cs typeface="Times New Roman" panose="02020603050405020304" pitchFamily="18" charset="0"/>
              <a:sym typeface="+mn-ea"/>
            </a:endParaRPr>
          </a:p>
        </p:txBody>
      </p:sp>
      <p:grpSp>
        <p:nvGrpSpPr>
          <p:cNvPr id="19" name="组合 18"/>
          <p:cNvGrpSpPr/>
          <p:nvPr>
            <p:custDataLst>
              <p:tags r:id="rId45"/>
            </p:custDataLst>
          </p:nvPr>
        </p:nvGrpSpPr>
        <p:grpSpPr>
          <a:xfrm>
            <a:off x="176530" y="3517265"/>
            <a:ext cx="3710940" cy="2980690"/>
            <a:chOff x="278" y="5539"/>
            <a:chExt cx="5844" cy="4694"/>
          </a:xfrm>
        </p:grpSpPr>
        <p:sp>
          <p:nvSpPr>
            <p:cNvPr id="8" name="文本框 7"/>
            <p:cNvSpPr txBox="1"/>
            <p:nvPr>
              <p:custDataLst>
                <p:tags r:id="rId46"/>
              </p:custDataLst>
            </p:nvPr>
          </p:nvSpPr>
          <p:spPr>
            <a:xfrm>
              <a:off x="278" y="6267"/>
              <a:ext cx="4496" cy="3967"/>
            </a:xfrm>
            <a:prstGeom prst="rect">
              <a:avLst/>
            </a:prstGeom>
            <a:solidFill>
              <a:srgbClr val="F1F6FB"/>
            </a:solidFill>
          </p:spPr>
          <p:txBody>
            <a:bodyPr wrap="square" rtlCol="0" anchor="t">
              <a:no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Times New Roman" panose="02020603050405020304" pitchFamily="18" charset="0"/>
                  <a:ea typeface="汉仪傲娇体简" panose="02010509060101010101" charset="-122"/>
                  <a:cs typeface="微软雅黑" panose="020B0503020204020204" charset="-122"/>
                  <a:sym typeface="+mn-ea"/>
                </a:rPr>
                <a:t>不小心被蚂蚁叮咬，为减轻痛痒，应该如何处理？</a:t>
              </a:r>
              <a:endParaRPr lang="zh-CN" altLang="en-US" sz="2800">
                <a:solidFill>
                  <a:srgbClr val="014C96"/>
                </a:solidFill>
                <a:latin typeface="Times New Roman" panose="02020603050405020304" pitchFamily="18" charset="0"/>
                <a:ea typeface="汉仪傲娇体简" panose="02010509060101010101" charset="-122"/>
                <a:cs typeface="微软雅黑" panose="020B0503020204020204" charset="-122"/>
                <a:sym typeface="+mn-ea"/>
              </a:endParaRPr>
            </a:p>
          </p:txBody>
        </p:sp>
        <p:pic>
          <p:nvPicPr>
            <p:cNvPr id="22" name="图片 21" descr="卡通人物  描述已自动生成"/>
            <p:cNvPicPr>
              <a:picLocks noChangeAspect="1"/>
            </p:cNvPicPr>
            <p:nvPr>
              <p:custDataLst>
                <p:tags r:id="rId47"/>
              </p:custDataLst>
            </p:nvPr>
          </p:nvPicPr>
          <p:blipFill>
            <a:blip r:embed="rId48"/>
            <a:stretch>
              <a:fillRect/>
            </a:stretch>
          </p:blipFill>
          <p:spPr>
            <a:xfrm>
              <a:off x="4376" y="5539"/>
              <a:ext cx="1747" cy="1747"/>
            </a:xfrm>
            <a:prstGeom prst="rect">
              <a:avLst/>
            </a:prstGeom>
          </p:spPr>
        </p:pic>
      </p:grpSp>
      <p:sp>
        <p:nvSpPr>
          <p:cNvPr id="9" name="文本框 8"/>
          <p:cNvSpPr txBox="1"/>
          <p:nvPr>
            <p:custDataLst>
              <p:tags r:id="rId49"/>
            </p:custDataLst>
          </p:nvPr>
        </p:nvSpPr>
        <p:spPr>
          <a:xfrm>
            <a:off x="176530" y="5473065"/>
            <a:ext cx="2804160" cy="953135"/>
          </a:xfrm>
          <a:prstGeom prst="rect">
            <a:avLst/>
          </a:prstGeom>
          <a:noFill/>
        </p:spPr>
        <p:txBody>
          <a:bodyPr wrap="square" rtlCol="0" anchor="t">
            <a:spAutoFit/>
          </a:bodyPr>
          <a:lstStyle/>
          <a:p>
            <a:r>
              <a:rPr lang="zh-CN" altLang="zh-CN" sz="2800" b="1" kern="100">
                <a:solidFill>
                  <a:srgbClr val="C00000"/>
                </a:solidFill>
                <a:latin typeface="微软雅黑" panose="020B0503020204020204" charset="-122"/>
                <a:ea typeface="微软雅黑" panose="020B0503020204020204" charset="-122"/>
                <a:cs typeface="Times New Roman Regular" panose="02020603050405020304" charset="0"/>
                <a:sym typeface="+mn-ea"/>
              </a:rPr>
              <a:t>用肥皂水或碳酸钠溶液涂抹</a:t>
            </a:r>
            <a:endParaRPr lang="zh-CN" altLang="zh-CN" sz="2800" b="1" kern="100">
              <a:solidFill>
                <a:srgbClr val="C00000"/>
              </a:solidFill>
              <a:latin typeface="微软雅黑" panose="020B0503020204020204" charset="-122"/>
              <a:ea typeface="微软雅黑" panose="020B0503020204020204" charset="-122"/>
              <a:cs typeface="Times New Roman Regular" panose="02020603050405020304" charset="0"/>
              <a:sym typeface="+mn-ea"/>
            </a:endParaRPr>
          </a:p>
        </p:txBody>
      </p:sp>
      <p:grpSp>
        <p:nvGrpSpPr>
          <p:cNvPr id="2" name="组合 1"/>
          <p:cNvGrpSpPr/>
          <p:nvPr>
            <p:custDataLst>
              <p:tags r:id="rId50"/>
            </p:custDataLst>
          </p:nvPr>
        </p:nvGrpSpPr>
        <p:grpSpPr>
          <a:xfrm>
            <a:off x="296041" y="111125"/>
            <a:ext cx="9430777" cy="739714"/>
            <a:chOff x="466" y="644"/>
            <a:chExt cx="12317" cy="863"/>
          </a:xfrm>
        </p:grpSpPr>
        <p:sp>
          <p:nvSpPr>
            <p:cNvPr id="11" name="等腰三角形 10"/>
            <p:cNvSpPr/>
            <p:nvPr>
              <p:custDataLst>
                <p:tags r:id="rId5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2" name="文本框 11"/>
            <p:cNvSpPr txBox="1"/>
            <p:nvPr>
              <p:custDataLst>
                <p:tags r:id="rId52"/>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任务三  常见的羧酸与用途</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17" name="等腰三角形 16"/>
            <p:cNvSpPr/>
            <p:nvPr>
              <p:custDataLst>
                <p:tags r:id="rId5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 calcmode="lin" valueType="num">
                                      <p:cBhvr>
                                        <p:cTn id="37" dur="500" fill="hold"/>
                                        <p:tgtEl>
                                          <p:spTgt spid="32"/>
                                        </p:tgtEl>
                                        <p:attrNameLst>
                                          <p:attrName>ppt_w</p:attrName>
                                        </p:attrNameLst>
                                      </p:cBhvr>
                                      <p:tavLst>
                                        <p:tav tm="0">
                                          <p:val>
                                            <p:fltVal val="0"/>
                                          </p:val>
                                        </p:tav>
                                        <p:tav tm="100000">
                                          <p:val>
                                            <p:strVal val="#ppt_w"/>
                                          </p:val>
                                        </p:tav>
                                      </p:tavLst>
                                    </p:anim>
                                    <p:anim calcmode="lin" valueType="num">
                                      <p:cBhvr>
                                        <p:cTn id="38" dur="500" fill="hold"/>
                                        <p:tgtEl>
                                          <p:spTgt spid="32"/>
                                        </p:tgtEl>
                                        <p:attrNameLst>
                                          <p:attrName>ppt_h</p:attrName>
                                        </p:attrNameLst>
                                      </p:cBhvr>
                                      <p:tavLst>
                                        <p:tav tm="0">
                                          <p:val>
                                            <p:fltVal val="0"/>
                                          </p:val>
                                        </p:tav>
                                        <p:tav tm="100000">
                                          <p:val>
                                            <p:strVal val="#ppt_h"/>
                                          </p:val>
                                        </p:tav>
                                      </p:tavLst>
                                    </p:anim>
                                    <p:animEffect transition="in" filter="fade">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barn(inVertical)">
                                      <p:cBhvr>
                                        <p:cTn id="44" dur="500"/>
                                        <p:tgtEl>
                                          <p:spTgt spid="4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nodeType="clickEffect">
                                  <p:stCondLst>
                                    <p:cond delay="0"/>
                                  </p:stCondLst>
                                  <p:childTnLst>
                                    <p:set>
                                      <p:cBhvr>
                                        <p:cTn id="54" dur="1" fill="hold">
                                          <p:stCondLst>
                                            <p:cond delay="0"/>
                                          </p:stCondLst>
                                        </p:cTn>
                                        <p:tgtEl>
                                          <p:spTgt spid="66"/>
                                        </p:tgtEl>
                                        <p:attrNameLst>
                                          <p:attrName>style.visibility</p:attrName>
                                        </p:attrNameLst>
                                      </p:cBhvr>
                                      <p:to>
                                        <p:strVal val="visible"/>
                                      </p:to>
                                    </p:set>
                                    <p:animEffect transition="in" filter="wipe(right)">
                                      <p:cBhvr>
                                        <p:cTn id="55" dur="500"/>
                                        <p:tgtEl>
                                          <p:spTgt spid="66"/>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 calcmode="lin" valueType="num">
                                      <p:cBhvr additive="base">
                                        <p:cTn id="60" dur="500" fill="hold"/>
                                        <p:tgtEl>
                                          <p:spTgt spid="7"/>
                                        </p:tgtEl>
                                        <p:attrNameLst>
                                          <p:attrName>ppt_x</p:attrName>
                                        </p:attrNameLst>
                                      </p:cBhvr>
                                      <p:tavLst>
                                        <p:tav tm="0">
                                          <p:val>
                                            <p:strVal val="#ppt_x"/>
                                          </p:val>
                                        </p:tav>
                                        <p:tav tm="100000">
                                          <p:val>
                                            <p:strVal val="#ppt_x"/>
                                          </p:val>
                                        </p:tav>
                                      </p:tavLst>
                                    </p:anim>
                                    <p:anim calcmode="lin" valueType="num">
                                      <p:cBhvr additive="base">
                                        <p:cTn id="6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barn(inVertical)">
                                      <p:cBhvr>
                                        <p:cTn id="66" dur="500"/>
                                        <p:tgtEl>
                                          <p:spTgt spid="4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65"/>
                                        </p:tgtEl>
                                        <p:attrNameLst>
                                          <p:attrName>style.visibility</p:attrName>
                                        </p:attrNameLst>
                                      </p:cBhvr>
                                      <p:to>
                                        <p:strVal val="visible"/>
                                      </p:to>
                                    </p:set>
                                    <p:animEffect transition="in" filter="wipe(left)">
                                      <p:cBhvr>
                                        <p:cTn id="71" dur="500"/>
                                        <p:tgtEl>
                                          <p:spTgt spid="65"/>
                                        </p:tgtEl>
                                      </p:cBhvr>
                                    </p:animEffect>
                                  </p:childTnLst>
                                </p:cTn>
                              </p:par>
                              <p:par>
                                <p:cTn id="72" presetID="2" presetClass="entr" presetSubtype="4" fill="hold" grpId="0" nodeType="with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52"/>
                                        </p:tgtEl>
                                        <p:attrNameLst>
                                          <p:attrName>style.visibility</p:attrName>
                                        </p:attrNameLst>
                                      </p:cBhvr>
                                      <p:to>
                                        <p:strVal val="visible"/>
                                      </p:to>
                                    </p:set>
                                    <p:animEffect transition="in" filter="fade">
                                      <p:cBhvr>
                                        <p:cTn id="80" dur="500"/>
                                        <p:tgtEl>
                                          <p:spTgt spid="52"/>
                                        </p:tgtEl>
                                      </p:cBhvr>
                                    </p:animEffect>
                                  </p:childTnLst>
                                </p:cTn>
                              </p:par>
                            </p:childTnLst>
                          </p:cTn>
                        </p:par>
                      </p:childTnLst>
                    </p:cTn>
                  </p:par>
                  <p:par>
                    <p:cTn id="81" fill="hold">
                      <p:stCondLst>
                        <p:cond delay="indefinite"/>
                      </p:stCondLst>
                      <p:childTnLst>
                        <p:par>
                          <p:cTn id="82" fill="hold">
                            <p:stCondLst>
                              <p:cond delay="0"/>
                            </p:stCondLst>
                            <p:childTnLst>
                              <p:par>
                                <p:cTn id="83" presetID="5" presetClass="entr" presetSubtype="10" fill="hold" nodeType="click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checkerboard(across)">
                                      <p:cBhvr>
                                        <p:cTn id="85" dur="500"/>
                                        <p:tgtEl>
                                          <p:spTgt spid="19"/>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1" grpId="0" animBg="1"/>
      <p:bldP spid="23" grpId="0"/>
      <p:bldP spid="24" grpId="0"/>
      <p:bldP spid="25" grpId="0"/>
      <p:bldP spid="15" grpId="0"/>
      <p:bldP spid="16" grpId="0"/>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custDataLst>
              <p:tags r:id="rId1"/>
            </p:custDataLst>
          </p:nvPr>
        </p:nvGrpSpPr>
        <p:grpSpPr>
          <a:xfrm>
            <a:off x="4453204" y="1819595"/>
            <a:ext cx="6944795" cy="1130935"/>
            <a:chOff x="4696343" y="2229806"/>
            <a:chExt cx="6944795" cy="1130935"/>
          </a:xfrm>
        </p:grpSpPr>
        <p:sp>
          <p:nvSpPr>
            <p:cNvPr id="26" name="right-curved-arrow-in-a-circle_45726"/>
            <p:cNvSpPr/>
            <p:nvPr>
              <p:custDataLst>
                <p:tags r:id="rId2"/>
              </p:custDataLst>
            </p:nvPr>
          </p:nvSpPr>
          <p:spPr>
            <a:xfrm>
              <a:off x="4696343" y="237542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27" name="文本框 26"/>
            <p:cNvSpPr txBox="1"/>
            <p:nvPr>
              <p:custDataLst>
                <p:tags r:id="rId3"/>
              </p:custDataLst>
            </p:nvPr>
          </p:nvSpPr>
          <p:spPr>
            <a:xfrm>
              <a:off x="5120109" y="2229806"/>
              <a:ext cx="6521029" cy="1130935"/>
            </a:xfrm>
            <a:prstGeom prst="rect">
              <a:avLst/>
            </a:prstGeom>
            <a:noFill/>
          </p:spPr>
          <p:txBody>
            <a:bodyPr wrap="square" rtlCol="0">
              <a:spAutoFit/>
            </a:bodyPr>
            <a:lstStyle/>
            <a:p>
              <a:pPr algn="just">
                <a:lnSpc>
                  <a:spcPct val="130000"/>
                </a:lnSpc>
              </a:pPr>
              <a:r>
                <a:rPr lang="zh-CN" altLang="en-US" sz="2600" b="1">
                  <a:latin typeface="微软雅黑" panose="020B0503020204020204" charset="-122"/>
                  <a:ea typeface="微软雅黑" panose="020B0503020204020204" charset="-122"/>
                  <a:cs typeface="微软雅黑" panose="020B0503020204020204" charset="-122"/>
                  <a:sym typeface="+mn-lt"/>
                </a:rPr>
                <a:t>物理性质</a:t>
              </a:r>
              <a:r>
                <a:rPr lang="en-US" altLang="zh-CN" sz="2600" b="1">
                  <a:latin typeface="微软雅黑" panose="020B0503020204020204" charset="-122"/>
                  <a:ea typeface="微软雅黑" panose="020B0503020204020204" charset="-122"/>
                  <a:cs typeface="微软雅黑" panose="020B0503020204020204" charset="-122"/>
                  <a:sym typeface="+mn-lt"/>
                </a:rPr>
                <a:t>：</a:t>
              </a:r>
              <a:r>
                <a:rPr lang="zh-CN" altLang="en-US" sz="2600" b="1">
                  <a:latin typeface="微软雅黑" panose="020B0503020204020204" charset="-122"/>
                  <a:ea typeface="微软雅黑" panose="020B0503020204020204" charset="-122"/>
                  <a:cs typeface="微软雅黑" panose="020B0503020204020204" charset="-122"/>
                  <a:sym typeface="+mn-lt"/>
                </a:rPr>
                <a:t> </a:t>
              </a:r>
              <a:r>
                <a:rPr lang="en-US" altLang="zh-CN" sz="2600" b="1">
                  <a:latin typeface="微软雅黑" panose="020B0503020204020204" charset="-122"/>
                  <a:ea typeface="微软雅黑" panose="020B0503020204020204" charset="-122"/>
                  <a:cs typeface="微软雅黑" panose="020B0503020204020204" charset="-122"/>
                  <a:sym typeface="+mn-lt"/>
                </a:rPr>
                <a:t>______</a:t>
              </a:r>
              <a:r>
                <a:rPr lang="zh-CN" altLang="en-US" sz="2600" b="1">
                  <a:latin typeface="微软雅黑" panose="020B0503020204020204" charset="-122"/>
                  <a:ea typeface="微软雅黑" panose="020B0503020204020204" charset="-122"/>
                  <a:cs typeface="微软雅黑" panose="020B0503020204020204" charset="-122"/>
                  <a:sym typeface="+mn-lt"/>
                </a:rPr>
                <a:t>色晶体，易升华，微溶于</a:t>
              </a:r>
              <a:r>
                <a:rPr lang="en-US" altLang="zh-CN" sz="2600" b="1">
                  <a:latin typeface="微软雅黑" panose="020B0503020204020204" charset="-122"/>
                  <a:ea typeface="微软雅黑" panose="020B0503020204020204" charset="-122"/>
                  <a:cs typeface="微软雅黑" panose="020B0503020204020204" charset="-122"/>
                  <a:sym typeface="+mn-lt"/>
                </a:rPr>
                <a:t>______</a:t>
              </a:r>
              <a:r>
                <a:rPr lang="zh-CN" altLang="en-US" sz="2600" b="1">
                  <a:latin typeface="微软雅黑" panose="020B0503020204020204" charset="-122"/>
                  <a:ea typeface="微软雅黑" panose="020B0503020204020204" charset="-122"/>
                  <a:cs typeface="微软雅黑" panose="020B0503020204020204" charset="-122"/>
                  <a:sym typeface="+mn-lt"/>
                </a:rPr>
                <a:t>，易溶于</a:t>
              </a:r>
              <a:r>
                <a:rPr lang="en-US" altLang="zh-CN" sz="2600" b="1">
                  <a:latin typeface="微软雅黑" panose="020B0503020204020204" charset="-122"/>
                  <a:ea typeface="微软雅黑" panose="020B0503020204020204" charset="-122"/>
                  <a:cs typeface="微软雅黑" panose="020B0503020204020204" charset="-122"/>
                  <a:sym typeface="+mn-lt"/>
                </a:rPr>
                <a:t>________</a:t>
              </a:r>
              <a:endParaRPr lang="zh-CN" altLang="en-US" sz="2600" b="1">
                <a:solidFill>
                  <a:srgbClr val="00A5A9"/>
                </a:solidFill>
                <a:latin typeface="微软雅黑" panose="020B0503020204020204" charset="-122"/>
                <a:ea typeface="微软雅黑" panose="020B0503020204020204" charset="-122"/>
                <a:cs typeface="微软雅黑" panose="020B0503020204020204" charset="-122"/>
                <a:sym typeface="+mn-lt"/>
              </a:endParaRPr>
            </a:p>
          </p:txBody>
        </p:sp>
      </p:grpSp>
      <p:pic>
        <p:nvPicPr>
          <p:cNvPr id="9" name="图片 8"/>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l="16101" t="2877" r="19829"/>
          <a:stretch>
            <a:fillRect/>
          </a:stretch>
        </p:blipFill>
        <p:spPr>
          <a:xfrm>
            <a:off x="325755" y="3693160"/>
            <a:ext cx="2069465" cy="3137535"/>
          </a:xfrm>
          <a:prstGeom prst="rect">
            <a:avLst/>
          </a:prstGeom>
        </p:spPr>
      </p:pic>
      <p:pic>
        <p:nvPicPr>
          <p:cNvPr id="15" name="图片 14"/>
          <p:cNvPicPr>
            <a:picLocks noChangeAspect="1"/>
          </p:cNvPicPr>
          <p:nvPr>
            <p:custDataLst>
              <p:tags r:id="rId6"/>
            </p:custDataLst>
          </p:nvPr>
        </p:nvPicPr>
        <p:blipFill>
          <a:blip r:embed="rId7"/>
          <a:srcRect l="1114" t="880" r="1746" b="1981"/>
          <a:stretch>
            <a:fillRect/>
          </a:stretch>
        </p:blipFill>
        <p:spPr>
          <a:xfrm>
            <a:off x="1864360" y="3357245"/>
            <a:ext cx="2075815" cy="2075815"/>
          </a:xfrm>
          <a:custGeom>
            <a:avLst/>
            <a:gdLst>
              <a:gd name="connsiteX0" fmla="*/ 3330916 w 6661832"/>
              <a:gd name="connsiteY0" fmla="*/ 0 h 6661832"/>
              <a:gd name="connsiteX1" fmla="*/ 6661832 w 6661832"/>
              <a:gd name="connsiteY1" fmla="*/ 3330916 h 6661832"/>
              <a:gd name="connsiteX2" fmla="*/ 3330916 w 6661832"/>
              <a:gd name="connsiteY2" fmla="*/ 6661832 h 6661832"/>
              <a:gd name="connsiteX3" fmla="*/ 0 w 6661832"/>
              <a:gd name="connsiteY3" fmla="*/ 3330916 h 6661832"/>
              <a:gd name="connsiteX4" fmla="*/ 3330916 w 6661832"/>
              <a:gd name="connsiteY4" fmla="*/ 0 h 6661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1832" h="6661832">
                <a:moveTo>
                  <a:pt x="3330916" y="0"/>
                </a:moveTo>
                <a:cubicBezTo>
                  <a:pt x="5170530" y="0"/>
                  <a:pt x="6661832" y="1491302"/>
                  <a:pt x="6661832" y="3330916"/>
                </a:cubicBezTo>
                <a:cubicBezTo>
                  <a:pt x="6661832" y="5170530"/>
                  <a:pt x="5170530" y="6661832"/>
                  <a:pt x="3330916" y="6661832"/>
                </a:cubicBezTo>
                <a:cubicBezTo>
                  <a:pt x="1491302" y="6661832"/>
                  <a:pt x="0" y="5170530"/>
                  <a:pt x="0" y="3330916"/>
                </a:cubicBezTo>
                <a:cubicBezTo>
                  <a:pt x="0" y="1491302"/>
                  <a:pt x="1491302" y="0"/>
                  <a:pt x="3330916" y="0"/>
                </a:cubicBezTo>
                <a:close/>
              </a:path>
            </a:pathLst>
          </a:custGeom>
          <a:ln w="19050">
            <a:solidFill>
              <a:srgbClr val="00A5A9"/>
            </a:solidFill>
          </a:ln>
        </p:spPr>
      </p:pic>
      <p:grpSp>
        <p:nvGrpSpPr>
          <p:cNvPr id="16" name="组合 15"/>
          <p:cNvGrpSpPr/>
          <p:nvPr>
            <p:custDataLst>
              <p:tags r:id="rId8"/>
            </p:custDataLst>
          </p:nvPr>
        </p:nvGrpSpPr>
        <p:grpSpPr>
          <a:xfrm>
            <a:off x="4453138" y="1032485"/>
            <a:ext cx="5063490" cy="570865"/>
            <a:chOff x="4696343" y="2321246"/>
            <a:chExt cx="5063490" cy="570865"/>
          </a:xfrm>
        </p:grpSpPr>
        <p:sp>
          <p:nvSpPr>
            <p:cNvPr id="17" name="right-curved-arrow-in-a-circle_45726"/>
            <p:cNvSpPr/>
            <p:nvPr>
              <p:custDataLst>
                <p:tags r:id="rId9"/>
              </p:custDataLst>
            </p:nvPr>
          </p:nvSpPr>
          <p:spPr>
            <a:xfrm>
              <a:off x="4696343" y="237542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18" name="文本框 17"/>
            <p:cNvSpPr txBox="1"/>
            <p:nvPr>
              <p:custDataLst>
                <p:tags r:id="rId10"/>
              </p:custDataLst>
            </p:nvPr>
          </p:nvSpPr>
          <p:spPr>
            <a:xfrm>
              <a:off x="5119888" y="2321246"/>
              <a:ext cx="4639945" cy="570865"/>
            </a:xfrm>
            <a:prstGeom prst="rect">
              <a:avLst/>
            </a:prstGeom>
            <a:noFill/>
          </p:spPr>
          <p:txBody>
            <a:bodyPr wrap="square" rtlCol="0">
              <a:spAutoFit/>
            </a:bodyPr>
            <a:lstStyle/>
            <a:p>
              <a:pPr algn="just">
                <a:lnSpc>
                  <a:spcPct val="120000"/>
                </a:lnSpc>
              </a:pPr>
              <a:r>
                <a:rPr kumimoji="1" lang="zh-CN" sz="2600" b="1">
                  <a:latin typeface="Times New Roman Regular" panose="02020603050405020304" charset="0"/>
                  <a:ea typeface="微软雅黑" panose="020B0503020204020204" charset="-122"/>
                  <a:cs typeface="Times New Roman Regular" panose="02020603050405020304" charset="0"/>
                  <a:sym typeface="+mn-ea"/>
                </a:rPr>
                <a:t>属于芳香酸，俗称</a:t>
              </a:r>
              <a:r>
                <a:rPr lang="zh-CN" altLang="en-US" sz="2600" b="1">
                  <a:solidFill>
                    <a:srgbClr val="C00000"/>
                  </a:solidFill>
                  <a:latin typeface="微软雅黑" panose="020B0503020204020204" charset="-122"/>
                  <a:ea typeface="微软雅黑" panose="020B0503020204020204" charset="-122"/>
                  <a:cs typeface="微软雅黑" panose="020B0503020204020204" charset="-122"/>
                  <a:sym typeface="+mn-lt"/>
                </a:rPr>
                <a:t>安息香酸</a:t>
              </a:r>
              <a:endParaRPr lang="zh-CN" altLang="en-US" sz="2600" b="1">
                <a:solidFill>
                  <a:srgbClr val="C00000"/>
                </a:solidFill>
                <a:latin typeface="微软雅黑" panose="020B0503020204020204" charset="-122"/>
                <a:ea typeface="微软雅黑" panose="020B0503020204020204" charset="-122"/>
                <a:cs typeface="微软雅黑" panose="020B0503020204020204" charset="-122"/>
                <a:sym typeface="+mn-lt"/>
              </a:endParaRPr>
            </a:p>
          </p:txBody>
        </p:sp>
      </p:grpSp>
      <p:sp>
        <p:nvSpPr>
          <p:cNvPr id="28" name="矩形 27"/>
          <p:cNvSpPr/>
          <p:nvPr>
            <p:custDataLst>
              <p:tags r:id="rId11"/>
            </p:custDataLst>
          </p:nvPr>
        </p:nvSpPr>
        <p:spPr>
          <a:xfrm>
            <a:off x="6867816" y="1784914"/>
            <a:ext cx="51371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无</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29" name="矩形 28"/>
          <p:cNvSpPr/>
          <p:nvPr>
            <p:custDataLst>
              <p:tags r:id="rId12"/>
            </p:custDataLst>
          </p:nvPr>
        </p:nvSpPr>
        <p:spPr>
          <a:xfrm>
            <a:off x="5258048" y="2355756"/>
            <a:ext cx="513715"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水</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30" name="矩形 29"/>
          <p:cNvSpPr/>
          <p:nvPr>
            <p:custDataLst>
              <p:tags r:id="rId13"/>
            </p:custDataLst>
          </p:nvPr>
        </p:nvSpPr>
        <p:spPr>
          <a:xfrm>
            <a:off x="7381072" y="2363101"/>
            <a:ext cx="844550"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乙醇</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3" name="矩形 2"/>
          <p:cNvSpPr/>
          <p:nvPr>
            <p:custDataLst>
              <p:tags r:id="rId14"/>
            </p:custDataLst>
          </p:nvPr>
        </p:nvSpPr>
        <p:spPr bwMode="auto">
          <a:xfrm>
            <a:off x="1003300" y="1032510"/>
            <a:ext cx="190373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ctr">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苯甲酸</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grpSp>
        <p:nvGrpSpPr>
          <p:cNvPr id="6" name="组合 5"/>
          <p:cNvGrpSpPr/>
          <p:nvPr>
            <p:custDataLst>
              <p:tags r:id="rId15"/>
            </p:custDataLst>
          </p:nvPr>
        </p:nvGrpSpPr>
        <p:grpSpPr>
          <a:xfrm>
            <a:off x="296041" y="111125"/>
            <a:ext cx="9430777" cy="739714"/>
            <a:chOff x="466" y="644"/>
            <a:chExt cx="12317" cy="863"/>
          </a:xfrm>
        </p:grpSpPr>
        <p:sp>
          <p:nvSpPr>
            <p:cNvPr id="7" name="等腰三角形 6"/>
            <p:cNvSpPr/>
            <p:nvPr>
              <p:custDataLst>
                <p:tags r:id="rId1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17"/>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任务三  常见的羧酸与用途</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4" name="等腰三角形 3"/>
            <p:cNvSpPr/>
            <p:nvPr>
              <p:custDataLst>
                <p:tags r:id="rId1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29701" name="Group 5"/>
          <p:cNvGrpSpPr/>
          <p:nvPr>
            <p:custDataLst>
              <p:tags r:id="rId19"/>
            </p:custDataLst>
          </p:nvPr>
        </p:nvGrpSpPr>
        <p:grpSpPr>
          <a:xfrm>
            <a:off x="1083310" y="2138680"/>
            <a:ext cx="2358914" cy="576263"/>
            <a:chOff x="0" y="0"/>
            <a:chExt cx="1197" cy="306"/>
          </a:xfrm>
        </p:grpSpPr>
        <p:sp>
          <p:nvSpPr>
            <p:cNvPr id="29702" name="Rectangle 6"/>
            <p:cNvSpPr/>
            <p:nvPr>
              <p:custDataLst>
                <p:tags r:id="rId20"/>
              </p:custDataLst>
            </p:nvPr>
          </p:nvSpPr>
          <p:spPr>
            <a:xfrm>
              <a:off x="553" y="14"/>
              <a:ext cx="644" cy="277"/>
            </a:xfrm>
            <a:prstGeom prst="rect">
              <a:avLst/>
            </a:prstGeom>
            <a:noFill/>
            <a:ln w="9525">
              <a:noFill/>
            </a:ln>
          </p:spPr>
          <p:txBody>
            <a:bodyPr wrap="none">
              <a:spAutoFit/>
            </a:bodyPr>
            <a:lstStyle/>
            <a:p>
              <a:r>
                <a:rPr lang="en-US" altLang="zh-CN" sz="2800" b="1">
                  <a:solidFill>
                    <a:srgbClr val="C00000"/>
                  </a:solidFill>
                  <a:latin typeface="Times New Roman Bold" panose="02020603050405020304" charset="0"/>
                  <a:cs typeface="Times New Roman Bold" panose="02020603050405020304" charset="0"/>
                </a:rPr>
                <a:t>COOH</a:t>
              </a:r>
              <a:endParaRPr lang="en-US" altLang="zh-CN" sz="2800" b="1">
                <a:solidFill>
                  <a:srgbClr val="C00000"/>
                </a:solidFill>
                <a:latin typeface="Times New Roman Bold" panose="02020603050405020304" charset="0"/>
                <a:cs typeface="Times New Roman Bold" panose="02020603050405020304" charset="0"/>
              </a:endParaRPr>
            </a:p>
          </p:txBody>
        </p:sp>
        <p:sp>
          <p:nvSpPr>
            <p:cNvPr id="29703" name="AutoShape 7"/>
            <p:cNvSpPr/>
            <p:nvPr>
              <p:custDataLst>
                <p:tags r:id="rId21"/>
              </p:custDataLst>
            </p:nvPr>
          </p:nvSpPr>
          <p:spPr>
            <a:xfrm rot="10800000">
              <a:off x="0" y="0"/>
              <a:ext cx="377" cy="306"/>
            </a:xfrm>
            <a:prstGeom prst="hexagon">
              <a:avLst>
                <a:gd name="adj" fmla="val 30800"/>
                <a:gd name="vf" fmla="val 115470"/>
              </a:avLst>
            </a:prstGeom>
            <a:solidFill>
              <a:sysClr val="window" lastClr="FFFFFF"/>
            </a:solidFill>
            <a:ln w="28575" cap="flat" cmpd="sng">
              <a:solidFill>
                <a:srgbClr val="C00000"/>
              </a:solidFill>
              <a:prstDash val="solid"/>
              <a:miter/>
              <a:headEnd type="none" w="med" len="med"/>
              <a:tailEnd type="none" w="med" len="med"/>
            </a:ln>
          </p:spPr>
          <p:txBody>
            <a:bodyPr rot="10800000" wrap="none" anchor="ctr"/>
            <a:lstStyle/>
            <a:p>
              <a:pPr algn="ctr">
                <a:spcBef>
                  <a:spcPct val="50000"/>
                </a:spcBef>
              </a:pPr>
              <a:endParaRPr lang="zh-CN" altLang="en-US" sz="2800">
                <a:solidFill>
                  <a:srgbClr val="C00000"/>
                </a:solidFill>
                <a:latin typeface="Times New Roman" panose="02020603050405020304" pitchFamily="18" charset="0"/>
              </a:endParaRPr>
            </a:p>
          </p:txBody>
        </p:sp>
        <p:sp>
          <p:nvSpPr>
            <p:cNvPr id="29704" name="Line 8"/>
            <p:cNvSpPr/>
            <p:nvPr>
              <p:custDataLst>
                <p:tags r:id="rId22"/>
              </p:custDataLst>
            </p:nvPr>
          </p:nvSpPr>
          <p:spPr>
            <a:xfrm rot="10800000">
              <a:off x="104" y="276"/>
              <a:ext cx="171" cy="0"/>
            </a:xfrm>
            <a:prstGeom prst="line">
              <a:avLst/>
            </a:prstGeom>
            <a:ln w="28575" cap="flat" cmpd="sng">
              <a:solidFill>
                <a:srgbClr val="C00000"/>
              </a:solidFill>
              <a:prstDash val="solid"/>
              <a:headEnd type="none" w="med" len="med"/>
              <a:tailEnd type="none" w="med" len="med"/>
            </a:ln>
          </p:spPr>
          <p:txBody>
            <a:bodyPr/>
            <a:lstStyle/>
            <a:p/>
          </p:txBody>
        </p:sp>
        <p:sp>
          <p:nvSpPr>
            <p:cNvPr id="29705" name="Line 9"/>
            <p:cNvSpPr/>
            <p:nvPr>
              <p:custDataLst>
                <p:tags r:id="rId23"/>
              </p:custDataLst>
            </p:nvPr>
          </p:nvSpPr>
          <p:spPr>
            <a:xfrm rot="10800000">
              <a:off x="274" y="31"/>
              <a:ext cx="69" cy="122"/>
            </a:xfrm>
            <a:prstGeom prst="line">
              <a:avLst/>
            </a:prstGeom>
            <a:ln w="28575" cap="flat" cmpd="sng">
              <a:solidFill>
                <a:srgbClr val="C00000"/>
              </a:solidFill>
              <a:prstDash val="solid"/>
              <a:headEnd type="none" w="med" len="med"/>
              <a:tailEnd type="none" w="med" len="med"/>
            </a:ln>
          </p:spPr>
          <p:txBody>
            <a:bodyPr/>
            <a:lstStyle/>
            <a:p/>
          </p:txBody>
        </p:sp>
        <p:sp>
          <p:nvSpPr>
            <p:cNvPr id="29706" name="Line 10"/>
            <p:cNvSpPr/>
            <p:nvPr>
              <p:custDataLst>
                <p:tags r:id="rId24"/>
              </p:custDataLst>
            </p:nvPr>
          </p:nvSpPr>
          <p:spPr>
            <a:xfrm rot="-10800000" flipH="1">
              <a:off x="34" y="31"/>
              <a:ext cx="69" cy="122"/>
            </a:xfrm>
            <a:prstGeom prst="line">
              <a:avLst/>
            </a:prstGeom>
            <a:ln w="28575" cap="flat" cmpd="sng">
              <a:solidFill>
                <a:srgbClr val="C00000"/>
              </a:solidFill>
              <a:prstDash val="solid"/>
              <a:headEnd type="none" w="med" len="med"/>
              <a:tailEnd type="none" w="med" len="med"/>
            </a:ln>
          </p:spPr>
          <p:txBody>
            <a:bodyPr/>
            <a:lstStyle/>
            <a:p/>
          </p:txBody>
        </p:sp>
        <p:sp>
          <p:nvSpPr>
            <p:cNvPr id="29707" name="Line 11"/>
            <p:cNvSpPr/>
            <p:nvPr>
              <p:custDataLst>
                <p:tags r:id="rId25"/>
              </p:custDataLst>
            </p:nvPr>
          </p:nvSpPr>
          <p:spPr>
            <a:xfrm>
              <a:off x="385" y="144"/>
              <a:ext cx="192" cy="0"/>
            </a:xfrm>
            <a:prstGeom prst="line">
              <a:avLst/>
            </a:prstGeom>
            <a:ln w="28575" cap="flat" cmpd="sng">
              <a:solidFill>
                <a:srgbClr val="C00000"/>
              </a:solidFill>
              <a:prstDash val="solid"/>
              <a:headEnd type="none" w="med" len="med"/>
              <a:tailEnd type="none" w="med" len="med"/>
            </a:ln>
          </p:spPr>
          <p:txBody>
            <a:bodyPr/>
            <a:lstStyle/>
            <a:p/>
          </p:txBody>
        </p:sp>
      </p:grpSp>
      <p:grpSp>
        <p:nvGrpSpPr>
          <p:cNvPr id="5" name="组合 4"/>
          <p:cNvGrpSpPr/>
          <p:nvPr>
            <p:custDataLst>
              <p:tags r:id="rId26"/>
            </p:custDataLst>
          </p:nvPr>
        </p:nvGrpSpPr>
        <p:grpSpPr>
          <a:xfrm>
            <a:off x="4453138" y="3187633"/>
            <a:ext cx="6883033" cy="570865"/>
            <a:chOff x="4696343" y="5441664"/>
            <a:chExt cx="6883033" cy="570865"/>
          </a:xfrm>
        </p:grpSpPr>
        <p:sp>
          <p:nvSpPr>
            <p:cNvPr id="10" name="right-curved-arrow-in-a-circle_45726"/>
            <p:cNvSpPr/>
            <p:nvPr>
              <p:custDataLst>
                <p:tags r:id="rId27"/>
              </p:custDataLst>
            </p:nvPr>
          </p:nvSpPr>
          <p:spPr>
            <a:xfrm>
              <a:off x="4696343" y="552434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11" name="文本框 10"/>
            <p:cNvSpPr txBox="1"/>
            <p:nvPr>
              <p:custDataLst>
                <p:tags r:id="rId28"/>
              </p:custDataLst>
            </p:nvPr>
          </p:nvSpPr>
          <p:spPr>
            <a:xfrm>
              <a:off x="5138490" y="5441664"/>
              <a:ext cx="6440886" cy="570865"/>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mn-ea"/>
                  <a:sym typeface="+mn-lt"/>
                </a:rPr>
                <a:t>化学性质</a:t>
              </a:r>
              <a:endParaRPr lang="zh-CN" altLang="en-US" sz="2600" b="1">
                <a:latin typeface="微软雅黑" panose="020B0503020204020204" charset="-122"/>
                <a:ea typeface="微软雅黑" panose="020B0503020204020204" charset="-122"/>
                <a:cs typeface="+mn-ea"/>
                <a:sym typeface="+mn-lt"/>
              </a:endParaRPr>
            </a:p>
          </p:txBody>
        </p:sp>
      </p:grpSp>
      <p:sp>
        <p:nvSpPr>
          <p:cNvPr id="47" name="文本框 46"/>
          <p:cNvSpPr txBox="1"/>
          <p:nvPr>
            <p:custDataLst>
              <p:tags r:id="rId29"/>
            </p:custDataLst>
          </p:nvPr>
        </p:nvSpPr>
        <p:spPr>
          <a:xfrm>
            <a:off x="6431915" y="3295015"/>
            <a:ext cx="4803775" cy="105029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lvl="0" indent="0" algn="l" fontAlgn="auto">
              <a:lnSpc>
                <a:spcPct val="120000"/>
              </a:lnSpc>
              <a:buClrTx/>
              <a:buSzTx/>
              <a:buFontTx/>
            </a:pPr>
            <a:r>
              <a:rPr lang="zh-CN" altLang="en-US">
                <a:solidFill>
                  <a:srgbClr val="C00000"/>
                </a:solidFill>
                <a:latin typeface="Times New Roman" panose="02020603050405020304" pitchFamily="18" charset="0"/>
                <a:ea typeface="微软雅黑" panose="020B0503020204020204" charset="-122"/>
                <a:cs typeface="+mn-ea"/>
                <a:sym typeface="+mn-ea"/>
              </a:rPr>
              <a:t>1、苯环：</a:t>
            </a:r>
            <a:r>
              <a:rPr lang="zh-CN" altLang="en-US">
                <a:solidFill>
                  <a:schemeClr val="tx1"/>
                </a:solidFill>
                <a:latin typeface="Times New Roman" panose="02020603050405020304" pitchFamily="18" charset="0"/>
                <a:ea typeface="微软雅黑" panose="020B0503020204020204" charset="-122"/>
                <a:cs typeface="+mn-ea"/>
                <a:sym typeface="+mn-ea"/>
              </a:rPr>
              <a:t>取代反应、加成反应</a:t>
            </a:r>
            <a:endParaRPr lang="zh-CN" altLang="en-US">
              <a:solidFill>
                <a:schemeClr val="tx1"/>
              </a:solidFill>
              <a:latin typeface="Times New Roman" panose="02020603050405020304" pitchFamily="18" charset="0"/>
              <a:ea typeface="微软雅黑" panose="020B0503020204020204" charset="-122"/>
              <a:cs typeface="+mn-ea"/>
              <a:sym typeface="+mn-ea"/>
            </a:endParaRPr>
          </a:p>
          <a:p>
            <a:pPr lvl="0" indent="0" algn="l" fontAlgn="auto">
              <a:lnSpc>
                <a:spcPct val="120000"/>
              </a:lnSpc>
              <a:buClrTx/>
              <a:buSzTx/>
              <a:buFontTx/>
            </a:pPr>
            <a:r>
              <a:rPr lang="zh-CN" altLang="en-US">
                <a:solidFill>
                  <a:srgbClr val="C00000"/>
                </a:solidFill>
                <a:latin typeface="Times New Roman" panose="02020603050405020304" pitchFamily="18" charset="0"/>
                <a:ea typeface="微软雅黑" panose="020B0503020204020204" charset="-122"/>
                <a:cs typeface="+mn-ea"/>
                <a:sym typeface="+mn-ea"/>
              </a:rPr>
              <a:t>2、羧基：</a:t>
            </a:r>
            <a:r>
              <a:rPr lang="zh-CN" altLang="en-US">
                <a:solidFill>
                  <a:schemeClr val="tx1"/>
                </a:solidFill>
                <a:latin typeface="Times New Roman" panose="02020603050405020304" pitchFamily="18" charset="0"/>
                <a:ea typeface="微软雅黑" panose="020B0503020204020204" charset="-122"/>
                <a:cs typeface="+mn-ea"/>
                <a:sym typeface="+mn-ea"/>
              </a:rPr>
              <a:t>弱酸性、酯化反应</a:t>
            </a:r>
            <a:endParaRPr lang="zh-CN" altLang="en-US">
              <a:solidFill>
                <a:schemeClr val="tx1"/>
              </a:solidFill>
              <a:latin typeface="Times New Roman" panose="02020603050405020304" pitchFamily="18" charset="0"/>
              <a:ea typeface="微软雅黑" panose="020B0503020204020204" charset="-122"/>
              <a:cs typeface="+mn-ea"/>
              <a:sym typeface="+mn-ea"/>
            </a:endParaRPr>
          </a:p>
        </p:txBody>
      </p:sp>
      <p:grpSp>
        <p:nvGrpSpPr>
          <p:cNvPr id="12" name="组合 11"/>
          <p:cNvGrpSpPr/>
          <p:nvPr>
            <p:custDataLst>
              <p:tags r:id="rId30"/>
            </p:custDataLst>
          </p:nvPr>
        </p:nvGrpSpPr>
        <p:grpSpPr>
          <a:xfrm>
            <a:off x="4528703" y="4444749"/>
            <a:ext cx="6883033" cy="1050290"/>
            <a:chOff x="4696343" y="5441664"/>
            <a:chExt cx="6883033" cy="1050290"/>
          </a:xfrm>
        </p:grpSpPr>
        <p:sp>
          <p:nvSpPr>
            <p:cNvPr id="13" name="right-curved-arrow-in-a-circle_45726"/>
            <p:cNvSpPr/>
            <p:nvPr>
              <p:custDataLst>
                <p:tags r:id="rId31"/>
              </p:custDataLst>
            </p:nvPr>
          </p:nvSpPr>
          <p:spPr>
            <a:xfrm>
              <a:off x="4696343" y="552434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14" name="文本框 13"/>
            <p:cNvSpPr txBox="1"/>
            <p:nvPr>
              <p:custDataLst>
                <p:tags r:id="rId32"/>
              </p:custDataLst>
            </p:nvPr>
          </p:nvSpPr>
          <p:spPr>
            <a:xfrm>
              <a:off x="5138490" y="5441664"/>
              <a:ext cx="6440886" cy="1050290"/>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微软雅黑" panose="020B0503020204020204" charset="-122"/>
                  <a:sym typeface="+mn-lt"/>
                </a:rPr>
                <a:t>用于合成香料、药物等，其钠盐是常用的食品</a:t>
              </a:r>
              <a:r>
                <a:rPr lang="en-US" altLang="zh-CN" sz="2600" b="1">
                  <a:latin typeface="微软雅黑" panose="020B0503020204020204" charset="-122"/>
                  <a:ea typeface="微软雅黑" panose="020B0503020204020204" charset="-122"/>
                  <a:cs typeface="微软雅黑" panose="020B0503020204020204" charset="-122"/>
                  <a:sym typeface="+mn-lt"/>
                </a:rPr>
                <a:t>_______</a:t>
              </a:r>
              <a:endParaRPr lang="en-US" altLang="zh-CN" sz="2600" b="1">
                <a:latin typeface="微软雅黑" panose="020B0503020204020204" charset="-122"/>
                <a:ea typeface="微软雅黑" panose="020B0503020204020204" charset="-122"/>
                <a:cs typeface="微软雅黑" panose="020B0503020204020204" charset="-122"/>
                <a:sym typeface="+mn-lt"/>
              </a:endParaRPr>
            </a:p>
          </p:txBody>
        </p:sp>
      </p:grpSp>
      <p:sp>
        <p:nvSpPr>
          <p:cNvPr id="21" name="文本框 20"/>
          <p:cNvSpPr txBox="1"/>
          <p:nvPr>
            <p:custDataLst>
              <p:tags r:id="rId33"/>
            </p:custDataLst>
          </p:nvPr>
        </p:nvSpPr>
        <p:spPr>
          <a:xfrm>
            <a:off x="5692227" y="4849642"/>
            <a:ext cx="1175385" cy="570865"/>
          </a:xfrm>
          <a:prstGeom prst="rect">
            <a:avLst/>
          </a:prstGeom>
        </p:spPr>
        <p:txBody>
          <a:bodyPr wrap="none">
            <a:spAutoFit/>
          </a:bodyPr>
          <a:lstStyle>
            <a:defPPr>
              <a:defRPr lang="zh-CN"/>
            </a:defPPr>
            <a:lvl1pPr algn="ctr">
              <a:lnSpc>
                <a:spcPct val="120000"/>
              </a:lnSpc>
              <a:defRPr sz="2600" b="1" kern="100">
                <a:solidFill>
                  <a:srgbClr val="FF0000"/>
                </a:solidFill>
                <a:latin typeface="Times New Roman" panose="02020603050405020304" pitchFamily="18" charset="0"/>
                <a:ea typeface="方正中等线简体" panose="03000509000000000000" pitchFamily="65" charset="-122"/>
                <a:cs typeface="Courier New" panose="02070309020205020404" pitchFamily="49" charset="0"/>
              </a:defRPr>
            </a:lvl1pPr>
          </a:lstStyle>
          <a:p>
            <a:r>
              <a:rPr lang="zh-CN" altLang="zh-CN">
                <a:latin typeface="微软雅黑" panose="020B0503020204020204" charset="-122"/>
                <a:ea typeface="微软雅黑" panose="020B0503020204020204" charset="-122"/>
                <a:cs typeface="+mn-ea"/>
                <a:sym typeface="+mn-lt"/>
              </a:rPr>
              <a:t>防腐剂</a:t>
            </a:r>
            <a:endParaRPr lang="zh-CN" altLang="zh-CN">
              <a:latin typeface="微软雅黑" panose="020B0503020204020204" charset="-122"/>
              <a:ea typeface="微软雅黑" panose="020B0503020204020204" charset="-122"/>
              <a:cs typeface="+mn-ea"/>
              <a:sym typeface="+mn-lt"/>
            </a:endParaRPr>
          </a:p>
        </p:txBody>
      </p:sp>
      <p:pic>
        <p:nvPicPr>
          <p:cNvPr id="31" name="图片 30"/>
          <p:cNvPicPr>
            <a:picLocks noChangeAspect="1"/>
          </p:cNvPicPr>
          <p:nvPr>
            <p:custDataLst>
              <p:tags r:id="rId34"/>
            </p:custDataLst>
          </p:nvPr>
        </p:nvPicPr>
        <p:blipFill>
          <a:blip r:embed="rId35"/>
          <a:srcRect b="49180"/>
          <a:stretch>
            <a:fillRect/>
          </a:stretch>
        </p:blipFill>
        <p:spPr>
          <a:xfrm>
            <a:off x="5587629" y="5406931"/>
            <a:ext cx="5248542" cy="117405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blinds(horizontal)">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blinds(horizontal)">
                                      <p:cBhvr>
                                        <p:cTn id="12" dur="500"/>
                                        <p:tgtEl>
                                          <p:spTgt spid="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blinds(horizontal)">
                                      <p:cBhvr>
                                        <p:cTn id="17" dur="500"/>
                                        <p:tgtEl>
                                          <p:spTgt spid="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randombar(horizont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barn(inVertical)">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l="11782" t="3657" b="7325"/>
          <a:stretch>
            <a:fillRect/>
          </a:stretch>
        </p:blipFill>
        <p:spPr>
          <a:xfrm>
            <a:off x="563880" y="3525520"/>
            <a:ext cx="2950845" cy="2978150"/>
          </a:xfrm>
          <a:prstGeom prst="rect">
            <a:avLst/>
          </a:prstGeom>
        </p:spPr>
      </p:pic>
      <p:grpSp>
        <p:nvGrpSpPr>
          <p:cNvPr id="10" name="组合 9"/>
          <p:cNvGrpSpPr/>
          <p:nvPr>
            <p:custDataLst>
              <p:tags r:id="rId3"/>
            </p:custDataLst>
          </p:nvPr>
        </p:nvGrpSpPr>
        <p:grpSpPr>
          <a:xfrm>
            <a:off x="4040945" y="1137375"/>
            <a:ext cx="6511290" cy="570865"/>
            <a:chOff x="4696343" y="2321246"/>
            <a:chExt cx="6511290" cy="570865"/>
          </a:xfrm>
        </p:grpSpPr>
        <p:sp>
          <p:nvSpPr>
            <p:cNvPr id="11" name="right-curved-arrow-in-a-circle_45726"/>
            <p:cNvSpPr/>
            <p:nvPr>
              <p:custDataLst>
                <p:tags r:id="rId4"/>
              </p:custDataLst>
            </p:nvPr>
          </p:nvSpPr>
          <p:spPr>
            <a:xfrm>
              <a:off x="4696343" y="237542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12" name="文本框 11"/>
            <p:cNvSpPr txBox="1"/>
            <p:nvPr>
              <p:custDataLst>
                <p:tags r:id="rId5"/>
              </p:custDataLst>
            </p:nvPr>
          </p:nvSpPr>
          <p:spPr>
            <a:xfrm>
              <a:off x="5119888" y="2321246"/>
              <a:ext cx="6087745" cy="570865"/>
            </a:xfrm>
            <a:prstGeom prst="rect">
              <a:avLst/>
            </a:prstGeom>
            <a:noFill/>
          </p:spPr>
          <p:txBody>
            <a:bodyPr wrap="square" rtlCol="0">
              <a:spAutoFit/>
            </a:bodyPr>
            <a:lstStyle/>
            <a:p>
              <a:pPr algn="just">
                <a:lnSpc>
                  <a:spcPct val="120000"/>
                </a:lnSpc>
              </a:pPr>
              <a:r>
                <a:rPr kumimoji="1" lang="zh-CN" sz="2600" b="1">
                  <a:latin typeface="Times New Roman Regular" panose="02020603050405020304" charset="0"/>
                  <a:ea typeface="微软雅黑" panose="020B0503020204020204" charset="-122"/>
                  <a:cs typeface="Times New Roman Regular" panose="02020603050405020304" charset="0"/>
                  <a:sym typeface="+mn-ea"/>
                </a:rPr>
                <a:t>俗称“</a:t>
              </a:r>
              <a:r>
                <a:rPr kumimoji="1" lang="zh-CN" sz="2600" b="1">
                  <a:solidFill>
                    <a:srgbClr val="FF0000"/>
                  </a:solidFill>
                  <a:latin typeface="Times New Roman Regular" panose="02020603050405020304" charset="0"/>
                  <a:ea typeface="微软雅黑" panose="020B0503020204020204" charset="-122"/>
                  <a:cs typeface="Times New Roman Regular" panose="02020603050405020304" charset="0"/>
                  <a:sym typeface="+mn-ea"/>
                </a:rPr>
                <a:t>草酸</a:t>
              </a:r>
              <a:r>
                <a:rPr kumimoji="1" lang="zh-CN" sz="2600" b="1">
                  <a:latin typeface="Times New Roman Regular" panose="02020603050405020304" charset="0"/>
                  <a:ea typeface="微软雅黑" panose="020B0503020204020204" charset="-122"/>
                  <a:cs typeface="Times New Roman Regular" panose="02020603050405020304" charset="0"/>
                  <a:sym typeface="+mn-ea"/>
                </a:rPr>
                <a:t>”</a:t>
              </a:r>
              <a:r>
                <a:rPr lang="zh-CN" altLang="en-US" sz="2600" b="1">
                  <a:latin typeface="微软雅黑" panose="020B0503020204020204" charset="-122"/>
                  <a:ea typeface="微软雅黑" panose="020B0503020204020204" charset="-122"/>
                  <a:cs typeface="+mn-ea"/>
                  <a:sym typeface="+mn-lt"/>
                </a:rPr>
                <a:t>，是</a:t>
              </a:r>
              <a:r>
                <a:rPr lang="zh-CN" altLang="en-US" sz="2600" b="1">
                  <a:solidFill>
                    <a:srgbClr val="FF0000"/>
                  </a:solidFill>
                  <a:latin typeface="微软雅黑" panose="020B0503020204020204" charset="-122"/>
                  <a:ea typeface="微软雅黑" panose="020B0503020204020204" charset="-122"/>
                  <a:cs typeface="+mn-ea"/>
                  <a:sym typeface="+mn-lt"/>
                </a:rPr>
                <a:t>最简单的二元羧酸</a:t>
              </a:r>
              <a:endParaRPr lang="zh-CN" altLang="en-US" sz="2600" b="1">
                <a:solidFill>
                  <a:srgbClr val="FF0000"/>
                </a:solidFill>
                <a:latin typeface="微软雅黑" panose="020B0503020204020204" charset="-122"/>
                <a:ea typeface="微软雅黑" panose="020B0503020204020204" charset="-122"/>
                <a:cs typeface="+mn-ea"/>
                <a:sym typeface="+mn-lt"/>
              </a:endParaRPr>
            </a:p>
          </p:txBody>
        </p:sp>
      </p:grpSp>
      <p:grpSp>
        <p:nvGrpSpPr>
          <p:cNvPr id="8" name="组合 7"/>
          <p:cNvGrpSpPr/>
          <p:nvPr>
            <p:custDataLst>
              <p:tags r:id="rId6"/>
            </p:custDataLst>
          </p:nvPr>
        </p:nvGrpSpPr>
        <p:grpSpPr>
          <a:xfrm>
            <a:off x="4040945" y="1778433"/>
            <a:ext cx="8079105" cy="1567180"/>
            <a:chOff x="4641655" y="3317673"/>
            <a:chExt cx="8079105" cy="1567180"/>
          </a:xfrm>
        </p:grpSpPr>
        <p:sp>
          <p:nvSpPr>
            <p:cNvPr id="14" name="right-curved-arrow-in-a-circle_45726"/>
            <p:cNvSpPr/>
            <p:nvPr>
              <p:custDataLst>
                <p:tags r:id="rId7"/>
              </p:custDataLst>
            </p:nvPr>
          </p:nvSpPr>
          <p:spPr>
            <a:xfrm>
              <a:off x="4641655" y="3371855"/>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l">
                <a:lnSpc>
                  <a:spcPct val="120000"/>
                </a:lnSpc>
              </a:pPr>
              <a:endParaRPr lang="en-US" b="1">
                <a:latin typeface="微软雅黑" panose="020B0503020204020204" charset="-122"/>
                <a:ea typeface="微软雅黑" panose="020B0503020204020204" charset="-122"/>
                <a:cs typeface="+mn-ea"/>
                <a:sym typeface="+mn-lt"/>
              </a:endParaRPr>
            </a:p>
          </p:txBody>
        </p:sp>
        <p:sp>
          <p:nvSpPr>
            <p:cNvPr id="15" name="文本框 14"/>
            <p:cNvSpPr txBox="1"/>
            <p:nvPr>
              <p:custDataLst>
                <p:tags r:id="rId8"/>
              </p:custDataLst>
            </p:nvPr>
          </p:nvSpPr>
          <p:spPr>
            <a:xfrm>
              <a:off x="5065200" y="3317673"/>
              <a:ext cx="7655560" cy="1567180"/>
            </a:xfrm>
            <a:prstGeom prst="rect">
              <a:avLst/>
            </a:prstGeom>
            <a:noFill/>
          </p:spPr>
          <p:txBody>
            <a:bodyPr wrap="square" rtlCol="0">
              <a:spAutoFit/>
            </a:bodyPr>
            <a:lstStyle/>
            <a:p>
              <a:pPr algn="l">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物理性质</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无色</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______</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，通常含有</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_____________ </a:t>
              </a:r>
              <a:r>
                <a:rPr lang="zh-CN" altLang="en-US" sz="2800" b="1">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(H</a:t>
              </a:r>
              <a:r>
                <a:rPr lang="zh-CN" altLang="en-US" sz="2800" b="1" baseline="-25000">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lang="zh-CN" altLang="en-US" sz="2800" b="1">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C</a:t>
              </a:r>
              <a:r>
                <a:rPr lang="zh-CN" altLang="en-US" sz="2800" b="1" baseline="-25000">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lang="zh-CN" altLang="en-US" sz="2800" b="1">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O</a:t>
              </a:r>
              <a:r>
                <a:rPr lang="zh-CN" altLang="en-US" sz="2800" b="1" baseline="-25000">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4</a:t>
              </a:r>
              <a:r>
                <a:rPr lang="zh-CN" altLang="en-US" sz="2800" b="1">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•2H</a:t>
              </a:r>
              <a:r>
                <a:rPr lang="zh-CN" altLang="en-US" sz="2800" b="1" baseline="-25000">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lang="zh-CN" altLang="en-US" sz="2800" b="1">
                  <a:solidFill>
                    <a:sysClr val="windowText" lastClr="000000"/>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O)，酸性强于乙酸</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可溶于</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____</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和</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______</a:t>
              </a:r>
              <a:endParaRPr lang="en-US" altLang="zh-CN" sz="26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16" name="矩形 15"/>
          <p:cNvSpPr/>
          <p:nvPr>
            <p:custDataLst>
              <p:tags r:id="rId9"/>
            </p:custDataLst>
          </p:nvPr>
        </p:nvSpPr>
        <p:spPr>
          <a:xfrm>
            <a:off x="6880138" y="1752505"/>
            <a:ext cx="844550" cy="570865"/>
          </a:xfrm>
          <a:prstGeom prst="rect">
            <a:avLst/>
          </a:prstGeom>
        </p:spPr>
        <p:txBody>
          <a:bodyPr wrap="non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晶体</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17" name="矩形 16"/>
          <p:cNvSpPr/>
          <p:nvPr>
            <p:custDataLst>
              <p:tags r:id="rId10"/>
            </p:custDataLst>
          </p:nvPr>
        </p:nvSpPr>
        <p:spPr>
          <a:xfrm>
            <a:off x="9457603" y="1741710"/>
            <a:ext cx="2167890" cy="570865"/>
          </a:xfrm>
          <a:prstGeom prst="rect">
            <a:avLst/>
          </a:prstGeom>
        </p:spPr>
        <p:txBody>
          <a:bodyPr wrap="non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两分子结晶水</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18" name="矩形 17"/>
          <p:cNvSpPr/>
          <p:nvPr>
            <p:custDataLst>
              <p:tags r:id="rId11"/>
            </p:custDataLst>
          </p:nvPr>
        </p:nvSpPr>
        <p:spPr>
          <a:xfrm>
            <a:off x="10424795" y="2247900"/>
            <a:ext cx="678815" cy="570865"/>
          </a:xfrm>
          <a:prstGeom prst="rect">
            <a:avLst/>
          </a:prstGeom>
        </p:spPr>
        <p:txBody>
          <a:bodyPr wrap="squar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水</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sp>
        <p:nvSpPr>
          <p:cNvPr id="19" name="矩形 18"/>
          <p:cNvSpPr/>
          <p:nvPr>
            <p:custDataLst>
              <p:tags r:id="rId12"/>
            </p:custDataLst>
          </p:nvPr>
        </p:nvSpPr>
        <p:spPr>
          <a:xfrm>
            <a:off x="4690544" y="2752021"/>
            <a:ext cx="844550" cy="570865"/>
          </a:xfrm>
          <a:prstGeom prst="rect">
            <a:avLst/>
          </a:prstGeom>
        </p:spPr>
        <p:txBody>
          <a:bodyPr wrap="none">
            <a:spAutoFit/>
          </a:bodyPr>
          <a:lstStyle/>
          <a:p>
            <a:pPr algn="just">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乙醇</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grpSp>
        <p:nvGrpSpPr>
          <p:cNvPr id="20" name="组合 19"/>
          <p:cNvGrpSpPr/>
          <p:nvPr>
            <p:custDataLst>
              <p:tags r:id="rId13"/>
            </p:custDataLst>
          </p:nvPr>
        </p:nvGrpSpPr>
        <p:grpSpPr>
          <a:xfrm>
            <a:off x="4040945" y="3365410"/>
            <a:ext cx="6944795" cy="570865"/>
            <a:chOff x="4696343" y="2310855"/>
            <a:chExt cx="6944795" cy="570865"/>
          </a:xfrm>
        </p:grpSpPr>
        <p:sp>
          <p:nvSpPr>
            <p:cNvPr id="21" name="right-curved-arrow-in-a-circle_45726"/>
            <p:cNvSpPr/>
            <p:nvPr>
              <p:custDataLst>
                <p:tags r:id="rId14"/>
              </p:custDataLst>
            </p:nvPr>
          </p:nvSpPr>
          <p:spPr>
            <a:xfrm>
              <a:off x="4696343" y="237542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22" name="文本框 21"/>
            <p:cNvSpPr txBox="1"/>
            <p:nvPr>
              <p:custDataLst>
                <p:tags r:id="rId15"/>
              </p:custDataLst>
            </p:nvPr>
          </p:nvSpPr>
          <p:spPr>
            <a:xfrm>
              <a:off x="5120109" y="2310855"/>
              <a:ext cx="6521029" cy="570865"/>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微软雅黑" panose="020B0503020204020204" charset="-122"/>
                  <a:sym typeface="+mn-lt"/>
                </a:rPr>
                <a:t>化学性质</a:t>
              </a:r>
              <a:r>
                <a:rPr lang="en-US" altLang="zh-CN" sz="2600" b="1">
                  <a:latin typeface="微软雅黑" panose="020B0503020204020204" charset="-122"/>
                  <a:ea typeface="微软雅黑" panose="020B0503020204020204" charset="-122"/>
                  <a:cs typeface="微软雅黑" panose="020B0503020204020204" charset="-122"/>
                  <a:sym typeface="+mn-lt"/>
                </a:rPr>
                <a:t>：</a:t>
              </a:r>
              <a:endParaRPr lang="zh-CN" altLang="en-US" sz="2600" b="1">
                <a:latin typeface="微软雅黑" panose="020B0503020204020204" charset="-122"/>
                <a:ea typeface="微软雅黑" panose="020B0503020204020204" charset="-122"/>
                <a:cs typeface="微软雅黑" panose="020B0503020204020204" charset="-122"/>
                <a:sym typeface="+mn-lt"/>
              </a:endParaRPr>
            </a:p>
          </p:txBody>
        </p:sp>
      </p:grpSp>
      <p:sp>
        <p:nvSpPr>
          <p:cNvPr id="3" name="矩形 2"/>
          <p:cNvSpPr/>
          <p:nvPr>
            <p:custDataLst>
              <p:tags r:id="rId16"/>
            </p:custDataLst>
          </p:nvPr>
        </p:nvSpPr>
        <p:spPr bwMode="auto">
          <a:xfrm>
            <a:off x="563880" y="1214755"/>
            <a:ext cx="161925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ctr">
              <a:spcBef>
                <a:spcPct val="50000"/>
              </a:spcBef>
              <a:buClrTx/>
              <a:buSzTx/>
              <a:buFont typeface="Wingdings" panose="05000000000000000000" charset="0"/>
            </a:pP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乙</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二酸</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graphicFrame>
        <p:nvGraphicFramePr>
          <p:cNvPr id="2" name="对象 1"/>
          <p:cNvGraphicFramePr>
            <a:graphicFrameLocks noChangeAspect="1"/>
          </p:cNvGraphicFramePr>
          <p:nvPr>
            <p:custDataLst>
              <p:tags r:id="rId17"/>
            </p:custDataLst>
          </p:nvPr>
        </p:nvGraphicFramePr>
        <p:xfrm>
          <a:off x="418465" y="1917065"/>
          <a:ext cx="3273425" cy="1220470"/>
        </p:xfrm>
        <a:graphic>
          <a:graphicData uri="http://schemas.openxmlformats.org/presentationml/2006/ole">
            <mc:AlternateContent xmlns:mc="http://schemas.openxmlformats.org/markup-compatibility/2006">
              <mc:Choice xmlns:v="urn:schemas-microsoft-com:vml" Requires="v">
                <p:oleObj spid="_x0000_s1051" name="CS ChemDraw Drawing" r:id="rId18" imgW="1691005" imgH="638810" progId="ChemDraw.Document.6.0">
                  <p:embed/>
                </p:oleObj>
              </mc:Choice>
              <mc:Fallback>
                <p:oleObj name="CS ChemDraw Drawing" r:id="rId18" imgW="1691005" imgH="638810" progId="ChemDraw.Document.6.0">
                  <p:embed/>
                  <p:pic>
                    <p:nvPicPr>
                      <p:cNvPr id="0" name="OLE substitute image"/>
                      <p:cNvPicPr/>
                      <p:nvPr/>
                    </p:nvPicPr>
                    <p:blipFill>
                      <a:blip r:embed="rId19"/>
                      <a:stretch>
                        <a:fillRect/>
                      </a:stretch>
                    </p:blipFill>
                    <p:spPr>
                      <a:xfrm>
                        <a:off x="418465" y="1917065"/>
                        <a:ext cx="3273425" cy="1220470"/>
                      </a:xfrm>
                      <a:prstGeom prst="rect">
                        <a:avLst/>
                      </a:prstGeom>
                    </p:spPr>
                  </p:pic>
                </p:oleObj>
              </mc:Fallback>
            </mc:AlternateContent>
          </a:graphicData>
        </a:graphic>
      </p:graphicFrame>
      <p:grpSp>
        <p:nvGrpSpPr>
          <p:cNvPr id="13" name="组合 12"/>
          <p:cNvGrpSpPr/>
          <p:nvPr>
            <p:custDataLst>
              <p:tags r:id="rId20"/>
            </p:custDataLst>
          </p:nvPr>
        </p:nvGrpSpPr>
        <p:grpSpPr>
          <a:xfrm>
            <a:off x="296041" y="111125"/>
            <a:ext cx="9430777" cy="739714"/>
            <a:chOff x="466" y="644"/>
            <a:chExt cx="12317" cy="863"/>
          </a:xfrm>
        </p:grpSpPr>
        <p:sp>
          <p:nvSpPr>
            <p:cNvPr id="23" name="等腰三角形 22"/>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24" name="文本框 23"/>
            <p:cNvSpPr txBox="1"/>
            <p:nvPr>
              <p:custDataLst>
                <p:tags r:id="rId22"/>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任务三  常见的羧酸与用途</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25" name="等腰三角形 24"/>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37" name="文本框 36"/>
          <p:cNvSpPr txBox="1"/>
          <p:nvPr>
            <p:custDataLst>
              <p:tags r:id="rId24"/>
            </p:custDataLst>
          </p:nvPr>
        </p:nvSpPr>
        <p:spPr>
          <a:xfrm>
            <a:off x="4229100" y="5390515"/>
            <a:ext cx="6756400" cy="49149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14350" lvl="0" indent="-514350" algn="l">
              <a:lnSpc>
                <a:spcPct val="100000"/>
              </a:lnSpc>
              <a:buClrTx/>
              <a:buSzTx/>
              <a:buFont typeface="+mj-ea"/>
              <a:buAutoNum type="circleNumDbPlain" startAt="3"/>
            </a:pPr>
            <a:r>
              <a:rPr lang="zh-CN" altLang="en-US">
                <a:solidFill>
                  <a:srgbClr val="C00000"/>
                </a:solidFill>
                <a:latin typeface="Times New Roman" panose="02020603050405020304" pitchFamily="18" charset="0"/>
                <a:ea typeface="微软雅黑" panose="020B0503020204020204" charset="-122"/>
                <a:cs typeface="+mn-ea"/>
                <a:sym typeface="微软雅黑" panose="020B0503020204020204" charset="-122"/>
              </a:rPr>
              <a:t>不稳定性：</a:t>
            </a:r>
            <a:endParaRPr lang="zh-CN" altLang="en-US">
              <a:solidFill>
                <a:srgbClr val="C00000"/>
              </a:solidFill>
              <a:latin typeface="Times New Roman" panose="02020603050405020304" pitchFamily="18" charset="0"/>
              <a:ea typeface="微软雅黑" panose="020B0503020204020204" charset="-122"/>
              <a:cs typeface="+mn-ea"/>
              <a:sym typeface="微软雅黑" panose="020B0503020204020204" charset="-122"/>
            </a:endParaRPr>
          </a:p>
        </p:txBody>
      </p:sp>
      <p:sp>
        <p:nvSpPr>
          <p:cNvPr id="38" name="文本框 37"/>
          <p:cNvSpPr txBox="1"/>
          <p:nvPr>
            <p:custDataLst>
              <p:tags r:id="rId25"/>
            </p:custDataLst>
          </p:nvPr>
        </p:nvSpPr>
        <p:spPr>
          <a:xfrm>
            <a:off x="4229100" y="3967480"/>
            <a:ext cx="7707630" cy="49149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14350" lvl="0" indent="-514350" algn="l">
              <a:lnSpc>
                <a:spcPct val="100000"/>
              </a:lnSpc>
              <a:buClrTx/>
              <a:buSzTx/>
              <a:buFont typeface="+mj-ea"/>
              <a:buAutoNum type="circleNumDbPlain"/>
            </a:pPr>
            <a:r>
              <a:rPr lang="zh-CN" altLang="en-US">
                <a:solidFill>
                  <a:srgbClr val="C00000"/>
                </a:solidFill>
                <a:latin typeface="Times New Roman" panose="02020603050405020304" pitchFamily="18" charset="0"/>
                <a:ea typeface="微软雅黑" panose="020B0503020204020204" charset="-122"/>
                <a:cs typeface="+mn-ea"/>
                <a:sym typeface="微软雅黑" panose="020B0503020204020204" charset="-122"/>
              </a:rPr>
              <a:t>酸性：</a:t>
            </a:r>
            <a:endParaRPr lang="zh-CN" altLang="en-US">
              <a:solidFill>
                <a:srgbClr val="C00000"/>
              </a:solidFill>
              <a:latin typeface="Times New Roman" panose="02020603050405020304" pitchFamily="18" charset="0"/>
              <a:ea typeface="微软雅黑" panose="020B0503020204020204" charset="-122"/>
              <a:cs typeface="+mn-ea"/>
              <a:sym typeface="微软雅黑" panose="020B0503020204020204" charset="-122"/>
            </a:endParaRPr>
          </a:p>
        </p:txBody>
      </p:sp>
      <p:sp>
        <p:nvSpPr>
          <p:cNvPr id="39" name="文本框 38"/>
          <p:cNvSpPr txBox="1"/>
          <p:nvPr>
            <p:custDataLst>
              <p:tags r:id="rId26"/>
            </p:custDataLst>
          </p:nvPr>
        </p:nvSpPr>
        <p:spPr>
          <a:xfrm>
            <a:off x="4229100" y="4707890"/>
            <a:ext cx="6478905" cy="49149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spAutoFit/>
          </a:bodyPr>
          <a:lstStyle>
            <a:defPPr>
              <a:defRPr lang="zh-CN"/>
            </a:defPPr>
            <a:lvl1pPr algn="ctr">
              <a:defRPr sz="26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514350" lvl="0" indent="-514350" algn="l">
              <a:lnSpc>
                <a:spcPct val="100000"/>
              </a:lnSpc>
              <a:buClrTx/>
              <a:buSzTx/>
              <a:buFont typeface="+mj-ea"/>
              <a:buAutoNum type="circleNumDbPlain" startAt="2"/>
            </a:pPr>
            <a:r>
              <a:rPr lang="zh-CN" altLang="en-US">
                <a:solidFill>
                  <a:srgbClr val="C00000"/>
                </a:solidFill>
                <a:latin typeface="Times New Roman" panose="02020603050405020304" pitchFamily="18" charset="0"/>
                <a:ea typeface="微软雅黑" panose="020B0503020204020204" charset="-122"/>
                <a:cs typeface="+mn-ea"/>
                <a:sym typeface="+mn-ea"/>
              </a:rPr>
              <a:t>还原性：</a:t>
            </a:r>
            <a:endParaRPr lang="zh-CN" altLang="en-US">
              <a:solidFill>
                <a:srgbClr val="C00000"/>
              </a:solidFill>
              <a:latin typeface="Times New Roman" panose="02020603050405020304" pitchFamily="18" charset="0"/>
              <a:ea typeface="微软雅黑" panose="020B0503020204020204" charset="-122"/>
              <a:cs typeface="+mn-ea"/>
              <a:sym typeface="+mn-ea"/>
            </a:endParaRPr>
          </a:p>
        </p:txBody>
      </p:sp>
      <p:sp>
        <p:nvSpPr>
          <p:cNvPr id="40" name="Text Box 16"/>
          <p:cNvSpPr txBox="1">
            <a:spLocks noChangeArrowheads="1"/>
          </p:cNvSpPr>
          <p:nvPr>
            <p:custDataLst>
              <p:tags r:id="rId27"/>
            </p:custDataLst>
          </p:nvPr>
        </p:nvSpPr>
        <p:spPr bwMode="auto">
          <a:xfrm>
            <a:off x="6008370" y="4707890"/>
            <a:ext cx="469963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algn="l" eaLnBrk="1" hangingPunct="1">
              <a:spcBef>
                <a:spcPct val="50000"/>
              </a:spcBef>
              <a:buFontTx/>
              <a:buNone/>
            </a:pPr>
            <a:r>
              <a:rPr lang="zh-CN" altLang="en-US" sz="2400" b="1">
                <a:solidFill>
                  <a:schemeClr val="tx1"/>
                </a:solidFill>
                <a:ea typeface="微软雅黑" panose="020B0503020204020204" charset="-122"/>
                <a:cs typeface="Times New Roman" panose="02020603050405020304" pitchFamily="18" charset="0"/>
              </a:rPr>
              <a:t>能</a:t>
            </a:r>
            <a:r>
              <a:rPr lang="zh-CN" altLang="en-US" sz="2400" b="1">
                <a:solidFill>
                  <a:schemeClr val="tx1"/>
                </a:solidFill>
                <a:ea typeface="微软雅黑" panose="020B0503020204020204" charset="-122"/>
                <a:cs typeface="Times New Roman" panose="02020603050405020304" pitchFamily="18" charset="0"/>
                <a:sym typeface="微软雅黑" panose="020B0503020204020204" charset="-122"/>
              </a:rPr>
              <a:t>酸性</a:t>
            </a:r>
            <a:r>
              <a:rPr lang="en-US" altLang="zh-CN" sz="2400" b="1">
                <a:solidFill>
                  <a:schemeClr val="tx1"/>
                </a:solidFill>
                <a:ea typeface="微软雅黑" panose="020B0503020204020204" charset="-122"/>
                <a:cs typeface="Times New Roman" panose="02020603050405020304" pitchFamily="18" charset="0"/>
                <a:sym typeface="微软雅黑" panose="020B0503020204020204" charset="-122"/>
              </a:rPr>
              <a:t>KMnO</a:t>
            </a:r>
            <a:r>
              <a:rPr lang="en-US" altLang="zh-CN" sz="2400" b="1" baseline="-25000">
                <a:solidFill>
                  <a:schemeClr val="tx1"/>
                </a:solidFill>
                <a:ea typeface="微软雅黑" panose="020B0503020204020204" charset="-122"/>
                <a:cs typeface="Times New Roman" panose="02020603050405020304" pitchFamily="18" charset="0"/>
                <a:sym typeface="微软雅黑" panose="020B0503020204020204" charset="-122"/>
              </a:rPr>
              <a:t>4</a:t>
            </a:r>
            <a:r>
              <a:rPr lang="zh-CN" altLang="en-US" sz="2400" b="1">
                <a:solidFill>
                  <a:schemeClr val="tx1"/>
                </a:solidFill>
                <a:ea typeface="微软雅黑" panose="020B0503020204020204" charset="-122"/>
                <a:cs typeface="Times New Roman" panose="02020603050405020304" pitchFamily="18" charset="0"/>
                <a:sym typeface="微软雅黑" panose="020B0503020204020204" charset="-122"/>
              </a:rPr>
              <a:t>溶液、</a:t>
            </a:r>
            <a:r>
              <a:rPr lang="zh-CN" altLang="en-US" sz="2400" b="1" smtClean="0">
                <a:solidFill>
                  <a:schemeClr val="tx1"/>
                </a:solidFill>
                <a:ea typeface="微软雅黑" panose="020B0503020204020204" charset="-122"/>
                <a:cs typeface="Times New Roman" panose="02020603050405020304" pitchFamily="18" charset="0"/>
                <a:sym typeface="微软雅黑" panose="020B0503020204020204" charset="-122"/>
              </a:rPr>
              <a:t>溴水</a:t>
            </a:r>
            <a:r>
              <a:rPr lang="zh-CN" altLang="en-US" sz="2400" b="1">
                <a:solidFill>
                  <a:schemeClr val="tx1"/>
                </a:solidFill>
                <a:ea typeface="微软雅黑" panose="020B0503020204020204" charset="-122"/>
                <a:cs typeface="Times New Roman" panose="02020603050405020304" pitchFamily="18" charset="0"/>
                <a:sym typeface="微软雅黑" panose="020B0503020204020204" charset="-122"/>
              </a:rPr>
              <a:t>褪色</a:t>
            </a:r>
            <a:endParaRPr lang="zh-CN" altLang="en-US" sz="2400" b="1">
              <a:solidFill>
                <a:schemeClr val="tx1"/>
              </a:solidFill>
              <a:ea typeface="微软雅黑" panose="020B0503020204020204" charset="-122"/>
              <a:cs typeface="Times New Roman" panose="02020603050405020304" pitchFamily="18" charset="0"/>
              <a:sym typeface="微软雅黑" panose="020B0503020204020204" charset="-122"/>
            </a:endParaRPr>
          </a:p>
        </p:txBody>
      </p:sp>
      <p:grpSp>
        <p:nvGrpSpPr>
          <p:cNvPr id="41" name="组合 40"/>
          <p:cNvGrpSpPr/>
          <p:nvPr>
            <p:custDataLst>
              <p:tags r:id="rId28"/>
            </p:custDataLst>
          </p:nvPr>
        </p:nvGrpSpPr>
        <p:grpSpPr>
          <a:xfrm>
            <a:off x="6383020" y="5397500"/>
            <a:ext cx="4900295" cy="521970"/>
            <a:chOff x="2927" y="9386"/>
            <a:chExt cx="7717" cy="822"/>
          </a:xfrm>
        </p:grpSpPr>
        <p:sp>
          <p:nvSpPr>
            <p:cNvPr id="42" name="文本框 41"/>
            <p:cNvSpPr txBox="1"/>
            <p:nvPr>
              <p:custDataLst>
                <p:tags r:id="rId29"/>
              </p:custDataLst>
            </p:nvPr>
          </p:nvSpPr>
          <p:spPr>
            <a:xfrm>
              <a:off x="2927" y="9386"/>
              <a:ext cx="7717" cy="822"/>
            </a:xfrm>
            <a:prstGeom prst="rect">
              <a:avLst/>
            </a:prstGeom>
            <a:noFill/>
          </p:spPr>
          <p:txBody>
            <a:bodyPr wrap="square" rtlCol="0" anchor="t">
              <a:spAutoFit/>
            </a:bodyPr>
            <a:lstStyle/>
            <a:p>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H</a:t>
              </a:r>
              <a:r>
                <a:rPr lang="zh-CN" altLang="en-US"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C</a:t>
              </a:r>
              <a:r>
                <a:rPr lang="zh-CN" altLang="en-US"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O</a:t>
              </a:r>
              <a:r>
                <a:rPr lang="zh-CN" altLang="en-US"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4</a:t>
              </a:r>
              <a:r>
                <a:rPr lang="en-US" altLang="zh-CN"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  </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H</a:t>
              </a:r>
              <a:r>
                <a:rPr lang="zh-CN" altLang="en-US"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O+CO↑+CO</a:t>
              </a:r>
              <a:r>
                <a:rPr lang="zh-CN" altLang="en-US" sz="28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rPr>
                <a:t>↑ </a:t>
              </a:r>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43" name="等腰三角形 42"/>
            <p:cNvSpPr/>
            <p:nvPr>
              <p:custDataLst>
                <p:tags r:id="rId30"/>
              </p:custDataLst>
            </p:nvPr>
          </p:nvSpPr>
          <p:spPr>
            <a:xfrm>
              <a:off x="5179" y="9399"/>
              <a:ext cx="243" cy="228"/>
            </a:xfrm>
            <a:prstGeom prst="triangle">
              <a:avLst>
                <a:gd name="adj" fmla="val 50000"/>
              </a:avLst>
            </a:prstGeom>
            <a:solidFill>
              <a:schemeClr val="bg1"/>
            </a:solidFill>
            <a:ln w="9525" cap="flat" cmpd="sng">
              <a:solidFill>
                <a:schemeClr val="tx1"/>
              </a:solidFill>
              <a:prstDash val="solid"/>
              <a:miter/>
              <a:headEnd type="none" w="med" len="med"/>
              <a:tailEnd type="none" w="med" len="med"/>
            </a:ln>
          </p:spPr>
          <p:txBody>
            <a:bodyPr/>
            <a:lstStyle/>
            <a:p>
              <a:endPar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sp>
        <p:nvSpPr>
          <p:cNvPr id="44" name="文本框 43"/>
          <p:cNvSpPr txBox="1"/>
          <p:nvPr>
            <p:custDataLst>
              <p:tags r:id="rId31"/>
            </p:custDataLst>
          </p:nvPr>
        </p:nvSpPr>
        <p:spPr>
          <a:xfrm>
            <a:off x="5633720" y="3989705"/>
            <a:ext cx="6377305" cy="460375"/>
          </a:xfrm>
          <a:prstGeom prst="rect">
            <a:avLst/>
          </a:prstGeom>
          <a:noFill/>
        </p:spPr>
        <p:txBody>
          <a:bodyPr wrap="square" rtlCol="0" anchor="t">
            <a:spAutoFit/>
          </a:bodyPr>
          <a:lstStyle/>
          <a:p>
            <a:r>
              <a:rPr lang="zh-CN" altLang="en-US" sz="2400" b="1">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H</a:t>
            </a:r>
            <a:r>
              <a:rPr lang="zh-CN" altLang="en-US" sz="2400" b="1" baseline="-25000">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lang="zh-CN" altLang="en-US" sz="2400" b="1">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C</a:t>
            </a:r>
            <a:r>
              <a:rPr lang="zh-CN" altLang="en-US" sz="2400" b="1" baseline="-25000">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lang="zh-CN" altLang="en-US" sz="2400" b="1">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O</a:t>
            </a:r>
            <a:r>
              <a:rPr lang="zh-CN" altLang="en-US" sz="2400" b="1" baseline="-25000">
                <a:solidFill>
                  <a:schemeClr val="tx1"/>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4</a:t>
            </a:r>
            <a:r>
              <a:rPr lang="en-US" altLang="zh-CN" sz="2400" b="1">
                <a:solidFill>
                  <a:schemeClr val="tx1"/>
                </a:solidFill>
                <a:highlight>
                  <a:srgbClr val="FFFF00"/>
                </a:highlight>
                <a:latin typeface="Times New Roman Regular" panose="02020603050405020304" charset="0"/>
                <a:ea typeface="微软雅黑" panose="020B0503020204020204" charset="-122"/>
                <a:cs typeface="Times New Roman Regular" panose="02020603050405020304" charset="0"/>
                <a:sym typeface="+mn-ea"/>
              </a:rPr>
              <a:t>&gt; HCOOH </a:t>
            </a:r>
            <a:r>
              <a:rPr lang="en-US" altLang="zh-CN" sz="24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&gt; C</a:t>
            </a:r>
            <a:r>
              <a:rPr lang="en-US" altLang="zh-CN" sz="2400" b="1" baseline="-25000">
                <a:solidFill>
                  <a:schemeClr val="tx1"/>
                </a:solidFill>
                <a:latin typeface="Times New Roman Regular" panose="02020603050405020304" charset="0"/>
                <a:ea typeface="微软雅黑" panose="020B0503020204020204" charset="-122"/>
                <a:cs typeface="Times New Roman Regular" panose="02020603050405020304" charset="0"/>
                <a:sym typeface="+mn-ea"/>
              </a:rPr>
              <a:t>6</a:t>
            </a:r>
            <a:r>
              <a:rPr lang="en-US" altLang="zh-CN" sz="24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H</a:t>
            </a:r>
            <a:r>
              <a:rPr lang="en-US" altLang="zh-CN" sz="2400" b="1" baseline="-25000">
                <a:solidFill>
                  <a:schemeClr val="tx1"/>
                </a:solidFill>
                <a:latin typeface="Times New Roman Regular" panose="02020603050405020304" charset="0"/>
                <a:ea typeface="微软雅黑" panose="020B0503020204020204" charset="-122"/>
                <a:cs typeface="Times New Roman Regular" panose="02020603050405020304" charset="0"/>
                <a:sym typeface="+mn-ea"/>
              </a:rPr>
              <a:t>5</a:t>
            </a:r>
            <a:r>
              <a:rPr lang="en-US" altLang="zh-CN" sz="24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COOH &gt;CH</a:t>
            </a:r>
            <a:r>
              <a:rPr lang="en-US" altLang="zh-CN" sz="2400" b="1" baseline="-25000">
                <a:solidFill>
                  <a:schemeClr val="tx1"/>
                </a:solidFill>
                <a:latin typeface="Times New Roman Regular" panose="02020603050405020304" charset="0"/>
                <a:ea typeface="微软雅黑" panose="020B0503020204020204" charset="-122"/>
                <a:cs typeface="Times New Roman Regular" panose="02020603050405020304" charset="0"/>
                <a:sym typeface="+mn-ea"/>
              </a:rPr>
              <a:t>3</a:t>
            </a:r>
            <a:r>
              <a:rPr lang="en-US" altLang="zh-CN" sz="2400" b="1">
                <a:solidFill>
                  <a:schemeClr val="tx1"/>
                </a:solidFill>
                <a:latin typeface="Times New Roman Regular" panose="02020603050405020304" charset="0"/>
                <a:ea typeface="微软雅黑" panose="020B0503020204020204" charset="-122"/>
                <a:cs typeface="Times New Roman Regular" panose="02020603050405020304" charset="0"/>
                <a:sym typeface="+mn-ea"/>
              </a:rPr>
              <a:t>COOH</a:t>
            </a:r>
            <a:endParaRPr lang="en-US" altLang="zh-CN" sz="2400" b="1">
              <a:solidFill>
                <a:schemeClr val="tx1"/>
              </a:solidFill>
              <a:latin typeface="Times New Roman Regular" panose="02020603050405020304" charset="0"/>
              <a:ea typeface="微软雅黑" panose="020B0503020204020204" charset="-122"/>
              <a:cs typeface="Times New Roman Regular" panose="02020603050405020304" charset="0"/>
              <a:sym typeface="+mn-ea"/>
            </a:endParaRPr>
          </a:p>
        </p:txBody>
      </p:sp>
      <p:grpSp>
        <p:nvGrpSpPr>
          <p:cNvPr id="45" name="组合 44"/>
          <p:cNvGrpSpPr/>
          <p:nvPr>
            <p:custDataLst>
              <p:tags r:id="rId32"/>
            </p:custDataLst>
          </p:nvPr>
        </p:nvGrpSpPr>
        <p:grpSpPr>
          <a:xfrm>
            <a:off x="4041023" y="6011929"/>
            <a:ext cx="7863840" cy="570865"/>
            <a:chOff x="4696343" y="5441664"/>
            <a:chExt cx="7863840" cy="570865"/>
          </a:xfrm>
        </p:grpSpPr>
        <p:sp>
          <p:nvSpPr>
            <p:cNvPr id="46" name="right-curved-arrow-in-a-circle_45726"/>
            <p:cNvSpPr/>
            <p:nvPr>
              <p:custDataLst>
                <p:tags r:id="rId33"/>
              </p:custDataLst>
            </p:nvPr>
          </p:nvSpPr>
          <p:spPr>
            <a:xfrm>
              <a:off x="4696343" y="5524348"/>
              <a:ext cx="423766" cy="423128"/>
            </a:xfrm>
            <a:custGeom>
              <a:avLst/>
              <a:gdLst>
                <a:gd name="connsiteX0" fmla="*/ 353475 w 607850"/>
                <a:gd name="connsiteY0" fmla="*/ 117850 h 606933"/>
                <a:gd name="connsiteX1" fmla="*/ 358374 w 607850"/>
                <a:gd name="connsiteY1" fmla="*/ 119818 h 606933"/>
                <a:gd name="connsiteX2" fmla="*/ 501212 w 607850"/>
                <a:gd name="connsiteY2" fmla="*/ 262504 h 606933"/>
                <a:gd name="connsiteX3" fmla="*/ 501212 w 607850"/>
                <a:gd name="connsiteY3" fmla="*/ 276263 h 606933"/>
                <a:gd name="connsiteX4" fmla="*/ 358374 w 607850"/>
                <a:gd name="connsiteY4" fmla="*/ 418869 h 606933"/>
                <a:gd name="connsiteX5" fmla="*/ 351443 w 607850"/>
                <a:gd name="connsiteY5" fmla="*/ 416086 h 606933"/>
                <a:gd name="connsiteX6" fmla="*/ 351443 w 607850"/>
                <a:gd name="connsiteY6" fmla="*/ 386499 h 606933"/>
                <a:gd name="connsiteX7" fmla="*/ 342362 w 607850"/>
                <a:gd name="connsiteY7" fmla="*/ 373296 h 606933"/>
                <a:gd name="connsiteX8" fmla="*/ 122089 w 607850"/>
                <a:gd name="connsiteY8" fmla="*/ 417835 h 606933"/>
                <a:gd name="connsiteX9" fmla="*/ 116672 w 607850"/>
                <a:gd name="connsiteY9" fmla="*/ 416086 h 606933"/>
                <a:gd name="connsiteX10" fmla="*/ 341724 w 607850"/>
                <a:gd name="connsiteY10" fmla="*/ 165471 h 606933"/>
                <a:gd name="connsiteX11" fmla="*/ 351443 w 607850"/>
                <a:gd name="connsiteY11" fmla="*/ 155450 h 606933"/>
                <a:gd name="connsiteX12" fmla="*/ 351443 w 607850"/>
                <a:gd name="connsiteY12" fmla="*/ 122681 h 606933"/>
                <a:gd name="connsiteX13" fmla="*/ 353475 w 607850"/>
                <a:gd name="connsiteY13" fmla="*/ 117850 h 606933"/>
                <a:gd name="connsiteX14" fmla="*/ 303925 w 607850"/>
                <a:gd name="connsiteY14" fmla="*/ 48682 h 606933"/>
                <a:gd name="connsiteX15" fmla="*/ 48755 w 607850"/>
                <a:gd name="connsiteY15" fmla="*/ 303467 h 606933"/>
                <a:gd name="connsiteX16" fmla="*/ 303925 w 607850"/>
                <a:gd name="connsiteY16" fmla="*/ 558251 h 606933"/>
                <a:gd name="connsiteX17" fmla="*/ 559095 w 607850"/>
                <a:gd name="connsiteY17" fmla="*/ 303467 h 606933"/>
                <a:gd name="connsiteX18" fmla="*/ 303925 w 607850"/>
                <a:gd name="connsiteY18" fmla="*/ 48682 h 606933"/>
                <a:gd name="connsiteX19" fmla="*/ 303925 w 607850"/>
                <a:gd name="connsiteY19" fmla="*/ 0 h 606933"/>
                <a:gd name="connsiteX20" fmla="*/ 607850 w 607850"/>
                <a:gd name="connsiteY20" fmla="*/ 303467 h 606933"/>
                <a:gd name="connsiteX21" fmla="*/ 303925 w 607850"/>
                <a:gd name="connsiteY21" fmla="*/ 606933 h 606933"/>
                <a:gd name="connsiteX22" fmla="*/ 0 w 607850"/>
                <a:gd name="connsiteY22" fmla="*/ 303467 h 606933"/>
                <a:gd name="connsiteX23" fmla="*/ 303925 w 607850"/>
                <a:gd name="connsiteY23" fmla="*/ 0 h 60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7850" h="606933">
                  <a:moveTo>
                    <a:pt x="353475" y="117850"/>
                  </a:moveTo>
                  <a:cubicBezTo>
                    <a:pt x="354729" y="117333"/>
                    <a:pt x="356462" y="117949"/>
                    <a:pt x="358374" y="119818"/>
                  </a:cubicBezTo>
                  <a:lnTo>
                    <a:pt x="501212" y="262504"/>
                  </a:lnTo>
                  <a:cubicBezTo>
                    <a:pt x="505036" y="266321"/>
                    <a:pt x="505036" y="272446"/>
                    <a:pt x="501212" y="276263"/>
                  </a:cubicBezTo>
                  <a:lnTo>
                    <a:pt x="358374" y="418869"/>
                  </a:lnTo>
                  <a:cubicBezTo>
                    <a:pt x="354550" y="422687"/>
                    <a:pt x="351443" y="421414"/>
                    <a:pt x="351443" y="416086"/>
                  </a:cubicBezTo>
                  <a:lnTo>
                    <a:pt x="351443" y="386499"/>
                  </a:lnTo>
                  <a:cubicBezTo>
                    <a:pt x="351443" y="381170"/>
                    <a:pt x="347460" y="375125"/>
                    <a:pt x="342362" y="373296"/>
                  </a:cubicBezTo>
                  <a:cubicBezTo>
                    <a:pt x="308823" y="361286"/>
                    <a:pt x="190202" y="327325"/>
                    <a:pt x="122089" y="417835"/>
                  </a:cubicBezTo>
                  <a:cubicBezTo>
                    <a:pt x="118823" y="422130"/>
                    <a:pt x="116433" y="421414"/>
                    <a:pt x="116672" y="416086"/>
                  </a:cubicBezTo>
                  <a:cubicBezTo>
                    <a:pt x="121611" y="293125"/>
                    <a:pt x="219678" y="171516"/>
                    <a:pt x="341724" y="165471"/>
                  </a:cubicBezTo>
                  <a:cubicBezTo>
                    <a:pt x="347062" y="165153"/>
                    <a:pt x="351443" y="160858"/>
                    <a:pt x="351443" y="155450"/>
                  </a:cubicBezTo>
                  <a:lnTo>
                    <a:pt x="351443" y="122681"/>
                  </a:lnTo>
                  <a:cubicBezTo>
                    <a:pt x="351443" y="120017"/>
                    <a:pt x="352220" y="118367"/>
                    <a:pt x="353475" y="117850"/>
                  </a:cubicBezTo>
                  <a:close/>
                  <a:moveTo>
                    <a:pt x="303925" y="48682"/>
                  </a:moveTo>
                  <a:cubicBezTo>
                    <a:pt x="163235" y="48682"/>
                    <a:pt x="48755" y="162989"/>
                    <a:pt x="48755" y="303467"/>
                  </a:cubicBezTo>
                  <a:cubicBezTo>
                    <a:pt x="48755" y="443944"/>
                    <a:pt x="163235" y="558251"/>
                    <a:pt x="303925" y="558251"/>
                  </a:cubicBezTo>
                  <a:cubicBezTo>
                    <a:pt x="444615" y="558251"/>
                    <a:pt x="559095" y="443944"/>
                    <a:pt x="559095" y="303467"/>
                  </a:cubicBezTo>
                  <a:cubicBezTo>
                    <a:pt x="559095" y="162989"/>
                    <a:pt x="444615" y="48682"/>
                    <a:pt x="303925" y="48682"/>
                  </a:cubicBezTo>
                  <a:close/>
                  <a:moveTo>
                    <a:pt x="303925" y="0"/>
                  </a:moveTo>
                  <a:cubicBezTo>
                    <a:pt x="471462" y="0"/>
                    <a:pt x="607850" y="136103"/>
                    <a:pt x="607850" y="303467"/>
                  </a:cubicBezTo>
                  <a:cubicBezTo>
                    <a:pt x="607850" y="470751"/>
                    <a:pt x="471462" y="606933"/>
                    <a:pt x="303925" y="606933"/>
                  </a:cubicBezTo>
                  <a:cubicBezTo>
                    <a:pt x="136308" y="606933"/>
                    <a:pt x="0" y="470751"/>
                    <a:pt x="0" y="303467"/>
                  </a:cubicBezTo>
                  <a:cubicBezTo>
                    <a:pt x="0" y="136103"/>
                    <a:pt x="136308" y="0"/>
                    <a:pt x="303925" y="0"/>
                  </a:cubicBezTo>
                  <a:close/>
                </a:path>
              </a:pathLst>
            </a:custGeom>
          </p:spPr>
          <p:style>
            <a:lnRef idx="0">
              <a:srgbClr val="FFFFFF"/>
            </a:lnRef>
            <a:fillRef idx="1">
              <a:schemeClr val="accent1"/>
            </a:fillRef>
            <a:effectRef idx="1">
              <a:schemeClr val="accent1"/>
            </a:effectRef>
            <a:fontRef idx="minor">
              <a:schemeClr val="lt1"/>
            </a:fontRef>
          </p:style>
          <p:txBody>
            <a:bodyPr rtlCol="0" anchor="ctr"/>
            <a:lstStyle/>
            <a:p>
              <a:pPr algn="just">
                <a:lnSpc>
                  <a:spcPct val="120000"/>
                </a:lnSpc>
              </a:pPr>
              <a:endParaRPr lang="en-US" b="1">
                <a:latin typeface="微软雅黑" panose="020B0503020204020204" charset="-122"/>
                <a:ea typeface="微软雅黑" panose="020B0503020204020204" charset="-122"/>
                <a:cs typeface="+mn-ea"/>
                <a:sym typeface="+mn-lt"/>
              </a:endParaRPr>
            </a:p>
          </p:txBody>
        </p:sp>
        <p:sp>
          <p:nvSpPr>
            <p:cNvPr id="47" name="文本框 46"/>
            <p:cNvSpPr txBox="1"/>
            <p:nvPr>
              <p:custDataLst>
                <p:tags r:id="rId34"/>
              </p:custDataLst>
            </p:nvPr>
          </p:nvSpPr>
          <p:spPr>
            <a:xfrm>
              <a:off x="5138303" y="5441664"/>
              <a:ext cx="7421880" cy="570865"/>
            </a:xfrm>
            <a:prstGeom prst="rect">
              <a:avLst/>
            </a:prstGeom>
            <a:noFill/>
          </p:spPr>
          <p:txBody>
            <a:bodyPr wrap="square" rtlCol="0">
              <a:spAutoFit/>
            </a:bodyPr>
            <a:lstStyle/>
            <a:p>
              <a:pPr algn="just">
                <a:lnSpc>
                  <a:spcPct val="120000"/>
                </a:lnSpc>
              </a:pPr>
              <a:r>
                <a:rPr lang="zh-CN" altLang="en-US" sz="2600" b="1">
                  <a:latin typeface="微软雅黑" panose="020B0503020204020204" charset="-122"/>
                  <a:ea typeface="微软雅黑" panose="020B0503020204020204" charset="-122"/>
                  <a:cs typeface="微软雅黑" panose="020B0503020204020204" charset="-122"/>
                  <a:sym typeface="+mn-lt"/>
                </a:rPr>
                <a:t>用于</a:t>
              </a:r>
              <a:r>
                <a:rPr lang="zh-CN" altLang="en-US" sz="2600" b="1">
                  <a:latin typeface="微软雅黑" panose="020B0503020204020204" charset="-122"/>
                  <a:ea typeface="微软雅黑" panose="020B0503020204020204" charset="-122"/>
                  <a:cs typeface="Times New Roman" panose="02020603050405020304" pitchFamily="18" charset="0"/>
                  <a:sym typeface="微软雅黑" panose="020B0503020204020204" charset="-122"/>
                </a:rPr>
                <a:t>化学分析的</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还原剂</a:t>
              </a:r>
              <a:r>
                <a:rPr lang="zh-CN" altLang="en-US" sz="2600" b="1">
                  <a:latin typeface="微软雅黑" panose="020B0503020204020204" charset="-122"/>
                  <a:ea typeface="微软雅黑" panose="020B0503020204020204" charset="-122"/>
                  <a:cs typeface="Times New Roman" panose="02020603050405020304" pitchFamily="18" charset="0"/>
                  <a:sym typeface="微软雅黑" panose="020B0503020204020204" charset="-122"/>
                </a:rPr>
                <a:t>，是重要的</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sym typeface="微软雅黑" panose="020B0503020204020204" charset="-122"/>
                </a:rPr>
                <a:t>化工原料</a:t>
              </a:r>
              <a:r>
                <a:rPr lang="zh-CN" altLang="en-US" sz="2600" b="1">
                  <a:latin typeface="微软雅黑" panose="020B0503020204020204" charset="-122"/>
                  <a:ea typeface="微软雅黑" panose="020B0503020204020204" charset="-122"/>
                  <a:cs typeface="Times New Roman" panose="02020603050405020304" pitchFamily="18" charset="0"/>
                  <a:sym typeface="微软雅黑" panose="020B0503020204020204" charset="-122"/>
                </a:rPr>
                <a:t>。</a:t>
              </a:r>
              <a:endParaRPr lang="en-US" altLang="zh-CN" sz="2600" b="1">
                <a:latin typeface="微软雅黑" panose="020B0503020204020204" charset="-122"/>
                <a:ea typeface="微软雅黑" panose="020B0503020204020204" charset="-122"/>
                <a:cs typeface="微软雅黑" panose="020B0503020204020204" charset="-122"/>
                <a:sym typeface="+mn-lt"/>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ppt_x"/>
                                          </p:val>
                                        </p:tav>
                                        <p:tav tm="100000">
                                          <p:val>
                                            <p:strVal val="#ppt_x"/>
                                          </p:val>
                                        </p:tav>
                                      </p:tavLst>
                                    </p:anim>
                                    <p:anim calcmode="lin" valueType="num">
                                      <p:cBhvr additive="base">
                                        <p:cTn id="36" dur="500" fill="hold"/>
                                        <p:tgtEl>
                                          <p:spTgt spid="38"/>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 presetClass="entr" presetSubtype="4" fill="hold" grpId="0" nodeType="afterEffect">
                                  <p:stCondLst>
                                    <p:cond delay="0"/>
                                  </p:stCondLst>
                                  <p:childTnLst>
                                    <p:set>
                                      <p:cBhvr>
                                        <p:cTn id="39" dur="1" fill="hold">
                                          <p:stCondLst>
                                            <p:cond delay="0"/>
                                          </p:stCondLst>
                                        </p:cTn>
                                        <p:tgtEl>
                                          <p:spTgt spid="44"/>
                                        </p:tgtEl>
                                        <p:attrNameLst>
                                          <p:attrName>style.visibility</p:attrName>
                                        </p:attrNameLst>
                                      </p:cBhvr>
                                      <p:to>
                                        <p:strVal val="visible"/>
                                      </p:to>
                                    </p:set>
                                    <p:anim calcmode="lin" valueType="num">
                                      <p:cBhvr additive="base">
                                        <p:cTn id="40" dur="500" fill="hold"/>
                                        <p:tgtEl>
                                          <p:spTgt spid="44"/>
                                        </p:tgtEl>
                                        <p:attrNameLst>
                                          <p:attrName>ppt_x</p:attrName>
                                        </p:attrNameLst>
                                      </p:cBhvr>
                                      <p:tavLst>
                                        <p:tav tm="0">
                                          <p:val>
                                            <p:strVal val="#ppt_x"/>
                                          </p:val>
                                        </p:tav>
                                        <p:tav tm="100000">
                                          <p:val>
                                            <p:strVal val="#ppt_x"/>
                                          </p:val>
                                        </p:tav>
                                      </p:tavLst>
                                    </p:anim>
                                    <p:anim calcmode="lin" valueType="num">
                                      <p:cBhvr additive="base">
                                        <p:cTn id="41"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grpId="0" nodeType="click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additive="base">
                                        <p:cTn id="46" dur="500"/>
                                        <p:tgtEl>
                                          <p:spTgt spid="39"/>
                                        </p:tgtEl>
                                        <p:attrNameLst>
                                          <p:attrName>ppt_y</p:attrName>
                                        </p:attrNameLst>
                                      </p:cBhvr>
                                      <p:tavLst>
                                        <p:tav tm="0">
                                          <p:val>
                                            <p:strVal val="#ppt_y+#ppt_h*1.125000"/>
                                          </p:val>
                                        </p:tav>
                                        <p:tav tm="100000">
                                          <p:val>
                                            <p:strVal val="#ppt_y"/>
                                          </p:val>
                                        </p:tav>
                                      </p:tavLst>
                                    </p:anim>
                                    <p:animEffect transition="in" filter="wipe(up)">
                                      <p:cBhvr>
                                        <p:cTn id="47" dur="500"/>
                                        <p:tgtEl>
                                          <p:spTgt spid="39"/>
                                        </p:tgtEl>
                                      </p:cBhvr>
                                    </p:animEffect>
                                  </p:childTnLst>
                                </p:cTn>
                              </p:par>
                            </p:childTnLst>
                          </p:cTn>
                        </p:par>
                        <p:par>
                          <p:cTn id="48" fill="hold">
                            <p:stCondLst>
                              <p:cond delay="500"/>
                            </p:stCondLst>
                            <p:childTnLst>
                              <p:par>
                                <p:cTn id="49" presetID="2" presetClass="entr" presetSubtype="4" fill="hold" grpId="0" nodeType="afterEffect">
                                  <p:stCondLst>
                                    <p:cond delay="0"/>
                                  </p:stCondLst>
                                  <p:childTnLst>
                                    <p:set>
                                      <p:cBhvr>
                                        <p:cTn id="50" dur="1" fill="hold">
                                          <p:stCondLst>
                                            <p:cond delay="0"/>
                                          </p:stCondLst>
                                        </p:cTn>
                                        <p:tgtEl>
                                          <p:spTgt spid="40"/>
                                        </p:tgtEl>
                                        <p:attrNameLst>
                                          <p:attrName>style.visibility</p:attrName>
                                        </p:attrNameLst>
                                      </p:cBhvr>
                                      <p:to>
                                        <p:strVal val="visible"/>
                                      </p:to>
                                    </p:set>
                                    <p:anim calcmode="lin" valueType="num">
                                      <p:cBhvr additive="base">
                                        <p:cTn id="51" dur="500" fill="hold"/>
                                        <p:tgtEl>
                                          <p:spTgt spid="40"/>
                                        </p:tgtEl>
                                        <p:attrNameLst>
                                          <p:attrName>ppt_x</p:attrName>
                                        </p:attrNameLst>
                                      </p:cBhvr>
                                      <p:tavLst>
                                        <p:tav tm="0">
                                          <p:val>
                                            <p:strVal val="#ppt_x"/>
                                          </p:val>
                                        </p:tav>
                                        <p:tav tm="100000">
                                          <p:val>
                                            <p:strVal val="#ppt_x"/>
                                          </p:val>
                                        </p:tav>
                                      </p:tavLst>
                                    </p:anim>
                                    <p:anim calcmode="lin" valueType="num">
                                      <p:cBhvr additive="base">
                                        <p:cTn id="5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500" fill="hold"/>
                                        <p:tgtEl>
                                          <p:spTgt spid="37"/>
                                        </p:tgtEl>
                                        <p:attrNameLst>
                                          <p:attrName>ppt_x</p:attrName>
                                        </p:attrNameLst>
                                      </p:cBhvr>
                                      <p:tavLst>
                                        <p:tav tm="0">
                                          <p:val>
                                            <p:strVal val="#ppt_x"/>
                                          </p:val>
                                        </p:tav>
                                        <p:tav tm="100000">
                                          <p:val>
                                            <p:strVal val="#ppt_x"/>
                                          </p:val>
                                        </p:tav>
                                      </p:tavLst>
                                    </p:anim>
                                    <p:anim calcmode="lin" valueType="num">
                                      <p:cBhvr additive="base">
                                        <p:cTn id="58" dur="500" fill="hold"/>
                                        <p:tgtEl>
                                          <p:spTgt spid="37"/>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2" presetClass="entr" presetSubtype="4" fill="hold" nodeType="afterEffect">
                                  <p:stCondLst>
                                    <p:cond delay="0"/>
                                  </p:stCondLst>
                                  <p:childTnLst>
                                    <p:set>
                                      <p:cBhvr>
                                        <p:cTn id="61" dur="1" fill="hold">
                                          <p:stCondLst>
                                            <p:cond delay="0"/>
                                          </p:stCondLst>
                                        </p:cTn>
                                        <p:tgtEl>
                                          <p:spTgt spid="41"/>
                                        </p:tgtEl>
                                        <p:attrNameLst>
                                          <p:attrName>style.visibility</p:attrName>
                                        </p:attrNameLst>
                                      </p:cBhvr>
                                      <p:to>
                                        <p:strVal val="visible"/>
                                      </p:to>
                                    </p:set>
                                    <p:anim calcmode="lin" valueType="num">
                                      <p:cBhvr additive="base">
                                        <p:cTn id="62" dur="500" fill="hold"/>
                                        <p:tgtEl>
                                          <p:spTgt spid="41"/>
                                        </p:tgtEl>
                                        <p:attrNameLst>
                                          <p:attrName>ppt_x</p:attrName>
                                        </p:attrNameLst>
                                      </p:cBhvr>
                                      <p:tavLst>
                                        <p:tav tm="0">
                                          <p:val>
                                            <p:strVal val="#ppt_x"/>
                                          </p:val>
                                        </p:tav>
                                        <p:tav tm="100000">
                                          <p:val>
                                            <p:strVal val="#ppt_x"/>
                                          </p:val>
                                        </p:tav>
                                      </p:tavLst>
                                    </p:anim>
                                    <p:anim calcmode="lin" valueType="num">
                                      <p:cBhvr additive="base">
                                        <p:cTn id="63"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blinds(horizontal)">
                                      <p:cBhvr>
                                        <p:cTn id="6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40" grpId="0"/>
      <p:bldP spid="37" grpId="0" animBg="1"/>
      <p:bldP spid="44" grpId="0"/>
      <p:bldP spid="38" grpId="0" animBg="1"/>
      <p:bldP spid="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296041" y="111125"/>
            <a:ext cx="9430777" cy="739714"/>
            <a:chOff x="466" y="644"/>
            <a:chExt cx="12317" cy="863"/>
          </a:xfrm>
        </p:grpSpPr>
        <p:sp>
          <p:nvSpPr>
            <p:cNvPr id="7" name="等腰三角形 6"/>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文本框 7"/>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任务三  常见的羧酸与用途</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9" name="等腰三角形 8"/>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3" name="矩形 2"/>
          <p:cNvSpPr/>
          <p:nvPr>
            <p:custDataLst>
              <p:tags r:id="rId5"/>
            </p:custDataLst>
          </p:nvPr>
        </p:nvSpPr>
        <p:spPr bwMode="auto">
          <a:xfrm>
            <a:off x="721995" y="881380"/>
            <a:ext cx="1792605"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ctr">
              <a:spcBef>
                <a:spcPct val="50000"/>
              </a:spcBef>
              <a:buClrTx/>
              <a:buSzTx/>
              <a:buFont typeface="Wingdings" panose="05000000000000000000" charset="0"/>
            </a:pP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羟基酸</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
        <p:nvSpPr>
          <p:cNvPr id="11" name="文本框 10"/>
          <p:cNvSpPr txBox="1"/>
          <p:nvPr>
            <p:custDataLst>
              <p:tags r:id="rId6"/>
            </p:custDataLst>
          </p:nvPr>
        </p:nvSpPr>
        <p:spPr>
          <a:xfrm>
            <a:off x="645795" y="1519555"/>
            <a:ext cx="11059160" cy="1038860"/>
          </a:xfrm>
          <a:prstGeom prst="rect">
            <a:avLst/>
          </a:prstGeom>
          <a:noFill/>
          <a:ln>
            <a:solidFill>
              <a:schemeClr val="tx1"/>
            </a:solidFill>
            <a:prstDash val="dash"/>
          </a:ln>
        </p:spPr>
        <p:txBody>
          <a:bodyPr wrap="square">
            <a:spAutoFit/>
          </a:bodyPr>
          <a:lstStyle/>
          <a:p>
            <a:pPr indent="0" algn="just" fontAlgn="auto">
              <a:lnSpc>
                <a:spcPct val="110000"/>
              </a:lnSpc>
            </a:pPr>
            <a:r>
              <a:rPr lang="zh-CN" altLang="en-US" sz="2800" b="1">
                <a:latin typeface="微软雅黑" panose="020B0503020204020204" charset="-122"/>
                <a:ea typeface="微软雅黑" panose="020B0503020204020204" charset="-122"/>
                <a:cs typeface="+mn-ea"/>
                <a:sym typeface="+mn-lt"/>
              </a:rPr>
              <a:t>有些有机酸分子中</a:t>
            </a:r>
            <a:r>
              <a:rPr lang="zh-CN" altLang="en-US" sz="2800" b="1">
                <a:solidFill>
                  <a:srgbClr val="FF0000"/>
                </a:solidFill>
                <a:latin typeface="微软雅黑" panose="020B0503020204020204" charset="-122"/>
                <a:ea typeface="微软雅黑" panose="020B0503020204020204" charset="-122"/>
                <a:cs typeface="+mn-ea"/>
                <a:sym typeface="+mn-lt"/>
              </a:rPr>
              <a:t>既含有羟基，又含有羧基</a:t>
            </a:r>
            <a:r>
              <a:rPr lang="zh-CN" altLang="en-US" sz="2800" b="1">
                <a:latin typeface="微软雅黑" panose="020B0503020204020204" charset="-122"/>
                <a:ea typeface="微软雅黑" panose="020B0503020204020204" charset="-122"/>
                <a:cs typeface="+mn-ea"/>
                <a:sym typeface="+mn-lt"/>
              </a:rPr>
              <a:t>，因此叫做</a:t>
            </a:r>
            <a:r>
              <a:rPr lang="zh-CN" altLang="en-US" sz="2800" b="1">
                <a:solidFill>
                  <a:srgbClr val="FF0000"/>
                </a:solidFill>
                <a:latin typeface="微软雅黑" panose="020B0503020204020204" charset="-122"/>
                <a:ea typeface="微软雅黑" panose="020B0503020204020204" charset="-122"/>
                <a:cs typeface="+mn-ea"/>
                <a:sym typeface="+mn-lt"/>
              </a:rPr>
              <a:t>羟基酸</a:t>
            </a:r>
            <a:r>
              <a:rPr lang="zh-CN" altLang="en-US" sz="2800" b="1">
                <a:latin typeface="微软雅黑" panose="020B0503020204020204" charset="-122"/>
                <a:ea typeface="微软雅黑" panose="020B0503020204020204" charset="-122"/>
                <a:cs typeface="+mn-ea"/>
                <a:sym typeface="+mn-lt"/>
              </a:rPr>
              <a:t>。它们</a:t>
            </a:r>
            <a:r>
              <a:rPr lang="zh-CN" altLang="en-US" sz="2800" b="1">
                <a:solidFill>
                  <a:schemeClr val="tx1"/>
                </a:solidFill>
                <a:latin typeface="微软雅黑" panose="020B0503020204020204" charset="-122"/>
                <a:ea typeface="微软雅黑" panose="020B0503020204020204" charset="-122"/>
                <a:cs typeface="+mn-ea"/>
                <a:sym typeface="+mn-lt"/>
              </a:rPr>
              <a:t>既具有</a:t>
            </a:r>
            <a:r>
              <a:rPr lang="zh-CN" altLang="en-US" sz="2800" b="1">
                <a:solidFill>
                  <a:srgbClr val="FF0000"/>
                </a:solidFill>
                <a:latin typeface="微软雅黑" panose="020B0503020204020204" charset="-122"/>
                <a:ea typeface="微软雅黑" panose="020B0503020204020204" charset="-122"/>
                <a:cs typeface="+mn-ea"/>
                <a:sym typeface="+mn-lt"/>
              </a:rPr>
              <a:t>羟基的性质</a:t>
            </a:r>
            <a:r>
              <a:rPr lang="zh-CN" altLang="en-US" sz="2800" b="1">
                <a:solidFill>
                  <a:schemeClr val="tx1"/>
                </a:solidFill>
                <a:latin typeface="微软雅黑" panose="020B0503020204020204" charset="-122"/>
                <a:ea typeface="微软雅黑" panose="020B0503020204020204" charset="-122"/>
                <a:cs typeface="+mn-ea"/>
                <a:sym typeface="+mn-lt"/>
              </a:rPr>
              <a:t>，又具有</a:t>
            </a:r>
            <a:r>
              <a:rPr lang="zh-CN" altLang="en-US" sz="2800" b="1">
                <a:solidFill>
                  <a:srgbClr val="FF0000"/>
                </a:solidFill>
                <a:latin typeface="微软雅黑" panose="020B0503020204020204" charset="-122"/>
                <a:ea typeface="微软雅黑" panose="020B0503020204020204" charset="-122"/>
                <a:cs typeface="+mn-ea"/>
                <a:sym typeface="+mn-lt"/>
              </a:rPr>
              <a:t>羧基的性质。</a:t>
            </a:r>
            <a:endParaRPr lang="zh-CN" altLang="en-US" sz="2800" b="1">
              <a:solidFill>
                <a:srgbClr val="FF0000"/>
              </a:solidFill>
              <a:latin typeface="微软雅黑" panose="020B0503020204020204" charset="-122"/>
              <a:ea typeface="微软雅黑" panose="020B0503020204020204" charset="-122"/>
              <a:cs typeface="+mn-ea"/>
              <a:sym typeface="+mn-lt"/>
            </a:endParaRPr>
          </a:p>
        </p:txBody>
      </p:sp>
      <p:sp>
        <p:nvSpPr>
          <p:cNvPr id="78" name="矩形 77"/>
          <p:cNvSpPr/>
          <p:nvPr>
            <p:custDataLst>
              <p:tags r:id="rId7"/>
            </p:custDataLst>
          </p:nvPr>
        </p:nvSpPr>
        <p:spPr>
          <a:xfrm>
            <a:off x="2152650" y="3548380"/>
            <a:ext cx="1511935" cy="109982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79" name="矩形 78"/>
          <p:cNvSpPr/>
          <p:nvPr>
            <p:custDataLst>
              <p:tags r:id="rId8"/>
            </p:custDataLst>
          </p:nvPr>
        </p:nvSpPr>
        <p:spPr>
          <a:xfrm>
            <a:off x="1365630" y="4769901"/>
            <a:ext cx="751318" cy="468381"/>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80" name="矩形 79"/>
          <p:cNvSpPr/>
          <p:nvPr>
            <p:custDataLst>
              <p:tags r:id="rId9"/>
            </p:custDataLst>
          </p:nvPr>
        </p:nvSpPr>
        <p:spPr>
          <a:xfrm>
            <a:off x="4877625" y="4373116"/>
            <a:ext cx="766352" cy="468381"/>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82" name="矩形 81"/>
          <p:cNvSpPr/>
          <p:nvPr>
            <p:custDataLst>
              <p:tags r:id="rId10"/>
            </p:custDataLst>
          </p:nvPr>
        </p:nvSpPr>
        <p:spPr>
          <a:xfrm>
            <a:off x="6374249" y="3649284"/>
            <a:ext cx="1083775" cy="1865400"/>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83" name="矩形 82"/>
          <p:cNvSpPr/>
          <p:nvPr>
            <p:custDataLst>
              <p:tags r:id="rId11"/>
            </p:custDataLst>
          </p:nvPr>
        </p:nvSpPr>
        <p:spPr>
          <a:xfrm>
            <a:off x="8785898" y="3716578"/>
            <a:ext cx="1868797" cy="462019"/>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89" name="矩形 88"/>
          <p:cNvSpPr/>
          <p:nvPr>
            <p:custDataLst>
              <p:tags r:id="rId12"/>
            </p:custDataLst>
          </p:nvPr>
        </p:nvSpPr>
        <p:spPr>
          <a:xfrm>
            <a:off x="8471422" y="4365907"/>
            <a:ext cx="766352" cy="468381"/>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75" name="组合 74"/>
          <p:cNvGrpSpPr/>
          <p:nvPr>
            <p:custDataLst>
              <p:tags r:id="rId13"/>
            </p:custDataLst>
          </p:nvPr>
        </p:nvGrpSpPr>
        <p:grpSpPr>
          <a:xfrm>
            <a:off x="672915" y="3533069"/>
            <a:ext cx="2963875" cy="2463776"/>
            <a:chOff x="1435476" y="3886764"/>
            <a:chExt cx="2963875" cy="2463776"/>
          </a:xfrm>
        </p:grpSpPr>
        <p:sp>
          <p:nvSpPr>
            <p:cNvPr id="12" name="文本框 11"/>
            <p:cNvSpPr txBox="1"/>
            <p:nvPr>
              <p:custDataLst>
                <p:tags r:id="rId14"/>
              </p:custDataLst>
            </p:nvPr>
          </p:nvSpPr>
          <p:spPr>
            <a:xfrm>
              <a:off x="1484393" y="5742845"/>
              <a:ext cx="2874645" cy="607695"/>
            </a:xfrm>
            <a:prstGeom prst="rect">
              <a:avLst/>
            </a:prstGeom>
            <a:noFill/>
          </p:spPr>
          <p:txBody>
            <a:bodyPr wrap="none">
              <a:spAutoFit/>
            </a:bodyPr>
            <a:lstStyle/>
            <a:p>
              <a:pPr algn="just">
                <a:lnSpc>
                  <a:spcPct val="120000"/>
                </a:lnSpc>
              </a:pPr>
              <a:r>
                <a:rPr lang="zh-CN" altLang="en-US" sz="2800" b="1">
                  <a:latin typeface="Times New Roman" panose="02020603050405020304" pitchFamily="18" charset="0"/>
                  <a:ea typeface="微软雅黑" panose="020B0503020204020204" charset="-122"/>
                  <a:cs typeface="Times New Roman" panose="02020603050405020304" pitchFamily="18" charset="0"/>
                  <a:sym typeface="+mn-lt"/>
                </a:rPr>
                <a:t>乳酸</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lt"/>
                </a:rPr>
                <a:t>(2-</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lt"/>
                </a:rPr>
                <a:t>羟基丙酸</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lt"/>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47" name="组合 46"/>
            <p:cNvGrpSpPr/>
            <p:nvPr>
              <p:custDataLst>
                <p:tags r:id="rId15"/>
              </p:custDataLst>
            </p:nvPr>
          </p:nvGrpSpPr>
          <p:grpSpPr>
            <a:xfrm>
              <a:off x="1435476" y="3886764"/>
              <a:ext cx="2963875" cy="1794379"/>
              <a:chOff x="1435476" y="3886764"/>
              <a:chExt cx="2963875" cy="1794379"/>
            </a:xfrm>
          </p:grpSpPr>
          <p:cxnSp>
            <p:nvCxnSpPr>
              <p:cNvPr id="18" name="直接连接符 17"/>
              <p:cNvCxnSpPr/>
              <p:nvPr>
                <p:custDataLst>
                  <p:tags r:id="rId16"/>
                </p:custDataLst>
              </p:nvPr>
            </p:nvCxnSpPr>
            <p:spPr>
              <a:xfrm>
                <a:off x="2106306" y="4787894"/>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17"/>
                </p:custDataLst>
              </p:nvPr>
            </p:nvSpPr>
            <p:spPr>
              <a:xfrm>
                <a:off x="1435476" y="4540528"/>
                <a:ext cx="82613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8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3</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0" name="矩形 19"/>
              <p:cNvSpPr/>
              <p:nvPr>
                <p:custDataLst>
                  <p:tags r:id="rId18"/>
                </p:custDataLst>
              </p:nvPr>
            </p:nvSpPr>
            <p:spPr>
              <a:xfrm>
                <a:off x="2293613" y="4486878"/>
                <a:ext cx="69723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2" name="矩形 21"/>
              <p:cNvSpPr/>
              <p:nvPr>
                <p:custDataLst>
                  <p:tags r:id="rId19"/>
                </p:custDataLst>
              </p:nvPr>
            </p:nvSpPr>
            <p:spPr>
              <a:xfrm>
                <a:off x="2239494" y="5073448"/>
                <a:ext cx="71755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3" name="直接连接符 22"/>
              <p:cNvCxnSpPr/>
              <p:nvPr>
                <p:custDataLst>
                  <p:tags r:id="rId20"/>
                </p:custDataLst>
              </p:nvPr>
            </p:nvCxnSpPr>
            <p:spPr>
              <a:xfrm rot="5400000">
                <a:off x="2357693" y="5073644"/>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组合 25"/>
              <p:cNvGrpSpPr/>
              <p:nvPr>
                <p:custDataLst>
                  <p:tags r:id="rId21"/>
                </p:custDataLst>
              </p:nvPr>
            </p:nvGrpSpPr>
            <p:grpSpPr>
              <a:xfrm>
                <a:off x="3106405" y="3886764"/>
                <a:ext cx="460375" cy="718236"/>
                <a:chOff x="2493449" y="3914548"/>
                <a:chExt cx="460375" cy="718236"/>
              </a:xfrm>
            </p:grpSpPr>
            <p:sp>
              <p:nvSpPr>
                <p:cNvPr id="21" name="矩形 20"/>
                <p:cNvSpPr/>
                <p:nvPr>
                  <p:custDataLst>
                    <p:tags r:id="rId22"/>
                  </p:custDataLst>
                </p:nvPr>
              </p:nvSpPr>
              <p:spPr>
                <a:xfrm>
                  <a:off x="2493449" y="3914548"/>
                  <a:ext cx="46037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4" name="直接连接符 23"/>
                <p:cNvCxnSpPr/>
                <p:nvPr>
                  <p:custDataLst>
                    <p:tags r:id="rId23"/>
                  </p:custDataLst>
                </p:nvPr>
              </p:nvCxnSpPr>
              <p:spPr>
                <a:xfrm rot="5400000">
                  <a:off x="2534355" y="4502090"/>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24"/>
                  </p:custDataLst>
                </p:nvPr>
              </p:nvCxnSpPr>
              <p:spPr>
                <a:xfrm rot="5400000">
                  <a:off x="2641511" y="4502090"/>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cxnSp>
            <p:nvCxnSpPr>
              <p:cNvPr id="28" name="直接连接符 27"/>
              <p:cNvCxnSpPr/>
              <p:nvPr>
                <p:custDataLst>
                  <p:tags r:id="rId25"/>
                </p:custDataLst>
              </p:nvPr>
            </p:nvCxnSpPr>
            <p:spPr>
              <a:xfrm>
                <a:off x="2911615" y="4787894"/>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26"/>
                </p:custDataLst>
              </p:nvPr>
            </p:nvSpPr>
            <p:spPr>
              <a:xfrm>
                <a:off x="3116565" y="4506869"/>
                <a:ext cx="44005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30" name="直接连接符 29"/>
              <p:cNvCxnSpPr/>
              <p:nvPr>
                <p:custDataLst>
                  <p:tags r:id="rId27"/>
                </p:custDataLst>
              </p:nvPr>
            </p:nvCxnSpPr>
            <p:spPr>
              <a:xfrm>
                <a:off x="3489566" y="4787894"/>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矩形 30"/>
              <p:cNvSpPr/>
              <p:nvPr>
                <p:custDataLst>
                  <p:tags r:id="rId28"/>
                </p:custDataLst>
              </p:nvPr>
            </p:nvSpPr>
            <p:spPr>
              <a:xfrm>
                <a:off x="3681801" y="4508817"/>
                <a:ext cx="71755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grpSp>
        <p:nvGrpSpPr>
          <p:cNvPr id="76" name="组合 75"/>
          <p:cNvGrpSpPr/>
          <p:nvPr>
            <p:custDataLst>
              <p:tags r:id="rId29"/>
            </p:custDataLst>
          </p:nvPr>
        </p:nvGrpSpPr>
        <p:grpSpPr>
          <a:xfrm>
            <a:off x="4866526" y="3654242"/>
            <a:ext cx="2662215" cy="2468333"/>
            <a:chOff x="5475324" y="3687897"/>
            <a:chExt cx="2662215" cy="2468333"/>
          </a:xfrm>
        </p:grpSpPr>
        <p:sp>
          <p:nvSpPr>
            <p:cNvPr id="4" name="文本框 3"/>
            <p:cNvSpPr txBox="1"/>
            <p:nvPr>
              <p:custDataLst>
                <p:tags r:id="rId30"/>
              </p:custDataLst>
            </p:nvPr>
          </p:nvSpPr>
          <p:spPr>
            <a:xfrm>
              <a:off x="6335200" y="5548535"/>
              <a:ext cx="1251585" cy="607695"/>
            </a:xfrm>
            <a:prstGeom prst="rect">
              <a:avLst/>
            </a:prstGeom>
            <a:noFill/>
          </p:spPr>
          <p:txBody>
            <a:bodyPr wrap="none">
              <a:spAutoFit/>
            </a:bodyPr>
            <a:lstStyle/>
            <a:p>
              <a:pPr algn="just">
                <a:lnSpc>
                  <a:spcPct val="120000"/>
                </a:lnSpc>
              </a:pPr>
              <a:r>
                <a:rPr lang="zh-CN" altLang="en-US" sz="2800" b="1">
                  <a:latin typeface="Times New Roman" panose="02020603050405020304" pitchFamily="18" charset="0"/>
                  <a:ea typeface="微软雅黑" panose="020B0503020204020204" charset="-122"/>
                  <a:cs typeface="+mn-ea"/>
                  <a:sym typeface="+mn-lt"/>
                </a:rPr>
                <a:t>柠檬酸</a:t>
              </a:r>
              <a:endParaRPr lang="zh-CN" altLang="en-US" sz="2800" b="1">
                <a:latin typeface="Times New Roman" panose="02020603050405020304" pitchFamily="18" charset="0"/>
                <a:ea typeface="微软雅黑" panose="020B0503020204020204" charset="-122"/>
                <a:cs typeface="+mn-ea"/>
                <a:sym typeface="+mn-lt"/>
              </a:endParaRPr>
            </a:p>
          </p:txBody>
        </p:sp>
        <p:grpSp>
          <p:nvGrpSpPr>
            <p:cNvPr id="34" name="组合 33"/>
            <p:cNvGrpSpPr/>
            <p:nvPr>
              <p:custDataLst>
                <p:tags r:id="rId31"/>
              </p:custDataLst>
            </p:nvPr>
          </p:nvGrpSpPr>
          <p:grpSpPr>
            <a:xfrm>
              <a:off x="5475324" y="3687897"/>
              <a:ext cx="2662215" cy="1880387"/>
              <a:chOff x="8868539" y="3695124"/>
              <a:chExt cx="2662215" cy="1880387"/>
            </a:xfrm>
          </p:grpSpPr>
          <p:sp>
            <p:nvSpPr>
              <p:cNvPr id="35" name="矩形 34"/>
              <p:cNvSpPr/>
              <p:nvPr>
                <p:custDataLst>
                  <p:tags r:id="rId32"/>
                </p:custDataLst>
              </p:nvPr>
            </p:nvSpPr>
            <p:spPr>
              <a:xfrm>
                <a:off x="9707085" y="3695124"/>
                <a:ext cx="82613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8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6" name="矩形 35"/>
              <p:cNvSpPr/>
              <p:nvPr>
                <p:custDataLst>
                  <p:tags r:id="rId33"/>
                </p:custDataLst>
              </p:nvPr>
            </p:nvSpPr>
            <p:spPr>
              <a:xfrm>
                <a:off x="10278534" y="3695124"/>
                <a:ext cx="125222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COOH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37" name="组合 36"/>
              <p:cNvGrpSpPr/>
              <p:nvPr>
                <p:custDataLst>
                  <p:tags r:id="rId34"/>
                </p:custDataLst>
              </p:nvPr>
            </p:nvGrpSpPr>
            <p:grpSpPr>
              <a:xfrm>
                <a:off x="8868539" y="4154758"/>
                <a:ext cx="2662215" cy="1420753"/>
                <a:chOff x="8868539" y="4154758"/>
                <a:chExt cx="2662215" cy="1420753"/>
              </a:xfrm>
            </p:grpSpPr>
            <p:cxnSp>
              <p:nvCxnSpPr>
                <p:cNvPr id="38" name="直接连接符 37"/>
                <p:cNvCxnSpPr/>
                <p:nvPr>
                  <p:custDataLst>
                    <p:tags r:id="rId35"/>
                  </p:custDataLst>
                </p:nvPr>
              </p:nvCxnSpPr>
              <p:spPr>
                <a:xfrm rot="5400000">
                  <a:off x="9827442" y="4285452"/>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矩形 38"/>
                <p:cNvSpPr/>
                <p:nvPr>
                  <p:custDataLst>
                    <p:tags r:id="rId36"/>
                  </p:custDataLst>
                </p:nvPr>
              </p:nvSpPr>
              <p:spPr>
                <a:xfrm>
                  <a:off x="9758172" y="4296373"/>
                  <a:ext cx="44005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40" name="直接连接符 39"/>
                <p:cNvCxnSpPr/>
                <p:nvPr>
                  <p:custDataLst>
                    <p:tags r:id="rId37"/>
                  </p:custDataLst>
                </p:nvPr>
              </p:nvCxnSpPr>
              <p:spPr>
                <a:xfrm>
                  <a:off x="10120152" y="459738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38"/>
                  </p:custDataLst>
                </p:nvPr>
              </p:nvCxnSpPr>
              <p:spPr>
                <a:xfrm rot="5400000">
                  <a:off x="9827442" y="4926731"/>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39"/>
                  </p:custDataLst>
                </p:nvPr>
              </p:nvCxnSpPr>
              <p:spPr>
                <a:xfrm>
                  <a:off x="9504253" y="459738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矩形 42"/>
                <p:cNvSpPr/>
                <p:nvPr>
                  <p:custDataLst>
                    <p:tags r:id="rId40"/>
                  </p:custDataLst>
                </p:nvPr>
              </p:nvSpPr>
              <p:spPr>
                <a:xfrm>
                  <a:off x="8868539" y="4312066"/>
                  <a:ext cx="717550" cy="607695"/>
                </a:xfrm>
                <a:prstGeom prst="rect">
                  <a:avLst/>
                </a:prstGeom>
              </p:spPr>
              <p:txBody>
                <a:bodyPr wrap="none">
                  <a:spAutoFit/>
                </a:bodyPr>
                <a:lstStyle/>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HO</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4" name="矩形 43"/>
                <p:cNvSpPr/>
                <p:nvPr>
                  <p:custDataLst>
                    <p:tags r:id="rId41"/>
                  </p:custDataLst>
                </p:nvPr>
              </p:nvSpPr>
              <p:spPr>
                <a:xfrm>
                  <a:off x="10278534" y="4285452"/>
                  <a:ext cx="125222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COOH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5" name="矩形 44"/>
                <p:cNvSpPr/>
                <p:nvPr>
                  <p:custDataLst>
                    <p:tags r:id="rId42"/>
                  </p:custDataLst>
                </p:nvPr>
              </p:nvSpPr>
              <p:spPr>
                <a:xfrm>
                  <a:off x="9707085" y="4943738"/>
                  <a:ext cx="82613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8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6" name="矩形 45"/>
                <p:cNvSpPr/>
                <p:nvPr>
                  <p:custDataLst>
                    <p:tags r:id="rId43"/>
                  </p:custDataLst>
                </p:nvPr>
              </p:nvSpPr>
              <p:spPr>
                <a:xfrm>
                  <a:off x="10278534" y="4967816"/>
                  <a:ext cx="125222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COOH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grpSp>
      </p:grpSp>
      <p:sp>
        <p:nvSpPr>
          <p:cNvPr id="91" name="矩形 90"/>
          <p:cNvSpPr/>
          <p:nvPr>
            <p:custDataLst>
              <p:tags r:id="rId44"/>
            </p:custDataLst>
          </p:nvPr>
        </p:nvSpPr>
        <p:spPr>
          <a:xfrm>
            <a:off x="9617004" y="4967327"/>
            <a:ext cx="1868797" cy="462019"/>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8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90" name="组合 89"/>
          <p:cNvGrpSpPr/>
          <p:nvPr>
            <p:custDataLst>
              <p:tags r:id="rId45"/>
            </p:custDataLst>
          </p:nvPr>
        </p:nvGrpSpPr>
        <p:grpSpPr>
          <a:xfrm>
            <a:off x="8463003" y="3680678"/>
            <a:ext cx="3073513" cy="2441897"/>
            <a:chOff x="8463003" y="3913088"/>
            <a:chExt cx="3073513" cy="2441897"/>
          </a:xfrm>
        </p:grpSpPr>
        <p:sp>
          <p:nvSpPr>
            <p:cNvPr id="15" name="文本框 14"/>
            <p:cNvSpPr txBox="1"/>
            <p:nvPr>
              <p:custDataLst>
                <p:tags r:id="rId46"/>
              </p:custDataLst>
            </p:nvPr>
          </p:nvSpPr>
          <p:spPr>
            <a:xfrm>
              <a:off x="9597208" y="5747290"/>
              <a:ext cx="1251585" cy="607695"/>
            </a:xfrm>
            <a:prstGeom prst="rect">
              <a:avLst/>
            </a:prstGeom>
            <a:noFill/>
          </p:spPr>
          <p:txBody>
            <a:bodyPr wrap="none">
              <a:spAutoFit/>
            </a:bodyPr>
            <a:lstStyle/>
            <a:p>
              <a:pPr algn="just">
                <a:lnSpc>
                  <a:spcPct val="120000"/>
                </a:lnSpc>
              </a:pPr>
              <a:r>
                <a:rPr lang="zh-CN" altLang="en-US" sz="2800" b="1">
                  <a:latin typeface="Times New Roman" panose="02020603050405020304" pitchFamily="18" charset="0"/>
                  <a:ea typeface="微软雅黑" panose="020B0503020204020204" charset="-122"/>
                  <a:cs typeface="+mn-ea"/>
                  <a:sym typeface="+mn-lt"/>
                </a:rPr>
                <a:t>苹果酸</a:t>
              </a:r>
              <a:endParaRPr lang="zh-CN" altLang="en-US" sz="2800" b="1">
                <a:latin typeface="Times New Roman" panose="02020603050405020304" pitchFamily="18" charset="0"/>
                <a:ea typeface="微软雅黑" panose="020B0503020204020204" charset="-122"/>
                <a:cs typeface="+mn-ea"/>
                <a:sym typeface="+mn-lt"/>
              </a:endParaRPr>
            </a:p>
          </p:txBody>
        </p:sp>
        <p:cxnSp>
          <p:nvCxnSpPr>
            <p:cNvPr id="49" name="直接连接符 48"/>
            <p:cNvCxnSpPr/>
            <p:nvPr>
              <p:custDataLst>
                <p:tags r:id="rId47"/>
              </p:custDataLst>
            </p:nvPr>
          </p:nvCxnSpPr>
          <p:spPr>
            <a:xfrm>
              <a:off x="10039979" y="478458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矩形 49"/>
            <p:cNvSpPr/>
            <p:nvPr>
              <p:custDataLst>
                <p:tags r:id="rId48"/>
              </p:custDataLst>
            </p:nvPr>
          </p:nvSpPr>
          <p:spPr>
            <a:xfrm>
              <a:off x="9399124" y="4519283"/>
              <a:ext cx="69723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51" name="矩形 50"/>
            <p:cNvSpPr/>
            <p:nvPr>
              <p:custDataLst>
                <p:tags r:id="rId49"/>
              </p:custDataLst>
            </p:nvPr>
          </p:nvSpPr>
          <p:spPr>
            <a:xfrm>
              <a:off x="10219133" y="4483564"/>
              <a:ext cx="82613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CH</a:t>
              </a:r>
              <a:r>
                <a:rPr kumimoji="0" lang="en-US" altLang="zh-CN" sz="2800" b="1" i="0" u="none" strike="noStrike" kern="100" cap="none" spc="0" normalizeH="0" baseline="-2500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2</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55" name="直接连接符 54"/>
            <p:cNvCxnSpPr/>
            <p:nvPr>
              <p:custDataLst>
                <p:tags r:id="rId50"/>
              </p:custDataLst>
            </p:nvPr>
          </p:nvCxnSpPr>
          <p:spPr>
            <a:xfrm rot="5400000">
              <a:off x="10356835" y="5067800"/>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矩形 58"/>
            <p:cNvSpPr/>
            <p:nvPr>
              <p:custDataLst>
                <p:tags r:id="rId51"/>
              </p:custDataLst>
            </p:nvPr>
          </p:nvSpPr>
          <p:spPr>
            <a:xfrm>
              <a:off x="9625821" y="5112112"/>
              <a:ext cx="46037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72" name="组合 71"/>
            <p:cNvGrpSpPr/>
            <p:nvPr>
              <p:custDataLst>
                <p:tags r:id="rId52"/>
              </p:custDataLst>
            </p:nvPr>
          </p:nvGrpSpPr>
          <p:grpSpPr>
            <a:xfrm rot="16200000" flipH="1">
              <a:off x="10117095" y="5280769"/>
              <a:ext cx="107156" cy="261388"/>
              <a:chOff x="10896420" y="4370714"/>
              <a:chExt cx="107156" cy="261388"/>
            </a:xfrm>
          </p:grpSpPr>
          <p:cxnSp>
            <p:nvCxnSpPr>
              <p:cNvPr id="60" name="直接连接符 59"/>
              <p:cNvCxnSpPr/>
              <p:nvPr>
                <p:custDataLst>
                  <p:tags r:id="rId53"/>
                </p:custDataLst>
              </p:nvPr>
            </p:nvCxnSpPr>
            <p:spPr>
              <a:xfrm rot="5400000">
                <a:off x="10765726" y="45014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custDataLst>
                  <p:tags r:id="rId54"/>
                </p:custDataLst>
              </p:nvPr>
            </p:nvCxnSpPr>
            <p:spPr>
              <a:xfrm rot="5400000">
                <a:off x="10872882" y="45014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sp>
          <p:nvSpPr>
            <p:cNvPr id="56" name="矩形 55"/>
            <p:cNvSpPr/>
            <p:nvPr>
              <p:custDataLst>
                <p:tags r:id="rId55"/>
              </p:custDataLst>
            </p:nvPr>
          </p:nvSpPr>
          <p:spPr>
            <a:xfrm>
              <a:off x="10267501" y="5085706"/>
              <a:ext cx="44005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57" name="直接连接符 56"/>
            <p:cNvCxnSpPr/>
            <p:nvPr>
              <p:custDataLst>
                <p:tags r:id="rId56"/>
              </p:custDataLst>
            </p:nvPr>
          </p:nvCxnSpPr>
          <p:spPr>
            <a:xfrm>
              <a:off x="10626731" y="5394093"/>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矩形 57"/>
            <p:cNvSpPr/>
            <p:nvPr>
              <p:custDataLst>
                <p:tags r:id="rId57"/>
              </p:custDataLst>
            </p:nvPr>
          </p:nvSpPr>
          <p:spPr>
            <a:xfrm>
              <a:off x="10818966" y="5105076"/>
              <a:ext cx="71755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62" name="直接连接符 61"/>
            <p:cNvCxnSpPr/>
            <p:nvPr>
              <p:custDataLst>
                <p:tags r:id="rId58"/>
              </p:custDataLst>
            </p:nvPr>
          </p:nvCxnSpPr>
          <p:spPr>
            <a:xfrm rot="5400000">
              <a:off x="9472917" y="4502608"/>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矩形 68"/>
            <p:cNvSpPr/>
            <p:nvPr>
              <p:custDataLst>
                <p:tags r:id="rId59"/>
              </p:custDataLst>
            </p:nvPr>
          </p:nvSpPr>
          <p:spPr>
            <a:xfrm flipH="1">
              <a:off x="8765990" y="3913088"/>
              <a:ext cx="46037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8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73" name="组合 72"/>
            <p:cNvGrpSpPr/>
            <p:nvPr>
              <p:custDataLst>
                <p:tags r:id="rId60"/>
              </p:custDataLst>
            </p:nvPr>
          </p:nvGrpSpPr>
          <p:grpSpPr>
            <a:xfrm rot="16200000" flipH="1">
              <a:off x="9228165" y="4076945"/>
              <a:ext cx="107156" cy="261388"/>
              <a:chOff x="9255494" y="3763053"/>
              <a:chExt cx="107156" cy="261388"/>
            </a:xfrm>
          </p:grpSpPr>
          <p:cxnSp>
            <p:nvCxnSpPr>
              <p:cNvPr id="70" name="直接连接符 69"/>
              <p:cNvCxnSpPr/>
              <p:nvPr>
                <p:custDataLst>
                  <p:tags r:id="rId61"/>
                </p:custDataLst>
              </p:nvPr>
            </p:nvCxnSpPr>
            <p:spPr>
              <a:xfrm rot="16200000" flipH="1">
                <a:off x="9231956" y="389374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p:custDataLst>
                  <p:tags r:id="rId62"/>
                </p:custDataLst>
              </p:nvPr>
            </p:nvCxnSpPr>
            <p:spPr>
              <a:xfrm rot="16200000" flipH="1">
                <a:off x="9124800" y="389374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sp>
          <p:nvSpPr>
            <p:cNvPr id="66" name="矩形 65"/>
            <p:cNvSpPr/>
            <p:nvPr>
              <p:custDataLst>
                <p:tags r:id="rId63"/>
              </p:custDataLst>
            </p:nvPr>
          </p:nvSpPr>
          <p:spPr>
            <a:xfrm flipH="1">
              <a:off x="9373874" y="3913088"/>
              <a:ext cx="440055"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67" name="直接连接符 66"/>
            <p:cNvCxnSpPr/>
            <p:nvPr>
              <p:custDataLst>
                <p:tags r:id="rId64"/>
              </p:custDataLst>
            </p:nvPr>
          </p:nvCxnSpPr>
          <p:spPr>
            <a:xfrm flipH="1">
              <a:off x="9778591" y="4204021"/>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矩形 67"/>
            <p:cNvSpPr/>
            <p:nvPr>
              <p:custDataLst>
                <p:tags r:id="rId65"/>
              </p:custDataLst>
            </p:nvPr>
          </p:nvSpPr>
          <p:spPr>
            <a:xfrm flipH="1">
              <a:off x="9962695" y="3915004"/>
              <a:ext cx="717550" cy="607695"/>
            </a:xfrm>
            <a:prstGeom prst="rect">
              <a:avLst/>
            </a:prstGeom>
          </p:spPr>
          <p:txBody>
            <a:bodyPr wrap="none">
              <a:spAutoFit/>
            </a:bodyPr>
            <a:lstStyle/>
            <a:p>
              <a:pPr algn="just">
                <a:lnSpc>
                  <a:spcPct val="120000"/>
                </a:lnSpc>
              </a:pPr>
              <a:r>
                <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8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88" name="组合 87"/>
            <p:cNvGrpSpPr/>
            <p:nvPr>
              <p:custDataLst>
                <p:tags r:id="rId66"/>
              </p:custDataLst>
            </p:nvPr>
          </p:nvGrpSpPr>
          <p:grpSpPr>
            <a:xfrm>
              <a:off x="8463003" y="4520158"/>
              <a:ext cx="943698" cy="607695"/>
              <a:chOff x="8463003" y="4520158"/>
              <a:chExt cx="943698" cy="607695"/>
            </a:xfrm>
          </p:grpSpPr>
          <p:sp>
            <p:nvSpPr>
              <p:cNvPr id="84" name="矩形 83"/>
              <p:cNvSpPr/>
              <p:nvPr>
                <p:custDataLst>
                  <p:tags r:id="rId67"/>
                </p:custDataLst>
              </p:nvPr>
            </p:nvSpPr>
            <p:spPr>
              <a:xfrm>
                <a:off x="8463003" y="4520158"/>
                <a:ext cx="717550" cy="607695"/>
              </a:xfrm>
              <a:prstGeom prst="rect">
                <a:avLst/>
              </a:prstGeom>
            </p:spPr>
            <p:txBody>
              <a:bodyPr wrap="none">
                <a:spAutoFit/>
              </a:bodyPr>
              <a:lstStyle/>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HO</a:t>
                </a:r>
                <a:endPar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87" name="直接连接符 86"/>
              <p:cNvCxnSpPr/>
              <p:nvPr>
                <p:custDataLst>
                  <p:tags r:id="rId68"/>
                </p:custDataLst>
              </p:nvPr>
            </p:nvCxnSpPr>
            <p:spPr>
              <a:xfrm>
                <a:off x="9145313" y="480881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3" name="矩形 12"/>
          <p:cNvSpPr/>
          <p:nvPr>
            <p:custDataLst>
              <p:tags r:id="rId69"/>
            </p:custDataLst>
          </p:nvPr>
        </p:nvSpPr>
        <p:spPr>
          <a:xfrm>
            <a:off x="721995" y="2660015"/>
            <a:ext cx="3524885" cy="460375"/>
          </a:xfrm>
          <a:prstGeom prst="rect">
            <a:avLst/>
          </a:prstGeom>
          <a:solidFill>
            <a:schemeClr val="accent6">
              <a:lumMod val="20000"/>
              <a:lumOff val="80000"/>
              <a:alpha val="40000"/>
            </a:schemeClr>
          </a:solidFill>
          <a:ln>
            <a:solidFill>
              <a:srgbClr val="00A5A9"/>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lnSpc>
                <a:spcPct val="120000"/>
              </a:lnSpc>
              <a:buClrTx/>
              <a:buSzTx/>
              <a:buFontTx/>
            </a:pPr>
            <a:r>
              <a:rPr lang="zh-CN" altLang="en-US" sz="2800" b="1">
                <a:solidFill>
                  <a:schemeClr val="tx1"/>
                </a:solidFill>
                <a:latin typeface="汉仪书魂体简" panose="02010600000101010101" charset="-122"/>
                <a:ea typeface="汉仪书魂体简" panose="02010600000101010101" charset="-122"/>
                <a:cs typeface="Times New Roman" panose="02020603050405020304" pitchFamily="18" charset="0"/>
                <a:sym typeface="+mn-ea"/>
              </a:rPr>
              <a:t>一置三取、氧化消去</a:t>
            </a:r>
            <a:endParaRPr lang="zh-CN" altLang="en-US" sz="2800" b="1">
              <a:solidFill>
                <a:schemeClr val="tx1"/>
              </a:solidFill>
              <a:latin typeface="汉仪书魂体简" panose="02010600000101010101" charset="-122"/>
              <a:ea typeface="汉仪书魂体简" panose="02010600000101010101" charset="-122"/>
              <a:cs typeface="Times New Roman" panose="02020603050405020304" pitchFamily="18" charset="0"/>
              <a:sym typeface="+mn-ea"/>
            </a:endParaRPr>
          </a:p>
        </p:txBody>
      </p:sp>
      <p:sp>
        <p:nvSpPr>
          <p:cNvPr id="14" name="矩形 13"/>
          <p:cNvSpPr/>
          <p:nvPr>
            <p:custDataLst>
              <p:tags r:id="rId70"/>
            </p:custDataLst>
          </p:nvPr>
        </p:nvSpPr>
        <p:spPr>
          <a:xfrm>
            <a:off x="4866005" y="2660015"/>
            <a:ext cx="3399155" cy="460375"/>
          </a:xfrm>
          <a:prstGeom prst="rect">
            <a:avLst/>
          </a:prstGeom>
          <a:solidFill>
            <a:schemeClr val="accent2">
              <a:lumMod val="20000"/>
              <a:lumOff val="80000"/>
              <a:alpha val="40000"/>
            </a:scheme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lnSpc>
                <a:spcPct val="120000"/>
              </a:lnSpc>
              <a:buClrTx/>
              <a:buSzTx/>
              <a:buFontTx/>
            </a:pPr>
            <a:r>
              <a:rPr lang="zh-CN" altLang="en-US" sz="2800" b="1">
                <a:solidFill>
                  <a:schemeClr val="tx1"/>
                </a:solidFill>
                <a:latin typeface="汉仪书魂体简" panose="02010600000101010101" charset="-122"/>
                <a:ea typeface="汉仪书魂体简" panose="02010600000101010101" charset="-122"/>
                <a:cs typeface="Times New Roman" panose="02020603050405020304" pitchFamily="18" charset="0"/>
                <a:sym typeface="+mn-ea"/>
              </a:rPr>
              <a:t>弱酸性、酯化反应</a:t>
            </a:r>
            <a:endParaRPr lang="zh-CN" altLang="en-US" sz="2800" b="1">
              <a:solidFill>
                <a:schemeClr val="tx1"/>
              </a:solidFill>
              <a:latin typeface="汉仪书魂体简" panose="02010600000101010101" charset="-122"/>
              <a:ea typeface="汉仪书魂体简" panose="02010600000101010101"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wipe(down)">
                                      <p:cBhvr>
                                        <p:cTn id="7" dur="500"/>
                                        <p:tgtEl>
                                          <p:spTgt spid="75"/>
                                        </p:tgtEl>
                                      </p:cBhvr>
                                    </p:animEffect>
                                  </p:childTnLst>
                                </p:cTn>
                              </p:par>
                              <p:par>
                                <p:cTn id="8" presetID="22" presetClass="entr" presetSubtype="4" fill="hold" nodeType="withEffect">
                                  <p:stCondLst>
                                    <p:cond delay="0"/>
                                  </p:stCondLst>
                                  <p:childTnLst>
                                    <p:set>
                                      <p:cBhvr>
                                        <p:cTn id="9" dur="1" fill="hold">
                                          <p:stCondLst>
                                            <p:cond delay="0"/>
                                          </p:stCondLst>
                                        </p:cTn>
                                        <p:tgtEl>
                                          <p:spTgt spid="76"/>
                                        </p:tgtEl>
                                        <p:attrNameLst>
                                          <p:attrName>style.visibility</p:attrName>
                                        </p:attrNameLst>
                                      </p:cBhvr>
                                      <p:to>
                                        <p:strVal val="visible"/>
                                      </p:to>
                                    </p:set>
                                    <p:animEffect transition="in" filter="wipe(down)">
                                      <p:cBhvr>
                                        <p:cTn id="10" dur="500"/>
                                        <p:tgtEl>
                                          <p:spTgt spid="76"/>
                                        </p:tgtEl>
                                      </p:cBhvr>
                                    </p:animEffect>
                                  </p:childTnLst>
                                </p:cTn>
                              </p:par>
                              <p:par>
                                <p:cTn id="11" presetID="22" presetClass="entr" presetSubtype="4" fill="hold" nodeType="withEffect">
                                  <p:stCondLst>
                                    <p:cond delay="0"/>
                                  </p:stCondLst>
                                  <p:childTnLst>
                                    <p:set>
                                      <p:cBhvr>
                                        <p:cTn id="12" dur="1" fill="hold">
                                          <p:stCondLst>
                                            <p:cond delay="0"/>
                                          </p:stCondLst>
                                        </p:cTn>
                                        <p:tgtEl>
                                          <p:spTgt spid="90"/>
                                        </p:tgtEl>
                                        <p:attrNameLst>
                                          <p:attrName>style.visibility</p:attrName>
                                        </p:attrNameLst>
                                      </p:cBhvr>
                                      <p:to>
                                        <p:strVal val="visible"/>
                                      </p:to>
                                    </p:set>
                                    <p:animEffect transition="in" filter="wipe(down)">
                                      <p:cBhvr>
                                        <p:cTn id="13" dur="500"/>
                                        <p:tgtEl>
                                          <p:spTgt spid="9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8"/>
                                        </p:tgtEl>
                                        <p:attrNameLst>
                                          <p:attrName>style.visibility</p:attrName>
                                        </p:attrNameLst>
                                      </p:cBhvr>
                                      <p:to>
                                        <p:strVal val="visible"/>
                                      </p:to>
                                    </p:set>
                                    <p:animEffect transition="in" filter="barn(inVertical)">
                                      <p:cBhvr>
                                        <p:cTn id="18" dur="500"/>
                                        <p:tgtEl>
                                          <p:spTgt spid="7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barn(inVertical)">
                                      <p:cBhvr>
                                        <p:cTn id="21" dur="500"/>
                                        <p:tgtEl>
                                          <p:spTgt spid="7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barn(inVertical)">
                                      <p:cBhvr>
                                        <p:cTn id="24" dur="500"/>
                                        <p:tgtEl>
                                          <p:spTgt spid="8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82"/>
                                        </p:tgtEl>
                                        <p:attrNameLst>
                                          <p:attrName>style.visibility</p:attrName>
                                        </p:attrNameLst>
                                      </p:cBhvr>
                                      <p:to>
                                        <p:strVal val="visible"/>
                                      </p:to>
                                    </p:set>
                                    <p:animEffect transition="in" filter="barn(inVertical)">
                                      <p:cBhvr>
                                        <p:cTn id="27" dur="500"/>
                                        <p:tgtEl>
                                          <p:spTgt spid="8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3"/>
                                        </p:tgtEl>
                                        <p:attrNameLst>
                                          <p:attrName>style.visibility</p:attrName>
                                        </p:attrNameLst>
                                      </p:cBhvr>
                                      <p:to>
                                        <p:strVal val="visible"/>
                                      </p:to>
                                    </p:set>
                                    <p:animEffect transition="in" filter="barn(inVertical)">
                                      <p:cBhvr>
                                        <p:cTn id="30" dur="500"/>
                                        <p:tgtEl>
                                          <p:spTgt spid="83"/>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89"/>
                                        </p:tgtEl>
                                        <p:attrNameLst>
                                          <p:attrName>style.visibility</p:attrName>
                                        </p:attrNameLst>
                                      </p:cBhvr>
                                      <p:to>
                                        <p:strVal val="visible"/>
                                      </p:to>
                                    </p:set>
                                    <p:animEffect transition="in" filter="barn(inVertical)">
                                      <p:cBhvr>
                                        <p:cTn id="33" dur="500"/>
                                        <p:tgtEl>
                                          <p:spTgt spid="89"/>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91"/>
                                        </p:tgtEl>
                                        <p:attrNameLst>
                                          <p:attrName>style.visibility</p:attrName>
                                        </p:attrNameLst>
                                      </p:cBhvr>
                                      <p:to>
                                        <p:strVal val="visible"/>
                                      </p:to>
                                    </p:set>
                                    <p:animEffect transition="in" filter="barn(inVertical)">
                                      <p:cBhvr>
                                        <p:cTn id="36" dur="500"/>
                                        <p:tgtEl>
                                          <p:spTgt spid="91"/>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linds(horizontal)">
                                      <p:cBhvr>
                                        <p:cTn id="41" dur="500"/>
                                        <p:tgtEl>
                                          <p:spTgt spid="11"/>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linds(horizont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randombar(horizontal)">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randombar(horizontal)">
                                      <p:cBhvr>
                                        <p:cTn id="5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79" grpId="0" animBg="1"/>
      <p:bldP spid="80" grpId="0" animBg="1"/>
      <p:bldP spid="82" grpId="0" animBg="1"/>
      <p:bldP spid="83" grpId="0" animBg="1"/>
      <p:bldP spid="89" grpId="0" animBg="1"/>
      <p:bldP spid="91" grpId="0" animBg="1"/>
      <p:bldP spid="11" grpId="0" animBg="1"/>
      <p:bldP spid="3" grpId="0" animBg="1"/>
      <p:bldP spid="13" grpId="0" animBg="1"/>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2"/>
          <p:cNvSpPr txBox="1"/>
          <p:nvPr>
            <p:custDataLst>
              <p:tags r:id="rId1"/>
            </p:custDataLst>
          </p:nvPr>
        </p:nvSpPr>
        <p:spPr>
          <a:xfrm>
            <a:off x="143134" y="1184076"/>
            <a:ext cx="11697452" cy="3322955"/>
          </a:xfrm>
          <a:prstGeom prst="rect">
            <a:avLst/>
          </a:prstGeom>
          <a:noFill/>
          <a:ln w="9525">
            <a:noFill/>
          </a:ln>
        </p:spPr>
        <p:txBody>
          <a:bodyPr wrap="square">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a:lstStyle>
          <a:p>
            <a:pPr>
              <a:lnSpc>
                <a:spcPct val="150000"/>
              </a:lnSpc>
            </a:pPr>
            <a:r>
              <a:rPr lang="en-US" sz="2800" b="1">
                <a:solidFill>
                  <a:schemeClr val="tx1"/>
                </a:solidFill>
                <a:latin typeface="Times New Roman" panose="02020603050405020304" pitchFamily="18" charset="0"/>
                <a:cs typeface="Times New Roman" panose="02020603050405020304" pitchFamily="18" charset="0"/>
              </a:rPr>
              <a:t>5</a:t>
            </a:r>
            <a:r>
              <a:rPr lang="zh-CN" altLang="en-US" sz="2800" b="1">
                <a:solidFill>
                  <a:schemeClr val="tx1"/>
                </a:solidFill>
                <a:latin typeface="Times New Roman" panose="02020603050405020304" pitchFamily="18" charset="0"/>
                <a:cs typeface="Times New Roman" panose="02020603050405020304" pitchFamily="18" charset="0"/>
              </a:rPr>
              <a:t>、</a:t>
            </a:r>
            <a:r>
              <a:rPr lang="zh-CN" sz="2800" b="1">
                <a:solidFill>
                  <a:schemeClr val="tx1"/>
                </a:solidFill>
                <a:latin typeface="Times New Roman" panose="02020603050405020304" pitchFamily="18" charset="0"/>
                <a:cs typeface="Times New Roman" panose="02020603050405020304" pitchFamily="18" charset="0"/>
              </a:rPr>
              <a:t>羧酸是一类非常重要的有机物，下列关于羧酸的说法中</a:t>
            </a:r>
            <a:r>
              <a:rPr lang="zh-CN" sz="2800" b="1">
                <a:solidFill>
                  <a:srgbClr val="0B0BF3"/>
                </a:solidFill>
                <a:latin typeface="Times New Roman" panose="02020603050405020304" pitchFamily="18" charset="0"/>
                <a:cs typeface="Times New Roman" panose="02020603050405020304" pitchFamily="18" charset="0"/>
              </a:rPr>
              <a:t>正确</a:t>
            </a:r>
            <a:r>
              <a:rPr lang="zh-CN" sz="2800" b="1">
                <a:solidFill>
                  <a:schemeClr val="tx1"/>
                </a:solidFill>
                <a:latin typeface="Times New Roman" panose="02020603050405020304" pitchFamily="18" charset="0"/>
                <a:cs typeface="Times New Roman" panose="02020603050405020304" pitchFamily="18" charset="0"/>
              </a:rPr>
              <a:t>的是</a:t>
            </a:r>
            <a:r>
              <a:rPr lang="en-US" sz="2800" b="1">
                <a:solidFill>
                  <a:schemeClr val="tx1"/>
                </a:solidFill>
                <a:latin typeface="Times New Roman" panose="02020603050405020304" pitchFamily="18" charset="0"/>
                <a:cs typeface="Times New Roman" panose="02020603050405020304" pitchFamily="18" charset="0"/>
              </a:rPr>
              <a:t>(</a:t>
            </a:r>
            <a:r>
              <a:rPr lang="zh-CN" sz="2800" b="1">
                <a:solidFill>
                  <a:schemeClr val="tx1"/>
                </a:solidFill>
                <a:latin typeface="Times New Roman" panose="02020603050405020304" pitchFamily="18" charset="0"/>
                <a:cs typeface="Times New Roman" panose="02020603050405020304" pitchFamily="18" charset="0"/>
              </a:rPr>
              <a:t>　　</a:t>
            </a:r>
            <a:r>
              <a:rPr lang="en-US" sz="2800" b="1">
                <a:solidFill>
                  <a:schemeClr val="tx1"/>
                </a:solidFill>
                <a:latin typeface="Times New Roman" panose="02020603050405020304" pitchFamily="18" charset="0"/>
                <a:cs typeface="Times New Roman" panose="02020603050405020304" pitchFamily="18" charset="0"/>
              </a:rPr>
              <a:t>)              </a:t>
            </a:r>
            <a:endParaRPr lang="en-US" sz="2800" b="1">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800" b="1">
                <a:latin typeface="Times New Roman" panose="02020603050405020304" pitchFamily="18" charset="0"/>
                <a:cs typeface="Times New Roman" panose="02020603050405020304" pitchFamily="18" charset="0"/>
              </a:rPr>
              <a:t>      </a:t>
            </a:r>
            <a:r>
              <a:rPr lang="en-US" sz="2800" b="1">
                <a:solidFill>
                  <a:schemeClr val="tx1"/>
                </a:solidFill>
                <a:latin typeface="Times New Roman" panose="02020603050405020304" pitchFamily="18" charset="0"/>
                <a:cs typeface="Times New Roman" panose="02020603050405020304" pitchFamily="18" charset="0"/>
              </a:rPr>
              <a:t>A</a:t>
            </a:r>
            <a:r>
              <a:rPr lang="zh-CN" sz="2800" b="1">
                <a:solidFill>
                  <a:schemeClr val="tx1"/>
                </a:solidFill>
                <a:latin typeface="Times New Roman" panose="02020603050405020304" pitchFamily="18" charset="0"/>
                <a:cs typeface="Times New Roman" panose="02020603050405020304" pitchFamily="18" charset="0"/>
              </a:rPr>
              <a:t>．羧酸在常温常压下均为液态物质</a:t>
            </a:r>
            <a:r>
              <a:rPr lang="en-US" altLang="zh-CN" sz="2800" b="1">
                <a:solidFill>
                  <a:schemeClr val="tx1"/>
                </a:solidFill>
                <a:latin typeface="Times New Roman" panose="02020603050405020304" pitchFamily="18" charset="0"/>
                <a:cs typeface="Times New Roman" panose="02020603050405020304" pitchFamily="18" charset="0"/>
              </a:rPr>
              <a:t>  
      </a:t>
            </a:r>
            <a:r>
              <a:rPr lang="en-US" sz="2800" b="1">
                <a:solidFill>
                  <a:schemeClr val="tx1"/>
                </a:solidFill>
                <a:latin typeface="Times New Roman" panose="02020603050405020304" pitchFamily="18" charset="0"/>
                <a:cs typeface="Times New Roman" panose="02020603050405020304" pitchFamily="18" charset="0"/>
              </a:rPr>
              <a:t>B</a:t>
            </a:r>
            <a:r>
              <a:rPr lang="zh-CN" sz="2800" b="1">
                <a:solidFill>
                  <a:schemeClr val="tx1"/>
                </a:solidFill>
                <a:latin typeface="Times New Roman" panose="02020603050405020304" pitchFamily="18" charset="0"/>
                <a:cs typeface="Times New Roman" panose="02020603050405020304" pitchFamily="18" charset="0"/>
              </a:rPr>
              <a:t>．羧酸的通式为</a:t>
            </a:r>
            <a:r>
              <a:rPr lang="en-US" sz="2800" b="1">
                <a:solidFill>
                  <a:schemeClr val="tx1"/>
                </a:solidFill>
                <a:latin typeface="Times New Roman" panose="02020603050405020304" pitchFamily="18" charset="0"/>
                <a:cs typeface="Times New Roman" panose="02020603050405020304" pitchFamily="18" charset="0"/>
              </a:rPr>
              <a:t>C</a:t>
            </a:r>
            <a:r>
              <a:rPr lang="en-US" sz="2800" b="1" i="1" baseline="-25000">
                <a:solidFill>
                  <a:schemeClr val="tx1"/>
                </a:solidFill>
                <a:latin typeface="Times New Roman" panose="02020603050405020304" pitchFamily="18" charset="0"/>
                <a:cs typeface="Times New Roman" panose="02020603050405020304" pitchFamily="18" charset="0"/>
              </a:rPr>
              <a:t>n</a:t>
            </a:r>
            <a:r>
              <a:rPr lang="en-US" sz="2800" b="1">
                <a:solidFill>
                  <a:schemeClr val="tx1"/>
                </a:solidFill>
                <a:latin typeface="Times New Roman" panose="02020603050405020304" pitchFamily="18" charset="0"/>
                <a:cs typeface="Times New Roman" panose="02020603050405020304" pitchFamily="18" charset="0"/>
              </a:rPr>
              <a:t>H</a:t>
            </a:r>
            <a:r>
              <a:rPr lang="en-US" sz="2800" b="1" baseline="-25000">
                <a:solidFill>
                  <a:schemeClr val="tx1"/>
                </a:solidFill>
                <a:latin typeface="Times New Roman" panose="02020603050405020304" pitchFamily="18" charset="0"/>
                <a:cs typeface="Times New Roman" panose="02020603050405020304" pitchFamily="18" charset="0"/>
              </a:rPr>
              <a:t>2</a:t>
            </a:r>
            <a:r>
              <a:rPr lang="en-US" sz="2800" b="1" i="1" baseline="-25000">
                <a:solidFill>
                  <a:schemeClr val="tx1"/>
                </a:solidFill>
                <a:latin typeface="Times New Roman" panose="02020603050405020304" pitchFamily="18" charset="0"/>
                <a:cs typeface="Times New Roman" panose="02020603050405020304" pitchFamily="18" charset="0"/>
              </a:rPr>
              <a:t>n</a:t>
            </a:r>
            <a:r>
              <a:rPr lang="zh-CN" sz="2800" b="1" baseline="-25000">
                <a:solidFill>
                  <a:schemeClr val="tx1"/>
                </a:solidFill>
                <a:latin typeface="Times New Roman" panose="02020603050405020304" pitchFamily="18" charset="0"/>
                <a:cs typeface="Times New Roman" panose="02020603050405020304" pitchFamily="18" charset="0"/>
              </a:rPr>
              <a:t>＋</a:t>
            </a:r>
            <a:r>
              <a:rPr lang="en-US" sz="2800" b="1" baseline="-25000">
                <a:solidFill>
                  <a:schemeClr val="tx1"/>
                </a:solidFill>
                <a:latin typeface="Times New Roman" panose="02020603050405020304" pitchFamily="18" charset="0"/>
                <a:cs typeface="Times New Roman" panose="02020603050405020304" pitchFamily="18" charset="0"/>
              </a:rPr>
              <a:t>2</a:t>
            </a:r>
            <a:r>
              <a:rPr lang="en-US" sz="2800" b="1">
                <a:solidFill>
                  <a:schemeClr val="tx1"/>
                </a:solidFill>
                <a:latin typeface="Times New Roman" panose="02020603050405020304" pitchFamily="18" charset="0"/>
                <a:cs typeface="Times New Roman" panose="02020603050405020304" pitchFamily="18" charset="0"/>
              </a:rPr>
              <a:t>O</a:t>
            </a:r>
            <a:r>
              <a:rPr lang="en-US" sz="2800" b="1" baseline="-25000">
                <a:solidFill>
                  <a:schemeClr val="tx1"/>
                </a:solidFill>
                <a:latin typeface="Times New Roman" panose="02020603050405020304" pitchFamily="18" charset="0"/>
                <a:cs typeface="Times New Roman" panose="02020603050405020304" pitchFamily="18" charset="0"/>
              </a:rPr>
              <a:t>2</a:t>
            </a:r>
            <a:r>
              <a:rPr lang="en-US" sz="2800" b="1">
                <a:solidFill>
                  <a:schemeClr val="tx1"/>
                </a:solidFill>
                <a:latin typeface="Times New Roman" panose="02020603050405020304" pitchFamily="18" charset="0"/>
                <a:cs typeface="Times New Roman" panose="02020603050405020304" pitchFamily="18" charset="0"/>
              </a:rPr>
              <a:t>  </a:t>
            </a:r>
            <a:endParaRPr lang="en-US" sz="2800" b="1">
              <a:solidFill>
                <a:schemeClr val="tx1"/>
              </a:solidFill>
              <a:latin typeface="Times New Roman" panose="02020603050405020304" pitchFamily="18" charset="0"/>
              <a:cs typeface="Times New Roman" panose="02020603050405020304" pitchFamily="18" charset="0"/>
            </a:endParaRPr>
          </a:p>
          <a:p>
            <a:pPr>
              <a:lnSpc>
                <a:spcPct val="150000"/>
              </a:lnSpc>
            </a:pPr>
            <a:r>
              <a:rPr lang="en-US" sz="2800" b="1">
                <a:solidFill>
                  <a:schemeClr val="tx1"/>
                </a:solidFill>
                <a:latin typeface="Times New Roman" panose="02020603050405020304" pitchFamily="18" charset="0"/>
                <a:cs typeface="Times New Roman" panose="02020603050405020304" pitchFamily="18" charset="0"/>
              </a:rPr>
              <a:t>      C</a:t>
            </a:r>
            <a:r>
              <a:rPr lang="zh-CN" sz="2800" b="1">
                <a:solidFill>
                  <a:schemeClr val="tx1"/>
                </a:solidFill>
                <a:latin typeface="Times New Roman" panose="02020603050405020304" pitchFamily="18" charset="0"/>
                <a:cs typeface="Times New Roman" panose="02020603050405020304" pitchFamily="18" charset="0"/>
              </a:rPr>
              <a:t>．羧酸的官能团为</a:t>
            </a:r>
            <a:r>
              <a:rPr lang="en-US" sz="2800" b="1">
                <a:solidFill>
                  <a:schemeClr val="tx1"/>
                </a:solidFill>
                <a:latin typeface="Times New Roman" panose="02020603050405020304" pitchFamily="18" charset="0"/>
                <a:cs typeface="Times New Roman" panose="02020603050405020304" pitchFamily="18" charset="0"/>
              </a:rPr>
              <a:t>—COOH          
      D</a:t>
            </a:r>
            <a:r>
              <a:rPr lang="zh-CN" sz="2800" b="1">
                <a:solidFill>
                  <a:schemeClr val="tx1"/>
                </a:solidFill>
                <a:latin typeface="Times New Roman" panose="02020603050405020304" pitchFamily="18" charset="0"/>
                <a:cs typeface="Times New Roman" panose="02020603050405020304" pitchFamily="18" charset="0"/>
              </a:rPr>
              <a:t>．只有链烃基与羧基相连的化合物才叫羧酸</a:t>
            </a:r>
            <a:endParaRPr lang="zh-CN" sz="2800" b="1">
              <a:solidFill>
                <a:schemeClr val="tx1"/>
              </a:solidFill>
              <a:latin typeface="Times New Roman" panose="02020603050405020304" pitchFamily="18" charset="0"/>
              <a:cs typeface="Times New Roman" panose="02020603050405020304" pitchFamily="18" charset="0"/>
            </a:endParaRPr>
          </a:p>
        </p:txBody>
      </p:sp>
      <p:sp>
        <p:nvSpPr>
          <p:cNvPr id="4" name="文本框 13"/>
          <p:cNvSpPr txBox="1"/>
          <p:nvPr>
            <p:custDataLst>
              <p:tags r:id="rId2"/>
            </p:custDataLst>
          </p:nvPr>
        </p:nvSpPr>
        <p:spPr>
          <a:xfrm>
            <a:off x="10986742" y="1325740"/>
            <a:ext cx="476250" cy="583565"/>
          </a:xfrm>
          <a:prstGeom prst="rect">
            <a:avLst/>
          </a:prstGeom>
          <a:noFill/>
        </p:spPr>
        <p:txBody>
          <a:bodyPr wrap="none" rtlCol="0" anchor="t">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a:lstStyle>
          <a:p>
            <a:r>
              <a:rPr lang="en-US" sz="3200" b="1">
                <a:solidFill>
                  <a:srgbClr val="FF0000"/>
                </a:solidFill>
                <a:latin typeface="+mj-ea"/>
                <a:ea typeface="+mj-ea"/>
                <a:cs typeface="Times New Roman" panose="02020603050405020304" pitchFamily="18" charset="0"/>
                <a:sym typeface="+mn-ea"/>
              </a:rPr>
              <a:t>C</a:t>
            </a:r>
            <a:endParaRPr lang="en-US" altLang="en-US" sz="3200" b="1">
              <a:solidFill>
                <a:srgbClr val="FF0000"/>
              </a:solidFill>
              <a:latin typeface="+mj-ea"/>
              <a:ea typeface="+mj-ea"/>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custDataLst>
              <p:tags r:id="rId1"/>
            </p:custDataLst>
          </p:nvPr>
        </p:nvSpPr>
        <p:spPr>
          <a:xfrm>
            <a:off x="133985" y="692150"/>
            <a:ext cx="11993245" cy="5620385"/>
          </a:xfrm>
          <a:prstGeom prst="rect">
            <a:avLst/>
          </a:prstGeom>
          <a:noFill/>
          <a:ln w="9525">
            <a:noFill/>
          </a:ln>
        </p:spPr>
        <p:txBody>
          <a:bodyPr wrap="square" rtlCol="0">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a:lstStyle>
          <a:p>
            <a:pPr lvl="0" algn="l">
              <a:lnSpc>
                <a:spcPct val="120000"/>
              </a:lnSpc>
              <a:buClrTx/>
              <a:buSzTx/>
              <a:buFontTx/>
            </a:pPr>
            <a:r>
              <a:rPr lang="en-US" sz="2800" b="1">
                <a:latin typeface="Times New Roman" panose="02020603050405020304" pitchFamily="18" charset="0"/>
                <a:cs typeface="Times New Roman" panose="02020603050405020304" pitchFamily="18" charset="0"/>
                <a:sym typeface="+mn-ea"/>
              </a:rPr>
              <a:t>6、实验室制取少量乙酸乙酯的装置如图所示。下列关于该实验的叙述中不正确的是(　　)</a:t>
            </a:r>
            <a:endParaRPr lang="en-US" sz="2800" b="1">
              <a:latin typeface="Times New Roman" panose="02020603050405020304" pitchFamily="18" charset="0"/>
              <a:cs typeface="Times New Roman" panose="02020603050405020304" pitchFamily="18" charset="0"/>
              <a:sym typeface="+mn-ea"/>
            </a:endParaRPr>
          </a:p>
          <a:p>
            <a:pPr lvl="0" algn="l">
              <a:lnSpc>
                <a:spcPct val="220000"/>
              </a:lnSpc>
              <a:buClrTx/>
              <a:buSzTx/>
              <a:buFontTx/>
            </a:pPr>
            <a:endParaRPr lang="en-US" sz="2800" b="1">
              <a:latin typeface="Times New Roman" panose="02020603050405020304" pitchFamily="18" charset="0"/>
              <a:cs typeface="Times New Roman" panose="02020603050405020304" pitchFamily="18" charset="0"/>
              <a:sym typeface="+mn-ea"/>
            </a:endParaRPr>
          </a:p>
          <a:p>
            <a:pPr lvl="0" algn="l">
              <a:lnSpc>
                <a:spcPct val="220000"/>
              </a:lnSpc>
              <a:buClrTx/>
              <a:buSzTx/>
              <a:buFontTx/>
            </a:pPr>
            <a:endParaRPr lang="en-US" sz="2800" b="1">
              <a:latin typeface="Times New Roman" panose="02020603050405020304" pitchFamily="18" charset="0"/>
              <a:cs typeface="Times New Roman" panose="02020603050405020304" pitchFamily="18" charset="0"/>
              <a:sym typeface="+mn-ea"/>
            </a:endParaRPr>
          </a:p>
          <a:p>
            <a:pPr lvl="0" algn="l">
              <a:lnSpc>
                <a:spcPct val="130000"/>
              </a:lnSpc>
              <a:buClrTx/>
              <a:buSzTx/>
              <a:buFontTx/>
            </a:pPr>
            <a:r>
              <a:rPr lang="en-US" sz="2600" b="1">
                <a:solidFill>
                  <a:schemeClr val="tx1"/>
                </a:solidFill>
                <a:uFillTx/>
                <a:latin typeface="Times New Roman" panose="02020603050405020304" pitchFamily="18" charset="0"/>
                <a:cs typeface="Times New Roman" panose="02020603050405020304" pitchFamily="18" charset="0"/>
                <a:sym typeface="+mn-ea"/>
              </a:rPr>
              <a:t>A.向a试管中先加入浓硫酸，然后边摇动试管边慢慢加入乙醇,再加入冰醋酸</a:t>
            </a:r>
            <a:endParaRPr lang="en-US" sz="2600" b="1">
              <a:solidFill>
                <a:schemeClr val="tx1"/>
              </a:solidFill>
              <a:uFillTx/>
              <a:latin typeface="Times New Roman" panose="02020603050405020304" pitchFamily="18" charset="0"/>
              <a:cs typeface="Times New Roman" panose="02020603050405020304" pitchFamily="18" charset="0"/>
              <a:sym typeface="+mn-ea"/>
            </a:endParaRPr>
          </a:p>
          <a:p>
            <a:pPr lvl="0" algn="l">
              <a:lnSpc>
                <a:spcPct val="130000"/>
              </a:lnSpc>
              <a:buClrTx/>
              <a:buSzTx/>
              <a:buFontTx/>
            </a:pPr>
            <a:r>
              <a:rPr lang="en-US" sz="2600" b="1">
                <a:solidFill>
                  <a:schemeClr val="tx1"/>
                </a:solidFill>
                <a:uFillTx/>
                <a:latin typeface="Times New Roman" panose="02020603050405020304" pitchFamily="18" charset="0"/>
                <a:cs typeface="Times New Roman" panose="02020603050405020304" pitchFamily="18" charset="0"/>
                <a:sym typeface="+mn-ea"/>
              </a:rPr>
              <a:t>B.试管b中导气管下端管口不能浸入液面的目的是防止实验过程中产生倒吸现象</a:t>
            </a:r>
            <a:endParaRPr lang="en-US" sz="2600" b="1">
              <a:solidFill>
                <a:schemeClr val="tx1"/>
              </a:solidFill>
              <a:uFillTx/>
              <a:latin typeface="Times New Roman" panose="02020603050405020304" pitchFamily="18" charset="0"/>
              <a:cs typeface="Times New Roman" panose="02020603050405020304" pitchFamily="18" charset="0"/>
              <a:sym typeface="+mn-ea"/>
            </a:endParaRPr>
          </a:p>
          <a:p>
            <a:pPr lvl="0" algn="l">
              <a:lnSpc>
                <a:spcPct val="130000"/>
              </a:lnSpc>
              <a:buClrTx/>
              <a:buSzTx/>
              <a:buFontTx/>
            </a:pPr>
            <a:r>
              <a:rPr lang="en-US" sz="2600" b="1">
                <a:solidFill>
                  <a:schemeClr val="tx1"/>
                </a:solidFill>
                <a:uFillTx/>
                <a:latin typeface="Times New Roman" panose="02020603050405020304" pitchFamily="18" charset="0"/>
                <a:cs typeface="Times New Roman" panose="02020603050405020304" pitchFamily="18" charset="0"/>
                <a:sym typeface="+mn-ea"/>
              </a:rPr>
              <a:t>C.实验时加热试管a的目的之一是及时将乙酸乙酯蒸出，使平衡向生成乙酸乙酯的方向移动</a:t>
            </a:r>
            <a:endParaRPr lang="en-US" sz="2600" b="1">
              <a:solidFill>
                <a:schemeClr val="tx1"/>
              </a:solidFill>
              <a:uFillTx/>
              <a:latin typeface="Times New Roman" panose="02020603050405020304" pitchFamily="18" charset="0"/>
              <a:cs typeface="Times New Roman" panose="02020603050405020304" pitchFamily="18" charset="0"/>
              <a:sym typeface="+mn-ea"/>
            </a:endParaRPr>
          </a:p>
          <a:p>
            <a:pPr lvl="0" algn="l">
              <a:lnSpc>
                <a:spcPct val="130000"/>
              </a:lnSpc>
              <a:buClrTx/>
              <a:buSzTx/>
              <a:buFontTx/>
            </a:pPr>
            <a:r>
              <a:rPr lang="en-US" sz="2600" b="1">
                <a:solidFill>
                  <a:schemeClr val="tx1"/>
                </a:solidFill>
                <a:uFillTx/>
                <a:latin typeface="Times New Roman" panose="02020603050405020304" pitchFamily="18" charset="0"/>
                <a:cs typeface="Times New Roman" panose="02020603050405020304" pitchFamily="18" charset="0"/>
                <a:sym typeface="+mn-ea"/>
              </a:rPr>
              <a:t>D.试管b中饱和Na</a:t>
            </a:r>
            <a:r>
              <a:rPr lang="en-US" sz="2600" b="1" baseline="-25000">
                <a:solidFill>
                  <a:schemeClr val="tx1"/>
                </a:solidFill>
                <a:uFillTx/>
                <a:latin typeface="Times New Roman" panose="02020603050405020304" pitchFamily="18" charset="0"/>
                <a:cs typeface="Times New Roman" panose="02020603050405020304" pitchFamily="18" charset="0"/>
                <a:sym typeface="+mn-ea"/>
              </a:rPr>
              <a:t>2</a:t>
            </a:r>
            <a:r>
              <a:rPr lang="en-US" sz="2600" b="1">
                <a:solidFill>
                  <a:schemeClr val="tx1"/>
                </a:solidFill>
                <a:uFillTx/>
                <a:latin typeface="Times New Roman" panose="02020603050405020304" pitchFamily="18" charset="0"/>
                <a:cs typeface="Times New Roman" panose="02020603050405020304" pitchFamily="18" charset="0"/>
                <a:sym typeface="+mn-ea"/>
              </a:rPr>
              <a:t>CO</a:t>
            </a:r>
            <a:r>
              <a:rPr lang="en-US" sz="2600" b="1" baseline="-25000">
                <a:solidFill>
                  <a:schemeClr val="tx1"/>
                </a:solidFill>
                <a:uFillTx/>
                <a:latin typeface="Times New Roman" panose="02020603050405020304" pitchFamily="18" charset="0"/>
                <a:cs typeface="Times New Roman" panose="02020603050405020304" pitchFamily="18" charset="0"/>
                <a:sym typeface="+mn-ea"/>
              </a:rPr>
              <a:t>3</a:t>
            </a:r>
            <a:r>
              <a:rPr lang="en-US" sz="2600" b="1">
                <a:solidFill>
                  <a:schemeClr val="tx1"/>
                </a:solidFill>
                <a:uFillTx/>
                <a:latin typeface="Times New Roman" panose="02020603050405020304" pitchFamily="18" charset="0"/>
                <a:cs typeface="Times New Roman" panose="02020603050405020304" pitchFamily="18" charset="0"/>
                <a:sym typeface="+mn-ea"/>
              </a:rPr>
              <a:t>溶液的作用是吸收随乙酸乙酯蒸出的少量乙酸和乙醇</a:t>
            </a:r>
            <a:endParaRPr lang="en-US" sz="2600" b="1">
              <a:solidFill>
                <a:schemeClr val="tx1"/>
              </a:solidFill>
              <a:uFillTx/>
              <a:latin typeface="Times New Roman" panose="02020603050405020304" pitchFamily="18" charset="0"/>
              <a:cs typeface="Times New Roman" panose="02020603050405020304" pitchFamily="18" charset="0"/>
              <a:sym typeface="+mn-ea"/>
            </a:endParaRPr>
          </a:p>
        </p:txBody>
      </p:sp>
      <p:sp>
        <p:nvSpPr>
          <p:cNvPr id="4" name="文本框 3"/>
          <p:cNvSpPr txBox="1"/>
          <p:nvPr>
            <p:custDataLst>
              <p:tags r:id="rId2"/>
            </p:custDataLst>
          </p:nvPr>
        </p:nvSpPr>
        <p:spPr>
          <a:xfrm>
            <a:off x="1811020" y="1224280"/>
            <a:ext cx="1676400" cy="607695"/>
          </a:xfrm>
          <a:prstGeom prst="rect">
            <a:avLst/>
          </a:prstGeom>
          <a:noFill/>
        </p:spPr>
        <p:txBody>
          <a:bodyPr wrap="square" rtlCol="0" anchor="t">
            <a:spAutoFit/>
          </a:bodyPr>
          <a:lstStyle/>
          <a:p>
            <a:pPr algn="just" fontAlgn="ctr">
              <a:lnSpc>
                <a:spcPct val="120000"/>
              </a:lnSpc>
            </a:pPr>
            <a:r>
              <a:rPr lang="en-US" altLang="zh-CN" sz="2800" b="1" kern="100">
                <a:solidFill>
                  <a:srgbClr val="FF0000"/>
                </a:solidFill>
                <a:effectLst/>
                <a:latin typeface="Times New Roman Regular" panose="02020603050405020304" charset="0"/>
                <a:ea typeface="微软雅黑" panose="020B0503020204020204" charset="-122"/>
                <a:cs typeface="Times New Roman Regular" panose="02020603050405020304" charset="0"/>
                <a:sym typeface="Times New Roman" panose="02020603050405020304" pitchFamily="18" charset="0"/>
              </a:rPr>
              <a:t>A</a:t>
            </a:r>
            <a:endParaRPr lang="en-US" altLang="zh-CN" sz="2800" b="1" kern="100">
              <a:solidFill>
                <a:srgbClr val="FF0000"/>
              </a:solidFill>
              <a:effectLst/>
              <a:latin typeface="Times New Roman Regular" panose="02020603050405020304" charset="0"/>
              <a:ea typeface="微软雅黑" panose="020B0503020204020204" charset="-122"/>
              <a:cs typeface="Times New Roman Regular" panose="02020603050405020304" charset="0"/>
              <a:sym typeface="Times New Roman" panose="02020603050405020304" pitchFamily="18" charset="0"/>
            </a:endParaRPr>
          </a:p>
        </p:txBody>
      </p:sp>
      <p:pic>
        <p:nvPicPr>
          <p:cNvPr id="2" name="21A86.eps"/>
          <p:cNvPicPr>
            <a:picLocks noChangeAspect="1"/>
          </p:cNvPicPr>
          <p:nvPr>
            <p:custDataLst>
              <p:tags r:id="rId3"/>
            </p:custDataLst>
          </p:nvPr>
        </p:nvPicPr>
        <p:blipFill>
          <a:blip r:embed="rId4">
            <a:clrChange>
              <a:clrFrom>
                <a:srgbClr val="FFFFFF"/>
              </a:clrFrom>
              <a:clrTo>
                <a:srgbClr val="FFFFFF">
                  <a:alpha val="0"/>
                </a:srgbClr>
              </a:clrTo>
            </a:clrChange>
          </a:blip>
          <a:stretch>
            <a:fillRect/>
          </a:stretch>
        </p:blipFill>
        <p:spPr>
          <a:xfrm>
            <a:off x="4344670" y="1379220"/>
            <a:ext cx="5348304" cy="2088000"/>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664224" y="490568"/>
            <a:ext cx="6278880" cy="681990"/>
          </a:xfrm>
          <a:prstGeom prst="rect">
            <a:avLst/>
          </a:prstGeom>
          <a:noFill/>
        </p:spPr>
        <p:txBody>
          <a:bodyPr wrap="none">
            <a:spAutoFit/>
          </a:bodyPr>
          <a:lstStyle/>
          <a:p>
            <a:pPr algn="just">
              <a:lnSpc>
                <a:spcPct val="120000"/>
              </a:lnSpc>
            </a:pPr>
            <a:r>
              <a:rPr lang="zh-CN" altLang="en-US" sz="3200" b="1">
                <a:latin typeface="Times New Roman" panose="02020603050405020304" pitchFamily="18" charset="0"/>
                <a:ea typeface="微软雅黑" panose="020B0503020204020204" charset="-122"/>
                <a:cs typeface="+mn-ea"/>
                <a:sym typeface="+mn-lt"/>
              </a:rPr>
              <a:t>自然界的许多动植物中含有</a:t>
            </a:r>
            <a:r>
              <a:rPr lang="zh-CN" altLang="en-US" sz="3200" b="1">
                <a:solidFill>
                  <a:srgbClr val="FF0000"/>
                </a:solidFill>
                <a:latin typeface="Times New Roman" panose="02020603050405020304" pitchFamily="18" charset="0"/>
                <a:ea typeface="微软雅黑" panose="020B0503020204020204" charset="-122"/>
                <a:cs typeface="+mn-ea"/>
                <a:sym typeface="+mn-lt"/>
              </a:rPr>
              <a:t>有机酸</a:t>
            </a:r>
            <a:endParaRPr lang="zh-CN" altLang="en-US" sz="3200" b="1">
              <a:solidFill>
                <a:srgbClr val="FF0000"/>
              </a:solidFill>
              <a:latin typeface="Times New Roman" panose="02020603050405020304" pitchFamily="18" charset="0"/>
              <a:ea typeface="微软雅黑" panose="020B0503020204020204" charset="-122"/>
              <a:cs typeface="+mn-ea"/>
              <a:sym typeface="+mn-lt"/>
            </a:endParaRPr>
          </a:p>
        </p:txBody>
      </p:sp>
      <p:grpSp>
        <p:nvGrpSpPr>
          <p:cNvPr id="5" name="组合 4"/>
          <p:cNvGrpSpPr/>
          <p:nvPr>
            <p:custDataLst>
              <p:tags r:id="rId2"/>
            </p:custDataLst>
          </p:nvPr>
        </p:nvGrpSpPr>
        <p:grpSpPr>
          <a:xfrm>
            <a:off x="411611" y="1157656"/>
            <a:ext cx="8825523" cy="1797059"/>
            <a:chOff x="252226" y="1311961"/>
            <a:chExt cx="8825523" cy="1797059"/>
          </a:xfrm>
        </p:grpSpPr>
        <p:sp>
          <p:nvSpPr>
            <p:cNvPr id="8" name="文本框 7"/>
            <p:cNvSpPr txBox="1"/>
            <p:nvPr>
              <p:custDataLst>
                <p:tags r:id="rId3"/>
              </p:custDataLst>
            </p:nvPr>
          </p:nvSpPr>
          <p:spPr>
            <a:xfrm>
              <a:off x="2629523" y="1641147"/>
              <a:ext cx="902811" cy="565348"/>
            </a:xfrm>
            <a:prstGeom prst="rect">
              <a:avLst/>
            </a:prstGeom>
            <a:noFill/>
          </p:spPr>
          <p:txBody>
            <a:bodyPr wrap="none">
              <a:spAutoFit/>
            </a:bodyPr>
            <a:lstStyle>
              <a:defPPr>
                <a:defRPr lang="zh-CN"/>
              </a:defPPr>
              <a:lvl1pPr indent="457200" algn="just">
                <a:lnSpc>
                  <a:spcPct val="120000"/>
                </a:lnSpc>
                <a:defRPr sz="2800" b="1"/>
              </a:lvl1pPr>
            </a:lstStyle>
            <a:p>
              <a:pPr indent="0"/>
              <a:r>
                <a:rPr lang="zh-CN" altLang="en-US">
                  <a:latin typeface="Times New Roman" panose="02020603050405020304" pitchFamily="18" charset="0"/>
                  <a:ea typeface="微软雅黑" panose="020B0503020204020204" charset="-122"/>
                  <a:cs typeface="+mn-ea"/>
                  <a:sym typeface="+mn-lt"/>
                </a:rPr>
                <a:t>蚂蚁</a:t>
              </a:r>
              <a:endParaRPr lang="zh-CN" altLang="en-US">
                <a:latin typeface="Times New Roman" panose="02020603050405020304" pitchFamily="18" charset="0"/>
                <a:ea typeface="微软雅黑" panose="020B0503020204020204" charset="-122"/>
                <a:cs typeface="+mn-ea"/>
                <a:sym typeface="+mn-lt"/>
              </a:endParaRPr>
            </a:p>
          </p:txBody>
        </p:sp>
        <p:grpSp>
          <p:nvGrpSpPr>
            <p:cNvPr id="18" name="组合 17"/>
            <p:cNvGrpSpPr/>
            <p:nvPr>
              <p:custDataLst>
                <p:tags r:id="rId4"/>
              </p:custDataLst>
            </p:nvPr>
          </p:nvGrpSpPr>
          <p:grpSpPr>
            <a:xfrm>
              <a:off x="2265929" y="1702017"/>
              <a:ext cx="5380119" cy="1016946"/>
              <a:chOff x="2770970" y="1790856"/>
              <a:chExt cx="5380119" cy="1016946"/>
            </a:xfrm>
          </p:grpSpPr>
          <p:cxnSp>
            <p:nvCxnSpPr>
              <p:cNvPr id="19" name="直接连接符 18"/>
              <p:cNvCxnSpPr/>
              <p:nvPr>
                <p:custDataLst>
                  <p:tags r:id="rId5"/>
                </p:custDataLst>
              </p:nvPr>
            </p:nvCxnSpPr>
            <p:spPr>
              <a:xfrm>
                <a:off x="2770970" y="2299329"/>
                <a:ext cx="4228598" cy="0"/>
              </a:xfrm>
              <a:prstGeom prst="line">
                <a:avLst/>
              </a:prstGeom>
              <a:ln w="12700">
                <a:solidFill>
                  <a:schemeClr val="accent1"/>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0" name="矩形: 圆角 1"/>
              <p:cNvSpPr/>
              <p:nvPr>
                <p:custDataLst>
                  <p:tags r:id="rId6"/>
                </p:custDataLst>
              </p:nvPr>
            </p:nvSpPr>
            <p:spPr>
              <a:xfrm>
                <a:off x="4234991" y="1790856"/>
                <a:ext cx="3916098" cy="1016946"/>
              </a:xfrm>
              <a:prstGeom prst="roundRect">
                <a:avLst>
                  <a:gd name="adj" fmla="val 5235"/>
                </a:avLst>
              </a:prstGeom>
              <a:solidFill>
                <a:srgbClr val="FFC000"/>
              </a:solidFill>
              <a:ln>
                <a:solidFill>
                  <a:schemeClr val="accent1"/>
                </a:solidFill>
              </a:ln>
            </p:spPr>
            <p:style>
              <a:lnRef idx="0">
                <a:srgbClr val="FFFFFF"/>
              </a:lnRef>
              <a:fillRef idx="2">
                <a:schemeClr val="accent1"/>
              </a:fillRef>
              <a:effectRef idx="0">
                <a:srgbClr val="FFFFFF"/>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21" name="文本框 20"/>
            <p:cNvSpPr txBox="1"/>
            <p:nvPr>
              <p:custDataLst>
                <p:tags r:id="rId7"/>
              </p:custDataLst>
            </p:nvPr>
          </p:nvSpPr>
          <p:spPr>
            <a:xfrm>
              <a:off x="3843708" y="1736820"/>
              <a:ext cx="1005403" cy="940963"/>
            </a:xfrm>
            <a:prstGeom prst="rect">
              <a:avLst/>
            </a:prstGeom>
            <a:noFill/>
          </p:spPr>
          <p:txBody>
            <a:bodyPr wrap="none">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蚁酸</a:t>
              </a:r>
              <a:endParaRPr kumimoji="0" lang="en-US" altLang="zh-CN"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a:p>
              <a:pPr algn="ctr">
                <a:lnSpc>
                  <a:spcPct val="120000"/>
                </a:lnSpc>
              </a:pP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甲酸</a:t>
              </a: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4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28" name="组合 27"/>
            <p:cNvGrpSpPr/>
            <p:nvPr>
              <p:custDataLst>
                <p:tags r:id="rId8"/>
              </p:custDataLst>
            </p:nvPr>
          </p:nvGrpSpPr>
          <p:grpSpPr>
            <a:xfrm>
              <a:off x="4857068" y="1659028"/>
              <a:ext cx="1857933" cy="1102924"/>
              <a:chOff x="1455013" y="5108390"/>
              <a:chExt cx="1857933" cy="1102924"/>
            </a:xfrm>
          </p:grpSpPr>
          <p:cxnSp>
            <p:nvCxnSpPr>
              <p:cNvPr id="29" name="直接连接符 28"/>
              <p:cNvCxnSpPr/>
              <p:nvPr>
                <p:custDataLst>
                  <p:tags r:id="rId9"/>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矩形 29"/>
              <p:cNvSpPr/>
              <p:nvPr>
                <p:custDataLst>
                  <p:tags r:id="rId10"/>
                </p:custDataLst>
              </p:nvPr>
            </p:nvSpPr>
            <p:spPr>
              <a:xfrm>
                <a:off x="1455013" y="5680720"/>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1" name="矩形 30"/>
              <p:cNvSpPr/>
              <p:nvPr>
                <p:custDataLst>
                  <p:tags r:id="rId11"/>
                </p:custDataLst>
              </p:nvPr>
            </p:nvSpPr>
            <p:spPr>
              <a:xfrm>
                <a:off x="2041578" y="5680720"/>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2" name="矩形 31"/>
              <p:cNvSpPr/>
              <p:nvPr>
                <p:custDataLst>
                  <p:tags r:id="rId12"/>
                </p:custDataLst>
              </p:nvPr>
            </p:nvSpPr>
            <p:spPr>
              <a:xfrm>
                <a:off x="2025506" y="5108390"/>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3" name="矩形 32"/>
              <p:cNvSpPr/>
              <p:nvPr>
                <p:custDataLst>
                  <p:tags r:id="rId13"/>
                </p:custDataLst>
              </p:nvPr>
            </p:nvSpPr>
            <p:spPr>
              <a:xfrm>
                <a:off x="2608907" y="5680720"/>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34" name="直接连接符 33"/>
              <p:cNvCxnSpPr/>
              <p:nvPr>
                <p:custDataLst>
                  <p:tags r:id="rId14"/>
                </p:custDataLst>
              </p:nvPr>
            </p:nvCxnSpPr>
            <p:spPr>
              <a:xfrm>
                <a:off x="2396089"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15"/>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16"/>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pic>
          <p:nvPicPr>
            <p:cNvPr id="22" name="图片 21"/>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rcRect t="21167" r="1712" b="12056"/>
            <a:stretch>
              <a:fillRect/>
            </a:stretch>
          </p:blipFill>
          <p:spPr>
            <a:xfrm>
              <a:off x="252226" y="1483776"/>
              <a:ext cx="2139263" cy="1453428"/>
            </a:xfrm>
            <a:prstGeom prst="rect">
              <a:avLst/>
            </a:prstGeom>
          </p:spPr>
        </p:pic>
        <p:pic>
          <p:nvPicPr>
            <p:cNvPr id="59" name="图片 58"/>
            <p:cNvPicPr>
              <a:picLocks noChangeAspect="1"/>
            </p:cNvPicPr>
            <p:nvPr>
              <p:custDataLst>
                <p:tags r:id="rId19"/>
              </p:custDataLst>
            </p:nvPr>
          </p:nvPicPr>
          <p:blipFill>
            <a:blip r:embed="rId20"/>
            <a:srcRect l="1275" t="2021" r="1275" b="2021"/>
            <a:stretch>
              <a:fillRect/>
            </a:stretch>
          </p:blipFill>
          <p:spPr>
            <a:xfrm>
              <a:off x="7280690" y="1311961"/>
              <a:ext cx="1797059" cy="1797059"/>
            </a:xfrm>
            <a:custGeom>
              <a:avLst/>
              <a:gdLst>
                <a:gd name="connsiteX0" fmla="*/ 3061200 w 6122400"/>
                <a:gd name="connsiteY0" fmla="*/ 0 h 6122400"/>
                <a:gd name="connsiteX1" fmla="*/ 6122400 w 6122400"/>
                <a:gd name="connsiteY1" fmla="*/ 3061200 h 6122400"/>
                <a:gd name="connsiteX2" fmla="*/ 3061200 w 6122400"/>
                <a:gd name="connsiteY2" fmla="*/ 6122400 h 6122400"/>
                <a:gd name="connsiteX3" fmla="*/ 0 w 6122400"/>
                <a:gd name="connsiteY3" fmla="*/ 3061200 h 6122400"/>
                <a:gd name="connsiteX4" fmla="*/ 3061200 w 6122400"/>
                <a:gd name="connsiteY4" fmla="*/ 0 h 612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2400" h="6122400">
                  <a:moveTo>
                    <a:pt x="3061200" y="0"/>
                  </a:moveTo>
                  <a:cubicBezTo>
                    <a:pt x="4751854" y="0"/>
                    <a:pt x="6122400" y="1370546"/>
                    <a:pt x="6122400" y="3061200"/>
                  </a:cubicBezTo>
                  <a:cubicBezTo>
                    <a:pt x="6122400" y="4751854"/>
                    <a:pt x="4751854" y="6122400"/>
                    <a:pt x="3061200" y="6122400"/>
                  </a:cubicBezTo>
                  <a:cubicBezTo>
                    <a:pt x="1370546" y="6122400"/>
                    <a:pt x="0" y="4751854"/>
                    <a:pt x="0" y="3061200"/>
                  </a:cubicBezTo>
                  <a:cubicBezTo>
                    <a:pt x="0" y="1370546"/>
                    <a:pt x="1370546" y="0"/>
                    <a:pt x="3061200" y="0"/>
                  </a:cubicBezTo>
                  <a:close/>
                </a:path>
              </a:pathLst>
            </a:custGeom>
            <a:solidFill>
              <a:schemeClr val="accent4"/>
            </a:solidFill>
            <a:ln>
              <a:solidFill>
                <a:schemeClr val="accent1"/>
              </a:solidFill>
            </a:ln>
          </p:spPr>
        </p:pic>
      </p:grpSp>
      <p:grpSp>
        <p:nvGrpSpPr>
          <p:cNvPr id="24" name="组合 23"/>
          <p:cNvGrpSpPr/>
          <p:nvPr>
            <p:custDataLst>
              <p:tags r:id="rId21"/>
            </p:custDataLst>
          </p:nvPr>
        </p:nvGrpSpPr>
        <p:grpSpPr>
          <a:xfrm>
            <a:off x="3185394" y="2902927"/>
            <a:ext cx="8712861" cy="1797059"/>
            <a:chOff x="2570513" y="3199850"/>
            <a:chExt cx="8712861" cy="1797059"/>
          </a:xfrm>
        </p:grpSpPr>
        <p:sp>
          <p:nvSpPr>
            <p:cNvPr id="23" name="文本框 22"/>
            <p:cNvSpPr txBox="1"/>
            <p:nvPr>
              <p:custDataLst>
                <p:tags r:id="rId22"/>
              </p:custDataLst>
            </p:nvPr>
          </p:nvSpPr>
          <p:spPr>
            <a:xfrm>
              <a:off x="8350241" y="3521785"/>
              <a:ext cx="902811" cy="565348"/>
            </a:xfrm>
            <a:prstGeom prst="rect">
              <a:avLst/>
            </a:prstGeom>
            <a:noFill/>
          </p:spPr>
          <p:txBody>
            <a:bodyPr wrap="none">
              <a:spAutoFit/>
            </a:bodyPr>
            <a:lstStyle>
              <a:defPPr>
                <a:defRPr lang="zh-CN"/>
              </a:defPPr>
              <a:lvl1pPr indent="0" algn="just">
                <a:lnSpc>
                  <a:spcPct val="120000"/>
                </a:lnSpc>
                <a:defRPr sz="2800" b="1"/>
              </a:lvl1pPr>
            </a:lstStyle>
            <a:p>
              <a:r>
                <a:rPr lang="zh-CN" altLang="en-US">
                  <a:latin typeface="Times New Roman" panose="02020603050405020304" pitchFamily="18" charset="0"/>
                  <a:ea typeface="微软雅黑" panose="020B0503020204020204" charset="-122"/>
                  <a:cs typeface="+mn-ea"/>
                  <a:sym typeface="+mn-lt"/>
                </a:rPr>
                <a:t>越橘</a:t>
              </a:r>
              <a:endParaRPr lang="zh-CN" altLang="en-US">
                <a:latin typeface="Times New Roman" panose="02020603050405020304" pitchFamily="18" charset="0"/>
                <a:ea typeface="微软雅黑" panose="020B0503020204020204" charset="-122"/>
                <a:cs typeface="+mn-ea"/>
                <a:sym typeface="+mn-lt"/>
              </a:endParaRPr>
            </a:p>
          </p:txBody>
        </p:sp>
        <p:pic>
          <p:nvPicPr>
            <p:cNvPr id="25" name="图片 24"/>
            <p:cNvPicPr>
              <a:picLocks noChangeAspect="1"/>
            </p:cNvPicPr>
            <p:nvPr>
              <p:custDataLst>
                <p:tags r:id="rId23"/>
              </p:custDataLst>
            </p:nvPr>
          </p:nvPicPr>
          <p:blipFill>
            <a:blip r:embed="rId24">
              <a:extLst>
                <a:ext uri="{28A0092B-C50C-407E-A947-70E740481C1C}">
                  <a14:useLocalDpi xmlns:a14="http://schemas.microsoft.com/office/drawing/2010/main" val="0"/>
                </a:ext>
              </a:extLst>
            </a:blip>
            <a:srcRect t="9093" b="8467"/>
            <a:stretch>
              <a:fillRect/>
            </a:stretch>
          </p:blipFill>
          <p:spPr>
            <a:xfrm>
              <a:off x="9486314" y="3464718"/>
              <a:ext cx="1797060" cy="1295630"/>
            </a:xfrm>
            <a:prstGeom prst="rect">
              <a:avLst/>
            </a:prstGeom>
          </p:spPr>
        </p:pic>
        <p:grpSp>
          <p:nvGrpSpPr>
            <p:cNvPr id="77" name="组合 76"/>
            <p:cNvGrpSpPr/>
            <p:nvPr>
              <p:custDataLst>
                <p:tags r:id="rId25"/>
              </p:custDataLst>
            </p:nvPr>
          </p:nvGrpSpPr>
          <p:grpSpPr>
            <a:xfrm>
              <a:off x="4057946" y="3573399"/>
              <a:ext cx="5392961" cy="1016946"/>
              <a:chOff x="4234991" y="1790856"/>
              <a:chExt cx="5392961" cy="1016946"/>
            </a:xfrm>
          </p:grpSpPr>
          <p:cxnSp>
            <p:nvCxnSpPr>
              <p:cNvPr id="85" name="直接连接符 84"/>
              <p:cNvCxnSpPr/>
              <p:nvPr>
                <p:custDataLst>
                  <p:tags r:id="rId26"/>
                </p:custDataLst>
              </p:nvPr>
            </p:nvCxnSpPr>
            <p:spPr>
              <a:xfrm>
                <a:off x="5022969" y="2299329"/>
                <a:ext cx="4604983" cy="0"/>
              </a:xfrm>
              <a:prstGeom prst="line">
                <a:avLst/>
              </a:prstGeom>
              <a:ln w="12700">
                <a:solidFill>
                  <a:schemeClr val="accent1"/>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86" name="矩形: 圆角 85"/>
              <p:cNvSpPr/>
              <p:nvPr>
                <p:custDataLst>
                  <p:tags r:id="rId27"/>
                </p:custDataLst>
              </p:nvPr>
            </p:nvSpPr>
            <p:spPr>
              <a:xfrm>
                <a:off x="4234991" y="1790856"/>
                <a:ext cx="3916098" cy="1016946"/>
              </a:xfrm>
              <a:prstGeom prst="roundRect">
                <a:avLst>
                  <a:gd name="adj" fmla="val 5235"/>
                </a:avLst>
              </a:prstGeom>
              <a:solidFill>
                <a:srgbClr val="FFC000"/>
              </a:solidFill>
              <a:ln w="127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26" name="文本框 25"/>
            <p:cNvSpPr txBox="1"/>
            <p:nvPr>
              <p:custDataLst>
                <p:tags r:id="rId28"/>
              </p:custDataLst>
            </p:nvPr>
          </p:nvSpPr>
          <p:spPr>
            <a:xfrm>
              <a:off x="4359848" y="3616652"/>
              <a:ext cx="1415772" cy="940963"/>
            </a:xfrm>
            <a:prstGeom prst="rect">
              <a:avLst/>
            </a:prstGeom>
            <a:noFill/>
          </p:spPr>
          <p:txBody>
            <a:bodyPr wrap="none">
              <a:spAutoFit/>
            </a:bodyPr>
            <a:lstStyle/>
            <a:p>
              <a:pPr algn="just">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安息香酸</a:t>
              </a:r>
              <a:endParaRPr kumimoji="0" lang="en-US" altLang="zh-CN"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苯甲酸</a:t>
              </a: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4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46" name="组合 45"/>
            <p:cNvGrpSpPr/>
            <p:nvPr>
              <p:custDataLst>
                <p:tags r:id="rId29"/>
              </p:custDataLst>
            </p:nvPr>
          </p:nvGrpSpPr>
          <p:grpSpPr>
            <a:xfrm>
              <a:off x="5718860" y="3433928"/>
              <a:ext cx="2136054" cy="1107365"/>
              <a:chOff x="6605938" y="2214082"/>
              <a:chExt cx="2136054" cy="1107365"/>
            </a:xfrm>
          </p:grpSpPr>
          <p:sp>
            <p:nvSpPr>
              <p:cNvPr id="40" name="六边形 39"/>
              <p:cNvSpPr/>
              <p:nvPr>
                <p:custDataLst>
                  <p:tags r:id="rId30"/>
                </p:custDataLst>
              </p:nvPr>
            </p:nvSpPr>
            <p:spPr>
              <a:xfrm rot="10800000">
                <a:off x="6605938" y="2654698"/>
                <a:ext cx="773429" cy="666749"/>
              </a:xfrm>
              <a:prstGeom prst="hexagon">
                <a:avLst>
                  <a:gd name="adj" fmla="val 29241"/>
                  <a:gd name="vf" fmla="val 11547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41" name="直接连接符 40"/>
              <p:cNvCxnSpPr/>
              <p:nvPr>
                <p:custDataLst>
                  <p:tags r:id="rId31"/>
                </p:custDataLst>
              </p:nvPr>
            </p:nvCxnSpPr>
            <p:spPr>
              <a:xfrm rot="16200000" flipH="1" flipV="1">
                <a:off x="6654216" y="2813635"/>
                <a:ext cx="209254" cy="12980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32"/>
                </p:custDataLst>
              </p:nvPr>
            </p:nvCxnSpPr>
            <p:spPr>
              <a:xfrm rot="16200000" flipH="1" flipV="1">
                <a:off x="6982709" y="3122705"/>
                <a:ext cx="0" cy="248221"/>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33"/>
                </p:custDataLst>
              </p:nvPr>
            </p:nvCxnSpPr>
            <p:spPr>
              <a:xfrm rot="16200000" flipH="1">
                <a:off x="7118729" y="2790018"/>
                <a:ext cx="209254" cy="129915"/>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custDataLst>
                  <p:tags r:id="rId34"/>
                </p:custDataLst>
              </p:nvPr>
            </p:nvCxnSpPr>
            <p:spPr>
              <a:xfrm>
                <a:off x="7386918" y="299239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矩形 51"/>
              <p:cNvSpPr/>
              <p:nvPr>
                <p:custDataLst>
                  <p:tags r:id="rId35"/>
                </p:custDataLst>
              </p:nvPr>
            </p:nvSpPr>
            <p:spPr>
              <a:xfrm>
                <a:off x="7523101" y="2691375"/>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53" name="矩形 52"/>
              <p:cNvSpPr/>
              <p:nvPr>
                <p:custDataLst>
                  <p:tags r:id="rId36"/>
                </p:custDataLst>
              </p:nvPr>
            </p:nvSpPr>
            <p:spPr>
              <a:xfrm>
                <a:off x="7561629" y="2214082"/>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54" name="矩形 53"/>
              <p:cNvSpPr/>
              <p:nvPr>
                <p:custDataLst>
                  <p:tags r:id="rId37"/>
                </p:custDataLst>
              </p:nvPr>
            </p:nvSpPr>
            <p:spPr>
              <a:xfrm>
                <a:off x="8037953" y="2691375"/>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45" name="组合 44"/>
              <p:cNvGrpSpPr/>
              <p:nvPr>
                <p:custDataLst>
                  <p:tags r:id="rId38"/>
                </p:custDataLst>
              </p:nvPr>
            </p:nvGrpSpPr>
            <p:grpSpPr>
              <a:xfrm>
                <a:off x="7725218" y="2649639"/>
                <a:ext cx="107156" cy="187642"/>
                <a:chOff x="7725218" y="2575893"/>
                <a:chExt cx="107156" cy="261388"/>
              </a:xfrm>
            </p:grpSpPr>
            <p:cxnSp>
              <p:nvCxnSpPr>
                <p:cNvPr id="56" name="直接连接符 55"/>
                <p:cNvCxnSpPr/>
                <p:nvPr>
                  <p:custDataLst>
                    <p:tags r:id="rId39"/>
                  </p:custDataLst>
                </p:nvPr>
              </p:nvCxnSpPr>
              <p:spPr>
                <a:xfrm rot="5400000">
                  <a:off x="7594524" y="270658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custDataLst>
                    <p:tags r:id="rId40"/>
                  </p:custDataLst>
                </p:nvPr>
              </p:nvCxnSpPr>
              <p:spPr>
                <a:xfrm rot="5400000">
                  <a:off x="7701680" y="270658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cxnSp>
            <p:nvCxnSpPr>
              <p:cNvPr id="88" name="直接连接符 87"/>
              <p:cNvCxnSpPr/>
              <p:nvPr>
                <p:custDataLst>
                  <p:tags r:id="rId41"/>
                </p:custDataLst>
              </p:nvPr>
            </p:nvCxnSpPr>
            <p:spPr>
              <a:xfrm>
                <a:off x="7889361" y="299239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78" name="图片 77"/>
            <p:cNvPicPr>
              <a:picLocks noChangeAspect="1"/>
            </p:cNvPicPr>
            <p:nvPr>
              <p:custDataLst>
                <p:tags r:id="rId42"/>
              </p:custDataLst>
            </p:nvPr>
          </p:nvPicPr>
          <p:blipFill>
            <a:blip r:embed="rId43"/>
            <a:srcRect l="3912" t="4617" r="3912" b="4617"/>
            <a:stretch>
              <a:fillRect/>
            </a:stretch>
          </p:blipFill>
          <p:spPr>
            <a:xfrm>
              <a:off x="2570513" y="3199850"/>
              <a:ext cx="1797059" cy="1797059"/>
            </a:xfrm>
            <a:custGeom>
              <a:avLst/>
              <a:gdLst>
                <a:gd name="connsiteX0" fmla="*/ 898530 w 1797059"/>
                <a:gd name="connsiteY0" fmla="*/ 0 h 1797059"/>
                <a:gd name="connsiteX1" fmla="*/ 1797059 w 1797059"/>
                <a:gd name="connsiteY1" fmla="*/ 898530 h 1797059"/>
                <a:gd name="connsiteX2" fmla="*/ 898530 w 1797059"/>
                <a:gd name="connsiteY2" fmla="*/ 1797059 h 1797059"/>
                <a:gd name="connsiteX3" fmla="*/ 0 w 1797059"/>
                <a:gd name="connsiteY3" fmla="*/ 898530 h 1797059"/>
                <a:gd name="connsiteX4" fmla="*/ 898530 w 1797059"/>
                <a:gd name="connsiteY4" fmla="*/ 0 h 1797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059" h="1797059">
                  <a:moveTo>
                    <a:pt x="898530" y="0"/>
                  </a:moveTo>
                  <a:cubicBezTo>
                    <a:pt x="1394774" y="0"/>
                    <a:pt x="1797059" y="402286"/>
                    <a:pt x="1797059" y="898530"/>
                  </a:cubicBezTo>
                  <a:cubicBezTo>
                    <a:pt x="1797059" y="1394774"/>
                    <a:pt x="1394774" y="1797059"/>
                    <a:pt x="898530" y="1797059"/>
                  </a:cubicBezTo>
                  <a:cubicBezTo>
                    <a:pt x="402286" y="1797059"/>
                    <a:pt x="0" y="1394774"/>
                    <a:pt x="0" y="898530"/>
                  </a:cubicBezTo>
                  <a:cubicBezTo>
                    <a:pt x="0" y="402286"/>
                    <a:pt x="402286" y="0"/>
                    <a:pt x="898530" y="0"/>
                  </a:cubicBezTo>
                  <a:close/>
                </a:path>
              </a:pathLst>
            </a:custGeom>
            <a:ln>
              <a:solidFill>
                <a:schemeClr val="accent1"/>
              </a:solidFill>
            </a:ln>
          </p:spPr>
        </p:pic>
      </p:grpSp>
      <p:grpSp>
        <p:nvGrpSpPr>
          <p:cNvPr id="27" name="组合 26"/>
          <p:cNvGrpSpPr/>
          <p:nvPr>
            <p:custDataLst>
              <p:tags r:id="rId44"/>
            </p:custDataLst>
          </p:nvPr>
        </p:nvGrpSpPr>
        <p:grpSpPr>
          <a:xfrm>
            <a:off x="531744" y="4615182"/>
            <a:ext cx="8742689" cy="1797059"/>
            <a:chOff x="372359" y="4769487"/>
            <a:chExt cx="8742689" cy="1797059"/>
          </a:xfrm>
        </p:grpSpPr>
        <p:sp>
          <p:nvSpPr>
            <p:cNvPr id="37" name="文本框 36"/>
            <p:cNvSpPr txBox="1"/>
            <p:nvPr>
              <p:custDataLst>
                <p:tags r:id="rId45"/>
              </p:custDataLst>
            </p:nvPr>
          </p:nvSpPr>
          <p:spPr>
            <a:xfrm>
              <a:off x="2468660" y="5157193"/>
              <a:ext cx="902811" cy="565348"/>
            </a:xfrm>
            <a:prstGeom prst="rect">
              <a:avLst/>
            </a:prstGeom>
            <a:noFill/>
          </p:spPr>
          <p:txBody>
            <a:bodyPr wrap="none">
              <a:spAutoFit/>
            </a:bodyPr>
            <a:lstStyle>
              <a:defPPr>
                <a:defRPr lang="zh-CN"/>
              </a:defPPr>
              <a:lvl1pPr indent="0" algn="just">
                <a:lnSpc>
                  <a:spcPct val="120000"/>
                </a:lnSpc>
                <a:defRPr sz="2800" b="1"/>
              </a:lvl1pPr>
            </a:lstStyle>
            <a:p>
              <a:r>
                <a:rPr lang="zh-CN" altLang="en-US">
                  <a:latin typeface="Times New Roman" panose="02020603050405020304" pitchFamily="18" charset="0"/>
                  <a:ea typeface="微软雅黑" panose="020B0503020204020204" charset="-122"/>
                  <a:cs typeface="+mn-ea"/>
                  <a:sym typeface="+mn-lt"/>
                </a:rPr>
                <a:t>菠菜</a:t>
              </a:r>
              <a:endParaRPr lang="zh-CN" altLang="en-US">
                <a:latin typeface="Times New Roman" panose="02020603050405020304" pitchFamily="18" charset="0"/>
                <a:ea typeface="微软雅黑" panose="020B0503020204020204" charset="-122"/>
                <a:cs typeface="+mn-ea"/>
                <a:sym typeface="+mn-lt"/>
              </a:endParaRPr>
            </a:p>
          </p:txBody>
        </p:sp>
        <p:pic>
          <p:nvPicPr>
            <p:cNvPr id="38" name="图片 37"/>
            <p:cNvPicPr>
              <a:picLocks noChangeAspect="1"/>
            </p:cNvPicPr>
            <p:nvPr>
              <p:custDataLst>
                <p:tags r:id="rId46"/>
              </p:custDataLst>
            </p:nvPr>
          </p:nvPicPr>
          <p:blipFill>
            <a:blip r:embed="rId47">
              <a:extLst>
                <a:ext uri="{28A0092B-C50C-407E-A947-70E740481C1C}">
                  <a14:useLocalDpi xmlns:a14="http://schemas.microsoft.com/office/drawing/2010/main" val="0"/>
                </a:ext>
              </a:extLst>
            </a:blip>
            <a:stretch>
              <a:fillRect/>
            </a:stretch>
          </p:blipFill>
          <p:spPr>
            <a:xfrm>
              <a:off x="372359" y="4984310"/>
              <a:ext cx="1797059" cy="1534239"/>
            </a:xfrm>
            <a:prstGeom prst="rect">
              <a:avLst/>
            </a:prstGeom>
          </p:spPr>
        </p:pic>
        <p:grpSp>
          <p:nvGrpSpPr>
            <p:cNvPr id="92" name="组合 91"/>
            <p:cNvGrpSpPr/>
            <p:nvPr>
              <p:custDataLst>
                <p:tags r:id="rId48"/>
              </p:custDataLst>
            </p:nvPr>
          </p:nvGrpSpPr>
          <p:grpSpPr>
            <a:xfrm>
              <a:off x="2257492" y="5219328"/>
              <a:ext cx="5380119" cy="1016946"/>
              <a:chOff x="2770970" y="1790856"/>
              <a:chExt cx="5380119" cy="1016946"/>
            </a:xfrm>
          </p:grpSpPr>
          <p:cxnSp>
            <p:nvCxnSpPr>
              <p:cNvPr id="96" name="直接连接符 95"/>
              <p:cNvCxnSpPr/>
              <p:nvPr>
                <p:custDataLst>
                  <p:tags r:id="rId49"/>
                </p:custDataLst>
              </p:nvPr>
            </p:nvCxnSpPr>
            <p:spPr>
              <a:xfrm>
                <a:off x="2770970" y="2299329"/>
                <a:ext cx="4671178" cy="0"/>
              </a:xfrm>
              <a:prstGeom prst="line">
                <a:avLst/>
              </a:prstGeom>
              <a:ln w="12700">
                <a:solidFill>
                  <a:schemeClr val="accent1"/>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7" name="矩形: 圆角 96"/>
              <p:cNvSpPr/>
              <p:nvPr>
                <p:custDataLst>
                  <p:tags r:id="rId50"/>
                </p:custDataLst>
              </p:nvPr>
            </p:nvSpPr>
            <p:spPr>
              <a:xfrm>
                <a:off x="4234991" y="1790856"/>
                <a:ext cx="3916098" cy="1016946"/>
              </a:xfrm>
              <a:prstGeom prst="roundRect">
                <a:avLst>
                  <a:gd name="adj" fmla="val 5235"/>
                </a:avLst>
              </a:prstGeom>
              <a:solidFill>
                <a:srgbClr val="FFC000"/>
              </a:solidFill>
              <a:ln w="12700" cap="flat" cmpd="sng" algn="ctr">
                <a:solidFill>
                  <a:schemeClr val="accent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39" name="文本框 38"/>
            <p:cNvSpPr txBox="1"/>
            <p:nvPr>
              <p:custDataLst>
                <p:tags r:id="rId51"/>
              </p:custDataLst>
            </p:nvPr>
          </p:nvSpPr>
          <p:spPr>
            <a:xfrm>
              <a:off x="3721513" y="5265618"/>
              <a:ext cx="1313180" cy="940963"/>
            </a:xfrm>
            <a:prstGeom prst="rect">
              <a:avLst/>
            </a:prstGeom>
            <a:noFill/>
          </p:spPr>
          <p:txBody>
            <a:bodyPr wrap="none">
              <a:spAutoFit/>
            </a:bodyPr>
            <a:lstStyle/>
            <a:p>
              <a:pPr algn="ctr">
                <a:lnSpc>
                  <a:spcPct val="120000"/>
                </a:lnSpc>
              </a:pPr>
              <a:r>
                <a:rPr kumimoji="0" lang="zh-CN" altLang="en-US"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草酸</a:t>
              </a:r>
              <a:endParaRPr kumimoji="0" lang="en-US" altLang="zh-CN" sz="2400" b="1" i="0" u="none" strike="noStrike" kern="1200" cap="none" spc="0" normalizeH="0" baseline="0" noProof="0">
                <a:ln>
                  <a:noFill/>
                </a:ln>
                <a:solidFill>
                  <a:prstClr val="black"/>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a:p>
              <a:pPr algn="ctr">
                <a:lnSpc>
                  <a:spcPct val="120000"/>
                </a:lnSpc>
              </a:pP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乙二酸</a:t>
              </a:r>
              <a:r>
                <a:rPr kumimoji="0" lang="en-US" altLang="zh-CN" sz="2400" b="1" i="0" u="none" strike="noStrike" kern="12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4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83" name="组合 82"/>
            <p:cNvGrpSpPr/>
            <p:nvPr>
              <p:custDataLst>
                <p:tags r:id="rId52"/>
              </p:custDataLst>
            </p:nvPr>
          </p:nvGrpSpPr>
          <p:grpSpPr>
            <a:xfrm>
              <a:off x="5409450" y="5168070"/>
              <a:ext cx="1871240" cy="1109234"/>
              <a:chOff x="8844357" y="1399803"/>
              <a:chExt cx="1871240" cy="1109234"/>
            </a:xfrm>
          </p:grpSpPr>
          <p:cxnSp>
            <p:nvCxnSpPr>
              <p:cNvPr id="60" name="直接连接符 59"/>
              <p:cNvCxnSpPr/>
              <p:nvPr>
                <p:custDataLst>
                  <p:tags r:id="rId53"/>
                </p:custDataLst>
              </p:nvPr>
            </p:nvCxnSpPr>
            <p:spPr>
              <a:xfrm rot="5400000">
                <a:off x="9506030" y="196751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矩形 61"/>
              <p:cNvSpPr/>
              <p:nvPr>
                <p:custDataLst>
                  <p:tags r:id="rId54"/>
                </p:custDataLst>
              </p:nvPr>
            </p:nvSpPr>
            <p:spPr>
              <a:xfrm>
                <a:off x="9417413" y="1399803"/>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64" name="矩形 63"/>
              <p:cNvSpPr/>
              <p:nvPr>
                <p:custDataLst>
                  <p:tags r:id="rId55"/>
                </p:custDataLst>
              </p:nvPr>
            </p:nvSpPr>
            <p:spPr>
              <a:xfrm>
                <a:off x="9984742" y="1399803"/>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65" name="直接连接符 64"/>
              <p:cNvCxnSpPr/>
              <p:nvPr>
                <p:custDataLst>
                  <p:tags r:id="rId56"/>
                </p:custDataLst>
              </p:nvPr>
            </p:nvCxnSpPr>
            <p:spPr>
              <a:xfrm>
                <a:off x="9771924" y="170081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矩形 69"/>
              <p:cNvSpPr/>
              <p:nvPr>
                <p:custDataLst>
                  <p:tags r:id="rId57"/>
                </p:custDataLst>
              </p:nvPr>
            </p:nvSpPr>
            <p:spPr>
              <a:xfrm>
                <a:off x="9444229" y="1978440"/>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72" name="矩形 71"/>
              <p:cNvSpPr/>
              <p:nvPr>
                <p:custDataLst>
                  <p:tags r:id="rId58"/>
                </p:custDataLst>
              </p:nvPr>
            </p:nvSpPr>
            <p:spPr>
              <a:xfrm>
                <a:off x="10011558" y="1978440"/>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73" name="直接连接符 72"/>
              <p:cNvCxnSpPr/>
              <p:nvPr>
                <p:custDataLst>
                  <p:tags r:id="rId59"/>
                </p:custDataLst>
              </p:nvPr>
            </p:nvCxnSpPr>
            <p:spPr>
              <a:xfrm>
                <a:off x="9798740" y="227945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6" name="组合 75"/>
              <p:cNvGrpSpPr/>
              <p:nvPr>
                <p:custDataLst>
                  <p:tags r:id="rId60"/>
                </p:custDataLst>
              </p:nvPr>
            </p:nvGrpSpPr>
            <p:grpSpPr>
              <a:xfrm rot="5400000" flipV="1">
                <a:off x="8902479" y="1920321"/>
                <a:ext cx="530594" cy="646837"/>
                <a:chOff x="8056744" y="2650365"/>
                <a:chExt cx="530594" cy="646837"/>
              </a:xfrm>
            </p:grpSpPr>
            <p:sp>
              <p:nvSpPr>
                <p:cNvPr id="71" name="矩形 70"/>
                <p:cNvSpPr/>
                <p:nvPr>
                  <p:custDataLst>
                    <p:tags r:id="rId61"/>
                  </p:custDataLst>
                </p:nvPr>
              </p:nvSpPr>
              <p:spPr>
                <a:xfrm rot="16200000">
                  <a:off x="8099865" y="2607244"/>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74" name="直接连接符 73"/>
                <p:cNvCxnSpPr/>
                <p:nvPr>
                  <p:custDataLst>
                    <p:tags r:id="rId62"/>
                  </p:custDataLst>
                </p:nvPr>
              </p:nvCxnSpPr>
              <p:spPr>
                <a:xfrm rot="5400000">
                  <a:off x="8175880" y="31665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63"/>
                  </p:custDataLst>
                </p:nvPr>
              </p:nvCxnSpPr>
              <p:spPr>
                <a:xfrm rot="5400000">
                  <a:off x="8283036" y="31665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grpSp>
            <p:nvGrpSpPr>
              <p:cNvPr id="79" name="组合 78"/>
              <p:cNvGrpSpPr/>
              <p:nvPr>
                <p:custDataLst>
                  <p:tags r:id="rId64"/>
                </p:custDataLst>
              </p:nvPr>
            </p:nvGrpSpPr>
            <p:grpSpPr>
              <a:xfrm rot="5400000" flipV="1">
                <a:off x="8902479" y="1365705"/>
                <a:ext cx="530594" cy="646837"/>
                <a:chOff x="8056744" y="2650365"/>
                <a:chExt cx="530594" cy="646837"/>
              </a:xfrm>
            </p:grpSpPr>
            <p:sp>
              <p:nvSpPr>
                <p:cNvPr id="80" name="矩形 79"/>
                <p:cNvSpPr/>
                <p:nvPr>
                  <p:custDataLst>
                    <p:tags r:id="rId65"/>
                  </p:custDataLst>
                </p:nvPr>
              </p:nvSpPr>
              <p:spPr>
                <a:xfrm rot="16200000">
                  <a:off x="8099865" y="2607244"/>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81" name="直接连接符 80"/>
                <p:cNvCxnSpPr/>
                <p:nvPr>
                  <p:custDataLst>
                    <p:tags r:id="rId66"/>
                  </p:custDataLst>
                </p:nvPr>
              </p:nvCxnSpPr>
              <p:spPr>
                <a:xfrm rot="5400000">
                  <a:off x="8175880" y="31665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67"/>
                  </p:custDataLst>
                </p:nvPr>
              </p:nvCxnSpPr>
              <p:spPr>
                <a:xfrm rot="5400000">
                  <a:off x="8283036" y="3166508"/>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grpSp>
        <p:pic>
          <p:nvPicPr>
            <p:cNvPr id="87" name="图片 86"/>
            <p:cNvPicPr>
              <a:picLocks noChangeAspect="1"/>
            </p:cNvPicPr>
            <p:nvPr>
              <p:custDataLst>
                <p:tags r:id="rId68"/>
              </p:custDataLst>
            </p:nvPr>
          </p:nvPicPr>
          <p:blipFill>
            <a:blip r:embed="rId69"/>
            <a:srcRect l="2379" t="5504" r="7247" b="5504"/>
            <a:stretch>
              <a:fillRect/>
            </a:stretch>
          </p:blipFill>
          <p:spPr>
            <a:xfrm>
              <a:off x="7317989" y="4769487"/>
              <a:ext cx="1797059" cy="1797059"/>
            </a:xfrm>
            <a:custGeom>
              <a:avLst/>
              <a:gdLst>
                <a:gd name="connsiteX0" fmla="*/ 898530 w 1797059"/>
                <a:gd name="connsiteY0" fmla="*/ 0 h 1797059"/>
                <a:gd name="connsiteX1" fmla="*/ 1797059 w 1797059"/>
                <a:gd name="connsiteY1" fmla="*/ 898530 h 1797059"/>
                <a:gd name="connsiteX2" fmla="*/ 898530 w 1797059"/>
                <a:gd name="connsiteY2" fmla="*/ 1797059 h 1797059"/>
                <a:gd name="connsiteX3" fmla="*/ 0 w 1797059"/>
                <a:gd name="connsiteY3" fmla="*/ 898530 h 1797059"/>
                <a:gd name="connsiteX4" fmla="*/ 898530 w 1797059"/>
                <a:gd name="connsiteY4" fmla="*/ 0 h 1797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7059" h="1797059">
                  <a:moveTo>
                    <a:pt x="898530" y="0"/>
                  </a:moveTo>
                  <a:cubicBezTo>
                    <a:pt x="1394774" y="0"/>
                    <a:pt x="1797059" y="402286"/>
                    <a:pt x="1797059" y="898530"/>
                  </a:cubicBezTo>
                  <a:cubicBezTo>
                    <a:pt x="1797059" y="1394774"/>
                    <a:pt x="1394774" y="1797059"/>
                    <a:pt x="898530" y="1797059"/>
                  </a:cubicBezTo>
                  <a:cubicBezTo>
                    <a:pt x="402286" y="1797059"/>
                    <a:pt x="0" y="1394774"/>
                    <a:pt x="0" y="898530"/>
                  </a:cubicBezTo>
                  <a:cubicBezTo>
                    <a:pt x="0" y="402286"/>
                    <a:pt x="402286" y="0"/>
                    <a:pt x="898530" y="0"/>
                  </a:cubicBezTo>
                  <a:close/>
                </a:path>
              </a:pathLst>
            </a:custGeom>
            <a:ln>
              <a:solidFill>
                <a:schemeClr val="accent1"/>
              </a:solidFill>
            </a:ln>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wipe(right)">
                                      <p:cBhvr>
                                        <p:cTn id="11" dur="500"/>
                                        <p:tgtEl>
                                          <p:spTgt spid="2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398462" y="1241976"/>
            <a:ext cx="9215437" cy="3449955"/>
          </a:xfrm>
          <a:prstGeom prst="rect">
            <a:avLst/>
          </a:prstGeom>
          <a:noFill/>
        </p:spPr>
        <p:txBody>
          <a:bodyPr wrap="square">
            <a:spAutoFit/>
          </a:bodyPr>
          <a:lstStyle/>
          <a:p>
            <a:pPr>
              <a:lnSpc>
                <a:spcPct val="130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7</a:t>
            </a:r>
            <a:r>
              <a:rPr lang="zh-CN" altLang="en-US" sz="2800" b="1">
                <a:latin typeface="Times New Roman" panose="02020603050405020304" pitchFamily="18" charset="0"/>
                <a:ea typeface="微软雅黑" panose="020B0503020204020204" charset="-122"/>
                <a:cs typeface="Times New Roman" panose="02020603050405020304" pitchFamily="18" charset="0"/>
              </a:rPr>
              <a:t>、分枝酸可用于生化研究</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其结构简式如下图。下列关于分枝酸的叙述正确的是</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endParaRPr lang="en-US" altLang="zh-CN" sz="2800" b="1">
              <a:latin typeface="Times New Roman" panose="02020603050405020304" pitchFamily="18" charset="0"/>
              <a:ea typeface="微软雅黑" panose="020B0503020204020204" charset="-122"/>
              <a:cs typeface="Times New Roman" panose="02020603050405020304" pitchFamily="18" charset="0"/>
            </a:endParaRPr>
          </a:p>
          <a:p>
            <a:pPr>
              <a:lnSpc>
                <a:spcPct val="130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 A.</a:t>
            </a:r>
            <a:r>
              <a:rPr lang="zh-CN" altLang="en-US" sz="2800" b="1">
                <a:latin typeface="Times New Roman" panose="02020603050405020304" pitchFamily="18" charset="0"/>
                <a:ea typeface="微软雅黑" panose="020B0503020204020204" charset="-122"/>
                <a:cs typeface="Times New Roman" panose="02020603050405020304" pitchFamily="18" charset="0"/>
              </a:rPr>
              <a:t>分子中含有</a:t>
            </a:r>
            <a:r>
              <a:rPr lang="en-US" altLang="zh-CN" sz="2800" b="1">
                <a:latin typeface="Times New Roman" panose="02020603050405020304" pitchFamily="18" charset="0"/>
                <a:ea typeface="微软雅黑" panose="020B0503020204020204" charset="-122"/>
                <a:cs typeface="Times New Roman" panose="02020603050405020304" pitchFamily="18" charset="0"/>
              </a:rPr>
              <a:t>2</a:t>
            </a:r>
            <a:r>
              <a:rPr lang="zh-CN" altLang="en-US" sz="2800" b="1">
                <a:latin typeface="Times New Roman" panose="02020603050405020304" pitchFamily="18" charset="0"/>
                <a:ea typeface="微软雅黑" panose="020B0503020204020204" charset="-122"/>
                <a:cs typeface="Times New Roman" panose="02020603050405020304" pitchFamily="18" charset="0"/>
              </a:rPr>
              <a:t>种官能团</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30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B.</a:t>
            </a:r>
            <a:r>
              <a:rPr lang="zh-CN" altLang="en-US" sz="2800" b="1">
                <a:latin typeface="Times New Roman" panose="02020603050405020304" pitchFamily="18" charset="0"/>
                <a:ea typeface="微软雅黑" panose="020B0503020204020204" charset="-122"/>
                <a:cs typeface="Times New Roman" panose="02020603050405020304" pitchFamily="18" charset="0"/>
              </a:rPr>
              <a:t>可与乙醇、乙酸反应</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且反应类型相同</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30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C.1 mol</a:t>
            </a:r>
            <a:r>
              <a:rPr lang="zh-CN" altLang="en-US" sz="2800" b="1">
                <a:latin typeface="Times New Roman" panose="02020603050405020304" pitchFamily="18" charset="0"/>
                <a:ea typeface="微软雅黑" panose="020B0503020204020204" charset="-122"/>
                <a:cs typeface="Times New Roman" panose="02020603050405020304" pitchFamily="18" charset="0"/>
              </a:rPr>
              <a:t>分枝酸最多可与</a:t>
            </a:r>
            <a:r>
              <a:rPr lang="en-US" altLang="zh-CN" sz="2800" b="1">
                <a:latin typeface="Times New Roman" panose="02020603050405020304" pitchFamily="18" charset="0"/>
                <a:ea typeface="微软雅黑" panose="020B0503020204020204" charset="-122"/>
                <a:cs typeface="Times New Roman" panose="02020603050405020304" pitchFamily="18" charset="0"/>
              </a:rPr>
              <a:t>3 mol NaOH</a:t>
            </a:r>
            <a:r>
              <a:rPr lang="zh-CN" altLang="en-US" sz="2800" b="1">
                <a:latin typeface="Times New Roman" panose="02020603050405020304" pitchFamily="18" charset="0"/>
                <a:ea typeface="微软雅黑" panose="020B0503020204020204" charset="-122"/>
                <a:cs typeface="Times New Roman" panose="02020603050405020304" pitchFamily="18" charset="0"/>
              </a:rPr>
              <a:t>发生中和反应</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a:p>
            <a:pPr>
              <a:lnSpc>
                <a:spcPct val="130000"/>
              </a:lnSpc>
            </a:pPr>
            <a:r>
              <a:rPr lang="en-US" altLang="zh-CN" sz="2800" b="1">
                <a:latin typeface="Times New Roman" panose="02020603050405020304" pitchFamily="18" charset="0"/>
                <a:ea typeface="微软雅黑" panose="020B0503020204020204" charset="-122"/>
                <a:cs typeface="Times New Roman" panose="02020603050405020304" pitchFamily="18" charset="0"/>
              </a:rPr>
              <a:t>D.</a:t>
            </a:r>
            <a:r>
              <a:rPr lang="zh-CN" altLang="en-US" sz="2800" b="1">
                <a:latin typeface="Times New Roman" panose="02020603050405020304" pitchFamily="18" charset="0"/>
                <a:ea typeface="微软雅黑" panose="020B0503020204020204" charset="-122"/>
                <a:cs typeface="Times New Roman" panose="02020603050405020304" pitchFamily="18" charset="0"/>
              </a:rPr>
              <a:t>可使溴的</a:t>
            </a:r>
            <a:r>
              <a:rPr lang="en-US" altLang="zh-CN" sz="2800" b="1">
                <a:latin typeface="Times New Roman" panose="02020603050405020304" pitchFamily="18" charset="0"/>
                <a:ea typeface="微软雅黑" panose="020B0503020204020204" charset="-122"/>
                <a:cs typeface="Times New Roman" panose="02020603050405020304" pitchFamily="18" charset="0"/>
              </a:rPr>
              <a:t>CCl</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rPr>
              <a:t>4</a:t>
            </a:r>
            <a:r>
              <a:rPr lang="zh-CN" altLang="en-US" sz="2800" b="1">
                <a:latin typeface="Times New Roman" panose="02020603050405020304" pitchFamily="18" charset="0"/>
                <a:ea typeface="微软雅黑" panose="020B0503020204020204" charset="-122"/>
                <a:cs typeface="Times New Roman" panose="02020603050405020304" pitchFamily="18" charset="0"/>
              </a:rPr>
              <a:t>溶液、酸性</a:t>
            </a:r>
            <a:r>
              <a:rPr lang="en-US" altLang="zh-CN" sz="2800" b="1">
                <a:latin typeface="Times New Roman" panose="02020603050405020304" pitchFamily="18" charset="0"/>
                <a:ea typeface="微软雅黑" panose="020B0503020204020204" charset="-122"/>
                <a:cs typeface="Times New Roman" panose="02020603050405020304" pitchFamily="18" charset="0"/>
              </a:rPr>
              <a:t>KMnO</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rPr>
              <a:t>4</a:t>
            </a:r>
            <a:r>
              <a:rPr lang="zh-CN" altLang="en-US" sz="2800" b="1">
                <a:latin typeface="Times New Roman" panose="02020603050405020304" pitchFamily="18" charset="0"/>
                <a:ea typeface="微软雅黑" panose="020B0503020204020204" charset="-122"/>
                <a:cs typeface="Times New Roman" panose="02020603050405020304" pitchFamily="18" charset="0"/>
              </a:rPr>
              <a:t>溶液褪色</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en-US" sz="2800" b="1">
                <a:latin typeface="Times New Roman" panose="02020603050405020304" pitchFamily="18" charset="0"/>
                <a:ea typeface="微软雅黑" panose="020B0503020204020204" charset="-122"/>
                <a:cs typeface="Times New Roman" panose="02020603050405020304" pitchFamily="18" charset="0"/>
              </a:rPr>
              <a:t>且原理相同</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pic>
        <p:nvPicPr>
          <p:cNvPr id="9" name="图片 8"/>
          <p:cNvPicPr>
            <a:picLocks noChangeAspect="1"/>
          </p:cNvPicPr>
          <p:nvPr>
            <p:custDataLst>
              <p:tags r:id="rId2"/>
            </p:custDataLst>
          </p:nvPr>
        </p:nvPicPr>
        <p:blipFill>
          <a:blip r:embed="rId3"/>
          <a:stretch>
            <a:fillRect/>
          </a:stretch>
        </p:blipFill>
        <p:spPr>
          <a:xfrm>
            <a:off x="8668385" y="1839595"/>
            <a:ext cx="3164840" cy="2227580"/>
          </a:xfrm>
          <a:prstGeom prst="rect">
            <a:avLst/>
          </a:prstGeom>
          <a:noFill/>
          <a:ln w="9525">
            <a:noFill/>
          </a:ln>
        </p:spPr>
      </p:pic>
      <p:sp>
        <p:nvSpPr>
          <p:cNvPr id="10" name="文本框 5"/>
          <p:cNvSpPr/>
          <p:nvPr>
            <p:custDataLst>
              <p:tags r:id="rId4"/>
            </p:custDataLst>
          </p:nvPr>
        </p:nvSpPr>
        <p:spPr>
          <a:xfrm>
            <a:off x="4340803" y="1839595"/>
            <a:ext cx="492125" cy="559435"/>
          </a:xfrm>
          <a:prstGeom prst="rect">
            <a:avLst/>
          </a:prstGeom>
          <a:noFill/>
          <a:ln w="9525">
            <a:noFill/>
          </a:ln>
        </p:spPr>
        <p:txBody>
          <a:bodyPr wrap="square" lIns="68559" tIns="34278" rIns="68559" bIns="34278" anchor="t" anchorCtr="0">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a:lstStyle>
          <a:p>
            <a:pPr eaLnBrk="0" hangingPunct="0">
              <a:buClrTx/>
              <a:buFontTx/>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B</a:t>
            </a:r>
            <a:endPar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
        <p:nvSpPr>
          <p:cNvPr id="3" name="文本框 2"/>
          <p:cNvSpPr txBox="1"/>
          <p:nvPr>
            <p:custDataLst>
              <p:tags r:id="rId5"/>
            </p:custDataLst>
          </p:nvPr>
        </p:nvSpPr>
        <p:spPr>
          <a:xfrm>
            <a:off x="4490085" y="2512060"/>
            <a:ext cx="4298950" cy="460375"/>
          </a:xfrm>
          <a:prstGeom prst="rect">
            <a:avLst/>
          </a:prstGeom>
          <a:noFill/>
        </p:spPr>
        <p:txBody>
          <a:bodyPr wrap="square" rtlCol="0">
            <a:spAutoFit/>
          </a:bodyPr>
          <a:lstStyle/>
          <a:p>
            <a:r>
              <a:rPr lang="zh-CN" altLang="en-US" sz="2400">
                <a:solidFill>
                  <a:srgbClr val="FF0000"/>
                </a:solidFill>
              </a:rPr>
              <a:t>羧基、羟基、碳碳双键、醚键</a:t>
            </a:r>
            <a:endParaRPr lang="zh-CN" altLang="en-US" sz="2400">
              <a:solidFill>
                <a:srgbClr val="FF0000"/>
              </a:solidFill>
            </a:endParaRPr>
          </a:p>
        </p:txBody>
      </p:sp>
      <p:sp>
        <p:nvSpPr>
          <p:cNvPr id="4" name="文本框 3"/>
          <p:cNvSpPr txBox="1"/>
          <p:nvPr>
            <p:custDataLst>
              <p:tags r:id="rId6"/>
            </p:custDataLst>
          </p:nvPr>
        </p:nvSpPr>
        <p:spPr>
          <a:xfrm>
            <a:off x="6903085" y="3266440"/>
            <a:ext cx="1206500" cy="460375"/>
          </a:xfrm>
          <a:prstGeom prst="rect">
            <a:avLst/>
          </a:prstGeom>
          <a:noFill/>
        </p:spPr>
        <p:txBody>
          <a:bodyPr wrap="square" rtlCol="0">
            <a:spAutoFit/>
          </a:bodyPr>
          <a:lstStyle/>
          <a:p>
            <a:r>
              <a:rPr lang="en-US" altLang="zh-CN" sz="2400">
                <a:solidFill>
                  <a:srgbClr val="FF0000"/>
                </a:solidFill>
              </a:rPr>
              <a:t>2</a:t>
            </a:r>
            <a:r>
              <a:rPr lang="en-US" altLang="zh-CN" sz="2400">
                <a:solidFill>
                  <a:srgbClr val="FF0000"/>
                </a:solidFill>
                <a:latin typeface="+mj-ea"/>
                <a:ea typeface="+mj-ea"/>
                <a:sym typeface="+mn-ea"/>
              </a:rPr>
              <a:t>mol</a:t>
            </a:r>
            <a:endParaRPr lang="en-US" altLang="zh-CN" sz="2400">
              <a:solidFill>
                <a:srgbClr val="FF0000"/>
              </a:solidFill>
              <a:latin typeface="+mj-ea"/>
              <a:ea typeface="+mj-ea"/>
              <a:sym typeface="+mn-ea"/>
            </a:endParaRPr>
          </a:p>
        </p:txBody>
      </p:sp>
      <p:sp>
        <p:nvSpPr>
          <p:cNvPr id="5" name="文本框 4"/>
          <p:cNvSpPr txBox="1"/>
          <p:nvPr>
            <p:custDataLst>
              <p:tags r:id="rId7"/>
            </p:custDataLst>
          </p:nvPr>
        </p:nvSpPr>
        <p:spPr>
          <a:xfrm>
            <a:off x="2151380" y="4685665"/>
            <a:ext cx="4384675" cy="521970"/>
          </a:xfrm>
          <a:prstGeom prst="rect">
            <a:avLst/>
          </a:prstGeom>
          <a:noFill/>
        </p:spPr>
        <p:txBody>
          <a:bodyPr wrap="square" rtlCol="0" anchor="t">
            <a:spAutoFit/>
          </a:bodyPr>
          <a:lstStyle/>
          <a:p>
            <a:r>
              <a:rPr lang="zh-CN" altLang="en-US" sz="2800">
                <a:solidFill>
                  <a:srgbClr val="FF0000"/>
                </a:solidFill>
                <a:latin typeface="+mj-ea"/>
                <a:ea typeface="+mj-ea"/>
                <a:sym typeface="+mn-ea"/>
              </a:rPr>
              <a:t>加成</a:t>
            </a:r>
            <a:r>
              <a:rPr lang="en-US" altLang="zh-CN" sz="2800">
                <a:solidFill>
                  <a:srgbClr val="FF0000"/>
                </a:solidFill>
                <a:latin typeface="+mj-ea"/>
                <a:ea typeface="+mj-ea"/>
                <a:sym typeface="+mn-ea"/>
              </a:rPr>
              <a:t>                    </a:t>
            </a:r>
            <a:r>
              <a:rPr lang="zh-CN" altLang="en-US" sz="2800">
                <a:solidFill>
                  <a:srgbClr val="FF0000"/>
                </a:solidFill>
                <a:latin typeface="+mj-ea"/>
                <a:ea typeface="+mj-ea"/>
                <a:sym typeface="+mn-ea"/>
              </a:rPr>
              <a:t>氧化</a:t>
            </a:r>
            <a:endParaRPr lang="zh-CN" altLang="en-US" sz="2800">
              <a:solidFill>
                <a:srgbClr val="FF0000"/>
              </a:solidFill>
              <a:latin typeface="+mj-ea"/>
              <a:ea typeface="+mj-ea"/>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a:stretch>
            <a:fillRect/>
          </a:stretch>
        </p:blipFill>
        <p:spPr>
          <a:xfrm>
            <a:off x="2135386" y="3867555"/>
            <a:ext cx="7921228" cy="2499506"/>
          </a:xfrm>
          <a:prstGeom prst="rect">
            <a:avLst/>
          </a:prstGeom>
        </p:spPr>
      </p:pic>
      <p:sp>
        <p:nvSpPr>
          <p:cNvPr id="8" name="文本框 7"/>
          <p:cNvSpPr txBox="1"/>
          <p:nvPr>
            <p:custDataLst>
              <p:tags r:id="rId3"/>
            </p:custDataLst>
          </p:nvPr>
        </p:nvSpPr>
        <p:spPr>
          <a:xfrm>
            <a:off x="334962" y="873125"/>
            <a:ext cx="11522075" cy="3192145"/>
          </a:xfrm>
          <a:prstGeom prst="rect">
            <a:avLst/>
          </a:prstGeom>
          <a:noFill/>
        </p:spPr>
        <p:txBody>
          <a:bodyPr wrap="square">
            <a:spAutoFit/>
          </a:bodyPr>
          <a:lstStyle/>
          <a:p>
            <a:pPr algn="just" fontAlgn="ctr">
              <a:lnSpc>
                <a:spcPct val="120000"/>
              </a:lnSpc>
            </a:pPr>
            <a:r>
              <a:rPr lang="en-US" sz="2800" b="1" kern="100">
                <a:effectLst/>
                <a:latin typeface="Times New Roman" panose="02020603050405020304" pitchFamily="18" charset="0"/>
                <a:ea typeface="微软雅黑" panose="020B0503020204020204" charset="-122"/>
                <a:cs typeface="Times New Roman" panose="02020603050405020304" pitchFamily="18" charset="0"/>
                <a:sym typeface="+mn-lt"/>
              </a:rPr>
              <a:t>8</a:t>
            </a:r>
            <a:r>
              <a:rPr lang="zh-CN" altLang="en-US"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下列四种有机化合物均含有多个官能团，其结构简式如下所示，下面有关说法</a:t>
            </a:r>
            <a:r>
              <a:rPr lang="zh-CN" altLang="zh-CN" sz="2800" b="1" kern="100">
                <a:solidFill>
                  <a:srgbClr val="FF0000"/>
                </a:solidFill>
                <a:effectLst/>
                <a:latin typeface="Times New Roman" panose="02020603050405020304" pitchFamily="18" charset="0"/>
                <a:ea typeface="微软雅黑" panose="020B0503020204020204" charset="-122"/>
                <a:cs typeface="Times New Roman" panose="02020603050405020304" pitchFamily="18" charset="0"/>
                <a:sym typeface="+mn-lt"/>
              </a:rPr>
              <a:t>正确</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的是</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　　</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 </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属于酚类，可与</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NaHCO</a:t>
            </a:r>
            <a:r>
              <a:rPr lang="en-US" altLang="zh-CN" sz="2800" b="1" kern="100" baseline="-25000">
                <a:effectLst/>
                <a:latin typeface="Times New Roman" panose="02020603050405020304" pitchFamily="18" charset="0"/>
                <a:ea typeface="微软雅黑" panose="020B0503020204020204" charset="-122"/>
                <a:cs typeface="Times New Roman" panose="02020603050405020304" pitchFamily="18" charset="0"/>
                <a:sym typeface="+mn-lt"/>
              </a:rPr>
              <a:t>3</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溶液反应产生</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CO</a:t>
            </a:r>
            <a:r>
              <a:rPr lang="en-US" altLang="zh-CN" sz="2800" b="1" kern="100" baseline="-25000">
                <a:effectLst/>
                <a:latin typeface="Times New Roman" panose="02020603050405020304" pitchFamily="18" charset="0"/>
                <a:ea typeface="微软雅黑" panose="020B0503020204020204" charset="-122"/>
                <a:cs typeface="Times New Roman" panose="02020603050405020304" pitchFamily="18" charset="0"/>
                <a:sym typeface="+mn-lt"/>
              </a:rPr>
              <a:t>2</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B</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B</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属于醇类，能使</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FeC1</a:t>
            </a:r>
            <a:r>
              <a:rPr lang="en-US" altLang="zh-CN" sz="2800" b="1" kern="100" baseline="-25000">
                <a:effectLst/>
                <a:latin typeface="Times New Roman" panose="02020603050405020304" pitchFamily="18" charset="0"/>
                <a:ea typeface="微软雅黑" panose="020B0503020204020204" charset="-122"/>
                <a:cs typeface="Times New Roman" panose="02020603050405020304" pitchFamily="18" charset="0"/>
                <a:sym typeface="+mn-lt"/>
              </a:rPr>
              <a:t>3</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溶液显紫色</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C</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C</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属于羧酸类，能发生消去反应</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a:p>
            <a:pPr marL="190500" algn="just" fontAlgn="ctr">
              <a:lnSpc>
                <a:spcPct val="120000"/>
              </a:lnSpc>
            </a:pP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D</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a:t>
            </a:r>
            <a:r>
              <a:rPr lang="en-US"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D</a:t>
            </a:r>
            <a:r>
              <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rPr>
              <a:t>中含有羟基，可以发生酯化反应</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0" name="文本框 5"/>
          <p:cNvSpPr/>
          <p:nvPr>
            <p:custDataLst>
              <p:tags r:id="rId4"/>
            </p:custDataLst>
          </p:nvPr>
        </p:nvSpPr>
        <p:spPr>
          <a:xfrm>
            <a:off x="3472758" y="1457325"/>
            <a:ext cx="492125" cy="559435"/>
          </a:xfrm>
          <a:prstGeom prst="rect">
            <a:avLst/>
          </a:prstGeom>
          <a:noFill/>
          <a:ln w="9525">
            <a:noFill/>
          </a:ln>
        </p:spPr>
        <p:txBody>
          <a:bodyPr wrap="square" lIns="68559" tIns="34278" rIns="68559" bIns="34278" anchor="t" anchorCtr="0">
            <a:spAutoFit/>
          </a:bodyPr>
          <a:ls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Calibri" panose="020F0502020204030204"/>
                <a:ea typeface="微软雅黑" panose="020B0503020204020204" charset="-122"/>
                <a:cs typeface="+mn-cs"/>
              </a:defRPr>
            </a:lvl9pPr>
          </a:lstStyle>
          <a:p>
            <a:pPr eaLnBrk="0" hangingPunct="0">
              <a:buClrTx/>
              <a:buFontTx/>
            </a:pPr>
            <a:r>
              <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D</a:t>
            </a:r>
            <a:endParaRPr lang="en-US" altLang="zh-CN" sz="32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476250" y="2677160"/>
            <a:ext cx="992505" cy="521970"/>
          </a:xfrm>
          <a:prstGeom prst="rect">
            <a:avLst/>
          </a:prstGeom>
          <a:noFill/>
        </p:spPr>
        <p:txBody>
          <a:bodyPr wrap="square" rtlCol="0" anchor="t">
            <a:spAutoFit/>
          </a:bodyPr>
          <a:lstStyle/>
          <a:p>
            <a:r>
              <a:rPr lang="zh-CN" sz="2800" b="1">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sym typeface="Malgun Gothic" panose="020B0503020000020004" charset="-127"/>
              </a:rPr>
              <a:t>羧酸</a:t>
            </a:r>
            <a:endParaRPr lang="zh-CN" sz="2800" b="1">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sym typeface="Malgun Gothic" panose="020B0503020000020004" charset="-127"/>
            </a:endParaRPr>
          </a:p>
        </p:txBody>
      </p:sp>
      <p:sp>
        <p:nvSpPr>
          <p:cNvPr id="13" name="左大括号 12"/>
          <p:cNvSpPr/>
          <p:nvPr>
            <p:custDataLst>
              <p:tags r:id="rId2"/>
            </p:custDataLst>
          </p:nvPr>
        </p:nvSpPr>
        <p:spPr>
          <a:xfrm>
            <a:off x="1387475" y="1497965"/>
            <a:ext cx="675005" cy="2832100"/>
          </a:xfrm>
          <a:prstGeom prst="leftBrace">
            <a:avLst/>
          </a:prstGeom>
          <a:ln w="31750" cap="rnd">
            <a:solidFill>
              <a:schemeClr val="accent6">
                <a:lumMod val="75000"/>
              </a:schemeClr>
            </a:solidFill>
            <a:round/>
          </a:ln>
        </p:spPr>
        <p:style>
          <a:lnRef idx="0">
            <a:srgbClr val="FFFFFF"/>
          </a:lnRef>
          <a:fillRef idx="0">
            <a:srgbClr val="FFFFFF"/>
          </a:fillRef>
          <a:effectRef idx="0">
            <a:srgbClr val="FFFFFF"/>
          </a:effectRef>
          <a:fontRef idx="minor">
            <a:sysClr val="windowText" lastClr="000000"/>
          </a:fontRef>
        </p:style>
        <p:txBody>
          <a:bodyPr rtlCol="0" anchor="ctr"/>
          <a:lstStyle/>
          <a:p>
            <a:pPr algn="ctr"/>
            <a:endParaRPr lang="zh-CN" altLang="en-US"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sp>
        <p:nvSpPr>
          <p:cNvPr id="14" name="文本框 13"/>
          <p:cNvSpPr txBox="1"/>
          <p:nvPr>
            <p:custDataLst>
              <p:tags r:id="rId3"/>
            </p:custDataLst>
          </p:nvPr>
        </p:nvSpPr>
        <p:spPr>
          <a:xfrm>
            <a:off x="2105660" y="1404620"/>
            <a:ext cx="1200785" cy="390525"/>
          </a:xfrm>
          <a:prstGeom prst="rect">
            <a:avLst/>
          </a:prstGeom>
          <a:noFill/>
        </p:spPr>
        <p:txBody>
          <a:bodyPr wrap="square" rtlCol="0">
            <a:noAutofit/>
          </a:bodyPr>
          <a:lstStyle/>
          <a:p>
            <a:r>
              <a:rPr lang="zh-CN" altLang="en-US" sz="2800" b="1">
                <a:solidFill>
                  <a:schemeClr val="accent6">
                    <a:lumMod val="75000"/>
                  </a:schemeClr>
                </a:solidFill>
                <a:latin typeface="Times New Roman Regular" panose="02020603050405020304" charset="0"/>
                <a:ea typeface="微软雅黑" panose="020B0503020204020204" charset="-122"/>
              </a:rPr>
              <a:t>结构</a:t>
            </a:r>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39" name="文本框 38"/>
          <p:cNvSpPr txBox="1"/>
          <p:nvPr>
            <p:custDataLst>
              <p:tags r:id="rId4"/>
            </p:custDataLst>
          </p:nvPr>
        </p:nvSpPr>
        <p:spPr>
          <a:xfrm>
            <a:off x="1907540" y="2493645"/>
            <a:ext cx="1792605" cy="554355"/>
          </a:xfrm>
          <a:prstGeom prst="rect">
            <a:avLst/>
          </a:prstGeom>
          <a:noFill/>
        </p:spPr>
        <p:txBody>
          <a:bodyPr wrap="square" rtlCol="0">
            <a:noAutofit/>
          </a:bodyPr>
          <a:lstStyle/>
          <a:p>
            <a:r>
              <a:rPr lang="zh-CN" altLang="en-US" sz="2800" b="1">
                <a:solidFill>
                  <a:schemeClr val="accent6">
                    <a:lumMod val="75000"/>
                  </a:schemeClr>
                </a:solidFill>
                <a:latin typeface="Times New Roman Regular" panose="02020603050405020304" charset="0"/>
                <a:ea typeface="微软雅黑" panose="020B0503020204020204" charset="-122"/>
              </a:rPr>
              <a:t>物理性质：</a:t>
            </a:r>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15" name="文本框 14"/>
          <p:cNvSpPr txBox="1"/>
          <p:nvPr>
            <p:custDataLst>
              <p:tags r:id="rId5"/>
            </p:custDataLst>
          </p:nvPr>
        </p:nvSpPr>
        <p:spPr>
          <a:xfrm>
            <a:off x="2077720" y="3997325"/>
            <a:ext cx="2093595" cy="554355"/>
          </a:xfrm>
          <a:prstGeom prst="rect">
            <a:avLst/>
          </a:prstGeom>
          <a:noFill/>
        </p:spPr>
        <p:txBody>
          <a:bodyPr wrap="square" rtlCol="0">
            <a:noAutofit/>
          </a:bodyPr>
          <a:lstStyle/>
          <a:p>
            <a:r>
              <a:rPr lang="zh-CN" altLang="en-US" sz="2800" b="1">
                <a:solidFill>
                  <a:schemeClr val="accent6">
                    <a:lumMod val="75000"/>
                  </a:schemeClr>
                </a:solidFill>
                <a:latin typeface="Times New Roman Regular" panose="02020603050405020304" charset="0"/>
                <a:ea typeface="微软雅黑" panose="020B0503020204020204" charset="-122"/>
              </a:rPr>
              <a:t>化学性质</a:t>
            </a:r>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16" name="左大括号 15"/>
          <p:cNvSpPr/>
          <p:nvPr>
            <p:custDataLst>
              <p:tags r:id="rId6"/>
            </p:custDataLst>
          </p:nvPr>
        </p:nvSpPr>
        <p:spPr>
          <a:xfrm>
            <a:off x="2943225" y="1052195"/>
            <a:ext cx="442595" cy="1149985"/>
          </a:xfrm>
          <a:prstGeom prst="leftBrace">
            <a:avLst/>
          </a:prstGeom>
          <a:ln w="31750" cap="rnd">
            <a:solidFill>
              <a:schemeClr val="accent6">
                <a:lumMod val="75000"/>
              </a:schemeClr>
            </a:solidFill>
            <a:round/>
          </a:ln>
        </p:spPr>
        <p:style>
          <a:lnRef idx="0">
            <a:srgbClr val="FFFFFF"/>
          </a:lnRef>
          <a:fillRef idx="0">
            <a:srgbClr val="FFFFFF"/>
          </a:fillRef>
          <a:effectRef idx="0">
            <a:srgbClr val="FFFFFF"/>
          </a:effectRef>
          <a:fontRef idx="minor">
            <a:sysClr val="windowText" lastClr="000000"/>
          </a:fontRef>
        </p:style>
        <p:txBody>
          <a:bodyPr rtlCol="0" anchor="ctr"/>
          <a:lstStyle/>
          <a:p>
            <a:pPr algn="ctr"/>
            <a:endParaRPr lang="zh-CN" altLang="en-US"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sp>
        <p:nvSpPr>
          <p:cNvPr id="42" name="文本框 41"/>
          <p:cNvSpPr txBox="1"/>
          <p:nvPr>
            <p:custDataLst>
              <p:tags r:id="rId7"/>
            </p:custDataLst>
          </p:nvPr>
        </p:nvSpPr>
        <p:spPr>
          <a:xfrm>
            <a:off x="3292475" y="1077595"/>
            <a:ext cx="3148965" cy="521970"/>
          </a:xfrm>
          <a:prstGeom prst="rect">
            <a:avLst/>
          </a:prstGeom>
          <a:noFill/>
        </p:spPr>
        <p:txBody>
          <a:bodyPr wrap="square" rtlCol="0">
            <a:spAutoFit/>
          </a:bodyPr>
          <a:lstStyle/>
          <a:p>
            <a:r>
              <a:rPr lang="zh-CN" altLang="en-US" sz="2800" b="1">
                <a:solidFill>
                  <a:schemeClr val="accent6">
                    <a:lumMod val="75000"/>
                  </a:schemeClr>
                </a:solidFill>
                <a:latin typeface="Times New Roman Regular" panose="02020603050405020304" charset="0"/>
                <a:ea typeface="微软雅黑" panose="020B0503020204020204" charset="-122"/>
              </a:rPr>
              <a:t>官能团：</a:t>
            </a:r>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17" name="文本框 16"/>
          <p:cNvSpPr txBox="1"/>
          <p:nvPr>
            <p:custDataLst>
              <p:tags r:id="rId8"/>
            </p:custDataLst>
          </p:nvPr>
        </p:nvSpPr>
        <p:spPr>
          <a:xfrm>
            <a:off x="3239135" y="1732280"/>
            <a:ext cx="8277860" cy="583565"/>
          </a:xfrm>
          <a:prstGeom prst="rect">
            <a:avLst/>
          </a:prstGeom>
          <a:noFill/>
        </p:spPr>
        <p:txBody>
          <a:bodyPr wrap="square" rtlCol="0">
            <a:noAutofit/>
          </a:bodyPr>
          <a:lstStyle/>
          <a:p>
            <a:pPr algn="ctr">
              <a:buClr>
                <a:srgbClr val="E5378E"/>
              </a:buClr>
              <a:buFont typeface="Wingdings" panose="05000000000000000000" pitchFamily="2" charset="2"/>
            </a:pPr>
            <a:r>
              <a:rPr lang="zh-CN" altLang="en-US" sz="2800"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rPr>
              <a:t>通式：</a:t>
            </a:r>
            <a:r>
              <a:rPr lang="zh-CN" altLang="zh-CN" sz="2800" b="1" kern="100">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饱和一元羧酸的通式为：</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C</a:t>
            </a:r>
            <a:r>
              <a:rPr kumimoji="1" lang="en-US" altLang="zh-CN" sz="2400" b="1" i="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H</a:t>
            </a:r>
            <a:r>
              <a:rPr kumimoji="1" lang="en-US" altLang="zh-CN" sz="2400" b="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kumimoji="1" lang="en-US" altLang="zh-CN" sz="2400" b="1" i="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zh-CN" altLang="en-US" sz="2400" b="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r>
              <a:rPr kumimoji="1" lang="en-US" altLang="zh-CN" sz="2400" b="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1</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COOH</a:t>
            </a:r>
            <a:r>
              <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r>
              <a:rPr kumimoji="1" lang="en-US" altLang="zh-CN" sz="2400" b="1" i="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en-US" altLang="zh-CN" sz="2400" b="1">
                <a:solidFill>
                  <a:schemeClr val="accent6">
                    <a:lumMod val="75000"/>
                  </a:schemeClr>
                </a:solidFill>
                <a:latin typeface="宋体" panose="02010600030101010101" pitchFamily="2" charset="-122"/>
                <a:ea typeface="宋体" panose="02010600030101010101" pitchFamily="2" charset="-122"/>
                <a:cs typeface="Times New Roman" panose="02020603050405020304" pitchFamily="18" charset="0"/>
                <a:sym typeface="微软雅黑" panose="020B0503020204020204" charset="-122"/>
              </a:rPr>
              <a:t>≥</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0</a:t>
            </a:r>
            <a:r>
              <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           </a:t>
            </a:r>
            <a:endPar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endParaRPr>
          </a:p>
          <a:p>
            <a:endParaRPr kumimoji="1" lang="zh-CN" altLang="en-US" sz="2400" b="1" kern="100" err="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endParaRPr>
          </a:p>
        </p:txBody>
      </p:sp>
      <p:sp>
        <p:nvSpPr>
          <p:cNvPr id="45" name="文本框 44"/>
          <p:cNvSpPr txBox="1"/>
          <p:nvPr>
            <p:custDataLst>
              <p:tags r:id="rId9"/>
            </p:custDataLst>
          </p:nvPr>
        </p:nvSpPr>
        <p:spPr>
          <a:xfrm>
            <a:off x="3505200" y="2517140"/>
            <a:ext cx="5206365" cy="554355"/>
          </a:xfrm>
          <a:prstGeom prst="rect">
            <a:avLst/>
          </a:prstGeom>
          <a:noFill/>
        </p:spPr>
        <p:txBody>
          <a:bodyPr wrap="square" rtlCol="0">
            <a:noAutofit/>
          </a:bodyPr>
          <a:lstStyle/>
          <a:p>
            <a:r>
              <a:rPr lang="zh-CN" altLang="en-US" sz="2800" b="1">
                <a:solidFill>
                  <a:schemeClr val="accent6">
                    <a:lumMod val="75000"/>
                  </a:schemeClr>
                </a:solidFill>
                <a:latin typeface="Times New Roman Regular" panose="02020603050405020304" charset="0"/>
                <a:ea typeface="微软雅黑" panose="020B0503020204020204" charset="-122"/>
              </a:rPr>
              <a:t>色态味、沸点、密度、溶解性</a:t>
            </a:r>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47" name="文本框 46"/>
          <p:cNvSpPr txBox="1"/>
          <p:nvPr>
            <p:custDataLst>
              <p:tags r:id="rId10"/>
            </p:custDataLst>
          </p:nvPr>
        </p:nvSpPr>
        <p:spPr>
          <a:xfrm>
            <a:off x="3700145" y="3300730"/>
            <a:ext cx="1792605" cy="554355"/>
          </a:xfrm>
          <a:prstGeom prst="rect">
            <a:avLst/>
          </a:prstGeom>
          <a:noFill/>
        </p:spPr>
        <p:txBody>
          <a:bodyPr wrap="square" rtlCol="0">
            <a:noAutofit/>
          </a:bodyPr>
          <a:lstStyle/>
          <a:p>
            <a:endParaRPr lang="zh-CN" altLang="en-US" sz="2800" b="1">
              <a:solidFill>
                <a:schemeClr val="accent6">
                  <a:lumMod val="75000"/>
                </a:schemeClr>
              </a:solidFill>
              <a:latin typeface="Times New Roman Regular" panose="02020603050405020304" charset="0"/>
              <a:ea typeface="微软雅黑" panose="020B0503020204020204" charset="-122"/>
            </a:endParaRPr>
          </a:p>
        </p:txBody>
      </p:sp>
      <p:sp>
        <p:nvSpPr>
          <p:cNvPr id="20" name="文本框 19"/>
          <p:cNvSpPr txBox="1"/>
          <p:nvPr>
            <p:custDataLst>
              <p:tags r:id="rId11"/>
            </p:custDataLst>
          </p:nvPr>
        </p:nvSpPr>
        <p:spPr>
          <a:xfrm>
            <a:off x="4246245" y="4481195"/>
            <a:ext cx="2160905" cy="521970"/>
          </a:xfrm>
          <a:prstGeom prst="rect">
            <a:avLst/>
          </a:prstGeom>
          <a:noFill/>
        </p:spPr>
        <p:txBody>
          <a:bodyPr wrap="square" rtlCol="0">
            <a:spAutoFit/>
          </a:bodyPr>
          <a:lstStyle/>
          <a:p>
            <a:r>
              <a:rPr lang="zh-CN" altLang="en-US" sz="2800"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rPr>
              <a:t>酯化反应：</a:t>
            </a:r>
            <a:endParaRPr lang="zh-CN" altLang="en-US" sz="2800"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sp>
        <p:nvSpPr>
          <p:cNvPr id="26" name="文本框 25"/>
          <p:cNvSpPr txBox="1"/>
          <p:nvPr>
            <p:custDataLst>
              <p:tags r:id="rId12"/>
            </p:custDataLst>
          </p:nvPr>
        </p:nvSpPr>
        <p:spPr>
          <a:xfrm>
            <a:off x="4192270" y="3329940"/>
            <a:ext cx="4220845" cy="521970"/>
          </a:xfrm>
          <a:prstGeom prst="rect">
            <a:avLst/>
          </a:prstGeom>
          <a:noFill/>
        </p:spPr>
        <p:txBody>
          <a:bodyPr wrap="square" rtlCol="0">
            <a:spAutoFit/>
          </a:bodyPr>
          <a:lstStyle/>
          <a:p>
            <a:r>
              <a:rPr lang="zh-CN" altLang="en-US" sz="2800"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rPr>
              <a:t>酸性：具有酸的通性</a:t>
            </a:r>
            <a:endParaRPr lang="zh-CN" altLang="en-US" sz="2800"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sp>
        <p:nvSpPr>
          <p:cNvPr id="53" name="左大括号 52"/>
          <p:cNvSpPr/>
          <p:nvPr>
            <p:custDataLst>
              <p:tags r:id="rId13"/>
            </p:custDataLst>
          </p:nvPr>
        </p:nvSpPr>
        <p:spPr>
          <a:xfrm>
            <a:off x="3606165" y="3610610"/>
            <a:ext cx="596900" cy="1260475"/>
          </a:xfrm>
          <a:prstGeom prst="leftBrace">
            <a:avLst/>
          </a:prstGeom>
          <a:ln w="31750" cap="rnd">
            <a:solidFill>
              <a:schemeClr val="accent6">
                <a:lumMod val="75000"/>
              </a:schemeClr>
            </a:solidFill>
            <a:round/>
          </a:ln>
        </p:spPr>
        <p:style>
          <a:lnRef idx="0">
            <a:srgbClr val="FFFFFF"/>
          </a:lnRef>
          <a:fillRef idx="0">
            <a:srgbClr val="FFFFFF"/>
          </a:fillRef>
          <a:effectRef idx="0">
            <a:srgbClr val="FFFFFF"/>
          </a:effectRef>
          <a:fontRef idx="minor">
            <a:sysClr val="windowText" lastClr="000000"/>
          </a:fontRef>
        </p:style>
        <p:txBody>
          <a:bodyPr rtlCol="0" anchor="ctr"/>
          <a:lstStyle/>
          <a:p>
            <a:pPr algn="ctr"/>
            <a:endParaRPr lang="zh-CN" altLang="en-US" b="1">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pic>
        <p:nvPicPr>
          <p:cNvPr id="2" name="图片 1"/>
          <p:cNvPicPr>
            <a:picLocks noChangeAspect="1"/>
          </p:cNvPicPr>
          <p:nvPr>
            <p:custDataLst>
              <p:tags r:id="rId14"/>
            </p:custDataLst>
          </p:nvPr>
        </p:nvPicPr>
        <p:blipFill>
          <a:blip r:embed="rId15"/>
          <a:stretch>
            <a:fillRect/>
          </a:stretch>
        </p:blipFill>
        <p:spPr>
          <a:xfrm>
            <a:off x="4638675" y="727710"/>
            <a:ext cx="1741170" cy="893445"/>
          </a:xfrm>
          <a:prstGeom prst="rect">
            <a:avLst/>
          </a:prstGeom>
        </p:spPr>
      </p:pic>
      <p:sp>
        <p:nvSpPr>
          <p:cNvPr id="3" name="文本框 2"/>
          <p:cNvSpPr txBox="1"/>
          <p:nvPr>
            <p:custDataLst>
              <p:tags r:id="rId16"/>
            </p:custDataLst>
          </p:nvPr>
        </p:nvSpPr>
        <p:spPr>
          <a:xfrm>
            <a:off x="8338185" y="2216785"/>
            <a:ext cx="6096000" cy="460375"/>
          </a:xfrm>
          <a:prstGeom prst="rect">
            <a:avLst/>
          </a:prstGeom>
          <a:noFill/>
        </p:spPr>
        <p:txBody>
          <a:bodyPr wrap="square" rtlCol="0" anchor="t">
            <a:spAutoFit/>
          </a:bodyPr>
          <a:lstStyle/>
          <a:p>
            <a:r>
              <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或</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 C</a:t>
            </a:r>
            <a:r>
              <a:rPr kumimoji="1" lang="en-US" altLang="zh-CN" sz="2400" b="1" i="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H</a:t>
            </a:r>
            <a:r>
              <a:rPr kumimoji="1" lang="en-US" altLang="zh-CN" sz="2400" b="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kumimoji="1" lang="en-US" altLang="zh-CN" sz="2400" b="1" i="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O</a:t>
            </a:r>
            <a:r>
              <a:rPr kumimoji="1" lang="en-US" altLang="zh-CN" sz="2400" b="1" baseline="-25000">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2</a:t>
            </a:r>
            <a:r>
              <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r>
              <a:rPr kumimoji="1" lang="en-US" altLang="zh-CN" sz="2400" b="1" i="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n</a:t>
            </a:r>
            <a:r>
              <a:rPr kumimoji="1" lang="en-US" altLang="zh-CN" sz="2400" b="1">
                <a:solidFill>
                  <a:schemeClr val="accent6">
                    <a:lumMod val="75000"/>
                  </a:schemeClr>
                </a:solidFill>
                <a:latin typeface="宋体" panose="02010600030101010101" pitchFamily="2" charset="-122"/>
                <a:ea typeface="宋体" panose="02010600030101010101" pitchFamily="2" charset="-122"/>
                <a:cs typeface="Times New Roman" panose="02020603050405020304" pitchFamily="18" charset="0"/>
                <a:sym typeface="微软雅黑" panose="020B0503020204020204" charset="-122"/>
              </a:rPr>
              <a:t>≥</a:t>
            </a:r>
            <a:r>
              <a:rPr kumimoji="1" lang="en-US" altLang="zh-CN"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1</a:t>
            </a:r>
            <a:r>
              <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rPr>
              <a:t>）</a:t>
            </a:r>
            <a:endParaRPr kumimoji="1" lang="zh-CN" altLang="en-US" sz="2400" b="1">
              <a:solidFill>
                <a:schemeClr val="accent6">
                  <a:lumMod val="75000"/>
                </a:schemeClr>
              </a:solidFill>
              <a:latin typeface="Times New Roman" panose="02020603050405020304" pitchFamily="18" charset="0"/>
              <a:ea typeface="微软雅黑" panose="020B0503020204020204" charset="-122"/>
              <a:cs typeface="Times New Roman" panose="02020603050405020304" pitchFamily="18" charset="0"/>
              <a:sym typeface="微软雅黑" panose="020B0503020204020204" charset="-122"/>
            </a:endParaRPr>
          </a:p>
        </p:txBody>
      </p:sp>
      <p:pic>
        <p:nvPicPr>
          <p:cNvPr id="37" name="图片 36"/>
          <p:cNvPicPr>
            <a:picLocks noChangeAspect="1"/>
          </p:cNvPicPr>
          <p:nvPr>
            <p:custDataLst>
              <p:tags r:id="rId17"/>
            </p:custDataLst>
          </p:nvPr>
        </p:nvPicPr>
        <p:blipFill>
          <a:blip r:embed="rId18"/>
          <a:stretch>
            <a:fillRect/>
          </a:stretch>
        </p:blipFill>
        <p:spPr>
          <a:xfrm>
            <a:off x="4074160" y="4775200"/>
            <a:ext cx="7896225" cy="2190750"/>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944638" y="3241342"/>
            <a:ext cx="538480" cy="521970"/>
          </a:xfrm>
          <a:prstGeom prst="rect">
            <a:avLst/>
          </a:prstGeom>
          <a:ln w="19050">
            <a:solidFill>
              <a:srgbClr val="000000"/>
            </a:solidFill>
          </a:ln>
        </p:spPr>
        <p:txBody>
          <a:bodyPr wrap="none">
            <a:spAutoFit/>
          </a:bodyPr>
          <a:lstStyle/>
          <a:p>
            <a:r>
              <a:rPr lang="zh-CN" altLang="en-US" sz="2800" b="1" kern="100" smtClean="0">
                <a:latin typeface="Times New Roman Regular" panose="02020603050405020304" charset="0"/>
                <a:ea typeface="微软雅黑" panose="020B0503020204020204" charset="-122"/>
                <a:cs typeface="Times New Roman" panose="02020603050405020304" pitchFamily="18" charset="0"/>
              </a:rPr>
              <a:t>烃</a:t>
            </a:r>
            <a:endParaRPr lang="zh-CN" altLang="en-US" sz="2800" b="1" kern="100" smtClean="0">
              <a:latin typeface="Times New Roman Regular" panose="02020603050405020304" charset="0"/>
              <a:ea typeface="微软雅黑" panose="020B0503020204020204" charset="-122"/>
              <a:cs typeface="Times New Roman" panose="02020603050405020304" pitchFamily="18" charset="0"/>
            </a:endParaRPr>
          </a:p>
        </p:txBody>
      </p:sp>
      <p:grpSp>
        <p:nvGrpSpPr>
          <p:cNvPr id="26" name="组合 25"/>
          <p:cNvGrpSpPr/>
          <p:nvPr>
            <p:custDataLst>
              <p:tags r:id="rId2"/>
            </p:custDataLst>
          </p:nvPr>
        </p:nvGrpSpPr>
        <p:grpSpPr>
          <a:xfrm>
            <a:off x="1615863" y="3086267"/>
            <a:ext cx="539115" cy="953135"/>
            <a:chOff x="803003" y="2713354"/>
            <a:chExt cx="539115" cy="953135"/>
          </a:xfrm>
        </p:grpSpPr>
        <p:cxnSp>
          <p:nvCxnSpPr>
            <p:cNvPr id="14" name="直接箭头连接符 13"/>
            <p:cNvCxnSpPr/>
            <p:nvPr>
              <p:custDataLst>
                <p:tags r:id="rId3"/>
              </p:custDataLst>
            </p:nvPr>
          </p:nvCxnSpPr>
          <p:spPr>
            <a:xfrm>
              <a:off x="810619" y="3190408"/>
              <a:ext cx="523883" cy="1186"/>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15" name="矩形 14"/>
            <p:cNvSpPr/>
            <p:nvPr>
              <p:custDataLst>
                <p:tags r:id="rId4"/>
              </p:custDataLst>
            </p:nvPr>
          </p:nvSpPr>
          <p:spPr>
            <a:xfrm>
              <a:off x="803003" y="2713354"/>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取</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代</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sp>
        <p:nvSpPr>
          <p:cNvPr id="28" name="矩形 27"/>
          <p:cNvSpPr/>
          <p:nvPr>
            <p:custDataLst>
              <p:tags r:id="rId5"/>
            </p:custDataLst>
          </p:nvPr>
        </p:nvSpPr>
        <p:spPr>
          <a:xfrm>
            <a:off x="2375381" y="2964343"/>
            <a:ext cx="1249680" cy="953135"/>
          </a:xfrm>
          <a:prstGeom prst="rect">
            <a:avLst/>
          </a:prstGeom>
          <a:ln w="19050">
            <a:solidFill>
              <a:srgbClr val="000000"/>
            </a:solidFill>
          </a:ln>
        </p:spPr>
        <p:txBody>
          <a:bodyPr wrap="none">
            <a:spAutoFit/>
          </a:bodyPr>
          <a:lstStyle/>
          <a:p>
            <a:pPr algn="ctr"/>
            <a:r>
              <a:rPr lang="zh-CN" altLang="en-US" sz="2800" b="1" kern="100" smtClean="0">
                <a:latin typeface="Times New Roman Regular" panose="02020603050405020304" charset="0"/>
                <a:ea typeface="微软雅黑" panose="020B0503020204020204" charset="-122"/>
                <a:cs typeface="Times New Roman Regular" panose="02020603050405020304" charset="0"/>
              </a:rPr>
              <a:t>卤代烃</a:t>
            </a:r>
            <a:endParaRPr lang="en-US" altLang="zh-CN" sz="2800" b="1" kern="100" smtClean="0">
              <a:latin typeface="Times New Roman Regular" panose="02020603050405020304" charset="0"/>
              <a:ea typeface="微软雅黑" panose="020B0503020204020204" charset="-122"/>
              <a:cs typeface="Times New Roman Regular" panose="02020603050405020304" charset="0"/>
            </a:endParaRPr>
          </a:p>
          <a:p>
            <a:pPr algn="ctr"/>
            <a:r>
              <a:rPr lang="en-US" altLang="zh-CN" sz="2800" b="1" kern="100" smtClean="0">
                <a:latin typeface="Times New Roman Regular" panose="02020603050405020304" charset="0"/>
                <a:ea typeface="微软雅黑" panose="020B0503020204020204" charset="-122"/>
                <a:cs typeface="Times New Roman Regular" panose="02020603050405020304" charset="0"/>
              </a:rPr>
              <a:t>R-X</a:t>
            </a:r>
            <a:endParaRPr lang="zh-CN" altLang="en-US" sz="2800" b="1">
              <a:latin typeface="Times New Roman Regular" panose="02020603050405020304" charset="0"/>
              <a:ea typeface="微软雅黑" panose="020B0503020204020204" charset="-122"/>
              <a:cs typeface="Times New Roman Regular" panose="02020603050405020304" charset="0"/>
            </a:endParaRPr>
          </a:p>
        </p:txBody>
      </p:sp>
      <p:grpSp>
        <p:nvGrpSpPr>
          <p:cNvPr id="29" name="组合 28"/>
          <p:cNvGrpSpPr/>
          <p:nvPr>
            <p:custDataLst>
              <p:tags r:id="rId6"/>
            </p:custDataLst>
          </p:nvPr>
        </p:nvGrpSpPr>
        <p:grpSpPr>
          <a:xfrm>
            <a:off x="3775482" y="3087454"/>
            <a:ext cx="721360" cy="953135"/>
            <a:chOff x="1619452" y="2054141"/>
            <a:chExt cx="721360" cy="953135"/>
          </a:xfrm>
        </p:grpSpPr>
        <p:cxnSp>
          <p:nvCxnSpPr>
            <p:cNvPr id="30" name="直接箭头连接符 29"/>
            <p:cNvCxnSpPr/>
            <p:nvPr>
              <p:custDataLst>
                <p:tags r:id="rId7"/>
              </p:custDataLst>
            </p:nvPr>
          </p:nvCxnSpPr>
          <p:spPr>
            <a:xfrm flipV="1">
              <a:off x="1641677" y="2531195"/>
              <a:ext cx="654483" cy="1"/>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31" name="矩形 30"/>
            <p:cNvSpPr/>
            <p:nvPr>
              <p:custDataLst>
                <p:tags r:id="rId8"/>
              </p:custDataLst>
            </p:nvPr>
          </p:nvSpPr>
          <p:spPr>
            <a:xfrm>
              <a:off x="1619452" y="2054141"/>
              <a:ext cx="721360" cy="953135"/>
            </a:xfrm>
            <a:prstGeom prst="rect">
              <a:avLst/>
            </a:prstGeom>
          </p:spPr>
          <p:txBody>
            <a:bodyPr wrap="squar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水</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解</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sp>
        <p:nvSpPr>
          <p:cNvPr id="16" name="矩形 15"/>
          <p:cNvSpPr/>
          <p:nvPr>
            <p:custDataLst>
              <p:tags r:id="rId9"/>
            </p:custDataLst>
          </p:nvPr>
        </p:nvSpPr>
        <p:spPr>
          <a:xfrm>
            <a:off x="4604284" y="2964343"/>
            <a:ext cx="1111250" cy="953135"/>
          </a:xfrm>
          <a:prstGeom prst="rect">
            <a:avLst/>
          </a:prstGeom>
          <a:ln w="19050">
            <a:solidFill>
              <a:srgbClr val="000000"/>
            </a:solidFill>
          </a:ln>
        </p:spPr>
        <p:txBody>
          <a:bodyPr wrap="none">
            <a:spAutoFit/>
          </a:bodyPr>
          <a:lstStyle/>
          <a:p>
            <a:pPr algn="ctr"/>
            <a:r>
              <a:rPr lang="zh-CN" altLang="en-US" sz="2800" b="1" kern="100" smtClean="0">
                <a:latin typeface="Times New Roman Regular" panose="02020603050405020304" charset="0"/>
                <a:ea typeface="微软雅黑" panose="020B0503020204020204" charset="-122"/>
                <a:cs typeface="Times New Roman Regular" panose="02020603050405020304" charset="0"/>
              </a:rPr>
              <a:t>醇</a:t>
            </a:r>
            <a:endParaRPr lang="en-US" altLang="zh-CN" sz="2800" b="1" kern="100" smtClean="0">
              <a:latin typeface="Times New Roman Regular" panose="02020603050405020304" charset="0"/>
              <a:ea typeface="微软雅黑" panose="020B0503020204020204" charset="-122"/>
              <a:cs typeface="Times New Roman Regular" panose="02020603050405020304" charset="0"/>
            </a:endParaRPr>
          </a:p>
          <a:p>
            <a:pPr algn="ctr"/>
            <a:r>
              <a:rPr lang="en-US" altLang="zh-CN" sz="2800" b="1" kern="100" smtClean="0">
                <a:latin typeface="Times New Roman Regular" panose="02020603050405020304" charset="0"/>
                <a:ea typeface="微软雅黑" panose="020B0503020204020204" charset="-122"/>
                <a:cs typeface="Times New Roman Regular" panose="02020603050405020304" charset="0"/>
              </a:rPr>
              <a:t>R-OH</a:t>
            </a:r>
            <a:endParaRPr lang="zh-CN" altLang="en-US" sz="2800" b="1">
              <a:latin typeface="Times New Roman Regular" panose="02020603050405020304" charset="0"/>
              <a:ea typeface="微软雅黑" panose="020B0503020204020204" charset="-122"/>
              <a:cs typeface="Times New Roman Regular" panose="02020603050405020304" charset="0"/>
            </a:endParaRPr>
          </a:p>
        </p:txBody>
      </p:sp>
      <p:grpSp>
        <p:nvGrpSpPr>
          <p:cNvPr id="33" name="组合 32"/>
          <p:cNvGrpSpPr/>
          <p:nvPr>
            <p:custDataLst>
              <p:tags r:id="rId10"/>
            </p:custDataLst>
          </p:nvPr>
        </p:nvGrpSpPr>
        <p:grpSpPr>
          <a:xfrm>
            <a:off x="5867627" y="3087454"/>
            <a:ext cx="654483" cy="953135"/>
            <a:chOff x="1641677" y="2054141"/>
            <a:chExt cx="654483" cy="953135"/>
          </a:xfrm>
        </p:grpSpPr>
        <p:cxnSp>
          <p:nvCxnSpPr>
            <p:cNvPr id="17" name="直接箭头连接符 16"/>
            <p:cNvCxnSpPr/>
            <p:nvPr>
              <p:custDataLst>
                <p:tags r:id="rId11"/>
              </p:custDataLst>
            </p:nvPr>
          </p:nvCxnSpPr>
          <p:spPr>
            <a:xfrm flipV="1">
              <a:off x="1641677" y="2531195"/>
              <a:ext cx="654483" cy="1"/>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18" name="矩形 17"/>
            <p:cNvSpPr/>
            <p:nvPr>
              <p:custDataLst>
                <p:tags r:id="rId12"/>
              </p:custDataLst>
            </p:nvPr>
          </p:nvSpPr>
          <p:spPr>
            <a:xfrm>
              <a:off x="1699363" y="2054141"/>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氧</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化</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sp>
        <p:nvSpPr>
          <p:cNvPr id="20" name="矩形 19"/>
          <p:cNvSpPr/>
          <p:nvPr>
            <p:custDataLst>
              <p:tags r:id="rId13"/>
            </p:custDataLst>
          </p:nvPr>
        </p:nvSpPr>
        <p:spPr>
          <a:xfrm>
            <a:off x="6727236" y="2964343"/>
            <a:ext cx="1466850" cy="953135"/>
          </a:xfrm>
          <a:prstGeom prst="rect">
            <a:avLst/>
          </a:prstGeom>
          <a:ln w="19050">
            <a:solidFill>
              <a:srgbClr val="000000"/>
            </a:solidFill>
          </a:ln>
        </p:spPr>
        <p:txBody>
          <a:bodyPr wrap="none">
            <a:spAutoFit/>
          </a:bodyPr>
          <a:lstStyle/>
          <a:p>
            <a:pPr algn="ctr"/>
            <a:r>
              <a:rPr lang="zh-CN" altLang="en-US" sz="2800" b="1" kern="100" smtClean="0">
                <a:latin typeface="Times New Roman Regular" panose="02020603050405020304" charset="0"/>
                <a:ea typeface="微软雅黑" panose="020B0503020204020204" charset="-122"/>
                <a:cs typeface="Times New Roman Regular" panose="02020603050405020304" charset="0"/>
              </a:rPr>
              <a:t>醛</a:t>
            </a:r>
            <a:endParaRPr lang="en-US" altLang="zh-CN" sz="2800" b="1" kern="100" smtClean="0">
              <a:latin typeface="Times New Roman Regular" panose="02020603050405020304" charset="0"/>
              <a:ea typeface="微软雅黑" panose="020B0503020204020204" charset="-122"/>
              <a:cs typeface="Times New Roman Regular" panose="02020603050405020304" charset="0"/>
            </a:endParaRPr>
          </a:p>
          <a:p>
            <a:pPr algn="ctr"/>
            <a:r>
              <a:rPr lang="en-US" altLang="zh-CN" sz="2800" b="1" kern="100" smtClean="0">
                <a:latin typeface="Times New Roman Regular" panose="02020603050405020304" charset="0"/>
                <a:ea typeface="微软雅黑" panose="020B0503020204020204" charset="-122"/>
                <a:cs typeface="Times New Roman Regular" panose="02020603050405020304" charset="0"/>
              </a:rPr>
              <a:t>R'-CHO</a:t>
            </a:r>
            <a:endParaRPr lang="zh-CN" altLang="en-US" sz="2800" b="1">
              <a:latin typeface="Times New Roman Regular" panose="02020603050405020304" charset="0"/>
              <a:ea typeface="微软雅黑" panose="020B0503020204020204" charset="-122"/>
              <a:cs typeface="Times New Roman Regular" panose="02020603050405020304" charset="0"/>
            </a:endParaRPr>
          </a:p>
        </p:txBody>
      </p:sp>
      <p:grpSp>
        <p:nvGrpSpPr>
          <p:cNvPr id="27" name="组合 26"/>
          <p:cNvGrpSpPr/>
          <p:nvPr>
            <p:custDataLst>
              <p:tags r:id="rId14"/>
            </p:custDataLst>
          </p:nvPr>
        </p:nvGrpSpPr>
        <p:grpSpPr>
          <a:xfrm>
            <a:off x="8399212" y="3087454"/>
            <a:ext cx="654483" cy="953135"/>
            <a:chOff x="1641677" y="2054141"/>
            <a:chExt cx="654483" cy="953135"/>
          </a:xfrm>
        </p:grpSpPr>
        <p:cxnSp>
          <p:nvCxnSpPr>
            <p:cNvPr id="42" name="直接箭头连接符 41"/>
            <p:cNvCxnSpPr/>
            <p:nvPr>
              <p:custDataLst>
                <p:tags r:id="rId15"/>
              </p:custDataLst>
            </p:nvPr>
          </p:nvCxnSpPr>
          <p:spPr>
            <a:xfrm flipV="1">
              <a:off x="1641677" y="2531195"/>
              <a:ext cx="654483" cy="1"/>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43" name="矩形 42"/>
            <p:cNvSpPr/>
            <p:nvPr>
              <p:custDataLst>
                <p:tags r:id="rId16"/>
              </p:custDataLst>
            </p:nvPr>
          </p:nvSpPr>
          <p:spPr>
            <a:xfrm>
              <a:off x="1699363" y="2054141"/>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氧</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化</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sp>
        <p:nvSpPr>
          <p:cNvPr id="44" name="矩形 43"/>
          <p:cNvSpPr/>
          <p:nvPr>
            <p:custDataLst>
              <p:tags r:id="rId17"/>
            </p:custDataLst>
          </p:nvPr>
        </p:nvSpPr>
        <p:spPr>
          <a:xfrm>
            <a:off x="9299924" y="2964343"/>
            <a:ext cx="1743710" cy="953135"/>
          </a:xfrm>
          <a:prstGeom prst="rect">
            <a:avLst/>
          </a:prstGeom>
          <a:ln w="19050">
            <a:solidFill>
              <a:srgbClr val="000000"/>
            </a:solidFill>
          </a:ln>
        </p:spPr>
        <p:txBody>
          <a:bodyPr wrap="none">
            <a:spAutoFit/>
          </a:bodyPr>
          <a:lstStyle/>
          <a:p>
            <a:pPr algn="ctr"/>
            <a:r>
              <a:rPr lang="zh-CN" altLang="en-US" sz="2800" b="1" kern="100">
                <a:latin typeface="Times New Roman Regular" panose="02020603050405020304" charset="0"/>
                <a:ea typeface="微软雅黑" panose="020B0503020204020204" charset="-122"/>
                <a:cs typeface="Times New Roman Regular" panose="02020603050405020304" charset="0"/>
              </a:rPr>
              <a:t>酸</a:t>
            </a:r>
            <a:endParaRPr lang="en-US" altLang="zh-CN" sz="2800" b="1" kern="100" smtClean="0">
              <a:latin typeface="Times New Roman Regular" panose="02020603050405020304" charset="0"/>
              <a:ea typeface="微软雅黑" panose="020B0503020204020204" charset="-122"/>
              <a:cs typeface="Times New Roman Regular" panose="02020603050405020304" charset="0"/>
            </a:endParaRPr>
          </a:p>
          <a:p>
            <a:pPr algn="ctr"/>
            <a:r>
              <a:rPr lang="en-US" altLang="zh-CN" sz="2800" b="1" kern="100" smtClean="0">
                <a:latin typeface="Times New Roman Regular" panose="02020603050405020304" charset="0"/>
                <a:ea typeface="微软雅黑" panose="020B0503020204020204" charset="-122"/>
                <a:cs typeface="Times New Roman Regular" panose="02020603050405020304" charset="0"/>
              </a:rPr>
              <a:t>R'-COOH</a:t>
            </a:r>
            <a:endParaRPr lang="zh-CN" altLang="en-US" sz="2800" b="1">
              <a:latin typeface="Times New Roman Regular" panose="02020603050405020304" charset="0"/>
              <a:ea typeface="微软雅黑" panose="020B0503020204020204" charset="-122"/>
              <a:cs typeface="Times New Roman Regular" panose="02020603050405020304" charset="0"/>
            </a:endParaRPr>
          </a:p>
        </p:txBody>
      </p:sp>
      <p:sp>
        <p:nvSpPr>
          <p:cNvPr id="45" name="矩形 44"/>
          <p:cNvSpPr/>
          <p:nvPr>
            <p:custDataLst>
              <p:tags r:id="rId18"/>
            </p:custDataLst>
          </p:nvPr>
        </p:nvSpPr>
        <p:spPr>
          <a:xfrm>
            <a:off x="3100058" y="5388696"/>
            <a:ext cx="2049780" cy="521970"/>
          </a:xfrm>
          <a:prstGeom prst="rect">
            <a:avLst/>
          </a:prstGeom>
          <a:ln w="19050">
            <a:solidFill>
              <a:srgbClr val="000000"/>
            </a:solidFill>
          </a:ln>
        </p:spPr>
        <p:txBody>
          <a:bodyPr wrap="none">
            <a:spAutoFit/>
          </a:bodyPr>
          <a:lstStyle/>
          <a:p>
            <a:pPr algn="ctr"/>
            <a:r>
              <a:rPr lang="zh-CN" altLang="en-US" sz="2800" b="1" kern="100" smtClean="0">
                <a:latin typeface="Times New Roman Regular" panose="02020603050405020304" charset="0"/>
                <a:ea typeface="微软雅黑" panose="020B0503020204020204" charset="-122"/>
                <a:cs typeface="Times New Roman Regular" panose="02020603050405020304" charset="0"/>
              </a:rPr>
              <a:t> 不 饱 和 烃 </a:t>
            </a:r>
            <a:endParaRPr lang="zh-CN" altLang="en-US" sz="2800" b="1" kern="100" smtClean="0">
              <a:latin typeface="Times New Roman Regular" panose="02020603050405020304" charset="0"/>
              <a:ea typeface="微软雅黑" panose="020B0503020204020204" charset="-122"/>
              <a:cs typeface="Times New Roman Regular" panose="02020603050405020304" charset="0"/>
            </a:endParaRPr>
          </a:p>
        </p:txBody>
      </p:sp>
      <p:grpSp>
        <p:nvGrpSpPr>
          <p:cNvPr id="51" name="组合 50"/>
          <p:cNvGrpSpPr/>
          <p:nvPr>
            <p:custDataLst>
              <p:tags r:id="rId19"/>
            </p:custDataLst>
          </p:nvPr>
        </p:nvGrpSpPr>
        <p:grpSpPr>
          <a:xfrm>
            <a:off x="2412559" y="4212802"/>
            <a:ext cx="539115" cy="1148080"/>
            <a:chOff x="835432" y="3576320"/>
            <a:chExt cx="539115" cy="1148080"/>
          </a:xfrm>
        </p:grpSpPr>
        <p:cxnSp>
          <p:nvCxnSpPr>
            <p:cNvPr id="46" name="直接箭头连接符 45"/>
            <p:cNvCxnSpPr/>
            <p:nvPr>
              <p:custDataLst>
                <p:tags r:id="rId20"/>
              </p:custDataLst>
            </p:nvPr>
          </p:nvCxnSpPr>
          <p:spPr>
            <a:xfrm flipH="1">
              <a:off x="1328742" y="3576320"/>
              <a:ext cx="0" cy="1148080"/>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49" name="矩形 48"/>
            <p:cNvSpPr/>
            <p:nvPr>
              <p:custDataLst>
                <p:tags r:id="rId21"/>
              </p:custDataLst>
            </p:nvPr>
          </p:nvSpPr>
          <p:spPr>
            <a:xfrm>
              <a:off x="835432" y="3673307"/>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消</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去</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grpSp>
        <p:nvGrpSpPr>
          <p:cNvPr id="53" name="组合 52"/>
          <p:cNvGrpSpPr/>
          <p:nvPr>
            <p:custDataLst>
              <p:tags r:id="rId22"/>
            </p:custDataLst>
          </p:nvPr>
        </p:nvGrpSpPr>
        <p:grpSpPr>
          <a:xfrm>
            <a:off x="4572246" y="4212802"/>
            <a:ext cx="539115" cy="1148080"/>
            <a:chOff x="835432" y="3576320"/>
            <a:chExt cx="539115" cy="1148080"/>
          </a:xfrm>
        </p:grpSpPr>
        <p:cxnSp>
          <p:nvCxnSpPr>
            <p:cNvPr id="57" name="直接箭头连接符 56"/>
            <p:cNvCxnSpPr/>
            <p:nvPr>
              <p:custDataLst>
                <p:tags r:id="rId23"/>
              </p:custDataLst>
            </p:nvPr>
          </p:nvCxnSpPr>
          <p:spPr>
            <a:xfrm flipH="1">
              <a:off x="1328742" y="3576320"/>
              <a:ext cx="0" cy="1148080"/>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55" name="矩形 54"/>
            <p:cNvSpPr/>
            <p:nvPr>
              <p:custDataLst>
                <p:tags r:id="rId24"/>
              </p:custDataLst>
            </p:nvPr>
          </p:nvSpPr>
          <p:spPr>
            <a:xfrm>
              <a:off x="835432" y="3673307"/>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消</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去</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grpSp>
        <p:nvGrpSpPr>
          <p:cNvPr id="66" name="组合 65"/>
          <p:cNvGrpSpPr/>
          <p:nvPr>
            <p:custDataLst>
              <p:tags r:id="rId25"/>
            </p:custDataLst>
          </p:nvPr>
        </p:nvGrpSpPr>
        <p:grpSpPr>
          <a:xfrm>
            <a:off x="5113672" y="1761715"/>
            <a:ext cx="5046327" cy="1207529"/>
            <a:chOff x="5113672" y="2267373"/>
            <a:chExt cx="5046327" cy="701871"/>
          </a:xfrm>
        </p:grpSpPr>
        <p:grpSp>
          <p:nvGrpSpPr>
            <p:cNvPr id="63" name="组合 62"/>
            <p:cNvGrpSpPr/>
            <p:nvPr>
              <p:custDataLst>
                <p:tags r:id="rId26"/>
              </p:custDataLst>
            </p:nvPr>
          </p:nvGrpSpPr>
          <p:grpSpPr>
            <a:xfrm>
              <a:off x="5113672" y="2462401"/>
              <a:ext cx="5046327" cy="506843"/>
              <a:chOff x="5586134" y="1586117"/>
              <a:chExt cx="660400" cy="506843"/>
            </a:xfrm>
          </p:grpSpPr>
          <p:cxnSp>
            <p:nvCxnSpPr>
              <p:cNvPr id="59" name="直接连接符 58"/>
              <p:cNvCxnSpPr/>
              <p:nvPr>
                <p:custDataLst>
                  <p:tags r:id="rId27"/>
                </p:custDataLst>
              </p:nvPr>
            </p:nvCxnSpPr>
            <p:spPr>
              <a:xfrm flipH="1">
                <a:off x="5586134" y="1586117"/>
                <a:ext cx="0" cy="506843"/>
              </a:xfrm>
              <a:prstGeom prst="line">
                <a:avLst/>
              </a:prstGeom>
              <a:ln w="28575">
                <a:solidFill>
                  <a:schemeClr val="accent6">
                    <a:lumMod val="75000"/>
                  </a:schemeClr>
                </a:solidFill>
              </a:ln>
            </p:spPr>
            <p:style>
              <a:lnRef idx="1">
                <a:srgbClr val="4F57C2"/>
              </a:lnRef>
              <a:fillRef idx="0">
                <a:srgbClr val="4F57C2"/>
              </a:fillRef>
              <a:effectRef idx="0">
                <a:srgbClr val="4F57C2"/>
              </a:effectRef>
              <a:fontRef idx="minor">
                <a:srgbClr val="000000"/>
              </a:fontRef>
            </p:style>
          </p:cxnSp>
          <p:cxnSp>
            <p:nvCxnSpPr>
              <p:cNvPr id="61" name="直接连接符 60"/>
              <p:cNvCxnSpPr/>
              <p:nvPr>
                <p:custDataLst>
                  <p:tags r:id="rId28"/>
                </p:custDataLst>
              </p:nvPr>
            </p:nvCxnSpPr>
            <p:spPr>
              <a:xfrm flipH="1">
                <a:off x="6246534" y="1586117"/>
                <a:ext cx="0" cy="506843"/>
              </a:xfrm>
              <a:prstGeom prst="line">
                <a:avLst/>
              </a:prstGeom>
              <a:ln w="28575">
                <a:solidFill>
                  <a:schemeClr val="accent6">
                    <a:lumMod val="75000"/>
                  </a:schemeClr>
                </a:solidFill>
              </a:ln>
            </p:spPr>
            <p:style>
              <a:lnRef idx="1">
                <a:srgbClr val="4F57C2"/>
              </a:lnRef>
              <a:fillRef idx="0">
                <a:srgbClr val="4F57C2"/>
              </a:fillRef>
              <a:effectRef idx="0">
                <a:srgbClr val="4F57C2"/>
              </a:effectRef>
              <a:fontRef idx="minor">
                <a:srgbClr val="000000"/>
              </a:fontRef>
            </p:style>
          </p:cxnSp>
          <p:cxnSp>
            <p:nvCxnSpPr>
              <p:cNvPr id="62" name="直接连接符 61"/>
              <p:cNvCxnSpPr/>
              <p:nvPr>
                <p:custDataLst>
                  <p:tags r:id="rId29"/>
                </p:custDataLst>
              </p:nvPr>
            </p:nvCxnSpPr>
            <p:spPr>
              <a:xfrm>
                <a:off x="5586134" y="1586117"/>
                <a:ext cx="660400" cy="0"/>
              </a:xfrm>
              <a:prstGeom prst="line">
                <a:avLst/>
              </a:prstGeom>
              <a:ln w="28575">
                <a:solidFill>
                  <a:schemeClr val="accent6">
                    <a:lumMod val="75000"/>
                  </a:schemeClr>
                </a:solidFill>
              </a:ln>
            </p:spPr>
            <p:style>
              <a:lnRef idx="1">
                <a:srgbClr val="4F57C2"/>
              </a:lnRef>
              <a:fillRef idx="0">
                <a:srgbClr val="4F57C2"/>
              </a:fillRef>
              <a:effectRef idx="0">
                <a:srgbClr val="4F57C2"/>
              </a:effectRef>
              <a:fontRef idx="minor">
                <a:srgbClr val="000000"/>
              </a:fontRef>
            </p:style>
          </p:cxnSp>
        </p:grpSp>
        <p:cxnSp>
          <p:nvCxnSpPr>
            <p:cNvPr id="65" name="直接箭头连接符 64"/>
            <p:cNvCxnSpPr/>
            <p:nvPr>
              <p:custDataLst>
                <p:tags r:id="rId30"/>
              </p:custDataLst>
            </p:nvPr>
          </p:nvCxnSpPr>
          <p:spPr>
            <a:xfrm flipH="1" flipV="1">
              <a:off x="7519940" y="2267373"/>
              <a:ext cx="0" cy="195029"/>
            </a:xfrm>
            <a:prstGeom prst="straightConnector1">
              <a:avLst/>
            </a:prstGeom>
            <a:ln w="28575">
              <a:solidFill>
                <a:schemeClr val="accent6">
                  <a:lumMod val="75000"/>
                </a:schemeClr>
              </a:solidFill>
              <a:tailEnd type="stealth" w="lg" len="lg"/>
            </a:ln>
          </p:spPr>
          <p:style>
            <a:lnRef idx="1">
              <a:srgbClr val="4F57C2"/>
            </a:lnRef>
            <a:fillRef idx="0">
              <a:srgbClr val="4F57C2"/>
            </a:fillRef>
            <a:effectRef idx="0">
              <a:srgbClr val="4F57C2"/>
            </a:effectRef>
            <a:fontRef idx="minor">
              <a:srgbClr val="000000"/>
            </a:fontRef>
          </p:style>
        </p:cxnSp>
      </p:grpSp>
      <p:sp>
        <p:nvSpPr>
          <p:cNvPr id="68" name="矩形 67"/>
          <p:cNvSpPr/>
          <p:nvPr>
            <p:custDataLst>
              <p:tags r:id="rId31"/>
            </p:custDataLst>
          </p:nvPr>
        </p:nvSpPr>
        <p:spPr>
          <a:xfrm>
            <a:off x="7196774" y="1111526"/>
            <a:ext cx="538480" cy="521970"/>
          </a:xfrm>
          <a:prstGeom prst="rect">
            <a:avLst/>
          </a:prstGeom>
          <a:ln w="19050">
            <a:solidFill>
              <a:schemeClr val="accent6">
                <a:lumMod val="75000"/>
              </a:schemeClr>
            </a:solidFill>
          </a:ln>
        </p:spPr>
        <p:txBody>
          <a:bodyPr wrap="none">
            <a:spAutoFit/>
          </a:bodyPr>
          <a:lstStyle/>
          <a:p>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酯</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nvGrpSpPr>
          <p:cNvPr id="73" name="组合 72"/>
          <p:cNvGrpSpPr/>
          <p:nvPr>
            <p:custDataLst>
              <p:tags r:id="rId32"/>
            </p:custDataLst>
          </p:nvPr>
        </p:nvGrpSpPr>
        <p:grpSpPr>
          <a:xfrm>
            <a:off x="3048768" y="4202644"/>
            <a:ext cx="539115" cy="1148080"/>
            <a:chOff x="3048768" y="4202644"/>
            <a:chExt cx="539115" cy="1148080"/>
          </a:xfrm>
        </p:grpSpPr>
        <p:cxnSp>
          <p:nvCxnSpPr>
            <p:cNvPr id="69" name="直接箭头连接符 68"/>
            <p:cNvCxnSpPr/>
            <p:nvPr>
              <p:custDataLst>
                <p:tags r:id="rId33"/>
              </p:custDataLst>
            </p:nvPr>
          </p:nvCxnSpPr>
          <p:spPr>
            <a:xfrm flipH="1" flipV="1">
              <a:off x="3094573" y="4202644"/>
              <a:ext cx="0" cy="1148080"/>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70" name="矩形 69"/>
            <p:cNvSpPr/>
            <p:nvPr>
              <p:custDataLst>
                <p:tags r:id="rId34"/>
              </p:custDataLst>
            </p:nvPr>
          </p:nvSpPr>
          <p:spPr>
            <a:xfrm>
              <a:off x="3048768" y="4309789"/>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加</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成</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grpSp>
        <p:nvGrpSpPr>
          <p:cNvPr id="67" name="组合 66"/>
          <p:cNvGrpSpPr/>
          <p:nvPr>
            <p:custDataLst>
              <p:tags r:id="rId35"/>
            </p:custDataLst>
          </p:nvPr>
        </p:nvGrpSpPr>
        <p:grpSpPr>
          <a:xfrm>
            <a:off x="5208455" y="4202644"/>
            <a:ext cx="539115" cy="1148080"/>
            <a:chOff x="5208455" y="4202644"/>
            <a:chExt cx="539115" cy="1148080"/>
          </a:xfrm>
        </p:grpSpPr>
        <p:cxnSp>
          <p:nvCxnSpPr>
            <p:cNvPr id="71" name="直接箭头连接符 70"/>
            <p:cNvCxnSpPr/>
            <p:nvPr>
              <p:custDataLst>
                <p:tags r:id="rId36"/>
              </p:custDataLst>
            </p:nvPr>
          </p:nvCxnSpPr>
          <p:spPr>
            <a:xfrm flipH="1" flipV="1">
              <a:off x="5254260" y="4202644"/>
              <a:ext cx="0" cy="1148080"/>
            </a:xfrm>
            <a:prstGeom prst="straightConnector1">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sp>
          <p:nvSpPr>
            <p:cNvPr id="72" name="矩形 71"/>
            <p:cNvSpPr/>
            <p:nvPr>
              <p:custDataLst>
                <p:tags r:id="rId37"/>
              </p:custDataLst>
            </p:nvPr>
          </p:nvSpPr>
          <p:spPr>
            <a:xfrm>
              <a:off x="5208455" y="4309789"/>
              <a:ext cx="539115"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加</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rPr>
                <a:t>成</a:t>
              </a:r>
              <a:endPar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panose="02020603050405020304" pitchFamily="18" charset="0"/>
              </a:endParaRPr>
            </a:p>
          </p:txBody>
        </p:sp>
      </p:grpSp>
      <p:sp>
        <p:nvSpPr>
          <p:cNvPr id="74" name="弧形 73"/>
          <p:cNvSpPr/>
          <p:nvPr>
            <p:custDataLst>
              <p:tags r:id="rId38"/>
            </p:custDataLst>
          </p:nvPr>
        </p:nvSpPr>
        <p:spPr>
          <a:xfrm rot="8220446">
            <a:off x="5589482" y="3140738"/>
            <a:ext cx="1301139" cy="1493868"/>
          </a:xfrm>
          <a:prstGeom prst="arc">
            <a:avLst>
              <a:gd name="adj1" fmla="val 14963608"/>
              <a:gd name="adj2" fmla="val 750891"/>
            </a:avLst>
          </a:prstGeom>
          <a:ln w="28575">
            <a:solidFill>
              <a:schemeClr val="accent6">
                <a:lumMod val="75000"/>
              </a:schemeClr>
            </a:solidFill>
            <a:tailEnd type="stealth" w="lg" len="lg"/>
          </a:ln>
        </p:spPr>
        <p:style>
          <a:lnRef idx="1">
            <a:srgbClr val="4F57C2"/>
          </a:lnRef>
          <a:fillRef idx="0">
            <a:srgbClr val="4F57C2"/>
          </a:fillRef>
          <a:effectRef idx="0">
            <a:srgbClr val="4F57C2"/>
          </a:effectRef>
          <a:fontRef idx="minor">
            <a:srgbClr val="000000"/>
          </a:fontRef>
        </p:style>
        <p:txBody>
          <a:bodyPr rtlCol="0" anchor="ctr"/>
          <a:lstStyle/>
          <a:p>
            <a:pPr algn="ctr"/>
            <a:endParaRPr lang="zh-CN" altLang="en-US" sz="2800" b="1">
              <a:solidFill>
                <a:srgbClr val="000000"/>
              </a:solidFill>
              <a:latin typeface="Times New Roman Regular" panose="02020603050405020304" charset="0"/>
              <a:ea typeface="微软雅黑" panose="020B0503020204020204" charset="-122"/>
              <a:cs typeface="Times New Roman Regular" panose="02020603050405020304" charset="0"/>
            </a:endParaRPr>
          </a:p>
        </p:txBody>
      </p:sp>
      <p:grpSp>
        <p:nvGrpSpPr>
          <p:cNvPr id="84" name="组合 83"/>
          <p:cNvGrpSpPr/>
          <p:nvPr>
            <p:custDataLst>
              <p:tags r:id="rId39"/>
            </p:custDataLst>
          </p:nvPr>
        </p:nvGrpSpPr>
        <p:grpSpPr>
          <a:xfrm>
            <a:off x="2999379" y="1761715"/>
            <a:ext cx="1855781" cy="1207530"/>
            <a:chOff x="2999379" y="1761715"/>
            <a:chExt cx="1855781" cy="1207530"/>
          </a:xfrm>
        </p:grpSpPr>
        <p:grpSp>
          <p:nvGrpSpPr>
            <p:cNvPr id="79" name="组合 78"/>
            <p:cNvGrpSpPr/>
            <p:nvPr>
              <p:custDataLst>
                <p:tags r:id="rId40"/>
              </p:custDataLst>
            </p:nvPr>
          </p:nvGrpSpPr>
          <p:grpSpPr>
            <a:xfrm>
              <a:off x="2999379" y="2251379"/>
              <a:ext cx="1855781" cy="717866"/>
              <a:chOff x="5586134" y="1586117"/>
              <a:chExt cx="660400" cy="506843"/>
            </a:xfrm>
          </p:grpSpPr>
          <p:cxnSp>
            <p:nvCxnSpPr>
              <p:cNvPr id="81" name="直接连接符 80"/>
              <p:cNvCxnSpPr/>
              <p:nvPr>
                <p:custDataLst>
                  <p:tags r:id="rId41"/>
                </p:custDataLst>
              </p:nvPr>
            </p:nvCxnSpPr>
            <p:spPr>
              <a:xfrm flipH="1">
                <a:off x="5586134" y="1586117"/>
                <a:ext cx="0" cy="506843"/>
              </a:xfrm>
              <a:prstGeom prst="line">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cxnSp>
            <p:nvCxnSpPr>
              <p:cNvPr id="82" name="直接连接符 81"/>
              <p:cNvCxnSpPr/>
              <p:nvPr>
                <p:custDataLst>
                  <p:tags r:id="rId42"/>
                </p:custDataLst>
              </p:nvPr>
            </p:nvCxnSpPr>
            <p:spPr>
              <a:xfrm flipH="1">
                <a:off x="6246534" y="1586117"/>
                <a:ext cx="0" cy="506843"/>
              </a:xfrm>
              <a:prstGeom prst="line">
                <a:avLst/>
              </a:prstGeom>
              <a:ln w="28575">
                <a:solidFill>
                  <a:srgbClr val="000000"/>
                </a:solidFill>
              </a:ln>
            </p:spPr>
            <p:style>
              <a:lnRef idx="1">
                <a:srgbClr val="4F57C2"/>
              </a:lnRef>
              <a:fillRef idx="0">
                <a:srgbClr val="4F57C2"/>
              </a:fillRef>
              <a:effectRef idx="0">
                <a:srgbClr val="4F57C2"/>
              </a:effectRef>
              <a:fontRef idx="minor">
                <a:srgbClr val="000000"/>
              </a:fontRef>
            </p:style>
          </p:cxnSp>
          <p:cxnSp>
            <p:nvCxnSpPr>
              <p:cNvPr id="83" name="直接连接符 82"/>
              <p:cNvCxnSpPr/>
              <p:nvPr>
                <p:custDataLst>
                  <p:tags r:id="rId43"/>
                </p:custDataLst>
              </p:nvPr>
            </p:nvCxnSpPr>
            <p:spPr>
              <a:xfrm>
                <a:off x="5586134" y="1586117"/>
                <a:ext cx="660400" cy="0"/>
              </a:xfrm>
              <a:prstGeom prst="line">
                <a:avLst/>
              </a:prstGeom>
              <a:ln w="28575">
                <a:solidFill>
                  <a:srgbClr val="000000"/>
                </a:solidFill>
              </a:ln>
            </p:spPr>
            <p:style>
              <a:lnRef idx="1">
                <a:srgbClr val="4F57C2"/>
              </a:lnRef>
              <a:fillRef idx="0">
                <a:srgbClr val="4F57C2"/>
              </a:fillRef>
              <a:effectRef idx="0">
                <a:srgbClr val="4F57C2"/>
              </a:effectRef>
              <a:fontRef idx="minor">
                <a:srgbClr val="000000"/>
              </a:fontRef>
            </p:style>
          </p:cxnSp>
        </p:grpSp>
        <p:sp>
          <p:nvSpPr>
            <p:cNvPr id="75" name="矩形 74"/>
            <p:cNvSpPr/>
            <p:nvPr>
              <p:custDataLst>
                <p:tags r:id="rId44"/>
              </p:custDataLst>
            </p:nvPr>
          </p:nvSpPr>
          <p:spPr>
            <a:xfrm>
              <a:off x="3375419" y="1761715"/>
              <a:ext cx="895350" cy="953135"/>
            </a:xfrm>
            <a:prstGeom prst="rect">
              <a:avLst/>
            </a:prstGeom>
          </p:spPr>
          <p:txBody>
            <a:bodyPr wrap="none">
              <a:spAutoFit/>
            </a:bodyPr>
            <a:lstStyle/>
            <a:p>
              <a:pPr algn="ctr"/>
              <a:r>
                <a:rPr lang="zh-CN" altLang="en-US" sz="2800" b="1" kern="100" smtClean="0">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rPr>
                <a:t>取代</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a:p>
              <a:pPr algn="ctr"/>
              <a:r>
                <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rPr>
                <a:t>HX</a:t>
              </a:r>
              <a:endParaRPr lang="en-US" altLang="zh-CN" sz="2800" b="1" kern="100" smtClean="0">
                <a:solidFill>
                  <a:schemeClr val="accent6">
                    <a:lumMod val="75000"/>
                  </a:schemeClr>
                </a:solidFill>
                <a:latin typeface="Times New Roman Regular" panose="02020603050405020304" charset="0"/>
                <a:ea typeface="微软雅黑" panose="020B0503020204020204" charset="-122"/>
                <a:cs typeface="Times New Roman Regular" panose="02020603050405020304" charset="0"/>
              </a:endParaRPr>
            </a:p>
          </p:txBody>
        </p:sp>
      </p:grpSp>
      <p:grpSp>
        <p:nvGrpSpPr>
          <p:cNvPr id="86" name="组合 85"/>
          <p:cNvGrpSpPr/>
          <p:nvPr>
            <p:custDataLst>
              <p:tags r:id="rId45"/>
            </p:custDataLst>
          </p:nvPr>
        </p:nvGrpSpPr>
        <p:grpSpPr>
          <a:xfrm>
            <a:off x="5462857" y="2305173"/>
            <a:ext cx="5218618" cy="642347"/>
            <a:chOff x="2999379" y="2212577"/>
            <a:chExt cx="1855781" cy="756665"/>
          </a:xfrm>
        </p:grpSpPr>
        <p:grpSp>
          <p:nvGrpSpPr>
            <p:cNvPr id="87" name="组合 86"/>
            <p:cNvGrpSpPr/>
            <p:nvPr>
              <p:custDataLst>
                <p:tags r:id="rId46"/>
              </p:custDataLst>
            </p:nvPr>
          </p:nvGrpSpPr>
          <p:grpSpPr>
            <a:xfrm>
              <a:off x="2999379" y="2241737"/>
              <a:ext cx="1855781" cy="727505"/>
              <a:chOff x="5586134" y="1579311"/>
              <a:chExt cx="660400" cy="513649"/>
            </a:xfrm>
          </p:grpSpPr>
          <p:cxnSp>
            <p:nvCxnSpPr>
              <p:cNvPr id="89" name="直接连接符 88"/>
              <p:cNvCxnSpPr/>
              <p:nvPr>
                <p:custDataLst>
                  <p:tags r:id="rId47"/>
                </p:custDataLst>
              </p:nvPr>
            </p:nvCxnSpPr>
            <p:spPr>
              <a:xfrm flipH="1">
                <a:off x="6246534" y="1579311"/>
                <a:ext cx="0" cy="506843"/>
              </a:xfrm>
              <a:prstGeom prst="line">
                <a:avLst/>
              </a:prstGeom>
              <a:ln w="28575">
                <a:solidFill>
                  <a:srgbClr val="000000"/>
                </a:solidFill>
                <a:tailEnd type="stealth" w="lg" len="lg"/>
              </a:ln>
            </p:spPr>
            <p:style>
              <a:lnRef idx="1">
                <a:srgbClr val="4F57C2"/>
              </a:lnRef>
              <a:fillRef idx="0">
                <a:srgbClr val="4F57C2"/>
              </a:fillRef>
              <a:effectRef idx="0">
                <a:srgbClr val="4F57C2"/>
              </a:effectRef>
              <a:fontRef idx="minor">
                <a:srgbClr val="000000"/>
              </a:fontRef>
            </p:style>
          </p:cxnSp>
          <p:cxnSp>
            <p:nvCxnSpPr>
              <p:cNvPr id="90" name="直接连接符 89"/>
              <p:cNvCxnSpPr/>
              <p:nvPr>
                <p:custDataLst>
                  <p:tags r:id="rId48"/>
                </p:custDataLst>
              </p:nvPr>
            </p:nvCxnSpPr>
            <p:spPr>
              <a:xfrm flipH="1">
                <a:off x="5586134" y="1586117"/>
                <a:ext cx="0" cy="506843"/>
              </a:xfrm>
              <a:prstGeom prst="line">
                <a:avLst/>
              </a:prstGeom>
              <a:ln w="28575">
                <a:solidFill>
                  <a:srgbClr val="000000"/>
                </a:solidFill>
              </a:ln>
            </p:spPr>
            <p:style>
              <a:lnRef idx="1">
                <a:srgbClr val="4F57C2"/>
              </a:lnRef>
              <a:fillRef idx="0">
                <a:srgbClr val="4F57C2"/>
              </a:fillRef>
              <a:effectRef idx="0">
                <a:srgbClr val="4F57C2"/>
              </a:effectRef>
              <a:fontRef idx="minor">
                <a:srgbClr val="000000"/>
              </a:fontRef>
            </p:style>
          </p:cxnSp>
          <p:cxnSp>
            <p:nvCxnSpPr>
              <p:cNvPr id="91" name="直接连接符 90"/>
              <p:cNvCxnSpPr/>
              <p:nvPr>
                <p:custDataLst>
                  <p:tags r:id="rId49"/>
                </p:custDataLst>
              </p:nvPr>
            </p:nvCxnSpPr>
            <p:spPr>
              <a:xfrm>
                <a:off x="5586134" y="1579311"/>
                <a:ext cx="660400" cy="0"/>
              </a:xfrm>
              <a:prstGeom prst="line">
                <a:avLst/>
              </a:prstGeom>
              <a:ln w="28575">
                <a:solidFill>
                  <a:srgbClr val="000000"/>
                </a:solidFill>
              </a:ln>
            </p:spPr>
            <p:style>
              <a:lnRef idx="1">
                <a:srgbClr val="4F57C2"/>
              </a:lnRef>
              <a:fillRef idx="0">
                <a:srgbClr val="4F57C2"/>
              </a:fillRef>
              <a:effectRef idx="0">
                <a:srgbClr val="4F57C2"/>
              </a:effectRef>
              <a:fontRef idx="minor">
                <a:srgbClr val="000000"/>
              </a:fontRef>
            </p:style>
          </p:cxnSp>
        </p:grpSp>
        <p:sp>
          <p:nvSpPr>
            <p:cNvPr id="88" name="矩形 87"/>
            <p:cNvSpPr/>
            <p:nvPr>
              <p:custDataLst>
                <p:tags r:id="rId50"/>
              </p:custDataLst>
            </p:nvPr>
          </p:nvSpPr>
          <p:spPr>
            <a:xfrm>
              <a:off x="3602052" y="2212577"/>
              <a:ext cx="626359" cy="614865"/>
            </a:xfrm>
            <a:prstGeom prst="rect">
              <a:avLst/>
            </a:prstGeom>
          </p:spPr>
          <p:txBody>
            <a:bodyPr wrap="square">
              <a:spAutoFit/>
            </a:bodyPr>
            <a:lstStyle/>
            <a:p>
              <a:pPr algn="ctr"/>
              <a:r>
                <a:rPr lang="zh-CN" altLang="en-US" sz="2800" b="1" kern="100" smtClean="0">
                  <a:latin typeface="Times New Roman Regular" panose="02020603050405020304" charset="0"/>
                  <a:ea typeface="微软雅黑" panose="020B0503020204020204" charset="-122"/>
                  <a:cs typeface="Times New Roman" panose="02020603050405020304" pitchFamily="18" charset="0"/>
                </a:rPr>
                <a:t>强氧化剂</a:t>
              </a:r>
              <a:endParaRPr lang="zh-CN" altLang="en-US" sz="2800" b="1" kern="100" smtClean="0">
                <a:latin typeface="Times New Roman Regular" panose="02020603050405020304" charset="0"/>
                <a:ea typeface="微软雅黑" panose="020B0503020204020204" charset="-122"/>
                <a:cs typeface="Times New Roman" panose="02020603050405020304" pitchFamily="18" charset="0"/>
              </a:endParaRPr>
            </a:p>
          </p:txBody>
        </p:sp>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additive="base">
                                        <p:cTn id="61" dur="500" fill="hold"/>
                                        <p:tgtEl>
                                          <p:spTgt spid="51"/>
                                        </p:tgtEl>
                                        <p:attrNameLst>
                                          <p:attrName>ppt_x</p:attrName>
                                        </p:attrNameLst>
                                      </p:cBhvr>
                                      <p:tavLst>
                                        <p:tav tm="0">
                                          <p:val>
                                            <p:strVal val="#ppt_x"/>
                                          </p:val>
                                        </p:tav>
                                        <p:tav tm="100000">
                                          <p:val>
                                            <p:strVal val="#ppt_x"/>
                                          </p:val>
                                        </p:tav>
                                      </p:tavLst>
                                    </p:anim>
                                    <p:anim calcmode="lin" valueType="num">
                                      <p:cBhvr additive="base">
                                        <p:cTn id="62" dur="500" fill="hold"/>
                                        <p:tgtEl>
                                          <p:spTgt spid="51"/>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53"/>
                                        </p:tgtEl>
                                        <p:attrNameLst>
                                          <p:attrName>style.visibility</p:attrName>
                                        </p:attrNameLst>
                                      </p:cBhvr>
                                      <p:to>
                                        <p:strVal val="visible"/>
                                      </p:to>
                                    </p:set>
                                    <p:anim calcmode="lin" valueType="num">
                                      <p:cBhvr additive="base">
                                        <p:cTn id="65" dur="500" fill="hold"/>
                                        <p:tgtEl>
                                          <p:spTgt spid="53"/>
                                        </p:tgtEl>
                                        <p:attrNameLst>
                                          <p:attrName>ppt_x</p:attrName>
                                        </p:attrNameLst>
                                      </p:cBhvr>
                                      <p:tavLst>
                                        <p:tav tm="0">
                                          <p:val>
                                            <p:strVal val="#ppt_x"/>
                                          </p:val>
                                        </p:tav>
                                        <p:tav tm="100000">
                                          <p:val>
                                            <p:strVal val="#ppt_x"/>
                                          </p:val>
                                        </p:tav>
                                      </p:tavLst>
                                    </p:anim>
                                    <p:anim calcmode="lin" valueType="num">
                                      <p:cBhvr additive="base">
                                        <p:cTn id="66"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 calcmode="lin" valueType="num">
                                      <p:cBhvr additive="base">
                                        <p:cTn id="71" dur="500" fill="hold"/>
                                        <p:tgtEl>
                                          <p:spTgt spid="45"/>
                                        </p:tgtEl>
                                        <p:attrNameLst>
                                          <p:attrName>ppt_x</p:attrName>
                                        </p:attrNameLst>
                                      </p:cBhvr>
                                      <p:tavLst>
                                        <p:tav tm="0">
                                          <p:val>
                                            <p:strVal val="#ppt_x"/>
                                          </p:val>
                                        </p:tav>
                                        <p:tav tm="100000">
                                          <p:val>
                                            <p:strVal val="#ppt_x"/>
                                          </p:val>
                                        </p:tav>
                                      </p:tavLst>
                                    </p:anim>
                                    <p:anim calcmode="lin" valueType="num">
                                      <p:cBhvr additive="base">
                                        <p:cTn id="7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73"/>
                                        </p:tgtEl>
                                        <p:attrNameLst>
                                          <p:attrName>style.visibility</p:attrName>
                                        </p:attrNameLst>
                                      </p:cBhvr>
                                      <p:to>
                                        <p:strVal val="visible"/>
                                      </p:to>
                                    </p:set>
                                    <p:anim calcmode="lin" valueType="num">
                                      <p:cBhvr additive="base">
                                        <p:cTn id="77" dur="500" fill="hold"/>
                                        <p:tgtEl>
                                          <p:spTgt spid="73"/>
                                        </p:tgtEl>
                                        <p:attrNameLst>
                                          <p:attrName>ppt_x</p:attrName>
                                        </p:attrNameLst>
                                      </p:cBhvr>
                                      <p:tavLst>
                                        <p:tav tm="0">
                                          <p:val>
                                            <p:strVal val="#ppt_x"/>
                                          </p:val>
                                        </p:tav>
                                        <p:tav tm="100000">
                                          <p:val>
                                            <p:strVal val="#ppt_x"/>
                                          </p:val>
                                        </p:tav>
                                      </p:tavLst>
                                    </p:anim>
                                    <p:anim calcmode="lin" valueType="num">
                                      <p:cBhvr additive="base">
                                        <p:cTn id="78" dur="500" fill="hold"/>
                                        <p:tgtEl>
                                          <p:spTgt spid="73"/>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67"/>
                                        </p:tgtEl>
                                        <p:attrNameLst>
                                          <p:attrName>style.visibility</p:attrName>
                                        </p:attrNameLst>
                                      </p:cBhvr>
                                      <p:to>
                                        <p:strVal val="visible"/>
                                      </p:to>
                                    </p:set>
                                    <p:anim calcmode="lin" valueType="num">
                                      <p:cBhvr additive="base">
                                        <p:cTn id="81" dur="500" fill="hold"/>
                                        <p:tgtEl>
                                          <p:spTgt spid="67"/>
                                        </p:tgtEl>
                                        <p:attrNameLst>
                                          <p:attrName>ppt_x</p:attrName>
                                        </p:attrNameLst>
                                      </p:cBhvr>
                                      <p:tavLst>
                                        <p:tav tm="0">
                                          <p:val>
                                            <p:strVal val="#ppt_x"/>
                                          </p:val>
                                        </p:tav>
                                        <p:tav tm="100000">
                                          <p:val>
                                            <p:strVal val="#ppt_x"/>
                                          </p:val>
                                        </p:tav>
                                      </p:tavLst>
                                    </p:anim>
                                    <p:anim calcmode="lin" valueType="num">
                                      <p:cBhvr additive="base">
                                        <p:cTn id="82"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84"/>
                                        </p:tgtEl>
                                        <p:attrNameLst>
                                          <p:attrName>style.visibility</p:attrName>
                                        </p:attrNameLst>
                                      </p:cBhvr>
                                      <p:to>
                                        <p:strVal val="visible"/>
                                      </p:to>
                                    </p:set>
                                    <p:anim calcmode="lin" valueType="num">
                                      <p:cBhvr additive="base">
                                        <p:cTn id="87" dur="500" fill="hold"/>
                                        <p:tgtEl>
                                          <p:spTgt spid="84"/>
                                        </p:tgtEl>
                                        <p:attrNameLst>
                                          <p:attrName>ppt_x</p:attrName>
                                        </p:attrNameLst>
                                      </p:cBhvr>
                                      <p:tavLst>
                                        <p:tav tm="0">
                                          <p:val>
                                            <p:strVal val="#ppt_x"/>
                                          </p:val>
                                        </p:tav>
                                        <p:tav tm="100000">
                                          <p:val>
                                            <p:strVal val="#ppt_x"/>
                                          </p:val>
                                        </p:tav>
                                      </p:tavLst>
                                    </p:anim>
                                    <p:anim calcmode="lin" valueType="num">
                                      <p:cBhvr additive="base">
                                        <p:cTn id="88"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86"/>
                                        </p:tgtEl>
                                        <p:attrNameLst>
                                          <p:attrName>style.visibility</p:attrName>
                                        </p:attrNameLst>
                                      </p:cBhvr>
                                      <p:to>
                                        <p:strVal val="visible"/>
                                      </p:to>
                                    </p:set>
                                    <p:anim calcmode="lin" valueType="num">
                                      <p:cBhvr additive="base">
                                        <p:cTn id="93" dur="500" fill="hold"/>
                                        <p:tgtEl>
                                          <p:spTgt spid="86"/>
                                        </p:tgtEl>
                                        <p:attrNameLst>
                                          <p:attrName>ppt_x</p:attrName>
                                        </p:attrNameLst>
                                      </p:cBhvr>
                                      <p:tavLst>
                                        <p:tav tm="0">
                                          <p:val>
                                            <p:strVal val="#ppt_x"/>
                                          </p:val>
                                        </p:tav>
                                        <p:tav tm="100000">
                                          <p:val>
                                            <p:strVal val="#ppt_x"/>
                                          </p:val>
                                        </p:tav>
                                      </p:tavLst>
                                    </p:anim>
                                    <p:anim calcmode="lin" valueType="num">
                                      <p:cBhvr additive="base">
                                        <p:cTn id="94"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66"/>
                                        </p:tgtEl>
                                        <p:attrNameLst>
                                          <p:attrName>style.visibility</p:attrName>
                                        </p:attrNameLst>
                                      </p:cBhvr>
                                      <p:to>
                                        <p:strVal val="visible"/>
                                      </p:to>
                                    </p:set>
                                    <p:anim calcmode="lin" valueType="num">
                                      <p:cBhvr additive="base">
                                        <p:cTn id="99" dur="500" fill="hold"/>
                                        <p:tgtEl>
                                          <p:spTgt spid="66"/>
                                        </p:tgtEl>
                                        <p:attrNameLst>
                                          <p:attrName>ppt_x</p:attrName>
                                        </p:attrNameLst>
                                      </p:cBhvr>
                                      <p:tavLst>
                                        <p:tav tm="0">
                                          <p:val>
                                            <p:strVal val="#ppt_x"/>
                                          </p:val>
                                        </p:tav>
                                        <p:tav tm="100000">
                                          <p:val>
                                            <p:strVal val="#ppt_x"/>
                                          </p:val>
                                        </p:tav>
                                      </p:tavLst>
                                    </p:anim>
                                    <p:anim calcmode="lin" valueType="num">
                                      <p:cBhvr additive="base">
                                        <p:cTn id="100"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68"/>
                                        </p:tgtEl>
                                        <p:attrNameLst>
                                          <p:attrName>style.visibility</p:attrName>
                                        </p:attrNameLst>
                                      </p:cBhvr>
                                      <p:to>
                                        <p:strVal val="visible"/>
                                      </p:to>
                                    </p:set>
                                    <p:anim calcmode="lin" valueType="num">
                                      <p:cBhvr additive="base">
                                        <p:cTn id="105" dur="500" fill="hold"/>
                                        <p:tgtEl>
                                          <p:spTgt spid="68"/>
                                        </p:tgtEl>
                                        <p:attrNameLst>
                                          <p:attrName>ppt_x</p:attrName>
                                        </p:attrNameLst>
                                      </p:cBhvr>
                                      <p:tavLst>
                                        <p:tav tm="0">
                                          <p:val>
                                            <p:strVal val="#ppt_x"/>
                                          </p:val>
                                        </p:tav>
                                        <p:tav tm="100000">
                                          <p:val>
                                            <p:strVal val="#ppt_x"/>
                                          </p:val>
                                        </p:tav>
                                      </p:tavLst>
                                    </p:anim>
                                    <p:anim calcmode="lin" valueType="num">
                                      <p:cBhvr additive="base">
                                        <p:cTn id="106"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74"/>
                                        </p:tgtEl>
                                        <p:attrNameLst>
                                          <p:attrName>style.visibility</p:attrName>
                                        </p:attrNameLst>
                                      </p:cBhvr>
                                      <p:to>
                                        <p:strVal val="visible"/>
                                      </p:to>
                                    </p:set>
                                    <p:anim calcmode="lin" valueType="num">
                                      <p:cBhvr additive="base">
                                        <p:cTn id="111" dur="500" fill="hold"/>
                                        <p:tgtEl>
                                          <p:spTgt spid="74"/>
                                        </p:tgtEl>
                                        <p:attrNameLst>
                                          <p:attrName>ppt_x</p:attrName>
                                        </p:attrNameLst>
                                      </p:cBhvr>
                                      <p:tavLst>
                                        <p:tav tm="0">
                                          <p:val>
                                            <p:strVal val="#ppt_x"/>
                                          </p:val>
                                        </p:tav>
                                        <p:tav tm="100000">
                                          <p:val>
                                            <p:strVal val="#ppt_x"/>
                                          </p:val>
                                        </p:tav>
                                      </p:tavLst>
                                    </p:anim>
                                    <p:anim calcmode="lin" valueType="num">
                                      <p:cBhvr additive="base">
                                        <p:cTn id="112"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8" grpId="0" animBg="1"/>
      <p:bldP spid="16" grpId="0" animBg="1"/>
      <p:bldP spid="20" grpId="0" animBg="1"/>
      <p:bldP spid="44" grpId="0" animBg="1"/>
      <p:bldP spid="45" grpId="0" animBg="1"/>
      <p:bldP spid="68" grpId="0" animBg="1"/>
      <p:bldP spid="7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18" name="Text Box 18"/>
          <p:cNvSpPr txBox="1"/>
          <p:nvPr>
            <p:custDataLst>
              <p:tags r:id="rId1"/>
            </p:custDataLst>
          </p:nvPr>
        </p:nvSpPr>
        <p:spPr>
          <a:xfrm>
            <a:off x="876300" y="1426210"/>
            <a:ext cx="10861675" cy="1247140"/>
          </a:xfrm>
          <a:prstGeom prst="rect">
            <a:avLst/>
          </a:prstGeom>
          <a:noFill/>
          <a:ln w="9525">
            <a:noFill/>
          </a:ln>
        </p:spPr>
        <p:txBody>
          <a:bodyPr wrap="square">
            <a:noAutofit/>
          </a:bodyPr>
          <a:lstStyle/>
          <a:p>
            <a:pPr indent="0" fontAlgn="auto">
              <a:lnSpc>
                <a:spcPct val="130000"/>
              </a:lnSpc>
            </a:pPr>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受-OH的影响，碳氧双键不易断，</a:t>
            </a:r>
            <a:r>
              <a:rPr lang="zh-CN" altLang="en-US" sz="2600" b="1">
                <a:solidFill>
                  <a:srgbClr val="C00000"/>
                </a:solidFill>
                <a:latin typeface="Times New Roman Regular" panose="02020603050405020304" charset="0"/>
                <a:ea typeface="微软雅黑" panose="020B0503020204020204" charset="-122"/>
                <a:cs typeface="Times New Roman Regular" panose="02020603050405020304" charset="0"/>
              </a:rPr>
              <a:t>羧酸不能通过催化加氢的方法被还原</a:t>
            </a:r>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，但可以用</a:t>
            </a:r>
            <a:r>
              <a:rPr lang="zh-CN" altLang="en-US" sz="2600" b="1">
                <a:solidFill>
                  <a:srgbClr val="C00000"/>
                </a:solidFill>
                <a:latin typeface="Times New Roman Regular" panose="02020603050405020304" charset="0"/>
                <a:ea typeface="微软雅黑" panose="020B0503020204020204" charset="-122"/>
                <a:cs typeface="Times New Roman Regular" panose="02020603050405020304" charset="0"/>
              </a:rPr>
              <a:t>强还原剂如氢化铝锂</a:t>
            </a:r>
            <a:r>
              <a:rPr lang="en-US" altLang="zh-CN" sz="2600" b="1">
                <a:solidFill>
                  <a:srgbClr val="C00000"/>
                </a:solidFill>
                <a:latin typeface="Times New Roman Regular" panose="02020603050405020304" charset="0"/>
                <a:ea typeface="微软雅黑" panose="020B0503020204020204" charset="-122"/>
                <a:cs typeface="Times New Roman Regular" panose="02020603050405020304" charset="0"/>
              </a:rPr>
              <a:t>(LiAlH</a:t>
            </a:r>
            <a:r>
              <a:rPr lang="en-US" altLang="zh-CN" sz="2600" b="1" baseline="-25000">
                <a:solidFill>
                  <a:srgbClr val="C00000"/>
                </a:solidFill>
                <a:latin typeface="Times New Roman Regular" panose="02020603050405020304" charset="0"/>
                <a:ea typeface="微软雅黑" panose="020B0503020204020204" charset="-122"/>
                <a:cs typeface="Times New Roman Regular" panose="02020603050405020304" charset="0"/>
              </a:rPr>
              <a:t>4</a:t>
            </a:r>
            <a:r>
              <a:rPr lang="en-US" altLang="zh-CN" sz="2600" b="1">
                <a:solidFill>
                  <a:srgbClr val="C00000"/>
                </a:solidFill>
                <a:latin typeface="Times New Roman Regular" panose="02020603050405020304" charset="0"/>
                <a:ea typeface="微软雅黑" panose="020B0503020204020204" charset="-122"/>
                <a:cs typeface="Times New Roman Regular" panose="02020603050405020304" charset="0"/>
              </a:rPr>
              <a:t>)</a:t>
            </a:r>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rPr>
              <a:t>将羧酸还原为醇。</a:t>
            </a:r>
            <a:endPar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endParaRPr>
          </a:p>
        </p:txBody>
      </p:sp>
      <p:grpSp>
        <p:nvGrpSpPr>
          <p:cNvPr id="8" name="组合 7"/>
          <p:cNvGrpSpPr/>
          <p:nvPr>
            <p:custDataLst>
              <p:tags r:id="rId2"/>
            </p:custDataLst>
          </p:nvPr>
        </p:nvGrpSpPr>
        <p:grpSpPr>
          <a:xfrm>
            <a:off x="3209290" y="2541905"/>
            <a:ext cx="4938395" cy="647065"/>
            <a:chOff x="3829" y="3602"/>
            <a:chExt cx="7777" cy="1019"/>
          </a:xfrm>
        </p:grpSpPr>
        <p:sp>
          <p:nvSpPr>
            <p:cNvPr id="30725" name="文本框 30724"/>
            <p:cNvSpPr txBox="1"/>
            <p:nvPr>
              <p:custDataLst>
                <p:tags r:id="rId3"/>
              </p:custDataLst>
            </p:nvPr>
          </p:nvSpPr>
          <p:spPr>
            <a:xfrm>
              <a:off x="3829" y="3799"/>
              <a:ext cx="7777" cy="822"/>
            </a:xfrm>
            <a:prstGeom prst="rect">
              <a:avLst/>
            </a:prstGeom>
            <a:noFill/>
            <a:ln w="9525">
              <a:noFill/>
            </a:ln>
          </p:spPr>
          <p:txBody>
            <a:bodyPr wrap="square" anchor="t">
              <a:spAutoFit/>
            </a:bodyPr>
            <a:lstStyle/>
            <a:p>
              <a:r>
                <a:rPr lang="en-US" altLang="zh-CN" sz="2800" b="1">
                  <a:solidFill>
                    <a:srgbClr val="0F1423"/>
                  </a:solidFill>
                  <a:latin typeface="Times New Roman Regular" panose="02020603050405020304" charset="0"/>
                  <a:ea typeface="微软雅黑" panose="020B0503020204020204" charset="-122"/>
                  <a:cs typeface="Times New Roman Regular" panose="02020603050405020304" charset="0"/>
                </a:rPr>
                <a:t>RCOOH              RCH</a:t>
              </a:r>
              <a:r>
                <a:rPr lang="en-US" altLang="zh-CN" sz="2800" b="1" baseline="-25000">
                  <a:solidFill>
                    <a:srgbClr val="0F1423"/>
                  </a:solidFill>
                  <a:latin typeface="Times New Roman Regular" panose="02020603050405020304" charset="0"/>
                  <a:ea typeface="微软雅黑" panose="020B0503020204020204" charset="-122"/>
                  <a:cs typeface="Times New Roman Regular" panose="02020603050405020304" charset="0"/>
                </a:rPr>
                <a:t>2</a:t>
              </a:r>
              <a:r>
                <a:rPr lang="en-US" altLang="zh-CN" sz="2800" b="1">
                  <a:solidFill>
                    <a:srgbClr val="0F1423"/>
                  </a:solidFill>
                  <a:latin typeface="Times New Roman Regular" panose="02020603050405020304" charset="0"/>
                  <a:ea typeface="微软雅黑" panose="020B0503020204020204" charset="-122"/>
                  <a:cs typeface="Times New Roman Regular" panose="02020603050405020304" charset="0"/>
                </a:rPr>
                <a:t>OH</a:t>
              </a:r>
              <a:endParaRPr lang="en-US" altLang="zh-CN" sz="2800" b="1">
                <a:solidFill>
                  <a:srgbClr val="0F1423"/>
                </a:solidFill>
                <a:latin typeface="Times New Roman Regular" panose="02020603050405020304" charset="0"/>
                <a:ea typeface="微软雅黑" panose="020B0503020204020204" charset="-122"/>
                <a:cs typeface="Times New Roman Regular" panose="02020603050405020304" charset="0"/>
              </a:endParaRPr>
            </a:p>
          </p:txBody>
        </p:sp>
        <p:sp>
          <p:nvSpPr>
            <p:cNvPr id="30726" name="直接连接符 30725"/>
            <p:cNvSpPr/>
            <p:nvPr>
              <p:custDataLst>
                <p:tags r:id="rId4"/>
              </p:custDataLst>
            </p:nvPr>
          </p:nvSpPr>
          <p:spPr>
            <a:xfrm>
              <a:off x="6112" y="4258"/>
              <a:ext cx="1908" cy="1"/>
            </a:xfrm>
            <a:prstGeom prst="line">
              <a:avLst/>
            </a:prstGeom>
            <a:ln w="38100" cap="flat" cmpd="sng">
              <a:solidFill>
                <a:srgbClr val="2587FF"/>
              </a:solidFill>
              <a:prstDash val="solid"/>
              <a:miter lim="800000"/>
              <a:headEnd type="none" w="med" len="med"/>
              <a:tailEnd type="stealth" w="lg" len="lg"/>
            </a:ln>
          </p:spPr>
          <p:txBody>
            <a:bodyPr/>
            <a:lstStyle/>
            <a:p/>
          </p:txBody>
        </p:sp>
        <p:sp>
          <p:nvSpPr>
            <p:cNvPr id="9" name="文本框 8"/>
            <p:cNvSpPr txBox="1"/>
            <p:nvPr>
              <p:custDataLst>
                <p:tags r:id="rId5"/>
              </p:custDataLst>
            </p:nvPr>
          </p:nvSpPr>
          <p:spPr>
            <a:xfrm>
              <a:off x="6094" y="3602"/>
              <a:ext cx="1750" cy="725"/>
            </a:xfrm>
            <a:prstGeom prst="rect">
              <a:avLst/>
            </a:prstGeom>
            <a:noFill/>
          </p:spPr>
          <p:txBody>
            <a:bodyPr wrap="none" rtlCol="0">
              <a:spAutoFit/>
            </a:bodyPr>
            <a:lstStyle/>
            <a:p>
              <a:pPr algn="l"/>
              <a:r>
                <a:rPr lang="en-US" altLang="zh-CN" sz="2400" b="1">
                  <a:solidFill>
                    <a:srgbClr val="2587FF"/>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LiAlH</a:t>
              </a:r>
              <a:r>
                <a:rPr lang="en-US" altLang="zh-CN" sz="2400" b="1" baseline="-25000">
                  <a:solidFill>
                    <a:srgbClr val="2587FF"/>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4</a:t>
              </a:r>
              <a:endParaRPr lang="en-US" altLang="zh-CN" sz="2400" b="1" baseline="-25000">
                <a:solidFill>
                  <a:srgbClr val="2587FF"/>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endParaRPr>
            </a:p>
          </p:txBody>
        </p:sp>
      </p:grpSp>
      <p:sp>
        <p:nvSpPr>
          <p:cNvPr id="2" name="矩形 1"/>
          <p:cNvSpPr/>
          <p:nvPr>
            <p:custDataLst>
              <p:tags r:id="rId6"/>
            </p:custDataLst>
          </p:nvPr>
        </p:nvSpPr>
        <p:spPr bwMode="auto">
          <a:xfrm>
            <a:off x="478155" y="978535"/>
            <a:ext cx="216408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还原反应</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3" name="文本框 32"/>
          <p:cNvSpPr txBox="1"/>
          <p:nvPr>
            <p:custDataLst>
              <p:tags r:id="rId7"/>
            </p:custDataLst>
          </p:nvPr>
        </p:nvSpPr>
        <p:spPr>
          <a:xfrm>
            <a:off x="875665" y="4029075"/>
            <a:ext cx="10998200" cy="460375"/>
          </a:xfrm>
          <a:prstGeom prst="rect">
            <a:avLst/>
          </a:prstGeom>
          <a:noFill/>
          <a:ln w="9525">
            <a:noFill/>
          </a:ln>
        </p:spPr>
        <p:txBody>
          <a:bodyPr wrap="square" rtlCol="0" anchor="ctr" anchorCtr="0">
            <a:noAutofit/>
          </a:bodyPr>
          <a:lstStyle/>
          <a:p>
            <a:pPr lvl="0" algn="l">
              <a:lnSpc>
                <a:spcPct val="100000"/>
              </a:lnSpc>
              <a:buClrTx/>
              <a:buSzTx/>
              <a:buFontTx/>
            </a:pPr>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mn-ea"/>
              </a:rPr>
              <a:t>羧酸与脱水剂(如五氧化二磷等)共热，2个羧基脱去一分子水形成酸酐。</a:t>
            </a:r>
            <a:endPar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mn-ea"/>
            </a:endParaRPr>
          </a:p>
        </p:txBody>
      </p:sp>
      <p:sp>
        <p:nvSpPr>
          <p:cNvPr id="34" name="矩形 33"/>
          <p:cNvSpPr/>
          <p:nvPr>
            <p:custDataLst>
              <p:tags r:id="rId8"/>
            </p:custDataLst>
          </p:nvPr>
        </p:nvSpPr>
        <p:spPr bwMode="auto">
          <a:xfrm>
            <a:off x="478155" y="3366770"/>
            <a:ext cx="216535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微软雅黑" panose="020B0503020204020204" charset="-122"/>
              </a:rPr>
              <a:t>4</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微软雅黑" panose="020B0503020204020204" charset="-122"/>
              </a:rPr>
              <a:t>、</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微软雅黑" panose="020B0503020204020204" charset="-122"/>
              </a:rPr>
              <a:t>脱水反应</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微软雅黑" panose="020B0503020204020204" charset="-122"/>
            </a:endParaRPr>
          </a:p>
        </p:txBody>
      </p:sp>
      <p:pic>
        <p:nvPicPr>
          <p:cNvPr id="35" name="图片 34"/>
          <p:cNvPicPr>
            <a:picLocks noChangeAspect="1"/>
          </p:cNvPicPr>
          <p:nvPr>
            <p:custDataLst>
              <p:tags r:id="rId9"/>
            </p:custDataLst>
          </p:nvPr>
        </p:nvPicPr>
        <p:blipFill>
          <a:blip r:embed="rId10"/>
          <a:stretch>
            <a:fillRect/>
          </a:stretch>
        </p:blipFill>
        <p:spPr>
          <a:xfrm>
            <a:off x="1363345" y="4489450"/>
            <a:ext cx="6215029" cy="1944000"/>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0418"/>
                                        </p:tgtEl>
                                        <p:attrNameLst>
                                          <p:attrName>style.visibility</p:attrName>
                                        </p:attrNameLst>
                                      </p:cBhvr>
                                      <p:to>
                                        <p:strVal val="visible"/>
                                      </p:to>
                                    </p:set>
                                    <p:animEffect transition="in" filter="blinds(horizontal)">
                                      <p:cBhvr>
                                        <p:cTn id="7" dur="500"/>
                                        <p:tgtEl>
                                          <p:spTgt spid="23041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p:tgtEl>
                                          <p:spTgt spid="8"/>
                                        </p:tgtEl>
                                        <p:attrNameLst>
                                          <p:attrName>ppt_y</p:attrName>
                                        </p:attrNameLst>
                                      </p:cBhvr>
                                      <p:tavLst>
                                        <p:tav tm="0">
                                          <p:val>
                                            <p:strVal val="#ppt_y+#ppt_h*1.125000"/>
                                          </p:val>
                                        </p:tav>
                                        <p:tav tm="100000">
                                          <p:val>
                                            <p:strVal val="#ppt_y"/>
                                          </p:val>
                                        </p:tav>
                                      </p:tavLst>
                                    </p:anim>
                                    <p:animEffect transition="in" filter="wipe(up)">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500" fill="hold"/>
                                        <p:tgtEl>
                                          <p:spTgt spid="34"/>
                                        </p:tgtEl>
                                        <p:attrNameLst>
                                          <p:attrName>ppt_x</p:attrName>
                                        </p:attrNameLst>
                                      </p:cBhvr>
                                      <p:tavLst>
                                        <p:tav tm="0">
                                          <p:val>
                                            <p:strVal val="#ppt_x"/>
                                          </p:val>
                                        </p:tav>
                                        <p:tav tm="100000">
                                          <p:val>
                                            <p:strVal val="#ppt_x"/>
                                          </p:val>
                                        </p:tav>
                                      </p:tavLst>
                                    </p:anim>
                                    <p:anim calcmode="lin" valueType="num">
                                      <p:cBhvr additive="base">
                                        <p:cTn id="1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ppt_x"/>
                                          </p:val>
                                        </p:tav>
                                        <p:tav tm="100000">
                                          <p:val>
                                            <p:strVal val="#ppt_x"/>
                                          </p:val>
                                        </p:tav>
                                      </p:tavLst>
                                    </p:anim>
                                    <p:anim calcmode="lin" valueType="num">
                                      <p:cBhvr additive="base">
                                        <p:cTn id="2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 calcmode="lin" valueType="num">
                                      <p:cBhvr additive="base">
                                        <p:cTn id="30" dur="500" fill="hold"/>
                                        <p:tgtEl>
                                          <p:spTgt spid="35"/>
                                        </p:tgtEl>
                                        <p:attrNameLst>
                                          <p:attrName>ppt_x</p:attrName>
                                        </p:attrNameLst>
                                      </p:cBhvr>
                                      <p:tavLst>
                                        <p:tav tm="0">
                                          <p:val>
                                            <p:strVal val="#ppt_x"/>
                                          </p:val>
                                        </p:tav>
                                        <p:tav tm="100000">
                                          <p:val>
                                            <p:strVal val="#ppt_x"/>
                                          </p:val>
                                        </p:tav>
                                      </p:tavLst>
                                    </p:anim>
                                    <p:anim calcmode="lin" valueType="num">
                                      <p:cBhvr additive="base">
                                        <p:cTn id="3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18" grpId="0"/>
      <p:bldP spid="34" grpId="0" bldLvl="0" animBg="1"/>
      <p:bldP spid="3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1364615" y="2023745"/>
            <a:ext cx="8661400" cy="1207135"/>
            <a:chOff x="3380" y="6227"/>
            <a:chExt cx="13640" cy="1901"/>
          </a:xfrm>
        </p:grpSpPr>
        <p:sp>
          <p:nvSpPr>
            <p:cNvPr id="14" name="矩形 13"/>
            <p:cNvSpPr/>
            <p:nvPr>
              <p:custDataLst>
                <p:tags r:id="rId2"/>
              </p:custDataLst>
            </p:nvPr>
          </p:nvSpPr>
          <p:spPr>
            <a:xfrm>
              <a:off x="3380" y="6471"/>
              <a:ext cx="13640" cy="822"/>
            </a:xfrm>
            <a:prstGeom prst="rect">
              <a:avLst/>
            </a:prstGeom>
          </p:spPr>
          <p:txBody>
            <a:bodyPr wrap="square">
              <a:spAutoFit/>
            </a:bodyPr>
            <a:lstStyle/>
            <a:p>
              <a:pPr lvl="0" indent="0" eaLnBrk="0" fontAlgn="base" hangingPunct="0">
                <a:spcBef>
                  <a:spcPct val="0"/>
                </a:spcBef>
                <a:spcAft>
                  <a:spcPct val="0"/>
                </a:spcAft>
                <a:tabLst>
                  <a:tab pos="2667000" algn="l"/>
                </a:tabLst>
              </a:pP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R</a:t>
              </a:r>
              <a:r>
                <a:rPr lang="en-US" altLang="zh-CN" sz="2800" b="1" smtClean="0">
                  <a:solidFill>
                    <a:srgbClr val="C00000"/>
                  </a:solidFill>
                  <a:latin typeface="Times New Roman Regular" panose="02020603050405020304" charset="0"/>
                  <a:ea typeface="微软雅黑" panose="020B0503020204020204" charset="-122"/>
                  <a:cs typeface="Times New Roman Regular" panose="02020603050405020304" charset="0"/>
                </a:rPr>
                <a:t>CH</a:t>
              </a:r>
              <a:r>
                <a:rPr lang="en-US" altLang="zh-CN" sz="2800" b="1" baseline="-25000" smtClean="0">
                  <a:solidFill>
                    <a:srgbClr val="C00000"/>
                  </a:solidFill>
                  <a:latin typeface="Times New Roman Regular" panose="02020603050405020304" charset="0"/>
                  <a:ea typeface="微软雅黑" panose="020B0503020204020204" charset="-122"/>
                  <a:cs typeface="Times New Roman Regular" panose="02020603050405020304" charset="0"/>
                </a:rPr>
                <a:t>2</a:t>
              </a: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COOH </a:t>
              </a:r>
              <a:r>
                <a:rPr lang="zh-CN" altLang="en-US"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a:t>
              </a: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 </a:t>
              </a:r>
              <a:r>
                <a:rPr lang="en-US" altLang="zh-CN" sz="2800" b="1" smtClean="0">
                  <a:solidFill>
                    <a:schemeClr val="tx1"/>
                  </a:solidFill>
                  <a:latin typeface="Times New Roman Regular" panose="02020603050405020304" charset="0"/>
                  <a:ea typeface="微软雅黑" panose="020B0503020204020204" charset="-122"/>
                  <a:cs typeface="Times New Roman Regular" panose="02020603050405020304" charset="0"/>
                </a:rPr>
                <a:t>Cl</a:t>
              </a:r>
              <a:r>
                <a:rPr lang="en-US" altLang="zh-CN" sz="2800" b="1" baseline="-25000" smtClean="0">
                  <a:solidFill>
                    <a:schemeClr val="tx1"/>
                  </a:solidFill>
                  <a:latin typeface="Times New Roman Regular" panose="02020603050405020304" charset="0"/>
                  <a:ea typeface="微软雅黑" panose="020B0503020204020204" charset="-122"/>
                  <a:cs typeface="Times New Roman Regular" panose="02020603050405020304" charset="0"/>
                </a:rPr>
                <a:t>2</a:t>
              </a:r>
              <a:r>
                <a:rPr lang="en-US" altLang="zh-CN" sz="2800" b="1" baseline="-30000" smtClean="0">
                  <a:solidFill>
                    <a:schemeClr val="tx1"/>
                  </a:solidFill>
                  <a:latin typeface="Times New Roman Regular" panose="02020603050405020304" charset="0"/>
                  <a:ea typeface="微软雅黑" panose="020B0503020204020204" charset="-122"/>
                  <a:cs typeface="Times New Roman Regular" panose="02020603050405020304" charset="0"/>
                </a:rPr>
                <a:t>  </a:t>
              </a:r>
              <a:r>
                <a:rPr lang="en-US" altLang="zh-CN" sz="2800" b="1" baseline="-30000" smtClean="0">
                  <a:solidFill>
                    <a:srgbClr val="FF0000"/>
                  </a:solidFill>
                  <a:latin typeface="Times New Roman Regular" panose="02020603050405020304" charset="0"/>
                  <a:ea typeface="微软雅黑" panose="020B0503020204020204" charset="-122"/>
                  <a:cs typeface="Times New Roman Regular" panose="02020603050405020304" charset="0"/>
                </a:rPr>
                <a:t>                     </a:t>
              </a: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R</a:t>
              </a:r>
              <a:r>
                <a:rPr lang="en-US" altLang="zh-CN" sz="2800" b="1" smtClean="0">
                  <a:solidFill>
                    <a:srgbClr val="C00000"/>
                  </a:solidFill>
                  <a:latin typeface="Times New Roman Regular" panose="02020603050405020304" charset="0"/>
                  <a:ea typeface="微软雅黑" panose="020B0503020204020204" charset="-122"/>
                  <a:cs typeface="Times New Roman Regular" panose="02020603050405020304" charset="0"/>
                </a:rPr>
                <a:t>CH</a:t>
              </a: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COOH </a:t>
              </a:r>
              <a:r>
                <a:rPr lang="zh-CN" altLang="en-US"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a:t>
              </a:r>
              <a:r>
                <a:rPr lang="en-US" altLang="zh-CN" sz="2800" b="1" smtClean="0">
                  <a:solidFill>
                    <a:sysClr val="windowText" lastClr="000000"/>
                  </a:solidFill>
                  <a:latin typeface="Times New Roman Regular" panose="02020603050405020304" charset="0"/>
                  <a:ea typeface="微软雅黑" panose="020B0503020204020204" charset="-122"/>
                  <a:cs typeface="Times New Roman Regular" panose="02020603050405020304" charset="0"/>
                </a:rPr>
                <a:t> </a:t>
              </a:r>
              <a:r>
                <a:rPr lang="en-US" altLang="zh-CN" sz="2800" b="1" err="1" smtClean="0">
                  <a:solidFill>
                    <a:srgbClr val="C00000"/>
                  </a:solidFill>
                  <a:latin typeface="Times New Roman Regular" panose="02020603050405020304" charset="0"/>
                  <a:ea typeface="微软雅黑" panose="020B0503020204020204" charset="-122"/>
                  <a:cs typeface="Times New Roman Regular" panose="02020603050405020304" charset="0"/>
                </a:rPr>
                <a:t>HCl</a:t>
              </a:r>
              <a:endParaRPr lang="en-US" altLang="zh-CN" sz="2800" b="1" err="1" smtClean="0">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grpSp>
          <p:nvGrpSpPr>
            <p:cNvPr id="20" name="组合 19"/>
            <p:cNvGrpSpPr/>
            <p:nvPr>
              <p:custDataLst>
                <p:tags r:id="rId3"/>
              </p:custDataLst>
            </p:nvPr>
          </p:nvGrpSpPr>
          <p:grpSpPr>
            <a:xfrm>
              <a:off x="8015" y="6227"/>
              <a:ext cx="2394" cy="1307"/>
              <a:chOff x="6993" y="4909"/>
              <a:chExt cx="2394" cy="1307"/>
            </a:xfrm>
          </p:grpSpPr>
          <p:cxnSp>
            <p:nvCxnSpPr>
              <p:cNvPr id="22" name="直接箭头连接符 21"/>
              <p:cNvCxnSpPr/>
              <p:nvPr>
                <p:custDataLst>
                  <p:tags r:id="rId4"/>
                </p:custDataLst>
              </p:nvPr>
            </p:nvCxnSpPr>
            <p:spPr>
              <a:xfrm>
                <a:off x="7483" y="5611"/>
                <a:ext cx="1572" cy="3"/>
              </a:xfrm>
              <a:prstGeom prst="straightConnector1">
                <a:avLst/>
              </a:prstGeom>
              <a:ln w="28575">
                <a:solidFill>
                  <a:sysClr val="windowText" lastClr="000000"/>
                </a:solidFill>
                <a:tailEnd type="arrow"/>
              </a:ln>
            </p:spPr>
            <p:style>
              <a:lnRef idx="1">
                <a:srgbClr val="6096E6"/>
              </a:lnRef>
              <a:fillRef idx="0">
                <a:srgbClr val="6096E6"/>
              </a:fillRef>
              <a:effectRef idx="0">
                <a:srgbClr val="6096E6"/>
              </a:effectRef>
              <a:fontRef idx="minor">
                <a:sysClr val="windowText" lastClr="000000"/>
              </a:fontRef>
            </p:style>
          </p:cxnSp>
          <p:sp>
            <p:nvSpPr>
              <p:cNvPr id="29" name="矩形 28"/>
              <p:cNvSpPr/>
              <p:nvPr>
                <p:custDataLst>
                  <p:tags r:id="rId5"/>
                </p:custDataLst>
              </p:nvPr>
            </p:nvSpPr>
            <p:spPr>
              <a:xfrm>
                <a:off x="6993" y="4909"/>
                <a:ext cx="2394" cy="1307"/>
              </a:xfrm>
              <a:prstGeom prst="rect">
                <a:avLst/>
              </a:prstGeom>
            </p:spPr>
            <p:txBody>
              <a:bodyPr wrap="square">
                <a:spAutoFit/>
              </a:bodyPr>
              <a:lstStyle/>
              <a:p>
                <a:pPr algn="ctr"/>
                <a:r>
                  <a:rPr lang="zh-CN" altLang="en-US" sz="2400" b="1" smtClean="0">
                    <a:solidFill>
                      <a:sysClr val="windowText" lastClr="000000"/>
                    </a:solidFill>
                    <a:latin typeface="Times New Roman Regular" panose="02020603050405020304" charset="0"/>
                    <a:ea typeface="微软雅黑" panose="020B0503020204020204" charset="-122"/>
                  </a:rPr>
                  <a:t>催化剂</a:t>
                </a:r>
                <a:endParaRPr lang="zh-CN" altLang="en-US" sz="2400" b="1" smtClean="0">
                  <a:solidFill>
                    <a:sysClr val="windowText" lastClr="000000"/>
                  </a:solidFill>
                  <a:latin typeface="Times New Roman Regular" panose="02020603050405020304" charset="0"/>
                  <a:ea typeface="微软雅黑" panose="020B0503020204020204" charset="-122"/>
                </a:endParaRPr>
              </a:p>
              <a:p>
                <a:pPr algn="ctr"/>
                <a:r>
                  <a:rPr lang="zh-CN" altLang="en-US" sz="2400" b="1" smtClean="0">
                    <a:latin typeface="汉仪书魂体简" panose="02010600000101010101" charset="-122"/>
                    <a:ea typeface="汉仪书魂体简" panose="02010600000101010101" charset="-122"/>
                    <a:cs typeface="Times New Roman" panose="02020603050405020304" pitchFamily="18" charset="0"/>
                    <a:sym typeface="微软雅黑" panose="020B0503020204020204" charset="-122"/>
                  </a:rPr>
                  <a:t>△</a:t>
                </a:r>
                <a:endParaRPr lang="zh-CN" altLang="en-US" sz="2400" b="1" smtClean="0">
                  <a:solidFill>
                    <a:sysClr val="windowText" lastClr="000000"/>
                  </a:solidFill>
                  <a:latin typeface="汉仪书魂体简" panose="02010600000101010101" charset="-122"/>
                  <a:ea typeface="汉仪书魂体简" panose="02010600000101010101" charset="-122"/>
                  <a:cs typeface="Times New Roman" panose="02020603050405020304" pitchFamily="18" charset="0"/>
                  <a:sym typeface="微软雅黑" panose="020B0503020204020204" charset="-122"/>
                </a:endParaRPr>
              </a:p>
            </p:txBody>
          </p:sp>
        </p:grpSp>
        <p:grpSp>
          <p:nvGrpSpPr>
            <p:cNvPr id="23" name="组合 22"/>
            <p:cNvGrpSpPr/>
            <p:nvPr>
              <p:custDataLst>
                <p:tags r:id="rId6"/>
              </p:custDataLst>
            </p:nvPr>
          </p:nvGrpSpPr>
          <p:grpSpPr>
            <a:xfrm>
              <a:off x="10611" y="6877"/>
              <a:ext cx="970" cy="1251"/>
              <a:chOff x="10611" y="6997"/>
              <a:chExt cx="970" cy="1251"/>
            </a:xfrm>
          </p:grpSpPr>
          <p:sp>
            <p:nvSpPr>
              <p:cNvPr id="31" name="矩形 30"/>
              <p:cNvSpPr/>
              <p:nvPr>
                <p:custDataLst>
                  <p:tags r:id="rId7"/>
                </p:custDataLst>
              </p:nvPr>
            </p:nvSpPr>
            <p:spPr>
              <a:xfrm>
                <a:off x="10611" y="7523"/>
                <a:ext cx="768" cy="725"/>
              </a:xfrm>
              <a:prstGeom prst="rect">
                <a:avLst/>
              </a:prstGeom>
            </p:spPr>
            <p:txBody>
              <a:bodyPr wrap="none">
                <a:spAutoFit/>
              </a:bodyPr>
              <a:lstStyle/>
              <a:p>
                <a:r>
                  <a:rPr lang="en-US" altLang="zh-CN" sz="2400" b="1" smtClean="0">
                    <a:solidFill>
                      <a:srgbClr val="C00000"/>
                    </a:solidFill>
                    <a:latin typeface="Times New Roman Regular" panose="02020603050405020304" charset="0"/>
                    <a:ea typeface="微软雅黑" panose="020B0503020204020204" charset="-122"/>
                    <a:cs typeface="Times New Roman Regular" panose="02020603050405020304" charset="0"/>
                  </a:rPr>
                  <a:t>Cl</a:t>
                </a:r>
                <a:endParaRPr lang="en-US" altLang="zh-CN" sz="2400" b="1" smtClean="0">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sp>
            <p:nvSpPr>
              <p:cNvPr id="32" name="矩形 31"/>
              <p:cNvSpPr/>
              <p:nvPr>
                <p:custDataLst>
                  <p:tags r:id="rId8"/>
                </p:custDataLst>
              </p:nvPr>
            </p:nvSpPr>
            <p:spPr>
              <a:xfrm>
                <a:off x="10763" y="6997"/>
                <a:ext cx="818" cy="698"/>
              </a:xfrm>
              <a:prstGeom prst="rect">
                <a:avLst/>
              </a:prstGeom>
            </p:spPr>
            <p:txBody>
              <a:bodyPr wrap="none">
                <a:noAutofit/>
              </a:bodyPr>
              <a:lstStyle/>
              <a:p>
                <a:r>
                  <a:rPr lang="en-US" altLang="zh-CN" sz="2400" b="1" smtClean="0">
                    <a:solidFill>
                      <a:srgbClr val="C00000"/>
                    </a:solidFill>
                    <a:latin typeface="Times New Roman Regular" panose="02020603050405020304" charset="0"/>
                    <a:ea typeface="微软雅黑" panose="020B0503020204020204" charset="-122"/>
                    <a:cs typeface="Times New Roman Regular" panose="02020603050405020304" charset="0"/>
                  </a:rPr>
                  <a:t>|</a:t>
                </a:r>
                <a:endParaRPr lang="en-US" altLang="zh-CN" sz="2400" b="1" smtClean="0">
                  <a:solidFill>
                    <a:srgbClr val="C00000"/>
                  </a:solidFill>
                  <a:latin typeface="Times New Roman Regular" panose="02020603050405020304" charset="0"/>
                  <a:ea typeface="微软雅黑" panose="020B0503020204020204" charset="-122"/>
                  <a:cs typeface="Times New Roman Regular" panose="02020603050405020304" charset="0"/>
                </a:endParaRPr>
              </a:p>
            </p:txBody>
          </p:sp>
        </p:grpSp>
      </p:grpSp>
      <p:sp>
        <p:nvSpPr>
          <p:cNvPr id="24" name="文本框 23"/>
          <p:cNvSpPr txBox="1"/>
          <p:nvPr>
            <p:custDataLst>
              <p:tags r:id="rId9"/>
            </p:custDataLst>
          </p:nvPr>
        </p:nvSpPr>
        <p:spPr>
          <a:xfrm>
            <a:off x="887730" y="1590040"/>
            <a:ext cx="8975090" cy="491490"/>
          </a:xfrm>
          <a:prstGeom prst="rect">
            <a:avLst/>
          </a:prstGeom>
          <a:noFill/>
        </p:spPr>
        <p:txBody>
          <a:bodyPr wrap="square" rtlCol="0" anchor="t">
            <a:spAutoFit/>
          </a:bodyPr>
          <a:lstStyle/>
          <a:p>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受</a:t>
            </a:r>
            <a:r>
              <a:rPr lang="en-US" altLang="zh-CN"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-COOH</a:t>
            </a:r>
            <a:r>
              <a:rPr lang="zh-CN" altLang="en-US" sz="2600" b="1">
                <a:solidFill>
                  <a:sysClr val="windowText" lastClr="0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影响—</a:t>
            </a:r>
            <a:r>
              <a:rPr lang="en-US" altLang="zh-CN" sz="2600" b="1">
                <a:solidFill>
                  <a:srgbClr val="C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α-H活性增强，能发生α-H的取代反应</a:t>
            </a:r>
            <a:endParaRPr lang="en-US" altLang="zh-CN" sz="2600" b="1">
              <a:solidFill>
                <a:srgbClr val="C00000"/>
              </a:solidFill>
              <a:latin typeface="Times New Roman Regular" panose="02020603050405020304" charset="0"/>
              <a:ea typeface="微软雅黑" panose="020B0503020204020204" charset="-122"/>
              <a:cs typeface="Times New Roman Regular" panose="02020603050405020304" charset="0"/>
              <a:sym typeface="微软雅黑" panose="020B0503020204020204" charset="-122"/>
            </a:endParaRPr>
          </a:p>
        </p:txBody>
      </p:sp>
      <p:sp>
        <p:nvSpPr>
          <p:cNvPr id="4" name="矩形 3"/>
          <p:cNvSpPr/>
          <p:nvPr>
            <p:custDataLst>
              <p:tags r:id="rId10"/>
            </p:custDataLst>
          </p:nvPr>
        </p:nvSpPr>
        <p:spPr bwMode="auto">
          <a:xfrm>
            <a:off x="542925" y="1004570"/>
            <a:ext cx="216408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5、</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取代反应</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6" name="矩形 5"/>
          <p:cNvSpPr/>
          <p:nvPr>
            <p:custDataLst>
              <p:tags r:id="rId11"/>
            </p:custDataLst>
          </p:nvPr>
        </p:nvSpPr>
        <p:spPr bwMode="auto">
          <a:xfrm>
            <a:off x="542925" y="2872105"/>
            <a:ext cx="216408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6</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脱羧</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反应</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33" name="文本框 32"/>
          <p:cNvSpPr txBox="1"/>
          <p:nvPr>
            <p:custDataLst>
              <p:tags r:id="rId12"/>
            </p:custDataLst>
          </p:nvPr>
        </p:nvSpPr>
        <p:spPr>
          <a:xfrm>
            <a:off x="438468" y="3547993"/>
            <a:ext cx="11522075" cy="1050290"/>
          </a:xfrm>
          <a:prstGeom prst="rect">
            <a:avLst/>
          </a:prstGeom>
          <a:noFill/>
        </p:spPr>
        <p:txBody>
          <a:bodyPr wrap="square">
            <a:spAutoFit/>
          </a:bodyPr>
          <a:lstStyle/>
          <a:p>
            <a:pPr indent="457200" algn="just">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不同的羧酸失去羧基的难易并不相同，除甲酸外，乙酸的同系物直接加热都不容易脱去羧基</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通过失去 </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CO</a:t>
            </a:r>
            <a:r>
              <a:rPr lang="en-US" altLang="zh-CN" sz="2600" b="1"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，但在特殊条件下也可以发生</a:t>
            </a:r>
            <a:r>
              <a:rPr lang="zh-CN" altLang="en-US" sz="2600" b="1">
                <a:solidFill>
                  <a:srgbClr val="C00000"/>
                </a:solidFill>
                <a:latin typeface="Times New Roman" panose="02020603050405020304" pitchFamily="18" charset="0"/>
                <a:ea typeface="微软雅黑" panose="020B0503020204020204" charset="-122"/>
                <a:cs typeface="Times New Roman" panose="02020603050405020304" pitchFamily="18" charset="0"/>
                <a:sym typeface="+mn-lt"/>
              </a:rPr>
              <a:t>脱羧反应</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35" name="组合 34"/>
          <p:cNvGrpSpPr/>
          <p:nvPr>
            <p:custDataLst>
              <p:tags r:id="rId13"/>
            </p:custDataLst>
          </p:nvPr>
        </p:nvGrpSpPr>
        <p:grpSpPr>
          <a:xfrm>
            <a:off x="1949067" y="4568991"/>
            <a:ext cx="6176142" cy="696074"/>
            <a:chOff x="448890" y="2405546"/>
            <a:chExt cx="6176142" cy="696074"/>
          </a:xfrm>
        </p:grpSpPr>
        <p:sp>
          <p:nvSpPr>
            <p:cNvPr id="36" name="文本框 35"/>
            <p:cNvSpPr txBox="1"/>
            <p:nvPr>
              <p:custDataLst>
                <p:tags r:id="rId14"/>
              </p:custDataLst>
            </p:nvPr>
          </p:nvSpPr>
          <p:spPr>
            <a:xfrm>
              <a:off x="448890" y="2587980"/>
              <a:ext cx="2988319" cy="497765"/>
            </a:xfrm>
            <a:prstGeom prst="rect">
              <a:avLst/>
            </a:prstGeom>
            <a:noFill/>
          </p:spPr>
          <p:txBody>
            <a:bodyPr wrap="none">
              <a:spAutoFit/>
            </a:bodyPr>
            <a:lstStyle/>
            <a:p>
              <a:pPr algn="just">
                <a:lnSpc>
                  <a:spcPct val="120000"/>
                </a:lnSpc>
              </a:pPr>
              <a:r>
                <a:rPr lang="en-US" altLang="zh-CN" sz="2400" b="1">
                  <a:latin typeface="Times New Roman Regular" panose="02020603050405020304" charset="0"/>
                  <a:cs typeface="Times New Roman Regular" panose="02020603050405020304" charset="0"/>
                  <a:sym typeface="+mn-lt"/>
                </a:rPr>
                <a:t>CH</a:t>
              </a:r>
              <a:r>
                <a:rPr lang="en-US" altLang="zh-CN" sz="2400" b="1" baseline="-25000">
                  <a:latin typeface="Times New Roman Regular" panose="02020603050405020304" charset="0"/>
                  <a:cs typeface="Times New Roman Regular" panose="02020603050405020304" charset="0"/>
                  <a:sym typeface="+mn-lt"/>
                </a:rPr>
                <a:t>3</a:t>
              </a:r>
              <a:r>
                <a:rPr lang="en-US" altLang="zh-CN" sz="2400" b="1">
                  <a:latin typeface="Times New Roman Regular" panose="02020603050405020304" charset="0"/>
                  <a:cs typeface="Times New Roman Regular" panose="02020603050405020304" charset="0"/>
                  <a:sym typeface="+mn-lt"/>
                </a:rPr>
                <a:t>COONa</a:t>
              </a:r>
              <a:r>
                <a:rPr lang="zh-CN" altLang="en-US" sz="2400" b="1">
                  <a:latin typeface="Times New Roman Regular" panose="02020603050405020304" charset="0"/>
                  <a:cs typeface="Times New Roman Regular" panose="02020603050405020304" charset="0"/>
                  <a:sym typeface="+mn-lt"/>
                </a:rPr>
                <a:t>＋</a:t>
              </a:r>
              <a:r>
                <a:rPr lang="en-US" altLang="zh-CN" sz="2400" b="1">
                  <a:latin typeface="Times New Roman Regular" panose="02020603050405020304" charset="0"/>
                  <a:cs typeface="Times New Roman Regular" panose="02020603050405020304" charset="0"/>
                  <a:sym typeface="+mn-lt"/>
                </a:rPr>
                <a:t>NaOH</a:t>
              </a:r>
              <a:endParaRPr lang="zh-CN" altLang="en-US" sz="2400" b="1">
                <a:latin typeface="Times New Roman Regular" panose="02020603050405020304" charset="0"/>
                <a:cs typeface="Times New Roman Regular" panose="02020603050405020304" charset="0"/>
                <a:sym typeface="+mn-lt"/>
              </a:endParaRPr>
            </a:p>
          </p:txBody>
        </p:sp>
        <p:grpSp>
          <p:nvGrpSpPr>
            <p:cNvPr id="37" name="组合 36"/>
            <p:cNvGrpSpPr/>
            <p:nvPr>
              <p:custDataLst>
                <p:tags r:id="rId15"/>
              </p:custDataLst>
            </p:nvPr>
          </p:nvGrpSpPr>
          <p:grpSpPr>
            <a:xfrm>
              <a:off x="3489325" y="2405546"/>
              <a:ext cx="943429" cy="497765"/>
              <a:chOff x="3860800" y="3377096"/>
              <a:chExt cx="943429" cy="497765"/>
            </a:xfrm>
          </p:grpSpPr>
          <p:cxnSp>
            <p:nvCxnSpPr>
              <p:cNvPr id="38" name="直接箭头连接符 37"/>
              <p:cNvCxnSpPr/>
              <p:nvPr>
                <p:custDataLst>
                  <p:tags r:id="rId16"/>
                </p:custDataLst>
              </p:nvPr>
            </p:nvCxnSpPr>
            <p:spPr>
              <a:xfrm>
                <a:off x="3860800" y="3846286"/>
                <a:ext cx="943429" cy="0"/>
              </a:xfrm>
              <a:prstGeom prst="straightConnector1">
                <a:avLst/>
              </a:prstGeom>
              <a:ln w="28575" cap="rnd">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文本框 38"/>
              <p:cNvSpPr txBox="1"/>
              <p:nvPr>
                <p:custDataLst>
                  <p:tags r:id="rId17"/>
                </p:custDataLst>
              </p:nvPr>
            </p:nvSpPr>
            <p:spPr>
              <a:xfrm>
                <a:off x="3913832" y="3377096"/>
                <a:ext cx="800219" cy="497765"/>
              </a:xfrm>
              <a:prstGeom prst="rect">
                <a:avLst/>
              </a:prstGeom>
              <a:noFill/>
            </p:spPr>
            <p:txBody>
              <a:bodyPr wrap="none">
                <a:spAutoFit/>
              </a:bodyPr>
              <a:lstStyle/>
              <a:p>
                <a:pPr algn="just">
                  <a:lnSpc>
                    <a:spcPct val="120000"/>
                  </a:lnSpc>
                </a:pPr>
                <a:r>
                  <a:rPr lang="zh-CN" altLang="en-US" sz="2400" b="1">
                    <a:latin typeface="Times New Roman Regular" panose="02020603050405020304" charset="0"/>
                    <a:cs typeface="+mn-ea"/>
                    <a:sym typeface="+mn-lt"/>
                  </a:rPr>
                  <a:t>强热</a:t>
                </a:r>
                <a:endParaRPr lang="zh-CN" altLang="en-US" sz="2400" b="1">
                  <a:latin typeface="Times New Roman Regular" panose="02020603050405020304" charset="0"/>
                  <a:cs typeface="+mn-ea"/>
                  <a:sym typeface="+mn-lt"/>
                </a:endParaRPr>
              </a:p>
            </p:txBody>
          </p:sp>
        </p:grpSp>
        <p:sp>
          <p:nvSpPr>
            <p:cNvPr id="40" name="文本框 39"/>
            <p:cNvSpPr txBox="1"/>
            <p:nvPr>
              <p:custDataLst>
                <p:tags r:id="rId18"/>
              </p:custDataLst>
            </p:nvPr>
          </p:nvSpPr>
          <p:spPr>
            <a:xfrm>
              <a:off x="4370889" y="2603855"/>
              <a:ext cx="2254143" cy="497765"/>
            </a:xfrm>
            <a:prstGeom prst="rect">
              <a:avLst/>
            </a:prstGeom>
            <a:noFill/>
          </p:spPr>
          <p:txBody>
            <a:bodyPr wrap="none">
              <a:spAutoFit/>
            </a:bodyPr>
            <a:lstStyle/>
            <a:p>
              <a:pPr algn="just">
                <a:lnSpc>
                  <a:spcPct val="120000"/>
                </a:lnSpc>
              </a:pPr>
              <a:r>
                <a:rPr lang="en-US" altLang="zh-CN" sz="2400" b="1">
                  <a:latin typeface="Times New Roman Regular" panose="02020603050405020304" charset="0"/>
                  <a:cs typeface="Times New Roman Regular" panose="02020603050405020304" charset="0"/>
                  <a:sym typeface="+mn-lt"/>
                </a:rPr>
                <a:t>CH</a:t>
              </a:r>
              <a:r>
                <a:rPr lang="en-US" altLang="zh-CN" sz="2400" b="1" baseline="-25000">
                  <a:latin typeface="Times New Roman Regular" panose="02020603050405020304" charset="0"/>
                  <a:cs typeface="Times New Roman Regular" panose="02020603050405020304" charset="0"/>
                  <a:sym typeface="+mn-lt"/>
                </a:rPr>
                <a:t>4</a:t>
              </a:r>
              <a:r>
                <a:rPr lang="en-US" altLang="zh-CN" sz="2400" b="1">
                  <a:latin typeface="Times New Roman Regular" panose="02020603050405020304" charset="0"/>
                  <a:cs typeface="Times New Roman Regular" panose="02020603050405020304" charset="0"/>
                  <a:sym typeface="+mn-lt"/>
                </a:rPr>
                <a:t>↑</a:t>
              </a:r>
              <a:r>
                <a:rPr lang="zh-CN" altLang="en-US" sz="2400" b="1">
                  <a:latin typeface="Times New Roman Regular" panose="02020603050405020304" charset="0"/>
                  <a:cs typeface="Times New Roman Regular" panose="02020603050405020304" charset="0"/>
                  <a:sym typeface="+mn-lt"/>
                </a:rPr>
                <a:t>＋</a:t>
              </a:r>
              <a:r>
                <a:rPr lang="en-US" altLang="zh-CN" sz="2400" b="1">
                  <a:latin typeface="Times New Roman Regular" panose="02020603050405020304" charset="0"/>
                  <a:cs typeface="Times New Roman Regular" panose="02020603050405020304" charset="0"/>
                  <a:sym typeface="+mn-lt"/>
                </a:rPr>
                <a:t>Na</a:t>
              </a:r>
              <a:r>
                <a:rPr lang="en-US" altLang="zh-CN" sz="2400" b="1" baseline="-25000">
                  <a:latin typeface="Times New Roman Regular" panose="02020603050405020304" charset="0"/>
                  <a:cs typeface="Times New Roman Regular" panose="02020603050405020304" charset="0"/>
                  <a:sym typeface="+mn-lt"/>
                </a:rPr>
                <a:t>2</a:t>
              </a:r>
              <a:r>
                <a:rPr lang="en-US" altLang="zh-CN" sz="2400" b="1">
                  <a:latin typeface="Times New Roman Regular" panose="02020603050405020304" charset="0"/>
                  <a:cs typeface="Times New Roman Regular" panose="02020603050405020304" charset="0"/>
                  <a:sym typeface="+mn-lt"/>
                </a:rPr>
                <a:t>CO</a:t>
              </a:r>
              <a:r>
                <a:rPr lang="en-US" altLang="zh-CN" sz="2400" b="1" baseline="-25000">
                  <a:latin typeface="Times New Roman Regular" panose="02020603050405020304" charset="0"/>
                  <a:cs typeface="Times New Roman Regular" panose="02020603050405020304" charset="0"/>
                  <a:sym typeface="+mn-lt"/>
                </a:rPr>
                <a:t>3</a:t>
              </a:r>
              <a:endParaRPr lang="zh-CN" altLang="en-US" sz="2400" b="1" baseline="-25000">
                <a:latin typeface="Times New Roman Regular" panose="02020603050405020304" charset="0"/>
                <a:cs typeface="Times New Roman Regular" panose="02020603050405020304" charset="0"/>
                <a:sym typeface="+mn-lt"/>
              </a:endParaRPr>
            </a:p>
          </p:txBody>
        </p:sp>
      </p:grpSp>
      <p:grpSp>
        <p:nvGrpSpPr>
          <p:cNvPr id="41" name="组合 40"/>
          <p:cNvGrpSpPr/>
          <p:nvPr>
            <p:custDataLst>
              <p:tags r:id="rId19"/>
            </p:custDataLst>
          </p:nvPr>
        </p:nvGrpSpPr>
        <p:grpSpPr>
          <a:xfrm>
            <a:off x="2104731" y="5585425"/>
            <a:ext cx="6258265" cy="697823"/>
            <a:chOff x="3196839" y="4662971"/>
            <a:chExt cx="6258265" cy="697823"/>
          </a:xfrm>
        </p:grpSpPr>
        <p:sp>
          <p:nvSpPr>
            <p:cNvPr id="42" name="文本框 41"/>
            <p:cNvSpPr txBox="1"/>
            <p:nvPr>
              <p:custDataLst>
                <p:tags r:id="rId20"/>
              </p:custDataLst>
            </p:nvPr>
          </p:nvSpPr>
          <p:spPr>
            <a:xfrm>
              <a:off x="3196839" y="4845512"/>
              <a:ext cx="2627642" cy="496867"/>
            </a:xfrm>
            <a:prstGeom prst="rect">
              <a:avLst/>
            </a:prstGeom>
            <a:noFill/>
          </p:spPr>
          <p:txBody>
            <a:bodyPr wrap="none">
              <a:spAutoFit/>
            </a:bodyPr>
            <a:lstStyle/>
            <a:p>
              <a:pPr algn="just">
                <a:lnSpc>
                  <a:spcPct val="120000"/>
                </a:lnSpc>
              </a:pPr>
              <a:r>
                <a:rPr lang="en-US" altLang="zh-CN" sz="2400" b="1">
                  <a:latin typeface="Times New Roman Regular" panose="02020603050405020304" charset="0"/>
                  <a:cs typeface="Times New Roman Regular" panose="02020603050405020304" charset="0"/>
                  <a:sym typeface="+mn-lt"/>
                </a:rPr>
                <a:t>HOOCCH</a:t>
              </a:r>
              <a:r>
                <a:rPr lang="en-US" altLang="zh-CN" sz="2400" b="1" baseline="-25000">
                  <a:latin typeface="Times New Roman Regular" panose="02020603050405020304" charset="0"/>
                  <a:cs typeface="Times New Roman Regular" panose="02020603050405020304" charset="0"/>
                  <a:sym typeface="+mn-lt"/>
                </a:rPr>
                <a:t>2</a:t>
              </a:r>
              <a:r>
                <a:rPr lang="en-US" altLang="zh-CN" sz="2400" b="1">
                  <a:latin typeface="Times New Roman Regular" panose="02020603050405020304" charset="0"/>
                  <a:cs typeface="Times New Roman Regular" panose="02020603050405020304" charset="0"/>
                  <a:sym typeface="+mn-lt"/>
                </a:rPr>
                <a:t>COOH</a:t>
              </a:r>
              <a:endParaRPr lang="zh-CN" altLang="en-US" sz="2400" b="1">
                <a:latin typeface="Times New Roman Regular" panose="02020603050405020304" charset="0"/>
                <a:cs typeface="Times New Roman Regular" panose="02020603050405020304" charset="0"/>
                <a:sym typeface="+mn-lt"/>
              </a:endParaRPr>
            </a:p>
          </p:txBody>
        </p:sp>
        <p:grpSp>
          <p:nvGrpSpPr>
            <p:cNvPr id="43" name="组合 42"/>
            <p:cNvGrpSpPr/>
            <p:nvPr>
              <p:custDataLst>
                <p:tags r:id="rId21"/>
              </p:custDataLst>
            </p:nvPr>
          </p:nvGrpSpPr>
          <p:grpSpPr>
            <a:xfrm>
              <a:off x="5771822" y="4662971"/>
              <a:ext cx="943429" cy="497765"/>
              <a:chOff x="3860800" y="3377096"/>
              <a:chExt cx="943429" cy="497765"/>
            </a:xfrm>
          </p:grpSpPr>
          <p:cxnSp>
            <p:nvCxnSpPr>
              <p:cNvPr id="44" name="直接箭头连接符 43"/>
              <p:cNvCxnSpPr/>
              <p:nvPr>
                <p:custDataLst>
                  <p:tags r:id="rId22"/>
                </p:custDataLst>
              </p:nvPr>
            </p:nvCxnSpPr>
            <p:spPr>
              <a:xfrm>
                <a:off x="3860800" y="3846286"/>
                <a:ext cx="943429" cy="0"/>
              </a:xfrm>
              <a:prstGeom prst="straightConnector1">
                <a:avLst/>
              </a:prstGeom>
              <a:ln w="28575" cap="rnd">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文本框 44"/>
              <p:cNvSpPr txBox="1"/>
              <p:nvPr>
                <p:custDataLst>
                  <p:tags r:id="rId23"/>
                </p:custDataLst>
              </p:nvPr>
            </p:nvSpPr>
            <p:spPr>
              <a:xfrm>
                <a:off x="3913833" y="3377096"/>
                <a:ext cx="800219" cy="497765"/>
              </a:xfrm>
              <a:prstGeom prst="rect">
                <a:avLst/>
              </a:prstGeom>
              <a:noFill/>
            </p:spPr>
            <p:txBody>
              <a:bodyPr wrap="none">
                <a:spAutoFit/>
              </a:bodyPr>
              <a:lstStyle/>
              <a:p>
                <a:pPr algn="just">
                  <a:lnSpc>
                    <a:spcPct val="120000"/>
                  </a:lnSpc>
                </a:pPr>
                <a:r>
                  <a:rPr lang="zh-CN" altLang="en-US" sz="2400" b="1">
                    <a:latin typeface="Times New Roman Regular" panose="02020603050405020304" charset="0"/>
                    <a:cs typeface="+mn-ea"/>
                    <a:sym typeface="+mn-lt"/>
                  </a:rPr>
                  <a:t>加热</a:t>
                </a:r>
                <a:endParaRPr lang="zh-CN" altLang="en-US" sz="2400" b="1">
                  <a:latin typeface="Times New Roman Regular" panose="02020603050405020304" charset="0"/>
                  <a:cs typeface="+mn-ea"/>
                  <a:sym typeface="+mn-lt"/>
                </a:endParaRPr>
              </a:p>
            </p:txBody>
          </p:sp>
        </p:grpSp>
        <p:sp>
          <p:nvSpPr>
            <p:cNvPr id="46" name="文本框 45"/>
            <p:cNvSpPr txBox="1"/>
            <p:nvPr>
              <p:custDataLst>
                <p:tags r:id="rId24"/>
              </p:custDataLst>
            </p:nvPr>
          </p:nvSpPr>
          <p:spPr>
            <a:xfrm>
              <a:off x="6740899" y="4863029"/>
              <a:ext cx="2714205" cy="497765"/>
            </a:xfrm>
            <a:prstGeom prst="rect">
              <a:avLst/>
            </a:prstGeom>
            <a:noFill/>
          </p:spPr>
          <p:txBody>
            <a:bodyPr wrap="none">
              <a:spAutoFit/>
            </a:bodyPr>
            <a:lstStyle/>
            <a:p>
              <a:pPr algn="just">
                <a:lnSpc>
                  <a:spcPct val="120000"/>
                </a:lnSpc>
              </a:pPr>
              <a:r>
                <a:rPr lang="en-US" altLang="zh-CN" sz="2400" b="1">
                  <a:latin typeface="Times New Roman Regular" panose="02020603050405020304" charset="0"/>
                  <a:cs typeface="Times New Roman Regular" panose="02020603050405020304" charset="0"/>
                  <a:sym typeface="+mn-lt"/>
                </a:rPr>
                <a:t>CH</a:t>
              </a:r>
              <a:r>
                <a:rPr lang="en-US" altLang="zh-CN" sz="2400" b="1" baseline="-25000">
                  <a:latin typeface="Times New Roman Regular" panose="02020603050405020304" charset="0"/>
                  <a:cs typeface="Times New Roman Regular" panose="02020603050405020304" charset="0"/>
                  <a:sym typeface="+mn-lt"/>
                </a:rPr>
                <a:t>3</a:t>
              </a:r>
              <a:r>
                <a:rPr lang="en-US" altLang="zh-CN" sz="2400" b="1">
                  <a:latin typeface="Times New Roman Regular" panose="02020603050405020304" charset="0"/>
                  <a:cs typeface="Times New Roman Regular" panose="02020603050405020304" charset="0"/>
                  <a:sym typeface="+mn-lt"/>
                </a:rPr>
                <a:t>COOH</a:t>
              </a:r>
              <a:r>
                <a:rPr lang="zh-CN" altLang="en-US" sz="2400" b="1">
                  <a:latin typeface="Times New Roman Regular" panose="02020603050405020304" charset="0"/>
                  <a:cs typeface="Times New Roman Regular" panose="02020603050405020304" charset="0"/>
                  <a:sym typeface="+mn-lt"/>
                </a:rPr>
                <a:t>＋</a:t>
              </a:r>
              <a:r>
                <a:rPr lang="en-US" altLang="zh-CN" sz="2400" b="1">
                  <a:latin typeface="Times New Roman Regular" panose="02020603050405020304" charset="0"/>
                  <a:cs typeface="Times New Roman Regular" panose="02020603050405020304" charset="0"/>
                  <a:sym typeface="+mn-lt"/>
                </a:rPr>
                <a:t>CO</a:t>
              </a:r>
              <a:r>
                <a:rPr lang="en-US" altLang="zh-CN" sz="2400" b="1" baseline="-25000">
                  <a:latin typeface="Times New Roman Regular" panose="02020603050405020304" charset="0"/>
                  <a:cs typeface="Times New Roman Regular" panose="02020603050405020304" charset="0"/>
                  <a:sym typeface="+mn-lt"/>
                </a:rPr>
                <a:t>2</a:t>
              </a:r>
              <a:r>
                <a:rPr lang="en-US" altLang="zh-CN" sz="2400" b="1">
                  <a:latin typeface="Times New Roman Regular" panose="02020603050405020304" charset="0"/>
                  <a:cs typeface="Times New Roman Regular" panose="02020603050405020304" charset="0"/>
                  <a:sym typeface="+mn-lt"/>
                </a:rPr>
                <a:t>↑</a:t>
              </a:r>
              <a:endParaRPr lang="zh-CN" altLang="en-US" sz="2400" b="1" baseline="-25000">
                <a:latin typeface="Times New Roman Regular" panose="02020603050405020304" charset="0"/>
                <a:cs typeface="Times New Roman Regular" panose="02020603050405020304" charset="0"/>
                <a:sym typeface="+mn-lt"/>
              </a:endParaRPr>
            </a:p>
          </p:txBody>
        </p:sp>
      </p:grpSp>
      <p:pic>
        <p:nvPicPr>
          <p:cNvPr id="2" name="Picture 2"/>
          <p:cNvPicPr>
            <a:picLocks noChangeAspect="1"/>
          </p:cNvPicPr>
          <p:nvPr>
            <p:custDataLst>
              <p:tags r:id="rId25"/>
            </p:custDataLst>
          </p:nvPr>
        </p:nvPicPr>
        <p:blipFill>
          <a:blip r:embed="rId26"/>
          <a:stretch>
            <a:fillRect/>
          </a:stretch>
        </p:blipFill>
        <p:spPr>
          <a:xfrm flipH="1">
            <a:off x="11252200" y="12319000"/>
            <a:ext cx="0" cy="0"/>
          </a:xfrm>
          <a:prstGeom prst="rect">
            <a:avLst/>
          </a:prstGeom>
          <a:ln>
            <a:noFill/>
          </a:ln>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linds(horizontal)">
                                      <p:cBhvr>
                                        <p:cTn id="24" dur="500"/>
                                        <p:tgtEl>
                                          <p:spTgt spid="33"/>
                                        </p:tgtEl>
                                      </p:cBhvr>
                                    </p:animEffect>
                                  </p:childTnLst>
                                </p:cTn>
                              </p:par>
                            </p:childTnLst>
                          </p:cTn>
                        </p:par>
                        <p:par>
                          <p:cTn id="25" fill="hold">
                            <p:stCondLst>
                              <p:cond delay="500"/>
                            </p:stCondLst>
                            <p:childTnLst>
                              <p:par>
                                <p:cTn id="26" presetID="3" presetClass="entr" presetSubtype="10"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blinds(horizontal)">
                                      <p:cBhvr>
                                        <p:cTn id="28" dur="500"/>
                                        <p:tgtEl>
                                          <p:spTgt spid="35"/>
                                        </p:tgtEl>
                                      </p:cBhvr>
                                    </p:animEffect>
                                  </p:childTnLst>
                                </p:cTn>
                              </p:par>
                            </p:childTnLst>
                          </p:cTn>
                        </p:par>
                        <p:par>
                          <p:cTn id="29" fill="hold">
                            <p:stCondLst>
                              <p:cond delay="1000"/>
                            </p:stCondLst>
                            <p:childTnLst>
                              <p:par>
                                <p:cTn id="30" presetID="3" presetClass="entr" presetSubtype="10" fill="hold" nodeType="after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blinds(horizontal)">
                                      <p:cBhvr>
                                        <p:cTn id="3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6" grpId="0" bldLvl="0" animBg="1"/>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11125"/>
            <a:ext cx="9430777" cy="739714"/>
            <a:chOff x="466" y="644"/>
            <a:chExt cx="12317" cy="863"/>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文本框 3"/>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羧酸的结构与分类</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5" name="等腰三角形 4"/>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1010920"/>
            <a:ext cx="330644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一、羧酸基本概念</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25" name="矩形 24"/>
          <p:cNvSpPr/>
          <p:nvPr>
            <p:custDataLst>
              <p:tags r:id="rId6"/>
            </p:custDataLst>
          </p:nvPr>
        </p:nvSpPr>
        <p:spPr>
          <a:xfrm>
            <a:off x="2531110" y="1728470"/>
            <a:ext cx="7978775" cy="570865"/>
          </a:xfrm>
          <a:prstGeom prst="rect">
            <a:avLst/>
          </a:prstGeom>
        </p:spPr>
        <p:txBody>
          <a:bodyPr wrap="none">
            <a:spAutoFit/>
          </a:bodyPr>
          <a:lstStyle/>
          <a:p>
            <a:pPr algn="di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由烃基</a:t>
            </a:r>
            <a:r>
              <a:rPr lang="en-US" altLang="zh-CN" sz="2600" b="1" kern="100">
                <a:latin typeface="微软雅黑" panose="020B0503020204020204" charset="-122"/>
                <a:ea typeface="微软雅黑" panose="020B0503020204020204" charset="-122"/>
                <a:cs typeface="微软雅黑" panose="020B0503020204020204" charset="-122"/>
                <a:sym typeface="+mn-lt"/>
              </a:rPr>
              <a:t>(</a:t>
            </a:r>
            <a:r>
              <a:rPr lang="zh-CN" altLang="zh-CN" sz="2600" b="1" kern="100">
                <a:latin typeface="微软雅黑" panose="020B0503020204020204" charset="-122"/>
                <a:ea typeface="微软雅黑" panose="020B0503020204020204" charset="-122"/>
                <a:cs typeface="微软雅黑" panose="020B0503020204020204" charset="-122"/>
                <a:sym typeface="+mn-lt"/>
              </a:rPr>
              <a:t>或氢原子</a:t>
            </a:r>
            <a:r>
              <a:rPr lang="en-US" altLang="zh-CN" sz="2600" b="1" kern="100">
                <a:latin typeface="微软雅黑" panose="020B0503020204020204" charset="-122"/>
                <a:ea typeface="微软雅黑" panose="020B0503020204020204" charset="-122"/>
                <a:cs typeface="微软雅黑" panose="020B0503020204020204" charset="-122"/>
                <a:sym typeface="+mn-lt"/>
              </a:rPr>
              <a:t>)</a:t>
            </a:r>
            <a:r>
              <a:rPr lang="zh-CN" altLang="zh-CN" sz="2600" b="1" kern="100">
                <a:latin typeface="微软雅黑" panose="020B0503020204020204" charset="-122"/>
                <a:ea typeface="微软雅黑" panose="020B0503020204020204" charset="-122"/>
                <a:cs typeface="微软雅黑" panose="020B0503020204020204" charset="-122"/>
                <a:sym typeface="+mn-lt"/>
              </a:rPr>
              <a:t>与</a:t>
            </a:r>
            <a:r>
              <a:rPr lang="en-US" altLang="zh-CN" sz="2600" b="1" kern="100">
                <a:latin typeface="微软雅黑" panose="020B0503020204020204" charset="-122"/>
                <a:ea typeface="微软雅黑" panose="020B0503020204020204" charset="-122"/>
                <a:cs typeface="微软雅黑" panose="020B0503020204020204" charset="-122"/>
                <a:sym typeface="+mn-lt"/>
              </a:rPr>
              <a:t>_______</a:t>
            </a:r>
            <a:r>
              <a:rPr lang="zh-CN" altLang="zh-CN" sz="2600" b="1" kern="100">
                <a:latin typeface="微软雅黑" panose="020B0503020204020204" charset="-122"/>
                <a:ea typeface="微软雅黑" panose="020B0503020204020204" charset="-122"/>
                <a:cs typeface="微软雅黑" panose="020B0503020204020204" charset="-122"/>
                <a:sym typeface="+mn-lt"/>
              </a:rPr>
              <a:t>相连而构成的有机化合物</a:t>
            </a:r>
            <a:endParaRPr lang="en-US"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8" name="矩形 7"/>
          <p:cNvSpPr/>
          <p:nvPr>
            <p:custDataLst>
              <p:tags r:id="rId7"/>
            </p:custDataLst>
          </p:nvPr>
        </p:nvSpPr>
        <p:spPr bwMode="auto">
          <a:xfrm>
            <a:off x="601980" y="1753235"/>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定义</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65" name="矩形 64"/>
          <p:cNvSpPr/>
          <p:nvPr>
            <p:custDataLst>
              <p:tags r:id="rId8"/>
            </p:custDataLst>
          </p:nvPr>
        </p:nvSpPr>
        <p:spPr>
          <a:xfrm>
            <a:off x="5672266" y="1703095"/>
            <a:ext cx="844550" cy="570865"/>
          </a:xfrm>
          <a:prstGeom prst="rect">
            <a:avLst/>
          </a:prstGeom>
        </p:spPr>
        <p:txBody>
          <a:bodyPr wrap="none">
            <a:spAutoFit/>
          </a:bodyPr>
          <a:lstStyle/>
          <a:p>
            <a:pPr algn="ctr">
              <a:lnSpc>
                <a:spcPct val="120000"/>
              </a:lnSpc>
            </a:pPr>
            <a:r>
              <a:rPr lang="zh-CN" altLang="zh-CN" sz="2600" b="1" kern="100">
                <a:solidFill>
                  <a:srgbClr val="FF0000"/>
                </a:solidFill>
                <a:latin typeface="微软雅黑" panose="020B0503020204020204" charset="-122"/>
                <a:ea typeface="微软雅黑" panose="020B0503020204020204" charset="-122"/>
                <a:cs typeface="+mn-ea"/>
                <a:sym typeface="+mn-lt"/>
              </a:rPr>
              <a:t>羧基</a:t>
            </a:r>
            <a:endParaRPr lang="zh-CN" altLang="zh-CN" sz="2600" b="1" kern="100">
              <a:solidFill>
                <a:srgbClr val="FF0000"/>
              </a:solidFill>
              <a:latin typeface="微软雅黑" panose="020B0503020204020204" charset="-122"/>
              <a:ea typeface="微软雅黑" panose="020B0503020204020204" charset="-122"/>
              <a:cs typeface="+mn-ea"/>
              <a:sym typeface="+mn-lt"/>
            </a:endParaRPr>
          </a:p>
        </p:txBody>
      </p:sp>
      <p:grpSp>
        <p:nvGrpSpPr>
          <p:cNvPr id="66" name="组合 65"/>
          <p:cNvGrpSpPr/>
          <p:nvPr>
            <p:custDataLst>
              <p:tags r:id="rId9"/>
            </p:custDataLst>
          </p:nvPr>
        </p:nvGrpSpPr>
        <p:grpSpPr>
          <a:xfrm>
            <a:off x="4008273" y="2307989"/>
            <a:ext cx="2723515" cy="1143195"/>
            <a:chOff x="3055138" y="2840119"/>
            <a:chExt cx="2723515" cy="1143195"/>
          </a:xfrm>
        </p:grpSpPr>
        <p:grpSp>
          <p:nvGrpSpPr>
            <p:cNvPr id="67" name="组合 66"/>
            <p:cNvGrpSpPr/>
            <p:nvPr>
              <p:custDataLst>
                <p:tags r:id="rId10"/>
              </p:custDataLst>
            </p:nvPr>
          </p:nvGrpSpPr>
          <p:grpSpPr>
            <a:xfrm>
              <a:off x="3858146" y="2840119"/>
              <a:ext cx="1446952" cy="1143195"/>
              <a:chOff x="1850795" y="5108390"/>
              <a:chExt cx="1446952" cy="1143195"/>
            </a:xfrm>
          </p:grpSpPr>
          <p:cxnSp>
            <p:nvCxnSpPr>
              <p:cNvPr id="68" name="直接连接符 67"/>
              <p:cNvCxnSpPr/>
              <p:nvPr>
                <p:custDataLst>
                  <p:tags r:id="rId11"/>
                </p:custDataLst>
              </p:nvPr>
            </p:nvCxnSpPr>
            <p:spPr>
              <a:xfrm>
                <a:off x="1850795"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矩形 68"/>
              <p:cNvSpPr/>
              <p:nvPr>
                <p:custDataLst>
                  <p:tags r:id="rId12"/>
                </p:custDataLst>
              </p:nvPr>
            </p:nvSpPr>
            <p:spPr>
              <a:xfrm>
                <a:off x="2043316" y="5680720"/>
                <a:ext cx="421640"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70" name="矩形 69"/>
              <p:cNvSpPr/>
              <p:nvPr>
                <p:custDataLst>
                  <p:tags r:id="rId13"/>
                </p:custDataLst>
              </p:nvPr>
            </p:nvSpPr>
            <p:spPr>
              <a:xfrm>
                <a:off x="2027654" y="5108390"/>
                <a:ext cx="44005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71" name="直接连接符 70"/>
              <p:cNvCxnSpPr/>
              <p:nvPr>
                <p:custDataLst>
                  <p:tags r:id="rId14"/>
                </p:custDataLst>
              </p:nvPr>
            </p:nvCxnSpPr>
            <p:spPr>
              <a:xfrm>
                <a:off x="2396089" y="5981736"/>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直接连接符 71"/>
              <p:cNvCxnSpPr/>
              <p:nvPr>
                <p:custDataLst>
                  <p:tags r:id="rId15"/>
                </p:custDataLst>
              </p:nvPr>
            </p:nvCxnSpPr>
            <p:spPr>
              <a:xfrm rot="5400000">
                <a:off x="2058401"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73" name="直接连接符 72"/>
              <p:cNvCxnSpPr/>
              <p:nvPr>
                <p:custDataLst>
                  <p:tags r:id="rId16"/>
                </p:custDataLst>
              </p:nvPr>
            </p:nvCxnSpPr>
            <p:spPr>
              <a:xfrm rot="5400000">
                <a:off x="2165557" y="5695932"/>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sp>
            <p:nvSpPr>
              <p:cNvPr id="74" name="矩形 73"/>
              <p:cNvSpPr/>
              <p:nvPr>
                <p:custDataLst>
                  <p:tags r:id="rId17"/>
                </p:custDataLst>
              </p:nvPr>
            </p:nvSpPr>
            <p:spPr>
              <a:xfrm>
                <a:off x="2618297" y="5680720"/>
                <a:ext cx="679450"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75" name="矩形 74"/>
            <p:cNvSpPr/>
            <p:nvPr>
              <p:custDataLst>
                <p:tags r:id="rId18"/>
              </p:custDataLst>
            </p:nvPr>
          </p:nvSpPr>
          <p:spPr>
            <a:xfrm>
              <a:off x="3055138" y="3367281"/>
              <a:ext cx="2723515" cy="570865"/>
            </a:xfrm>
            <a:prstGeom prst="rect">
              <a:avLst/>
            </a:prstGeom>
          </p:spPr>
          <p:txBody>
            <a:bodyPr wrap="none">
              <a:spAutoFit/>
            </a:bodyPr>
            <a:lstStyle/>
            <a:p>
              <a:pPr algn="ctr">
                <a:lnSpc>
                  <a:spcPct val="120000"/>
                </a:lnSpc>
              </a:pPr>
              <a:r>
                <a:rPr lang="zh-CN" altLang="en-US"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或</a:t>
              </a: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                      ]</a:t>
              </a:r>
              <a:endParaRPr lang="zh-CN" altLang="en-US"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78" name="矩形 77"/>
          <p:cNvSpPr/>
          <p:nvPr>
            <p:custDataLst>
              <p:tags r:id="rId19"/>
            </p:custDataLst>
          </p:nvPr>
        </p:nvSpPr>
        <p:spPr bwMode="auto">
          <a:xfrm>
            <a:off x="601980" y="2812415"/>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a:t>
            </a: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官能团</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
        <p:nvSpPr>
          <p:cNvPr id="79" name="矩形 78"/>
          <p:cNvSpPr/>
          <p:nvPr>
            <p:custDataLst>
              <p:tags r:id="rId20"/>
            </p:custDataLst>
          </p:nvPr>
        </p:nvSpPr>
        <p:spPr>
          <a:xfrm>
            <a:off x="2575129" y="2876176"/>
            <a:ext cx="1506855" cy="570865"/>
          </a:xfrm>
          <a:prstGeom prst="rect">
            <a:avLst/>
          </a:prstGeom>
        </p:spPr>
        <p:txBody>
          <a:bodyPr wrap="none">
            <a:spAutoFit/>
          </a:bodyPr>
          <a:lstStyle/>
          <a:p>
            <a:pPr algn="ctr">
              <a:lnSpc>
                <a:spcPct val="120000"/>
              </a:lnSpc>
            </a:pP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—COOH</a:t>
            </a:r>
            <a:endPar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83" name="组合 82"/>
          <p:cNvGrpSpPr/>
          <p:nvPr>
            <p:custDataLst>
              <p:tags r:id="rId21"/>
            </p:custDataLst>
          </p:nvPr>
        </p:nvGrpSpPr>
        <p:grpSpPr>
          <a:xfrm>
            <a:off x="6765713" y="2642712"/>
            <a:ext cx="3347734" cy="859155"/>
            <a:chOff x="5812578" y="3174842"/>
            <a:chExt cx="3347734" cy="859155"/>
          </a:xfrm>
        </p:grpSpPr>
        <p:sp>
          <p:nvSpPr>
            <p:cNvPr id="84" name="左大括号 83"/>
            <p:cNvSpPr/>
            <p:nvPr>
              <p:custDataLst>
                <p:tags r:id="rId22"/>
              </p:custDataLst>
            </p:nvPr>
          </p:nvSpPr>
          <p:spPr>
            <a:xfrm flipH="1">
              <a:off x="5812578" y="3174842"/>
              <a:ext cx="187960" cy="859155"/>
            </a:xfrm>
            <a:prstGeom prst="leftBrace">
              <a:avLst>
                <a:gd name="adj1" fmla="val 44231"/>
                <a:gd name="adj2" fmla="val 50000"/>
              </a:avLst>
            </a:prstGeom>
          </p:spPr>
          <p:style>
            <a:lnRef idx="3">
              <a:schemeClr val="accent1"/>
            </a:lnRef>
            <a:fillRef idx="0">
              <a:srgbClr val="FFFFFF"/>
            </a:fillRef>
            <a:effectRef idx="0">
              <a:srgbClr val="FFFFFF"/>
            </a:effectRef>
            <a:fontRef idx="minor">
              <a:schemeClr val="tx1"/>
            </a:fontRef>
          </p:style>
          <p:txBody>
            <a:bodyPr rtlCol="0" anchor="ctr"/>
            <a:lstStyle/>
            <a:p>
              <a:pPr algn="ctr">
                <a:lnSpc>
                  <a:spcPct val="120000"/>
                </a:lnSpc>
              </a:pPr>
              <a:endParaRPr lang="zh-CN" altLang="en-US"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85" name="矩形 84"/>
            <p:cNvSpPr/>
            <p:nvPr>
              <p:custDataLst>
                <p:tags r:id="rId23"/>
              </p:custDataLst>
            </p:nvPr>
          </p:nvSpPr>
          <p:spPr>
            <a:xfrm>
              <a:off x="5999917" y="3281520"/>
              <a:ext cx="3160395" cy="570865"/>
            </a:xfrm>
            <a:prstGeom prst="rect">
              <a:avLst/>
            </a:prstGeom>
            <a:solidFill>
              <a:schemeClr val="accent6">
                <a:lumMod val="20000"/>
                <a:lumOff val="80000"/>
              </a:schemeClr>
            </a:solidFill>
            <a:ln w="12700">
              <a:solidFill>
                <a:srgbClr val="014C96"/>
              </a:solidFill>
              <a:prstDash val="dash"/>
            </a:ln>
          </p:spPr>
          <p:txBody>
            <a:bodyPr wrap="none">
              <a:spAutoFit/>
            </a:bodyPr>
            <a:lstStyle/>
            <a:p>
              <a:pPr algn="ctr">
                <a:lnSpc>
                  <a:spcPct val="120000"/>
                </a:lnSpc>
              </a:pPr>
              <a:r>
                <a:rPr lang="zh-CN" altLang="en-US" sz="2600" b="1">
                  <a:latin typeface="Times New Roman" panose="02020603050405020304" pitchFamily="18" charset="0"/>
                  <a:ea typeface="微软雅黑" panose="020B0503020204020204" charset="-122"/>
                  <a:cs typeface="+mn-ea"/>
                  <a:sym typeface="+mn-lt"/>
                </a:rPr>
                <a:t>决定羧酸的化学性质</a:t>
              </a:r>
              <a:endParaRPr lang="zh-CN" altLang="en-US" sz="2600" b="1">
                <a:latin typeface="Times New Roman" panose="02020603050405020304" pitchFamily="18" charset="0"/>
                <a:ea typeface="微软雅黑" panose="020B0503020204020204" charset="-122"/>
                <a:cs typeface="+mn-ea"/>
                <a:sym typeface="+mn-lt"/>
              </a:endParaRPr>
            </a:p>
          </p:txBody>
        </p:sp>
      </p:grpSp>
      <p:sp>
        <p:nvSpPr>
          <p:cNvPr id="87" name="矩形 86"/>
          <p:cNvSpPr/>
          <p:nvPr>
            <p:custDataLst>
              <p:tags r:id="rId24"/>
            </p:custDataLst>
          </p:nvPr>
        </p:nvSpPr>
        <p:spPr>
          <a:xfrm>
            <a:off x="2745455" y="4530945"/>
            <a:ext cx="5076825" cy="570865"/>
          </a:xfrm>
          <a:prstGeom prst="rect">
            <a:avLst/>
          </a:prstGeom>
        </p:spPr>
        <p:txBody>
          <a:bodyPr wrap="none">
            <a:spAutoFit/>
          </a:bodyPr>
          <a:lstStyle/>
          <a:p>
            <a:pPr algn="just">
              <a:lnSpc>
                <a:spcPct val="120000"/>
              </a:lnSpc>
            </a:pPr>
            <a:r>
              <a:rPr lang="zh-CN" altLang="en-US" sz="2600" b="1" kern="100">
                <a:solidFill>
                  <a:schemeClr val="accent6">
                    <a:lumMod val="75000"/>
                  </a:schemeClr>
                </a:solidFill>
                <a:latin typeface="微软雅黑" panose="020B0503020204020204" charset="-122"/>
                <a:ea typeface="微软雅黑" panose="020B0503020204020204" charset="-122"/>
                <a:cs typeface="微软雅黑" panose="020B0503020204020204" charset="-122"/>
                <a:sym typeface="+mn-lt"/>
              </a:rPr>
              <a:t>饱和</a:t>
            </a:r>
            <a:r>
              <a:rPr lang="zh-CN" altLang="zh-CN" sz="2600" b="1" kern="100">
                <a:latin typeface="微软雅黑" panose="020B0503020204020204" charset="-122"/>
                <a:ea typeface="微软雅黑" panose="020B0503020204020204" charset="-122"/>
                <a:cs typeface="微软雅黑" panose="020B0503020204020204" charset="-122"/>
                <a:sym typeface="+mn-lt"/>
              </a:rPr>
              <a:t>一元羧酸</a:t>
            </a:r>
            <a:r>
              <a:rPr lang="zh-CN" altLang="en-US" sz="2600" b="1" kern="100">
                <a:latin typeface="微软雅黑" panose="020B0503020204020204" charset="-122"/>
                <a:ea typeface="微软雅黑" panose="020B0503020204020204" charset="-122"/>
                <a:cs typeface="微软雅黑" panose="020B0503020204020204" charset="-122"/>
                <a:sym typeface="+mn-lt"/>
              </a:rPr>
              <a:t>：</a:t>
            </a:r>
            <a:r>
              <a:rPr lang="en-US" altLang="zh-CN" sz="2600" b="1" kern="100">
                <a:latin typeface="微软雅黑" panose="020B0503020204020204" charset="-122"/>
                <a:ea typeface="微软雅黑" panose="020B0503020204020204" charset="-122"/>
                <a:cs typeface="微软雅黑" panose="020B0503020204020204" charset="-122"/>
                <a:sym typeface="+mn-lt"/>
              </a:rPr>
              <a:t>______________</a:t>
            </a:r>
            <a:endParaRPr lang="en-US"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88" name="矩形 87"/>
          <p:cNvSpPr/>
          <p:nvPr>
            <p:custDataLst>
              <p:tags r:id="rId25"/>
            </p:custDataLst>
          </p:nvPr>
        </p:nvSpPr>
        <p:spPr>
          <a:xfrm>
            <a:off x="2745455" y="3769090"/>
            <a:ext cx="3862705" cy="570865"/>
          </a:xfrm>
          <a:prstGeom prst="rect">
            <a:avLst/>
          </a:prstGeom>
        </p:spPr>
        <p:txBody>
          <a:bodyPr wrap="none">
            <a:spAutoFit/>
          </a:bodyPr>
          <a:lstStyle/>
          <a:p>
            <a:pPr algn="just">
              <a:lnSpc>
                <a:spcPct val="120000"/>
              </a:lnSpc>
            </a:pPr>
            <a:r>
              <a:rPr lang="zh-CN" altLang="zh-CN" sz="2600" b="1" kern="100">
                <a:latin typeface="微软雅黑" panose="020B0503020204020204" charset="-122"/>
                <a:ea typeface="微软雅黑" panose="020B0503020204020204" charset="-122"/>
                <a:cs typeface="微软雅黑" panose="020B0503020204020204" charset="-122"/>
                <a:sym typeface="+mn-lt"/>
              </a:rPr>
              <a:t>一元羧酸</a:t>
            </a:r>
            <a:r>
              <a:rPr lang="zh-CN" altLang="en-US" sz="2600" b="1" kern="100">
                <a:latin typeface="微软雅黑" panose="020B0503020204020204" charset="-122"/>
                <a:ea typeface="微软雅黑" panose="020B0503020204020204" charset="-122"/>
                <a:cs typeface="微软雅黑" panose="020B0503020204020204" charset="-122"/>
                <a:sym typeface="+mn-lt"/>
              </a:rPr>
              <a:t>：</a:t>
            </a:r>
            <a:r>
              <a:rPr lang="en-US" altLang="zh-CN" sz="2600" b="1" kern="100">
                <a:latin typeface="微软雅黑" panose="020B0503020204020204" charset="-122"/>
                <a:ea typeface="微软雅黑" panose="020B0503020204020204" charset="-122"/>
                <a:cs typeface="微软雅黑" panose="020B0503020204020204" charset="-122"/>
                <a:sym typeface="+mn-lt"/>
              </a:rPr>
              <a:t>___________</a:t>
            </a:r>
            <a:endParaRPr lang="en-US" altLang="zh-CN" sz="2600" b="1" kern="100">
              <a:latin typeface="微软雅黑" panose="020B0503020204020204" charset="-122"/>
              <a:ea typeface="微软雅黑" panose="020B0503020204020204" charset="-122"/>
              <a:cs typeface="微软雅黑" panose="020B0503020204020204" charset="-122"/>
              <a:sym typeface="+mn-lt"/>
            </a:endParaRPr>
          </a:p>
        </p:txBody>
      </p:sp>
      <p:sp>
        <p:nvSpPr>
          <p:cNvPr id="89" name="矩形 88"/>
          <p:cNvSpPr/>
          <p:nvPr>
            <p:custDataLst>
              <p:tags r:id="rId26"/>
            </p:custDataLst>
          </p:nvPr>
        </p:nvSpPr>
        <p:spPr>
          <a:xfrm>
            <a:off x="5149932" y="4426574"/>
            <a:ext cx="2350135" cy="570865"/>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C</a:t>
            </a:r>
            <a:r>
              <a:rPr lang="en-US" altLang="zh-CN" sz="2600" b="1" i="1" kern="1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n</a:t>
            </a: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H</a:t>
            </a:r>
            <a:r>
              <a:rPr lang="en-US" altLang="zh-CN" sz="2600" b="1" kern="1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2</a:t>
            </a:r>
            <a:r>
              <a:rPr lang="en-US" altLang="zh-CN" sz="2600" b="1" i="1" kern="1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n</a:t>
            </a:r>
            <a:r>
              <a:rPr lang="zh-CN" altLang="zh-CN" sz="2600" b="1" kern="1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a:t>
            </a:r>
            <a:r>
              <a:rPr lang="en-US" altLang="zh-CN" sz="2600" b="1" kern="100" baseline="-250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1</a:t>
            </a: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COOH</a:t>
            </a:r>
            <a:endParaRPr lang="zh-CN" altLang="en-US"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90" name="矩形 89"/>
          <p:cNvSpPr/>
          <p:nvPr>
            <p:custDataLst>
              <p:tags r:id="rId27"/>
            </p:custDataLst>
          </p:nvPr>
        </p:nvSpPr>
        <p:spPr>
          <a:xfrm>
            <a:off x="7500022" y="4372265"/>
            <a:ext cx="1913890" cy="570865"/>
          </a:xfrm>
          <a:prstGeom prst="rect">
            <a:avLst/>
          </a:prstGeom>
          <a:noFill/>
        </p:spPr>
        <p:txBody>
          <a:bodyPr wrap="none">
            <a:spAutoFit/>
          </a:bodyPr>
          <a:lstStyle/>
          <a:p>
            <a:pPr algn="just">
              <a:lnSpc>
                <a:spcPct val="120000"/>
              </a:lnSpc>
            </a:pPr>
            <a:r>
              <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rPr>
              <a:t>或</a:t>
            </a: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lt"/>
              </a:rPr>
              <a:t>[C</a:t>
            </a:r>
            <a:r>
              <a:rPr lang="en-US" altLang="zh-CN" sz="2600" b="1" i="1" kern="100" baseline="-25000">
                <a:latin typeface="Times New Roman" panose="02020603050405020304" pitchFamily="18" charset="0"/>
                <a:ea typeface="微软雅黑" panose="020B0503020204020204" charset="-122"/>
                <a:cs typeface="Times New Roman" panose="02020603050405020304" pitchFamily="18" charset="0"/>
                <a:sym typeface="+mn-lt"/>
              </a:rPr>
              <a:t>n</a:t>
            </a: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lt"/>
              </a:rPr>
              <a:t>H</a:t>
            </a:r>
            <a:r>
              <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en-US" altLang="zh-CN" sz="2600" b="1" i="1" kern="100" baseline="-25000">
                <a:latin typeface="Times New Roman" panose="02020603050405020304" pitchFamily="18" charset="0"/>
                <a:ea typeface="微软雅黑" panose="020B0503020204020204" charset="-122"/>
                <a:cs typeface="Times New Roman" panose="02020603050405020304" pitchFamily="18" charset="0"/>
                <a:sym typeface="+mn-lt"/>
              </a:rPr>
              <a:t>n</a:t>
            </a: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lt"/>
              </a:rPr>
              <a:t>O</a:t>
            </a:r>
            <a:r>
              <a:rPr lang="en-US" altLang="zh-CN" sz="2600" b="1" kern="100"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zh-CN" sz="2600" b="1" kern="1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91" name="矩形 90"/>
          <p:cNvSpPr/>
          <p:nvPr>
            <p:custDataLst>
              <p:tags r:id="rId28"/>
            </p:custDataLst>
          </p:nvPr>
        </p:nvSpPr>
        <p:spPr>
          <a:xfrm>
            <a:off x="4630990" y="3709659"/>
            <a:ext cx="1760220" cy="570865"/>
          </a:xfrm>
          <a:prstGeom prst="rect">
            <a:avLst/>
          </a:prstGeom>
        </p:spPr>
        <p:txBody>
          <a:bodyPr wrap="none">
            <a:spAutoFit/>
          </a:bodyPr>
          <a:lstStyle/>
          <a:p>
            <a:pPr algn="just">
              <a:lnSpc>
                <a:spcPct val="120000"/>
              </a:lnSpc>
            </a:pPr>
            <a:r>
              <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R—COOH</a:t>
            </a:r>
            <a:endParaRPr lang="en-US" altLang="zh-CN" sz="2600" b="1" kern="1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92" name="矩形 91"/>
          <p:cNvSpPr/>
          <p:nvPr>
            <p:custDataLst>
              <p:tags r:id="rId29"/>
            </p:custDataLst>
          </p:nvPr>
        </p:nvSpPr>
        <p:spPr bwMode="auto">
          <a:xfrm>
            <a:off x="601980" y="3847465"/>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3</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、通式</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8"/>
                                        </p:tgtEl>
                                        <p:attrNameLst>
                                          <p:attrName>style.visibility</p:attrName>
                                        </p:attrNameLst>
                                      </p:cBhvr>
                                      <p:to>
                                        <p:strVal val="visible"/>
                                      </p:to>
                                    </p:set>
                                    <p:animEffect transition="in" filter="fade">
                                      <p:cBhvr>
                                        <p:cTn id="20" dur="500"/>
                                        <p:tgtEl>
                                          <p:spTgt spid="7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fade">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2"/>
                                        </p:tgtEl>
                                        <p:attrNameLst>
                                          <p:attrName>style.visibility</p:attrName>
                                        </p:attrNameLst>
                                      </p:cBhvr>
                                      <p:to>
                                        <p:strVal val="visible"/>
                                      </p:to>
                                    </p:set>
                                    <p:animEffect transition="in" filter="fade">
                                      <p:cBhvr>
                                        <p:cTn id="40" dur="500"/>
                                        <p:tgtEl>
                                          <p:spTgt spid="9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fade">
                                      <p:cBhvr>
                                        <p:cTn id="45" dur="500"/>
                                        <p:tgtEl>
                                          <p:spTgt spid="8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1"/>
                                        </p:tgtEl>
                                        <p:attrNameLst>
                                          <p:attrName>style.visibility</p:attrName>
                                        </p:attrNameLst>
                                      </p:cBhvr>
                                      <p:to>
                                        <p:strVal val="visible"/>
                                      </p:to>
                                    </p:set>
                                    <p:animEffect transition="in" filter="fade">
                                      <p:cBhvr>
                                        <p:cTn id="50" dur="500"/>
                                        <p:tgtEl>
                                          <p:spTgt spid="9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7"/>
                                        </p:tgtEl>
                                        <p:attrNameLst>
                                          <p:attrName>style.visibility</p:attrName>
                                        </p:attrNameLst>
                                      </p:cBhvr>
                                      <p:to>
                                        <p:strVal val="visible"/>
                                      </p:to>
                                    </p:set>
                                    <p:animEffect transition="in" filter="fade">
                                      <p:cBhvr>
                                        <p:cTn id="55" dur="500"/>
                                        <p:tgtEl>
                                          <p:spTgt spid="8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89"/>
                                        </p:tgtEl>
                                        <p:attrNameLst>
                                          <p:attrName>style.visibility</p:attrName>
                                        </p:attrNameLst>
                                      </p:cBhvr>
                                      <p:to>
                                        <p:strVal val="visible"/>
                                      </p:to>
                                    </p:set>
                                    <p:animEffect transition="in" filter="fade">
                                      <p:cBhvr>
                                        <p:cTn id="60" dur="500"/>
                                        <p:tgtEl>
                                          <p:spTgt spid="8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90"/>
                                        </p:tgtEl>
                                        <p:attrNameLst>
                                          <p:attrName>style.visibility</p:attrName>
                                        </p:attrNameLst>
                                      </p:cBhvr>
                                      <p:to>
                                        <p:strVal val="visible"/>
                                      </p:to>
                                    </p:set>
                                    <p:animEffect transition="in" filter="fade">
                                      <p:cBhvr>
                                        <p:cTn id="63"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8" grpId="0" animBg="1"/>
      <p:bldP spid="65" grpId="0"/>
      <p:bldP spid="78" grpId="0" animBg="1"/>
      <p:bldP spid="79" grpId="0"/>
      <p:bldP spid="87" grpId="0"/>
      <p:bldP spid="88" grpId="0"/>
      <p:bldP spid="89" grpId="0"/>
      <p:bldP spid="90" grpId="0"/>
      <p:bldP spid="91" grpId="0"/>
      <p:bldP spid="9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p:cNvSpPr/>
          <p:nvPr>
            <p:custDataLst>
              <p:tags r:id="rId1"/>
            </p:custDataLst>
          </p:nvPr>
        </p:nvSpPr>
        <p:spPr bwMode="auto">
          <a:xfrm>
            <a:off x="1189355" y="2777490"/>
            <a:ext cx="244475" cy="2449195"/>
          </a:xfrm>
          <a:prstGeom prst="leftBrace">
            <a:avLst>
              <a:gd name="adj1" fmla="val 51389"/>
              <a:gd name="adj2" fmla="val 50000"/>
            </a:avLst>
          </a:prstGeom>
          <a:noFill/>
          <a:ln w="19050">
            <a:solidFill>
              <a:schemeClr val="tx1"/>
            </a:solidFill>
            <a:round/>
          </a:ln>
          <a:effectLst/>
        </p:spPr>
        <p:txBody>
          <a:bodyPr wrap="none" anchor="ctr"/>
          <a:lstStyle/>
          <a:p>
            <a:endParaRPr lang="zh-CN" altLang="en-US" sz="2800" b="1">
              <a:solidFill>
                <a:schemeClr val="tx1"/>
              </a:solidFill>
              <a:latin typeface="微软雅黑" panose="020B0503020204020204" charset="-122"/>
              <a:ea typeface="微软雅黑" panose="020B0503020204020204" charset="-122"/>
              <a:cs typeface="Times New Roman Regular" panose="02020603050405020304" charset="0"/>
            </a:endParaRPr>
          </a:p>
        </p:txBody>
      </p:sp>
      <p:sp>
        <p:nvSpPr>
          <p:cNvPr id="2" name="TextBox 6"/>
          <p:cNvSpPr txBox="1"/>
          <p:nvPr>
            <p:custDataLst>
              <p:tags r:id="rId2"/>
            </p:custDataLst>
          </p:nvPr>
        </p:nvSpPr>
        <p:spPr>
          <a:xfrm>
            <a:off x="1442519" y="2441006"/>
            <a:ext cx="1607820" cy="521970"/>
          </a:xfrm>
          <a:prstGeom prst="rect">
            <a:avLst/>
          </a:prstGeom>
          <a:noFill/>
        </p:spPr>
        <p:txBody>
          <a:bodyPr wrap="none" rtlCol="0">
            <a:spAutoFit/>
          </a:bodyPr>
          <a:lstStyle/>
          <a:p>
            <a:r>
              <a:rPr kumimoji="1" lang="zh-CN" altLang="en-US" sz="2800" b="1" smtClean="0">
                <a:solidFill>
                  <a:schemeClr val="tx1"/>
                </a:solidFill>
                <a:latin typeface="微软雅黑" panose="020B0503020204020204" charset="-122"/>
                <a:ea typeface="微软雅黑" panose="020B0503020204020204" charset="-122"/>
              </a:rPr>
              <a:t>根据烃基</a:t>
            </a:r>
            <a:endParaRPr kumimoji="1" lang="zh-CN" altLang="en-US" sz="2800" b="1" smtClean="0">
              <a:solidFill>
                <a:schemeClr val="tx1"/>
              </a:solidFill>
              <a:latin typeface="微软雅黑" panose="020B0503020204020204" charset="-122"/>
              <a:ea typeface="微软雅黑" panose="020B0503020204020204" charset="-122"/>
            </a:endParaRPr>
          </a:p>
        </p:txBody>
      </p:sp>
      <p:sp>
        <p:nvSpPr>
          <p:cNvPr id="8" name="AutoShape 9"/>
          <p:cNvSpPr/>
          <p:nvPr>
            <p:custDataLst>
              <p:tags r:id="rId3"/>
            </p:custDataLst>
          </p:nvPr>
        </p:nvSpPr>
        <p:spPr bwMode="auto">
          <a:xfrm>
            <a:off x="2998470" y="1697990"/>
            <a:ext cx="252730" cy="1912620"/>
          </a:xfrm>
          <a:prstGeom prst="leftBrace">
            <a:avLst>
              <a:gd name="adj1" fmla="val 37500"/>
              <a:gd name="adj2" fmla="val 50000"/>
            </a:avLst>
          </a:prstGeom>
          <a:noFill/>
          <a:ln w="19050">
            <a:solidFill>
              <a:schemeClr val="tx1"/>
            </a:solidFill>
            <a:round/>
          </a:ln>
          <a:effectLst/>
        </p:spPr>
        <p:txBody>
          <a:bodyPr wrap="none" anchor="ctr"/>
          <a:lstStyle/>
          <a:p>
            <a:endParaRPr lang="zh-CN" altLang="en-US" sz="2800" b="1">
              <a:solidFill>
                <a:schemeClr val="tx1"/>
              </a:solidFill>
              <a:latin typeface="微软雅黑" panose="020B0503020204020204" charset="-122"/>
              <a:ea typeface="微软雅黑" panose="020B0503020204020204" charset="-122"/>
              <a:cs typeface="Times New Roman Regular" panose="02020603050405020304" charset="0"/>
            </a:endParaRPr>
          </a:p>
        </p:txBody>
      </p:sp>
      <p:sp>
        <p:nvSpPr>
          <p:cNvPr id="6" name="矩形 5"/>
          <p:cNvSpPr/>
          <p:nvPr>
            <p:custDataLst>
              <p:tags r:id="rId4"/>
            </p:custDataLst>
          </p:nvPr>
        </p:nvSpPr>
        <p:spPr>
          <a:xfrm>
            <a:off x="3225800" y="3315335"/>
            <a:ext cx="1620520" cy="521970"/>
          </a:xfrm>
          <a:prstGeom prst="rect">
            <a:avLst/>
          </a:prstGeom>
        </p:spPr>
        <p:txBody>
          <a:bodyPr wrap="square">
            <a:spAutoFit/>
          </a:bodyPr>
          <a:lstStyle/>
          <a:p>
            <a:r>
              <a:rPr kumimoji="1" lang="zh-CN" altLang="en-US" sz="2800" b="1" smtClean="0">
                <a:solidFill>
                  <a:schemeClr val="tx1"/>
                </a:solidFill>
                <a:latin typeface="微软雅黑" panose="020B0503020204020204" charset="-122"/>
                <a:ea typeface="微软雅黑" panose="020B0503020204020204" charset="-122"/>
                <a:cs typeface="微软雅黑" panose="020B0503020204020204" charset="-122"/>
              </a:rPr>
              <a:t>芳香酸</a:t>
            </a:r>
            <a:r>
              <a:rPr kumimoji="1" lang="en-US" altLang="zh-CN" sz="2800" b="1" smtClean="0">
                <a:solidFill>
                  <a:schemeClr val="tx1"/>
                </a:solidFill>
                <a:latin typeface="微软雅黑" panose="020B0503020204020204" charset="-122"/>
                <a:ea typeface="微软雅黑" panose="020B0503020204020204" charset="-122"/>
                <a:cs typeface="微软雅黑" panose="020B0503020204020204" charset="-122"/>
              </a:rPr>
              <a:t>  </a:t>
            </a:r>
            <a:endParaRPr kumimoji="1" lang="zh-CN" altLang="en-US" sz="2800" b="1" smtClean="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1" name="组合 10"/>
          <p:cNvGrpSpPr/>
          <p:nvPr>
            <p:custDataLst>
              <p:tags r:id="rId5"/>
            </p:custDataLst>
          </p:nvPr>
        </p:nvGrpSpPr>
        <p:grpSpPr>
          <a:xfrm>
            <a:off x="3225800" y="901703"/>
            <a:ext cx="3580765" cy="1467485"/>
            <a:chOff x="3096265" y="697979"/>
            <a:chExt cx="3580765" cy="1467381"/>
          </a:xfrm>
        </p:grpSpPr>
        <p:sp>
          <p:nvSpPr>
            <p:cNvPr id="13" name="矩形 12"/>
            <p:cNvSpPr/>
            <p:nvPr>
              <p:custDataLst>
                <p:tags r:id="rId6"/>
              </p:custDataLst>
            </p:nvPr>
          </p:nvSpPr>
          <p:spPr>
            <a:xfrm>
              <a:off x="3096265" y="1232559"/>
              <a:ext cx="1251585" cy="521970"/>
            </a:xfrm>
            <a:prstGeom prst="rect">
              <a:avLst/>
            </a:prstGeom>
          </p:spPr>
          <p:txBody>
            <a:bodyPr wrap="none">
              <a:spAutoFit/>
            </a:bodyPr>
            <a:lstStyle/>
            <a:p>
              <a:r>
                <a:rPr kumimoji="1" lang="zh-CN" altLang="en-US" sz="2800" b="1" smtClean="0">
                  <a:solidFill>
                    <a:schemeClr val="tx1"/>
                  </a:solidFill>
                  <a:latin typeface="微软雅黑" panose="020B0503020204020204" charset="-122"/>
                  <a:ea typeface="微软雅黑" panose="020B0503020204020204" charset="-122"/>
                </a:rPr>
                <a:t>脂肪酸</a:t>
              </a:r>
              <a:endParaRPr kumimoji="1" lang="zh-CN" altLang="en-US" sz="2800" b="1" smtClean="0">
                <a:solidFill>
                  <a:schemeClr val="tx1"/>
                </a:solidFill>
                <a:latin typeface="微软雅黑" panose="020B0503020204020204" charset="-122"/>
                <a:ea typeface="微软雅黑" panose="020B0503020204020204" charset="-122"/>
              </a:endParaRPr>
            </a:p>
          </p:txBody>
        </p:sp>
        <p:sp>
          <p:nvSpPr>
            <p:cNvPr id="16" name="AutoShape 18"/>
            <p:cNvSpPr/>
            <p:nvPr>
              <p:custDataLst>
                <p:tags r:id="rId7"/>
              </p:custDataLst>
            </p:nvPr>
          </p:nvSpPr>
          <p:spPr bwMode="auto">
            <a:xfrm>
              <a:off x="4306575" y="844654"/>
              <a:ext cx="179705" cy="1049581"/>
            </a:xfrm>
            <a:prstGeom prst="leftBrace">
              <a:avLst>
                <a:gd name="adj1" fmla="val 60417"/>
                <a:gd name="adj2" fmla="val 49291"/>
              </a:avLst>
            </a:prstGeom>
            <a:noFill/>
            <a:ln w="19050">
              <a:solidFill>
                <a:schemeClr val="tx1"/>
              </a:solidFill>
              <a:round/>
            </a:ln>
            <a:effectLst/>
          </p:spPr>
          <p:txBody>
            <a:bodyPr wrap="none" anchor="ctr"/>
            <a:lstStyle/>
            <a:p>
              <a:endParaRPr lang="zh-CN" altLang="en-US" sz="2800" b="1">
                <a:solidFill>
                  <a:schemeClr val="tx1"/>
                </a:solidFill>
                <a:latin typeface="微软雅黑" panose="020B0503020204020204" charset="-122"/>
                <a:ea typeface="微软雅黑" panose="020B0503020204020204" charset="-122"/>
                <a:cs typeface="Times New Roman Regular" panose="02020603050405020304" charset="0"/>
              </a:endParaRPr>
            </a:p>
          </p:txBody>
        </p:sp>
        <p:sp>
          <p:nvSpPr>
            <p:cNvPr id="17" name="矩形 16"/>
            <p:cNvSpPr/>
            <p:nvPr>
              <p:custDataLst>
                <p:tags r:id="rId8"/>
              </p:custDataLst>
            </p:nvPr>
          </p:nvSpPr>
          <p:spPr>
            <a:xfrm>
              <a:off x="4448180" y="697979"/>
              <a:ext cx="2228850" cy="598170"/>
            </a:xfrm>
            <a:prstGeom prst="rect">
              <a:avLst/>
            </a:prstGeom>
          </p:spPr>
          <p:txBody>
            <a:bodyPr wrap="none">
              <a:noAutofit/>
            </a:bodyPr>
            <a:lstStyle/>
            <a:p>
              <a:r>
                <a:rPr kumimoji="1" lang="zh-CN" altLang="en-US" sz="2800" b="1" smtClean="0">
                  <a:solidFill>
                    <a:schemeClr val="tx1"/>
                  </a:solidFill>
                  <a:latin typeface="微软雅黑" panose="020B0503020204020204" charset="-122"/>
                  <a:ea typeface="微软雅黑" panose="020B0503020204020204" charset="-122"/>
                </a:rPr>
                <a:t>低级脂肪酸：</a:t>
              </a:r>
              <a:endParaRPr kumimoji="1" lang="zh-CN" altLang="en-US" sz="2800" b="1" smtClean="0">
                <a:solidFill>
                  <a:schemeClr val="tx1"/>
                </a:solidFill>
                <a:latin typeface="微软雅黑" panose="020B0503020204020204" charset="-122"/>
                <a:ea typeface="微软雅黑" panose="020B0503020204020204" charset="-122"/>
              </a:endParaRPr>
            </a:p>
          </p:txBody>
        </p:sp>
        <p:sp>
          <p:nvSpPr>
            <p:cNvPr id="31" name="矩形 30"/>
            <p:cNvSpPr/>
            <p:nvPr>
              <p:custDataLst>
                <p:tags r:id="rId9"/>
              </p:custDataLst>
            </p:nvPr>
          </p:nvSpPr>
          <p:spPr>
            <a:xfrm>
              <a:off x="4447867" y="1643390"/>
              <a:ext cx="1964055" cy="521970"/>
            </a:xfrm>
            <a:prstGeom prst="rect">
              <a:avLst/>
            </a:prstGeom>
          </p:spPr>
          <p:txBody>
            <a:bodyPr wrap="none">
              <a:spAutoFit/>
            </a:bodyPr>
            <a:lstStyle/>
            <a:p>
              <a:r>
                <a:rPr kumimoji="1" lang="zh-CN" altLang="en-US" sz="2800" b="1" smtClean="0">
                  <a:solidFill>
                    <a:schemeClr val="tx1"/>
                  </a:solidFill>
                  <a:latin typeface="微软雅黑" panose="020B0503020204020204" charset="-122"/>
                  <a:ea typeface="微软雅黑" panose="020B0503020204020204" charset="-122"/>
                </a:rPr>
                <a:t>高级脂肪酸</a:t>
              </a:r>
              <a:endParaRPr kumimoji="1" lang="zh-CN" altLang="en-US" sz="2800" b="1" smtClean="0">
                <a:solidFill>
                  <a:schemeClr val="tx1"/>
                </a:solidFill>
                <a:latin typeface="微软雅黑" panose="020B0503020204020204" charset="-122"/>
                <a:ea typeface="微软雅黑" panose="020B0503020204020204" charset="-122"/>
              </a:endParaRPr>
            </a:p>
          </p:txBody>
        </p:sp>
      </p:grpSp>
      <p:grpSp>
        <p:nvGrpSpPr>
          <p:cNvPr id="53" name="组合 52"/>
          <p:cNvGrpSpPr/>
          <p:nvPr>
            <p:custDataLst>
              <p:tags r:id="rId10"/>
            </p:custDataLst>
          </p:nvPr>
        </p:nvGrpSpPr>
        <p:grpSpPr>
          <a:xfrm>
            <a:off x="6577965" y="1372235"/>
            <a:ext cx="3545910" cy="1658573"/>
            <a:chOff x="7438058" y="1031875"/>
            <a:chExt cx="3546019" cy="1658836"/>
          </a:xfrm>
        </p:grpSpPr>
        <p:sp>
          <p:nvSpPr>
            <p:cNvPr id="56" name="矩形 55"/>
            <p:cNvSpPr/>
            <p:nvPr>
              <p:custDataLst>
                <p:tags r:id="rId11"/>
              </p:custDataLst>
            </p:nvPr>
          </p:nvSpPr>
          <p:spPr>
            <a:xfrm>
              <a:off x="7618078" y="1073785"/>
              <a:ext cx="1251585" cy="521970"/>
            </a:xfrm>
            <a:prstGeom prst="rect">
              <a:avLst/>
            </a:prstGeom>
          </p:spPr>
          <p:txBody>
            <a:bodyPr wrap="none">
              <a:spAutoFit/>
            </a:bodyPr>
            <a:lstStyle/>
            <a:p>
              <a:r>
                <a:rPr kumimoji="1" lang="zh-CN" altLang="en-US" sz="2800" b="1" smtClean="0">
                  <a:solidFill>
                    <a:schemeClr val="tx1"/>
                  </a:solidFill>
                  <a:latin typeface="Times New Roman" panose="02020603050405020304" pitchFamily="18" charset="0"/>
                  <a:ea typeface="微软雅黑" panose="020B0503020204020204" charset="-122"/>
                  <a:cs typeface="Times New Roman" panose="02020603050405020304" pitchFamily="18" charset="0"/>
                </a:rPr>
                <a:t>硬脂酸</a:t>
              </a:r>
              <a:endParaRPr kumimoji="1" lang="zh-CN" altLang="en-US" sz="2800" b="1" smtClean="0">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57" name="AutoShape 18"/>
            <p:cNvSpPr/>
            <p:nvPr>
              <p:custDataLst>
                <p:tags r:id="rId12"/>
              </p:custDataLst>
            </p:nvPr>
          </p:nvSpPr>
          <p:spPr bwMode="auto">
            <a:xfrm>
              <a:off x="7438058" y="1357630"/>
              <a:ext cx="180000" cy="1080000"/>
            </a:xfrm>
            <a:prstGeom prst="leftBrace">
              <a:avLst>
                <a:gd name="adj1" fmla="val 60417"/>
                <a:gd name="adj2" fmla="val 49291"/>
              </a:avLst>
            </a:prstGeom>
            <a:noFill/>
            <a:ln w="19050">
              <a:solidFill>
                <a:schemeClr val="tx1"/>
              </a:solidFill>
              <a:round/>
            </a:ln>
            <a:effectLst/>
          </p:spPr>
          <p:txBody>
            <a:bodyPr wrap="none" anchor="ctr"/>
            <a:lstStyle/>
            <a:p>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58" name="文本框 57"/>
            <p:cNvSpPr txBox="1"/>
            <p:nvPr>
              <p:custDataLst>
                <p:tags r:id="rId13"/>
              </p:custDataLst>
            </p:nvPr>
          </p:nvSpPr>
          <p:spPr>
            <a:xfrm>
              <a:off x="8868192" y="1031875"/>
              <a:ext cx="2115885" cy="491568"/>
            </a:xfrm>
            <a:prstGeom prst="rect">
              <a:avLst/>
            </a:prstGeom>
            <a:noFill/>
          </p:spPr>
          <p:txBody>
            <a:bodyPr wrap="none" rtlCol="0" anchor="t">
              <a:spAutoFit/>
            </a:bodyPr>
            <a:lstStyle/>
            <a:p>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17</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H</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35</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COOH</a:t>
              </a:r>
              <a:endPar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59" name="文本框 58"/>
            <p:cNvSpPr txBox="1"/>
            <p:nvPr>
              <p:custDataLst>
                <p:tags r:id="rId14"/>
              </p:custDataLst>
            </p:nvPr>
          </p:nvSpPr>
          <p:spPr>
            <a:xfrm>
              <a:off x="8868192" y="2192287"/>
              <a:ext cx="2115885" cy="491568"/>
            </a:xfrm>
            <a:prstGeom prst="rect">
              <a:avLst/>
            </a:prstGeom>
            <a:noFill/>
          </p:spPr>
          <p:txBody>
            <a:bodyPr wrap="none" rtlCol="0" anchor="t">
              <a:spAutoFit/>
            </a:bodyPr>
            <a:lstStyle/>
            <a:p>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17</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H</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33</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COOH</a:t>
              </a:r>
              <a:endPar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60" name="文本框 59"/>
            <p:cNvSpPr txBox="1"/>
            <p:nvPr>
              <p:custDataLst>
                <p:tags r:id="rId15"/>
              </p:custDataLst>
            </p:nvPr>
          </p:nvSpPr>
          <p:spPr>
            <a:xfrm>
              <a:off x="8868192" y="1638451"/>
              <a:ext cx="2115885" cy="491568"/>
            </a:xfrm>
            <a:prstGeom prst="rect">
              <a:avLst/>
            </a:prstGeom>
            <a:noFill/>
          </p:spPr>
          <p:txBody>
            <a:bodyPr wrap="none" rtlCol="0" anchor="t">
              <a:spAutoFit/>
            </a:bodyPr>
            <a:lstStyle/>
            <a:p>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15</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H</a:t>
              </a:r>
              <a:r>
                <a:rPr kumimoji="1" lang="en-US" altLang="zh-CN" sz="2600" b="1" baseline="-25000"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31</a:t>
              </a:r>
              <a:r>
                <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rPr>
                <a:t>COOH</a:t>
              </a:r>
              <a:endParaRPr kumimoji="1" lang="en-US" altLang="zh-CN" sz="2600" b="1" smtClean="0">
                <a:solidFill>
                  <a:srgbClr val="FF0000"/>
                </a:solidFill>
                <a:uFillTx/>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61" name="矩形 60"/>
            <p:cNvSpPr/>
            <p:nvPr>
              <p:custDataLst>
                <p:tags r:id="rId16"/>
              </p:custDataLst>
            </p:nvPr>
          </p:nvSpPr>
          <p:spPr>
            <a:xfrm>
              <a:off x="7605378" y="1659069"/>
              <a:ext cx="1251585" cy="521970"/>
            </a:xfrm>
            <a:prstGeom prst="rect">
              <a:avLst/>
            </a:prstGeom>
          </p:spPr>
          <p:txBody>
            <a:bodyPr wrap="none">
              <a:spAutoFit/>
            </a:bodyPr>
            <a:lstStyle/>
            <a:p>
              <a:pPr lvl="0"/>
              <a:r>
                <a:rPr kumimoji="1" lang="zh-CN" altLang="en-US" sz="2800" b="1" smtClean="0">
                  <a:solidFill>
                    <a:prstClr val="black"/>
                  </a:solidFill>
                  <a:latin typeface="Times New Roman" panose="02020603050405020304" pitchFamily="18" charset="0"/>
                  <a:ea typeface="微软雅黑" panose="020B0503020204020204" charset="-122"/>
                  <a:cs typeface="Times New Roman" panose="02020603050405020304" pitchFamily="18" charset="0"/>
                </a:rPr>
                <a:t>软脂酸</a:t>
              </a:r>
              <a:endParaRPr kumimoji="1" lang="zh-CN" altLang="en-US" sz="2800" b="1" smtClean="0">
                <a:solidFill>
                  <a:prstClr val="black"/>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62" name="矩形 61"/>
            <p:cNvSpPr/>
            <p:nvPr>
              <p:custDataLst>
                <p:tags r:id="rId17"/>
              </p:custDataLst>
            </p:nvPr>
          </p:nvSpPr>
          <p:spPr>
            <a:xfrm>
              <a:off x="7795878" y="2168741"/>
              <a:ext cx="895350" cy="521970"/>
            </a:xfrm>
            <a:prstGeom prst="rect">
              <a:avLst/>
            </a:prstGeom>
          </p:spPr>
          <p:txBody>
            <a:bodyPr wrap="none">
              <a:spAutoFit/>
            </a:bodyPr>
            <a:lstStyle/>
            <a:p>
              <a:pPr lvl="0"/>
              <a:r>
                <a:rPr kumimoji="1" lang="zh-CN" altLang="en-US" sz="2800" b="1">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油酸</a:t>
              </a:r>
              <a:endParaRPr kumimoji="1" lang="zh-CN" altLang="en-US" sz="2800" b="1">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grpSp>
      <p:sp>
        <p:nvSpPr>
          <p:cNvPr id="76" name="文本框 75"/>
          <p:cNvSpPr txBox="1"/>
          <p:nvPr>
            <p:custDataLst>
              <p:tags r:id="rId18"/>
            </p:custDataLst>
          </p:nvPr>
        </p:nvSpPr>
        <p:spPr>
          <a:xfrm>
            <a:off x="331044" y="3711118"/>
            <a:ext cx="895350" cy="521970"/>
          </a:xfrm>
          <a:prstGeom prst="rect">
            <a:avLst/>
          </a:prstGeom>
          <a:noFill/>
        </p:spPr>
        <p:txBody>
          <a:bodyPr wrap="none" rtlCol="0" anchor="t">
            <a:spAutoFit/>
          </a:bodyPr>
          <a:lstStyle/>
          <a:p>
            <a:pPr indent="0" fontAlgn="auto">
              <a:buClr>
                <a:srgbClr val="FF0000"/>
              </a:buClr>
              <a:buFont typeface="Wingdings" panose="05000000000000000000" charset="0"/>
              <a:buNone/>
            </a:pPr>
            <a:r>
              <a:rPr lang="zh-CN" sz="2800" b="1" smtClean="0">
                <a:latin typeface="微软雅黑" panose="020B0503020204020204" charset="-122"/>
                <a:ea typeface="微软雅黑" panose="020B0503020204020204" charset="-122"/>
                <a:cs typeface="Times New Roman" panose="02020603050405020304" pitchFamily="18" charset="0"/>
                <a:sym typeface="+mn-ea"/>
              </a:rPr>
              <a:t>羧酸</a:t>
            </a:r>
            <a:endParaRPr lang="zh-CN" altLang="en-US" sz="2800" b="1" smtClean="0">
              <a:latin typeface="微软雅黑" panose="020B0503020204020204" charset="-122"/>
              <a:ea typeface="微软雅黑" panose="020B0503020204020204" charset="-122"/>
              <a:cs typeface="Times New Roman" panose="02020603050405020304" pitchFamily="18" charset="0"/>
              <a:sym typeface="+mn-ea"/>
            </a:endParaRPr>
          </a:p>
        </p:txBody>
      </p:sp>
      <p:sp>
        <p:nvSpPr>
          <p:cNvPr id="3" name="Text Box 35"/>
          <p:cNvSpPr txBox="1">
            <a:spLocks noChangeArrowheads="1"/>
          </p:cNvSpPr>
          <p:nvPr>
            <p:custDataLst>
              <p:tags r:id="rId19"/>
            </p:custDataLst>
          </p:nvPr>
        </p:nvSpPr>
        <p:spPr bwMode="auto">
          <a:xfrm>
            <a:off x="6749415" y="942975"/>
            <a:ext cx="34131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2400" b="1">
                <a:solidFill>
                  <a:schemeClr val="tx1"/>
                </a:solidFill>
                <a:latin typeface="微软雅黑" panose="020B0503020204020204" charset="-122"/>
                <a:ea typeface="微软雅黑" panose="020B0503020204020204" charset="-122"/>
              </a:rPr>
              <a:t>甲酸、乙酸、丙酸</a:t>
            </a:r>
            <a:endParaRPr lang="zh-CN" altLang="en-US" sz="2400" b="1">
              <a:solidFill>
                <a:schemeClr val="tx1"/>
              </a:solidFill>
              <a:latin typeface="微软雅黑" panose="020B0503020204020204" charset="-122"/>
              <a:ea typeface="微软雅黑" panose="020B0503020204020204" charset="-122"/>
            </a:endParaRPr>
          </a:p>
        </p:txBody>
      </p:sp>
      <p:sp>
        <p:nvSpPr>
          <p:cNvPr id="15" name="文本框 14"/>
          <p:cNvSpPr txBox="1"/>
          <p:nvPr>
            <p:custDataLst>
              <p:tags r:id="rId20"/>
            </p:custDataLst>
          </p:nvPr>
        </p:nvSpPr>
        <p:spPr>
          <a:xfrm>
            <a:off x="5004435" y="2301875"/>
            <a:ext cx="1226820" cy="431165"/>
          </a:xfrm>
          <a:prstGeom prst="rect">
            <a:avLst/>
          </a:prstGeom>
          <a:solidFill>
            <a:srgbClr val="F1F6FB"/>
          </a:solidFill>
        </p:spPr>
        <p:txBody>
          <a:bodyPr wrap="square" rtlCol="0" anchor="ctr" anchorCtr="0">
            <a:noAutofit/>
          </a:bodyPr>
          <a:lstStyle/>
          <a:p>
            <a:pPr>
              <a:lnSpc>
                <a:spcPct val="100000"/>
              </a:lnSpc>
            </a:pPr>
            <a:r>
              <a:rPr lang="en-US" altLang="zh-CN" sz="24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 </a:t>
            </a:r>
            <a:r>
              <a:rPr lang="zh-CN" altLang="en-US" sz="24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 </a:t>
            </a:r>
            <a:r>
              <a:rPr lang="en-US" altLang="zh-CN" sz="24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10</a:t>
            </a:r>
            <a:endParaRPr lang="en-US" altLang="zh-CN" sz="24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52" name="Text Box 9"/>
          <p:cNvSpPr txBox="1">
            <a:spLocks noChangeArrowheads="1"/>
          </p:cNvSpPr>
          <p:nvPr>
            <p:custDataLst>
              <p:tags r:id="rId21"/>
            </p:custDataLst>
          </p:nvPr>
        </p:nvSpPr>
        <p:spPr bwMode="auto">
          <a:xfrm>
            <a:off x="10288270" y="1403350"/>
            <a:ext cx="1627505" cy="467360"/>
          </a:xfrm>
          <a:prstGeom prst="rect">
            <a:avLst/>
          </a:prstGeom>
          <a:noFill/>
          <a:ln w="9525">
            <a:noFill/>
            <a:miter lim="800000"/>
          </a:ln>
          <a:effectLst/>
        </p:spPr>
        <p:txBody>
          <a:bodyPr wrap="square">
            <a:noAutofit/>
          </a:bodyPr>
          <a:lstStyle/>
          <a:p>
            <a:pPr algn="l" fontAlgn="auto">
              <a:spcBef>
                <a:spcPct val="0"/>
              </a:spcBef>
              <a:buClrTx/>
              <a:buSzTx/>
              <a:buFontTx/>
            </a:pPr>
            <a:r>
              <a:rPr kumimoji="1" lang="en-US" altLang="zh-CN" sz="2400" b="1" kern="0" smtClean="0">
                <a:solidFill>
                  <a:srgbClr val="0000FF"/>
                </a:solidFill>
                <a:latin typeface="Times New Roman" panose="02020603050405020304" pitchFamily="18" charset="0"/>
                <a:ea typeface="微软雅黑" panose="020B0503020204020204" charset="-122"/>
                <a:cs typeface="微软雅黑" panose="020B0503020204020204" charset="-122"/>
              </a:rPr>
              <a:t>白色固体</a:t>
            </a:r>
            <a:endParaRPr kumimoji="1" lang="en-US" altLang="zh-CN" sz="2400" b="1" kern="0" smtClean="0">
              <a:solidFill>
                <a:srgbClr val="0000FF"/>
              </a:solidFill>
              <a:latin typeface="Times New Roman" panose="02020603050405020304" pitchFamily="18" charset="0"/>
              <a:ea typeface="微软雅黑" panose="020B0503020204020204" charset="-122"/>
              <a:cs typeface="微软雅黑" panose="020B0503020204020204" charset="-122"/>
            </a:endParaRPr>
          </a:p>
        </p:txBody>
      </p:sp>
      <p:sp>
        <p:nvSpPr>
          <p:cNvPr id="18" name="Text Box 9"/>
          <p:cNvSpPr txBox="1">
            <a:spLocks noChangeArrowheads="1"/>
          </p:cNvSpPr>
          <p:nvPr>
            <p:custDataLst>
              <p:tags r:id="rId22"/>
            </p:custDataLst>
          </p:nvPr>
        </p:nvSpPr>
        <p:spPr bwMode="auto">
          <a:xfrm>
            <a:off x="10229215" y="2002155"/>
            <a:ext cx="2085975" cy="431800"/>
          </a:xfrm>
          <a:prstGeom prst="rect">
            <a:avLst/>
          </a:prstGeom>
          <a:noFill/>
          <a:ln w="9525">
            <a:noFill/>
            <a:miter lim="800000"/>
          </a:ln>
          <a:effectLst/>
        </p:spPr>
        <p:txBody>
          <a:bodyPr wrap="square">
            <a:noAutofit/>
          </a:bodyPr>
          <a:lstStyle/>
          <a:p>
            <a:pPr algn="l" fontAlgn="auto">
              <a:spcBef>
                <a:spcPct val="0"/>
              </a:spcBef>
              <a:buClrTx/>
              <a:buSzTx/>
              <a:buFontTx/>
            </a:pPr>
            <a:r>
              <a:rPr kumimoji="1" lang="en-US" altLang="zh-CN" sz="2400" b="1" kern="0" smtClean="0">
                <a:solidFill>
                  <a:srgbClr val="0000FF"/>
                </a:solidFill>
                <a:latin typeface="Times New Roman" panose="02020603050405020304" pitchFamily="18" charset="0"/>
                <a:ea typeface="微软雅黑" panose="020B0503020204020204" charset="-122"/>
                <a:cs typeface="微软雅黑" panose="020B0503020204020204" charset="-122"/>
              </a:rPr>
              <a:t>白色固体</a:t>
            </a:r>
            <a:endParaRPr kumimoji="1" lang="en-US" altLang="zh-CN" sz="2400" b="1" kern="0" smtClean="0">
              <a:solidFill>
                <a:srgbClr val="0000FF"/>
              </a:solidFill>
              <a:latin typeface="Times New Roman" panose="02020603050405020304" pitchFamily="18" charset="0"/>
              <a:ea typeface="微软雅黑" panose="020B0503020204020204" charset="-122"/>
              <a:cs typeface="微软雅黑" panose="020B0503020204020204" charset="-122"/>
            </a:endParaRPr>
          </a:p>
        </p:txBody>
      </p:sp>
      <p:sp>
        <p:nvSpPr>
          <p:cNvPr id="54" name="Text Box 9"/>
          <p:cNvSpPr txBox="1">
            <a:spLocks noChangeArrowheads="1"/>
          </p:cNvSpPr>
          <p:nvPr>
            <p:custDataLst>
              <p:tags r:id="rId23"/>
            </p:custDataLst>
          </p:nvPr>
        </p:nvSpPr>
        <p:spPr bwMode="auto">
          <a:xfrm>
            <a:off x="10229215" y="2540000"/>
            <a:ext cx="1811655" cy="849630"/>
          </a:xfrm>
          <a:prstGeom prst="rect">
            <a:avLst/>
          </a:prstGeom>
          <a:noFill/>
          <a:ln w="9525">
            <a:noFill/>
            <a:miter lim="800000"/>
          </a:ln>
          <a:effectLst/>
        </p:spPr>
        <p:txBody>
          <a:bodyPr wrap="square">
            <a:noAutofit/>
          </a:bodyPr>
          <a:lstStyle/>
          <a:p>
            <a:pPr indent="0" algn="l" fontAlgn="auto">
              <a:spcBef>
                <a:spcPct val="0"/>
              </a:spcBef>
            </a:pPr>
            <a:r>
              <a:rPr kumimoji="1" lang="en-US" altLang="zh-CN" sz="2400" b="1" kern="0" smtClean="0">
                <a:solidFill>
                  <a:srgbClr val="0000FF"/>
                </a:solidFill>
                <a:latin typeface="Times New Roman" panose="02020603050405020304" pitchFamily="18" charset="0"/>
                <a:ea typeface="微软雅黑" panose="020B0503020204020204" charset="-122"/>
                <a:cs typeface="微软雅黑" panose="020B0503020204020204" charset="-122"/>
              </a:rPr>
              <a:t>液体</a:t>
            </a:r>
            <a:r>
              <a:rPr kumimoji="1" lang="zh-CN" altLang="en-US" sz="2400" b="1" kern="0" smtClean="0">
                <a:solidFill>
                  <a:srgbClr val="0000FF"/>
                </a:solidFill>
                <a:latin typeface="Times New Roman" panose="02020603050405020304" pitchFamily="18" charset="0"/>
                <a:ea typeface="微软雅黑" panose="020B0503020204020204" charset="-122"/>
                <a:cs typeface="微软雅黑" panose="020B0503020204020204" charset="-122"/>
              </a:rPr>
              <a:t>、有碳碳双键</a:t>
            </a:r>
            <a:endParaRPr kumimoji="1" lang="zh-CN" altLang="en-US" sz="2400" b="1" kern="0" smtClean="0">
              <a:solidFill>
                <a:srgbClr val="0000FF"/>
              </a:solidFill>
              <a:latin typeface="Times New Roman" panose="02020603050405020304" pitchFamily="18" charset="0"/>
              <a:ea typeface="微软雅黑" panose="020B0503020204020204" charset="-122"/>
              <a:cs typeface="微软雅黑" panose="020B0503020204020204" charset="-122"/>
            </a:endParaRPr>
          </a:p>
        </p:txBody>
      </p:sp>
      <p:grpSp>
        <p:nvGrpSpPr>
          <p:cNvPr id="4" name="组合 3"/>
          <p:cNvGrpSpPr/>
          <p:nvPr>
            <p:custDataLst>
              <p:tags r:id="rId24"/>
            </p:custDataLst>
          </p:nvPr>
        </p:nvGrpSpPr>
        <p:grpSpPr>
          <a:xfrm>
            <a:off x="296041" y="111125"/>
            <a:ext cx="9430777" cy="739714"/>
            <a:chOff x="466" y="644"/>
            <a:chExt cx="12317" cy="863"/>
          </a:xfrm>
        </p:grpSpPr>
        <p:sp>
          <p:nvSpPr>
            <p:cNvPr id="7" name="等腰三角形 6"/>
            <p:cNvSpPr/>
            <p:nvPr>
              <p:custDataLst>
                <p:tags r:id="rId2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文本框 9"/>
            <p:cNvSpPr txBox="1"/>
            <p:nvPr>
              <p:custDataLst>
                <p:tags r:id="rId26"/>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羧酸的结构与分类</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12" name="等腰三角形 11"/>
            <p:cNvSpPr/>
            <p:nvPr>
              <p:custDataLst>
                <p:tags r:id="rId2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4" name="矩形 13"/>
          <p:cNvSpPr/>
          <p:nvPr>
            <p:custDataLst>
              <p:tags r:id="rId28"/>
            </p:custDataLst>
          </p:nvPr>
        </p:nvSpPr>
        <p:spPr bwMode="auto">
          <a:xfrm>
            <a:off x="529590" y="1048385"/>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4</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、分类</a:t>
            </a:r>
            <a:endPar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grpSp>
        <p:nvGrpSpPr>
          <p:cNvPr id="24" name="组合 23"/>
          <p:cNvGrpSpPr/>
          <p:nvPr>
            <p:custDataLst>
              <p:tags r:id="rId29"/>
            </p:custDataLst>
          </p:nvPr>
        </p:nvGrpSpPr>
        <p:grpSpPr>
          <a:xfrm>
            <a:off x="4741545" y="2715260"/>
            <a:ext cx="2136140" cy="1107440"/>
            <a:chOff x="7862084" y="2788202"/>
            <a:chExt cx="2136054" cy="1107365"/>
          </a:xfrm>
        </p:grpSpPr>
        <p:sp>
          <p:nvSpPr>
            <p:cNvPr id="89" name="六边形 88"/>
            <p:cNvSpPr/>
            <p:nvPr>
              <p:custDataLst>
                <p:tags r:id="rId30"/>
              </p:custDataLst>
            </p:nvPr>
          </p:nvSpPr>
          <p:spPr>
            <a:xfrm rot="10800000">
              <a:off x="7862084" y="3228818"/>
              <a:ext cx="773429" cy="666749"/>
            </a:xfrm>
            <a:prstGeom prst="hexagon">
              <a:avLst>
                <a:gd name="adj" fmla="val 29241"/>
                <a:gd name="vf" fmla="val 115470"/>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tx1"/>
                </a:solidFill>
                <a:latin typeface="Times New Roman" panose="02020603050405020304" pitchFamily="18" charset="0"/>
                <a:cs typeface="Times New Roman" panose="02020603050405020304" pitchFamily="18" charset="0"/>
                <a:sym typeface="+mn-lt"/>
              </a:endParaRPr>
            </a:p>
          </p:txBody>
        </p:sp>
        <p:cxnSp>
          <p:nvCxnSpPr>
            <p:cNvPr id="90" name="直接连接符 89"/>
            <p:cNvCxnSpPr/>
            <p:nvPr>
              <p:custDataLst>
                <p:tags r:id="rId31"/>
              </p:custDataLst>
            </p:nvPr>
          </p:nvCxnSpPr>
          <p:spPr>
            <a:xfrm rot="16200000" flipH="1" flipV="1">
              <a:off x="7910362" y="3387755"/>
              <a:ext cx="209254" cy="12980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custDataLst>
                <p:tags r:id="rId32"/>
              </p:custDataLst>
            </p:nvPr>
          </p:nvCxnSpPr>
          <p:spPr>
            <a:xfrm rot="16200000" flipH="1" flipV="1">
              <a:off x="8238855" y="3696825"/>
              <a:ext cx="0" cy="248221"/>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custDataLst>
                <p:tags r:id="rId33"/>
              </p:custDataLst>
            </p:nvPr>
          </p:nvCxnSpPr>
          <p:spPr>
            <a:xfrm rot="16200000" flipH="1">
              <a:off x="8374875" y="3364138"/>
              <a:ext cx="209254" cy="129915"/>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34"/>
              </p:custDataLst>
            </p:nvPr>
          </p:nvCxnSpPr>
          <p:spPr>
            <a:xfrm>
              <a:off x="8643064" y="356651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矩形 93"/>
            <p:cNvSpPr/>
            <p:nvPr>
              <p:custDataLst>
                <p:tags r:id="rId35"/>
              </p:custDataLst>
            </p:nvPr>
          </p:nvSpPr>
          <p:spPr>
            <a:xfrm>
              <a:off x="8779247" y="3265495"/>
              <a:ext cx="425116"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endParaRPr>
            </a:p>
          </p:txBody>
        </p:sp>
        <p:sp>
          <p:nvSpPr>
            <p:cNvPr id="95" name="矩形 94"/>
            <p:cNvSpPr/>
            <p:nvPr>
              <p:custDataLst>
                <p:tags r:id="rId36"/>
              </p:custDataLst>
            </p:nvPr>
          </p:nvSpPr>
          <p:spPr>
            <a:xfrm>
              <a:off x="8817775" y="2788202"/>
              <a:ext cx="444352"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sym typeface="+mn-lt"/>
              </a:endParaRPr>
            </a:p>
          </p:txBody>
        </p:sp>
        <p:sp>
          <p:nvSpPr>
            <p:cNvPr id="96" name="矩形 95"/>
            <p:cNvSpPr/>
            <p:nvPr>
              <p:custDataLst>
                <p:tags r:id="rId37"/>
              </p:custDataLst>
            </p:nvPr>
          </p:nvSpPr>
          <p:spPr>
            <a:xfrm>
              <a:off x="9294099" y="3265495"/>
              <a:ext cx="704039" cy="530594"/>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rPr>
                <a:t>OH</a:t>
              </a:r>
              <a:endParaRPr kumimoji="0" lang="en-US" altLang="zh-CN" sz="2600" b="1" i="0" u="none" strike="noStrike" kern="100" cap="none" spc="0" normalizeH="0" baseline="0" noProof="0">
                <a:ln>
                  <a:noFill/>
                </a:ln>
                <a:effectLst/>
                <a:uLnTx/>
                <a:uFillTx/>
                <a:latin typeface="Times New Roman" panose="02020603050405020304" pitchFamily="18" charset="0"/>
                <a:cs typeface="Times New Roman" panose="02020603050405020304" pitchFamily="18" charset="0"/>
                <a:sym typeface="+mn-lt"/>
              </a:endParaRPr>
            </a:p>
          </p:txBody>
        </p:sp>
        <p:grpSp>
          <p:nvGrpSpPr>
            <p:cNvPr id="97" name="组合 96"/>
            <p:cNvGrpSpPr/>
            <p:nvPr>
              <p:custDataLst>
                <p:tags r:id="rId38"/>
              </p:custDataLst>
            </p:nvPr>
          </p:nvGrpSpPr>
          <p:grpSpPr>
            <a:xfrm>
              <a:off x="8981364" y="3223759"/>
              <a:ext cx="107156" cy="187642"/>
              <a:chOff x="7725218" y="2575893"/>
              <a:chExt cx="107156" cy="261388"/>
            </a:xfrm>
          </p:grpSpPr>
          <p:cxnSp>
            <p:nvCxnSpPr>
              <p:cNvPr id="99" name="直接连接符 98"/>
              <p:cNvCxnSpPr/>
              <p:nvPr>
                <p:custDataLst>
                  <p:tags r:id="rId39"/>
                </p:custDataLst>
              </p:nvPr>
            </p:nvCxnSpPr>
            <p:spPr>
              <a:xfrm rot="5400000">
                <a:off x="7594524" y="270658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custDataLst>
                  <p:tags r:id="rId40"/>
                </p:custDataLst>
              </p:nvPr>
            </p:nvCxnSpPr>
            <p:spPr>
              <a:xfrm rot="5400000">
                <a:off x="7701680" y="2706587"/>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cxnSp>
          <p:nvCxnSpPr>
            <p:cNvPr id="98" name="直接连接符 97"/>
            <p:cNvCxnSpPr/>
            <p:nvPr>
              <p:custDataLst>
                <p:tags r:id="rId41"/>
              </p:custDataLst>
            </p:nvPr>
          </p:nvCxnSpPr>
          <p:spPr>
            <a:xfrm>
              <a:off x="9145507" y="3566511"/>
              <a:ext cx="20652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文本框 24"/>
          <p:cNvSpPr txBox="1"/>
          <p:nvPr>
            <p:custDataLst>
              <p:tags r:id="rId42"/>
            </p:custDataLst>
          </p:nvPr>
        </p:nvSpPr>
        <p:spPr>
          <a:xfrm>
            <a:off x="6877685" y="3338195"/>
            <a:ext cx="3900805" cy="521970"/>
          </a:xfrm>
          <a:prstGeom prst="rect">
            <a:avLst/>
          </a:prstGeom>
          <a:noFill/>
        </p:spPr>
        <p:txBody>
          <a:bodyPr wrap="square" rtlCol="0" anchor="t">
            <a:spAutoFit/>
          </a:bodyPr>
          <a:lstStyle/>
          <a:p>
            <a:r>
              <a:rPr kumimoji="1" lang="zh-CN" altLang="en-US" sz="2800" b="1" smtClean="0">
                <a:latin typeface="微软雅黑" panose="020B0503020204020204" charset="-122"/>
                <a:ea typeface="微软雅黑" panose="020B0503020204020204" charset="-122"/>
                <a:cs typeface="微软雅黑" panose="020B0503020204020204" charset="-122"/>
                <a:sym typeface="微软雅黑" panose="020B0503020204020204" charset="-122"/>
              </a:rPr>
              <a:t>苯甲酸</a:t>
            </a:r>
            <a:r>
              <a:rPr kumimoji="1" lang="en-US" altLang="zh-CN" sz="2800" b="1" smtClean="0">
                <a:latin typeface="微软雅黑" panose="020B0503020204020204" charset="-122"/>
                <a:ea typeface="微软雅黑" panose="020B0503020204020204" charset="-122"/>
                <a:cs typeface="微软雅黑" panose="020B0503020204020204" charset="-122"/>
                <a:sym typeface="微软雅黑" panose="020B0503020204020204" charset="-122"/>
              </a:rPr>
              <a:t>(</a:t>
            </a:r>
            <a:r>
              <a:rPr kumimoji="1" lang="zh-CN" altLang="en-US" sz="2800" b="1" kern="0" smtClean="0">
                <a:solidFill>
                  <a:srgbClr val="FF0000"/>
                </a:solidFill>
                <a:latin typeface="Times New Roman Regular" panose="02020603050405020304" charset="0"/>
                <a:cs typeface="Times New Roman Regular" panose="02020603050405020304" charset="0"/>
                <a:sym typeface="微软雅黑" panose="020B0503020204020204" charset="-122"/>
              </a:rPr>
              <a:t>安息香酸</a:t>
            </a:r>
            <a:r>
              <a:rPr kumimoji="1" lang="en-US" altLang="zh-CN" sz="2800" b="1" smtClean="0">
                <a:latin typeface="微软雅黑" panose="020B0503020204020204" charset="-122"/>
                <a:ea typeface="微软雅黑" panose="020B0503020204020204" charset="-122"/>
                <a:cs typeface="微软雅黑" panose="020B0503020204020204" charset="-122"/>
                <a:sym typeface="微软雅黑" panose="020B0503020204020204" charset="-122"/>
              </a:rPr>
              <a:t>)</a:t>
            </a:r>
            <a:endParaRPr kumimoji="1" lang="en-US" altLang="zh-CN" sz="2800" b="1" smtClean="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6" name="TextBox 5"/>
          <p:cNvSpPr txBox="1"/>
          <p:nvPr>
            <p:custDataLst>
              <p:tags r:id="rId43"/>
            </p:custDataLst>
          </p:nvPr>
        </p:nvSpPr>
        <p:spPr>
          <a:xfrm>
            <a:off x="1442720" y="4820285"/>
            <a:ext cx="2320290" cy="521970"/>
          </a:xfrm>
          <a:prstGeom prst="rect">
            <a:avLst/>
          </a:prstGeom>
          <a:noFill/>
        </p:spPr>
        <p:txBody>
          <a:bodyPr wrap="none" rtlCol="0">
            <a:spAutoFit/>
          </a:bodyPr>
          <a:lstStyle/>
          <a:p>
            <a:r>
              <a:rPr lang="zh-CN" altLang="en-US" sz="2800" b="1" smtClean="0">
                <a:solidFill>
                  <a:schemeClr val="tx1"/>
                </a:solidFill>
                <a:latin typeface="微软雅黑" panose="020B0503020204020204" charset="-122"/>
                <a:ea typeface="微软雅黑" panose="020B0503020204020204" charset="-122"/>
              </a:rPr>
              <a:t>根据羧基数目</a:t>
            </a:r>
            <a:endParaRPr lang="zh-CN" altLang="en-US" sz="2800" b="1" smtClean="0">
              <a:solidFill>
                <a:schemeClr val="tx1"/>
              </a:solidFill>
              <a:latin typeface="微软雅黑" panose="020B0503020204020204" charset="-122"/>
              <a:ea typeface="微软雅黑" panose="020B0503020204020204" charset="-122"/>
            </a:endParaRPr>
          </a:p>
        </p:txBody>
      </p:sp>
      <p:sp>
        <p:nvSpPr>
          <p:cNvPr id="27" name="矩形 26"/>
          <p:cNvSpPr/>
          <p:nvPr>
            <p:custDataLst>
              <p:tags r:id="rId44"/>
            </p:custDataLst>
          </p:nvPr>
        </p:nvSpPr>
        <p:spPr>
          <a:xfrm>
            <a:off x="5664200" y="4001135"/>
            <a:ext cx="1509395" cy="521970"/>
          </a:xfrm>
          <a:prstGeom prst="rect">
            <a:avLst/>
          </a:prstGeom>
        </p:spPr>
        <p:txBody>
          <a:bodyPr wrap="none">
            <a:spAutoFit/>
          </a:bodyPr>
          <a:lstStyle/>
          <a:p>
            <a:pPr>
              <a:spcBef>
                <a:spcPct val="50000"/>
              </a:spcBef>
            </a:pPr>
            <a:r>
              <a:rPr kumimoji="1"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HCOOH</a:t>
            </a:r>
            <a:endParaRPr kumimoji="1"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8" name="AutoShape 13"/>
          <p:cNvSpPr/>
          <p:nvPr>
            <p:custDataLst>
              <p:tags r:id="rId45"/>
            </p:custDataLst>
          </p:nvPr>
        </p:nvSpPr>
        <p:spPr bwMode="auto">
          <a:xfrm>
            <a:off x="3803650" y="4141470"/>
            <a:ext cx="179705" cy="1943735"/>
          </a:xfrm>
          <a:prstGeom prst="leftBrace">
            <a:avLst>
              <a:gd name="adj1" fmla="val 37500"/>
              <a:gd name="adj2" fmla="val 50000"/>
            </a:avLst>
          </a:prstGeom>
          <a:noFill/>
          <a:ln w="19050">
            <a:solidFill>
              <a:schemeClr val="tx1"/>
            </a:solidFill>
            <a:round/>
          </a:ln>
          <a:effectLst/>
        </p:spPr>
        <p:txBody>
          <a:bodyPr wrap="none" anchor="ctr"/>
          <a:lstStyle/>
          <a:p>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9" name="矩形 28"/>
          <p:cNvSpPr/>
          <p:nvPr>
            <p:custDataLst>
              <p:tags r:id="rId46"/>
            </p:custDataLst>
          </p:nvPr>
        </p:nvSpPr>
        <p:spPr>
          <a:xfrm>
            <a:off x="3983355" y="3985260"/>
            <a:ext cx="1607820" cy="521970"/>
          </a:xfrm>
          <a:prstGeom prst="rect">
            <a:avLst/>
          </a:prstGeom>
        </p:spPr>
        <p:txBody>
          <a:bodyPr wrap="none">
            <a:spAutoFit/>
          </a:bodyPr>
          <a:lstStyle/>
          <a:p>
            <a:r>
              <a:rPr kumimoji="1" lang="zh-CN" altLang="en-US" sz="2800" b="1" smtClean="0">
                <a:solidFill>
                  <a:schemeClr val="tx1"/>
                </a:solidFill>
                <a:latin typeface="Times New Roman" panose="02020603050405020304" pitchFamily="18" charset="0"/>
                <a:ea typeface="微软雅黑" panose="020B0503020204020204" charset="-122"/>
              </a:rPr>
              <a:t>一元羧酸</a:t>
            </a:r>
            <a:endParaRPr kumimoji="1" lang="zh-CN" altLang="en-US" sz="2800" b="1" smtClean="0">
              <a:solidFill>
                <a:schemeClr val="tx1"/>
              </a:solidFill>
              <a:latin typeface="Times New Roman" panose="02020603050405020304" pitchFamily="18" charset="0"/>
              <a:ea typeface="微软雅黑" panose="020B0503020204020204" charset="-122"/>
            </a:endParaRPr>
          </a:p>
        </p:txBody>
      </p:sp>
      <p:sp>
        <p:nvSpPr>
          <p:cNvPr id="30" name="矩形 29"/>
          <p:cNvSpPr/>
          <p:nvPr>
            <p:custDataLst>
              <p:tags r:id="rId47"/>
            </p:custDataLst>
          </p:nvPr>
        </p:nvSpPr>
        <p:spPr>
          <a:xfrm>
            <a:off x="3983355" y="4708525"/>
            <a:ext cx="1607820" cy="521970"/>
          </a:xfrm>
          <a:prstGeom prst="rect">
            <a:avLst/>
          </a:prstGeom>
        </p:spPr>
        <p:txBody>
          <a:bodyPr wrap="none">
            <a:spAutoFit/>
          </a:bodyPr>
          <a:lstStyle/>
          <a:p>
            <a:r>
              <a:rPr kumimoji="1" lang="zh-CN" altLang="en-US" sz="2800" b="1" smtClean="0">
                <a:solidFill>
                  <a:schemeClr val="tx1"/>
                </a:solidFill>
                <a:latin typeface="Times New Roman" panose="02020603050405020304" pitchFamily="18" charset="0"/>
                <a:ea typeface="微软雅黑" panose="020B0503020204020204" charset="-122"/>
              </a:rPr>
              <a:t>二元羧酸</a:t>
            </a:r>
            <a:endParaRPr kumimoji="1" lang="zh-CN" altLang="en-US" sz="2800" b="1" smtClean="0">
              <a:solidFill>
                <a:schemeClr val="tx1"/>
              </a:solidFill>
              <a:latin typeface="Times New Roman" panose="02020603050405020304" pitchFamily="18" charset="0"/>
              <a:ea typeface="微软雅黑" panose="020B0503020204020204" charset="-122"/>
            </a:endParaRPr>
          </a:p>
        </p:txBody>
      </p:sp>
      <p:sp>
        <p:nvSpPr>
          <p:cNvPr id="32" name="矩形 31"/>
          <p:cNvSpPr/>
          <p:nvPr>
            <p:custDataLst>
              <p:tags r:id="rId48"/>
            </p:custDataLst>
          </p:nvPr>
        </p:nvSpPr>
        <p:spPr>
          <a:xfrm>
            <a:off x="3983355" y="5708015"/>
            <a:ext cx="1607820" cy="521970"/>
          </a:xfrm>
          <a:prstGeom prst="rect">
            <a:avLst/>
          </a:prstGeom>
        </p:spPr>
        <p:txBody>
          <a:bodyPr wrap="none">
            <a:spAutoFit/>
          </a:bodyPr>
          <a:lstStyle/>
          <a:p>
            <a:r>
              <a:rPr kumimoji="1" lang="zh-CN" altLang="en-US" sz="2800" b="1" smtClean="0">
                <a:solidFill>
                  <a:schemeClr val="tx1"/>
                </a:solidFill>
                <a:latin typeface="Times New Roman" panose="02020603050405020304" pitchFamily="18" charset="0"/>
                <a:ea typeface="微软雅黑" panose="020B0503020204020204" charset="-122"/>
              </a:rPr>
              <a:t>多元羧酸</a:t>
            </a:r>
            <a:endParaRPr kumimoji="1" lang="zh-CN" altLang="en-US" sz="2800" b="1" smtClean="0">
              <a:solidFill>
                <a:schemeClr val="tx1"/>
              </a:solidFill>
              <a:latin typeface="Times New Roman" panose="02020603050405020304" pitchFamily="18" charset="0"/>
              <a:ea typeface="微软雅黑" panose="020B0503020204020204" charset="-122"/>
            </a:endParaRPr>
          </a:p>
        </p:txBody>
      </p:sp>
      <p:sp>
        <p:nvSpPr>
          <p:cNvPr id="33" name="矩形 32"/>
          <p:cNvSpPr/>
          <p:nvPr>
            <p:custDataLst>
              <p:tags r:id="rId49"/>
            </p:custDataLst>
          </p:nvPr>
        </p:nvSpPr>
        <p:spPr>
          <a:xfrm>
            <a:off x="5664200" y="4669790"/>
            <a:ext cx="2877185" cy="521970"/>
          </a:xfrm>
          <a:prstGeom prst="rect">
            <a:avLst/>
          </a:prstGeom>
        </p:spPr>
        <p:txBody>
          <a:bodyPr wrap="none">
            <a:spAutoFit/>
          </a:bodyPr>
          <a:lstStyle/>
          <a:p>
            <a:pPr>
              <a:spcBef>
                <a:spcPct val="50000"/>
              </a:spcBef>
            </a:pPr>
            <a:r>
              <a:rPr kumimoji="1"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HOOC </a:t>
            </a:r>
            <a:r>
              <a:rPr kumimoji="1" lang="zh-CN" altLang="en-US"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 </a:t>
            </a:r>
            <a:r>
              <a:rPr kumimoji="1"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COOH</a:t>
            </a:r>
            <a:endParaRPr kumimoji="1"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grpSp>
        <p:nvGrpSpPr>
          <p:cNvPr id="34" name="组合 33"/>
          <p:cNvGrpSpPr/>
          <p:nvPr>
            <p:custDataLst>
              <p:tags r:id="rId50"/>
            </p:custDataLst>
          </p:nvPr>
        </p:nvGrpSpPr>
        <p:grpSpPr>
          <a:xfrm>
            <a:off x="5664200" y="5227320"/>
            <a:ext cx="2451100" cy="1559560"/>
            <a:chOff x="14991" y="6324"/>
            <a:chExt cx="3860" cy="2456"/>
          </a:xfrm>
        </p:grpSpPr>
        <p:sp>
          <p:nvSpPr>
            <p:cNvPr id="35" name="Text Box 11"/>
            <p:cNvSpPr txBox="1">
              <a:spLocks noChangeArrowheads="1"/>
            </p:cNvSpPr>
            <p:nvPr>
              <p:custDataLst>
                <p:tags r:id="rId51"/>
              </p:custDataLst>
            </p:nvPr>
          </p:nvSpPr>
          <p:spPr bwMode="auto">
            <a:xfrm>
              <a:off x="14991" y="7118"/>
              <a:ext cx="3698" cy="822"/>
            </a:xfrm>
            <a:prstGeom prst="rect">
              <a:avLst/>
            </a:prstGeom>
            <a:noFill/>
            <a:ln w="9525">
              <a:noFill/>
              <a:miter lim="800000"/>
            </a:ln>
            <a:effectLst/>
          </p:spPr>
          <p:txBody>
            <a:bodyPr wrap="square">
              <a:spAutoFit/>
            </a:bodyPr>
            <a:lstStyle/>
            <a:p>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a:t>
              </a:r>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ea"/>
                </a:rPr>
                <a:t>H</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 </a:t>
              </a:r>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COOH</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6" name="Rectangle 12"/>
            <p:cNvSpPr>
              <a:spLocks noChangeArrowheads="1"/>
            </p:cNvSpPr>
            <p:nvPr>
              <p:custDataLst>
                <p:tags r:id="rId52"/>
              </p:custDataLst>
            </p:nvPr>
          </p:nvSpPr>
          <p:spPr bwMode="auto">
            <a:xfrm>
              <a:off x="14991" y="7958"/>
              <a:ext cx="3860" cy="822"/>
            </a:xfrm>
            <a:prstGeom prst="rect">
              <a:avLst/>
            </a:prstGeom>
            <a:noFill/>
            <a:ln w="19050">
              <a:noFill/>
              <a:miter lim="800000"/>
            </a:ln>
            <a:effectLst/>
          </p:spPr>
          <p:txBody>
            <a:bodyPr wrap="none">
              <a:spAutoFit/>
            </a:bodyPr>
            <a:lstStyle/>
            <a:p>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CH</a:t>
              </a:r>
              <a:r>
                <a:rPr lang="en-US" altLang="zh-CN" sz="2800" b="1" baseline="-2500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 </a:t>
              </a:r>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COOH</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37" name="Rectangle 13"/>
            <p:cNvSpPr>
              <a:spLocks noChangeArrowheads="1"/>
            </p:cNvSpPr>
            <p:nvPr>
              <p:custDataLst>
                <p:tags r:id="rId53"/>
              </p:custDataLst>
            </p:nvPr>
          </p:nvSpPr>
          <p:spPr bwMode="auto">
            <a:xfrm>
              <a:off x="14991" y="6324"/>
              <a:ext cx="3860" cy="822"/>
            </a:xfrm>
            <a:prstGeom prst="rect">
              <a:avLst/>
            </a:prstGeom>
            <a:noFill/>
            <a:ln w="19050">
              <a:noFill/>
              <a:miter lim="800000"/>
            </a:ln>
            <a:effectLst/>
          </p:spPr>
          <p:txBody>
            <a:bodyPr wrap="none">
              <a:spAutoFit/>
            </a:bodyPr>
            <a:lstStyle/>
            <a:p>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CH</a:t>
              </a:r>
              <a:r>
                <a:rPr lang="en-US" altLang="zh-CN" sz="2800" b="1" baseline="-25000"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2</a:t>
              </a: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 ─ </a:t>
              </a:r>
              <a:r>
                <a:rPr lang="en-US" altLang="zh-CN" sz="2800" b="1" smtClean="0">
                  <a:solidFill>
                    <a:srgbClr val="FF0000"/>
                  </a:solidFill>
                  <a:latin typeface="Times New Roman" panose="02020603050405020304" pitchFamily="18" charset="0"/>
                  <a:ea typeface="微软雅黑" panose="020B0503020204020204" charset="-122"/>
                  <a:cs typeface="Times New Roman" panose="02020603050405020304" pitchFamily="18" charset="0"/>
                </a:rPr>
                <a:t>COOH</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cxnSp>
          <p:nvCxnSpPr>
            <p:cNvPr id="38" name="Line 21"/>
            <p:cNvCxnSpPr/>
            <p:nvPr>
              <p:custDataLst>
                <p:tags r:id="rId54"/>
              </p:custDataLst>
            </p:nvPr>
          </p:nvCxnSpPr>
          <p:spPr>
            <a:xfrm flipH="1">
              <a:off x="15281" y="6887"/>
              <a:ext cx="0" cy="379"/>
            </a:xfrm>
            <a:prstGeom prst="line">
              <a:avLst/>
            </a:prstGeom>
            <a:noFill/>
            <a:ln w="28575">
              <a:solidFill>
                <a:srgbClr val="FF0000"/>
              </a:solidFill>
              <a:round/>
            </a:ln>
          </p:spPr>
        </p:cxnSp>
        <p:cxnSp>
          <p:nvCxnSpPr>
            <p:cNvPr id="39" name="Line 21"/>
            <p:cNvCxnSpPr/>
            <p:nvPr>
              <p:custDataLst>
                <p:tags r:id="rId55"/>
              </p:custDataLst>
            </p:nvPr>
          </p:nvCxnSpPr>
          <p:spPr>
            <a:xfrm flipH="1">
              <a:off x="15292" y="7708"/>
              <a:ext cx="0" cy="379"/>
            </a:xfrm>
            <a:prstGeom prst="line">
              <a:avLst/>
            </a:prstGeom>
            <a:noFill/>
            <a:ln w="28575">
              <a:solidFill>
                <a:srgbClr val="FF0000"/>
              </a:solidFill>
              <a:rou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5" grpId="0" animBg="1"/>
      <p:bldP spid="8" grpId="0" animBg="1"/>
      <p:bldP spid="6" grpId="0"/>
      <p:bldP spid="3" grpId="0" animBg="1"/>
      <p:bldP spid="15" grpId="0" animBg="1"/>
      <p:bldP spid="2" grpId="0"/>
      <p:bldP spid="52" grpId="0" animBg="1"/>
      <p:bldP spid="18" grpId="0" animBg="1"/>
      <p:bldP spid="54" grpId="0" animBg="1"/>
      <p:bldP spid="25" grpId="0"/>
      <p:bldP spid="26" grpId="0"/>
      <p:bldP spid="28" grpId="0" animBg="1"/>
      <p:bldP spid="29" grpId="0"/>
      <p:bldP spid="30" grpId="0"/>
      <p:bldP spid="32" grpId="0"/>
      <p:bldP spid="27"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11125"/>
            <a:ext cx="9430777" cy="739714"/>
            <a:chOff x="466" y="644"/>
            <a:chExt cx="12317" cy="863"/>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文本框 3"/>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a:t>
              </a:r>
              <a:r>
                <a:rPr lang="en-US" altLang="zh-CN" sz="3200">
                  <a:solidFill>
                    <a:srgbClr val="27406A"/>
                  </a:solidFill>
                  <a:latin typeface="汉仪雅酷黑 65W" panose="020B0604020202020204" charset="-122"/>
                  <a:ea typeface="汉仪雅酷黑 65W" panose="020B0604020202020204" charset="-122"/>
                  <a:cs typeface="+mn-ea"/>
                  <a:sym typeface="+mn-ea"/>
                </a:rPr>
                <a:t>  </a:t>
              </a:r>
              <a:r>
                <a:rPr lang="zh-CN" altLang="en-US" sz="3200">
                  <a:solidFill>
                    <a:srgbClr val="27406A"/>
                  </a:solidFill>
                  <a:latin typeface="汉仪雅酷黑 65W" panose="020B0604020202020204" charset="-122"/>
                  <a:ea typeface="汉仪雅酷黑 65W" panose="020B0604020202020204" charset="-122"/>
                  <a:cs typeface="+mn-ea"/>
                  <a:sym typeface="+mn-ea"/>
                </a:rPr>
                <a:t>羧酸的结构与分类</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5" name="等腰三角形 4"/>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63" name="矩形 62"/>
          <p:cNvSpPr/>
          <p:nvPr>
            <p:custDataLst>
              <p:tags r:id="rId5"/>
            </p:custDataLst>
          </p:nvPr>
        </p:nvSpPr>
        <p:spPr bwMode="auto">
          <a:xfrm>
            <a:off x="529590" y="1048385"/>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5</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、命名</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
        <p:nvSpPr>
          <p:cNvPr id="41" name="文本框 40"/>
          <p:cNvSpPr txBox="1"/>
          <p:nvPr>
            <p:custDataLst>
              <p:tags r:id="rId6"/>
            </p:custDataLst>
          </p:nvPr>
        </p:nvSpPr>
        <p:spPr>
          <a:xfrm>
            <a:off x="811593" y="1735388"/>
            <a:ext cx="1605280" cy="521970"/>
          </a:xfrm>
          <a:prstGeom prst="rect">
            <a:avLst/>
          </a:prstGeom>
          <a:noFill/>
        </p:spPr>
        <p:txBody>
          <a:bodyPr wrap="none" rtlCol="0" anchor="ctr" anchorCtr="0">
            <a:spAutoFit/>
          </a:bodyPr>
          <a:lstStyle/>
          <a:p>
            <a:pPr>
              <a:lnSpc>
                <a:spcPct val="100000"/>
              </a:lnSpc>
            </a:pPr>
            <a:r>
              <a:rPr sz="2800" b="1" kern="0">
                <a:solidFill>
                  <a:srgbClr val="014C96"/>
                </a:solidFill>
                <a:latin typeface="Times New Roman Regular" panose="02020603050405020304" charset="0"/>
                <a:ea typeface="微软雅黑" panose="020B0503020204020204" charset="-122"/>
                <a:cs typeface="Times New Roman Regular" panose="02020603050405020304" charset="0"/>
              </a:rPr>
              <a:t>选主链</a:t>
            </a:r>
            <a:r>
              <a:rPr lang="zh-CN" sz="2800" b="1" kern="0">
                <a:solidFill>
                  <a:srgbClr val="014C96"/>
                </a:solidFill>
                <a:latin typeface="Times New Roman Regular" panose="02020603050405020304" charset="0"/>
                <a:ea typeface="微软雅黑" panose="020B0503020204020204" charset="-122"/>
                <a:cs typeface="Times New Roman Regular" panose="02020603050405020304" charset="0"/>
              </a:rPr>
              <a:t>：</a:t>
            </a:r>
            <a:endParaRPr lang="zh-CN" sz="2800" b="1" kern="0">
              <a:ln>
                <a:solidFill>
                  <a:srgbClr val="C17F4D">
                    <a:lumMod val="50000"/>
                  </a:srgbClr>
                </a:solidFill>
              </a:ln>
              <a:solidFill>
                <a:srgbClr val="014C96"/>
              </a:solidFill>
              <a:effectLst/>
              <a:latin typeface="Times New Roman Regular" panose="02020603050405020304" charset="0"/>
              <a:ea typeface="微软雅黑" panose="020B0503020204020204" charset="-122"/>
              <a:cs typeface="Times New Roman Regular" panose="02020603050405020304" charset="0"/>
            </a:endParaRPr>
          </a:p>
        </p:txBody>
      </p:sp>
      <p:sp>
        <p:nvSpPr>
          <p:cNvPr id="45" name="文本框 44"/>
          <p:cNvSpPr txBox="1"/>
          <p:nvPr>
            <p:custDataLst>
              <p:tags r:id="rId7"/>
            </p:custDataLst>
          </p:nvPr>
        </p:nvSpPr>
        <p:spPr>
          <a:xfrm>
            <a:off x="811593" y="2294224"/>
            <a:ext cx="1605280" cy="521970"/>
          </a:xfrm>
          <a:prstGeom prst="rect">
            <a:avLst/>
          </a:prstGeom>
          <a:noFill/>
        </p:spPr>
        <p:txBody>
          <a:bodyPr wrap="none" rtlCol="0" anchor="ctr" anchorCtr="0">
            <a:spAutoFit/>
          </a:bodyPr>
          <a:lstStyle/>
          <a:p>
            <a:pPr>
              <a:lnSpc>
                <a:spcPct val="100000"/>
              </a:lnSpc>
            </a:pPr>
            <a:r>
              <a:rPr sz="2800" b="1" kern="0">
                <a:solidFill>
                  <a:srgbClr val="014C96"/>
                </a:solidFill>
                <a:latin typeface="Times New Roman Regular" panose="02020603050405020304" charset="0"/>
                <a:ea typeface="微软雅黑" panose="020B0503020204020204" charset="-122"/>
                <a:cs typeface="Times New Roman Regular" panose="02020603050405020304" charset="0"/>
              </a:rPr>
              <a:t>定编号</a:t>
            </a:r>
            <a:r>
              <a:rPr lang="zh-CN" sz="2800" b="1" kern="0">
                <a:solidFill>
                  <a:srgbClr val="014C96"/>
                </a:solidFill>
                <a:latin typeface="Times New Roman Regular" panose="02020603050405020304" charset="0"/>
                <a:ea typeface="微软雅黑" panose="020B0503020204020204" charset="-122"/>
                <a:cs typeface="Times New Roman Regular" panose="02020603050405020304" charset="0"/>
              </a:rPr>
              <a:t>：</a:t>
            </a:r>
            <a:endParaRPr lang="zh-CN" sz="2800" b="1" kern="0">
              <a:ln>
                <a:solidFill>
                  <a:srgbClr val="C17F4D">
                    <a:lumMod val="50000"/>
                  </a:srgbClr>
                </a:solidFill>
              </a:ln>
              <a:solidFill>
                <a:srgbClr val="014C96"/>
              </a:solidFill>
              <a:effectLst/>
              <a:latin typeface="Times New Roman Regular" panose="02020603050405020304" charset="0"/>
              <a:ea typeface="微软雅黑" panose="020B0503020204020204" charset="-122"/>
              <a:cs typeface="Times New Roman Regular" panose="02020603050405020304" charset="0"/>
            </a:endParaRPr>
          </a:p>
        </p:txBody>
      </p:sp>
      <p:sp>
        <p:nvSpPr>
          <p:cNvPr id="47" name="文本框 46"/>
          <p:cNvSpPr txBox="1"/>
          <p:nvPr>
            <p:custDataLst>
              <p:tags r:id="rId8"/>
            </p:custDataLst>
          </p:nvPr>
        </p:nvSpPr>
        <p:spPr>
          <a:xfrm>
            <a:off x="811530" y="2930623"/>
            <a:ext cx="1404620" cy="521970"/>
          </a:xfrm>
          <a:prstGeom prst="rect">
            <a:avLst/>
          </a:prstGeom>
          <a:noFill/>
        </p:spPr>
        <p:txBody>
          <a:bodyPr wrap="square" rtlCol="0" anchor="ctr" anchorCtr="0">
            <a:spAutoFit/>
          </a:bodyPr>
          <a:lstStyle/>
          <a:p>
            <a:pPr>
              <a:lnSpc>
                <a:spcPct val="100000"/>
              </a:lnSpc>
            </a:pPr>
            <a:r>
              <a:rPr sz="2800" b="1" kern="0">
                <a:solidFill>
                  <a:srgbClr val="014C96"/>
                </a:solidFill>
                <a:latin typeface="Times New Roman Regular" panose="02020603050405020304" charset="0"/>
                <a:ea typeface="微软雅黑" panose="020B0503020204020204" charset="-122"/>
                <a:cs typeface="Times New Roman Regular" panose="02020603050405020304" charset="0"/>
              </a:rPr>
              <a:t>写名称</a:t>
            </a:r>
            <a:r>
              <a:rPr lang="zh-CN" sz="2800" b="1" kern="0">
                <a:solidFill>
                  <a:srgbClr val="014C96"/>
                </a:solidFill>
                <a:latin typeface="Times New Roman Regular" panose="02020603050405020304" charset="0"/>
                <a:ea typeface="微软雅黑" panose="020B0503020204020204" charset="-122"/>
                <a:cs typeface="Times New Roman Regular" panose="02020603050405020304" charset="0"/>
              </a:rPr>
              <a:t>：</a:t>
            </a:r>
            <a:endParaRPr lang="zh-CN" sz="2800" b="1" kern="0">
              <a:ln>
                <a:solidFill>
                  <a:srgbClr val="C17F4D">
                    <a:lumMod val="50000"/>
                  </a:srgbClr>
                </a:solidFill>
              </a:ln>
              <a:solidFill>
                <a:srgbClr val="014C96"/>
              </a:solidFill>
              <a:effectLst/>
              <a:latin typeface="Times New Roman Regular" panose="02020603050405020304" charset="0"/>
              <a:ea typeface="微软雅黑" panose="020B0503020204020204" charset="-122"/>
              <a:cs typeface="Times New Roman Regular" panose="02020603050405020304" charset="0"/>
            </a:endParaRPr>
          </a:p>
        </p:txBody>
      </p:sp>
      <p:sp>
        <p:nvSpPr>
          <p:cNvPr id="9" name="文本框 8"/>
          <p:cNvSpPr txBox="1"/>
          <p:nvPr>
            <p:custDataLst>
              <p:tags r:id="rId9"/>
            </p:custDataLst>
          </p:nvPr>
        </p:nvSpPr>
        <p:spPr>
          <a:xfrm>
            <a:off x="2283337" y="1750628"/>
            <a:ext cx="6236335" cy="491490"/>
          </a:xfrm>
          <a:prstGeom prst="rect">
            <a:avLst/>
          </a:prstGeom>
          <a:noFill/>
        </p:spPr>
        <p:txBody>
          <a:bodyPr wrap="none" rtlCol="0" anchor="ctr" anchorCtr="0">
            <a:spAutoFit/>
          </a:bodyPr>
          <a:lstStyle/>
          <a:p>
            <a:pPr algn="l">
              <a:lnSpc>
                <a:spcPct val="100000"/>
              </a:lnSpc>
            </a:pPr>
            <a:r>
              <a:rPr lang="zh-CN" altLang="en-US" sz="2600" b="1">
                <a:effectLst/>
                <a:latin typeface="Times New Roman Regular" panose="02020603050405020304" charset="0"/>
                <a:ea typeface="微软雅黑" panose="020B0503020204020204" charset="-122"/>
                <a:cs typeface="Times New Roman" panose="02020603050405020304" pitchFamily="18" charset="0"/>
              </a:rPr>
              <a:t>选取含羧基的最长的碳链为主链，</a:t>
            </a:r>
            <a:r>
              <a:rPr lang="zh-CN" altLang="en-US" sz="2600" b="1">
                <a:solidFill>
                  <a:srgbClr val="FF0000"/>
                </a:solidFill>
                <a:effectLst/>
                <a:latin typeface="Times New Roman Regular" panose="02020603050405020304" charset="0"/>
                <a:ea typeface="微软雅黑" panose="020B0503020204020204" charset="-122"/>
                <a:cs typeface="Times New Roman" panose="02020603050405020304" pitchFamily="18" charset="0"/>
              </a:rPr>
              <a:t>称某酸</a:t>
            </a:r>
            <a:r>
              <a:rPr lang="zh-CN" altLang="en-US" sz="2600" b="1">
                <a:effectLst/>
                <a:latin typeface="Times New Roman Regular" panose="02020603050405020304" charset="0"/>
                <a:ea typeface="微软雅黑" panose="020B0503020204020204" charset="-122"/>
                <a:cs typeface="Times New Roman" panose="02020603050405020304" pitchFamily="18" charset="0"/>
              </a:rPr>
              <a:t>;</a:t>
            </a:r>
            <a:endParaRPr lang="zh-CN" altLang="en-US" sz="2600" b="1">
              <a:effectLst/>
              <a:latin typeface="Times New Roman Regular" panose="02020603050405020304" charset="0"/>
              <a:ea typeface="微软雅黑" panose="020B0503020204020204" charset="-122"/>
              <a:cs typeface="Times New Roman" panose="02020603050405020304" pitchFamily="18" charset="0"/>
            </a:endParaRPr>
          </a:p>
        </p:txBody>
      </p:sp>
      <p:sp>
        <p:nvSpPr>
          <p:cNvPr id="10" name="文本框 9"/>
          <p:cNvSpPr txBox="1"/>
          <p:nvPr>
            <p:custDataLst>
              <p:tags r:id="rId10"/>
            </p:custDataLst>
          </p:nvPr>
        </p:nvSpPr>
        <p:spPr>
          <a:xfrm>
            <a:off x="2283337" y="2309464"/>
            <a:ext cx="5575935" cy="491490"/>
          </a:xfrm>
          <a:prstGeom prst="rect">
            <a:avLst/>
          </a:prstGeom>
          <a:noFill/>
        </p:spPr>
        <p:txBody>
          <a:bodyPr wrap="none" rtlCol="0" anchor="ctr" anchorCtr="0">
            <a:spAutoFit/>
          </a:bodyPr>
          <a:lstStyle/>
          <a:p>
            <a:pPr algn="l">
              <a:lnSpc>
                <a:spcPct val="100000"/>
              </a:lnSpc>
            </a:pPr>
            <a:r>
              <a:rPr lang="zh-CN" altLang="en-US" sz="2600" b="1">
                <a:effectLst/>
                <a:latin typeface="Times New Roman Regular" panose="02020603050405020304" charset="0"/>
                <a:ea typeface="微软雅黑" panose="020B0503020204020204" charset="-122"/>
                <a:cs typeface="Times New Roman" panose="02020603050405020304" pitchFamily="18" charset="0"/>
              </a:rPr>
              <a:t>从</a:t>
            </a:r>
            <a:r>
              <a:rPr lang="zh-CN" altLang="en-US" sz="2600" b="1">
                <a:effectLst/>
                <a:latin typeface="Times New Roman Regular" panose="02020603050405020304" charset="0"/>
                <a:ea typeface="微软雅黑" panose="020B0503020204020204" charset="-122"/>
                <a:cs typeface="Times New Roman" panose="02020603050405020304" pitchFamily="18" charset="0"/>
                <a:sym typeface="+mn-ea"/>
              </a:rPr>
              <a:t>要从</a:t>
            </a:r>
            <a:r>
              <a:rPr lang="zh-CN" altLang="en-US" sz="2600" b="1">
                <a:solidFill>
                  <a:srgbClr val="FF0000"/>
                </a:solidFill>
                <a:effectLst/>
                <a:latin typeface="Times New Roman Regular" panose="02020603050405020304" charset="0"/>
                <a:ea typeface="微软雅黑" panose="020B0503020204020204" charset="-122"/>
                <a:cs typeface="Times New Roman" panose="02020603050405020304" pitchFamily="18" charset="0"/>
                <a:sym typeface="+mn-ea"/>
              </a:rPr>
              <a:t>羧基上的碳原子</a:t>
            </a:r>
            <a:r>
              <a:rPr lang="zh-CN" altLang="en-US" sz="2600" b="1">
                <a:effectLst/>
                <a:latin typeface="Times New Roman Regular" panose="02020603050405020304" charset="0"/>
                <a:ea typeface="微软雅黑" panose="020B0503020204020204" charset="-122"/>
                <a:cs typeface="Times New Roman" panose="02020603050405020304" pitchFamily="18" charset="0"/>
                <a:sym typeface="+mn-ea"/>
              </a:rPr>
              <a:t>开始</a:t>
            </a:r>
            <a:r>
              <a:rPr lang="zh-CN" altLang="en-US" sz="2600" b="1">
                <a:effectLst/>
                <a:latin typeface="Times New Roman Regular" panose="02020603050405020304" charset="0"/>
                <a:ea typeface="微软雅黑" panose="020B0503020204020204" charset="-122"/>
                <a:cs typeface="Times New Roman" panose="02020603050405020304" pitchFamily="18" charset="0"/>
              </a:rPr>
              <a:t>依次编号;</a:t>
            </a:r>
            <a:endParaRPr lang="zh-CN" altLang="en-US" sz="2600" b="1">
              <a:effectLst/>
              <a:latin typeface="Times New Roman Regular" panose="02020603050405020304" charset="0"/>
              <a:ea typeface="微软雅黑" panose="020B0503020204020204" charset="-122"/>
              <a:cs typeface="Times New Roman" panose="02020603050405020304" pitchFamily="18" charset="0"/>
            </a:endParaRPr>
          </a:p>
        </p:txBody>
      </p:sp>
      <p:sp>
        <p:nvSpPr>
          <p:cNvPr id="11" name="矩形 10"/>
          <p:cNvSpPr/>
          <p:nvPr>
            <p:custDataLst>
              <p:tags r:id="rId11"/>
            </p:custDataLst>
          </p:nvPr>
        </p:nvSpPr>
        <p:spPr>
          <a:xfrm>
            <a:off x="2283337" y="2945863"/>
            <a:ext cx="7447280" cy="491490"/>
          </a:xfrm>
          <a:prstGeom prst="rect">
            <a:avLst/>
          </a:prstGeom>
        </p:spPr>
        <p:txBody>
          <a:bodyPr wrap="none" anchor="ctr" anchorCtr="0">
            <a:spAutoFit/>
          </a:bodyPr>
          <a:lstStyle/>
          <a:p>
            <a:pPr lvl="0" defTabSz="1171575">
              <a:lnSpc>
                <a:spcPct val="100000"/>
              </a:lnSpc>
            </a:pPr>
            <a:r>
              <a:rPr lang="zh-CN" altLang="en-US" sz="2600" b="1">
                <a:solidFill>
                  <a:prstClr val="black"/>
                </a:solidFill>
                <a:latin typeface="微软雅黑" panose="020B0503020204020204" charset="-122"/>
                <a:ea typeface="微软雅黑" panose="020B0503020204020204" charset="-122"/>
                <a:cs typeface="微软雅黑" panose="020B0503020204020204" charset="-122"/>
                <a:sym typeface="+mn-ea"/>
              </a:rPr>
              <a:t>在“某酸”名称之前加上取代基的位次号和名称。</a:t>
            </a:r>
            <a:endParaRPr lang="zh-CN" altLang="en-US" sz="2600" b="1">
              <a:solidFill>
                <a:prstClr val="black"/>
              </a:solid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custDataLst>
              <p:tags r:id="rId12"/>
            </p:custDataLst>
          </p:nvPr>
        </p:nvSpPr>
        <p:spPr>
          <a:xfrm>
            <a:off x="2283460" y="3437255"/>
            <a:ext cx="8639810" cy="977265"/>
          </a:xfrm>
          <a:prstGeom prst="rect">
            <a:avLst/>
          </a:prstGeom>
          <a:solidFill>
            <a:srgbClr val="F1F6FB"/>
          </a:solidFill>
          <a:ln w="28575">
            <a:solidFill>
              <a:srgbClr val="014C96"/>
            </a:solidFill>
            <a:prstDash val="dash"/>
          </a:ln>
        </p:spPr>
        <p:txBody>
          <a:bodyPr wrap="square" rtlCol="0" anchor="t">
            <a:spAutoFit/>
          </a:bodyPr>
          <a:lstStyle/>
          <a:p>
            <a:pPr algn="l">
              <a:lnSpc>
                <a:spcPct val="120000"/>
              </a:lnSpc>
            </a:pP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【注意】</a:t>
            </a:r>
            <a:r>
              <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rPr>
              <a:t>名称中不必对羧基定位，因羧基必然在其主链的边端，但要标明数目</a:t>
            </a:r>
            <a:r>
              <a:rPr lang="zh-CN" sz="24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500" fill="hold"/>
                                        <p:tgtEl>
                                          <p:spTgt spid="41"/>
                                        </p:tgtEl>
                                        <p:attrNameLst>
                                          <p:attrName>ppt_x</p:attrName>
                                        </p:attrNameLst>
                                      </p:cBhvr>
                                      <p:tavLst>
                                        <p:tav tm="0">
                                          <p:val>
                                            <p:strVal val="#ppt_x"/>
                                          </p:val>
                                        </p:tav>
                                        <p:tav tm="100000">
                                          <p:val>
                                            <p:strVal val="#ppt_x"/>
                                          </p:val>
                                        </p:tav>
                                      </p:tavLst>
                                    </p:anim>
                                    <p:anim calcmode="lin" valueType="num">
                                      <p:cBhvr additive="base">
                                        <p:cTn id="13" dur="500" fill="hold"/>
                                        <p:tgtEl>
                                          <p:spTgt spid="4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 calcmode="lin" valueType="num">
                                      <p:cBhvr additive="base">
                                        <p:cTn id="16" dur="500" fill="hold"/>
                                        <p:tgtEl>
                                          <p:spTgt spid="45"/>
                                        </p:tgtEl>
                                        <p:attrNameLst>
                                          <p:attrName>ppt_x</p:attrName>
                                        </p:attrNameLst>
                                      </p:cBhvr>
                                      <p:tavLst>
                                        <p:tav tm="0">
                                          <p:val>
                                            <p:strVal val="#ppt_x"/>
                                          </p:val>
                                        </p:tav>
                                        <p:tav tm="100000">
                                          <p:val>
                                            <p:strVal val="#ppt_x"/>
                                          </p:val>
                                        </p:tav>
                                      </p:tavLst>
                                    </p:anim>
                                    <p:anim calcmode="lin" valueType="num">
                                      <p:cBhvr additive="base">
                                        <p:cTn id="17" dur="500" fill="hold"/>
                                        <p:tgtEl>
                                          <p:spTgt spid="45"/>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47"/>
                                        </p:tgtEl>
                                        <p:attrNameLst>
                                          <p:attrName>style.visibility</p:attrName>
                                        </p:attrNameLst>
                                      </p:cBhvr>
                                      <p:to>
                                        <p:strVal val="visible"/>
                                      </p:to>
                                    </p:set>
                                    <p:anim calcmode="lin" valueType="num">
                                      <p:cBhvr additive="base">
                                        <p:cTn id="20" dur="500" fill="hold"/>
                                        <p:tgtEl>
                                          <p:spTgt spid="47"/>
                                        </p:tgtEl>
                                        <p:attrNameLst>
                                          <p:attrName>ppt_x</p:attrName>
                                        </p:attrNameLst>
                                      </p:cBhvr>
                                      <p:tavLst>
                                        <p:tav tm="0">
                                          <p:val>
                                            <p:strVal val="#ppt_x"/>
                                          </p:val>
                                        </p:tav>
                                        <p:tav tm="100000">
                                          <p:val>
                                            <p:strVal val="#ppt_x"/>
                                          </p:val>
                                        </p:tav>
                                      </p:tavLst>
                                    </p:anim>
                                    <p:anim calcmode="lin" valueType="num">
                                      <p:cBhvr additive="base">
                                        <p:cTn id="2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p:tgtEl>
                                          <p:spTgt spid="11"/>
                                        </p:tgtEl>
                                        <p:attrNameLst>
                                          <p:attrName>ppt_y</p:attrName>
                                        </p:attrNameLst>
                                      </p:cBhvr>
                                      <p:tavLst>
                                        <p:tav tm="0">
                                          <p:val>
                                            <p:strVal val="#ppt_y+#ppt_h*1.125000"/>
                                          </p:val>
                                        </p:tav>
                                        <p:tav tm="100000">
                                          <p:val>
                                            <p:strVal val="#ppt_y"/>
                                          </p:val>
                                        </p:tav>
                                      </p:tavLst>
                                    </p:anim>
                                    <p:animEffect transition="in" filter="wipe(up)">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41" grpId="0"/>
      <p:bldP spid="45" grpId="0"/>
      <p:bldP spid="47" grpId="0"/>
      <p:bldP spid="9" grpId="0"/>
      <p:bldP spid="10" grpId="0"/>
      <p:bldP spid="11"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90525" y="858520"/>
            <a:ext cx="6083300" cy="520065"/>
          </a:xfrm>
          <a:prstGeom prst="rect">
            <a:avLst/>
          </a:prstGeom>
          <a:noFill/>
        </p:spPr>
        <p:txBody>
          <a:bodyPr wrap="square" rtlCol="0" anchor="t">
            <a:noAutofit/>
          </a:bodyPr>
          <a:lstStyle/>
          <a:p>
            <a:r>
              <a:rPr lang="en-US" sz="2800" b="1">
                <a:latin typeface="Times New Roman" panose="02020603050405020304" pitchFamily="18" charset="0"/>
                <a:ea typeface="微软雅黑" panose="020B0503020204020204" charset="-122"/>
                <a:cs typeface="Times New Roman" panose="02020603050405020304" pitchFamily="18" charset="0"/>
              </a:rPr>
              <a:t>1</a:t>
            </a:r>
            <a:r>
              <a:rPr lang="zh-CN" altLang="en-US" sz="2800" b="1">
                <a:latin typeface="Times New Roman" panose="02020603050405020304" pitchFamily="18" charset="0"/>
                <a:ea typeface="微软雅黑" panose="020B0503020204020204" charset="-122"/>
                <a:cs typeface="Times New Roman" panose="02020603050405020304" pitchFamily="18" charset="0"/>
              </a:rPr>
              <a:t>、请对下列有机酸进行命名：</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104" name="文本框 103"/>
          <p:cNvSpPr txBox="1"/>
          <p:nvPr>
            <p:custDataLst>
              <p:tags r:id="rId2"/>
            </p:custDataLst>
          </p:nvPr>
        </p:nvSpPr>
        <p:spPr>
          <a:xfrm>
            <a:off x="489585" y="1525905"/>
            <a:ext cx="11186795" cy="521970"/>
          </a:xfrm>
          <a:prstGeom prst="rect">
            <a:avLst/>
          </a:prstGeom>
          <a:noFill/>
          <a:ln w="9525">
            <a:noFill/>
          </a:ln>
        </p:spPr>
        <p:txBody>
          <a:bodyPr wrap="square">
            <a:spAutoFit/>
          </a:bodyPr>
          <a:lstStyle/>
          <a:p>
            <a:r>
              <a:rPr lang="en-US" sz="2800">
                <a:latin typeface="Times New Roman Regular" panose="02020603050405020304" charset="0"/>
                <a:cs typeface="Times New Roman Regular" panose="02020603050405020304" charset="0"/>
                <a:sym typeface="+mn-ea"/>
              </a:rPr>
              <a:t>(1)</a:t>
            </a:r>
            <a:r>
              <a:rPr lang="en-US" sz="2800">
                <a:solidFill>
                  <a:srgbClr val="000000"/>
                </a:solidFill>
                <a:latin typeface="Times New Roman Regular" panose="02020603050405020304" charset="0"/>
                <a:cs typeface="Times New Roman Regular" panose="02020603050405020304" charset="0"/>
              </a:rPr>
              <a:t>HC</a:t>
            </a:r>
            <a:r>
              <a:rPr lang="en-US" sz="2800">
                <a:solidFill>
                  <a:srgbClr val="000000"/>
                </a:solidFill>
                <a:latin typeface="Times New Roman Regular" panose="02020603050405020304" charset="0"/>
                <a:cs typeface="Times New Roman Regular" panose="02020603050405020304" charset="0"/>
                <a:sym typeface="宋体" panose="02010600030101010101" pitchFamily="2" charset="-122"/>
              </a:rPr>
              <a:t>OO</a:t>
            </a:r>
            <a:r>
              <a:rPr lang="en-US" sz="2800">
                <a:solidFill>
                  <a:srgbClr val="000000"/>
                </a:solidFill>
                <a:latin typeface="Times New Roman Regular" panose="02020603050405020304" charset="0"/>
                <a:cs typeface="Times New Roman Regular" panose="02020603050405020304" charset="0"/>
              </a:rPr>
              <a:t>H</a:t>
            </a:r>
            <a:r>
              <a:rPr lang="zh-CN" sz="2800">
                <a:solidFill>
                  <a:srgbClr val="000000"/>
                </a:solidFill>
                <a:latin typeface="Times New Roman Regular" panose="02020603050405020304" charset="0"/>
                <a:cs typeface="Times New Roman Regular" panose="02020603050405020304" charset="0"/>
              </a:rPr>
              <a:t>     </a:t>
            </a:r>
            <a:r>
              <a:rPr lang="en-US" altLang="zh-CN" sz="2800" smtClean="0">
                <a:solidFill>
                  <a:srgbClr val="000000"/>
                </a:solidFill>
                <a:latin typeface="Times New Roman Regular" panose="02020603050405020304" charset="0"/>
                <a:cs typeface="Times New Roman Regular" panose="02020603050405020304" charset="0"/>
              </a:rPr>
              <a:t>              </a:t>
            </a:r>
            <a:r>
              <a:rPr lang="zh-CN" sz="2800" smtClean="0">
                <a:solidFill>
                  <a:srgbClr val="000000"/>
                </a:solidFill>
                <a:latin typeface="Times New Roman Regular" panose="02020603050405020304" charset="0"/>
                <a:cs typeface="Times New Roman Regular" panose="02020603050405020304" charset="0"/>
              </a:rPr>
              <a:t> </a:t>
            </a:r>
            <a:r>
              <a:rPr lang="en-US" sz="2800">
                <a:latin typeface="Times New Roman Regular" panose="02020603050405020304" charset="0"/>
                <a:cs typeface="Times New Roman Regular" panose="02020603050405020304" charset="0"/>
                <a:sym typeface="+mn-ea"/>
              </a:rPr>
              <a:t>(2)</a:t>
            </a:r>
            <a:r>
              <a:rPr lang="en-US" sz="2800" smtClean="0">
                <a:solidFill>
                  <a:srgbClr val="000000"/>
                </a:solidFill>
                <a:latin typeface="Times New Roman Regular" panose="02020603050405020304" charset="0"/>
                <a:cs typeface="Times New Roman Regular" panose="02020603050405020304" charset="0"/>
              </a:rPr>
              <a:t>CH</a:t>
            </a:r>
            <a:r>
              <a:rPr lang="en-US" sz="2800" baseline="-25000" smtClean="0">
                <a:solidFill>
                  <a:srgbClr val="000000"/>
                </a:solidFill>
                <a:latin typeface="Times New Roman Regular" panose="02020603050405020304" charset="0"/>
                <a:cs typeface="Times New Roman Regular" panose="02020603050405020304" charset="0"/>
              </a:rPr>
              <a:t>3</a:t>
            </a:r>
            <a:r>
              <a:rPr lang="en-US" sz="2800" smtClean="0">
                <a:solidFill>
                  <a:srgbClr val="000000"/>
                </a:solidFill>
                <a:latin typeface="Times New Roman Regular" panose="02020603050405020304" charset="0"/>
                <a:cs typeface="Times New Roman Regular" panose="02020603050405020304" charset="0"/>
              </a:rPr>
              <a:t>CH</a:t>
            </a:r>
            <a:r>
              <a:rPr lang="en-US" sz="2800" baseline="-25000" smtClean="0">
                <a:solidFill>
                  <a:srgbClr val="000000"/>
                </a:solidFill>
                <a:latin typeface="Times New Roman Regular" panose="02020603050405020304" charset="0"/>
                <a:cs typeface="Times New Roman Regular" panose="02020603050405020304" charset="0"/>
              </a:rPr>
              <a:t>2</a:t>
            </a:r>
            <a:r>
              <a:rPr lang="en-US" sz="2800" smtClean="0">
                <a:solidFill>
                  <a:srgbClr val="000000"/>
                </a:solidFill>
                <a:latin typeface="Times New Roman Regular" panose="02020603050405020304" charset="0"/>
                <a:cs typeface="Times New Roman Regular" panose="02020603050405020304" charset="0"/>
                <a:sym typeface="宋体" panose="02010600030101010101" pitchFamily="2" charset="-122"/>
              </a:rPr>
              <a:t>COOH</a:t>
            </a:r>
            <a:r>
              <a:rPr lang="zh-CN" sz="2800" smtClean="0">
                <a:solidFill>
                  <a:srgbClr val="000000"/>
                </a:solidFill>
                <a:latin typeface="Times New Roman Regular" panose="02020603050405020304" charset="0"/>
                <a:cs typeface="Times New Roman Regular" panose="02020603050405020304" charset="0"/>
              </a:rPr>
              <a:t>    </a:t>
            </a:r>
            <a:r>
              <a:rPr lang="en-US" altLang="zh-CN" sz="2800" smtClean="0">
                <a:solidFill>
                  <a:srgbClr val="000000"/>
                </a:solidFill>
                <a:latin typeface="Times New Roman Regular" panose="02020603050405020304" charset="0"/>
                <a:cs typeface="Times New Roman Regular" panose="02020603050405020304" charset="0"/>
              </a:rPr>
              <a:t>         </a:t>
            </a:r>
            <a:r>
              <a:rPr lang="en-US" sz="2800">
                <a:latin typeface="Times New Roman Regular" panose="02020603050405020304" charset="0"/>
                <a:cs typeface="Times New Roman Regular" panose="02020603050405020304" charset="0"/>
                <a:sym typeface="+mn-ea"/>
              </a:rPr>
              <a:t>(3)</a:t>
            </a:r>
            <a:endParaRPr lang="en-US" sz="2800">
              <a:solidFill>
                <a:srgbClr val="000000"/>
              </a:solidFill>
              <a:latin typeface="Times New Roman Regular" panose="02020603050405020304" charset="0"/>
              <a:cs typeface="Times New Roman Regular" panose="02020603050405020304" charset="0"/>
            </a:endParaRPr>
          </a:p>
        </p:txBody>
      </p:sp>
      <p:sp>
        <p:nvSpPr>
          <p:cNvPr id="33808" name="Text Box 16"/>
          <p:cNvSpPr txBox="1">
            <a:spLocks noChangeArrowheads="1"/>
          </p:cNvSpPr>
          <p:nvPr>
            <p:custDataLst>
              <p:tags r:id="rId3"/>
            </p:custDataLst>
          </p:nvPr>
        </p:nvSpPr>
        <p:spPr bwMode="auto">
          <a:xfrm>
            <a:off x="8843010" y="2487930"/>
            <a:ext cx="2499995" cy="521970"/>
          </a:xfrm>
          <a:prstGeom prst="rect">
            <a:avLst/>
          </a:prstGeom>
          <a:noFill/>
          <a:ln w="9525">
            <a:noFill/>
            <a:miter lim="800000"/>
          </a:ln>
          <a:effectLst/>
        </p:spPr>
        <p:txBody>
          <a:bodyPr wrap="square">
            <a:spAutoFit/>
          </a:bodyPr>
          <a:lstStyle/>
          <a:p>
            <a:r>
              <a:rPr lang="en-US" altLang="zh-CN" sz="2800">
                <a:solidFill>
                  <a:srgbClr val="FF0000"/>
                </a:solidFill>
                <a:latin typeface="Times New Roman Regular" panose="02020603050405020304" charset="0"/>
                <a:cs typeface="Times New Roman Regular" panose="02020603050405020304" charset="0"/>
              </a:rPr>
              <a:t>2-</a:t>
            </a:r>
            <a:r>
              <a:rPr lang="zh-CN" altLang="en-US" sz="2800">
                <a:solidFill>
                  <a:srgbClr val="FF0000"/>
                </a:solidFill>
                <a:latin typeface="Times New Roman Regular" panose="02020603050405020304" charset="0"/>
                <a:cs typeface="Times New Roman Regular" panose="02020603050405020304" charset="0"/>
              </a:rPr>
              <a:t>甲基丁</a:t>
            </a:r>
            <a:r>
              <a:rPr lang="zh-CN" sz="2800">
                <a:solidFill>
                  <a:srgbClr val="FF0000"/>
                </a:solidFill>
                <a:latin typeface="Times New Roman Regular" panose="02020603050405020304" charset="0"/>
                <a:cs typeface="Times New Roman Regular" panose="02020603050405020304"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Regular" panose="02020603050405020304" charset="0"/>
            </a:endParaRPr>
          </a:p>
        </p:txBody>
      </p:sp>
      <p:sp>
        <p:nvSpPr>
          <p:cNvPr id="4" name="Text Box 16"/>
          <p:cNvSpPr txBox="1">
            <a:spLocks noChangeArrowheads="1"/>
          </p:cNvSpPr>
          <p:nvPr>
            <p:custDataLst>
              <p:tags r:id="rId4"/>
            </p:custDataLst>
          </p:nvPr>
        </p:nvSpPr>
        <p:spPr bwMode="auto">
          <a:xfrm>
            <a:off x="920115" y="2385695"/>
            <a:ext cx="1160780" cy="521970"/>
          </a:xfrm>
          <a:prstGeom prst="rect">
            <a:avLst/>
          </a:prstGeom>
          <a:noFill/>
          <a:ln w="9525">
            <a:noFill/>
            <a:miter lim="800000"/>
          </a:ln>
          <a:effectLst/>
        </p:spPr>
        <p:txBody>
          <a:bodyPr wrap="square">
            <a:spAutoFit/>
          </a:bodyPr>
          <a:lstStyle/>
          <a:p>
            <a:r>
              <a:rPr lang="zh-CN" altLang="en-US" sz="2800">
                <a:solidFill>
                  <a:srgbClr val="FF0000"/>
                </a:solidFill>
                <a:latin typeface="Times New Roman Regular" panose="02020603050405020304" charset="0"/>
                <a:cs typeface="Times New Roman" panose="02020603050405020304" pitchFamily="18" charset="0"/>
              </a:rPr>
              <a:t>甲</a:t>
            </a:r>
            <a:r>
              <a:rPr lang="zh-CN" sz="2800">
                <a:solidFill>
                  <a:srgbClr val="FF0000"/>
                </a:solidFill>
                <a:latin typeface="Times New Roman Regular" panose="02020603050405020304" charset="0"/>
                <a:cs typeface="Times New Roman" panose="02020603050405020304" pitchFamily="18"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panose="02020603050405020304" pitchFamily="18" charset="0"/>
              <a:sym typeface="宋体" panose="02010600030101010101" pitchFamily="2" charset="-122"/>
            </a:endParaRPr>
          </a:p>
        </p:txBody>
      </p:sp>
      <p:sp>
        <p:nvSpPr>
          <p:cNvPr id="5" name="Text Box 16"/>
          <p:cNvSpPr txBox="1">
            <a:spLocks noChangeArrowheads="1"/>
          </p:cNvSpPr>
          <p:nvPr>
            <p:custDataLst>
              <p:tags r:id="rId5"/>
            </p:custDataLst>
          </p:nvPr>
        </p:nvSpPr>
        <p:spPr bwMode="auto">
          <a:xfrm>
            <a:off x="4295775" y="2416175"/>
            <a:ext cx="1160780" cy="521970"/>
          </a:xfrm>
          <a:prstGeom prst="rect">
            <a:avLst/>
          </a:prstGeom>
          <a:noFill/>
          <a:ln w="9525">
            <a:noFill/>
            <a:miter lim="800000"/>
          </a:ln>
          <a:effectLst/>
        </p:spPr>
        <p:txBody>
          <a:bodyPr wrap="square">
            <a:spAutoFit/>
          </a:bodyPr>
          <a:lstStyle/>
          <a:p>
            <a:r>
              <a:rPr lang="zh-CN" altLang="en-US" sz="2800">
                <a:solidFill>
                  <a:srgbClr val="FF0000"/>
                </a:solidFill>
                <a:latin typeface="Times New Roman Regular" panose="02020603050405020304" charset="0"/>
                <a:cs typeface="Times New Roman" panose="02020603050405020304" pitchFamily="18" charset="0"/>
              </a:rPr>
              <a:t>丙</a:t>
            </a:r>
            <a:r>
              <a:rPr lang="zh-CN" sz="2800">
                <a:solidFill>
                  <a:srgbClr val="FF0000"/>
                </a:solidFill>
                <a:latin typeface="Times New Roman Regular" panose="02020603050405020304" charset="0"/>
                <a:cs typeface="Times New Roman" panose="02020603050405020304" pitchFamily="18"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panose="02020603050405020304" pitchFamily="18" charset="0"/>
            </a:endParaRPr>
          </a:p>
        </p:txBody>
      </p:sp>
      <p:sp>
        <p:nvSpPr>
          <p:cNvPr id="6" name="Text Box 16"/>
          <p:cNvSpPr txBox="1">
            <a:spLocks noChangeArrowheads="1"/>
          </p:cNvSpPr>
          <p:nvPr>
            <p:custDataLst>
              <p:tags r:id="rId6"/>
            </p:custDataLst>
          </p:nvPr>
        </p:nvSpPr>
        <p:spPr bwMode="auto">
          <a:xfrm>
            <a:off x="1156335" y="4297045"/>
            <a:ext cx="1598930" cy="521970"/>
          </a:xfrm>
          <a:prstGeom prst="rect">
            <a:avLst/>
          </a:prstGeom>
          <a:noFill/>
          <a:ln w="9525">
            <a:noFill/>
            <a:miter lim="800000"/>
          </a:ln>
          <a:effectLst/>
        </p:spPr>
        <p:txBody>
          <a:bodyPr wrap="square">
            <a:spAutoFit/>
          </a:bodyPr>
          <a:lstStyle/>
          <a:p>
            <a:r>
              <a:rPr lang="zh-CN" altLang="en-US" sz="2800">
                <a:solidFill>
                  <a:srgbClr val="FF0000"/>
                </a:solidFill>
                <a:latin typeface="Times New Roman Regular" panose="02020603050405020304" charset="0"/>
                <a:cs typeface="Times New Roman" panose="02020603050405020304" pitchFamily="18" charset="0"/>
              </a:rPr>
              <a:t>丙二</a:t>
            </a:r>
            <a:r>
              <a:rPr lang="zh-CN" sz="2800">
                <a:solidFill>
                  <a:srgbClr val="FF0000"/>
                </a:solidFill>
                <a:latin typeface="Times New Roman Regular" panose="02020603050405020304" charset="0"/>
                <a:cs typeface="Times New Roman" panose="02020603050405020304" pitchFamily="18"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panose="02020603050405020304" pitchFamily="18" charset="0"/>
            </a:endParaRPr>
          </a:p>
        </p:txBody>
      </p:sp>
      <p:sp>
        <p:nvSpPr>
          <p:cNvPr id="8" name="Text Box 16"/>
          <p:cNvSpPr txBox="1">
            <a:spLocks noChangeArrowheads="1"/>
          </p:cNvSpPr>
          <p:nvPr>
            <p:custDataLst>
              <p:tags r:id="rId7"/>
            </p:custDataLst>
          </p:nvPr>
        </p:nvSpPr>
        <p:spPr bwMode="auto">
          <a:xfrm>
            <a:off x="4878705" y="4432300"/>
            <a:ext cx="1598930" cy="521970"/>
          </a:xfrm>
          <a:prstGeom prst="rect">
            <a:avLst/>
          </a:prstGeom>
          <a:noFill/>
          <a:ln w="9525">
            <a:noFill/>
            <a:miter lim="800000"/>
          </a:ln>
          <a:effectLst/>
        </p:spPr>
        <p:txBody>
          <a:bodyPr wrap="square">
            <a:spAutoFit/>
          </a:bodyPr>
          <a:lstStyle/>
          <a:p>
            <a:r>
              <a:rPr lang="zh-CN" altLang="en-US" sz="2800">
                <a:solidFill>
                  <a:srgbClr val="FF0000"/>
                </a:solidFill>
                <a:latin typeface="Times New Roman Regular" panose="02020603050405020304" charset="0"/>
                <a:cs typeface="Times New Roman" panose="02020603050405020304" pitchFamily="18" charset="0"/>
              </a:rPr>
              <a:t>丙烯</a:t>
            </a:r>
            <a:r>
              <a:rPr lang="zh-CN" sz="2800">
                <a:solidFill>
                  <a:srgbClr val="FF0000"/>
                </a:solidFill>
                <a:latin typeface="Times New Roman Regular" panose="02020603050405020304" charset="0"/>
                <a:cs typeface="Times New Roman" panose="02020603050405020304" pitchFamily="18"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panose="02020603050405020304" pitchFamily="18" charset="0"/>
            </a:endParaRPr>
          </a:p>
        </p:txBody>
      </p:sp>
      <p:sp>
        <p:nvSpPr>
          <p:cNvPr id="49" name="矩形 48"/>
          <p:cNvSpPr/>
          <p:nvPr>
            <p:custDataLst>
              <p:tags r:id="rId8"/>
            </p:custDataLst>
          </p:nvPr>
        </p:nvSpPr>
        <p:spPr>
          <a:xfrm>
            <a:off x="8837295" y="4599305"/>
            <a:ext cx="1598930" cy="521970"/>
          </a:xfrm>
          <a:prstGeom prst="rect">
            <a:avLst/>
          </a:prstGeom>
        </p:spPr>
        <p:txBody>
          <a:bodyPr wrap="square">
            <a:spAutoFit/>
          </a:bodyPr>
          <a:lstStyle/>
          <a:p>
            <a:pPr algn="l"/>
            <a:r>
              <a:rPr lang="zh-CN" altLang="en-US" sz="2800">
                <a:solidFill>
                  <a:srgbClr val="FF0000"/>
                </a:solidFill>
                <a:latin typeface="Times New Roman Regular" panose="02020603050405020304" charset="0"/>
                <a:cs typeface="Times New Roman" panose="02020603050405020304" pitchFamily="18" charset="0"/>
              </a:rPr>
              <a:t>苯乙</a:t>
            </a:r>
            <a:r>
              <a:rPr lang="zh-CN" sz="2800">
                <a:solidFill>
                  <a:srgbClr val="FF0000"/>
                </a:solidFill>
                <a:latin typeface="Times New Roman Regular" panose="02020603050405020304" charset="0"/>
                <a:cs typeface="Times New Roman" panose="02020603050405020304" pitchFamily="18" charset="0"/>
                <a:sym typeface="宋体" panose="02010600030101010101" pitchFamily="2" charset="-122"/>
              </a:rPr>
              <a:t>酸</a:t>
            </a:r>
            <a:endParaRPr lang="zh-CN" altLang="en-US" sz="2800">
              <a:solidFill>
                <a:srgbClr val="FF0000"/>
              </a:solidFill>
              <a:latin typeface="Times New Roman Regular" panose="02020603050405020304" charset="0"/>
              <a:cs typeface="Times New Roman" panose="02020603050405020304" pitchFamily="18" charset="0"/>
            </a:endParaRPr>
          </a:p>
        </p:txBody>
      </p:sp>
      <p:grpSp>
        <p:nvGrpSpPr>
          <p:cNvPr id="67" name="Group 49"/>
          <p:cNvGrpSpPr/>
          <p:nvPr>
            <p:custDataLst>
              <p:tags r:id="rId9"/>
            </p:custDataLst>
          </p:nvPr>
        </p:nvGrpSpPr>
        <p:grpSpPr>
          <a:xfrm>
            <a:off x="8648700" y="3799840"/>
            <a:ext cx="2589178" cy="710565"/>
            <a:chOff x="1602" y="2124"/>
            <a:chExt cx="1432" cy="429"/>
          </a:xfrm>
        </p:grpSpPr>
        <p:sp>
          <p:nvSpPr>
            <p:cNvPr id="68" name="Line 50"/>
            <p:cNvSpPr>
              <a:spLocks noChangeShapeType="1"/>
            </p:cNvSpPr>
            <p:nvPr>
              <p:custDataLst>
                <p:tags r:id="rId10"/>
              </p:custDataLst>
            </p:nvPr>
          </p:nvSpPr>
          <p:spPr bwMode="auto">
            <a:xfrm>
              <a:off x="1602" y="2240"/>
              <a:ext cx="1" cy="210"/>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69" name="Line 51"/>
            <p:cNvSpPr>
              <a:spLocks noChangeShapeType="1"/>
            </p:cNvSpPr>
            <p:nvPr>
              <p:custDataLst>
                <p:tags r:id="rId11"/>
              </p:custDataLst>
            </p:nvPr>
          </p:nvSpPr>
          <p:spPr bwMode="auto">
            <a:xfrm>
              <a:off x="1640" y="2262"/>
              <a:ext cx="1" cy="162"/>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0" name="Line 52"/>
            <p:cNvSpPr>
              <a:spLocks noChangeShapeType="1"/>
            </p:cNvSpPr>
            <p:nvPr>
              <p:custDataLst>
                <p:tags r:id="rId12"/>
              </p:custDataLst>
            </p:nvPr>
          </p:nvSpPr>
          <p:spPr bwMode="auto">
            <a:xfrm>
              <a:off x="1602" y="2450"/>
              <a:ext cx="180"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1" name="Line 53"/>
            <p:cNvSpPr>
              <a:spLocks noChangeShapeType="1"/>
            </p:cNvSpPr>
            <p:nvPr>
              <p:custDataLst>
                <p:tags r:id="rId13"/>
              </p:custDataLst>
            </p:nvPr>
          </p:nvSpPr>
          <p:spPr bwMode="auto">
            <a:xfrm flipV="1">
              <a:off x="1782" y="2450"/>
              <a:ext cx="175"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2" name="Line 54"/>
            <p:cNvSpPr>
              <a:spLocks noChangeShapeType="1"/>
            </p:cNvSpPr>
            <p:nvPr>
              <p:custDataLst>
                <p:tags r:id="rId14"/>
              </p:custDataLst>
            </p:nvPr>
          </p:nvSpPr>
          <p:spPr bwMode="auto">
            <a:xfrm flipV="1">
              <a:off x="1782" y="2424"/>
              <a:ext cx="137" cy="82"/>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3" name="Line 55"/>
            <p:cNvSpPr>
              <a:spLocks noChangeShapeType="1"/>
            </p:cNvSpPr>
            <p:nvPr>
              <p:custDataLst>
                <p:tags r:id="rId15"/>
              </p:custDataLst>
            </p:nvPr>
          </p:nvSpPr>
          <p:spPr bwMode="auto">
            <a:xfrm flipV="1">
              <a:off x="1957" y="2240"/>
              <a:ext cx="1" cy="210"/>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4" name="Line 56"/>
            <p:cNvSpPr>
              <a:spLocks noChangeShapeType="1"/>
            </p:cNvSpPr>
            <p:nvPr>
              <p:custDataLst>
                <p:tags r:id="rId16"/>
              </p:custDataLst>
            </p:nvPr>
          </p:nvSpPr>
          <p:spPr bwMode="auto">
            <a:xfrm flipH="1" flipV="1">
              <a:off x="1782" y="2137"/>
              <a:ext cx="175"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5" name="Line 57"/>
            <p:cNvSpPr>
              <a:spLocks noChangeShapeType="1"/>
            </p:cNvSpPr>
            <p:nvPr>
              <p:custDataLst>
                <p:tags r:id="rId17"/>
              </p:custDataLst>
            </p:nvPr>
          </p:nvSpPr>
          <p:spPr bwMode="auto">
            <a:xfrm flipH="1" flipV="1">
              <a:off x="1782" y="2184"/>
              <a:ext cx="137" cy="78"/>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6" name="Line 58"/>
            <p:cNvSpPr>
              <a:spLocks noChangeShapeType="1"/>
            </p:cNvSpPr>
            <p:nvPr>
              <p:custDataLst>
                <p:tags r:id="rId18"/>
              </p:custDataLst>
            </p:nvPr>
          </p:nvSpPr>
          <p:spPr bwMode="auto">
            <a:xfrm flipV="1">
              <a:off x="1602" y="2137"/>
              <a:ext cx="180" cy="103"/>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7" name="Line 59"/>
            <p:cNvSpPr>
              <a:spLocks noChangeShapeType="1"/>
            </p:cNvSpPr>
            <p:nvPr>
              <p:custDataLst>
                <p:tags r:id="rId19"/>
              </p:custDataLst>
            </p:nvPr>
          </p:nvSpPr>
          <p:spPr bwMode="auto">
            <a:xfrm>
              <a:off x="1957" y="2240"/>
              <a:ext cx="103" cy="1"/>
            </a:xfrm>
            <a:prstGeom prst="line">
              <a:avLst/>
            </a:prstGeom>
            <a:noFill/>
            <a:ln w="14288">
              <a:solidFill>
                <a:srgbClr val="000000"/>
              </a:solidFill>
              <a:round/>
            </a:ln>
            <a:extLst>
              <a:ext uri="{909E8E84-426E-40DD-AFC4-6F175D3DCCD1}">
                <a14:hiddenFill xmlns:a14="http://schemas.microsoft.com/office/drawing/2010/main">
                  <a:noFill/>
                </a14:hiddenFill>
              </a:ext>
            </a:extLst>
          </p:spPr>
          <p:txBody>
            <a:bodyPr/>
            <a:lstStyle/>
            <a:p>
              <a:endParaRPr lang="zh-CN" altLang="en-US" sz="2200"/>
            </a:p>
          </p:txBody>
        </p:sp>
        <p:sp>
          <p:nvSpPr>
            <p:cNvPr id="78" name="Rectangle 60"/>
            <p:cNvSpPr>
              <a:spLocks noChangeArrowheads="1"/>
            </p:cNvSpPr>
            <p:nvPr>
              <p:custDataLst>
                <p:tags r:id="rId20"/>
              </p:custDataLst>
            </p:nvPr>
          </p:nvSpPr>
          <p:spPr bwMode="auto">
            <a:xfrm>
              <a:off x="2082" y="2124"/>
              <a:ext cx="952" cy="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l"/>
              <a:r>
                <a:rPr lang="en-US" altLang="zh-CN" sz="2800" smtClean="0">
                  <a:solidFill>
                    <a:srgbClr val="000000"/>
                  </a:solidFill>
                  <a:latin typeface="Times New Roman Regular" panose="02020603050405020304" charset="0"/>
                  <a:cs typeface="Times New Roman Regular" panose="02020603050405020304" charset="0"/>
                  <a:sym typeface="+mn-ea"/>
                </a:rPr>
                <a:t>CH</a:t>
              </a:r>
              <a:r>
                <a:rPr lang="en-US" altLang="zh-CN" sz="2800" baseline="-25000" smtClean="0">
                  <a:solidFill>
                    <a:srgbClr val="000000"/>
                  </a:solidFill>
                  <a:latin typeface="Times New Roman Regular" panose="02020603050405020304" charset="0"/>
                  <a:cs typeface="Times New Roman Regular" panose="02020603050405020304" charset="0"/>
                  <a:sym typeface="+mn-ea"/>
                </a:rPr>
                <a:t>2</a:t>
              </a:r>
              <a:r>
                <a:rPr kumimoji="1" lang="en-US" altLang="zh-CN" sz="2800" smtClean="0">
                  <a:latin typeface="Times New Roman Regular" panose="02020603050405020304" charset="0"/>
                  <a:cs typeface="Times New Roman Regular" panose="02020603050405020304" charset="0"/>
                  <a:sym typeface="宋体" panose="02010600030101010101" pitchFamily="2" charset="-122"/>
                </a:rPr>
                <a:t>COOH</a:t>
              </a:r>
              <a:r>
                <a:rPr lang="zh-CN" sz="2800">
                  <a:solidFill>
                    <a:srgbClr val="000000"/>
                  </a:solidFill>
                  <a:latin typeface="Times New Roman Regular" panose="02020603050405020304" charset="0"/>
                  <a:cs typeface="Times New Roman Regular" panose="02020603050405020304" charset="0"/>
                  <a:sym typeface="宋体" panose="02010600030101010101" pitchFamily="2" charset="-122"/>
                </a:rPr>
                <a:t> </a:t>
              </a:r>
              <a:endParaRPr lang="en-US" altLang="zh-CN" sz="2800">
                <a:solidFill>
                  <a:srgbClr val="000000"/>
                </a:solidFill>
                <a:latin typeface="Times New Roman Regular" panose="02020603050405020304" charset="0"/>
                <a:cs typeface="Times New Roman Regular" panose="02020603050405020304" charset="0"/>
              </a:endParaRPr>
            </a:p>
          </p:txBody>
        </p:sp>
      </p:grpSp>
      <p:sp>
        <p:nvSpPr>
          <p:cNvPr id="7" name="矩形 6"/>
          <p:cNvSpPr/>
          <p:nvPr>
            <p:custDataLst>
              <p:tags r:id="rId21"/>
            </p:custDataLst>
          </p:nvPr>
        </p:nvSpPr>
        <p:spPr>
          <a:xfrm>
            <a:off x="475615" y="3735705"/>
            <a:ext cx="9438640" cy="521970"/>
          </a:xfrm>
          <a:prstGeom prst="rect">
            <a:avLst/>
          </a:prstGeom>
        </p:spPr>
        <p:txBody>
          <a:bodyPr wrap="square">
            <a:spAutoFit/>
          </a:bodyPr>
          <a:lstStyle/>
          <a:p>
            <a:pPr lvl="0"/>
            <a:r>
              <a:rPr lang="en-US" sz="2800">
                <a:latin typeface="Times New Roman Regular" panose="02020603050405020304" charset="0"/>
                <a:cs typeface="Times New Roman Regular" panose="02020603050405020304" charset="0"/>
                <a:sym typeface="+mn-ea"/>
              </a:rPr>
              <a:t>(4)</a:t>
            </a:r>
            <a:r>
              <a:rPr lang="en-US" altLang="zh-CN" sz="2800">
                <a:solidFill>
                  <a:srgbClr val="000000"/>
                </a:solidFill>
                <a:latin typeface="Times New Roman Regular" panose="02020603050405020304" charset="0"/>
                <a:cs typeface="Times New Roman Regular" panose="02020603050405020304" charset="0"/>
              </a:rPr>
              <a:t>H</a:t>
            </a:r>
            <a:r>
              <a:rPr lang="en-US" altLang="zh-CN" sz="2800">
                <a:solidFill>
                  <a:srgbClr val="000000"/>
                </a:solidFill>
                <a:latin typeface="Times New Roman Regular" panose="02020603050405020304" charset="0"/>
                <a:cs typeface="Times New Roman Regular" panose="02020603050405020304" charset="0"/>
                <a:sym typeface="宋体" panose="02010600030101010101" pitchFamily="2" charset="-122"/>
              </a:rPr>
              <a:t>OOCCH</a:t>
            </a:r>
            <a:r>
              <a:rPr lang="en-US" altLang="zh-CN" sz="2800" baseline="-25000">
                <a:solidFill>
                  <a:srgbClr val="000000"/>
                </a:solidFill>
                <a:latin typeface="Times New Roman Regular" panose="02020603050405020304" charset="0"/>
                <a:cs typeface="Times New Roman Regular" panose="02020603050405020304" charset="0"/>
                <a:sym typeface="宋体" panose="02010600030101010101" pitchFamily="2" charset="-122"/>
              </a:rPr>
              <a:t>2</a:t>
            </a:r>
            <a:r>
              <a:rPr lang="en-US" altLang="zh-CN" sz="2800">
                <a:solidFill>
                  <a:srgbClr val="000000"/>
                </a:solidFill>
                <a:latin typeface="Times New Roman Regular" panose="02020603050405020304" charset="0"/>
                <a:cs typeface="Times New Roman Regular" panose="02020603050405020304" charset="0"/>
                <a:sym typeface="宋体" panose="02010600030101010101" pitchFamily="2" charset="-122"/>
              </a:rPr>
              <a:t>COOH</a:t>
            </a:r>
            <a:r>
              <a:rPr lang="en-US" altLang="zh-CN" sz="2800">
                <a:solidFill>
                  <a:srgbClr val="000000"/>
                </a:solidFill>
                <a:latin typeface="Times New Roman Regular" panose="02020603050405020304" charset="0"/>
                <a:cs typeface="Times New Roman Regular" panose="02020603050405020304" charset="0"/>
              </a:rPr>
              <a:t>      </a:t>
            </a:r>
            <a:r>
              <a:rPr lang="en-US" altLang="zh-CN" sz="2800" smtClean="0">
                <a:solidFill>
                  <a:srgbClr val="000000"/>
                </a:solidFill>
                <a:latin typeface="Times New Roman Regular" panose="02020603050405020304" charset="0"/>
                <a:cs typeface="Times New Roman Regular" panose="02020603050405020304" charset="0"/>
              </a:rPr>
              <a:t> </a:t>
            </a:r>
            <a:r>
              <a:rPr lang="en-US" sz="2800">
                <a:latin typeface="Times New Roman Regular" panose="02020603050405020304" charset="0"/>
                <a:cs typeface="Times New Roman Regular" panose="02020603050405020304" charset="0"/>
                <a:sym typeface="+mn-ea"/>
              </a:rPr>
              <a:t>(5)</a:t>
            </a:r>
            <a:r>
              <a:rPr lang="en-US" altLang="zh-CN" sz="2800" smtClean="0">
                <a:solidFill>
                  <a:srgbClr val="000000"/>
                </a:solidFill>
                <a:latin typeface="Times New Roman Regular" panose="02020603050405020304" charset="0"/>
                <a:cs typeface="Times New Roman Regular" panose="02020603050405020304" charset="0"/>
              </a:rPr>
              <a:t>CH</a:t>
            </a:r>
            <a:r>
              <a:rPr lang="en-US" altLang="zh-CN" sz="2800" baseline="-25000" smtClean="0">
                <a:solidFill>
                  <a:srgbClr val="000000"/>
                </a:solidFill>
                <a:latin typeface="Times New Roman Regular" panose="02020603050405020304" charset="0"/>
                <a:cs typeface="Times New Roman Regular" panose="02020603050405020304" charset="0"/>
              </a:rPr>
              <a:t>2</a:t>
            </a:r>
            <a:r>
              <a:rPr lang="en-US" altLang="zh-CN" sz="2800" smtClean="0">
                <a:solidFill>
                  <a:srgbClr val="000000"/>
                </a:solidFill>
                <a:latin typeface="Times New Roman Regular" panose="02020603050405020304" charset="0"/>
                <a:cs typeface="Times New Roman Regular" panose="02020603050405020304" charset="0"/>
              </a:rPr>
              <a:t>=CH</a:t>
            </a:r>
            <a:r>
              <a:rPr lang="en-US" altLang="zh-CN" sz="2800" smtClean="0">
                <a:solidFill>
                  <a:srgbClr val="000000"/>
                </a:solidFill>
                <a:latin typeface="Times New Roman Regular" panose="02020603050405020304" charset="0"/>
                <a:cs typeface="Times New Roman Regular" panose="02020603050405020304" charset="0"/>
                <a:sym typeface="宋体" panose="02010600030101010101" pitchFamily="2" charset="-122"/>
              </a:rPr>
              <a:t>COOH</a:t>
            </a:r>
            <a:r>
              <a:rPr lang="en-US" altLang="zh-CN" sz="2800" smtClean="0">
                <a:solidFill>
                  <a:srgbClr val="000000"/>
                </a:solidFill>
                <a:latin typeface="Times New Roman Regular" panose="02020603050405020304" charset="0"/>
                <a:cs typeface="Times New Roman Regular" panose="02020603050405020304" charset="0"/>
              </a:rPr>
              <a:t>          </a:t>
            </a:r>
            <a:r>
              <a:rPr lang="en-US" sz="2800">
                <a:latin typeface="Times New Roman Regular" panose="02020603050405020304" charset="0"/>
                <a:cs typeface="Times New Roman Regular" panose="02020603050405020304" charset="0"/>
                <a:sym typeface="+mn-ea"/>
              </a:rPr>
              <a:t>(6)</a:t>
            </a:r>
            <a:r>
              <a:rPr lang="en-US" altLang="zh-CN" sz="2800">
                <a:solidFill>
                  <a:srgbClr val="000000"/>
                </a:solidFill>
                <a:latin typeface="Times New Roman Regular" panose="02020603050405020304" charset="0"/>
                <a:cs typeface="Times New Roman Regular" panose="02020603050405020304" charset="0"/>
              </a:rPr>
              <a:t>                    </a:t>
            </a:r>
            <a:endParaRPr lang="zh-CN" altLang="en-US" sz="2800">
              <a:solidFill>
                <a:prstClr val="black"/>
              </a:solidFill>
              <a:latin typeface="Times New Roman Regular" panose="02020603050405020304" charset="0"/>
              <a:cs typeface="Times New Roman Regular" panose="02020603050405020304" charset="0"/>
            </a:endParaRPr>
          </a:p>
        </p:txBody>
      </p:sp>
      <p:grpSp>
        <p:nvGrpSpPr>
          <p:cNvPr id="17" name="组合 16"/>
          <p:cNvGrpSpPr/>
          <p:nvPr>
            <p:custDataLst>
              <p:tags r:id="rId22"/>
            </p:custDataLst>
          </p:nvPr>
        </p:nvGrpSpPr>
        <p:grpSpPr>
          <a:xfrm>
            <a:off x="8329295" y="1546860"/>
            <a:ext cx="3410453" cy="997585"/>
            <a:chOff x="13024" y="3470"/>
            <a:chExt cx="3462" cy="1571"/>
          </a:xfrm>
        </p:grpSpPr>
        <p:sp>
          <p:nvSpPr>
            <p:cNvPr id="18" name="文本框 17"/>
            <p:cNvSpPr txBox="1"/>
            <p:nvPr>
              <p:custDataLst>
                <p:tags r:id="rId23"/>
              </p:custDataLst>
            </p:nvPr>
          </p:nvSpPr>
          <p:spPr>
            <a:xfrm>
              <a:off x="13024" y="3470"/>
              <a:ext cx="3462" cy="822"/>
            </a:xfrm>
            <a:prstGeom prst="rect">
              <a:avLst/>
            </a:prstGeom>
            <a:noFill/>
          </p:spPr>
          <p:txBody>
            <a:bodyPr wrap="square" rtlCol="0" anchor="t">
              <a:spAutoFit/>
            </a:bodyPr>
            <a:lstStyle/>
            <a:p>
              <a:pPr algn="l"/>
              <a:r>
                <a:rPr lang="en-US" sz="2800">
                  <a:solidFill>
                    <a:srgbClr val="000000"/>
                  </a:solidFill>
                  <a:latin typeface="Times New Roman Regular" panose="02020603050405020304" charset="0"/>
                  <a:cs typeface="Times New Roman Regular" panose="02020603050405020304" charset="0"/>
                  <a:sym typeface="宋体" panose="02010600030101010101" pitchFamily="2" charset="-122"/>
                </a:rPr>
                <a:t>CH</a:t>
              </a:r>
              <a:r>
                <a:rPr lang="en-US" sz="2800" baseline="-25000">
                  <a:solidFill>
                    <a:srgbClr val="000000"/>
                  </a:solidFill>
                  <a:latin typeface="Times New Roman Regular" panose="02020603050405020304" charset="0"/>
                  <a:cs typeface="Times New Roman Regular" panose="02020603050405020304" charset="0"/>
                  <a:sym typeface="宋体" panose="02010600030101010101" pitchFamily="2" charset="-122"/>
                </a:rPr>
                <a:t>3</a:t>
              </a:r>
              <a:r>
                <a:rPr lang="en-US" sz="2800">
                  <a:solidFill>
                    <a:srgbClr val="000000"/>
                  </a:solidFill>
                  <a:latin typeface="Times New Roman Regular" panose="02020603050405020304" charset="0"/>
                  <a:cs typeface="Times New Roman Regular" panose="02020603050405020304" charset="0"/>
                  <a:sym typeface="宋体" panose="02010600030101010101" pitchFamily="2" charset="-122"/>
                </a:rPr>
                <a:t>CH</a:t>
              </a:r>
              <a:r>
                <a:rPr kumimoji="1" lang="en-US" altLang="zh-CN" sz="2800" smtClean="0">
                  <a:solidFill>
                    <a:sysClr val="windowText" lastClr="000000"/>
                  </a:solidFill>
                  <a:latin typeface="Times New Roman Regular" panose="02020603050405020304" charset="0"/>
                  <a:cs typeface="Times New Roman Regular" panose="02020603050405020304" charset="0"/>
                  <a:sym typeface="宋体" panose="02010600030101010101" pitchFamily="2" charset="-122"/>
                </a:rPr>
                <a:t>COOH</a:t>
              </a:r>
              <a:r>
                <a:rPr lang="zh-CN" sz="2800">
                  <a:solidFill>
                    <a:srgbClr val="000000"/>
                  </a:solidFill>
                  <a:latin typeface="Times New Roman Regular" panose="02020603050405020304" charset="0"/>
                  <a:cs typeface="Times New Roman Regular" panose="02020603050405020304" charset="0"/>
                  <a:sym typeface="宋体" panose="02010600030101010101" pitchFamily="2" charset="-122"/>
                </a:rPr>
                <a:t> </a:t>
              </a:r>
              <a:endParaRPr lang="zh-CN" altLang="en-US" sz="2800">
                <a:latin typeface="Times New Roman Regular" panose="02020603050405020304" charset="0"/>
                <a:cs typeface="Times New Roman Regular" panose="02020603050405020304" charset="0"/>
              </a:endParaRPr>
            </a:p>
          </p:txBody>
        </p:sp>
        <p:sp>
          <p:nvSpPr>
            <p:cNvPr id="69644" name="Rectangle 12"/>
            <p:cNvSpPr>
              <a:spLocks noChangeArrowheads="1"/>
            </p:cNvSpPr>
            <p:nvPr>
              <p:custDataLst>
                <p:tags r:id="rId24"/>
              </p:custDataLst>
            </p:nvPr>
          </p:nvSpPr>
          <p:spPr bwMode="auto">
            <a:xfrm>
              <a:off x="13666" y="4219"/>
              <a:ext cx="1106" cy="822"/>
            </a:xfrm>
            <a:prstGeom prst="rect">
              <a:avLst/>
            </a:prstGeom>
            <a:noFill/>
            <a:ln w="19050">
              <a:noFill/>
              <a:miter lim="800000"/>
            </a:ln>
            <a:effectLst/>
          </p:spPr>
          <p:txBody>
            <a:bodyPr wrap="square">
              <a:spAutoFit/>
            </a:bodyPr>
            <a:lstStyle/>
            <a:p>
              <a:r>
                <a:rPr lang="en-US" altLang="zh-CN" sz="2800">
                  <a:solidFill>
                    <a:srgbClr val="000000"/>
                  </a:solidFill>
                  <a:latin typeface="Times New Roman Regular" panose="02020603050405020304" charset="0"/>
                  <a:cs typeface="Times New Roman Regular" panose="02020603050405020304" charset="0"/>
                </a:rPr>
                <a:t>C</a:t>
              </a:r>
              <a:r>
                <a:rPr lang="en-US" altLang="zh-CN" sz="2800" baseline="-25000">
                  <a:solidFill>
                    <a:srgbClr val="000000"/>
                  </a:solidFill>
                  <a:latin typeface="Times New Roman Regular" panose="02020603050405020304" charset="0"/>
                  <a:cs typeface="Times New Roman Regular" panose="02020603050405020304" charset="0"/>
                </a:rPr>
                <a:t>2</a:t>
              </a:r>
              <a:r>
                <a:rPr lang="en-US" altLang="zh-CN" sz="2800">
                  <a:solidFill>
                    <a:srgbClr val="000000"/>
                  </a:solidFill>
                  <a:latin typeface="Times New Roman Regular" panose="02020603050405020304" charset="0"/>
                  <a:cs typeface="Times New Roman Regular" panose="02020603050405020304" charset="0"/>
                </a:rPr>
                <a:t>H</a:t>
              </a:r>
              <a:r>
                <a:rPr lang="en-US" altLang="zh-CN" sz="2800" baseline="-25000">
                  <a:solidFill>
                    <a:srgbClr val="000000"/>
                  </a:solidFill>
                  <a:latin typeface="Times New Roman Regular" panose="02020603050405020304" charset="0"/>
                  <a:cs typeface="Times New Roman Regular" panose="02020603050405020304" charset="0"/>
                </a:rPr>
                <a:t>5</a:t>
              </a:r>
              <a:endParaRPr lang="en-US" altLang="zh-CN" sz="2800">
                <a:solidFill>
                  <a:srgbClr val="000000"/>
                </a:solidFill>
                <a:latin typeface="Times New Roman Regular" panose="02020603050405020304" charset="0"/>
                <a:cs typeface="Times New Roman Regular" panose="02020603050405020304" charset="0"/>
              </a:endParaRPr>
            </a:p>
          </p:txBody>
        </p:sp>
        <p:cxnSp>
          <p:nvCxnSpPr>
            <p:cNvPr id="19" name="Line 21"/>
            <p:cNvCxnSpPr/>
            <p:nvPr>
              <p:custDataLst>
                <p:tags r:id="rId25"/>
              </p:custDataLst>
            </p:nvPr>
          </p:nvCxnSpPr>
          <p:spPr>
            <a:xfrm flipH="1">
              <a:off x="13875" y="4048"/>
              <a:ext cx="0" cy="379"/>
            </a:xfrm>
            <a:prstGeom prst="line">
              <a:avLst/>
            </a:prstGeom>
            <a:noFill/>
            <a:ln w="28575">
              <a:solidFill>
                <a:sysClr val="windowText" lastClr="000000"/>
              </a:solidFill>
              <a:round/>
            </a:ln>
          </p:spPr>
        </p:cxnSp>
      </p:grpSp>
      <p:graphicFrame>
        <p:nvGraphicFramePr>
          <p:cNvPr id="1028" name="Object 19"/>
          <p:cNvGraphicFramePr>
            <a:graphicFrameLocks noChangeAspect="1"/>
          </p:cNvGraphicFramePr>
          <p:nvPr>
            <p:custDataLst>
              <p:tags r:id="rId26"/>
            </p:custDataLst>
          </p:nvPr>
        </p:nvGraphicFramePr>
        <p:xfrm>
          <a:off x="1156335" y="5293360"/>
          <a:ext cx="2378419" cy="1044000"/>
        </p:xfrm>
        <a:graphic>
          <a:graphicData uri="http://schemas.openxmlformats.org/presentationml/2006/ole">
            <mc:AlternateContent xmlns:mc="http://schemas.openxmlformats.org/markup-compatibility/2006">
              <mc:Choice xmlns:v="urn:schemas-microsoft-com:vml" Requires="v">
                <p:oleObj spid="_x0000_s1038" name="" r:id="rId27" imgW="905510" imgH="417195" progId="ChemDraw.Document.6.0">
                  <p:embed/>
                </p:oleObj>
              </mc:Choice>
              <mc:Fallback>
                <p:oleObj name="" r:id="rId27" imgW="905510" imgH="417195" progId="ChemDraw.Document.6.0">
                  <p:embed/>
                  <p:pic>
                    <p:nvPicPr>
                      <p:cNvPr id="0" name="OLE substitute image"/>
                      <p:cNvPicPr/>
                      <p:nvPr/>
                    </p:nvPicPr>
                    <p:blipFill>
                      <a:blip r:embed="rId28"/>
                      <a:stretch>
                        <a:fillRect/>
                      </a:stretch>
                    </p:blipFill>
                    <p:spPr>
                      <a:xfrm>
                        <a:off x="1156335" y="5293360"/>
                        <a:ext cx="2378419" cy="1044000"/>
                      </a:xfrm>
                      <a:prstGeom prst="rect">
                        <a:avLst/>
                      </a:prstGeom>
                      <a:noFill/>
                      <a:ln w="38100">
                        <a:noFill/>
                        <a:miter/>
                      </a:ln>
                    </p:spPr>
                  </p:pic>
                </p:oleObj>
              </mc:Fallback>
            </mc:AlternateContent>
          </a:graphicData>
        </a:graphic>
      </p:graphicFrame>
      <p:sp>
        <p:nvSpPr>
          <p:cNvPr id="1046" name="TextBox 64"/>
          <p:cNvSpPr txBox="1"/>
          <p:nvPr>
            <p:custDataLst>
              <p:tags r:id="rId29"/>
            </p:custDataLst>
          </p:nvPr>
        </p:nvSpPr>
        <p:spPr>
          <a:xfrm>
            <a:off x="2591435" y="5924550"/>
            <a:ext cx="1928495" cy="521970"/>
          </a:xfrm>
          <a:prstGeom prst="rect">
            <a:avLst/>
          </a:prstGeom>
          <a:noFill/>
          <a:ln w="9525">
            <a:noFill/>
          </a:ln>
        </p:spPr>
        <p:txBody>
          <a:bodyPr wrap="none" anchor="t" anchorCtr="0">
            <a:spAutoFit/>
          </a:bodyPr>
          <a:lstStyle/>
          <a:p>
            <a:pPr eaLnBrk="0" hangingPunct="0"/>
            <a:r>
              <a:rPr lang="en-US" altLang="zh-CN" sz="2800" b="1">
                <a:solidFill>
                  <a:srgbClr val="FF0000"/>
                </a:solidFill>
                <a:latin typeface="Arial" panose="020B0604020202020204" pitchFamily="34" charset="0"/>
              </a:rPr>
              <a:t>2-</a:t>
            </a:r>
            <a:r>
              <a:rPr lang="zh-CN" altLang="en-US" sz="2800" b="1">
                <a:solidFill>
                  <a:srgbClr val="FF0000"/>
                </a:solidFill>
                <a:latin typeface="Arial" panose="020B0604020202020204" pitchFamily="34" charset="0"/>
              </a:rPr>
              <a:t>羟基丙酸</a:t>
            </a:r>
            <a:endParaRPr lang="zh-CN" altLang="en-US" sz="2800" b="1">
              <a:solidFill>
                <a:srgbClr val="FF0000"/>
              </a:solidFill>
              <a:latin typeface="Arial" panose="020B0604020202020204" pitchFamily="34" charset="0"/>
            </a:endParaRPr>
          </a:p>
        </p:txBody>
      </p:sp>
      <p:sp>
        <p:nvSpPr>
          <p:cNvPr id="3" name="矩形 2"/>
          <p:cNvSpPr/>
          <p:nvPr>
            <p:custDataLst>
              <p:tags r:id="rId30"/>
            </p:custDataLst>
          </p:nvPr>
        </p:nvSpPr>
        <p:spPr>
          <a:xfrm>
            <a:off x="489585" y="5269230"/>
            <a:ext cx="897890" cy="521970"/>
          </a:xfrm>
          <a:prstGeom prst="rect">
            <a:avLst/>
          </a:prstGeom>
        </p:spPr>
        <p:txBody>
          <a:bodyPr wrap="square">
            <a:spAutoFit/>
          </a:bodyPr>
          <a:lstStyle/>
          <a:p>
            <a:pPr lvl="0"/>
            <a:r>
              <a:rPr lang="en-US" sz="2800">
                <a:latin typeface="Times New Roman Regular" panose="02020603050405020304" charset="0"/>
                <a:cs typeface="Times New Roman Regular" panose="02020603050405020304" charset="0"/>
                <a:sym typeface="+mn-ea"/>
              </a:rPr>
              <a:t>(7)</a:t>
            </a:r>
            <a:endParaRPr lang="zh-CN" altLang="en-US" sz="2800">
              <a:solidFill>
                <a:prstClr val="black"/>
              </a:solidFill>
              <a:latin typeface="Times New Roman Regular" panose="02020603050405020304" charset="0"/>
              <a:cs typeface="Times New Roman Regular" panose="02020603050405020304" charset="0"/>
            </a:endParaRPr>
          </a:p>
        </p:txBody>
      </p:sp>
    </p:spTree>
    <p:custDataLst>
      <p:tags r:id="rId31"/>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46"/>
                                        </p:tgtEl>
                                        <p:attrNameLst>
                                          <p:attrName>style.visibility</p:attrName>
                                        </p:attrNameLst>
                                      </p:cBhvr>
                                      <p:to>
                                        <p:strVal val="visible"/>
                                      </p:to>
                                    </p:set>
                                    <p:anim calcmode="lin" valueType="num">
                                      <p:cBhvr>
                                        <p:cTn id="31" dur="500" fill="hold"/>
                                        <p:tgtEl>
                                          <p:spTgt spid="1046"/>
                                        </p:tgtEl>
                                        <p:attrNameLst>
                                          <p:attrName>ppt_x</p:attrName>
                                        </p:attrNameLst>
                                      </p:cBhvr>
                                      <p:tavLst>
                                        <p:tav tm="0">
                                          <p:val>
                                            <p:strVal val="#ppt_x"/>
                                          </p:val>
                                        </p:tav>
                                        <p:tav tm="100000">
                                          <p:val>
                                            <p:strVal val="#ppt_x"/>
                                          </p:val>
                                        </p:tav>
                                      </p:tavLst>
                                    </p:anim>
                                    <p:anim calcmode="lin" valueType="num">
                                      <p:cBhvr>
                                        <p:cTn id="32" dur="500" fill="hold"/>
                                        <p:tgtEl>
                                          <p:spTgt spid="10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8" grpId="0" animBg="1"/>
      <p:bldP spid="4" grpId="0" animBg="1"/>
      <p:bldP spid="5" grpId="0" animBg="1"/>
      <p:bldP spid="6" grpId="0" animBg="1"/>
      <p:bldP spid="8" grpId="0" animBg="1"/>
      <p:bldP spid="49" grpId="0"/>
      <p:bldP spid="10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11125"/>
            <a:ext cx="9430777" cy="739714"/>
            <a:chOff x="466" y="644"/>
            <a:chExt cx="12317" cy="863"/>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文本框 3"/>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5" name="等腰三角形 4"/>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1010920"/>
            <a:ext cx="37820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二、羧酸的物理性质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7" name="文本框 6"/>
          <p:cNvSpPr txBox="1"/>
          <p:nvPr>
            <p:custDataLst>
              <p:tags r:id="rId6"/>
            </p:custDataLst>
          </p:nvPr>
        </p:nvSpPr>
        <p:spPr>
          <a:xfrm>
            <a:off x="4486910" y="1010920"/>
            <a:ext cx="6197600" cy="460375"/>
          </a:xfrm>
          <a:prstGeom prst="rect">
            <a:avLst/>
          </a:prstGeom>
          <a:noFill/>
        </p:spPr>
        <p:txBody>
          <a:bodyPr wrap="square" rtlCol="0">
            <a:spAutoFit/>
          </a:bodyPr>
          <a:lstStyle/>
          <a:p>
            <a:r>
              <a:rPr lang="zh-CN" altLang="en-US" sz="2400" b="1">
                <a:latin typeface="Times New Roman Regular" panose="02020603050405020304" charset="0"/>
                <a:ea typeface="微软雅黑" panose="020B0503020204020204" charset="-122"/>
              </a:rPr>
              <a:t>阅读教材及表</a:t>
            </a:r>
            <a:r>
              <a:rPr lang="en-US" altLang="zh-CN" sz="2400" b="1">
                <a:latin typeface="Times New Roman Regular" panose="02020603050405020304" charset="0"/>
                <a:ea typeface="微软雅黑" panose="020B0503020204020204" charset="-122"/>
              </a:rPr>
              <a:t>3-4</a:t>
            </a:r>
            <a:r>
              <a:rPr lang="zh-CN" altLang="en-US" sz="2400" b="1">
                <a:latin typeface="Times New Roman Regular" panose="02020603050405020304" charset="0"/>
                <a:ea typeface="微软雅黑" panose="020B0503020204020204" charset="-122"/>
              </a:rPr>
              <a:t>，总结羧酸的物理性质：</a:t>
            </a:r>
            <a:endParaRPr lang="zh-CN" altLang="en-US" sz="2400" b="1">
              <a:latin typeface="Times New Roman Regular" panose="02020603050405020304" charset="0"/>
              <a:ea typeface="微软雅黑" panose="020B0503020204020204" charset="-122"/>
            </a:endParaRPr>
          </a:p>
        </p:txBody>
      </p:sp>
      <p:sp>
        <p:nvSpPr>
          <p:cNvPr id="11" name="矩形 10"/>
          <p:cNvSpPr/>
          <p:nvPr>
            <p:custDataLst>
              <p:tags r:id="rId7"/>
            </p:custDataLst>
          </p:nvPr>
        </p:nvSpPr>
        <p:spPr>
          <a:xfrm>
            <a:off x="1245235" y="1704340"/>
            <a:ext cx="4311015" cy="460375"/>
          </a:xfrm>
          <a:prstGeom prst="rect">
            <a:avLst/>
          </a:prstGeom>
        </p:spPr>
        <p:txBody>
          <a:bodyPr wrap="square">
            <a:spAutoFit/>
          </a:bodyPr>
          <a:lstStyle/>
          <a:p>
            <a:r>
              <a:rPr lang="zh-CN" altLang="en-US" sz="2400">
                <a:latin typeface="Times New Roman" panose="02020603050405020304" pitchFamily="18" charset="0"/>
                <a:ea typeface="黑体" panose="02010609060101010101" charset="-122"/>
                <a:cs typeface="Times New Roman" panose="02020603050405020304" pitchFamily="18" charset="0"/>
              </a:rPr>
              <a:t>表</a:t>
            </a:r>
            <a:r>
              <a:rPr lang="en-US" altLang="zh-CN" sz="2400">
                <a:latin typeface="Times New Roman" panose="02020603050405020304" pitchFamily="18" charset="0"/>
                <a:ea typeface="黑体" panose="02010609060101010101" charset="-122"/>
                <a:cs typeface="Times New Roman" panose="02020603050405020304" pitchFamily="18" charset="0"/>
              </a:rPr>
              <a:t>3-4 </a:t>
            </a:r>
            <a:r>
              <a:rPr lang="zh-CN" altLang="en-US" sz="2400">
                <a:latin typeface="Times New Roman" panose="02020603050405020304" pitchFamily="18" charset="0"/>
                <a:ea typeface="黑体" panose="02010609060101010101" charset="-122"/>
                <a:cs typeface="Times New Roman" panose="02020603050405020304" pitchFamily="18" charset="0"/>
              </a:rPr>
              <a:t>几种羧酸的熔点和沸点</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graphicFrame>
        <p:nvGraphicFramePr>
          <p:cNvPr id="14" name="表格 13"/>
          <p:cNvGraphicFramePr>
            <a:graphicFrameLocks noGrp="1"/>
          </p:cNvGraphicFramePr>
          <p:nvPr>
            <p:custDataLst>
              <p:tags r:id="rId8"/>
            </p:custDataLst>
          </p:nvPr>
        </p:nvGraphicFramePr>
        <p:xfrm>
          <a:off x="163195" y="2133600"/>
          <a:ext cx="6504305" cy="4387850"/>
        </p:xfrm>
        <a:graphic>
          <a:graphicData uri="http://schemas.openxmlformats.org/drawingml/2006/table">
            <a:tbl>
              <a:tblPr firstRow="1" bandRow="1">
                <a:tableStyleId>{5C22544A-7EE6-4342-B048-85BDC9FD1C3A}</a:tableStyleId>
              </a:tblPr>
              <a:tblGrid>
                <a:gridCol w="1383665"/>
                <a:gridCol w="2442845"/>
                <a:gridCol w="1167765"/>
                <a:gridCol w="1510030"/>
              </a:tblGrid>
              <a:tr h="527685">
                <a:tc>
                  <a:txBody>
                    <a:bodyPr wrap="square"/>
                    <a:lstStyle/>
                    <a:p>
                      <a:pPr>
                        <a:lnSpc>
                          <a:spcPct val="100000"/>
                        </a:lnSpc>
                      </a:pP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名称</a:t>
                      </a:r>
                      <a:endPar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结构简式</a:t>
                      </a:r>
                      <a:endPar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熔点</a:t>
                      </a:r>
                      <a:r>
                        <a:rPr lang="en-US" altLang="zh-CN"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endPar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沸点</a:t>
                      </a:r>
                      <a:r>
                        <a:rPr lang="en-US" altLang="zh-CN"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r>
                        <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rPr>
                        <a:t>℃</a:t>
                      </a:r>
                      <a:endParaRPr lang="zh-CN" altLang="en-US" sz="2400" b="1">
                        <a:solidFill>
                          <a:schemeClr val="bg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42925">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甲酸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HCOOH</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8</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101</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76580">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乙酸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4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3</a:t>
                      </a: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COOH</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17</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118</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5945">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丙酸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4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3</a:t>
                      </a: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4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2</a:t>
                      </a: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COOH</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21</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141</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77240">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正丁酸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3</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2</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2</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COOH</a:t>
                      </a:r>
                      <a:endPar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5</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166</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77240">
                <a:tc>
                  <a:txBody>
                    <a:bodyPr wrap="square"/>
                    <a:lstStyle/>
                    <a:p>
                      <a:pPr algn="l" fontAlgn="auto">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十八酸（硬脂酸）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3</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(CH</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2</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en-US" altLang="zh-CN" sz="2000" b="1" baseline="-25000">
                          <a:solidFill>
                            <a:schemeClr val="tx1"/>
                          </a:solidFill>
                          <a:latin typeface="Times New Roman" panose="02020603050405020304" pitchFamily="18" charset="0"/>
                          <a:ea typeface="黑体" panose="02010609060101010101" charset="-122"/>
                          <a:cs typeface="Times New Roman" panose="02020603050405020304" pitchFamily="18" charset="0"/>
                        </a:rPr>
                        <a:t>16</a:t>
                      </a:r>
                      <a:r>
                        <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rPr>
                        <a:t>COOH</a:t>
                      </a:r>
                      <a:endParaRPr lang="en-US" altLang="zh-CN" sz="20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70</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383</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10235">
                <a:tc>
                  <a:txBody>
                    <a:bodyPr wrap="square"/>
                    <a:lstStyle/>
                    <a:p>
                      <a:pPr>
                        <a:lnSpc>
                          <a:spcPct val="100000"/>
                        </a:lnSpc>
                      </a:pPr>
                      <a:r>
                        <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rPr>
                        <a:t>苯甲酸</a:t>
                      </a:r>
                      <a:endParaRPr lang="zh-CN" altLang="en-US"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         —COOH</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122</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wrap="square"/>
                    <a:lstStyle/>
                    <a:p>
                      <a:pPr>
                        <a:lnSpc>
                          <a:spcPct val="100000"/>
                        </a:lnSpc>
                      </a:pPr>
                      <a:r>
                        <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rPr>
                        <a:t>249</a:t>
                      </a:r>
                      <a:endParaRPr lang="en-US" altLang="zh-CN" sz="2400" b="1">
                        <a:solidFill>
                          <a:schemeClr val="tx1"/>
                        </a:solidFill>
                        <a:latin typeface="Times New Roman" panose="02020603050405020304" pitchFamily="18" charset="0"/>
                        <a:ea typeface="黑体" panose="02010609060101010101" charset="-122"/>
                        <a:cs typeface="Times New Roman" panose="02020603050405020304" pitchFamily="18" charset="0"/>
                      </a:endParaRPr>
                    </a:p>
                  </a:txBody>
                  <a:tcPr marL="45715" marR="45715" marT="22857" marB="22857" vert="horz"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6" name="Line 27"/>
          <p:cNvSpPr>
            <a:spLocks noChangeShapeType="1"/>
          </p:cNvSpPr>
          <p:nvPr>
            <p:custDataLst>
              <p:tags r:id="rId9"/>
            </p:custDataLst>
          </p:nvPr>
        </p:nvSpPr>
        <p:spPr bwMode="auto">
          <a:xfrm rot="10800000">
            <a:off x="2173605" y="6381750"/>
            <a:ext cx="215265" cy="0"/>
          </a:xfrm>
          <a:prstGeom prst="line">
            <a:avLst/>
          </a:prstGeom>
          <a:noFill/>
          <a:ln w="28575">
            <a:solidFill>
              <a:srgbClr val="000000"/>
            </a:solidFill>
            <a:round/>
          </a:ln>
          <a:effectLst/>
        </p:spPr>
        <p:txBody>
          <a:bodyPr/>
          <a:lstStyle/>
          <a:p>
            <a:endParaRPr lang="zh-CN" altLang="en-US" sz="100"/>
          </a:p>
        </p:txBody>
      </p:sp>
      <p:sp>
        <p:nvSpPr>
          <p:cNvPr id="17" name="Line 28"/>
          <p:cNvSpPr>
            <a:spLocks noChangeShapeType="1"/>
          </p:cNvSpPr>
          <p:nvPr>
            <p:custDataLst>
              <p:tags r:id="rId10"/>
            </p:custDataLst>
          </p:nvPr>
        </p:nvSpPr>
        <p:spPr bwMode="auto">
          <a:xfrm rot="10800000">
            <a:off x="2382520" y="6104255"/>
            <a:ext cx="92075" cy="156210"/>
          </a:xfrm>
          <a:prstGeom prst="line">
            <a:avLst/>
          </a:prstGeom>
          <a:noFill/>
          <a:ln w="28575">
            <a:solidFill>
              <a:srgbClr val="000000"/>
            </a:solidFill>
            <a:round/>
          </a:ln>
          <a:effectLst/>
        </p:spPr>
        <p:txBody>
          <a:bodyPr/>
          <a:lstStyle/>
          <a:p>
            <a:endParaRPr lang="zh-CN" altLang="en-US" sz="100"/>
          </a:p>
        </p:txBody>
      </p:sp>
      <p:sp>
        <p:nvSpPr>
          <p:cNvPr id="19" name="六边形 18"/>
          <p:cNvSpPr/>
          <p:nvPr>
            <p:custDataLst>
              <p:tags r:id="rId11"/>
            </p:custDataLst>
          </p:nvPr>
        </p:nvSpPr>
        <p:spPr>
          <a:xfrm>
            <a:off x="2049145" y="6073775"/>
            <a:ext cx="464185" cy="341630"/>
          </a:xfrm>
          <a:prstGeom prst="hexagon">
            <a:avLst/>
          </a:prstGeom>
          <a:noFill/>
          <a:ln w="28575">
            <a:solidFill>
              <a:srgbClr val="000000"/>
            </a:solidFill>
            <a:miter lim="800000"/>
          </a:ln>
          <a:effectLst/>
        </p:spPr>
        <p:txBody>
          <a:bodyPr wrap="none" anchor="ctr"/>
          <a:lstStyle/>
          <a:p>
            <a:endParaRPr lang="zh-CN" altLang="en-US" sz="100">
              <a:solidFill>
                <a:schemeClr val="tx1"/>
              </a:solidFill>
              <a:latin typeface="Arial" panose="020B0604020202020204" pitchFamily="34" charset="0"/>
              <a:ea typeface="宋体" panose="02010600030101010101" pitchFamily="2" charset="-122"/>
            </a:endParaRPr>
          </a:p>
        </p:txBody>
      </p:sp>
      <p:sp>
        <p:nvSpPr>
          <p:cNvPr id="20" name="Line 28"/>
          <p:cNvSpPr>
            <a:spLocks noChangeShapeType="1"/>
          </p:cNvSpPr>
          <p:nvPr>
            <p:custDataLst>
              <p:tags r:id="rId12"/>
            </p:custDataLst>
          </p:nvPr>
        </p:nvSpPr>
        <p:spPr bwMode="auto">
          <a:xfrm rot="10800000" flipH="1">
            <a:off x="2096770" y="6104255"/>
            <a:ext cx="92075" cy="144145"/>
          </a:xfrm>
          <a:prstGeom prst="line">
            <a:avLst/>
          </a:prstGeom>
          <a:noFill/>
          <a:ln w="28575">
            <a:solidFill>
              <a:srgbClr val="000000"/>
            </a:solidFill>
            <a:round/>
          </a:ln>
          <a:effectLst/>
        </p:spPr>
        <p:txBody>
          <a:bodyPr/>
          <a:lstStyle/>
          <a:p>
            <a:endParaRPr lang="zh-CN" altLang="en-US" sz="100"/>
          </a:p>
        </p:txBody>
      </p:sp>
      <p:sp>
        <p:nvSpPr>
          <p:cNvPr id="53255" name="Rectangle 1"/>
          <p:cNvSpPr/>
          <p:nvPr>
            <p:custDataLst>
              <p:tags r:id="rId13"/>
            </p:custDataLst>
          </p:nvPr>
        </p:nvSpPr>
        <p:spPr>
          <a:xfrm>
            <a:off x="7150100" y="2155825"/>
            <a:ext cx="4604385" cy="1124585"/>
          </a:xfrm>
          <a:prstGeom prst="rect">
            <a:avLst/>
          </a:prstGeom>
          <a:noFill/>
          <a:ln w="9525">
            <a:noFill/>
          </a:ln>
        </p:spPr>
        <p:txBody>
          <a:bodyPr wrap="square" anchor="ctr" anchorCtr="0">
            <a:spAutoFit/>
          </a:bodyPr>
          <a:lstStyle/>
          <a:p>
            <a:pPr indent="0" eaLnBrk="0" fontAlgn="auto" hangingPunct="0">
              <a:lnSpc>
                <a:spcPct val="120000"/>
              </a:lnSpc>
              <a:spcBef>
                <a:spcPct val="0"/>
              </a:spcBef>
            </a:pPr>
            <a:r>
              <a:rPr lang="en-US" altLang="zh-CN" sz="2800" b="1">
                <a:latin typeface="微软雅黑" panose="020B0503020204020204" charset="-122"/>
                <a:ea typeface="微软雅黑" panose="020B0503020204020204" charset="-122"/>
                <a:cs typeface="微软雅黑" panose="020B0503020204020204" charset="-122"/>
              </a:rPr>
              <a:t>______________________</a:t>
            </a:r>
            <a:endParaRPr lang="en-US" altLang="zh-CN" sz="2800" b="1">
              <a:latin typeface="微软雅黑" panose="020B0503020204020204" charset="-122"/>
              <a:ea typeface="微软雅黑" panose="020B0503020204020204" charset="-122"/>
              <a:cs typeface="微软雅黑" panose="020B0503020204020204" charset="-122"/>
            </a:endParaRPr>
          </a:p>
          <a:p>
            <a:pPr indent="0" eaLnBrk="0" fontAlgn="auto" hangingPunct="0">
              <a:lnSpc>
                <a:spcPct val="120000"/>
              </a:lnSpc>
              <a:spcBef>
                <a:spcPct val="0"/>
              </a:spcBef>
            </a:pPr>
            <a:r>
              <a:rPr lang="en-US" altLang="zh-CN" sz="2800" b="1">
                <a:latin typeface="微软雅黑" panose="020B0503020204020204" charset="-122"/>
                <a:ea typeface="微软雅黑" panose="020B0503020204020204" charset="-122"/>
                <a:cs typeface="微软雅黑" panose="020B0503020204020204" charset="-122"/>
              </a:rPr>
              <a:t>________________________</a:t>
            </a:r>
            <a:endParaRPr lang="en-US" altLang="zh-CN" sz="2800" b="1">
              <a:latin typeface="微软雅黑" panose="020B0503020204020204" charset="-122"/>
              <a:ea typeface="微软雅黑" panose="020B0503020204020204" charset="-122"/>
              <a:cs typeface="微软雅黑" panose="020B0503020204020204" charset="-122"/>
            </a:endParaRPr>
          </a:p>
        </p:txBody>
      </p:sp>
      <p:sp>
        <p:nvSpPr>
          <p:cNvPr id="9" name="TextBox 14"/>
          <p:cNvSpPr txBox="1"/>
          <p:nvPr>
            <p:custDataLst>
              <p:tags r:id="rId14"/>
            </p:custDataLst>
          </p:nvPr>
        </p:nvSpPr>
        <p:spPr>
          <a:xfrm>
            <a:off x="7150100" y="2203450"/>
            <a:ext cx="3735705" cy="1050290"/>
          </a:xfrm>
          <a:prstGeom prst="rect">
            <a:avLst/>
          </a:prstGeom>
          <a:noFill/>
          <a:ln w="9525">
            <a:noFill/>
          </a:ln>
        </p:spPr>
        <p:txBody>
          <a:bodyPr wrap="square" anchor="t" anchorCtr="0">
            <a:spAutoFit/>
          </a:bodyPr>
          <a:lstStyle/>
          <a:p>
            <a:pPr lvl="0" algn="l">
              <a:lnSpc>
                <a:spcPct val="120000"/>
              </a:lnSpc>
              <a:buClrTx/>
              <a:buSzTx/>
            </a:pPr>
            <a:r>
              <a:rPr lang="zh-CN" altLang="en-US" sz="2600" b="1">
                <a:solidFill>
                  <a:srgbClr val="FF0000"/>
                </a:solidFill>
                <a:uFillTx/>
                <a:latin typeface="汉仪书魂体简" panose="02010600000101010101" charset="-122"/>
                <a:ea typeface="汉仪书魂体简" panose="02010600000101010101" charset="-122"/>
                <a:sym typeface="+mn-ea"/>
              </a:rPr>
              <a:t>低级脂肪酸为液体，</a:t>
            </a:r>
            <a:endParaRPr lang="zh-CN" altLang="en-US" sz="2600" b="1">
              <a:solidFill>
                <a:srgbClr val="FF0000"/>
              </a:solidFill>
              <a:uFillTx/>
              <a:latin typeface="汉仪书魂体简" panose="02010600000101010101" charset="-122"/>
              <a:ea typeface="汉仪书魂体简" panose="02010600000101010101" charset="-122"/>
              <a:sym typeface="+mn-ea"/>
            </a:endParaRPr>
          </a:p>
          <a:p>
            <a:pPr lvl="0" algn="l">
              <a:lnSpc>
                <a:spcPct val="120000"/>
              </a:lnSpc>
              <a:buClrTx/>
              <a:buSzTx/>
            </a:pPr>
            <a:r>
              <a:rPr lang="zh-CN" altLang="en-US" sz="2600" b="1">
                <a:solidFill>
                  <a:srgbClr val="FF0000"/>
                </a:solidFill>
                <a:uFillTx/>
                <a:latin typeface="汉仪书魂体简" panose="02010600000101010101" charset="-122"/>
                <a:ea typeface="汉仪书魂体简" panose="02010600000101010101" charset="-122"/>
                <a:sym typeface="+mn-ea"/>
              </a:rPr>
              <a:t>高级脂肪酸为蜡状固体。</a:t>
            </a:r>
            <a:endParaRPr lang="zh-CN" altLang="en-US" sz="2600" b="1">
              <a:solidFill>
                <a:srgbClr val="FF0000"/>
              </a:solidFill>
              <a:uFillTx/>
              <a:latin typeface="汉仪书魂体简" panose="02010600000101010101" charset="-122"/>
              <a:ea typeface="汉仪书魂体简" panose="02010600000101010101" charset="-122"/>
              <a:sym typeface="+mn-ea"/>
            </a:endParaRPr>
          </a:p>
        </p:txBody>
      </p:sp>
      <p:sp>
        <p:nvSpPr>
          <p:cNvPr id="41" name="Rectangle 1"/>
          <p:cNvSpPr/>
          <p:nvPr>
            <p:custDataLst>
              <p:tags r:id="rId15"/>
            </p:custDataLst>
          </p:nvPr>
        </p:nvSpPr>
        <p:spPr>
          <a:xfrm>
            <a:off x="6962140" y="4002723"/>
            <a:ext cx="4998720" cy="1770380"/>
          </a:xfrm>
          <a:prstGeom prst="rect">
            <a:avLst/>
          </a:prstGeom>
          <a:noFill/>
          <a:ln w="9525">
            <a:noFill/>
          </a:ln>
        </p:spPr>
        <p:txBody>
          <a:bodyPr wrap="square" anchor="ctr" anchorCtr="0">
            <a:spAutoFit/>
          </a:bodyPr>
          <a:lstStyle/>
          <a:p>
            <a:pPr indent="0" fontAlgn="auto">
              <a:lnSpc>
                <a:spcPct val="130000"/>
              </a:lnSpc>
            </a:pPr>
            <a:r>
              <a:rPr lang="zh-CN" altLang="en-US" sz="2800" b="1">
                <a:latin typeface="微软雅黑" panose="020B0503020204020204" charset="-122"/>
                <a:ea typeface="微软雅黑" panose="020B0503020204020204" charset="-122"/>
                <a:cs typeface="微软雅黑" panose="020B0503020204020204" charset="-122"/>
                <a:sym typeface="微软雅黑" panose="020B0503020204020204" charset="-122"/>
              </a:rPr>
              <a:t>碳原子数越多，</a:t>
            </a:r>
            <a:r>
              <a:rPr lang="zh-CN" altLang="en-US" sz="2800" b="1">
                <a:latin typeface="微软雅黑" panose="020B0503020204020204" charset="-122"/>
                <a:ea typeface="微软雅黑" panose="020B0503020204020204" charset="-122"/>
                <a:cs typeface="微软雅黑" panose="020B0503020204020204" charset="-122"/>
              </a:rPr>
              <a:t>沸点</a:t>
            </a:r>
            <a:r>
              <a:rPr lang="en-US" altLang="zh-CN" sz="2800" b="1">
                <a:latin typeface="微软雅黑" panose="020B0503020204020204" charset="-122"/>
                <a:ea typeface="微软雅黑" panose="020B0503020204020204" charset="-122"/>
                <a:cs typeface="微软雅黑" panose="020B0503020204020204" charset="-122"/>
                <a:sym typeface="+mn-ea"/>
              </a:rPr>
              <a:t>_______</a:t>
            </a:r>
            <a:r>
              <a:rPr lang="zh-CN" altLang="en-US" sz="2800" b="1">
                <a:latin typeface="微软雅黑" panose="020B0503020204020204" charset="-122"/>
                <a:ea typeface="微软雅黑" panose="020B0503020204020204" charset="-122"/>
                <a:cs typeface="微软雅黑" panose="020B0503020204020204" charset="-122"/>
              </a:rPr>
              <a:t>，</a:t>
            </a:r>
            <a:r>
              <a:rPr sz="2800" b="1">
                <a:latin typeface="Times New Roman Regular" panose="02020603050405020304" charset="0"/>
                <a:ea typeface="微软雅黑" panose="020B0503020204020204" charset="-122"/>
                <a:cs typeface="Times New Roman Regular" panose="02020603050405020304" charset="0"/>
                <a:sym typeface="微软雅黑" panose="020B0503020204020204" charset="-122"/>
              </a:rPr>
              <a:t>而熔点变化规律随碳原子数的变化不是很明显。</a:t>
            </a:r>
            <a:endParaRPr lang="en-US" altLang="zh-CN" sz="2800" b="1">
              <a:latin typeface="微软雅黑" panose="020B0503020204020204" charset="-122"/>
              <a:ea typeface="微软雅黑" panose="020B0503020204020204" charset="-122"/>
              <a:cs typeface="微软雅黑" panose="020B0503020204020204" charset="-122"/>
            </a:endParaRPr>
          </a:p>
        </p:txBody>
      </p:sp>
      <p:sp>
        <p:nvSpPr>
          <p:cNvPr id="21514" name="TextBox 12"/>
          <p:cNvSpPr txBox="1"/>
          <p:nvPr>
            <p:custDataLst>
              <p:tags r:id="rId16"/>
            </p:custDataLst>
          </p:nvPr>
        </p:nvSpPr>
        <p:spPr>
          <a:xfrm>
            <a:off x="10365105" y="4100830"/>
            <a:ext cx="1314450" cy="521970"/>
          </a:xfrm>
          <a:prstGeom prst="rect">
            <a:avLst/>
          </a:prstGeom>
          <a:noFill/>
          <a:ln w="9525">
            <a:noFill/>
          </a:ln>
        </p:spPr>
        <p:txBody>
          <a:bodyPr wrap="square" anchor="t" anchorCtr="0">
            <a:spAutoFit/>
          </a:bodyPr>
          <a:lstStyle/>
          <a:p>
            <a:pPr lvl="0" algn="l">
              <a:buClrTx/>
              <a:buSzTx/>
            </a:pPr>
            <a:r>
              <a:rPr lang="zh-CN" altLang="en-US" sz="2800" b="1">
                <a:solidFill>
                  <a:srgbClr val="FF0000"/>
                </a:solidFill>
                <a:latin typeface="汉仪颜楷简" panose="00020600040101010101" charset="-122"/>
                <a:ea typeface="汉仪颜楷简" panose="00020600040101010101" charset="-122"/>
                <a:sym typeface="+mn-ea"/>
              </a:rPr>
              <a:t>越高</a:t>
            </a:r>
            <a:endParaRPr lang="zh-CN" altLang="en-US" sz="2800" b="1">
              <a:solidFill>
                <a:srgbClr val="FF0000"/>
              </a:solidFill>
              <a:latin typeface="汉仪颜楷简" panose="00020600040101010101" charset="-122"/>
              <a:ea typeface="汉仪颜楷简" panose="00020600040101010101" charset="-122"/>
              <a:sym typeface="+mn-ea"/>
            </a:endParaRPr>
          </a:p>
        </p:txBody>
      </p:sp>
      <p:sp>
        <p:nvSpPr>
          <p:cNvPr id="63" name="矩形 62"/>
          <p:cNvSpPr/>
          <p:nvPr>
            <p:custDataLst>
              <p:tags r:id="rId17"/>
            </p:custDataLst>
          </p:nvPr>
        </p:nvSpPr>
        <p:spPr bwMode="auto">
          <a:xfrm>
            <a:off x="6962140" y="1704340"/>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1</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、状态</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
        <p:nvSpPr>
          <p:cNvPr id="10" name="矩形 9"/>
          <p:cNvSpPr/>
          <p:nvPr>
            <p:custDataLst>
              <p:tags r:id="rId18"/>
            </p:custDataLst>
          </p:nvPr>
        </p:nvSpPr>
        <p:spPr bwMode="auto">
          <a:xfrm>
            <a:off x="6889750" y="3548380"/>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、熔沸点</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blinds(horizontal)">
                                      <p:cBhvr>
                                        <p:cTn id="7" dur="500"/>
                                        <p:tgtEl>
                                          <p:spTgt spid="5325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blinds(horizontal)">
                                      <p:cBhvr>
                                        <p:cTn id="10" dur="500"/>
                                        <p:tgtEl>
                                          <p:spTgt spid="63"/>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p:tgtEl>
                                          <p:spTgt spid="9"/>
                                        </p:tgtEl>
                                        <p:attrNameLst>
                                          <p:attrName>ppt_y</p:attrName>
                                        </p:attrNameLst>
                                      </p:cBhvr>
                                      <p:tavLst>
                                        <p:tav tm="0">
                                          <p:val>
                                            <p:strVal val="#ppt_y+#ppt_h*1.125000"/>
                                          </p:val>
                                        </p:tav>
                                        <p:tav tm="100000">
                                          <p:val>
                                            <p:strVal val="#ppt_y"/>
                                          </p:val>
                                        </p:tav>
                                      </p:tavLst>
                                    </p:anim>
                                    <p:animEffect transition="in" filter="wipe(up)">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blinds(horizontal)">
                                      <p:cBhvr>
                                        <p:cTn id="24" dur="500"/>
                                        <p:tgtEl>
                                          <p:spTgt spid="41"/>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21514"/>
                                        </p:tgtEl>
                                        <p:attrNameLst>
                                          <p:attrName>style.visibility</p:attrName>
                                        </p:attrNameLst>
                                      </p:cBhvr>
                                      <p:to>
                                        <p:strVal val="visible"/>
                                      </p:to>
                                    </p:set>
                                    <p:anim calcmode="lin" valueType="num">
                                      <p:cBhvr additive="base">
                                        <p:cTn id="29" dur="500"/>
                                        <p:tgtEl>
                                          <p:spTgt spid="21514"/>
                                        </p:tgtEl>
                                        <p:attrNameLst>
                                          <p:attrName>ppt_y</p:attrName>
                                        </p:attrNameLst>
                                      </p:cBhvr>
                                      <p:tavLst>
                                        <p:tav tm="0">
                                          <p:val>
                                            <p:strVal val="#ppt_y+#ppt_h*1.125000"/>
                                          </p:val>
                                        </p:tav>
                                        <p:tav tm="100000">
                                          <p:val>
                                            <p:strVal val="#ppt_y"/>
                                          </p:val>
                                        </p:tav>
                                      </p:tavLst>
                                    </p:anim>
                                    <p:animEffect transition="in" filter="wipe(up)">
                                      <p:cBhvr>
                                        <p:cTn id="30" dur="500"/>
                                        <p:tgtEl>
                                          <p:spTgt spid="2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5" grpId="0"/>
      <p:bldP spid="63" grpId="0" animBg="1"/>
      <p:bldP spid="9" grpId="0"/>
      <p:bldP spid="10" grpId="0" animBg="1"/>
      <p:bldP spid="41" grpId="0"/>
      <p:bldP spid="215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96041" y="111125"/>
            <a:ext cx="9430777" cy="739714"/>
            <a:chOff x="466" y="644"/>
            <a:chExt cx="12317" cy="863"/>
          </a:xfrm>
        </p:grpSpPr>
        <p:sp>
          <p:nvSpPr>
            <p:cNvPr id="3" name="等腰三角形 2"/>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4" name="文本框 3"/>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羧酸的性质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5" name="等腰三角形 4"/>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5" name="矩形 14"/>
          <p:cNvSpPr/>
          <p:nvPr>
            <p:custDataLst>
              <p:tags r:id="rId5"/>
            </p:custDataLst>
          </p:nvPr>
        </p:nvSpPr>
        <p:spPr bwMode="auto">
          <a:xfrm>
            <a:off x="418465" y="1010920"/>
            <a:ext cx="37820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二、羧酸的物理性质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6" name="文本框 5"/>
          <p:cNvSpPr txBox="1"/>
          <p:nvPr>
            <p:custDataLst>
              <p:tags r:id="rId6"/>
            </p:custDataLst>
          </p:nvPr>
        </p:nvSpPr>
        <p:spPr>
          <a:xfrm>
            <a:off x="652780" y="1564005"/>
            <a:ext cx="2715895" cy="460375"/>
          </a:xfrm>
          <a:prstGeom prst="rect">
            <a:avLst/>
          </a:prstGeom>
          <a:noFill/>
        </p:spPr>
        <p:txBody>
          <a:bodyPr wrap="square" rtlCol="0" anchor="ctr" anchorCtr="0">
            <a:spAutoFit/>
          </a:bodyPr>
          <a:lstStyle/>
          <a:p>
            <a:pPr indent="0" algn="just" fontAlgn="auto">
              <a:lnSpc>
                <a:spcPct val="100000"/>
              </a:lnSpc>
            </a:pPr>
            <a:r>
              <a:rPr lang="zh-CN" altLang="en-US" sz="2400" b="1">
                <a:solidFill>
                  <a:schemeClr val="tx1"/>
                </a:solidFill>
                <a:latin typeface="Times New Roman Regular" panose="02020603050405020304" charset="0"/>
                <a:ea typeface="微软雅黑" panose="020B0503020204020204" charset="-122"/>
                <a:cs typeface="Times New Roman Regular" panose="02020603050405020304" charset="0"/>
                <a:sym typeface="Times New Roman" panose="02020603050405020304" pitchFamily="18" charset="0"/>
              </a:rPr>
              <a:t>查资料可知：</a:t>
            </a:r>
            <a:endParaRPr lang="zh-CN" altLang="en-US" sz="2400" b="1">
              <a:solidFill>
                <a:schemeClr val="tx1"/>
              </a:solidFill>
              <a:latin typeface="Times New Roman Regular" panose="02020603050405020304" charset="0"/>
              <a:ea typeface="微软雅黑" panose="020B0503020204020204" charset="-122"/>
              <a:cs typeface="Times New Roman Regular" panose="02020603050405020304" charset="0"/>
              <a:sym typeface="Times New Roman" panose="02020603050405020304" pitchFamily="18" charset="0"/>
            </a:endParaRPr>
          </a:p>
        </p:txBody>
      </p:sp>
      <p:sp>
        <p:nvSpPr>
          <p:cNvPr id="21" name="文本框 20"/>
          <p:cNvSpPr txBox="1"/>
          <p:nvPr>
            <p:custDataLst>
              <p:tags r:id="rId7"/>
            </p:custDataLst>
          </p:nvPr>
        </p:nvSpPr>
        <p:spPr>
          <a:xfrm>
            <a:off x="559137" y="2038436"/>
            <a:ext cx="6519545" cy="1529715"/>
          </a:xfrm>
          <a:prstGeom prst="rect">
            <a:avLst/>
          </a:prstGeom>
          <a:solidFill>
            <a:srgbClr val="F1F6FB"/>
          </a:solidFill>
          <a:ln w="12700">
            <a:solidFill>
              <a:srgbClr val="014C96"/>
            </a:solidFill>
            <a:prstDash val="dash"/>
          </a:ln>
        </p:spPr>
        <p:txBody>
          <a:bodyPr wrap="none">
            <a:spAutoFit/>
          </a:bodyPr>
          <a:lstStyle/>
          <a:p>
            <a:pPr algn="just">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乙酸的分子量</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60</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，沸点为</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118℃(</a:t>
            </a:r>
            <a:r>
              <a:rPr lang="zh-CN" altLang="en-US" sz="2600" b="1">
                <a:solidFill>
                  <a:srgbClr val="C00000"/>
                </a:solidFill>
                <a:latin typeface="Times New Roman" panose="02020603050405020304" pitchFamily="18" charset="0"/>
                <a:ea typeface="微软雅黑" panose="020B0503020204020204" charset="-122"/>
                <a:cs typeface="Times New Roman" panose="02020603050405020304" pitchFamily="18" charset="0"/>
                <a:sym typeface="+mn-lt"/>
              </a:rPr>
              <a:t>氢键，二聚</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endParaRPr lang="en-US" altLang="zh-CN" sz="2600" b="1">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丙醇的分子量</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60</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，沸点为</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97.2℃(</a:t>
            </a:r>
            <a:r>
              <a:rPr lang="zh-CN" altLang="en-US" sz="2600" b="1">
                <a:solidFill>
                  <a:srgbClr val="C00000"/>
                </a:solidFill>
                <a:latin typeface="Times New Roman" panose="02020603050405020304" pitchFamily="18" charset="0"/>
                <a:ea typeface="微软雅黑" panose="020B0503020204020204" charset="-122"/>
                <a:cs typeface="Times New Roman" panose="02020603050405020304" pitchFamily="18" charset="0"/>
                <a:sym typeface="+mn-lt"/>
              </a:rPr>
              <a:t>氢键</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a:t>
            </a:r>
            <a:endParaRPr lang="en-US" altLang="zh-CN" sz="2600" b="1">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正丁烷的分子量</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58</a:t>
            </a:r>
            <a:r>
              <a:rPr lang="zh-CN" altLang="en-US" sz="2600" b="1">
                <a:latin typeface="Times New Roman" panose="02020603050405020304" pitchFamily="18" charset="0"/>
                <a:ea typeface="微软雅黑" panose="020B0503020204020204" charset="-122"/>
                <a:cs typeface="Times New Roman" panose="02020603050405020304" pitchFamily="18" charset="0"/>
                <a:sym typeface="+mn-lt"/>
              </a:rPr>
              <a:t>，沸点为</a:t>
            </a:r>
            <a:r>
              <a:rPr lang="en-US" altLang="zh-CN" sz="2600" b="1">
                <a:latin typeface="Times New Roman" panose="02020603050405020304" pitchFamily="18" charset="0"/>
                <a:ea typeface="微软雅黑" panose="020B0503020204020204" charset="-122"/>
                <a:cs typeface="Times New Roman" panose="02020603050405020304" pitchFamily="18" charset="0"/>
                <a:sym typeface="+mn-lt"/>
              </a:rPr>
              <a:t>-0.5℃</a:t>
            </a:r>
            <a:endParaRPr lang="zh-CN" altLang="en-US" sz="2600" b="1">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2" name="文本框 21"/>
          <p:cNvSpPr txBox="1"/>
          <p:nvPr>
            <p:custDataLst>
              <p:tags r:id="rId8"/>
            </p:custDataLst>
          </p:nvPr>
        </p:nvSpPr>
        <p:spPr>
          <a:xfrm>
            <a:off x="559436" y="4280883"/>
            <a:ext cx="11145202" cy="1210945"/>
          </a:xfrm>
          <a:prstGeom prst="rect">
            <a:avLst/>
          </a:prstGeom>
          <a:noFill/>
        </p:spPr>
        <p:txBody>
          <a:bodyPr wrap="square">
            <a:spAutoFit/>
          </a:bodyPr>
          <a:lstStyle>
            <a:defPPr>
              <a:defRPr lang="zh-CN"/>
            </a:defPPr>
            <a:lvl1pPr algn="just">
              <a:lnSpc>
                <a:spcPct val="120000"/>
              </a:lnSpc>
              <a:defRPr sz="2600" b="1"/>
            </a:lvl1pPr>
          </a:lstStyle>
          <a:p>
            <a:pPr indent="457200">
              <a:lnSpc>
                <a:spcPct val="130000"/>
              </a:lnSpc>
            </a:pPr>
            <a:r>
              <a:rPr lang="zh-CN" altLang="en-US" sz="28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羧酸与其它相对分子质量相当的有机物相比</a:t>
            </a:r>
            <a:r>
              <a:rPr lang="en-US" altLang="zh-CN" sz="28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8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如醇、烃</a:t>
            </a:r>
            <a:r>
              <a:rPr lang="en-US" altLang="zh-CN" sz="28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8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，羧酸、醇的沸点较高，</a:t>
            </a:r>
            <a:r>
              <a:rPr lang="zh-CN" altLang="en-US" sz="2800">
                <a:latin typeface="Times New Roman" panose="02020603050405020304" pitchFamily="18" charset="0"/>
                <a:ea typeface="微软雅黑" panose="020B0503020204020204" charset="-122"/>
                <a:cs typeface="Times New Roman" panose="02020603050405020304" pitchFamily="18" charset="0"/>
                <a:sym typeface="+mn-lt"/>
              </a:rPr>
              <a:t>这是因为羧酸、醇均可以形成</a:t>
            </a:r>
            <a:r>
              <a:rPr lang="zh-CN" altLang="en-US" sz="280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分子间</a:t>
            </a:r>
            <a:r>
              <a:rPr lang="zh-CN" altLang="en-US" sz="2800">
                <a:solidFill>
                  <a:srgbClr val="C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氢键</a:t>
            </a:r>
            <a:r>
              <a:rPr lang="zh-CN" altLang="en-US" sz="2800">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800">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8" name="组合 7"/>
          <p:cNvGrpSpPr/>
          <p:nvPr>
            <p:custDataLst>
              <p:tags r:id="rId9"/>
            </p:custDataLst>
          </p:nvPr>
        </p:nvGrpSpPr>
        <p:grpSpPr>
          <a:xfrm>
            <a:off x="6551476" y="1718149"/>
            <a:ext cx="4908096" cy="1898581"/>
            <a:chOff x="6574971" y="3308189"/>
            <a:chExt cx="4908096" cy="1898581"/>
          </a:xfrm>
        </p:grpSpPr>
        <p:grpSp>
          <p:nvGrpSpPr>
            <p:cNvPr id="57" name="组合 56"/>
            <p:cNvGrpSpPr/>
            <p:nvPr>
              <p:custDataLst>
                <p:tags r:id="rId10"/>
              </p:custDataLst>
            </p:nvPr>
          </p:nvGrpSpPr>
          <p:grpSpPr>
            <a:xfrm>
              <a:off x="7339575" y="3541937"/>
              <a:ext cx="4143492" cy="1664833"/>
              <a:chOff x="7349845" y="2852738"/>
              <a:chExt cx="4143492" cy="1664833"/>
            </a:xfrm>
          </p:grpSpPr>
          <p:sp>
            <p:nvSpPr>
              <p:cNvPr id="56" name="矩形: 圆角 55"/>
              <p:cNvSpPr/>
              <p:nvPr>
                <p:custDataLst>
                  <p:tags r:id="rId11"/>
                </p:custDataLst>
              </p:nvPr>
            </p:nvSpPr>
            <p:spPr>
              <a:xfrm>
                <a:off x="7349845" y="2852738"/>
                <a:ext cx="4143492" cy="1664833"/>
              </a:xfrm>
              <a:prstGeom prst="roundRect">
                <a:avLst>
                  <a:gd name="adj" fmla="val 5551"/>
                </a:avLst>
              </a:prstGeom>
              <a:solidFill>
                <a:srgbClr val="FFF1EB"/>
              </a:solid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b="1">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54" name="组合 53"/>
              <p:cNvGrpSpPr/>
              <p:nvPr>
                <p:custDataLst>
                  <p:tags r:id="rId12"/>
                </p:custDataLst>
              </p:nvPr>
            </p:nvGrpSpPr>
            <p:grpSpPr>
              <a:xfrm>
                <a:off x="7404399" y="2881978"/>
                <a:ext cx="4024604" cy="1590500"/>
                <a:chOff x="903770" y="4938840"/>
                <a:chExt cx="4024604" cy="1590500"/>
              </a:xfrm>
            </p:grpSpPr>
            <p:grpSp>
              <p:nvGrpSpPr>
                <p:cNvPr id="36" name="组合 35"/>
                <p:cNvGrpSpPr/>
                <p:nvPr>
                  <p:custDataLst>
                    <p:tags r:id="rId13"/>
                  </p:custDataLst>
                </p:nvPr>
              </p:nvGrpSpPr>
              <p:grpSpPr>
                <a:xfrm>
                  <a:off x="903770" y="4979111"/>
                  <a:ext cx="1939983" cy="1550229"/>
                  <a:chOff x="596140" y="5134623"/>
                  <a:chExt cx="1939983" cy="1550229"/>
                </a:xfrm>
              </p:grpSpPr>
              <p:cxnSp>
                <p:nvCxnSpPr>
                  <p:cNvPr id="24" name="直接连接符 23"/>
                  <p:cNvCxnSpPr/>
                  <p:nvPr>
                    <p:custDataLst>
                      <p:tags r:id="rId14"/>
                    </p:custDataLst>
                  </p:nvPr>
                </p:nvCxnSpPr>
                <p:spPr>
                  <a:xfrm>
                    <a:off x="965838" y="5929681"/>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15"/>
                    </p:custDataLst>
                  </p:nvPr>
                </p:nvSpPr>
                <p:spPr>
                  <a:xfrm>
                    <a:off x="1194012" y="5616573"/>
                    <a:ext cx="42227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6" name="矩形 25"/>
                  <p:cNvSpPr/>
                  <p:nvPr>
                    <p:custDataLst>
                      <p:tags r:id="rId16"/>
                    </p:custDataLst>
                  </p:nvPr>
                </p:nvSpPr>
                <p:spPr>
                  <a:xfrm>
                    <a:off x="1585696" y="5134623"/>
                    <a:ext cx="44005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7" name="直接连接符 26"/>
                  <p:cNvCxnSpPr/>
                  <p:nvPr>
                    <p:custDataLst>
                      <p:tags r:id="rId17"/>
                    </p:custDataLst>
                  </p:nvPr>
                </p:nvCxnSpPr>
                <p:spPr>
                  <a:xfrm>
                    <a:off x="1459185" y="6073245"/>
                    <a:ext cx="160890" cy="18415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 name="组合 32"/>
                  <p:cNvGrpSpPr/>
                  <p:nvPr>
                    <p:custDataLst>
                      <p:tags r:id="rId18"/>
                    </p:custDataLst>
                  </p:nvPr>
                </p:nvGrpSpPr>
                <p:grpSpPr>
                  <a:xfrm rot="1969295">
                    <a:off x="1546230" y="5535955"/>
                    <a:ext cx="107156" cy="261388"/>
                    <a:chOff x="1340108" y="5501091"/>
                    <a:chExt cx="107156" cy="261388"/>
                  </a:xfrm>
                </p:grpSpPr>
                <p:cxnSp>
                  <p:nvCxnSpPr>
                    <p:cNvPr id="28" name="直接连接符 27"/>
                    <p:cNvCxnSpPr/>
                    <p:nvPr>
                      <p:custDataLst>
                        <p:tags r:id="rId19"/>
                      </p:custDataLst>
                    </p:nvPr>
                  </p:nvCxnSpPr>
                  <p:spPr>
                    <a:xfrm rot="5400000">
                      <a:off x="1209414" y="5631785"/>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0"/>
                      </p:custDataLst>
                    </p:nvPr>
                  </p:nvCxnSpPr>
                  <p:spPr>
                    <a:xfrm rot="5400000">
                      <a:off x="1316570" y="5631785"/>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sp>
                <p:nvSpPr>
                  <p:cNvPr id="30" name="矩形 29"/>
                  <p:cNvSpPr/>
                  <p:nvPr>
                    <p:custDataLst>
                      <p:tags r:id="rId21"/>
                    </p:custDataLst>
                  </p:nvPr>
                </p:nvSpPr>
                <p:spPr>
                  <a:xfrm>
                    <a:off x="1488373" y="6113987"/>
                    <a:ext cx="1047750"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    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31" name="矩形 30"/>
                  <p:cNvSpPr/>
                  <p:nvPr>
                    <p:custDataLst>
                      <p:tags r:id="rId22"/>
                    </p:custDataLst>
                  </p:nvPr>
                </p:nvSpPr>
                <p:spPr>
                  <a:xfrm>
                    <a:off x="596140" y="5632062"/>
                    <a:ext cx="423391" cy="586090"/>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35" name="直接连接符 34"/>
                  <p:cNvCxnSpPr/>
                  <p:nvPr>
                    <p:custDataLst>
                      <p:tags r:id="rId23"/>
                    </p:custDataLst>
                  </p:nvPr>
                </p:nvCxnSpPr>
                <p:spPr>
                  <a:xfrm>
                    <a:off x="1881554" y="639271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custDataLst>
                    <p:tags r:id="rId24"/>
                  </p:custDataLst>
                </p:nvPr>
              </p:nvGrpSpPr>
              <p:grpSpPr>
                <a:xfrm flipH="1" flipV="1">
                  <a:off x="2988391" y="4938840"/>
                  <a:ext cx="1939983" cy="1550229"/>
                  <a:chOff x="596140" y="5134623"/>
                  <a:chExt cx="1939983" cy="1550229"/>
                </a:xfrm>
              </p:grpSpPr>
              <p:cxnSp>
                <p:nvCxnSpPr>
                  <p:cNvPr id="38" name="直接连接符 37"/>
                  <p:cNvCxnSpPr/>
                  <p:nvPr>
                    <p:custDataLst>
                      <p:tags r:id="rId25"/>
                    </p:custDataLst>
                  </p:nvPr>
                </p:nvCxnSpPr>
                <p:spPr>
                  <a:xfrm>
                    <a:off x="965838" y="5929681"/>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矩形 38"/>
                  <p:cNvSpPr/>
                  <p:nvPr>
                    <p:custDataLst>
                      <p:tags r:id="rId26"/>
                    </p:custDataLst>
                  </p:nvPr>
                </p:nvSpPr>
                <p:spPr>
                  <a:xfrm flipV="1">
                    <a:off x="1199053" y="5691967"/>
                    <a:ext cx="42227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C</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0" name="矩形 39"/>
                  <p:cNvSpPr/>
                  <p:nvPr>
                    <p:custDataLst>
                      <p:tags r:id="rId27"/>
                    </p:custDataLst>
                  </p:nvPr>
                </p:nvSpPr>
                <p:spPr>
                  <a:xfrm>
                    <a:off x="1585696" y="5134623"/>
                    <a:ext cx="440055"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rPr>
                      <a:t>O</a:t>
                    </a:r>
                    <a:endParaRPr kumimoji="0" lang="en-US" altLang="zh-CN" sz="2600" b="1" i="0" u="none" strike="noStrike" kern="100" cap="none" spc="0" normalizeH="0" baseline="0" noProof="0">
                      <a:ln>
                        <a:noFill/>
                      </a:ln>
                      <a:solidFill>
                        <a:srgbClr val="FF0000"/>
                      </a:solidFill>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41" name="直接连接符 40"/>
                  <p:cNvCxnSpPr/>
                  <p:nvPr>
                    <p:custDataLst>
                      <p:tags r:id="rId28"/>
                    </p:custDataLst>
                  </p:nvPr>
                </p:nvCxnSpPr>
                <p:spPr>
                  <a:xfrm>
                    <a:off x="1459185" y="6073245"/>
                    <a:ext cx="160890" cy="18415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 name="组合 41"/>
                  <p:cNvGrpSpPr/>
                  <p:nvPr>
                    <p:custDataLst>
                      <p:tags r:id="rId29"/>
                    </p:custDataLst>
                  </p:nvPr>
                </p:nvGrpSpPr>
                <p:grpSpPr>
                  <a:xfrm rot="1969295">
                    <a:off x="1546230" y="5535955"/>
                    <a:ext cx="107156" cy="261388"/>
                    <a:chOff x="1340108" y="5501091"/>
                    <a:chExt cx="107156" cy="261388"/>
                  </a:xfrm>
                </p:grpSpPr>
                <p:cxnSp>
                  <p:nvCxnSpPr>
                    <p:cNvPr id="46" name="直接连接符 45"/>
                    <p:cNvCxnSpPr/>
                    <p:nvPr>
                      <p:custDataLst>
                        <p:tags r:id="rId30"/>
                      </p:custDataLst>
                    </p:nvPr>
                  </p:nvCxnSpPr>
                  <p:spPr>
                    <a:xfrm rot="5400000">
                      <a:off x="1209414" y="5631785"/>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31"/>
                      </p:custDataLst>
                    </p:nvPr>
                  </p:nvCxnSpPr>
                  <p:spPr>
                    <a:xfrm rot="5400000">
                      <a:off x="1316570" y="5631785"/>
                      <a:ext cx="261388" cy="0"/>
                    </a:xfrm>
                    <a:prstGeom prst="line">
                      <a:avLst/>
                    </a:prstGeom>
                    <a:ln w="38100" cap="rnd">
                      <a:gradFill flip="none" rotWithShape="1">
                        <a:gsLst>
                          <a:gs pos="52000">
                            <a:schemeClr val="tx1"/>
                          </a:gs>
                          <a:gs pos="57000">
                            <a:srgbClr val="FF0000"/>
                          </a:gs>
                        </a:gsLst>
                        <a:lin ang="10800000" scaled="1"/>
                      </a:gradFill>
                    </a:ln>
                  </p:spPr>
                  <p:style>
                    <a:lnRef idx="1">
                      <a:schemeClr val="accent1"/>
                    </a:lnRef>
                    <a:fillRef idx="0">
                      <a:schemeClr val="accent1"/>
                    </a:fillRef>
                    <a:effectRef idx="0">
                      <a:schemeClr val="accent1"/>
                    </a:effectRef>
                    <a:fontRef idx="minor">
                      <a:schemeClr val="tx1"/>
                    </a:fontRef>
                  </p:style>
                </p:cxnSp>
              </p:grpSp>
              <p:sp>
                <p:nvSpPr>
                  <p:cNvPr id="43" name="矩形 42"/>
                  <p:cNvSpPr/>
                  <p:nvPr>
                    <p:custDataLst>
                      <p:tags r:id="rId32"/>
                    </p:custDataLst>
                  </p:nvPr>
                </p:nvSpPr>
                <p:spPr>
                  <a:xfrm>
                    <a:off x="1488373" y="6113987"/>
                    <a:ext cx="1047750" cy="570865"/>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O    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44" name="矩形 43"/>
                  <p:cNvSpPr/>
                  <p:nvPr>
                    <p:custDataLst>
                      <p:tags r:id="rId33"/>
                    </p:custDataLst>
                  </p:nvPr>
                </p:nvSpPr>
                <p:spPr>
                  <a:xfrm>
                    <a:off x="596140" y="5632062"/>
                    <a:ext cx="423391" cy="586090"/>
                  </a:xfrm>
                  <a:prstGeom prst="rect">
                    <a:avLst/>
                  </a:prstGeom>
                </p:spPr>
                <p:txBody>
                  <a:bodyPr wrap="none">
                    <a:spAutoFit/>
                  </a:bodyPr>
                  <a:lstStyle/>
                  <a:p>
                    <a:pPr algn="just">
                      <a:lnSpc>
                        <a:spcPct val="120000"/>
                      </a:lnSpc>
                    </a:pPr>
                    <a:r>
                      <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rPr>
                      <a:t>H</a:t>
                    </a:r>
                    <a:endParaRPr kumimoji="0" lang="en-US" altLang="zh-CN" sz="2600" b="1" i="0" u="none" strike="noStrike" kern="100" cap="none" spc="0" normalizeH="0" baseline="0" noProof="0">
                      <a:ln>
                        <a:noFill/>
                      </a:ln>
                      <a:effectLst/>
                      <a:uLnTx/>
                      <a:uFillTx/>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45" name="直接连接符 44"/>
                  <p:cNvCxnSpPr/>
                  <p:nvPr>
                    <p:custDataLst>
                      <p:tags r:id="rId34"/>
                    </p:custDataLst>
                  </p:nvPr>
                </p:nvCxnSpPr>
                <p:spPr>
                  <a:xfrm>
                    <a:off x="1881554" y="6392719"/>
                    <a:ext cx="261388"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9" name="直接连接符 48"/>
                <p:cNvCxnSpPr/>
                <p:nvPr>
                  <p:custDataLst>
                    <p:tags r:id="rId35"/>
                  </p:custDataLst>
                </p:nvPr>
              </p:nvCxnSpPr>
              <p:spPr>
                <a:xfrm>
                  <a:off x="2335529" y="5249143"/>
                  <a:ext cx="661716" cy="0"/>
                </a:xfrm>
                <a:prstGeom prst="line">
                  <a:avLst/>
                </a:prstGeom>
                <a:ln w="38100" cap="rnd">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36"/>
                  </p:custDataLst>
                </p:nvPr>
              </p:nvCxnSpPr>
              <p:spPr>
                <a:xfrm>
                  <a:off x="2786379" y="6237207"/>
                  <a:ext cx="661716" cy="0"/>
                </a:xfrm>
                <a:prstGeom prst="line">
                  <a:avLst/>
                </a:prstGeom>
                <a:ln w="38100" cap="rnd">
                  <a:solidFill>
                    <a:srgbClr val="C00000"/>
                  </a:solidFill>
                  <a:prstDash val="dash"/>
                </a:ln>
              </p:spPr>
              <p:style>
                <a:lnRef idx="1">
                  <a:schemeClr val="accent1"/>
                </a:lnRef>
                <a:fillRef idx="0">
                  <a:schemeClr val="accent1"/>
                </a:fillRef>
                <a:effectRef idx="0">
                  <a:schemeClr val="accent1"/>
                </a:effectRef>
                <a:fontRef idx="minor">
                  <a:schemeClr val="tx1"/>
                </a:fontRef>
              </p:style>
            </p:cxnSp>
          </p:grpSp>
        </p:grpSp>
        <p:sp>
          <p:nvSpPr>
            <p:cNvPr id="55" name="任意多边形: 形状 54"/>
            <p:cNvSpPr/>
            <p:nvPr>
              <p:custDataLst>
                <p:tags r:id="rId37"/>
              </p:custDataLst>
            </p:nvPr>
          </p:nvSpPr>
          <p:spPr>
            <a:xfrm>
              <a:off x="6574971" y="3308189"/>
              <a:ext cx="1111023" cy="401857"/>
            </a:xfrm>
            <a:custGeom>
              <a:avLst/>
              <a:gdLst>
                <a:gd name="connsiteX0" fmla="*/ 0 w 1001486"/>
                <a:gd name="connsiteY0" fmla="*/ 415379 h 415379"/>
                <a:gd name="connsiteX1" fmla="*/ 337458 w 1001486"/>
                <a:gd name="connsiteY1" fmla="*/ 1721 h 415379"/>
                <a:gd name="connsiteX2" fmla="*/ 1001486 w 1001486"/>
                <a:gd name="connsiteY2" fmla="*/ 295636 h 415379"/>
                <a:gd name="connsiteX0-1" fmla="*/ 0 w 1001486"/>
                <a:gd name="connsiteY0-2" fmla="*/ 443714 h 443714"/>
                <a:gd name="connsiteX1-3" fmla="*/ 442233 w 1001486"/>
                <a:gd name="connsiteY1-4" fmla="*/ 1481 h 443714"/>
                <a:gd name="connsiteX2-5" fmla="*/ 1001486 w 1001486"/>
                <a:gd name="connsiteY2-6" fmla="*/ 323971 h 443714"/>
                <a:gd name="connsiteX0-7" fmla="*/ 0 w 1001486"/>
                <a:gd name="connsiteY0-8" fmla="*/ 443714 h 443714"/>
                <a:gd name="connsiteX1-9" fmla="*/ 506527 w 1001486"/>
                <a:gd name="connsiteY1-10" fmla="*/ 1481 h 443714"/>
                <a:gd name="connsiteX2-11" fmla="*/ 1001486 w 1001486"/>
                <a:gd name="connsiteY2-12" fmla="*/ 323971 h 443714"/>
                <a:gd name="connsiteX0-13" fmla="*/ 0 w 1015773"/>
                <a:gd name="connsiteY0-14" fmla="*/ 443520 h 443520"/>
                <a:gd name="connsiteX1-15" fmla="*/ 506527 w 1015773"/>
                <a:gd name="connsiteY1-16" fmla="*/ 1287 h 443520"/>
                <a:gd name="connsiteX2-17" fmla="*/ 1015773 w 1015773"/>
                <a:gd name="connsiteY2-18" fmla="*/ 354733 h 443520"/>
                <a:gd name="connsiteX0-19" fmla="*/ 0 w 1015773"/>
                <a:gd name="connsiteY0-20" fmla="*/ 444226 h 444226"/>
                <a:gd name="connsiteX1-21" fmla="*/ 506527 w 1015773"/>
                <a:gd name="connsiteY1-22" fmla="*/ 1993 h 444226"/>
                <a:gd name="connsiteX2-23" fmla="*/ 1015773 w 1015773"/>
                <a:gd name="connsiteY2-24" fmla="*/ 355439 h 444226"/>
                <a:gd name="connsiteX0-25" fmla="*/ 0 w 1111023"/>
                <a:gd name="connsiteY0-26" fmla="*/ 444355 h 444355"/>
                <a:gd name="connsiteX1-27" fmla="*/ 506527 w 1111023"/>
                <a:gd name="connsiteY1-28" fmla="*/ 2122 h 444355"/>
                <a:gd name="connsiteX2-29" fmla="*/ 1111023 w 1111023"/>
                <a:gd name="connsiteY2-30" fmla="*/ 346043 h 444355"/>
                <a:gd name="connsiteX0-31" fmla="*/ 0 w 1111023"/>
                <a:gd name="connsiteY0-32" fmla="*/ 444230 h 444230"/>
                <a:gd name="connsiteX1-33" fmla="*/ 506527 w 1111023"/>
                <a:gd name="connsiteY1-34" fmla="*/ 1997 h 444230"/>
                <a:gd name="connsiteX2-35" fmla="*/ 1111023 w 1111023"/>
                <a:gd name="connsiteY2-36" fmla="*/ 345918 h 444230"/>
                <a:gd name="connsiteX0-37" fmla="*/ 0 w 1111023"/>
                <a:gd name="connsiteY0-38" fmla="*/ 444230 h 444230"/>
                <a:gd name="connsiteX1-39" fmla="*/ 506527 w 1111023"/>
                <a:gd name="connsiteY1-40" fmla="*/ 1997 h 444230"/>
                <a:gd name="connsiteX2-41" fmla="*/ 1111023 w 1111023"/>
                <a:gd name="connsiteY2-42" fmla="*/ 345918 h 444230"/>
                <a:gd name="connsiteX0-43" fmla="*/ 0 w 1111023"/>
                <a:gd name="connsiteY0-44" fmla="*/ 437182 h 437182"/>
                <a:gd name="connsiteX1-45" fmla="*/ 468427 w 1111023"/>
                <a:gd name="connsiteY1-46" fmla="*/ 2093 h 437182"/>
                <a:gd name="connsiteX2-47" fmla="*/ 1111023 w 1111023"/>
                <a:gd name="connsiteY2-48" fmla="*/ 338870 h 437182"/>
                <a:gd name="connsiteX0-49" fmla="*/ 0 w 1111023"/>
                <a:gd name="connsiteY0-50" fmla="*/ 434835 h 434835"/>
                <a:gd name="connsiteX1-51" fmla="*/ 554152 w 1111023"/>
                <a:gd name="connsiteY1-52" fmla="*/ 2127 h 434835"/>
                <a:gd name="connsiteX2-53" fmla="*/ 1111023 w 1111023"/>
                <a:gd name="connsiteY2-54" fmla="*/ 336523 h 434835"/>
                <a:gd name="connsiteX0-55" fmla="*/ 0 w 1111023"/>
                <a:gd name="connsiteY0-56" fmla="*/ 460704 h 460704"/>
                <a:gd name="connsiteX1-57" fmla="*/ 520815 w 1111023"/>
                <a:gd name="connsiteY1-58" fmla="*/ 1802 h 460704"/>
                <a:gd name="connsiteX2-59" fmla="*/ 1111023 w 1111023"/>
                <a:gd name="connsiteY2-60" fmla="*/ 362392 h 460704"/>
                <a:gd name="connsiteX0-61" fmla="*/ 0 w 1111023"/>
                <a:gd name="connsiteY0-62" fmla="*/ 432489 h 432489"/>
                <a:gd name="connsiteX1-63" fmla="*/ 523196 w 1111023"/>
                <a:gd name="connsiteY1-64" fmla="*/ 2162 h 432489"/>
                <a:gd name="connsiteX2-65" fmla="*/ 1111023 w 1111023"/>
                <a:gd name="connsiteY2-66" fmla="*/ 334177 h 432489"/>
                <a:gd name="connsiteX0-67" fmla="*/ 0 w 1111023"/>
                <a:gd name="connsiteY0-68" fmla="*/ 430404 h 430404"/>
                <a:gd name="connsiteX1-69" fmla="*/ 523196 w 1111023"/>
                <a:gd name="connsiteY1-70" fmla="*/ 77 h 430404"/>
                <a:gd name="connsiteX2-71" fmla="*/ 1111023 w 1111023"/>
                <a:gd name="connsiteY2-72" fmla="*/ 332092 h 430404"/>
                <a:gd name="connsiteX0-73" fmla="*/ 0 w 1111023"/>
                <a:gd name="connsiteY0-74" fmla="*/ 430404 h 430404"/>
                <a:gd name="connsiteX1-75" fmla="*/ 523196 w 1111023"/>
                <a:gd name="connsiteY1-76" fmla="*/ 77 h 430404"/>
                <a:gd name="connsiteX2-77" fmla="*/ 1111023 w 1111023"/>
                <a:gd name="connsiteY2-78" fmla="*/ 332092 h 430404"/>
                <a:gd name="connsiteX0-79" fmla="*/ 0 w 1111023"/>
                <a:gd name="connsiteY0-80" fmla="*/ 401857 h 401857"/>
                <a:gd name="connsiteX1-81" fmla="*/ 530340 w 1111023"/>
                <a:gd name="connsiteY1-82" fmla="*/ 105 h 401857"/>
                <a:gd name="connsiteX2-83" fmla="*/ 1111023 w 1111023"/>
                <a:gd name="connsiteY2-84" fmla="*/ 303545 h 401857"/>
              </a:gdLst>
              <a:ahLst/>
              <a:cxnLst>
                <a:cxn ang="0">
                  <a:pos x="connsiteX0-1" y="connsiteY0-2"/>
                </a:cxn>
                <a:cxn ang="0">
                  <a:pos x="connsiteX1-3" y="connsiteY1-4"/>
                </a:cxn>
                <a:cxn ang="0">
                  <a:pos x="connsiteX2-5" y="connsiteY2-6"/>
                </a:cxn>
              </a:cxnLst>
              <a:rect l="l" t="t" r="r" b="b"/>
              <a:pathLst>
                <a:path w="1111023" h="401857">
                  <a:moveTo>
                    <a:pt x="0" y="401857"/>
                  </a:moveTo>
                  <a:cubicBezTo>
                    <a:pt x="85272" y="205006"/>
                    <a:pt x="358663" y="3393"/>
                    <a:pt x="530340" y="105"/>
                  </a:cubicBezTo>
                  <a:cubicBezTo>
                    <a:pt x="702017" y="-3183"/>
                    <a:pt x="967241" y="70409"/>
                    <a:pt x="1111023" y="303545"/>
                  </a:cubicBezTo>
                </a:path>
              </a:pathLst>
            </a:custGeom>
            <a:noFill/>
            <a:ln>
              <a:solidFill>
                <a:srgbClr val="014C96"/>
              </a:solidFill>
              <a:prstDash val="dash"/>
              <a:headEnd type="oval"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b="1">
                <a:latin typeface="Times New Roman" panose="02020603050405020304" pitchFamily="18" charset="0"/>
                <a:ea typeface="微软雅黑" panose="020B0503020204020204" charset="-122"/>
                <a:cs typeface="Times New Roman" panose="02020603050405020304" pitchFamily="18" charset="0"/>
                <a:sym typeface="+mn-lt"/>
              </a:endParaRPr>
            </a:p>
          </p:txBody>
        </p:sp>
      </p:grpSp>
      <p:sp>
        <p:nvSpPr>
          <p:cNvPr id="12" name="矩形 11"/>
          <p:cNvSpPr/>
          <p:nvPr>
            <p:custDataLst>
              <p:tags r:id="rId38"/>
            </p:custDataLst>
          </p:nvPr>
        </p:nvSpPr>
        <p:spPr bwMode="auto">
          <a:xfrm>
            <a:off x="559435" y="3751580"/>
            <a:ext cx="1887220" cy="521970"/>
          </a:xfrm>
          <a:prstGeom prst="rect">
            <a:avLst/>
          </a:prstGeom>
          <a:solidFill>
            <a:srgbClr val="F2F8FD"/>
          </a:solidFill>
          <a:ln>
            <a:noFill/>
          </a:ln>
          <a:effectLst>
            <a:outerShdw blurRad="50800" dist="38100" dir="2700000" algn="tl" rotWithShape="0">
              <a:prstClr val="black">
                <a:alpha val="40000"/>
              </a:prstClr>
            </a:outerShdw>
          </a:effectLst>
        </p:spPr>
        <p:txBody>
          <a:bodyPr vert="horz" wrap="square" lIns="91440" tIns="45720" rIns="91440" bIns="45720" numCol="1" spcCol="0" rtlCol="0" fromWordArt="0" anchor="t" anchorCtr="0" forceAA="0" compatLnSpc="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2</a:t>
            </a:r>
            <a:r>
              <a:rPr lang="zh-CN" altLang="en-US"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rPr>
              <a:t>、熔沸点</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2" grpId="0" animBg="1"/>
    </p:bldLst>
  </p:timing>
</p:sld>
</file>

<file path=ppt/tags/tag1.xml><?xml version="1.0" encoding="utf-8"?>
<p:tagLst xmlns:p="http://schemas.openxmlformats.org/presentationml/2006/main">
  <p:tag name="AS_UNIQUEID" val="8919"/>
</p:tagLst>
</file>

<file path=ppt/tags/tag10.xml><?xml version="1.0" encoding="utf-8"?>
<p:tagLst xmlns:p="http://schemas.openxmlformats.org/presentationml/2006/main">
  <p:tag name="AS_UNIQUEID" val="8928"/>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100.xml><?xml version="1.0" encoding="utf-8"?>
<p:tagLst xmlns:p="http://schemas.openxmlformats.org/presentationml/2006/main">
  <p:tag name="AS_UNIQUEID" val="9026"/>
</p:tagLst>
</file>

<file path=ppt/tags/tag1000.xml><?xml version="1.0" encoding="utf-8"?>
<p:tagLst xmlns:p="http://schemas.openxmlformats.org/presentationml/2006/main">
  <p:tag name="AS_UNIQUEID" val="908"/>
</p:tagLst>
</file>

<file path=ppt/tags/tag1001.xml><?xml version="1.0" encoding="utf-8"?>
<p:tagLst xmlns:p="http://schemas.openxmlformats.org/presentationml/2006/main">
  <p:tag name="AS_UNIQUEID" val="9602"/>
</p:tagLst>
</file>

<file path=ppt/tags/tag1002.xml><?xml version="1.0" encoding="utf-8"?>
<p:tagLst xmlns:p="http://schemas.openxmlformats.org/presentationml/2006/main">
  <p:tag name="AS_UNIQUEID" val="9603"/>
</p:tagLst>
</file>

<file path=ppt/tags/tag1003.xml><?xml version="1.0" encoding="utf-8"?>
<p:tagLst xmlns:p="http://schemas.openxmlformats.org/presentationml/2006/main">
  <p:tag name="AS_UNIQUEID" val="9604"/>
</p:tagLst>
</file>

<file path=ppt/tags/tag1004.xml><?xml version="1.0" encoding="utf-8"?>
<p:tagLst xmlns:p="http://schemas.openxmlformats.org/presentationml/2006/main">
  <p:tag name="AS_UNIQUEID" val="9605"/>
</p:tagLst>
</file>

<file path=ppt/tags/tag1005.xml><?xml version="1.0" encoding="utf-8"?>
<p:tagLst xmlns:p="http://schemas.openxmlformats.org/presentationml/2006/main">
  <p:tag name="AS_UNIQUEID" val="9606"/>
</p:tagLst>
</file>

<file path=ppt/tags/tag1006.xml><?xml version="1.0" encoding="utf-8"?>
<p:tagLst xmlns:p="http://schemas.openxmlformats.org/presentationml/2006/main">
  <p:tag name="AS_UNIQUEID" val="9607"/>
</p:tagLst>
</file>

<file path=ppt/tags/tag1007.xml><?xml version="1.0" encoding="utf-8"?>
<p:tagLst xmlns:p="http://schemas.openxmlformats.org/presentationml/2006/main">
  <p:tag name="AS_UNIQUEID" val="9608"/>
</p:tagLst>
</file>

<file path=ppt/tags/tag1008.xml><?xml version="1.0" encoding="utf-8"?>
<p:tagLst xmlns:p="http://schemas.openxmlformats.org/presentationml/2006/main">
  <p:tag name="AS_UNIQUEID" val="9609"/>
</p:tagLst>
</file>

<file path=ppt/tags/tag1009.xml><?xml version="1.0" encoding="utf-8"?>
<p:tagLst xmlns:p="http://schemas.openxmlformats.org/presentationml/2006/main">
  <p:tag name="AS_UNIQUEID" val="9610"/>
</p:tagLst>
</file>

<file path=ppt/tags/tag101.xml><?xml version="1.0" encoding="utf-8"?>
<p:tagLst xmlns:p="http://schemas.openxmlformats.org/presentationml/2006/main">
  <p:tag name="AS_UNIQUEID" val="9027"/>
</p:tagLst>
</file>

<file path=ppt/tags/tag1010.xml><?xml version="1.0" encoding="utf-8"?>
<p:tagLst xmlns:p="http://schemas.openxmlformats.org/presentationml/2006/main">
  <p:tag name="AS_UNIQUEID" val="9611"/>
</p:tagLst>
</file>

<file path=ppt/tags/tag1011.xml><?xml version="1.0" encoding="utf-8"?>
<p:tagLst xmlns:p="http://schemas.openxmlformats.org/presentationml/2006/main">
  <p:tag name="AS_UNIQUEID" val="9612"/>
</p:tagLst>
</file>

<file path=ppt/tags/tag1012.xml><?xml version="1.0" encoding="utf-8"?>
<p:tagLst xmlns:p="http://schemas.openxmlformats.org/presentationml/2006/main">
  <p:tag name="AS_UNIQUEID" val="9613"/>
</p:tagLst>
</file>

<file path=ppt/tags/tag1013.xml><?xml version="1.0" encoding="utf-8"?>
<p:tagLst xmlns:p="http://schemas.openxmlformats.org/presentationml/2006/main">
  <p:tag name="AS_UNIQUEID" val="9614"/>
</p:tagLst>
</file>

<file path=ppt/tags/tag1014.xml><?xml version="1.0" encoding="utf-8"?>
<p:tagLst xmlns:p="http://schemas.openxmlformats.org/presentationml/2006/main">
  <p:tag name="AS_UNIQUEID" val="9615"/>
</p:tagLst>
</file>

<file path=ppt/tags/tag1015.xml><?xml version="1.0" encoding="utf-8"?>
<p:tagLst xmlns:p="http://schemas.openxmlformats.org/presentationml/2006/main">
  <p:tag name="AS_UNIQUEID" val="9616"/>
</p:tagLst>
</file>

<file path=ppt/tags/tag1016.xml><?xml version="1.0" encoding="utf-8"?>
<p:tagLst xmlns:p="http://schemas.openxmlformats.org/presentationml/2006/main">
  <p:tag name="AS_UNIQUEID" val="9617"/>
</p:tagLst>
</file>

<file path=ppt/tags/tag1017.xml><?xml version="1.0" encoding="utf-8"?>
<p:tagLst xmlns:p="http://schemas.openxmlformats.org/presentationml/2006/main">
  <p:tag name="AS_UNIQUEID" val="9618"/>
</p:tagLst>
</file>

<file path=ppt/tags/tag1018.xml><?xml version="1.0" encoding="utf-8"?>
<p:tagLst xmlns:p="http://schemas.openxmlformats.org/presentationml/2006/main">
  <p:tag name="AS_UNIQUEID" val="9619"/>
</p:tagLst>
</file>

<file path=ppt/tags/tag1019.xml><?xml version="1.0" encoding="utf-8"?>
<p:tagLst xmlns:p="http://schemas.openxmlformats.org/presentationml/2006/main">
  <p:tag name="AS_UNIQUEID" val="9620"/>
</p:tagLst>
</file>

<file path=ppt/tags/tag102.xml><?xml version="1.0" encoding="utf-8"?>
<p:tagLst xmlns:p="http://schemas.openxmlformats.org/presentationml/2006/main">
  <p:tag name="AS_UNIQUEID" val="9029"/>
</p:tagLst>
</file>

<file path=ppt/tags/tag1020.xml><?xml version="1.0" encoding="utf-8"?>
<p:tagLst xmlns:p="http://schemas.openxmlformats.org/presentationml/2006/main">
  <p:tag name="AS_UNIQUEID" val="9621"/>
</p:tagLst>
</file>

<file path=ppt/tags/tag1021.xml><?xml version="1.0" encoding="utf-8"?>
<p:tagLst xmlns:p="http://schemas.openxmlformats.org/presentationml/2006/main">
  <p:tag name="AS_UNIQUEID" val="9622"/>
</p:tagLst>
</file>

<file path=ppt/tags/tag1022.xml><?xml version="1.0" encoding="utf-8"?>
<p:tagLst xmlns:p="http://schemas.openxmlformats.org/presentationml/2006/main">
  <p:tag name="AS_UNIQUEID" val="9623"/>
</p:tagLst>
</file>

<file path=ppt/tags/tag1023.xml><?xml version="1.0" encoding="utf-8"?>
<p:tagLst xmlns:p="http://schemas.openxmlformats.org/presentationml/2006/main">
  <p:tag name="AS_UNIQUEID" val="9624"/>
</p:tagLst>
</file>

<file path=ppt/tags/tag1024.xml><?xml version="1.0" encoding="utf-8"?>
<p:tagLst xmlns:p="http://schemas.openxmlformats.org/presentationml/2006/main">
  <p:tag name="AS_UNIQUEID" val="9625"/>
</p:tagLst>
</file>

<file path=ppt/tags/tag1025.xml><?xml version="1.0" encoding="utf-8"?>
<p:tagLst xmlns:p="http://schemas.openxmlformats.org/presentationml/2006/main">
  <p:tag name="AS_UNIQUEID" val="9626"/>
</p:tagLst>
</file>

<file path=ppt/tags/tag1026.xml><?xml version="1.0" encoding="utf-8"?>
<p:tagLst xmlns:p="http://schemas.openxmlformats.org/presentationml/2006/main">
  <p:tag name="AS_UNIQUEID" val="9627"/>
</p:tagLst>
</file>

<file path=ppt/tags/tag1027.xml><?xml version="1.0" encoding="utf-8"?>
<p:tagLst xmlns:p="http://schemas.openxmlformats.org/presentationml/2006/main">
  <p:tag name="AS_UNIQUEID" val="9628"/>
</p:tagLst>
</file>

<file path=ppt/tags/tag1028.xml><?xml version="1.0" encoding="utf-8"?>
<p:tagLst xmlns:p="http://schemas.openxmlformats.org/presentationml/2006/main">
  <p:tag name="AS_UNIQUEID" val="9629"/>
</p:tagLst>
</file>

<file path=ppt/tags/tag1029.xml><?xml version="1.0" encoding="utf-8"?>
<p:tagLst xmlns:p="http://schemas.openxmlformats.org/presentationml/2006/main">
  <p:tag name="AS_UNIQUEID" val="9630"/>
</p:tagLst>
</file>

<file path=ppt/tags/tag103.xml><?xml version="1.0" encoding="utf-8"?>
<p:tagLst xmlns:p="http://schemas.openxmlformats.org/presentationml/2006/main">
  <p:tag name="AS_UNIQUEID" val="9030"/>
</p:tagLst>
</file>

<file path=ppt/tags/tag1030.xml><?xml version="1.0" encoding="utf-8"?>
<p:tagLst xmlns:p="http://schemas.openxmlformats.org/presentationml/2006/main">
  <p:tag name="AS_UNIQUEID" val="9631"/>
</p:tagLst>
</file>

<file path=ppt/tags/tag1031.xml><?xml version="1.0" encoding="utf-8"?>
<p:tagLst xmlns:p="http://schemas.openxmlformats.org/presentationml/2006/main">
  <p:tag name="AS_UNIQUEID" val="9632"/>
</p:tagLst>
</file>

<file path=ppt/tags/tag1032.xml><?xml version="1.0" encoding="utf-8"?>
<p:tagLst xmlns:p="http://schemas.openxmlformats.org/presentationml/2006/main">
  <p:tag name="AS_UNIQUEID" val="9633"/>
</p:tagLst>
</file>

<file path=ppt/tags/tag1033.xml><?xml version="1.0" encoding="utf-8"?>
<p:tagLst xmlns:p="http://schemas.openxmlformats.org/presentationml/2006/main">
  <p:tag name="AS_UNIQUEID" val="9634"/>
</p:tagLst>
</file>

<file path=ppt/tags/tag1034.xml><?xml version="1.0" encoding="utf-8"?>
<p:tagLst xmlns:p="http://schemas.openxmlformats.org/presentationml/2006/main">
  <p:tag name="AS_UNIQUEID" val="9635"/>
</p:tagLst>
</file>

<file path=ppt/tags/tag1035.xml><?xml version="1.0" encoding="utf-8"?>
<p:tagLst xmlns:p="http://schemas.openxmlformats.org/presentationml/2006/main">
  <p:tag name="AS_UNIQUEID" val="9636"/>
</p:tagLst>
</file>

<file path=ppt/tags/tag1036.xml><?xml version="1.0" encoding="utf-8"?>
<p:tagLst xmlns:p="http://schemas.openxmlformats.org/presentationml/2006/main">
  <p:tag name="AS_UNIQUEID" val="9637"/>
</p:tagLst>
</file>

<file path=ppt/tags/tag1037.xml><?xml version="1.0" encoding="utf-8"?>
<p:tagLst xmlns:p="http://schemas.openxmlformats.org/presentationml/2006/main">
  <p:tag name="AS_UNIQUEID" val="9638"/>
</p:tagLst>
</file>

<file path=ppt/tags/tag1038.xml><?xml version="1.0" encoding="utf-8"?>
<p:tagLst xmlns:p="http://schemas.openxmlformats.org/presentationml/2006/main">
  <p:tag name="AS_UNIQUEID" val="9639"/>
</p:tagLst>
</file>

<file path=ppt/tags/tag1039.xml><?xml version="1.0" encoding="utf-8"?>
<p:tagLst xmlns:p="http://schemas.openxmlformats.org/presentationml/2006/main">
  <p:tag name="AS_UNIQUEID" val="9640"/>
</p:tagLst>
</file>

<file path=ppt/tags/tag104.xml><?xml version="1.0" encoding="utf-8"?>
<p:tagLst xmlns:p="http://schemas.openxmlformats.org/presentationml/2006/main">
  <p:tag name="AS_UNIQUEID" val="9031"/>
</p:tagLst>
</file>

<file path=ppt/tags/tag1040.xml><?xml version="1.0" encoding="utf-8"?>
<p:tagLst xmlns:p="http://schemas.openxmlformats.org/presentationml/2006/main">
  <p:tag name="AS_UNIQUEID" val="9641"/>
</p:tagLst>
</file>

<file path=ppt/tags/tag1041.xml><?xml version="1.0" encoding="utf-8"?>
<p:tagLst xmlns:p="http://schemas.openxmlformats.org/presentationml/2006/main">
  <p:tag name="AS_UNIQUEID" val="9642"/>
</p:tagLst>
</file>

<file path=ppt/tags/tag1042.xml><?xml version="1.0" encoding="utf-8"?>
<p:tagLst xmlns:p="http://schemas.openxmlformats.org/presentationml/2006/main">
  <p:tag name="AS_UNIQUEID" val="9643"/>
</p:tagLst>
</file>

<file path=ppt/tags/tag1043.xml><?xml version="1.0" encoding="utf-8"?>
<p:tagLst xmlns:p="http://schemas.openxmlformats.org/presentationml/2006/main">
  <p:tag name="AS_UNIQUEID" val="9644"/>
</p:tagLst>
</file>

<file path=ppt/tags/tag1044.xml><?xml version="1.0" encoding="utf-8"?>
<p:tagLst xmlns:p="http://schemas.openxmlformats.org/presentationml/2006/main">
  <p:tag name="AS_UNIQUEID" val="1957"/>
</p:tagLst>
</file>

<file path=ppt/tags/tag1045.xml><?xml version="1.0" encoding="utf-8"?>
<p:tagLst xmlns:p="http://schemas.openxmlformats.org/presentationml/2006/main">
  <p:tag name="AS_UNIQUEID" val="9645"/>
</p:tagLst>
</file>

<file path=ppt/tags/tag1046.xml><?xml version="1.0" encoding="utf-8"?>
<p:tagLst xmlns:p="http://schemas.openxmlformats.org/presentationml/2006/main">
  <p:tag name="AS_UNIQUEID" val="6914"/>
</p:tagLst>
</file>

<file path=ppt/tags/tag1047.xml><?xml version="1.0" encoding="utf-8"?>
<p:tagLst xmlns:p="http://schemas.openxmlformats.org/presentationml/2006/main">
  <p:tag name="AS_UNIQUEID" val="6915"/>
</p:tagLst>
</file>

<file path=ppt/tags/tag1048.xml><?xml version="1.0" encoding="utf-8"?>
<p:tagLst xmlns:p="http://schemas.openxmlformats.org/presentationml/2006/main">
  <p:tag name="AS_UNIQUEID" val="6916"/>
</p:tagLst>
</file>

<file path=ppt/tags/tag1049.xml><?xml version="1.0" encoding="utf-8"?>
<p:tagLst xmlns:p="http://schemas.openxmlformats.org/presentationml/2006/main">
  <p:tag name="AS_UNIQUEID" val="6917"/>
</p:tagLst>
</file>

<file path=ppt/tags/tag105.xml><?xml version="1.0" encoding="utf-8"?>
<p:tagLst xmlns:p="http://schemas.openxmlformats.org/presentationml/2006/main">
  <p:tag name="AS_UNIQUEID" val="9032"/>
</p:tagLst>
</file>

<file path=ppt/tags/tag1050.xml><?xml version="1.0" encoding="utf-8"?>
<p:tagLst xmlns:p="http://schemas.openxmlformats.org/presentationml/2006/main">
  <p:tag name="AS_UNIQUEID" val="9655"/>
</p:tagLst>
</file>

<file path=ppt/tags/tag1051.xml><?xml version="1.0" encoding="utf-8"?>
<p:tagLst xmlns:p="http://schemas.openxmlformats.org/presentationml/2006/main">
  <p:tag name="AS_UNIQUEID" val="9656"/>
</p:tagLst>
</file>

<file path=ppt/tags/tag1052.xml><?xml version="1.0" encoding="utf-8"?>
<p:tagLst xmlns:p="http://schemas.openxmlformats.org/presentationml/2006/main">
  <p:tag name="AS_UNIQUEID" val="1217"/>
</p:tagLst>
</file>

<file path=ppt/tags/tag1053.xml><?xml version="1.0" encoding="utf-8"?>
<p:tagLst xmlns:p="http://schemas.openxmlformats.org/presentationml/2006/main">
  <p:tag name="AS_UNIQUEID" val="9657"/>
</p:tagLst>
</file>

<file path=ppt/tags/tag1054.xml><?xml version="1.0" encoding="utf-8"?>
<p:tagLst xmlns:p="http://schemas.openxmlformats.org/presentationml/2006/main">
  <p:tag name="AS_UNIQUEID" val="9658"/>
</p:tagLst>
</file>

<file path=ppt/tags/tag1055.xml><?xml version="1.0" encoding="utf-8"?>
<p:tagLst xmlns:p="http://schemas.openxmlformats.org/presentationml/2006/main">
  <p:tag name="AS_UNIQUEID" val="1106"/>
</p:tagLst>
</file>

<file path=ppt/tags/tag1056.xml><?xml version="1.0" encoding="utf-8"?>
<p:tagLst xmlns:p="http://schemas.openxmlformats.org/presentationml/2006/main">
  <p:tag name="AS_UNIQUEID" val="1106"/>
</p:tagLst>
</file>

<file path=ppt/tags/tag1057.xml><?xml version="1.0" encoding="utf-8"?>
<p:tagLst xmlns:p="http://schemas.openxmlformats.org/presentationml/2006/main">
  <p:tag name="AS_UNIQUEID" val="1108"/>
</p:tagLst>
</file>

<file path=ppt/tags/tag1058.xml><?xml version="1.0" encoding="utf-8"?>
<p:tagLst xmlns:p="http://schemas.openxmlformats.org/presentationml/2006/main">
  <p:tag name="AS_UNIQUEID" val="9659"/>
</p:tagLst>
</file>

<file path=ppt/tags/tag1059.xml><?xml version="1.0" encoding="utf-8"?>
<p:tagLst xmlns:p="http://schemas.openxmlformats.org/presentationml/2006/main">
  <p:tag name="AS_UNIQUEID" val="9660"/>
</p:tagLst>
</file>

<file path=ppt/tags/tag106.xml><?xml version="1.0" encoding="utf-8"?>
<p:tagLst xmlns:p="http://schemas.openxmlformats.org/presentationml/2006/main">
  <p:tag name="AS_UNIQUEID" val="9033"/>
</p:tagLst>
</file>

<file path=ppt/tags/tag1060.xml><?xml version="1.0" encoding="utf-8"?>
<p:tagLst xmlns:p="http://schemas.openxmlformats.org/presentationml/2006/main">
  <p:tag name="AS_UNIQUEID" val="9650"/>
</p:tagLst>
</file>

<file path=ppt/tags/tag1061.xml><?xml version="1.0" encoding="utf-8"?>
<p:tagLst xmlns:p="http://schemas.openxmlformats.org/presentationml/2006/main">
  <p:tag name="AS_UNIQUEID" val="9651"/>
</p:tagLst>
</file>

<file path=ppt/tags/tag1062.xml><?xml version="1.0" encoding="utf-8"?>
<p:tagLst xmlns:p="http://schemas.openxmlformats.org/presentationml/2006/main">
  <p:tag name="AS_UNIQUEID" val="9652"/>
</p:tagLst>
</file>

<file path=ppt/tags/tag1063.xml><?xml version="1.0" encoding="utf-8"?>
<p:tagLst xmlns:p="http://schemas.openxmlformats.org/presentationml/2006/main">
  <p:tag name="AS_UNIQUEID" val="9653"/>
</p:tagLst>
</file>

<file path=ppt/tags/tag1064.xml><?xml version="1.0" encoding="utf-8"?>
<p:tagLst xmlns:p="http://schemas.openxmlformats.org/presentationml/2006/main">
  <p:tag name="AS_UNIQUEID" val="9647"/>
</p:tagLst>
</file>

<file path=ppt/tags/tag1065.xml><?xml version="1.0" encoding="utf-8"?>
<p:tagLst xmlns:p="http://schemas.openxmlformats.org/presentationml/2006/main">
  <p:tag name="AS_UNIQUEID" val="9648"/>
</p:tagLst>
</file>

<file path=ppt/tags/tag1066.xml><?xml version="1.0" encoding="utf-8"?>
<p:tagLst xmlns:p="http://schemas.openxmlformats.org/presentationml/2006/main">
  <p:tag name="AS_UNIQUEID" val="3423"/>
</p:tagLst>
</file>

<file path=ppt/tags/tag1067.xml><?xml version="1.0" encoding="utf-8"?>
<p:tagLst xmlns:p="http://schemas.openxmlformats.org/presentationml/2006/main">
  <p:tag name="AS_UNIQUEID" val="3424"/>
</p:tagLst>
</file>

<file path=ppt/tags/tag1068.xml><?xml version="1.0" encoding="utf-8"?>
<p:tagLst xmlns:p="http://schemas.openxmlformats.org/presentationml/2006/main">
  <p:tag name="AS_UNIQUEID" val="3428"/>
</p:tagLst>
</file>

<file path=ppt/tags/tag1069.xml><?xml version="1.0" encoding="utf-8"?>
<p:tagLst xmlns:p="http://schemas.openxmlformats.org/presentationml/2006/main">
  <p:tag name="AS_UNIQUEID" val="3429"/>
</p:tagLst>
</file>

<file path=ppt/tags/tag107.xml><?xml version="1.0" encoding="utf-8"?>
<p:tagLst xmlns:p="http://schemas.openxmlformats.org/presentationml/2006/main">
  <p:tag name="AS_UNIQUEID" val="9035"/>
</p:tagLst>
</file>

<file path=ppt/tags/tag1070.xml><?xml version="1.0" encoding="utf-8"?>
<p:tagLst xmlns:p="http://schemas.openxmlformats.org/presentationml/2006/main">
  <p:tag name="AS_UNIQUEID" val="2210"/>
</p:tagLst>
</file>

<file path=ppt/tags/tag1071.xml><?xml version="1.0" encoding="utf-8"?>
<p:tagLst xmlns:p="http://schemas.openxmlformats.org/presentationml/2006/main">
  <p:tag name="AS_UNIQUEID" val="1918"/>
</p:tagLst>
</file>

<file path=ppt/tags/tag1072.xml><?xml version="1.0" encoding="utf-8"?>
<p:tagLst xmlns:p="http://schemas.openxmlformats.org/presentationml/2006/main">
  <p:tag name="AS_UNIQUEID" val="1620"/>
</p:tagLst>
</file>

<file path=ppt/tags/tag1073.xml><?xml version="1.0" encoding="utf-8"?>
<p:tagLst xmlns:p="http://schemas.openxmlformats.org/presentationml/2006/main">
  <p:tag name="AS_UNIQUEID" val="1919"/>
</p:tagLst>
</file>

<file path=ppt/tags/tag1074.xml><?xml version="1.0" encoding="utf-8"?>
<p:tagLst xmlns:p="http://schemas.openxmlformats.org/presentationml/2006/main">
  <p:tag name="AS_UNIQUEID" val="1622"/>
</p:tagLst>
</file>

<file path=ppt/tags/tag1075.xml><?xml version="1.0" encoding="utf-8"?>
<p:tagLst xmlns:p="http://schemas.openxmlformats.org/presentationml/2006/main">
  <p:tag name="AS_UNIQUEID" val="1623"/>
</p:tagLst>
</file>

<file path=ppt/tags/tag1076.xml><?xml version="1.0" encoding="utf-8"?>
<p:tagLst xmlns:p="http://schemas.openxmlformats.org/presentationml/2006/main">
  <p:tag name="AS_UNIQUEID" val="3657"/>
</p:tagLst>
</file>

<file path=ppt/tags/tag1077.xml><?xml version="1.0" encoding="utf-8"?>
<p:tagLst xmlns:p="http://schemas.openxmlformats.org/presentationml/2006/main">
  <p:tag name="AS_UNIQUEID" val="3658"/>
</p:tagLst>
</file>

<file path=ppt/tags/tag1078.xml><?xml version="1.0" encoding="utf-8"?>
<p:tagLst xmlns:p="http://schemas.openxmlformats.org/presentationml/2006/main">
  <p:tag name="AS_UNIQUEID" val="3659"/>
</p:tagLst>
</file>

<file path=ppt/tags/tag1079.xml><?xml version="1.0" encoding="utf-8"?>
<p:tagLst xmlns:p="http://schemas.openxmlformats.org/presentationml/2006/main">
  <p:tag name="AS_UNIQUEID" val="1466"/>
</p:tagLst>
</file>

<file path=ppt/tags/tag108.xml><?xml version="1.0" encoding="utf-8"?>
<p:tagLst xmlns:p="http://schemas.openxmlformats.org/presentationml/2006/main">
  <p:tag name="AS_UNIQUEID" val="9036"/>
</p:tagLst>
</file>

<file path=ppt/tags/tag1080.xml><?xml version="1.0" encoding="utf-8"?>
<p:tagLst xmlns:p="http://schemas.openxmlformats.org/presentationml/2006/main">
  <p:tag name="AS_UNIQUEID" val="1467"/>
</p:tagLst>
</file>

<file path=ppt/tags/tag1081.xml><?xml version="1.0" encoding="utf-8"?>
<p:tagLst xmlns:p="http://schemas.openxmlformats.org/presentationml/2006/main">
  <p:tag name="AS_UNIQUEID" val="1468"/>
</p:tagLst>
</file>

<file path=ppt/tags/tag1082.xml><?xml version="1.0" encoding="utf-8"?>
<p:tagLst xmlns:p="http://schemas.openxmlformats.org/presentationml/2006/main">
  <p:tag name="AS_UNIQUEID" val="1469"/>
</p:tagLst>
</file>

<file path=ppt/tags/tag1083.xml><?xml version="1.0" encoding="utf-8"?>
<p:tagLst xmlns:p="http://schemas.openxmlformats.org/presentationml/2006/main">
  <p:tag name="AS_UNIQUEID" val="1470"/>
</p:tagLst>
</file>

<file path=ppt/tags/tag1084.xml><?xml version="1.0" encoding="utf-8"?>
<p:tagLst xmlns:p="http://schemas.openxmlformats.org/presentationml/2006/main">
  <p:tag name="AS_UNIQUEID" val="1471"/>
</p:tagLst>
</file>

<file path=ppt/tags/tag1085.xml><?xml version="1.0" encoding="utf-8"?>
<p:tagLst xmlns:p="http://schemas.openxmlformats.org/presentationml/2006/main">
  <p:tag name="AS_UNIQUEID" val="1472"/>
</p:tagLst>
</file>

<file path=ppt/tags/tag1086.xml><?xml version="1.0" encoding="utf-8"?>
<p:tagLst xmlns:p="http://schemas.openxmlformats.org/presentationml/2006/main">
  <p:tag name="AS_UNIQUEID" val="1473"/>
</p:tagLst>
</file>

<file path=ppt/tags/tag1087.xml><?xml version="1.0" encoding="utf-8"?>
<p:tagLst xmlns:p="http://schemas.openxmlformats.org/presentationml/2006/main">
  <p:tag name="AS_UNIQUEID" val="1474"/>
</p:tagLst>
</file>

<file path=ppt/tags/tag1088.xml><?xml version="1.0" encoding="utf-8"?>
<p:tagLst xmlns:p="http://schemas.openxmlformats.org/presentationml/2006/main">
  <p:tag name="AS_UNIQUEID" val="1475"/>
</p:tagLst>
</file>

<file path=ppt/tags/tag1089.xml><?xml version="1.0" encoding="utf-8"?>
<p:tagLst xmlns:p="http://schemas.openxmlformats.org/presentationml/2006/main">
  <p:tag name="AS_UNIQUEID" val="1476"/>
</p:tagLst>
</file>

<file path=ppt/tags/tag109.xml><?xml version="1.0" encoding="utf-8"?>
<p:tagLst xmlns:p="http://schemas.openxmlformats.org/presentationml/2006/main">
  <p:tag name="AS_UNIQUEID" val="9037"/>
</p:tagLst>
</file>

<file path=ppt/tags/tag1090.xml><?xml version="1.0" encoding="utf-8"?>
<p:tagLst xmlns:p="http://schemas.openxmlformats.org/presentationml/2006/main">
  <p:tag name="AS_UNIQUEID" val="1477"/>
</p:tagLst>
</file>

<file path=ppt/tags/tag1091.xml><?xml version="1.0" encoding="utf-8"?>
<p:tagLst xmlns:p="http://schemas.openxmlformats.org/presentationml/2006/main">
  <p:tag name="AS_UNIQUEID" val="1478"/>
</p:tagLst>
</file>

<file path=ppt/tags/tag1092.xml><?xml version="1.0" encoding="utf-8"?>
<p:tagLst xmlns:p="http://schemas.openxmlformats.org/presentationml/2006/main">
  <p:tag name="AS_UNIQUEID" val="1479"/>
</p:tagLst>
</file>

<file path=ppt/tags/tag1093.xml><?xml version="1.0" encoding="utf-8"?>
<p:tagLst xmlns:p="http://schemas.openxmlformats.org/presentationml/2006/main">
  <p:tag name="AS_UNIQUEID" val="1480"/>
</p:tagLst>
</file>

<file path=ppt/tags/tag1094.xml><?xml version="1.0" encoding="utf-8"?>
<p:tagLst xmlns:p="http://schemas.openxmlformats.org/presentationml/2006/main">
  <p:tag name="AS_UNIQUEID" val="1481"/>
</p:tagLst>
</file>

<file path=ppt/tags/tag1095.xml><?xml version="1.0" encoding="utf-8"?>
<p:tagLst xmlns:p="http://schemas.openxmlformats.org/presentationml/2006/main">
  <p:tag name="AS_UNIQUEID" val="1482"/>
</p:tagLst>
</file>

<file path=ppt/tags/tag1096.xml><?xml version="1.0" encoding="utf-8"?>
<p:tagLst xmlns:p="http://schemas.openxmlformats.org/presentationml/2006/main">
  <p:tag name="AS_UNIQUEID" val="1483"/>
</p:tagLst>
</file>

<file path=ppt/tags/tag1097.xml><?xml version="1.0" encoding="utf-8"?>
<p:tagLst xmlns:p="http://schemas.openxmlformats.org/presentationml/2006/main">
  <p:tag name="AS_UNIQUEID" val="1484"/>
</p:tagLst>
</file>

<file path=ppt/tags/tag1098.xml><?xml version="1.0" encoding="utf-8"?>
<p:tagLst xmlns:p="http://schemas.openxmlformats.org/presentationml/2006/main">
  <p:tag name="AS_UNIQUEID" val="1485"/>
</p:tagLst>
</file>

<file path=ppt/tags/tag1099.xml><?xml version="1.0" encoding="utf-8"?>
<p:tagLst xmlns:p="http://schemas.openxmlformats.org/presentationml/2006/main">
  <p:tag name="AS_UNIQUEID" val="1486"/>
</p:tagLst>
</file>

<file path=ppt/tags/tag11.xml><?xml version="1.0" encoding="utf-8"?>
<p:tagLst xmlns:p="http://schemas.openxmlformats.org/presentationml/2006/main">
  <p:tag name="AS_UNIQUEID" val="8929"/>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110.xml><?xml version="1.0" encoding="utf-8"?>
<p:tagLst xmlns:p="http://schemas.openxmlformats.org/presentationml/2006/main">
  <p:tag name="AS_UNIQUEID" val="9038"/>
</p:tagLst>
</file>

<file path=ppt/tags/tag1100.xml><?xml version="1.0" encoding="utf-8"?>
<p:tagLst xmlns:p="http://schemas.openxmlformats.org/presentationml/2006/main">
  <p:tag name="AS_UNIQUEID" val="1487"/>
</p:tagLst>
</file>

<file path=ppt/tags/tag1101.xml><?xml version="1.0" encoding="utf-8"?>
<p:tagLst xmlns:p="http://schemas.openxmlformats.org/presentationml/2006/main">
  <p:tag name="AS_UNIQUEID" val="1488"/>
</p:tagLst>
</file>

<file path=ppt/tags/tag1102.xml><?xml version="1.0" encoding="utf-8"?>
<p:tagLst xmlns:p="http://schemas.openxmlformats.org/presentationml/2006/main">
  <p:tag name="AS_UNIQUEID" val="1489"/>
</p:tagLst>
</file>

<file path=ppt/tags/tag1103.xml><?xml version="1.0" encoding="utf-8"?>
<p:tagLst xmlns:p="http://schemas.openxmlformats.org/presentationml/2006/main">
  <p:tag name="AS_UNIQUEID" val="1490"/>
</p:tagLst>
</file>

<file path=ppt/tags/tag1104.xml><?xml version="1.0" encoding="utf-8"?>
<p:tagLst xmlns:p="http://schemas.openxmlformats.org/presentationml/2006/main">
  <p:tag name="AS_UNIQUEID" val="1491"/>
</p:tagLst>
</file>

<file path=ppt/tags/tag1105.xml><?xml version="1.0" encoding="utf-8"?>
<p:tagLst xmlns:p="http://schemas.openxmlformats.org/presentationml/2006/main">
  <p:tag name="AS_UNIQUEID" val="1492"/>
</p:tagLst>
</file>

<file path=ppt/tags/tag1106.xml><?xml version="1.0" encoding="utf-8"?>
<p:tagLst xmlns:p="http://schemas.openxmlformats.org/presentationml/2006/main">
  <p:tag name="AS_UNIQUEID" val="1493"/>
</p:tagLst>
</file>

<file path=ppt/tags/tag1107.xml><?xml version="1.0" encoding="utf-8"?>
<p:tagLst xmlns:p="http://schemas.openxmlformats.org/presentationml/2006/main">
  <p:tag name="AS_UNIQUEID" val="1494"/>
</p:tagLst>
</file>

<file path=ppt/tags/tag1108.xml><?xml version="1.0" encoding="utf-8"?>
<p:tagLst xmlns:p="http://schemas.openxmlformats.org/presentationml/2006/main">
  <p:tag name="AS_UNIQUEID" val="1495"/>
</p:tagLst>
</file>

<file path=ppt/tags/tag1109.xml><?xml version="1.0" encoding="utf-8"?>
<p:tagLst xmlns:p="http://schemas.openxmlformats.org/presentationml/2006/main">
  <p:tag name="AS_UNIQUEID" val="1496"/>
</p:tagLst>
</file>

<file path=ppt/tags/tag111.xml><?xml version="1.0" encoding="utf-8"?>
<p:tagLst xmlns:p="http://schemas.openxmlformats.org/presentationml/2006/main">
  <p:tag name="AS_UNIQUEID" val="9039"/>
</p:tagLst>
</file>

<file path=ppt/tags/tag1110.xml><?xml version="1.0" encoding="utf-8"?>
<p:tagLst xmlns:p="http://schemas.openxmlformats.org/presentationml/2006/main">
  <p:tag name="AS_UNIQUEID" val="1497"/>
</p:tagLst>
</file>

<file path=ppt/tags/tag1111.xml><?xml version="1.0" encoding="utf-8"?>
<p:tagLst xmlns:p="http://schemas.openxmlformats.org/presentationml/2006/main">
  <p:tag name="AS_UNIQUEID" val="1498"/>
</p:tagLst>
</file>

<file path=ppt/tags/tag1112.xml><?xml version="1.0" encoding="utf-8"?>
<p:tagLst xmlns:p="http://schemas.openxmlformats.org/presentationml/2006/main">
  <p:tag name="AS_UNIQUEID" val="1499"/>
</p:tagLst>
</file>

<file path=ppt/tags/tag1113.xml><?xml version="1.0" encoding="utf-8"?>
<p:tagLst xmlns:p="http://schemas.openxmlformats.org/presentationml/2006/main">
  <p:tag name="AS_UNIQUEID" val="1500"/>
</p:tagLst>
</file>

<file path=ppt/tags/tag1114.xml><?xml version="1.0" encoding="utf-8"?>
<p:tagLst xmlns:p="http://schemas.openxmlformats.org/presentationml/2006/main">
  <p:tag name="AS_UNIQUEID" val="1501"/>
</p:tagLst>
</file>

<file path=ppt/tags/tag1115.xml><?xml version="1.0" encoding="utf-8"?>
<p:tagLst xmlns:p="http://schemas.openxmlformats.org/presentationml/2006/main">
  <p:tag name="AS_UNIQUEID" val="1502"/>
</p:tagLst>
</file>

<file path=ppt/tags/tag1116.xml><?xml version="1.0" encoding="utf-8"?>
<p:tagLst xmlns:p="http://schemas.openxmlformats.org/presentationml/2006/main">
  <p:tag name="AS_UNIQUEID" val="1503"/>
</p:tagLst>
</file>

<file path=ppt/tags/tag1117.xml><?xml version="1.0" encoding="utf-8"?>
<p:tagLst xmlns:p="http://schemas.openxmlformats.org/presentationml/2006/main">
  <p:tag name="AS_UNIQUEID" val="1504"/>
</p:tagLst>
</file>

<file path=ppt/tags/tag1118.xml><?xml version="1.0" encoding="utf-8"?>
<p:tagLst xmlns:p="http://schemas.openxmlformats.org/presentationml/2006/main">
  <p:tag name="AS_UNIQUEID" val="1505"/>
</p:tagLst>
</file>

<file path=ppt/tags/tag1119.xml><?xml version="1.0" encoding="utf-8"?>
<p:tagLst xmlns:p="http://schemas.openxmlformats.org/presentationml/2006/main">
  <p:tag name="AS_UNIQUEID" val="1506"/>
</p:tagLst>
</file>

<file path=ppt/tags/tag112.xml><?xml version="1.0" encoding="utf-8"?>
<p:tagLst xmlns:p="http://schemas.openxmlformats.org/presentationml/2006/main">
  <p:tag name="AS_UNIQUEID" val="9040"/>
</p:tagLst>
</file>

<file path=ppt/tags/tag1120.xml><?xml version="1.0" encoding="utf-8"?>
<p:tagLst xmlns:p="http://schemas.openxmlformats.org/presentationml/2006/main">
  <p:tag name="AS_UNIQUEID" val="1507"/>
</p:tagLst>
</file>

<file path=ppt/tags/tag1121.xml><?xml version="1.0" encoding="utf-8"?>
<p:tagLst xmlns:p="http://schemas.openxmlformats.org/presentationml/2006/main">
  <p:tag name="AS_UNIQUEID" val="1508"/>
</p:tagLst>
</file>

<file path=ppt/tags/tag1122.xml><?xml version="1.0" encoding="utf-8"?>
<p:tagLst xmlns:p="http://schemas.openxmlformats.org/presentationml/2006/main">
  <p:tag name="AS_UNIQUEID" val="1509"/>
</p:tagLst>
</file>

<file path=ppt/tags/tag1123.xml><?xml version="1.0" encoding="utf-8"?>
<p:tagLst xmlns:p="http://schemas.openxmlformats.org/presentationml/2006/main">
  <p:tag name="AS_UNIQUEID" val="1510"/>
</p:tagLst>
</file>

<file path=ppt/tags/tag1124.xml><?xml version="1.0" encoding="utf-8"?>
<p:tagLst xmlns:p="http://schemas.openxmlformats.org/presentationml/2006/main">
  <p:tag name="AS_UNIQUEID" val="1511"/>
</p:tagLst>
</file>

<file path=ppt/tags/tag1125.xml><?xml version="1.0" encoding="utf-8"?>
<p:tagLst xmlns:p="http://schemas.openxmlformats.org/presentationml/2006/main">
  <p:tag name="AS_UNIQUEID" val="1512"/>
</p:tagLst>
</file>

<file path=ppt/tags/tag1126.xml><?xml version="1.0" encoding="utf-8"?>
<p:tagLst xmlns:p="http://schemas.openxmlformats.org/presentationml/2006/main">
  <p:tag name="AS_UNIQUEID" val="9679"/>
</p:tagLst>
</file>

<file path=ppt/tags/tag1127.xml><?xml version="1.0" encoding="utf-8"?>
<p:tagLst xmlns:p="http://schemas.openxmlformats.org/presentationml/2006/main">
  <p:tag name="AS_UNIQUEID" val="9680"/>
</p:tagLst>
</file>

<file path=ppt/tags/tag1128.xml><?xml version="1.0" encoding="utf-8"?>
<p:tagLst xmlns:p="http://schemas.openxmlformats.org/presentationml/2006/main">
  <p:tag name="AS_UNIQUEID" val="9681"/>
</p:tagLst>
</file>

<file path=ppt/tags/tag1129.xml><?xml version="1.0" encoding="utf-8"?>
<p:tagLst xmlns:p="http://schemas.openxmlformats.org/presentationml/2006/main">
  <p:tag name="AS_UNIQUEID" val="9682"/>
</p:tagLst>
</file>

<file path=ppt/tags/tag113.xml><?xml version="1.0" encoding="utf-8"?>
<p:tagLst xmlns:p="http://schemas.openxmlformats.org/presentationml/2006/main">
  <p:tag name="AS_UNIQUEID" val="9042"/>
</p:tagLst>
</file>

<file path=ppt/tags/tag1130.xml><?xml version="1.0" encoding="utf-8"?>
<p:tagLst xmlns:p="http://schemas.openxmlformats.org/presentationml/2006/main">
  <p:tag name="AS_UNIQUEID" val="9683"/>
</p:tagLst>
</file>

<file path=ppt/tags/tag1131.xml><?xml version="1.0" encoding="utf-8"?>
<p:tagLst xmlns:p="http://schemas.openxmlformats.org/presentationml/2006/main">
  <p:tag name="AS_UNIQUEID" val="9684"/>
</p:tagLst>
</file>

<file path=ppt/tags/tag1132.xml><?xml version="1.0" encoding="utf-8"?>
<p:tagLst xmlns:p="http://schemas.openxmlformats.org/presentationml/2006/main">
  <p:tag name="AS_UNIQUEID" val="9685"/>
</p:tagLst>
</file>

<file path=ppt/tags/tag1133.xml><?xml version="1.0" encoding="utf-8"?>
<p:tagLst xmlns:p="http://schemas.openxmlformats.org/presentationml/2006/main">
  <p:tag name="AS_UNIQUEID" val="9686"/>
</p:tagLst>
</file>

<file path=ppt/tags/tag1134.xml><?xml version="1.0" encoding="utf-8"?>
<p:tagLst xmlns:p="http://schemas.openxmlformats.org/presentationml/2006/main">
  <p:tag name="AS_UNIQUEID" val="9687"/>
</p:tagLst>
</file>

<file path=ppt/tags/tag1135.xml><?xml version="1.0" encoding="utf-8"?>
<p:tagLst xmlns:p="http://schemas.openxmlformats.org/presentationml/2006/main">
  <p:tag name="AS_UNIQUEID" val="9688"/>
</p:tagLst>
</file>

<file path=ppt/tags/tag1136.xml><?xml version="1.0" encoding="utf-8"?>
<p:tagLst xmlns:p="http://schemas.openxmlformats.org/presentationml/2006/main">
  <p:tag name="AS_UNIQUEID" val="9689"/>
</p:tagLst>
</file>

<file path=ppt/tags/tag1137.xml><?xml version="1.0" encoding="utf-8"?>
<p:tagLst xmlns:p="http://schemas.openxmlformats.org/presentationml/2006/main">
  <p:tag name="AS_UNIQUEID" val="9690"/>
</p:tagLst>
</file>

<file path=ppt/tags/tag1138.xml><?xml version="1.0" encoding="utf-8"?>
<p:tagLst xmlns:p="http://schemas.openxmlformats.org/presentationml/2006/main">
  <p:tag name="AS_UNIQUEID" val="9691"/>
</p:tagLst>
</file>

<file path=ppt/tags/tag1139.xml><?xml version="1.0" encoding="utf-8"?>
<p:tagLst xmlns:p="http://schemas.openxmlformats.org/presentationml/2006/main">
  <p:tag name="AS_UNIQUEID" val="9692"/>
</p:tagLst>
</file>

<file path=ppt/tags/tag114.xml><?xml version="1.0" encoding="utf-8"?>
<p:tagLst xmlns:p="http://schemas.openxmlformats.org/presentationml/2006/main">
  <p:tag name="AS_UNIQUEID" val="9043"/>
</p:tagLst>
</file>

<file path=ppt/tags/tag1140.xml><?xml version="1.0" encoding="utf-8"?>
<p:tagLst xmlns:p="http://schemas.openxmlformats.org/presentationml/2006/main">
  <p:tag name="AS_UNIQUEID" val="9693"/>
</p:tagLst>
</file>

<file path=ppt/tags/tag1141.xml><?xml version="1.0" encoding="utf-8"?>
<p:tagLst xmlns:p="http://schemas.openxmlformats.org/presentationml/2006/main">
  <p:tag name="AS_UNIQUEID" val="9694"/>
</p:tagLst>
</file>

<file path=ppt/tags/tag1142.xml><?xml version="1.0" encoding="utf-8"?>
<p:tagLst xmlns:p="http://schemas.openxmlformats.org/presentationml/2006/main">
  <p:tag name="AS_UNIQUEID" val="9695"/>
</p:tagLst>
</file>

<file path=ppt/tags/tag1143.xml><?xml version="1.0" encoding="utf-8"?>
<p:tagLst xmlns:p="http://schemas.openxmlformats.org/presentationml/2006/main">
  <p:tag name="AS_UNIQUEID" val="9696"/>
</p:tagLst>
</file>

<file path=ppt/tags/tag1144.xml><?xml version="1.0" encoding="utf-8"?>
<p:tagLst xmlns:p="http://schemas.openxmlformats.org/presentationml/2006/main">
  <p:tag name="AS_UNIQUEID" val="9697"/>
</p:tagLst>
</file>

<file path=ppt/tags/tag1145.xml><?xml version="1.0" encoding="utf-8"?>
<p:tagLst xmlns:p="http://schemas.openxmlformats.org/presentationml/2006/main">
  <p:tag name="AS_UNIQUEID" val="9698"/>
</p:tagLst>
</file>

<file path=ppt/tags/tag1146.xml><?xml version="1.0" encoding="utf-8"?>
<p:tagLst xmlns:p="http://schemas.openxmlformats.org/presentationml/2006/main">
  <p:tag name="AS_UNIQUEID" val="9699"/>
</p:tagLst>
</file>

<file path=ppt/tags/tag1147.xml><?xml version="1.0" encoding="utf-8"?>
<p:tagLst xmlns:p="http://schemas.openxmlformats.org/presentationml/2006/main">
  <p:tag name="AS_UNIQUEID" val="9700"/>
</p:tagLst>
</file>

<file path=ppt/tags/tag1148.xml><?xml version="1.0" encoding="utf-8"?>
<p:tagLst xmlns:p="http://schemas.openxmlformats.org/presentationml/2006/main">
  <p:tag name="AS_UNIQUEID" val="9701"/>
</p:tagLst>
</file>

<file path=ppt/tags/tag1149.xml><?xml version="1.0" encoding="utf-8"?>
<p:tagLst xmlns:p="http://schemas.openxmlformats.org/presentationml/2006/main">
  <p:tag name="AS_UNIQUEID" val="9702"/>
</p:tagLst>
</file>

<file path=ppt/tags/tag115.xml><?xml version="1.0" encoding="utf-8"?>
<p:tagLst xmlns:p="http://schemas.openxmlformats.org/presentationml/2006/main">
  <p:tag name="AS_UNIQUEID" val="9044"/>
</p:tagLst>
</file>

<file path=ppt/tags/tag1150.xml><?xml version="1.0" encoding="utf-8"?>
<p:tagLst xmlns:p="http://schemas.openxmlformats.org/presentationml/2006/main">
  <p:tag name="AS_UNIQUEID" val="9703"/>
</p:tagLst>
</file>

<file path=ppt/tags/tag1151.xml><?xml version="1.0" encoding="utf-8"?>
<p:tagLst xmlns:p="http://schemas.openxmlformats.org/presentationml/2006/main">
  <p:tag name="AS_UNIQUEID" val="9704"/>
</p:tagLst>
</file>

<file path=ppt/tags/tag1152.xml><?xml version="1.0" encoding="utf-8"?>
<p:tagLst xmlns:p="http://schemas.openxmlformats.org/presentationml/2006/main">
  <p:tag name="AS_UNIQUEID" val="9705"/>
</p:tagLst>
</file>

<file path=ppt/tags/tag1153.xml><?xml version="1.0" encoding="utf-8"?>
<p:tagLst xmlns:p="http://schemas.openxmlformats.org/presentationml/2006/main">
  <p:tag name="AS_UNIQUEID" val="9706"/>
</p:tagLst>
</file>

<file path=ppt/tags/tag1154.xml><?xml version="1.0" encoding="utf-8"?>
<p:tagLst xmlns:p="http://schemas.openxmlformats.org/presentationml/2006/main">
  <p:tag name="AS_UNIQUEID" val="9707"/>
</p:tagLst>
</file>

<file path=ppt/tags/tag1155.xml><?xml version="1.0" encoding="utf-8"?>
<p:tagLst xmlns:p="http://schemas.openxmlformats.org/presentationml/2006/main">
  <p:tag name="AS_UNIQUEID" val="9708"/>
</p:tagLst>
</file>

<file path=ppt/tags/tag1156.xml><?xml version="1.0" encoding="utf-8"?>
<p:tagLst xmlns:p="http://schemas.openxmlformats.org/presentationml/2006/main">
  <p:tag name="AS_UNIQUEID" val="9709"/>
</p:tagLst>
</file>

<file path=ppt/tags/tag1157.xml><?xml version="1.0" encoding="utf-8"?>
<p:tagLst xmlns:p="http://schemas.openxmlformats.org/presentationml/2006/main">
  <p:tag name="AS_UNIQUEID" val="9710"/>
</p:tagLst>
</file>

<file path=ppt/tags/tag1158.xml><?xml version="1.0" encoding="utf-8"?>
<p:tagLst xmlns:p="http://schemas.openxmlformats.org/presentationml/2006/main">
  <p:tag name="AS_UNIQUEID" val="9711"/>
</p:tagLst>
</file>

<file path=ppt/tags/tag1159.xml><?xml version="1.0" encoding="utf-8"?>
<p:tagLst xmlns:p="http://schemas.openxmlformats.org/presentationml/2006/main">
  <p:tag name="AS_UNIQUEID" val="9712"/>
</p:tagLst>
</file>

<file path=ppt/tags/tag116.xml><?xml version="1.0" encoding="utf-8"?>
<p:tagLst xmlns:p="http://schemas.openxmlformats.org/presentationml/2006/main">
  <p:tag name="AS_UNIQUEID" val="9045"/>
</p:tagLst>
</file>

<file path=ppt/tags/tag1160.xml><?xml version="1.0" encoding="utf-8"?>
<p:tagLst xmlns:p="http://schemas.openxmlformats.org/presentationml/2006/main">
  <p:tag name="AS_UNIQUEID" val="9713"/>
</p:tagLst>
</file>

<file path=ppt/tags/tag1161.xml><?xml version="1.0" encoding="utf-8"?>
<p:tagLst xmlns:p="http://schemas.openxmlformats.org/presentationml/2006/main">
  <p:tag name="AS_UNIQUEID" val="9714"/>
</p:tagLst>
</file>

<file path=ppt/tags/tag1162.xml><?xml version="1.0" encoding="utf-8"?>
<p:tagLst xmlns:p="http://schemas.openxmlformats.org/presentationml/2006/main">
  <p:tag name="AS_UNIQUEID" val="9715"/>
</p:tagLst>
</file>

<file path=ppt/tags/tag1163.xml><?xml version="1.0" encoding="utf-8"?>
<p:tagLst xmlns:p="http://schemas.openxmlformats.org/presentationml/2006/main">
  <p:tag name="AS_UNIQUEID" val="9716"/>
</p:tagLst>
</file>

<file path=ppt/tags/tag1164.xml><?xml version="1.0" encoding="utf-8"?>
<p:tagLst xmlns:p="http://schemas.openxmlformats.org/presentationml/2006/main">
  <p:tag name="AS_UNIQUEID" val="9717"/>
</p:tagLst>
</file>

<file path=ppt/tags/tag1165.xml><?xml version="1.0" encoding="utf-8"?>
<p:tagLst xmlns:p="http://schemas.openxmlformats.org/presentationml/2006/main">
  <p:tag name="AS_UNIQUEID" val="5820"/>
</p:tagLst>
</file>

<file path=ppt/tags/tag1166.xml><?xml version="1.0" encoding="utf-8"?>
<p:tagLst xmlns:p="http://schemas.openxmlformats.org/presentationml/2006/main">
  <p:tag name="AS_UNIQUEID" val="2187"/>
</p:tagLst>
</file>

<file path=ppt/tags/tag1167.xml><?xml version="1.0" encoding="utf-8"?>
<p:tagLst xmlns:p="http://schemas.openxmlformats.org/presentationml/2006/main">
  <p:tag name="AS_UNIQUEID" val="2187"/>
</p:tagLst>
</file>

<file path=ppt/tags/tag1168.xml><?xml version="1.0" encoding="utf-8"?>
<p:tagLst xmlns:p="http://schemas.openxmlformats.org/presentationml/2006/main">
  <p:tag name="AS_UNIQUEID" val="9718"/>
</p:tagLst>
</file>

<file path=ppt/tags/tag1169.xml><?xml version="1.0" encoding="utf-8"?>
<p:tagLst xmlns:p="http://schemas.openxmlformats.org/presentationml/2006/main">
  <p:tag name="AS_UNIQUEID" val="1936"/>
</p:tagLst>
</file>

<file path=ppt/tags/tag117.xml><?xml version="1.0" encoding="utf-8"?>
<p:tagLst xmlns:p="http://schemas.openxmlformats.org/presentationml/2006/main">
  <p:tag name="AS_UNIQUEID" val="9046"/>
</p:tagLst>
</file>

<file path=ppt/tags/tag1170.xml><?xml version="1.0" encoding="utf-8"?>
<p:tagLst xmlns:p="http://schemas.openxmlformats.org/presentationml/2006/main">
  <p:tag name="AS_UNIQUEID" val="614"/>
  <p:tag name="KSO_WM_DIAGRAM_VIRTUALLY_FRAME" val="{&quot;height&quot;:392.59464566929137,&quot;left&quot;:25.35,&quot;top&quot;:73.25,&quot;width&quot;:962.0982677165355}"/>
</p:tagLst>
</file>

<file path=ppt/tags/tag1171.xml><?xml version="1.0" encoding="utf-8"?>
<p:tagLst xmlns:p="http://schemas.openxmlformats.org/presentationml/2006/main">
  <p:tag name="AS_UNIQUEID" val="9719"/>
</p:tagLst>
</file>

<file path=ppt/tags/tag1172.xml><?xml version="1.0" encoding="utf-8"?>
<p:tagLst xmlns:p="http://schemas.openxmlformats.org/presentationml/2006/main">
  <p:tag name="AS_UNIQUEID" val="9720"/>
</p:tagLst>
</file>

<file path=ppt/tags/tag1173.xml><?xml version="1.0" encoding="utf-8"?>
<p:tagLst xmlns:p="http://schemas.openxmlformats.org/presentationml/2006/main">
  <p:tag name="AS_UNIQUEID" val="9721"/>
  <p:tag name="KSO_WM_BEAUTIFY_FLAG" val=""/>
</p:tagLst>
</file>

<file path=ppt/tags/tag1174.xml><?xml version="1.0" encoding="utf-8"?>
<p:tagLst xmlns:p="http://schemas.openxmlformats.org/presentationml/2006/main">
  <p:tag name="AS_UNIQUEID" val="9722"/>
  <p:tag name="KSO_WM_BEAUTIFY_FLAG" val=""/>
</p:tagLst>
</file>

<file path=ppt/tags/tag1175.xml><?xml version="1.0" encoding="utf-8"?>
<p:tagLst xmlns:p="http://schemas.openxmlformats.org/presentationml/2006/main">
  <p:tag name="AS_UNIQUEID" val="9723"/>
  <p:tag name="KSO_WM_BEAUTIFY_FLAG" val=""/>
</p:tagLst>
</file>

<file path=ppt/tags/tag1176.xml><?xml version="1.0" encoding="utf-8"?>
<p:tagLst xmlns:p="http://schemas.openxmlformats.org/presentationml/2006/main">
  <p:tag name="AS_UNIQUEID" val="9725"/>
</p:tagLst>
</file>

<file path=ppt/tags/tag1177.xml><?xml version="1.0" encoding="utf-8"?>
<p:tagLst xmlns:p="http://schemas.openxmlformats.org/presentationml/2006/main">
  <p:tag name="AS_UNIQUEID" val="9726"/>
</p:tagLst>
</file>

<file path=ppt/tags/tag1178.xml><?xml version="1.0" encoding="utf-8"?>
<p:tagLst xmlns:p="http://schemas.openxmlformats.org/presentationml/2006/main">
  <p:tag name="AS_UNIQUEID" val="9727"/>
</p:tagLst>
</file>

<file path=ppt/tags/tag1179.xml><?xml version="1.0" encoding="utf-8"?>
<p:tagLst xmlns:p="http://schemas.openxmlformats.org/presentationml/2006/main">
  <p:tag name="AS_UNIQUEID" val="9728"/>
</p:tagLst>
</file>

<file path=ppt/tags/tag118.xml><?xml version="1.0" encoding="utf-8"?>
<p:tagLst xmlns:p="http://schemas.openxmlformats.org/presentationml/2006/main">
  <p:tag name="AS_UNIQUEID" val="9047"/>
</p:tagLst>
</file>

<file path=ppt/tags/tag1180.xml><?xml version="1.0" encoding="utf-8"?>
<p:tagLst xmlns:p="http://schemas.openxmlformats.org/presentationml/2006/main">
  <p:tag name="AS_UNIQUEID" val="9729"/>
</p:tagLst>
</file>

<file path=ppt/tags/tag1181.xml><?xml version="1.0" encoding="utf-8"?>
<p:tagLst xmlns:p="http://schemas.openxmlformats.org/presentationml/2006/main">
  <p:tag name="AS_UNIQUEID" val="9730"/>
</p:tagLst>
</file>

<file path=ppt/tags/tag1182.xml><?xml version="1.0" encoding="utf-8"?>
<p:tagLst xmlns:p="http://schemas.openxmlformats.org/presentationml/2006/main">
  <p:tag name="AS_UNIQUEID" val="9731"/>
</p:tagLst>
</file>

<file path=ppt/tags/tag1183.xml><?xml version="1.0" encoding="utf-8"?>
<p:tagLst xmlns:p="http://schemas.openxmlformats.org/presentationml/2006/main">
  <p:tag name="AS_UNIQUEID" val="9732"/>
</p:tagLst>
</file>

<file path=ppt/tags/tag1184.xml><?xml version="1.0" encoding="utf-8"?>
<p:tagLst xmlns:p="http://schemas.openxmlformats.org/presentationml/2006/main">
  <p:tag name="AS_UNIQUEID" val="9733"/>
</p:tagLst>
</file>

<file path=ppt/tags/tag1185.xml><?xml version="1.0" encoding="utf-8"?>
<p:tagLst xmlns:p="http://schemas.openxmlformats.org/presentationml/2006/main">
  <p:tag name="AS_UNIQUEID" val="9734"/>
</p:tagLst>
</file>

<file path=ppt/tags/tag1186.xml><?xml version="1.0" encoding="utf-8"?>
<p:tagLst xmlns:p="http://schemas.openxmlformats.org/presentationml/2006/main">
  <p:tag name="AS_UNIQUEID" val="9735"/>
</p:tagLst>
</file>

<file path=ppt/tags/tag1187.xml><?xml version="1.0" encoding="utf-8"?>
<p:tagLst xmlns:p="http://schemas.openxmlformats.org/presentationml/2006/main">
  <p:tag name="AS_UNIQUEID" val="9736"/>
</p:tagLst>
</file>

<file path=ppt/tags/tag1188.xml><?xml version="1.0" encoding="utf-8"?>
<p:tagLst xmlns:p="http://schemas.openxmlformats.org/presentationml/2006/main">
  <p:tag name="AS_UNIQUEID" val="9737"/>
</p:tagLst>
</file>

<file path=ppt/tags/tag1189.xml><?xml version="1.0" encoding="utf-8"?>
<p:tagLst xmlns:p="http://schemas.openxmlformats.org/presentationml/2006/main">
  <p:tag name="AS_UNIQUEID" val="9738"/>
  <p:tag name="KSO_WM_BEAUTIFY_FLAG" val=""/>
</p:tagLst>
</file>

<file path=ppt/tags/tag119.xml><?xml version="1.0" encoding="utf-8"?>
<p:tagLst xmlns:p="http://schemas.openxmlformats.org/presentationml/2006/main">
  <p:tag name="AS_UNIQUEID" val="9048"/>
</p:tagLst>
</file>

<file path=ppt/tags/tag1190.xml><?xml version="1.0" encoding="utf-8"?>
<p:tagLst xmlns:p="http://schemas.openxmlformats.org/presentationml/2006/main">
  <p:tag name="AS_UNIQUEID" val="9739"/>
  <p:tag name="KSO_WM_BEAUTIFY_FLAG" val=""/>
</p:tagLst>
</file>

<file path=ppt/tags/tag1191.xml><?xml version="1.0" encoding="utf-8"?>
<p:tagLst xmlns:p="http://schemas.openxmlformats.org/presentationml/2006/main">
  <p:tag name="AS_UNIQUEID" val="9740"/>
  <p:tag name="KSO_WM_BEAUTIFY_FLAG" val=""/>
</p:tagLst>
</file>

<file path=ppt/tags/tag1192.xml><?xml version="1.0" encoding="utf-8"?>
<p:tagLst xmlns:p="http://schemas.openxmlformats.org/presentationml/2006/main">
  <p:tag name="AS_UNIQUEID" val="4728"/>
</p:tagLst>
</file>

<file path=ppt/tags/tag1193.xml><?xml version="1.0" encoding="utf-8"?>
<p:tagLst xmlns:p="http://schemas.openxmlformats.org/presentationml/2006/main">
  <p:tag name="AS_UNIQUEID" val="4729"/>
  <p:tag name="KSO_WM_BEAUTIFY_FLAG" val=""/>
</p:tagLst>
</file>

<file path=ppt/tags/tag1194.xml><?xml version="1.0" encoding="utf-8"?>
<p:tagLst xmlns:p="http://schemas.openxmlformats.org/presentationml/2006/main">
  <p:tag name="AS_UNIQUEID" val="4730"/>
  <p:tag name="KSO_WM_BEAUTIFY_FLAG" val=""/>
</p:tagLst>
</file>

<file path=ppt/tags/tag1195.xml><?xml version="1.0" encoding="utf-8"?>
<p:tagLst xmlns:p="http://schemas.openxmlformats.org/presentationml/2006/main">
  <p:tag name="AS_UNIQUEID" val="4731"/>
  <p:tag name="KSO_WM_BEAUTIFY_FLAG" val=""/>
</p:tagLst>
</file>

<file path=ppt/tags/tag1196.xml><?xml version="1.0" encoding="utf-8"?>
<p:tagLst xmlns:p="http://schemas.openxmlformats.org/presentationml/2006/main">
  <p:tag name="AS_UNIQUEID" val="4732"/>
  <p:tag name="KSO_WM_BEAUTIFY_FLAG" val=""/>
</p:tagLst>
</file>

<file path=ppt/tags/tag1197.xml><?xml version="1.0" encoding="utf-8"?>
<p:tagLst xmlns:p="http://schemas.openxmlformats.org/presentationml/2006/main">
  <p:tag name="AS_UNIQUEID" val="4733"/>
  <p:tag name="KSO_WM_BEAUTIFY_FLAG" val=""/>
</p:tagLst>
</file>

<file path=ppt/tags/tag1198.xml><?xml version="1.0" encoding="utf-8"?>
<p:tagLst xmlns:p="http://schemas.openxmlformats.org/presentationml/2006/main">
  <p:tag name="AS_UNIQUEID" val="4734"/>
  <p:tag name="KSO_WM_BEAUTIFY_FLAG" val=""/>
</p:tagLst>
</file>

<file path=ppt/tags/tag1199.xml><?xml version="1.0" encoding="utf-8"?>
<p:tagLst xmlns:p="http://schemas.openxmlformats.org/presentationml/2006/main">
  <p:tag name="AS_UNIQUEID" val="9741"/>
</p:tagLst>
</file>

<file path=ppt/tags/tag12.xml><?xml version="1.0" encoding="utf-8"?>
<p:tagLst xmlns:p="http://schemas.openxmlformats.org/presentationml/2006/main">
  <p:tag name="AS_UNIQUEID" val="8930"/>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120.xml><?xml version="1.0" encoding="utf-8"?>
<p:tagLst xmlns:p="http://schemas.openxmlformats.org/presentationml/2006/main">
  <p:tag name="AS_UNIQUEID" val="9049"/>
</p:tagLst>
</file>

<file path=ppt/tags/tag1200.xml><?xml version="1.0" encoding="utf-8"?>
<p:tagLst xmlns:p="http://schemas.openxmlformats.org/presentationml/2006/main">
  <p:tag name="AS_UNIQUEID" val="9742"/>
</p:tagLst>
</file>

<file path=ppt/tags/tag1201.xml><?xml version="1.0" encoding="utf-8"?>
<p:tagLst xmlns:p="http://schemas.openxmlformats.org/presentationml/2006/main">
  <p:tag name="AS_UNIQUEID" val="9743"/>
</p:tagLst>
</file>

<file path=ppt/tags/tag1202.xml><?xml version="1.0" encoding="utf-8"?>
<p:tagLst xmlns:p="http://schemas.openxmlformats.org/presentationml/2006/main">
  <p:tag name="AS_UNIQUEID" val="9744"/>
</p:tagLst>
</file>

<file path=ppt/tags/tag1203.xml><?xml version="1.0" encoding="utf-8"?>
<p:tagLst xmlns:p="http://schemas.openxmlformats.org/presentationml/2006/main">
  <p:tag name="AS_UNIQUEID" val="9745"/>
</p:tagLst>
</file>

<file path=ppt/tags/tag1204.xml><?xml version="1.0" encoding="utf-8"?>
<p:tagLst xmlns:p="http://schemas.openxmlformats.org/presentationml/2006/main">
  <p:tag name="AS_UNIQUEID" val="9746"/>
</p:tagLst>
</file>

<file path=ppt/tags/tag1205.xml><?xml version="1.0" encoding="utf-8"?>
<p:tagLst xmlns:p="http://schemas.openxmlformats.org/presentationml/2006/main">
  <p:tag name="AS_UNIQUEID" val="9747"/>
</p:tagLst>
</file>

<file path=ppt/tags/tag1206.xml><?xml version="1.0" encoding="utf-8"?>
<p:tagLst xmlns:p="http://schemas.openxmlformats.org/presentationml/2006/main">
  <p:tag name="AS_UNIQUEID" val="9748"/>
</p:tagLst>
</file>

<file path=ppt/tags/tag1207.xml><?xml version="1.0" encoding="utf-8"?>
<p:tagLst xmlns:p="http://schemas.openxmlformats.org/presentationml/2006/main">
  <p:tag name="AS_UNIQUEID" val="9749"/>
</p:tagLst>
</file>

<file path=ppt/tags/tag1208.xml><?xml version="1.0" encoding="utf-8"?>
<p:tagLst xmlns:p="http://schemas.openxmlformats.org/presentationml/2006/main">
  <p:tag name="AS_UNIQUEID" val="9751"/>
</p:tagLst>
</file>

<file path=ppt/tags/tag1209.xml><?xml version="1.0" encoding="utf-8"?>
<p:tagLst xmlns:p="http://schemas.openxmlformats.org/presentationml/2006/main">
  <p:tag name="AS_UNIQUEID" val="9752"/>
</p:tagLst>
</file>

<file path=ppt/tags/tag121.xml><?xml version="1.0" encoding="utf-8"?>
<p:tagLst xmlns:p="http://schemas.openxmlformats.org/presentationml/2006/main">
  <p:tag name="AS_UNIQUEID" val="9051"/>
</p:tagLst>
</file>

<file path=ppt/tags/tag1210.xml><?xml version="1.0" encoding="utf-8"?>
<p:tagLst xmlns:p="http://schemas.openxmlformats.org/presentationml/2006/main">
  <p:tag name="AS_UNIQUEID" val="9753"/>
</p:tagLst>
</file>

<file path=ppt/tags/tag1211.xml><?xml version="1.0" encoding="utf-8"?>
<p:tagLst xmlns:p="http://schemas.openxmlformats.org/presentationml/2006/main">
  <p:tag name="AS_UNIQUEID" val="9754"/>
</p:tagLst>
</file>

<file path=ppt/tags/tag1212.xml><?xml version="1.0" encoding="utf-8"?>
<p:tagLst xmlns:p="http://schemas.openxmlformats.org/presentationml/2006/main">
  <p:tag name="AS_UNIQUEID" val="9755"/>
</p:tagLst>
</file>

<file path=ppt/tags/tag1213.xml><?xml version="1.0" encoding="utf-8"?>
<p:tagLst xmlns:p="http://schemas.openxmlformats.org/presentationml/2006/main">
  <p:tag name="AS_UNIQUEID" val="9756"/>
</p:tagLst>
</file>

<file path=ppt/tags/tag1214.xml><?xml version="1.0" encoding="utf-8"?>
<p:tagLst xmlns:p="http://schemas.openxmlformats.org/presentationml/2006/main">
  <p:tag name="AS_UNIQUEID" val="9757"/>
</p:tagLst>
</file>

<file path=ppt/tags/tag1215.xml><?xml version="1.0" encoding="utf-8"?>
<p:tagLst xmlns:p="http://schemas.openxmlformats.org/presentationml/2006/main">
  <p:tag name="AS_UNIQUEID" val="9758"/>
</p:tagLst>
</file>

<file path=ppt/tags/tag1216.xml><?xml version="1.0" encoding="utf-8"?>
<p:tagLst xmlns:p="http://schemas.openxmlformats.org/presentationml/2006/main">
  <p:tag name="AS_UNIQUEID" val="9759"/>
</p:tagLst>
</file>

<file path=ppt/tags/tag1217.xml><?xml version="1.0" encoding="utf-8"?>
<p:tagLst xmlns:p="http://schemas.openxmlformats.org/presentationml/2006/main">
  <p:tag name="AS_UNIQUEID" val="9760"/>
</p:tagLst>
</file>

<file path=ppt/tags/tag1218.xml><?xml version="1.0" encoding="utf-8"?>
<p:tagLst xmlns:p="http://schemas.openxmlformats.org/presentationml/2006/main">
  <p:tag name="AS_UNIQUEID" val="9761"/>
</p:tagLst>
</file>

<file path=ppt/tags/tag1219.xml><?xml version="1.0" encoding="utf-8"?>
<p:tagLst xmlns:p="http://schemas.openxmlformats.org/presentationml/2006/main">
  <p:tag name="AS_UNIQUEID" val="9762"/>
</p:tagLst>
</file>

<file path=ppt/tags/tag122.xml><?xml version="1.0" encoding="utf-8"?>
<p:tagLst xmlns:p="http://schemas.openxmlformats.org/presentationml/2006/main">
  <p:tag name="AS_UNIQUEID" val="9052"/>
</p:tagLst>
</file>

<file path=ppt/tags/tag1220.xml><?xml version="1.0" encoding="utf-8"?>
<p:tagLst xmlns:p="http://schemas.openxmlformats.org/presentationml/2006/main">
  <p:tag name="AS_UNIQUEID" val="9763"/>
</p:tagLst>
</file>

<file path=ppt/tags/tag1221.xml><?xml version="1.0" encoding="utf-8"?>
<p:tagLst xmlns:p="http://schemas.openxmlformats.org/presentationml/2006/main">
  <p:tag name="AS_UNIQUEID" val="9764"/>
</p:tagLst>
</file>

<file path=ppt/tags/tag1222.xml><?xml version="1.0" encoding="utf-8"?>
<p:tagLst xmlns:p="http://schemas.openxmlformats.org/presentationml/2006/main">
  <p:tag name="AS_UNIQUEID" val="9765"/>
</p:tagLst>
</file>

<file path=ppt/tags/tag1223.xml><?xml version="1.0" encoding="utf-8"?>
<p:tagLst xmlns:p="http://schemas.openxmlformats.org/presentationml/2006/main">
  <p:tag name="AS_UNIQUEID" val="5133"/>
  <p:tag name="KSO_WM_BEAUTIFY_FLAG" val=""/>
</p:tagLst>
</file>

<file path=ppt/tags/tag1224.xml><?xml version="1.0" encoding="utf-8"?>
<p:tagLst xmlns:p="http://schemas.openxmlformats.org/presentationml/2006/main">
  <p:tag name="AS_UNIQUEID" val="9766"/>
</p:tagLst>
</file>

<file path=ppt/tags/tag1225.xml><?xml version="1.0" encoding="utf-8"?>
<p:tagLst xmlns:p="http://schemas.openxmlformats.org/presentationml/2006/main">
  <p:tag name="AS_UNIQUEID" val="9767"/>
  <p:tag name="KSO_WM_BEAUTIFY_FLAG" val=""/>
</p:tagLst>
</file>

<file path=ppt/tags/tag1226.xml><?xml version="1.0" encoding="utf-8"?>
<p:tagLst xmlns:p="http://schemas.openxmlformats.org/presentationml/2006/main">
  <p:tag name="AS_UNIQUEID" val="9768"/>
  <p:tag name="KSO_WM_BEAUTIFY_FLAG" val=""/>
</p:tagLst>
</file>

<file path=ppt/tags/tag1227.xml><?xml version="1.0" encoding="utf-8"?>
<p:tagLst xmlns:p="http://schemas.openxmlformats.org/presentationml/2006/main">
  <p:tag name="AS_UNIQUEID" val="9769"/>
  <p:tag name="KSO_WM_BEAUTIFY_FLAG" val=""/>
</p:tagLst>
</file>

<file path=ppt/tags/tag1228.xml><?xml version="1.0" encoding="utf-8"?>
<p:tagLst xmlns:p="http://schemas.openxmlformats.org/presentationml/2006/main">
  <p:tag name="AS_UNIQUEID" val="4722"/>
</p:tagLst>
</file>

<file path=ppt/tags/tag1229.xml><?xml version="1.0" encoding="utf-8"?>
<p:tagLst xmlns:p="http://schemas.openxmlformats.org/presentationml/2006/main">
  <p:tag name="AS_UNIQUEID" val="4722"/>
</p:tagLst>
</file>

<file path=ppt/tags/tag123.xml><?xml version="1.0" encoding="utf-8"?>
<p:tagLst xmlns:p="http://schemas.openxmlformats.org/presentationml/2006/main">
  <p:tag name="AS_UNIQUEID" val="9053"/>
</p:tagLst>
</file>

<file path=ppt/tags/tag1230.xml><?xml version="1.0" encoding="utf-8"?>
<p:tagLst xmlns:p="http://schemas.openxmlformats.org/presentationml/2006/main">
  <p:tag name="AS_UNIQUEID" val="9770"/>
</p:tagLst>
</file>

<file path=ppt/tags/tag1231.xml><?xml version="1.0" encoding="utf-8"?>
<p:tagLst xmlns:p="http://schemas.openxmlformats.org/presentationml/2006/main">
  <p:tag name="AS_UNIQUEID" val="4718"/>
</p:tagLst>
</file>

<file path=ppt/tags/tag1232.xml><?xml version="1.0" encoding="utf-8"?>
<p:tagLst xmlns:p="http://schemas.openxmlformats.org/presentationml/2006/main">
  <p:tag name="AS_UNIQUEID" val="1942"/>
</p:tagLst>
</file>

<file path=ppt/tags/tag1233.xml><?xml version="1.0" encoding="utf-8"?>
<p:tagLst xmlns:p="http://schemas.openxmlformats.org/presentationml/2006/main">
  <p:tag name="AS_UNIQUEID" val="1943"/>
  <p:tag name="KSO_WM_BEAUTIFY_FLAG" val=""/>
</p:tagLst>
</file>

<file path=ppt/tags/tag1234.xml><?xml version="1.0" encoding="utf-8"?>
<p:tagLst xmlns:p="http://schemas.openxmlformats.org/presentationml/2006/main">
  <p:tag name="AS_UNIQUEID" val="1884"/>
  <p:tag name="KSO_WM_BEAUTIFY_FLAG" val=""/>
</p:tagLst>
</file>

<file path=ppt/tags/tag1235.xml><?xml version="1.0" encoding="utf-8"?>
<p:tagLst xmlns:p="http://schemas.openxmlformats.org/presentationml/2006/main">
  <p:tag name="AS_UNIQUEID" val="8801"/>
</p:tagLst>
</file>

<file path=ppt/tags/tag1236.xml><?xml version="1.0" encoding="utf-8"?>
<p:tagLst xmlns:p="http://schemas.openxmlformats.org/presentationml/2006/main">
  <p:tag name="AS_UNIQUEID" val="9771"/>
</p:tagLst>
</file>

<file path=ppt/tags/tag1237.xml><?xml version="1.0" encoding="utf-8"?>
<p:tagLst xmlns:p="http://schemas.openxmlformats.org/presentationml/2006/main">
  <p:tag name="AS_UNIQUEID" val="9772"/>
</p:tagLst>
</file>

<file path=ppt/tags/tag1238.xml><?xml version="1.0" encoding="utf-8"?>
<p:tagLst xmlns:p="http://schemas.openxmlformats.org/presentationml/2006/main">
  <p:tag name="AS_UNIQUEID" val="9773"/>
</p:tagLst>
</file>

<file path=ppt/tags/tag1239.xml><?xml version="1.0" encoding="utf-8"?>
<p:tagLst xmlns:p="http://schemas.openxmlformats.org/presentationml/2006/main">
  <p:tag name="AS_UNIQUEID" val="9775"/>
</p:tagLst>
</file>

<file path=ppt/tags/tag124.xml><?xml version="1.0" encoding="utf-8"?>
<p:tagLst xmlns:p="http://schemas.openxmlformats.org/presentationml/2006/main">
  <p:tag name="AS_UNIQUEID" val="9054"/>
</p:tagLst>
</file>

<file path=ppt/tags/tag1240.xml><?xml version="1.0" encoding="utf-8"?>
<p:tagLst xmlns:p="http://schemas.openxmlformats.org/presentationml/2006/main">
  <p:tag name="AS_UNIQUEID" val="9776"/>
  <p:tag name="KSO_WM_BEAUTIFY_FLAG" val=""/>
</p:tagLst>
</file>

<file path=ppt/tags/tag1241.xml><?xml version="1.0" encoding="utf-8"?>
<p:tagLst xmlns:p="http://schemas.openxmlformats.org/presentationml/2006/main">
  <p:tag name="AS_UNIQUEID" val="9777"/>
  <p:tag name="KSO_WM_BEAUTIFY_FLAG" val=""/>
</p:tagLst>
</file>

<file path=ppt/tags/tag1242.xml><?xml version="1.0" encoding="utf-8"?>
<p:tagLst xmlns:p="http://schemas.openxmlformats.org/presentationml/2006/main">
  <p:tag name="AS_UNIQUEID" val="9778"/>
  <p:tag name="KSO_WM_BEAUTIFY_FLAG" val=""/>
</p:tagLst>
</file>

<file path=ppt/tags/tag1243.xml><?xml version="1.0" encoding="utf-8"?>
<p:tagLst xmlns:p="http://schemas.openxmlformats.org/presentationml/2006/main">
  <p:tag name="AS_UNIQUEID" val="9779"/>
</p:tagLst>
</file>

<file path=ppt/tags/tag1244.xml><?xml version="1.0" encoding="utf-8"?>
<p:tagLst xmlns:p="http://schemas.openxmlformats.org/presentationml/2006/main">
  <p:tag name="AS_UNIQUEID" val="5853"/>
</p:tagLst>
</file>

<file path=ppt/tags/tag1245.xml><?xml version="1.0" encoding="utf-8"?>
<p:tagLst xmlns:p="http://schemas.openxmlformats.org/presentationml/2006/main">
  <p:tag name="AS_UNIQUEID" val="5854"/>
</p:tagLst>
</file>

<file path=ppt/tags/tag1246.xml><?xml version="1.0" encoding="utf-8"?>
<p:tagLst xmlns:p="http://schemas.openxmlformats.org/presentationml/2006/main">
  <p:tag name="AS_UNIQUEID" val="5855"/>
</p:tagLst>
</file>

<file path=ppt/tags/tag1247.xml><?xml version="1.0" encoding="utf-8"?>
<p:tagLst xmlns:p="http://schemas.openxmlformats.org/presentationml/2006/main">
  <p:tag name="AS_UNIQUEID" val="5856"/>
</p:tagLst>
</file>

<file path=ppt/tags/tag1248.xml><?xml version="1.0" encoding="utf-8"?>
<p:tagLst xmlns:p="http://schemas.openxmlformats.org/presentationml/2006/main">
  <p:tag name="AS_UNIQUEID" val="5857"/>
</p:tagLst>
</file>

<file path=ppt/tags/tag1249.xml><?xml version="1.0" encoding="utf-8"?>
<p:tagLst xmlns:p="http://schemas.openxmlformats.org/presentationml/2006/main">
  <p:tag name="AS_UNIQUEID" val="5858"/>
</p:tagLst>
</file>

<file path=ppt/tags/tag125.xml><?xml version="1.0" encoding="utf-8"?>
<p:tagLst xmlns:p="http://schemas.openxmlformats.org/presentationml/2006/main">
  <p:tag name="AS_UNIQUEID" val="9056"/>
</p:tagLst>
</file>

<file path=ppt/tags/tag1250.xml><?xml version="1.0" encoding="utf-8"?>
<p:tagLst xmlns:p="http://schemas.openxmlformats.org/presentationml/2006/main">
  <p:tag name="AS_UNIQUEID" val="5859"/>
</p:tagLst>
</file>

<file path=ppt/tags/tag1251.xml><?xml version="1.0" encoding="utf-8"?>
<p:tagLst xmlns:p="http://schemas.openxmlformats.org/presentationml/2006/main">
  <p:tag name="AS_UNIQUEID" val="5860"/>
</p:tagLst>
</file>

<file path=ppt/tags/tag1252.xml><?xml version="1.0" encoding="utf-8"?>
<p:tagLst xmlns:p="http://schemas.openxmlformats.org/presentationml/2006/main">
  <p:tag name="AS_UNIQUEID" val="5861"/>
</p:tagLst>
</file>

<file path=ppt/tags/tag1253.xml><?xml version="1.0" encoding="utf-8"?>
<p:tagLst xmlns:p="http://schemas.openxmlformats.org/presentationml/2006/main">
  <p:tag name="AS_UNIQUEID" val="5862"/>
</p:tagLst>
</file>

<file path=ppt/tags/tag1254.xml><?xml version="1.0" encoding="utf-8"?>
<p:tagLst xmlns:p="http://schemas.openxmlformats.org/presentationml/2006/main">
  <p:tag name="AS_UNIQUEID" val="5863"/>
</p:tagLst>
</file>

<file path=ppt/tags/tag1255.xml><?xml version="1.0" encoding="utf-8"?>
<p:tagLst xmlns:p="http://schemas.openxmlformats.org/presentationml/2006/main">
  <p:tag name="AS_UNIQUEID" val="5864"/>
</p:tagLst>
</file>

<file path=ppt/tags/tag1256.xml><?xml version="1.0" encoding="utf-8"?>
<p:tagLst xmlns:p="http://schemas.openxmlformats.org/presentationml/2006/main">
  <p:tag name="AS_UNIQUEID" val="5865"/>
</p:tagLst>
</file>

<file path=ppt/tags/tag1257.xml><?xml version="1.0" encoding="utf-8"?>
<p:tagLst xmlns:p="http://schemas.openxmlformats.org/presentationml/2006/main">
  <p:tag name="AS_UNIQUEID" val="5866"/>
</p:tagLst>
</file>

<file path=ppt/tags/tag1258.xml><?xml version="1.0" encoding="utf-8"?>
<p:tagLst xmlns:p="http://schemas.openxmlformats.org/presentationml/2006/main">
  <p:tag name="AS_UNIQUEID" val="5867"/>
</p:tagLst>
</file>

<file path=ppt/tags/tag1259.xml><?xml version="1.0" encoding="utf-8"?>
<p:tagLst xmlns:p="http://schemas.openxmlformats.org/presentationml/2006/main">
  <p:tag name="AS_UNIQUEID" val="5868"/>
</p:tagLst>
</file>

<file path=ppt/tags/tag126.xml><?xml version="1.0" encoding="utf-8"?>
<p:tagLst xmlns:p="http://schemas.openxmlformats.org/presentationml/2006/main">
  <p:tag name="AS_UNIQUEID" val="9057"/>
</p:tagLst>
</file>

<file path=ppt/tags/tag1260.xml><?xml version="1.0" encoding="utf-8"?>
<p:tagLst xmlns:p="http://schemas.openxmlformats.org/presentationml/2006/main">
  <p:tag name="AS_UNIQUEID" val="5869"/>
</p:tagLst>
</file>

<file path=ppt/tags/tag1261.xml><?xml version="1.0" encoding="utf-8"?>
<p:tagLst xmlns:p="http://schemas.openxmlformats.org/presentationml/2006/main">
  <p:tag name="AS_UNIQUEID" val="5870"/>
</p:tagLst>
</file>

<file path=ppt/tags/tag1262.xml><?xml version="1.0" encoding="utf-8"?>
<p:tagLst xmlns:p="http://schemas.openxmlformats.org/presentationml/2006/main">
  <p:tag name="AS_UNIQUEID" val="5871"/>
</p:tagLst>
</file>

<file path=ppt/tags/tag1263.xml><?xml version="1.0" encoding="utf-8"?>
<p:tagLst xmlns:p="http://schemas.openxmlformats.org/presentationml/2006/main">
  <p:tag name="AS_UNIQUEID" val="5872"/>
</p:tagLst>
</file>

<file path=ppt/tags/tag1264.xml><?xml version="1.0" encoding="utf-8"?>
<p:tagLst xmlns:p="http://schemas.openxmlformats.org/presentationml/2006/main">
  <p:tag name="AS_UNIQUEID" val="5873"/>
</p:tagLst>
</file>

<file path=ppt/tags/tag1265.xml><?xml version="1.0" encoding="utf-8"?>
<p:tagLst xmlns:p="http://schemas.openxmlformats.org/presentationml/2006/main">
  <p:tag name="AS_UNIQUEID" val="5874"/>
</p:tagLst>
</file>

<file path=ppt/tags/tag1266.xml><?xml version="1.0" encoding="utf-8"?>
<p:tagLst xmlns:p="http://schemas.openxmlformats.org/presentationml/2006/main">
  <p:tag name="AS_UNIQUEID" val="5875"/>
</p:tagLst>
</file>

<file path=ppt/tags/tag1267.xml><?xml version="1.0" encoding="utf-8"?>
<p:tagLst xmlns:p="http://schemas.openxmlformats.org/presentationml/2006/main">
  <p:tag name="AS_UNIQUEID" val="5876"/>
</p:tagLst>
</file>

<file path=ppt/tags/tag1268.xml><?xml version="1.0" encoding="utf-8"?>
<p:tagLst xmlns:p="http://schemas.openxmlformats.org/presentationml/2006/main">
  <p:tag name="AS_UNIQUEID" val="5877"/>
</p:tagLst>
</file>

<file path=ppt/tags/tag1269.xml><?xml version="1.0" encoding="utf-8"?>
<p:tagLst xmlns:p="http://schemas.openxmlformats.org/presentationml/2006/main">
  <p:tag name="AS_UNIQUEID" val="5878"/>
</p:tagLst>
</file>

<file path=ppt/tags/tag127.xml><?xml version="1.0" encoding="utf-8"?>
<p:tagLst xmlns:p="http://schemas.openxmlformats.org/presentationml/2006/main">
  <p:tag name="AS_UNIQUEID" val="9058"/>
</p:tagLst>
</file>

<file path=ppt/tags/tag1270.xml><?xml version="1.0" encoding="utf-8"?>
<p:tagLst xmlns:p="http://schemas.openxmlformats.org/presentationml/2006/main">
  <p:tag name="AS_UNIQUEID" val="5879"/>
</p:tagLst>
</file>

<file path=ppt/tags/tag1271.xml><?xml version="1.0" encoding="utf-8"?>
<p:tagLst xmlns:p="http://schemas.openxmlformats.org/presentationml/2006/main">
  <p:tag name="AS_UNIQUEID" val="5880"/>
</p:tagLst>
</file>

<file path=ppt/tags/tag1272.xml><?xml version="1.0" encoding="utf-8"?>
<p:tagLst xmlns:p="http://schemas.openxmlformats.org/presentationml/2006/main">
  <p:tag name="AS_UNIQUEID" val="5881"/>
</p:tagLst>
</file>

<file path=ppt/tags/tag1273.xml><?xml version="1.0" encoding="utf-8"?>
<p:tagLst xmlns:p="http://schemas.openxmlformats.org/presentationml/2006/main">
  <p:tag name="AS_UNIQUEID" val="5882"/>
</p:tagLst>
</file>

<file path=ppt/tags/tag1274.xml><?xml version="1.0" encoding="utf-8"?>
<p:tagLst xmlns:p="http://schemas.openxmlformats.org/presentationml/2006/main">
  <p:tag name="AS_UNIQUEID" val="5883"/>
</p:tagLst>
</file>

<file path=ppt/tags/tag1275.xml><?xml version="1.0" encoding="utf-8"?>
<p:tagLst xmlns:p="http://schemas.openxmlformats.org/presentationml/2006/main">
  <p:tag name="AS_UNIQUEID" val="5884"/>
</p:tagLst>
</file>

<file path=ppt/tags/tag1276.xml><?xml version="1.0" encoding="utf-8"?>
<p:tagLst xmlns:p="http://schemas.openxmlformats.org/presentationml/2006/main">
  <p:tag name="AS_UNIQUEID" val="5885"/>
</p:tagLst>
</file>

<file path=ppt/tags/tag1277.xml><?xml version="1.0" encoding="utf-8"?>
<p:tagLst xmlns:p="http://schemas.openxmlformats.org/presentationml/2006/main">
  <p:tag name="AS_UNIQUEID" val="5886"/>
</p:tagLst>
</file>

<file path=ppt/tags/tag1278.xml><?xml version="1.0" encoding="utf-8"?>
<p:tagLst xmlns:p="http://schemas.openxmlformats.org/presentationml/2006/main">
  <p:tag name="AS_UNIQUEID" val="5887"/>
</p:tagLst>
</file>

<file path=ppt/tags/tag1279.xml><?xml version="1.0" encoding="utf-8"?>
<p:tagLst xmlns:p="http://schemas.openxmlformats.org/presentationml/2006/main">
  <p:tag name="AS_UNIQUEID" val="5888"/>
</p:tagLst>
</file>

<file path=ppt/tags/tag128.xml><?xml version="1.0" encoding="utf-8"?>
<p:tagLst xmlns:p="http://schemas.openxmlformats.org/presentationml/2006/main">
  <p:tag name="AS_UNIQUEID" val="9059"/>
</p:tagLst>
</file>

<file path=ppt/tags/tag1280.xml><?xml version="1.0" encoding="utf-8"?>
<p:tagLst xmlns:p="http://schemas.openxmlformats.org/presentationml/2006/main">
  <p:tag name="AS_UNIQUEID" val="5889"/>
</p:tagLst>
</file>

<file path=ppt/tags/tag1281.xml><?xml version="1.0" encoding="utf-8"?>
<p:tagLst xmlns:p="http://schemas.openxmlformats.org/presentationml/2006/main">
  <p:tag name="AS_UNIQUEID" val="5890"/>
</p:tagLst>
</file>

<file path=ppt/tags/tag1282.xml><?xml version="1.0" encoding="utf-8"?>
<p:tagLst xmlns:p="http://schemas.openxmlformats.org/presentationml/2006/main">
  <p:tag name="AS_UNIQUEID" val="5891"/>
</p:tagLst>
</file>

<file path=ppt/tags/tag1283.xml><?xml version="1.0" encoding="utf-8"?>
<p:tagLst xmlns:p="http://schemas.openxmlformats.org/presentationml/2006/main">
  <p:tag name="AS_UNIQUEID" val="5892"/>
</p:tagLst>
</file>

<file path=ppt/tags/tag1284.xml><?xml version="1.0" encoding="utf-8"?>
<p:tagLst xmlns:p="http://schemas.openxmlformats.org/presentationml/2006/main">
  <p:tag name="AS_UNIQUEID" val="5893"/>
</p:tagLst>
</file>

<file path=ppt/tags/tag1285.xml><?xml version="1.0" encoding="utf-8"?>
<p:tagLst xmlns:p="http://schemas.openxmlformats.org/presentationml/2006/main">
  <p:tag name="AS_UNIQUEID" val="5894"/>
</p:tagLst>
</file>

<file path=ppt/tags/tag1286.xml><?xml version="1.0" encoding="utf-8"?>
<p:tagLst xmlns:p="http://schemas.openxmlformats.org/presentationml/2006/main">
  <p:tag name="AS_UNIQUEID" val="5895"/>
</p:tagLst>
</file>

<file path=ppt/tags/tag1287.xml><?xml version="1.0" encoding="utf-8"?>
<p:tagLst xmlns:p="http://schemas.openxmlformats.org/presentationml/2006/main">
  <p:tag name="AS_UNIQUEID" val="5896"/>
</p:tagLst>
</file>

<file path=ppt/tags/tag1288.xml><?xml version="1.0" encoding="utf-8"?>
<p:tagLst xmlns:p="http://schemas.openxmlformats.org/presentationml/2006/main">
  <p:tag name="AS_UNIQUEID" val="5897"/>
</p:tagLst>
</file>

<file path=ppt/tags/tag1289.xml><?xml version="1.0" encoding="utf-8"?>
<p:tagLst xmlns:p="http://schemas.openxmlformats.org/presentationml/2006/main">
  <p:tag name="AS_UNIQUEID" val="5898"/>
</p:tagLst>
</file>

<file path=ppt/tags/tag129.xml><?xml version="1.0" encoding="utf-8"?>
<p:tagLst xmlns:p="http://schemas.openxmlformats.org/presentationml/2006/main">
  <p:tag name="AS_UNIQUEID" val="9060"/>
</p:tagLst>
</file>

<file path=ppt/tags/tag1290.xml><?xml version="1.0" encoding="utf-8"?>
<p:tagLst xmlns:p="http://schemas.openxmlformats.org/presentationml/2006/main">
  <p:tag name="AS_UNIQUEID" val="5899"/>
</p:tagLst>
</file>

<file path=ppt/tags/tag1291.xml><?xml version="1.0" encoding="utf-8"?>
<p:tagLst xmlns:p="http://schemas.openxmlformats.org/presentationml/2006/main">
  <p:tag name="AS_UNIQUEID" val="5900"/>
</p:tagLst>
</file>

<file path=ppt/tags/tag1292.xml><?xml version="1.0" encoding="utf-8"?>
<p:tagLst xmlns:p="http://schemas.openxmlformats.org/presentationml/2006/main">
  <p:tag name="AS_UNIQUEID" val="5901"/>
</p:tagLst>
</file>

<file path=ppt/tags/tag1293.xml><?xml version="1.0" encoding="utf-8"?>
<p:tagLst xmlns:p="http://schemas.openxmlformats.org/presentationml/2006/main">
  <p:tag name="AS_UNIQUEID" val="5902"/>
</p:tagLst>
</file>

<file path=ppt/tags/tag1294.xml><?xml version="1.0" encoding="utf-8"?>
<p:tagLst xmlns:p="http://schemas.openxmlformats.org/presentationml/2006/main">
  <p:tag name="AS_UNIQUEID" val="5903"/>
</p:tagLst>
</file>

<file path=ppt/tags/tag1295.xml><?xml version="1.0" encoding="utf-8"?>
<p:tagLst xmlns:p="http://schemas.openxmlformats.org/presentationml/2006/main">
  <p:tag name="AS_UNIQUEID" val="5904"/>
</p:tagLst>
</file>

<file path=ppt/tags/tag1296.xml><?xml version="1.0" encoding="utf-8"?>
<p:tagLst xmlns:p="http://schemas.openxmlformats.org/presentationml/2006/main">
  <p:tag name="AS_UNIQUEID" val="5905"/>
</p:tagLst>
</file>

<file path=ppt/tags/tag1297.xml><?xml version="1.0" encoding="utf-8"?>
<p:tagLst xmlns:p="http://schemas.openxmlformats.org/presentationml/2006/main">
  <p:tag name="AS_UNIQUEID" val="5906"/>
</p:tagLst>
</file>

<file path=ppt/tags/tag1298.xml><?xml version="1.0" encoding="utf-8"?>
<p:tagLst xmlns:p="http://schemas.openxmlformats.org/presentationml/2006/main">
  <p:tag name="AS_UNIQUEID" val="5907"/>
</p:tagLst>
</file>

<file path=ppt/tags/tag1299.xml><?xml version="1.0" encoding="utf-8"?>
<p:tagLst xmlns:p="http://schemas.openxmlformats.org/presentationml/2006/main">
  <p:tag name="AS_UNIQUEID" val="5908"/>
</p:tagLst>
</file>

<file path=ppt/tags/tag13.xml><?xml version="1.0" encoding="utf-8"?>
<p:tagLst xmlns:p="http://schemas.openxmlformats.org/presentationml/2006/main">
  <p:tag name="AS_UNIQUEID" val="8931"/>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130.xml><?xml version="1.0" encoding="utf-8"?>
<p:tagLst xmlns:p="http://schemas.openxmlformats.org/presentationml/2006/main">
  <p:tag name="AS_UNIQUEID" val="9061"/>
</p:tagLst>
</file>

<file path=ppt/tags/tag1300.xml><?xml version="1.0" encoding="utf-8"?>
<p:tagLst xmlns:p="http://schemas.openxmlformats.org/presentationml/2006/main">
  <p:tag name="AS_UNIQUEID" val="5909"/>
</p:tagLst>
</file>

<file path=ppt/tags/tag1301.xml><?xml version="1.0" encoding="utf-8"?>
<p:tagLst xmlns:p="http://schemas.openxmlformats.org/presentationml/2006/main">
  <p:tag name="AS_UNIQUEID" val="5910"/>
</p:tagLst>
</file>

<file path=ppt/tags/tag1302.xml><?xml version="1.0" encoding="utf-8"?>
<p:tagLst xmlns:p="http://schemas.openxmlformats.org/presentationml/2006/main">
  <p:tag name="AS_UNIQUEID" val="5911"/>
</p:tagLst>
</file>

<file path=ppt/tags/tag1303.xml><?xml version="1.0" encoding="utf-8"?>
<p:tagLst xmlns:p="http://schemas.openxmlformats.org/presentationml/2006/main">
  <p:tag name="AS_UNIQUEID" val="5912"/>
</p:tagLst>
</file>

<file path=ppt/tags/tag1304.xml><?xml version="1.0" encoding="utf-8"?>
<p:tagLst xmlns:p="http://schemas.openxmlformats.org/presentationml/2006/main">
  <p:tag name="AS_UNIQUEID" val="5913"/>
</p:tagLst>
</file>

<file path=ppt/tags/tag1305.xml><?xml version="1.0" encoding="utf-8"?>
<p:tagLst xmlns:p="http://schemas.openxmlformats.org/presentationml/2006/main">
  <p:tag name="AS_UNIQUEID" val="5914"/>
</p:tagLst>
</file>

<file path=ppt/tags/tag1306.xml><?xml version="1.0" encoding="utf-8"?>
<p:tagLst xmlns:p="http://schemas.openxmlformats.org/presentationml/2006/main">
  <p:tag name="AS_UNIQUEID" val="5915"/>
</p:tagLst>
</file>

<file path=ppt/tags/tag1307.xml><?xml version="1.0" encoding="utf-8"?>
<p:tagLst xmlns:p="http://schemas.openxmlformats.org/presentationml/2006/main">
  <p:tag name="AS_UNIQUEID" val="9780"/>
</p:tagLst>
</file>

<file path=ppt/tags/tag1308.xml><?xml version="1.0" encoding="utf-8"?>
<p:tagLst xmlns:p="http://schemas.openxmlformats.org/presentationml/2006/main">
  <p:tag name="AS_UNIQUEID" val="9781"/>
</p:tagLst>
</file>

<file path=ppt/tags/tag1309.xml><?xml version="1.0" encoding="utf-8"?>
<p:tagLst xmlns:p="http://schemas.openxmlformats.org/presentationml/2006/main">
  <p:tag name="AS_UNIQUEID" val="6930"/>
</p:tagLst>
</file>

<file path=ppt/tags/tag131.xml><?xml version="1.0" encoding="utf-8"?>
<p:tagLst xmlns:p="http://schemas.openxmlformats.org/presentationml/2006/main">
  <p:tag name="AS_UNIQUEID" val="9062"/>
</p:tagLst>
</file>

<file path=ppt/tags/tag1310.xml><?xml version="1.0" encoding="utf-8"?>
<p:tagLst xmlns:p="http://schemas.openxmlformats.org/presentationml/2006/main">
  <p:tag name="AS_UNIQUEID" val="6931"/>
</p:tagLst>
</file>

<file path=ppt/tags/tag1311.xml><?xml version="1.0" encoding="utf-8"?>
<p:tagLst xmlns:p="http://schemas.openxmlformats.org/presentationml/2006/main">
  <p:tag name="AS_UNIQUEID" val="3701"/>
  <p:tag name="KSO_WM_BEAUTIFY_FLAG" val=""/>
</p:tagLst>
</file>

<file path=ppt/tags/tag1312.xml><?xml version="1.0" encoding="utf-8"?>
<p:tagLst xmlns:p="http://schemas.openxmlformats.org/presentationml/2006/main">
  <p:tag name="AS_UNIQUEID" val="8917"/>
</p:tagLst>
</file>

<file path=ppt/tags/tag1313.xml><?xml version="1.0" encoding="utf-8"?>
<p:tagLst xmlns:p="http://schemas.openxmlformats.org/presentationml/2006/main">
  <p:tag name="AS_UNIQUEID" val="379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 name="KSO_WM_UNIT_PLACING_PICTURE_USER_VIEWPORT" val="{&quot;height&quot;:3694.5937007874013,&quot;width&quot;:9817.152755905512}"/>
</p:tagLst>
</file>

<file path=ppt/tags/tag1314.xml><?xml version="1.0" encoding="utf-8"?>
<p:tagLst xmlns:p="http://schemas.openxmlformats.org/presentationml/2006/main">
  <p:tag name="AS_UNIQUEID" val="8908"/>
</p:tagLst>
</file>

<file path=ppt/tags/tag1315.xml><?xml version="1.0" encoding="utf-8"?>
<p:tagLst xmlns:p="http://schemas.openxmlformats.org/presentationml/2006/main">
  <p:tag name="AS_UNIQUEID" val="8909"/>
</p:tagLst>
</file>

<file path=ppt/tags/tag1316.xml><?xml version="1.0" encoding="utf-8"?>
<p:tagLst xmlns:p="http://schemas.openxmlformats.org/presentationml/2006/main">
  <p:tag name="AS_UNIQUEID" val="8910"/>
</p:tagLst>
</file>

<file path=ppt/tags/tag1317.xml><?xml version="1.0" encoding="utf-8"?>
<p:tagLst xmlns:p="http://schemas.openxmlformats.org/presentationml/2006/main">
  <p:tag name="AS_UNIQUEID" val="6941"/>
</p:tagLst>
</file>

<file path=ppt/tags/tag1318.xml><?xml version="1.0" encoding="utf-8"?>
<p:tagLst xmlns:p="http://schemas.openxmlformats.org/presentationml/2006/main">
  <p:tag name="AS_UNIQUEID" val="6942"/>
</p:tagLst>
</file>

<file path=ppt/tags/tag1319.xml><?xml version="1.0" encoding="utf-8"?>
<p:tagLst xmlns:p="http://schemas.openxmlformats.org/presentationml/2006/main">
  <p:tag name="AS_UNIQUEID" val="6943"/>
</p:tagLst>
</file>

<file path=ppt/tags/tag132.xml><?xml version="1.0" encoding="utf-8"?>
<p:tagLst xmlns:p="http://schemas.openxmlformats.org/presentationml/2006/main">
  <p:tag name="AS_UNIQUEID" val="9063"/>
</p:tagLst>
</file>

<file path=ppt/tags/tag1320.xml><?xml version="1.0" encoding="utf-8"?>
<p:tagLst xmlns:p="http://schemas.openxmlformats.org/presentationml/2006/main">
  <p:tag name="AS_UNIQUEID" val="6944"/>
</p:tagLst>
</file>

<file path=ppt/tags/tag1321.xml><?xml version="1.0" encoding="utf-8"?>
<p:tagLst xmlns:p="http://schemas.openxmlformats.org/presentationml/2006/main">
  <p:tag name="AS_UNIQUEID" val="6945"/>
</p:tagLst>
</file>

<file path=ppt/tags/tag1322.xml><?xml version="1.0" encoding="utf-8"?>
<p:tagLst xmlns:p="http://schemas.openxmlformats.org/presentationml/2006/main">
  <p:tag name="AS_UNIQUEID" val="6946"/>
</p:tagLst>
</file>

<file path=ppt/tags/tag1323.xml><?xml version="1.0" encoding="utf-8"?>
<p:tagLst xmlns:p="http://schemas.openxmlformats.org/presentationml/2006/main">
  <p:tag name="AS_UNIQUEID" val="9787"/>
</p:tagLst>
</file>

<file path=ppt/tags/tag1324.xml><?xml version="1.0" encoding="utf-8"?>
<p:tagLst xmlns:p="http://schemas.openxmlformats.org/presentationml/2006/main">
  <p:tag name="AS_UNIQUEID" val="9788"/>
</p:tagLst>
</file>

<file path=ppt/tags/tag1325.xml><?xml version="1.0" encoding="utf-8"?>
<p:tagLst xmlns:p="http://schemas.openxmlformats.org/presentationml/2006/main">
  <p:tag name="AS_UNIQUEID" val="6943"/>
</p:tagLst>
</file>

<file path=ppt/tags/tag1326.xml><?xml version="1.0" encoding="utf-8"?>
<p:tagLst xmlns:p="http://schemas.openxmlformats.org/presentationml/2006/main">
  <p:tag name="AS_UNIQUEID" val="8891"/>
  <p:tag name="KSO_WM_BEAUTIFY_FLAG" val=""/>
</p:tagLst>
</file>

<file path=ppt/tags/tag1327.xml><?xml version="1.0" encoding="utf-8"?>
<p:tagLst xmlns:p="http://schemas.openxmlformats.org/presentationml/2006/main">
  <p:tag name="AS_UNIQUEID" val="8892"/>
  <p:tag name="KSO_WM_BEAUTIFY_FLAG" val=""/>
</p:tagLst>
</file>

<file path=ppt/tags/tag1328.xml><?xml version="1.0" encoding="utf-8"?>
<p:tagLst xmlns:p="http://schemas.openxmlformats.org/presentationml/2006/main">
  <p:tag name="AS_UNIQUEID" val="8893"/>
  <p:tag name="KSO_WM_BEAUTIFY_FLAG" val=""/>
</p:tagLst>
</file>

<file path=ppt/tags/tag1329.xml><?xml version="1.0" encoding="utf-8"?>
<p:tagLst xmlns:p="http://schemas.openxmlformats.org/presentationml/2006/main">
  <p:tag name="AS_UNIQUEID" val="8894"/>
  <p:tag name="KSO_WM_BEAUTIFY_FLAG" val=""/>
</p:tagLst>
</file>

<file path=ppt/tags/tag133.xml><?xml version="1.0" encoding="utf-8"?>
<p:tagLst xmlns:p="http://schemas.openxmlformats.org/presentationml/2006/main">
  <p:tag name="AS_UNIQUEID" val="9064"/>
</p:tagLst>
</file>

<file path=ppt/tags/tag1330.xml><?xml version="1.0" encoding="utf-8"?>
<p:tagLst xmlns:p="http://schemas.openxmlformats.org/presentationml/2006/main">
  <p:tag name="AS_UNIQUEID" val="8895"/>
  <p:tag name="KSO_WM_BEAUTIFY_FLAG" val=""/>
</p:tagLst>
</file>

<file path=ppt/tags/tag1331.xml><?xml version="1.0" encoding="utf-8"?>
<p:tagLst xmlns:p="http://schemas.openxmlformats.org/presentationml/2006/main">
  <p:tag name="AS_UNIQUEID" val="8896"/>
  <p:tag name="KSO_WM_BEAUTIFY_FLAG" val=""/>
</p:tagLst>
</file>

<file path=ppt/tags/tag1332.xml><?xml version="1.0" encoding="utf-8"?>
<p:tagLst xmlns:p="http://schemas.openxmlformats.org/presentationml/2006/main">
  <p:tag name="AS_UNIQUEID" val="8897"/>
  <p:tag name="KSO_WM_BEAUTIFY_FLAG" val=""/>
</p:tagLst>
</file>

<file path=ppt/tags/tag1333.xml><?xml version="1.0" encoding="utf-8"?>
<p:tagLst xmlns:p="http://schemas.openxmlformats.org/presentationml/2006/main">
  <p:tag name="AS_UNIQUEID" val="8898"/>
  <p:tag name="KSO_WM_BEAUTIFY_FLAG" val=""/>
</p:tagLst>
</file>

<file path=ppt/tags/tag1334.xml><?xml version="1.0" encoding="utf-8"?>
<p:tagLst xmlns:p="http://schemas.openxmlformats.org/presentationml/2006/main">
  <p:tag name="AS_UNIQUEID" val="8899"/>
  <p:tag name="KSO_WM_BEAUTIFY_FLAG" val=""/>
</p:tagLst>
</file>

<file path=ppt/tags/tag1335.xml><?xml version="1.0" encoding="utf-8"?>
<p:tagLst xmlns:p="http://schemas.openxmlformats.org/presentationml/2006/main">
  <p:tag name="AS_UNIQUEID" val="8900"/>
  <p:tag name="KSO_WM_BEAUTIFY_FLAG" val=""/>
</p:tagLst>
</file>

<file path=ppt/tags/tag1336.xml><?xml version="1.0" encoding="utf-8"?>
<p:tagLst xmlns:p="http://schemas.openxmlformats.org/presentationml/2006/main">
  <p:tag name="AS_UNIQUEID" val="8901"/>
  <p:tag name="KSO_WM_BEAUTIFY_FLAG" val=""/>
</p:tagLst>
</file>

<file path=ppt/tags/tag1337.xml><?xml version="1.0" encoding="utf-8"?>
<p:tagLst xmlns:p="http://schemas.openxmlformats.org/presentationml/2006/main">
  <p:tag name="AS_UNIQUEID" val="8902"/>
  <p:tag name="KSO_WM_BEAUTIFY_FLAG" val=""/>
</p:tagLst>
</file>

<file path=ppt/tags/tag1338.xml><?xml version="1.0" encoding="utf-8"?>
<p:tagLst xmlns:p="http://schemas.openxmlformats.org/presentationml/2006/main">
  <p:tag name="AS_UNIQUEID" val="8903"/>
  <p:tag name="KSO_WM_BEAUTIFY_FLAG" val=""/>
</p:tagLst>
</file>

<file path=ppt/tags/tag1339.xml><?xml version="1.0" encoding="utf-8"?>
<p:tagLst xmlns:p="http://schemas.openxmlformats.org/presentationml/2006/main">
  <p:tag name="AS_UNIQUEID" val="8904"/>
  <p:tag name="KSO_WM_BEAUTIFY_FLAG" val=""/>
</p:tagLst>
</file>

<file path=ppt/tags/tag134.xml><?xml version="1.0" encoding="utf-8"?>
<p:tagLst xmlns:p="http://schemas.openxmlformats.org/presentationml/2006/main">
  <p:tag name="AS_UNIQUEID" val="9066"/>
</p:tagLst>
</file>

<file path=ppt/tags/tag1340.xml><?xml version="1.0" encoding="utf-8"?>
<p:tagLst xmlns:p="http://schemas.openxmlformats.org/presentationml/2006/main">
  <p:tag name="AS_UNIQUEID" val="8905"/>
</p:tagLst>
</file>

<file path=ppt/tags/tag1341.xml><?xml version="1.0" encoding="utf-8"?>
<p:tagLst xmlns:p="http://schemas.openxmlformats.org/presentationml/2006/main">
  <p:tag name="AS_UNIQUEID" val="8906"/>
  <p:tag name="KSO_WM_BEAUTIFY_FLAG" val=""/>
</p:tagLst>
</file>

<file path=ppt/tags/tag1342.xml><?xml version="1.0" encoding="utf-8"?>
<p:tagLst xmlns:p="http://schemas.openxmlformats.org/presentationml/2006/main">
  <p:tag name="AS_UNIQUEID" val="8882"/>
</p:tagLst>
</file>

<file path=ppt/tags/tag1343.xml><?xml version="1.0" encoding="utf-8"?>
<p:tagLst xmlns:p="http://schemas.openxmlformats.org/presentationml/2006/main">
  <p:tag name="AS_UNIQUEID" val="8883"/>
</p:tagLst>
</file>

<file path=ppt/tags/tag1344.xml><?xml version="1.0" encoding="utf-8"?>
<p:tagLst xmlns:p="http://schemas.openxmlformats.org/presentationml/2006/main">
  <p:tag name="AS_UNIQUEID" val="8884"/>
</p:tagLst>
</file>

<file path=ppt/tags/tag1345.xml><?xml version="1.0" encoding="utf-8"?>
<p:tagLst xmlns:p="http://schemas.openxmlformats.org/presentationml/2006/main">
  <p:tag name="AS_UNIQUEID" val="307"/>
</p:tagLst>
</file>

<file path=ppt/tags/tag1346.xml><?xml version="1.0" encoding="utf-8"?>
<p:tagLst xmlns:p="http://schemas.openxmlformats.org/presentationml/2006/main">
  <p:tag name="AS_UNIQUEID" val="308"/>
</p:tagLst>
</file>

<file path=ppt/tags/tag1347.xml><?xml version="1.0" encoding="utf-8"?>
<p:tagLst xmlns:p="http://schemas.openxmlformats.org/presentationml/2006/main">
  <p:tag name="AS_UNIQUEID" val="309"/>
  <p:tag name="KSO_WM_BEAUTIFY_FLAG" val=""/>
</p:tagLst>
</file>

<file path=ppt/tags/tag1348.xml><?xml version="1.0" encoding="utf-8"?>
<p:tagLst xmlns:p="http://schemas.openxmlformats.org/presentationml/2006/main">
  <p:tag name="AS_UNIQUEID" val="310"/>
  <p:tag name="KSO_WM_BEAUTIFY_FLAG" val=""/>
</p:tagLst>
</file>

<file path=ppt/tags/tag1349.xml><?xml version="1.0" encoding="utf-8"?>
<p:tagLst xmlns:p="http://schemas.openxmlformats.org/presentationml/2006/main">
  <p:tag name="AS_UNIQUEID" val="311"/>
</p:tagLst>
</file>

<file path=ppt/tags/tag135.xml><?xml version="1.0" encoding="utf-8"?>
<p:tagLst xmlns:p="http://schemas.openxmlformats.org/presentationml/2006/main">
  <p:tag name="AS_UNIQUEID" val="9067"/>
</p:tagLst>
</file>

<file path=ppt/tags/tag1350.xml><?xml version="1.0" encoding="utf-8"?>
<p:tagLst xmlns:p="http://schemas.openxmlformats.org/presentationml/2006/main">
  <p:tag name="AS_UNIQUEID" val="312"/>
</p:tagLst>
</file>

<file path=ppt/tags/tag1351.xml><?xml version="1.0" encoding="utf-8"?>
<p:tagLst xmlns:p="http://schemas.openxmlformats.org/presentationml/2006/main">
  <p:tag name="AS_UNIQUEID" val="313"/>
  <p:tag name="KSO_WM_BEAUTIFY_FLAG" val=""/>
</p:tagLst>
</file>

<file path=ppt/tags/tag1352.xml><?xml version="1.0" encoding="utf-8"?>
<p:tagLst xmlns:p="http://schemas.openxmlformats.org/presentationml/2006/main">
  <p:tag name="AS_UNIQUEID" val="314"/>
  <p:tag name="KSO_WM_BEAUTIFY_FLAG" val=""/>
</p:tagLst>
</file>

<file path=ppt/tags/tag1353.xml><?xml version="1.0" encoding="utf-8"?>
<p:tagLst xmlns:p="http://schemas.openxmlformats.org/presentationml/2006/main">
  <p:tag name="AS_UNIQUEID" val="315"/>
</p:tagLst>
</file>

<file path=ppt/tags/tag1354.xml><?xml version="1.0" encoding="utf-8"?>
<p:tagLst xmlns:p="http://schemas.openxmlformats.org/presentationml/2006/main">
  <p:tag name="AS_UNIQUEID" val="316"/>
</p:tagLst>
</file>

<file path=ppt/tags/tag1355.xml><?xml version="1.0" encoding="utf-8"?>
<p:tagLst xmlns:p="http://schemas.openxmlformats.org/presentationml/2006/main">
  <p:tag name="AS_UNIQUEID" val="317"/>
  <p:tag name="KSO_WM_BEAUTIFY_FLAG" val=""/>
</p:tagLst>
</file>

<file path=ppt/tags/tag1356.xml><?xml version="1.0" encoding="utf-8"?>
<p:tagLst xmlns:p="http://schemas.openxmlformats.org/presentationml/2006/main">
  <p:tag name="AS_UNIQUEID" val="318"/>
  <p:tag name="KSO_WM_BEAUTIFY_FLAG" val=""/>
</p:tagLst>
</file>

<file path=ppt/tags/tag1357.xml><?xml version="1.0" encoding="utf-8"?>
<p:tagLst xmlns:p="http://schemas.openxmlformats.org/presentationml/2006/main">
  <p:tag name="AS_UNIQUEID" val="319"/>
</p:tagLst>
</file>

<file path=ppt/tags/tag1358.xml><?xml version="1.0" encoding="utf-8"?>
<p:tagLst xmlns:p="http://schemas.openxmlformats.org/presentationml/2006/main">
  <p:tag name="AS_UNIQUEID" val="320"/>
</p:tagLst>
</file>

<file path=ppt/tags/tag1359.xml><?xml version="1.0" encoding="utf-8"?>
<p:tagLst xmlns:p="http://schemas.openxmlformats.org/presentationml/2006/main">
  <p:tag name="AS_UNIQUEID" val="321"/>
  <p:tag name="KSO_WM_BEAUTIFY_FLAG" val=""/>
</p:tagLst>
</file>

<file path=ppt/tags/tag136.xml><?xml version="1.0" encoding="utf-8"?>
<p:tagLst xmlns:p="http://schemas.openxmlformats.org/presentationml/2006/main">
  <p:tag name="AS_UNIQUEID" val="9068"/>
</p:tagLst>
</file>

<file path=ppt/tags/tag1360.xml><?xml version="1.0" encoding="utf-8"?>
<p:tagLst xmlns:p="http://schemas.openxmlformats.org/presentationml/2006/main">
  <p:tag name="AS_UNIQUEID" val="322"/>
  <p:tag name="KSO_WM_BEAUTIFY_FLAG" val=""/>
</p:tagLst>
</file>

<file path=ppt/tags/tag1361.xml><?xml version="1.0" encoding="utf-8"?>
<p:tagLst xmlns:p="http://schemas.openxmlformats.org/presentationml/2006/main">
  <p:tag name="AS_UNIQUEID" val="323"/>
</p:tagLst>
</file>

<file path=ppt/tags/tag1362.xml><?xml version="1.0" encoding="utf-8"?>
<p:tagLst xmlns:p="http://schemas.openxmlformats.org/presentationml/2006/main">
  <p:tag name="AS_UNIQUEID" val="324"/>
</p:tagLst>
</file>

<file path=ppt/tags/tag1363.xml><?xml version="1.0" encoding="utf-8"?>
<p:tagLst xmlns:p="http://schemas.openxmlformats.org/presentationml/2006/main">
  <p:tag name="AS_UNIQUEID" val="325"/>
</p:tagLst>
</file>

<file path=ppt/tags/tag1364.xml><?xml version="1.0" encoding="utf-8"?>
<p:tagLst xmlns:p="http://schemas.openxmlformats.org/presentationml/2006/main">
  <p:tag name="AS_UNIQUEID" val="326"/>
  <p:tag name="KSO_WM_BEAUTIFY_FLAG" val=""/>
</p:tagLst>
</file>

<file path=ppt/tags/tag1365.xml><?xml version="1.0" encoding="utf-8"?>
<p:tagLst xmlns:p="http://schemas.openxmlformats.org/presentationml/2006/main">
  <p:tag name="AS_UNIQUEID" val="327"/>
  <p:tag name="KSO_WM_BEAUTIFY_FLAG" val=""/>
</p:tagLst>
</file>

<file path=ppt/tags/tag1366.xml><?xml version="1.0" encoding="utf-8"?>
<p:tagLst xmlns:p="http://schemas.openxmlformats.org/presentationml/2006/main">
  <p:tag name="AS_UNIQUEID" val="328"/>
</p:tagLst>
</file>

<file path=ppt/tags/tag1367.xml><?xml version="1.0" encoding="utf-8"?>
<p:tagLst xmlns:p="http://schemas.openxmlformats.org/presentationml/2006/main">
  <p:tag name="AS_UNIQUEID" val="329"/>
  <p:tag name="KSO_WM_BEAUTIFY_FLAG" val=""/>
</p:tagLst>
</file>

<file path=ppt/tags/tag1368.xml><?xml version="1.0" encoding="utf-8"?>
<p:tagLst xmlns:p="http://schemas.openxmlformats.org/presentationml/2006/main">
  <p:tag name="AS_UNIQUEID" val="330"/>
  <p:tag name="KSO_WM_BEAUTIFY_FLAG" val=""/>
</p:tagLst>
</file>

<file path=ppt/tags/tag1369.xml><?xml version="1.0" encoding="utf-8"?>
<p:tagLst xmlns:p="http://schemas.openxmlformats.org/presentationml/2006/main">
  <p:tag name="AS_UNIQUEID" val="331"/>
</p:tagLst>
</file>

<file path=ppt/tags/tag137.xml><?xml version="1.0" encoding="utf-8"?>
<p:tagLst xmlns:p="http://schemas.openxmlformats.org/presentationml/2006/main">
  <p:tag name="AS_UNIQUEID" val="9069"/>
</p:tagLst>
</file>

<file path=ppt/tags/tag1370.xml><?xml version="1.0" encoding="utf-8"?>
<p:tagLst xmlns:p="http://schemas.openxmlformats.org/presentationml/2006/main">
  <p:tag name="AS_UNIQUEID" val="332"/>
</p:tagLst>
</file>

<file path=ppt/tags/tag1371.xml><?xml version="1.0" encoding="utf-8"?>
<p:tagLst xmlns:p="http://schemas.openxmlformats.org/presentationml/2006/main">
  <p:tag name="AS_UNIQUEID" val="333"/>
  <p:tag name="KSO_WM_BEAUTIFY_FLAG" val=""/>
</p:tagLst>
</file>

<file path=ppt/tags/tag1372.xml><?xml version="1.0" encoding="utf-8"?>
<p:tagLst xmlns:p="http://schemas.openxmlformats.org/presentationml/2006/main">
  <p:tag name="AS_UNIQUEID" val="334"/>
  <p:tag name="KSO_WM_BEAUTIFY_FLAG" val=""/>
</p:tagLst>
</file>

<file path=ppt/tags/tag1373.xml><?xml version="1.0" encoding="utf-8"?>
<p:tagLst xmlns:p="http://schemas.openxmlformats.org/presentationml/2006/main">
  <p:tag name="AS_UNIQUEID" val="335"/>
  <p:tag name="KSO_WM_BEAUTIFY_FLAG" val=""/>
</p:tagLst>
</file>

<file path=ppt/tags/tag1374.xml><?xml version="1.0" encoding="utf-8"?>
<p:tagLst xmlns:p="http://schemas.openxmlformats.org/presentationml/2006/main">
  <p:tag name="AS_UNIQUEID" val="336"/>
  <p:tag name="KSO_WM_BEAUTIFY_FLAG" val=""/>
</p:tagLst>
</file>

<file path=ppt/tags/tag1375.xml><?xml version="1.0" encoding="utf-8"?>
<p:tagLst xmlns:p="http://schemas.openxmlformats.org/presentationml/2006/main">
  <p:tag name="AS_UNIQUEID" val="337"/>
</p:tagLst>
</file>

<file path=ppt/tags/tag1376.xml><?xml version="1.0" encoding="utf-8"?>
<p:tagLst xmlns:p="http://schemas.openxmlformats.org/presentationml/2006/main">
  <p:tag name="AS_UNIQUEID" val="338"/>
</p:tagLst>
</file>

<file path=ppt/tags/tag1377.xml><?xml version="1.0" encoding="utf-8"?>
<p:tagLst xmlns:p="http://schemas.openxmlformats.org/presentationml/2006/main">
  <p:tag name="AS_UNIQUEID" val="339"/>
  <p:tag name="KSO_WM_BEAUTIFY_FLAG" val=""/>
</p:tagLst>
</file>

<file path=ppt/tags/tag1378.xml><?xml version="1.0" encoding="utf-8"?>
<p:tagLst xmlns:p="http://schemas.openxmlformats.org/presentationml/2006/main">
  <p:tag name="AS_UNIQUEID" val="340"/>
  <p:tag name="KSO_WM_BEAUTIFY_FLAG" val=""/>
</p:tagLst>
</file>

<file path=ppt/tags/tag1379.xml><?xml version="1.0" encoding="utf-8"?>
<p:tagLst xmlns:p="http://schemas.openxmlformats.org/presentationml/2006/main">
  <p:tag name="AS_UNIQUEID" val="341"/>
</p:tagLst>
</file>

<file path=ppt/tags/tag138.xml><?xml version="1.0" encoding="utf-8"?>
<p:tagLst xmlns:p="http://schemas.openxmlformats.org/presentationml/2006/main">
  <p:tag name="AS_UNIQUEID" val="9070"/>
</p:tagLst>
</file>

<file path=ppt/tags/tag1380.xml><?xml version="1.0" encoding="utf-8"?>
<p:tagLst xmlns:p="http://schemas.openxmlformats.org/presentationml/2006/main">
  <p:tag name="AS_UNIQUEID" val="342"/>
  <p:tag name="KSO_WM_BEAUTIFY_FLAG" val=""/>
</p:tagLst>
</file>

<file path=ppt/tags/tag1381.xml><?xml version="1.0" encoding="utf-8"?>
<p:tagLst xmlns:p="http://schemas.openxmlformats.org/presentationml/2006/main">
  <p:tag name="AS_UNIQUEID" val="343"/>
  <p:tag name="KSO_WM_BEAUTIFY_FLAG" val=""/>
</p:tagLst>
</file>

<file path=ppt/tags/tag1382.xml><?xml version="1.0" encoding="utf-8"?>
<p:tagLst xmlns:p="http://schemas.openxmlformats.org/presentationml/2006/main">
  <p:tag name="AS_UNIQUEID" val="344"/>
</p:tagLst>
</file>

<file path=ppt/tags/tag1383.xml><?xml version="1.0" encoding="utf-8"?>
<p:tagLst xmlns:p="http://schemas.openxmlformats.org/presentationml/2006/main">
  <p:tag name="AS_UNIQUEID" val="347"/>
</p:tagLst>
</file>

<file path=ppt/tags/tag1384.xml><?xml version="1.0" encoding="utf-8"?>
<p:tagLst xmlns:p="http://schemas.openxmlformats.org/presentationml/2006/main">
  <p:tag name="AS_UNIQUEID" val="348"/>
</p:tagLst>
</file>

<file path=ppt/tags/tag1385.xml><?xml version="1.0" encoding="utf-8"?>
<p:tagLst xmlns:p="http://schemas.openxmlformats.org/presentationml/2006/main">
  <p:tag name="AS_UNIQUEID" val="349"/>
  <p:tag name="KSO_WM_BEAUTIFY_FLAG" val=""/>
</p:tagLst>
</file>

<file path=ppt/tags/tag1386.xml><?xml version="1.0" encoding="utf-8"?>
<p:tagLst xmlns:p="http://schemas.openxmlformats.org/presentationml/2006/main">
  <p:tag name="AS_UNIQUEID" val="350"/>
  <p:tag name="KSO_WM_BEAUTIFY_FLAG" val=""/>
</p:tagLst>
</file>

<file path=ppt/tags/tag1387.xml><?xml version="1.0" encoding="utf-8"?>
<p:tagLst xmlns:p="http://schemas.openxmlformats.org/presentationml/2006/main">
  <p:tag name="AS_UNIQUEID" val="351"/>
  <p:tag name="KSO_WM_BEAUTIFY_FLAG" val=""/>
</p:tagLst>
</file>

<file path=ppt/tags/tag1388.xml><?xml version="1.0" encoding="utf-8"?>
<p:tagLst xmlns:p="http://schemas.openxmlformats.org/presentationml/2006/main">
  <p:tag name="AS_UNIQUEID" val="352"/>
  <p:tag name="KSO_WM_BEAUTIFY_FLAG" val=""/>
</p:tagLst>
</file>

<file path=ppt/tags/tag1389.xml><?xml version="1.0" encoding="utf-8"?>
<p:tagLst xmlns:p="http://schemas.openxmlformats.org/presentationml/2006/main">
  <p:tag name="AS_UNIQUEID" val="353"/>
</p:tagLst>
</file>

<file path=ppt/tags/tag139.xml><?xml version="1.0" encoding="utf-8"?>
<p:tagLst xmlns:p="http://schemas.openxmlformats.org/presentationml/2006/main">
  <p:tag name="AS_UNIQUEID" val="9071"/>
</p:tagLst>
</file>

<file path=ppt/tags/tag1390.xml><?xml version="1.0" encoding="utf-8"?>
<p:tagLst xmlns:p="http://schemas.openxmlformats.org/presentationml/2006/main">
  <p:tag name="AS_UNIQUEID" val="354"/>
</p:tagLst>
</file>

<file path=ppt/tags/tag1391.xml><?xml version="1.0" encoding="utf-8"?>
<p:tagLst xmlns:p="http://schemas.openxmlformats.org/presentationml/2006/main">
  <p:tag name="AS_UNIQUEID" val="355"/>
  <p:tag name="KSO_WM_BEAUTIFY_FLAG" val=""/>
</p:tagLst>
</file>

<file path=ppt/tags/tag1392.xml><?xml version="1.0" encoding="utf-8"?>
<p:tagLst xmlns:p="http://schemas.openxmlformats.org/presentationml/2006/main">
  <p:tag name="AS_UNIQUEID" val="356"/>
  <p:tag name="KSO_WM_BEAUTIFY_FLAG" val=""/>
</p:tagLst>
</file>

<file path=ppt/tags/tag1393.xml><?xml version="1.0" encoding="utf-8"?>
<p:tagLst xmlns:p="http://schemas.openxmlformats.org/presentationml/2006/main">
  <p:tag name="AS_UNIQUEID" val="357"/>
  <p:tag name="KSO_WM_BEAUTIFY_FLAG" val=""/>
</p:tagLst>
</file>

<file path=ppt/tags/tag1394.xml><?xml version="1.0" encoding="utf-8"?>
<p:tagLst xmlns:p="http://schemas.openxmlformats.org/presentationml/2006/main">
  <p:tag name="AS_UNIQUEID" val="358"/>
  <p:tag name="KSO_WM_BEAUTIFY_FLAG" val=""/>
</p:tagLst>
</file>

<file path=ppt/tags/tag1395.xml><?xml version="1.0" encoding="utf-8"?>
<p:tagLst xmlns:p="http://schemas.openxmlformats.org/presentationml/2006/main">
  <p:tag name="AS_UNIQUEID" val="6737"/>
</p:tagLst>
</file>

<file path=ppt/tags/tag1396.xml><?xml version="1.0" encoding="utf-8"?>
<p:tagLst xmlns:p="http://schemas.openxmlformats.org/presentationml/2006/main">
  <p:tag name="AS_UNIQUEID" val="6738"/>
</p:tagLst>
</file>

<file path=ppt/tags/tag1397.xml><?xml version="1.0" encoding="utf-8"?>
<p:tagLst xmlns:p="http://schemas.openxmlformats.org/presentationml/2006/main">
  <p:tag name="AS_UNIQUEID" val="6739"/>
</p:tagLst>
</file>

<file path=ppt/tags/tag1398.xml><?xml version="1.0" encoding="utf-8"?>
<p:tagLst xmlns:p="http://schemas.openxmlformats.org/presentationml/2006/main">
  <p:tag name="AS_UNIQUEID" val="3119"/>
  <p:tag name="KSO_WM_BEAUTIFY_FLAG" val=""/>
</p:tagLst>
</file>

<file path=ppt/tags/tag1399.xml><?xml version="1.0" encoding="utf-8"?>
<p:tagLst xmlns:p="http://schemas.openxmlformats.org/presentationml/2006/main">
  <p:tag name="AS_UNIQUEID" val="3120"/>
</p:tagLst>
</file>

<file path=ppt/tags/tag14.xml><?xml version="1.0" encoding="utf-8"?>
<p:tagLst xmlns:p="http://schemas.openxmlformats.org/presentationml/2006/main">
  <p:tag name="AS_UNIQUEID" val="8932"/>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140.xml><?xml version="1.0" encoding="utf-8"?>
<p:tagLst xmlns:p="http://schemas.openxmlformats.org/presentationml/2006/main">
  <p:tag name="AS_UNIQUEID" val="9073"/>
</p:tagLst>
</file>

<file path=ppt/tags/tag1400.xml><?xml version="1.0" encoding="utf-8"?>
<p:tagLst xmlns:p="http://schemas.openxmlformats.org/presentationml/2006/main">
  <p:tag name="AS_UNIQUEID" val="3121"/>
  <p:tag name="KSO_WM_BEAUTIFY_FLAG" val=""/>
</p:tagLst>
</file>

<file path=ppt/tags/tag1401.xml><?xml version="1.0" encoding="utf-8"?>
<p:tagLst xmlns:p="http://schemas.openxmlformats.org/presentationml/2006/main">
  <p:tag name="AS_UNIQUEID" val="3122"/>
  <p:tag name="KSO_WM_BEAUTIFY_FLAG" val=""/>
</p:tagLst>
</file>

<file path=ppt/tags/tag1402.xml><?xml version="1.0" encoding="utf-8"?>
<p:tagLst xmlns:p="http://schemas.openxmlformats.org/presentationml/2006/main">
  <p:tag name="AS_UNIQUEID" val="3123"/>
  <p:tag name="KSO_WM_BEAUTIFY_FLAG" val=""/>
</p:tagLst>
</file>

<file path=ppt/tags/tag1403.xml><?xml version="1.0" encoding="utf-8"?>
<p:tagLst xmlns:p="http://schemas.openxmlformats.org/presentationml/2006/main">
  <p:tag name="AS_UNIQUEID" val="6884"/>
</p:tagLst>
</file>

<file path=ppt/tags/tag1404.xml><?xml version="1.0" encoding="utf-8"?>
<p:tagLst xmlns:p="http://schemas.openxmlformats.org/presentationml/2006/main">
  <p:tag name="AS_UNIQUEID" val="8685"/>
</p:tagLst>
</file>

<file path=ppt/tags/tag1405.xml><?xml version="1.0" encoding="utf-8"?>
<p:tagLst xmlns:p="http://schemas.openxmlformats.org/presentationml/2006/main">
  <p:tag name="AS_UNIQUEID" val="4678"/>
</p:tagLst>
</file>

<file path=ppt/tags/tag1406.xml><?xml version="1.0" encoding="utf-8"?>
<p:tagLst xmlns:p="http://schemas.openxmlformats.org/presentationml/2006/main">
  <p:tag name="AS_UNIQUEID" val="6031"/>
</p:tagLst>
</file>

<file path=ppt/tags/tag1407.xml><?xml version="1.0" encoding="utf-8"?>
<p:tagLst xmlns:p="http://schemas.openxmlformats.org/presentationml/2006/main">
  <p:tag name="AS_UNIQUEID" val="8656"/>
</p:tagLst>
</file>

<file path=ppt/tags/tag1408.xml><?xml version="1.0" encoding="utf-8"?>
<p:tagLst xmlns:p="http://schemas.openxmlformats.org/presentationml/2006/main">
  <p:tag name="AS_UNIQUEID" val="8657"/>
</p:tagLst>
</file>

<file path=ppt/tags/tag1409.xml><?xml version="1.0" encoding="utf-8"?>
<p:tagLst xmlns:p="http://schemas.openxmlformats.org/presentationml/2006/main">
  <p:tag name="AS_UNIQUEID" val="8658"/>
</p:tagLst>
</file>

<file path=ppt/tags/tag141.xml><?xml version="1.0" encoding="utf-8"?>
<p:tagLst xmlns:p="http://schemas.openxmlformats.org/presentationml/2006/main">
  <p:tag name="AS_UNIQUEID" val="9074"/>
</p:tagLst>
</file>

<file path=ppt/tags/tag1410.xml><?xml version="1.0" encoding="utf-8"?>
<p:tagLst xmlns:p="http://schemas.openxmlformats.org/presentationml/2006/main">
  <p:tag name="AS_UNIQUEID" val="4680"/>
</p:tagLst>
</file>

<file path=ppt/tags/tag1411.xml><?xml version="1.0" encoding="utf-8"?>
<p:tagLst xmlns:p="http://schemas.openxmlformats.org/presentationml/2006/main">
  <p:tag name="AS_UNIQUEID" val="3080"/>
  <p:tag name="KSO_WM_BEAUTIFY_FLAG" val=""/>
</p:tagLst>
</file>

<file path=ppt/tags/tag1412.xml><?xml version="1.0" encoding="utf-8"?>
<p:tagLst xmlns:p="http://schemas.openxmlformats.org/presentationml/2006/main">
  <p:tag name="AS_UNIQUEID" val="4681"/>
</p:tagLst>
</file>

<file path=ppt/tags/tag1413.xml><?xml version="1.0" encoding="utf-8"?>
<p:tagLst xmlns:p="http://schemas.openxmlformats.org/presentationml/2006/main">
  <p:tag name="AS_UNIQUEID" val="3081"/>
  <p:tag name="KSO_WM_BEAUTIFY_FLAG" val=""/>
</p:tagLst>
</file>

<file path=ppt/tags/tag1414.xml><?xml version="1.0" encoding="utf-8"?>
<p:tagLst xmlns:p="http://schemas.openxmlformats.org/presentationml/2006/main">
  <p:tag name="AS_UNIQUEID" val="3083"/>
  <p:tag name="KSO_WM_BEAUTIFY_FLAG" val=""/>
</p:tagLst>
</file>

<file path=ppt/tags/tag1415.xml><?xml version="1.0" encoding="utf-8"?>
<p:tagLst xmlns:p="http://schemas.openxmlformats.org/presentationml/2006/main">
  <p:tag name="AS_UNIQUEID" val="4682"/>
</p:tagLst>
</file>

<file path=ppt/tags/tag1416.xml><?xml version="1.0" encoding="utf-8"?>
<p:tagLst xmlns:p="http://schemas.openxmlformats.org/presentationml/2006/main">
  <p:tag name="AS_UNIQUEID" val="3084"/>
  <p:tag name="KSO_WM_BEAUTIFY_FLAG" val=""/>
</p:tagLst>
</file>

<file path=ppt/tags/tag1417.xml><?xml version="1.0" encoding="utf-8"?>
<p:tagLst xmlns:p="http://schemas.openxmlformats.org/presentationml/2006/main">
  <p:tag name="AS_UNIQUEID" val="3085"/>
  <p:tag name="KSO_WM_BEAUTIFY_FLAG" val=""/>
</p:tagLst>
</file>

<file path=ppt/tags/tag1418.xml><?xml version="1.0" encoding="utf-8"?>
<p:tagLst xmlns:p="http://schemas.openxmlformats.org/presentationml/2006/main">
  <p:tag name="AS_UNIQUEID" val="8666"/>
</p:tagLst>
</file>

<file path=ppt/tags/tag1419.xml><?xml version="1.0" encoding="utf-8"?>
<p:tagLst xmlns:p="http://schemas.openxmlformats.org/presentationml/2006/main">
  <p:tag name="AS_UNIQUEID" val="6884"/>
</p:tagLst>
</file>

<file path=ppt/tags/tag142.xml><?xml version="1.0" encoding="utf-8"?>
<p:tagLst xmlns:p="http://schemas.openxmlformats.org/presentationml/2006/main">
  <p:tag name="AS_UNIQUEID" val="9075"/>
</p:tagLst>
</file>

<file path=ppt/tags/tag1420.xml><?xml version="1.0" encoding="utf-8"?>
<p:tagLst xmlns:p="http://schemas.openxmlformats.org/presentationml/2006/main">
  <p:tag name="AS_UNIQUEID" val="4675"/>
</p:tagLst>
</file>

<file path=ppt/tags/tag1421.xml><?xml version="1.0" encoding="utf-8"?>
<p:tagLst xmlns:p="http://schemas.openxmlformats.org/presentationml/2006/main">
  <p:tag name="AS_UNIQUEID" val="9665"/>
</p:tagLst>
</file>

<file path=ppt/tags/tag1422.xml><?xml version="1.0" encoding="utf-8"?>
<p:tagLst xmlns:p="http://schemas.openxmlformats.org/presentationml/2006/main">
  <p:tag name="AS_UNIQUEID" val="9666"/>
</p:tagLst>
</file>

<file path=ppt/tags/tag1423.xml><?xml version="1.0" encoding="utf-8"?>
<p:tagLst xmlns:p="http://schemas.openxmlformats.org/presentationml/2006/main">
  <p:tag name="AS_UNIQUEID" val="9667"/>
</p:tagLst>
</file>

<file path=ppt/tags/tag1424.xml><?xml version="1.0" encoding="utf-8"?>
<p:tagLst xmlns:p="http://schemas.openxmlformats.org/presentationml/2006/main">
  <p:tag name="AS_UNIQUEID" val="9668"/>
</p:tagLst>
</file>

<file path=ppt/tags/tag1425.xml><?xml version="1.0" encoding="utf-8"?>
<p:tagLst xmlns:p="http://schemas.openxmlformats.org/presentationml/2006/main">
  <p:tag name="AS_UNIQUEID" val="9669"/>
</p:tagLst>
</file>

<file path=ppt/tags/tag1426.xml><?xml version="1.0" encoding="utf-8"?>
<p:tagLst xmlns:p="http://schemas.openxmlformats.org/presentationml/2006/main">
  <p:tag name="AS_UNIQUEID" val="9670"/>
</p:tagLst>
</file>

<file path=ppt/tags/tag1427.xml><?xml version="1.0" encoding="utf-8"?>
<p:tagLst xmlns:p="http://schemas.openxmlformats.org/presentationml/2006/main">
  <p:tag name="AS_UNIQUEID" val="9671"/>
</p:tagLst>
</file>

<file path=ppt/tags/tag1428.xml><?xml version="1.0" encoding="utf-8"?>
<p:tagLst xmlns:p="http://schemas.openxmlformats.org/presentationml/2006/main">
  <p:tag name="AS_UNIQUEID" val="9672"/>
</p:tagLst>
</file>

<file path=ppt/tags/tag1429.xml><?xml version="1.0" encoding="utf-8"?>
<p:tagLst xmlns:p="http://schemas.openxmlformats.org/presentationml/2006/main">
  <p:tag name="AS_UNIQUEID" val="9673"/>
</p:tagLst>
</file>

<file path=ppt/tags/tag143.xml><?xml version="1.0" encoding="utf-8"?>
<p:tagLst xmlns:p="http://schemas.openxmlformats.org/presentationml/2006/main">
  <p:tag name="AS_UNIQUEID" val="9076"/>
</p:tagLst>
</file>

<file path=ppt/tags/tag1430.xml><?xml version="1.0" encoding="utf-8"?>
<p:tagLst xmlns:p="http://schemas.openxmlformats.org/presentationml/2006/main">
  <p:tag name="AS_UNIQUEID" val="9674"/>
</p:tagLst>
</file>

<file path=ppt/tags/tag1431.xml><?xml version="1.0" encoding="utf-8"?>
<p:tagLst xmlns:p="http://schemas.openxmlformats.org/presentationml/2006/main">
  <p:tag name="AS_UNIQUEID" val="9675"/>
</p:tagLst>
</file>

<file path=ppt/tags/tag1432.xml><?xml version="1.0" encoding="utf-8"?>
<p:tagLst xmlns:p="http://schemas.openxmlformats.org/presentationml/2006/main">
  <p:tag name="AS_UNIQUEID" val="9676"/>
</p:tagLst>
</file>

<file path=ppt/tags/tag1433.xml><?xml version="1.0" encoding="utf-8"?>
<p:tagLst xmlns:p="http://schemas.openxmlformats.org/presentationml/2006/main">
  <p:tag name="AS_UNIQUEID" val="9677"/>
</p:tagLst>
</file>

<file path=ppt/tags/tag1434.xml><?xml version="1.0" encoding="utf-8"?>
<p:tagLst xmlns:p="http://schemas.openxmlformats.org/presentationml/2006/main">
  <p:tag name="AS_UNIQUEID" val="9793"/>
</p:tagLst>
</file>

<file path=ppt/tags/tag1435.xml><?xml version="1.0" encoding="utf-8"?>
<p:tagLst xmlns:p="http://schemas.openxmlformats.org/presentationml/2006/main">
  <p:tag name="AS_UNIQUEID" val="8656"/>
</p:tagLst>
</file>

<file path=ppt/tags/tag1436.xml><?xml version="1.0" encoding="utf-8"?>
<p:tagLst xmlns:p="http://schemas.openxmlformats.org/presentationml/2006/main">
  <p:tag name="AS_UNIQUEID" val="8657"/>
</p:tagLst>
</file>

<file path=ppt/tags/tag1437.xml><?xml version="1.0" encoding="utf-8"?>
<p:tagLst xmlns:p="http://schemas.openxmlformats.org/presentationml/2006/main">
  <p:tag name="AS_UNIQUEID" val="8658"/>
</p:tagLst>
</file>

<file path=ppt/tags/tag1438.xml><?xml version="1.0" encoding="utf-8"?>
<p:tagLst xmlns:p="http://schemas.openxmlformats.org/presentationml/2006/main">
  <p:tag name="AS_UNIQUEID" val="9258"/>
</p:tagLst>
</file>

<file path=ppt/tags/tag1439.xml><?xml version="1.0" encoding="utf-8"?>
<p:tagLst xmlns:p="http://schemas.openxmlformats.org/presentationml/2006/main">
  <p:tag name="AS_UNIQUEID" val="9259"/>
</p:tagLst>
</file>

<file path=ppt/tags/tag144.xml><?xml version="1.0" encoding="utf-8"?>
<p:tagLst xmlns:p="http://schemas.openxmlformats.org/presentationml/2006/main">
  <p:tag name="AS_UNIQUEID" val="9077"/>
</p:tagLst>
</file>

<file path=ppt/tags/tag1440.xml><?xml version="1.0" encoding="utf-8"?>
<p:tagLst xmlns:p="http://schemas.openxmlformats.org/presentationml/2006/main">
  <p:tag name="AS_UNIQUEID" val="9260"/>
</p:tagLst>
</file>

<file path=ppt/tags/tag1441.xml><?xml version="1.0" encoding="utf-8"?>
<p:tagLst xmlns:p="http://schemas.openxmlformats.org/presentationml/2006/main">
  <p:tag name="AS_UNIQUEID" val="9261"/>
</p:tagLst>
</file>

<file path=ppt/tags/tag1442.xml><?xml version="1.0" encoding="utf-8"?>
<p:tagLst xmlns:p="http://schemas.openxmlformats.org/presentationml/2006/main">
  <p:tag name="AS_UNIQUEID" val="9262"/>
</p:tagLst>
</file>

<file path=ppt/tags/tag1443.xml><?xml version="1.0" encoding="utf-8"?>
<p:tagLst xmlns:p="http://schemas.openxmlformats.org/presentationml/2006/main">
  <p:tag name="AS_UNIQUEID" val="9263"/>
</p:tagLst>
</file>

<file path=ppt/tags/tag1444.xml><?xml version="1.0" encoding="utf-8"?>
<p:tagLst xmlns:p="http://schemas.openxmlformats.org/presentationml/2006/main">
  <p:tag name="AS_UNIQUEID" val="9265"/>
</p:tagLst>
</file>

<file path=ppt/tags/tag1445.xml><?xml version="1.0" encoding="utf-8"?>
<p:tagLst xmlns:p="http://schemas.openxmlformats.org/presentationml/2006/main">
  <p:tag name="AS_UNIQUEID" val="9266"/>
</p:tagLst>
</file>

<file path=ppt/tags/tag1446.xml><?xml version="1.0" encoding="utf-8"?>
<p:tagLst xmlns:p="http://schemas.openxmlformats.org/presentationml/2006/main">
  <p:tag name="AS_UNIQUEID" val="9267"/>
</p:tagLst>
</file>

<file path=ppt/tags/tag1447.xml><?xml version="1.0" encoding="utf-8"?>
<p:tagLst xmlns:p="http://schemas.openxmlformats.org/presentationml/2006/main">
  <p:tag name="AS_UNIQUEID" val="9268"/>
</p:tagLst>
</file>

<file path=ppt/tags/tag1448.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3&quot;:[4563109,4670867,20209618,20209619,4364918,20104438,20481693,20174685,4634995,20184176,4721715,4712219,20174682,20025431,4364950,4650229,19965469,20174681,19951219,20184172,4721902,4685212,4705195,20184167,19965474,20482073,4721717,20469019,20242013,4721718,20174677,4364911,20025430],&quot;29&quot;:[20405940,20458314,20742495,20740302,20426293,20733083,20736169,20740259]}"/>
</p:tagLst>
</file>

<file path=ppt/tags/tag145.xml><?xml version="1.0" encoding="utf-8"?>
<p:tagLst xmlns:p="http://schemas.openxmlformats.org/presentationml/2006/main">
  <p:tag name="AS_UNIQUEID" val="9078"/>
</p:tagLst>
</file>

<file path=ppt/tags/tag146.xml><?xml version="1.0" encoding="utf-8"?>
<p:tagLst xmlns:p="http://schemas.openxmlformats.org/presentationml/2006/main">
  <p:tag name="AS_UNIQUEID" val="9080"/>
</p:tagLst>
</file>

<file path=ppt/tags/tag147.xml><?xml version="1.0" encoding="utf-8"?>
<p:tagLst xmlns:p="http://schemas.openxmlformats.org/presentationml/2006/main">
  <p:tag name="AS_UNIQUEID" val="9081"/>
</p:tagLst>
</file>

<file path=ppt/tags/tag148.xml><?xml version="1.0" encoding="utf-8"?>
<p:tagLst xmlns:p="http://schemas.openxmlformats.org/presentationml/2006/main">
  <p:tag name="AS_UNIQUEID" val="9082"/>
</p:tagLst>
</file>

<file path=ppt/tags/tag149.xml><?xml version="1.0" encoding="utf-8"?>
<p:tagLst xmlns:p="http://schemas.openxmlformats.org/presentationml/2006/main">
  <p:tag name="AS_UNIQUEID" val="9083"/>
</p:tagLst>
</file>

<file path=ppt/tags/tag15.xml><?xml version="1.0" encoding="utf-8"?>
<p:tagLst xmlns:p="http://schemas.openxmlformats.org/presentationml/2006/main">
  <p:tag name="AS_UNIQUEID" val="8933"/>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150.xml><?xml version="1.0" encoding="utf-8"?>
<p:tagLst xmlns:p="http://schemas.openxmlformats.org/presentationml/2006/main">
  <p:tag name="AS_UNIQUEID" val="9084"/>
</p:tagLst>
</file>

<file path=ppt/tags/tag151.xml><?xml version="1.0" encoding="utf-8"?>
<p:tagLst xmlns:p="http://schemas.openxmlformats.org/presentationml/2006/main">
  <p:tag name="AS_UNIQUEID" val="9086"/>
</p:tagLst>
</file>

<file path=ppt/tags/tag152.xml><?xml version="1.0" encoding="utf-8"?>
<p:tagLst xmlns:p="http://schemas.openxmlformats.org/presentationml/2006/main">
  <p:tag name="AS_UNIQUEID" val="9087"/>
</p:tagLst>
</file>

<file path=ppt/tags/tag153.xml><?xml version="1.0" encoding="utf-8"?>
<p:tagLst xmlns:p="http://schemas.openxmlformats.org/presentationml/2006/main">
  <p:tag name="AS_UNIQUEID" val="9088"/>
</p:tagLst>
</file>

<file path=ppt/tags/tag154.xml><?xml version="1.0" encoding="utf-8"?>
<p:tagLst xmlns:p="http://schemas.openxmlformats.org/presentationml/2006/main">
  <p:tag name="AS_UNIQUEID" val="9089"/>
</p:tagLst>
</file>

<file path=ppt/tags/tag155.xml><?xml version="1.0" encoding="utf-8"?>
<p:tagLst xmlns:p="http://schemas.openxmlformats.org/presentationml/2006/main">
  <p:tag name="AS_UNIQUEID" val="9090"/>
</p:tagLst>
</file>

<file path=ppt/tags/tag156.xml><?xml version="1.0" encoding="utf-8"?>
<p:tagLst xmlns:p="http://schemas.openxmlformats.org/presentationml/2006/main">
  <p:tag name="AS_UNIQUEID" val="462"/>
</p:tagLst>
</file>

<file path=ppt/tags/tag157.xml><?xml version="1.0" encoding="utf-8"?>
<p:tagLst xmlns:p="http://schemas.openxmlformats.org/presentationml/2006/main">
  <p:tag name="AS_UNIQUEID" val="463"/>
</p:tagLst>
</file>

<file path=ppt/tags/tag158.xml><?xml version="1.0" encoding="utf-8"?>
<p:tagLst xmlns:p="http://schemas.openxmlformats.org/presentationml/2006/main">
  <p:tag name="AS_UNIQUEID" val="464"/>
</p:tagLst>
</file>

<file path=ppt/tags/tag159.xml><?xml version="1.0" encoding="utf-8"?>
<p:tagLst xmlns:p="http://schemas.openxmlformats.org/presentationml/2006/main">
  <p:tag name="AS_UNIQUEID" val="465"/>
</p:tagLst>
</file>

<file path=ppt/tags/tag16.xml><?xml version="1.0" encoding="utf-8"?>
<p:tagLst xmlns:p="http://schemas.openxmlformats.org/presentationml/2006/main">
  <p:tag name="AS_UNIQUEID" val="8935"/>
</p:tagLst>
</file>

<file path=ppt/tags/tag160.xml><?xml version="1.0" encoding="utf-8"?>
<p:tagLst xmlns:p="http://schemas.openxmlformats.org/presentationml/2006/main">
  <p:tag name="AS_UNIQUEID" val="466"/>
</p:tagLst>
</file>

<file path=ppt/tags/tag161.xml><?xml version="1.0" encoding="utf-8"?>
<p:tagLst xmlns:p="http://schemas.openxmlformats.org/presentationml/2006/main">
  <p:tag name="AS_UNIQUEID" val="534"/>
</p:tagLst>
</file>

<file path=ppt/tags/tag162.xml><?xml version="1.0" encoding="utf-8"?>
<p:tagLst xmlns:p="http://schemas.openxmlformats.org/presentationml/2006/main">
  <p:tag name="AS_UNIQUEID" val="535"/>
</p:tagLst>
</file>

<file path=ppt/tags/tag163.xml><?xml version="1.0" encoding="utf-8"?>
<p:tagLst xmlns:p="http://schemas.openxmlformats.org/presentationml/2006/main">
  <p:tag name="AS_UNIQUEID" val="536"/>
</p:tagLst>
</file>

<file path=ppt/tags/tag164.xml><?xml version="1.0" encoding="utf-8"?>
<p:tagLst xmlns:p="http://schemas.openxmlformats.org/presentationml/2006/main">
  <p:tag name="AS_UNIQUEID" val="537"/>
</p:tagLst>
</file>

<file path=ppt/tags/tag165.xml><?xml version="1.0" encoding="utf-8"?>
<p:tagLst xmlns:p="http://schemas.openxmlformats.org/presentationml/2006/main">
  <p:tag name="AS_UNIQUEID" val="538"/>
</p:tagLst>
</file>

<file path=ppt/tags/tag166.xml><?xml version="1.0" encoding="utf-8"?>
<p:tagLst xmlns:p="http://schemas.openxmlformats.org/presentationml/2006/main">
  <p:tag name="AS_UNIQUEID" val="3877"/>
</p:tagLst>
</file>

<file path=ppt/tags/tag167.xml><?xml version="1.0" encoding="utf-8"?>
<p:tagLst xmlns:p="http://schemas.openxmlformats.org/presentationml/2006/main">
  <p:tag name="AS_UNIQUEID" val="3878"/>
</p:tagLst>
</file>

<file path=ppt/tags/tag168.xml><?xml version="1.0" encoding="utf-8"?>
<p:tagLst xmlns:p="http://schemas.openxmlformats.org/presentationml/2006/main">
  <p:tag name="AS_UNIQUEID" val="3879"/>
</p:tagLst>
</file>

<file path=ppt/tags/tag169.xml><?xml version="1.0" encoding="utf-8"?>
<p:tagLst xmlns:p="http://schemas.openxmlformats.org/presentationml/2006/main">
  <p:tag name="AS_UNIQUEID" val="3880"/>
</p:tagLst>
</file>

<file path=ppt/tags/tag17.xml><?xml version="1.0" encoding="utf-8"?>
<p:tagLst xmlns:p="http://schemas.openxmlformats.org/presentationml/2006/main">
  <p:tag name="AS_UNIQUEID" val="8936"/>
</p:tagLst>
</file>

<file path=ppt/tags/tag170.xml><?xml version="1.0" encoding="utf-8"?>
<p:tagLst xmlns:p="http://schemas.openxmlformats.org/presentationml/2006/main">
  <p:tag name="AS_UNIQUEID" val="3881"/>
</p:tagLst>
</file>

<file path=ppt/tags/tag171.xml><?xml version="1.0" encoding="utf-8"?>
<p:tagLst xmlns:p="http://schemas.openxmlformats.org/presentationml/2006/main">
  <p:tag name="AS_UNIQUEID" val="3882"/>
</p:tagLst>
</file>

<file path=ppt/tags/tag172.xml><?xml version="1.0" encoding="utf-8"?>
<p:tagLst xmlns:p="http://schemas.openxmlformats.org/presentationml/2006/main">
  <p:tag name="AS_UNIQUEID" val="3883"/>
</p:tagLst>
</file>

<file path=ppt/tags/tag173.xml><?xml version="1.0" encoding="utf-8"?>
<p:tagLst xmlns:p="http://schemas.openxmlformats.org/presentationml/2006/main">
  <p:tag name="AS_UNIQUEID" val="100"/>
</p:tagLst>
</file>

<file path=ppt/tags/tag174.xml><?xml version="1.0" encoding="utf-8"?>
<p:tagLst xmlns:p="http://schemas.openxmlformats.org/presentationml/2006/main">
  <p:tag name="AS_UNIQUEID" val="101"/>
</p:tagLst>
</file>

<file path=ppt/tags/tag175.xml><?xml version="1.0" encoding="utf-8"?>
<p:tagLst xmlns:p="http://schemas.openxmlformats.org/presentationml/2006/main">
  <p:tag name="AS_UNIQUEID" val="102"/>
</p:tagLst>
</file>

<file path=ppt/tags/tag176.xml><?xml version="1.0" encoding="utf-8"?>
<p:tagLst xmlns:p="http://schemas.openxmlformats.org/presentationml/2006/main">
  <p:tag name="AS_UNIQUEID" val="103"/>
</p:tagLst>
</file>

<file path=ppt/tags/tag177.xml><?xml version="1.0" encoding="utf-8"?>
<p:tagLst xmlns:p="http://schemas.openxmlformats.org/presentationml/2006/main">
  <p:tag name="AS_UNIQUEID" val="104"/>
</p:tagLst>
</file>

<file path=ppt/tags/tag178.xml><?xml version="1.0" encoding="utf-8"?>
<p:tagLst xmlns:p="http://schemas.openxmlformats.org/presentationml/2006/main">
  <p:tag name="AS_UNIQUEID" val="9096"/>
</p:tagLst>
</file>

<file path=ppt/tags/tag179.xml><?xml version="1.0" encoding="utf-8"?>
<p:tagLst xmlns:p="http://schemas.openxmlformats.org/presentationml/2006/main">
  <p:tag name="AS_UNIQUEID" val="9097"/>
</p:tagLst>
</file>

<file path=ppt/tags/tag18.xml><?xml version="1.0" encoding="utf-8"?>
<p:tagLst xmlns:p="http://schemas.openxmlformats.org/presentationml/2006/main">
  <p:tag name="AS_UNIQUEID" val="8937"/>
</p:tagLst>
</file>

<file path=ppt/tags/tag180.xml><?xml version="1.0" encoding="utf-8"?>
<p:tagLst xmlns:p="http://schemas.openxmlformats.org/presentationml/2006/main">
  <p:tag name="AS_UNIQUEID" val="9098"/>
</p:tagLst>
</file>

<file path=ppt/tags/tag181.xml><?xml version="1.0" encoding="utf-8"?>
<p:tagLst xmlns:p="http://schemas.openxmlformats.org/presentationml/2006/main">
  <p:tag name="AS_UNIQUEID" val="9099"/>
</p:tagLst>
</file>

<file path=ppt/tags/tag182.xml><?xml version="1.0" encoding="utf-8"?>
<p:tagLst xmlns:p="http://schemas.openxmlformats.org/presentationml/2006/main">
  <p:tag name="AS_UNIQUEID" val="3837"/>
</p:tagLst>
</file>

<file path=ppt/tags/tag183.xml><?xml version="1.0" encoding="utf-8"?>
<p:tagLst xmlns:p="http://schemas.openxmlformats.org/presentationml/2006/main">
  <p:tag name="AS_UNIQUEID" val="3838"/>
</p:tagLst>
</file>

<file path=ppt/tags/tag184.xml><?xml version="1.0" encoding="utf-8"?>
<p:tagLst xmlns:p="http://schemas.openxmlformats.org/presentationml/2006/main">
  <p:tag name="AS_UNIQUEID" val="3839"/>
</p:tagLst>
</file>

<file path=ppt/tags/tag185.xml><?xml version="1.0" encoding="utf-8"?>
<p:tagLst xmlns:p="http://schemas.openxmlformats.org/presentationml/2006/main">
  <p:tag name="AS_UNIQUEID" val="3840"/>
</p:tagLst>
</file>

<file path=ppt/tags/tag186.xml><?xml version="1.0" encoding="utf-8"?>
<p:tagLst xmlns:p="http://schemas.openxmlformats.org/presentationml/2006/main">
  <p:tag name="AS_UNIQUEID" val="3841"/>
</p:tagLst>
</file>

<file path=ppt/tags/tag187.xml><?xml version="1.0" encoding="utf-8"?>
<p:tagLst xmlns:p="http://schemas.openxmlformats.org/presentationml/2006/main">
  <p:tag name="AS_UNIQUEID" val="3842"/>
</p:tagLst>
</file>

<file path=ppt/tags/tag188.xml><?xml version="1.0" encoding="utf-8"?>
<p:tagLst xmlns:p="http://schemas.openxmlformats.org/presentationml/2006/main">
  <p:tag name="AS_UNIQUEID" val="3843"/>
</p:tagLst>
</file>

<file path=ppt/tags/tag189.xml><?xml version="1.0" encoding="utf-8"?>
<p:tagLst xmlns:p="http://schemas.openxmlformats.org/presentationml/2006/main">
  <p:tag name="AS_UNIQUEID" val="3844"/>
</p:tagLst>
</file>

<file path=ppt/tags/tag19.xml><?xml version="1.0" encoding="utf-8"?>
<p:tagLst xmlns:p="http://schemas.openxmlformats.org/presentationml/2006/main">
  <p:tag name="AS_UNIQUEID" val="8938"/>
</p:tagLst>
</file>

<file path=ppt/tags/tag190.xml><?xml version="1.0" encoding="utf-8"?>
<p:tagLst xmlns:p="http://schemas.openxmlformats.org/presentationml/2006/main">
  <p:tag name="AS_UNIQUEID" val="3845"/>
</p:tagLst>
</file>

<file path=ppt/tags/tag191.xml><?xml version="1.0" encoding="utf-8"?>
<p:tagLst xmlns:p="http://schemas.openxmlformats.org/presentationml/2006/main">
  <p:tag name="AS_UNIQUEID" val="3846"/>
</p:tagLst>
</file>

<file path=ppt/tags/tag192.xml><?xml version="1.0" encoding="utf-8"?>
<p:tagLst xmlns:p="http://schemas.openxmlformats.org/presentationml/2006/main">
  <p:tag name="AS_UNIQUEID" val="3847"/>
</p:tagLst>
</file>

<file path=ppt/tags/tag193.xml><?xml version="1.0" encoding="utf-8"?>
<p:tagLst xmlns:p="http://schemas.openxmlformats.org/presentationml/2006/main">
  <p:tag name="AS_UNIQUEID" val="3848"/>
</p:tagLst>
</file>

<file path=ppt/tags/tag194.xml><?xml version="1.0" encoding="utf-8"?>
<p:tagLst xmlns:p="http://schemas.openxmlformats.org/presentationml/2006/main">
  <p:tag name="AS_UNIQUEID" val="3849"/>
</p:tagLst>
</file>

<file path=ppt/tags/tag195.xml><?xml version="1.0" encoding="utf-8"?>
<p:tagLst xmlns:p="http://schemas.openxmlformats.org/presentationml/2006/main">
  <p:tag name="AS_UNIQUEID" val="3850"/>
</p:tagLst>
</file>

<file path=ppt/tags/tag196.xml><?xml version="1.0" encoding="utf-8"?>
<p:tagLst xmlns:p="http://schemas.openxmlformats.org/presentationml/2006/main">
  <p:tag name="AS_UNIQUEID" val="3851"/>
</p:tagLst>
</file>

<file path=ppt/tags/tag197.xml><?xml version="1.0" encoding="utf-8"?>
<p:tagLst xmlns:p="http://schemas.openxmlformats.org/presentationml/2006/main">
  <p:tag name="AS_UNIQUEID" val="3852"/>
</p:tagLst>
</file>

<file path=ppt/tags/tag198.xml><?xml version="1.0" encoding="utf-8"?>
<p:tagLst xmlns:p="http://schemas.openxmlformats.org/presentationml/2006/main">
  <p:tag name="AS_UNIQUEID" val="3853"/>
</p:tagLst>
</file>

<file path=ppt/tags/tag199.xml><?xml version="1.0" encoding="utf-8"?>
<p:tagLst xmlns:p="http://schemas.openxmlformats.org/presentationml/2006/main">
  <p:tag name="AS_UNIQUEID" val="3854"/>
</p:tagLst>
</file>

<file path=ppt/tags/tag2.xml><?xml version="1.0" encoding="utf-8"?>
<p:tagLst xmlns:p="http://schemas.openxmlformats.org/presentationml/2006/main">
  <p:tag name="AS_UNIQUEID" val="8920"/>
</p:tagLst>
</file>

<file path=ppt/tags/tag20.xml><?xml version="1.0" encoding="utf-8"?>
<p:tagLst xmlns:p="http://schemas.openxmlformats.org/presentationml/2006/main">
  <p:tag name="AS_UNIQUEID" val="8939"/>
</p:tagLst>
</file>

<file path=ppt/tags/tag200.xml><?xml version="1.0" encoding="utf-8"?>
<p:tagLst xmlns:p="http://schemas.openxmlformats.org/presentationml/2006/main">
  <p:tag name="AS_UNIQUEID" val="3855"/>
</p:tagLst>
</file>

<file path=ppt/tags/tag201.xml><?xml version="1.0" encoding="utf-8"?>
<p:tagLst xmlns:p="http://schemas.openxmlformats.org/presentationml/2006/main">
  <p:tag name="AS_UNIQUEID" val="3856"/>
</p:tagLst>
</file>

<file path=ppt/tags/tag202.xml><?xml version="1.0" encoding="utf-8"?>
<p:tagLst xmlns:p="http://schemas.openxmlformats.org/presentationml/2006/main">
  <p:tag name="AS_UNIQUEID" val="3857"/>
</p:tagLst>
</file>

<file path=ppt/tags/tag203.xml><?xml version="1.0" encoding="utf-8"?>
<p:tagLst xmlns:p="http://schemas.openxmlformats.org/presentationml/2006/main">
  <p:tag name="AS_UNIQUEID" val="3858"/>
</p:tagLst>
</file>

<file path=ppt/tags/tag204.xml><?xml version="1.0" encoding="utf-8"?>
<p:tagLst xmlns:p="http://schemas.openxmlformats.org/presentationml/2006/main">
  <p:tag name="AS_UNIQUEID" val="3859"/>
</p:tagLst>
</file>

<file path=ppt/tags/tag205.xml><?xml version="1.0" encoding="utf-8"?>
<p:tagLst xmlns:p="http://schemas.openxmlformats.org/presentationml/2006/main">
  <p:tag name="AS_UNIQUEID" val="3860"/>
</p:tagLst>
</file>

<file path=ppt/tags/tag206.xml><?xml version="1.0" encoding="utf-8"?>
<p:tagLst xmlns:p="http://schemas.openxmlformats.org/presentationml/2006/main">
  <p:tag name="AS_UNIQUEID" val="3861"/>
</p:tagLst>
</file>

<file path=ppt/tags/tag207.xml><?xml version="1.0" encoding="utf-8"?>
<p:tagLst xmlns:p="http://schemas.openxmlformats.org/presentationml/2006/main">
  <p:tag name="AS_UNIQUEID" val="3862"/>
</p:tagLst>
</file>

<file path=ppt/tags/tag208.xml><?xml version="1.0" encoding="utf-8"?>
<p:tagLst xmlns:p="http://schemas.openxmlformats.org/presentationml/2006/main">
  <p:tag name="AS_UNIQUEID" val="3863"/>
</p:tagLst>
</file>

<file path=ppt/tags/tag209.xml><?xml version="1.0" encoding="utf-8"?>
<p:tagLst xmlns:p="http://schemas.openxmlformats.org/presentationml/2006/main">
  <p:tag name="AS_UNIQUEID" val="3864"/>
</p:tagLst>
</file>

<file path=ppt/tags/tag21.xml><?xml version="1.0" encoding="utf-8"?>
<p:tagLst xmlns:p="http://schemas.openxmlformats.org/presentationml/2006/main">
  <p:tag name="AS_UNIQUEID" val="8940"/>
</p:tagLst>
</file>

<file path=ppt/tags/tag210.xml><?xml version="1.0" encoding="utf-8"?>
<p:tagLst xmlns:p="http://schemas.openxmlformats.org/presentationml/2006/main">
  <p:tag name="AS_UNIQUEID" val="3865"/>
</p:tagLst>
</file>

<file path=ppt/tags/tag211.xml><?xml version="1.0" encoding="utf-8"?>
<p:tagLst xmlns:p="http://schemas.openxmlformats.org/presentationml/2006/main">
  <p:tag name="AS_UNIQUEID" val="3866"/>
</p:tagLst>
</file>

<file path=ppt/tags/tag212.xml><?xml version="1.0" encoding="utf-8"?>
<p:tagLst xmlns:p="http://schemas.openxmlformats.org/presentationml/2006/main">
  <p:tag name="AS_UNIQUEID" val="728"/>
</p:tagLst>
</file>

<file path=ppt/tags/tag213.xml><?xml version="1.0" encoding="utf-8"?>
<p:tagLst xmlns:p="http://schemas.openxmlformats.org/presentationml/2006/main">
  <p:tag name="AS_UNIQUEID" val="729"/>
</p:tagLst>
</file>

<file path=ppt/tags/tag214.xml><?xml version="1.0" encoding="utf-8"?>
<p:tagLst xmlns:p="http://schemas.openxmlformats.org/presentationml/2006/main">
  <p:tag name="AS_UNIQUEID" val="730"/>
</p:tagLst>
</file>

<file path=ppt/tags/tag215.xml><?xml version="1.0" encoding="utf-8"?>
<p:tagLst xmlns:p="http://schemas.openxmlformats.org/presentationml/2006/main">
  <p:tag name="AS_UNIQUEID" val="731"/>
</p:tagLst>
</file>

<file path=ppt/tags/tag216.xml><?xml version="1.0" encoding="utf-8"?>
<p:tagLst xmlns:p="http://schemas.openxmlformats.org/presentationml/2006/main">
  <p:tag name="AS_UNIQUEID" val="732"/>
</p:tagLst>
</file>

<file path=ppt/tags/tag217.xml><?xml version="1.0" encoding="utf-8"?>
<p:tagLst xmlns:p="http://schemas.openxmlformats.org/presentationml/2006/main">
  <p:tag name="AS_UNIQUEID" val="733"/>
</p:tagLst>
</file>

<file path=ppt/tags/tag218.xml><?xml version="1.0" encoding="utf-8"?>
<p:tagLst xmlns:p="http://schemas.openxmlformats.org/presentationml/2006/main">
  <p:tag name="AS_UNIQUEID" val="734"/>
</p:tagLst>
</file>

<file path=ppt/tags/tag219.xml><?xml version="1.0" encoding="utf-8"?>
<p:tagLst xmlns:p="http://schemas.openxmlformats.org/presentationml/2006/main">
  <p:tag name="AS_UNIQUEID" val="735"/>
</p:tagLst>
</file>

<file path=ppt/tags/tag22.xml><?xml version="1.0" encoding="utf-8"?>
<p:tagLst xmlns:p="http://schemas.openxmlformats.org/presentationml/2006/main">
  <p:tag name="AS_UNIQUEID" val="8941"/>
</p:tagLst>
</file>

<file path=ppt/tags/tag220.xml><?xml version="1.0" encoding="utf-8"?>
<p:tagLst xmlns:p="http://schemas.openxmlformats.org/presentationml/2006/main">
  <p:tag name="AS_UNIQUEID" val="736"/>
</p:tagLst>
</file>

<file path=ppt/tags/tag221.xml><?xml version="1.0" encoding="utf-8"?>
<p:tagLst xmlns:p="http://schemas.openxmlformats.org/presentationml/2006/main">
  <p:tag name="AS_UNIQUEID" val="737"/>
</p:tagLst>
</file>

<file path=ppt/tags/tag222.xml><?xml version="1.0" encoding="utf-8"?>
<p:tagLst xmlns:p="http://schemas.openxmlformats.org/presentationml/2006/main">
  <p:tag name="AS_UNIQUEID" val="738"/>
</p:tagLst>
</file>

<file path=ppt/tags/tag223.xml><?xml version="1.0" encoding="utf-8"?>
<p:tagLst xmlns:p="http://schemas.openxmlformats.org/presentationml/2006/main">
  <p:tag name="AS_UNIQUEID" val="739"/>
</p:tagLst>
</file>

<file path=ppt/tags/tag224.xml><?xml version="1.0" encoding="utf-8"?>
<p:tagLst xmlns:p="http://schemas.openxmlformats.org/presentationml/2006/main">
  <p:tag name="AS_UNIQUEID" val="740"/>
</p:tagLst>
</file>

<file path=ppt/tags/tag225.xml><?xml version="1.0" encoding="utf-8"?>
<p:tagLst xmlns:p="http://schemas.openxmlformats.org/presentationml/2006/main">
  <p:tag name="AS_UNIQUEID" val="741"/>
</p:tagLst>
</file>

<file path=ppt/tags/tag226.xml><?xml version="1.0" encoding="utf-8"?>
<p:tagLst xmlns:p="http://schemas.openxmlformats.org/presentationml/2006/main">
  <p:tag name="AS_UNIQUEID" val="742"/>
</p:tagLst>
</file>

<file path=ppt/tags/tag227.xml><?xml version="1.0" encoding="utf-8"?>
<p:tagLst xmlns:p="http://schemas.openxmlformats.org/presentationml/2006/main">
  <p:tag name="AS_UNIQUEID" val="743"/>
</p:tagLst>
</file>

<file path=ppt/tags/tag228.xml><?xml version="1.0" encoding="utf-8"?>
<p:tagLst xmlns:p="http://schemas.openxmlformats.org/presentationml/2006/main">
  <p:tag name="AS_UNIQUEID" val="744"/>
</p:tagLst>
</file>

<file path=ppt/tags/tag229.xml><?xml version="1.0" encoding="utf-8"?>
<p:tagLst xmlns:p="http://schemas.openxmlformats.org/presentationml/2006/main">
  <p:tag name="AS_UNIQUEID" val="745"/>
</p:tagLst>
</file>

<file path=ppt/tags/tag23.xml><?xml version="1.0" encoding="utf-8"?>
<p:tagLst xmlns:p="http://schemas.openxmlformats.org/presentationml/2006/main">
  <p:tag name="AS_UNIQUEID" val="8942"/>
</p:tagLst>
</file>

<file path=ppt/tags/tag230.xml><?xml version="1.0" encoding="utf-8"?>
<p:tagLst xmlns:p="http://schemas.openxmlformats.org/presentationml/2006/main">
  <p:tag name="AS_UNIQUEID" val="746"/>
</p:tagLst>
</file>

<file path=ppt/tags/tag231.xml><?xml version="1.0" encoding="utf-8"?>
<p:tagLst xmlns:p="http://schemas.openxmlformats.org/presentationml/2006/main">
  <p:tag name="AS_UNIQUEID" val="747"/>
</p:tagLst>
</file>

<file path=ppt/tags/tag232.xml><?xml version="1.0" encoding="utf-8"?>
<p:tagLst xmlns:p="http://schemas.openxmlformats.org/presentationml/2006/main">
  <p:tag name="AS_UNIQUEID" val="748"/>
</p:tagLst>
</file>

<file path=ppt/tags/tag233.xml><?xml version="1.0" encoding="utf-8"?>
<p:tagLst xmlns:p="http://schemas.openxmlformats.org/presentationml/2006/main">
  <p:tag name="AS_UNIQUEID" val="749"/>
</p:tagLst>
</file>

<file path=ppt/tags/tag234.xml><?xml version="1.0" encoding="utf-8"?>
<p:tagLst xmlns:p="http://schemas.openxmlformats.org/presentationml/2006/main">
  <p:tag name="AS_UNIQUEID" val="750"/>
</p:tagLst>
</file>

<file path=ppt/tags/tag235.xml><?xml version="1.0" encoding="utf-8"?>
<p:tagLst xmlns:p="http://schemas.openxmlformats.org/presentationml/2006/main">
  <p:tag name="AS_UNIQUEID" val="751"/>
</p:tagLst>
</file>

<file path=ppt/tags/tag236.xml><?xml version="1.0" encoding="utf-8"?>
<p:tagLst xmlns:p="http://schemas.openxmlformats.org/presentationml/2006/main">
  <p:tag name="AS_UNIQUEID" val="752"/>
</p:tagLst>
</file>

<file path=ppt/tags/tag237.xml><?xml version="1.0" encoding="utf-8"?>
<p:tagLst xmlns:p="http://schemas.openxmlformats.org/presentationml/2006/main">
  <p:tag name="AS_UNIQUEID" val="753"/>
</p:tagLst>
</file>

<file path=ppt/tags/tag238.xml><?xml version="1.0" encoding="utf-8"?>
<p:tagLst xmlns:p="http://schemas.openxmlformats.org/presentationml/2006/main">
  <p:tag name="AS_UNIQUEID" val="754"/>
</p:tagLst>
</file>

<file path=ppt/tags/tag239.xml><?xml version="1.0" encoding="utf-8"?>
<p:tagLst xmlns:p="http://schemas.openxmlformats.org/presentationml/2006/main">
  <p:tag name="AS_UNIQUEID" val="755"/>
</p:tagLst>
</file>

<file path=ppt/tags/tag24.xml><?xml version="1.0" encoding="utf-8"?>
<p:tagLst xmlns:p="http://schemas.openxmlformats.org/presentationml/2006/main">
  <p:tag name="AS_UNIQUEID" val="8943"/>
</p:tagLst>
</file>

<file path=ppt/tags/tag240.xml><?xml version="1.0" encoding="utf-8"?>
<p:tagLst xmlns:p="http://schemas.openxmlformats.org/presentationml/2006/main">
  <p:tag name="AS_UNIQUEID" val="756"/>
</p:tagLst>
</file>

<file path=ppt/tags/tag241.xml><?xml version="1.0" encoding="utf-8"?>
<p:tagLst xmlns:p="http://schemas.openxmlformats.org/presentationml/2006/main">
  <p:tag name="AS_UNIQUEID" val="757"/>
</p:tagLst>
</file>

<file path=ppt/tags/tag242.xml><?xml version="1.0" encoding="utf-8"?>
<p:tagLst xmlns:p="http://schemas.openxmlformats.org/presentationml/2006/main">
  <p:tag name="AS_UNIQUEID" val="758"/>
</p:tagLst>
</file>

<file path=ppt/tags/tag243.xml><?xml version="1.0" encoding="utf-8"?>
<p:tagLst xmlns:p="http://schemas.openxmlformats.org/presentationml/2006/main">
  <p:tag name="AS_UNIQUEID" val="759"/>
</p:tagLst>
</file>

<file path=ppt/tags/tag244.xml><?xml version="1.0" encoding="utf-8"?>
<p:tagLst xmlns:p="http://schemas.openxmlformats.org/presentationml/2006/main">
  <p:tag name="AS_UNIQUEID" val="760"/>
</p:tagLst>
</file>

<file path=ppt/tags/tag245.xml><?xml version="1.0" encoding="utf-8"?>
<p:tagLst xmlns:p="http://schemas.openxmlformats.org/presentationml/2006/main">
  <p:tag name="AS_UNIQUEID" val="761"/>
</p:tagLst>
</file>

<file path=ppt/tags/tag246.xml><?xml version="1.0" encoding="utf-8"?>
<p:tagLst xmlns:p="http://schemas.openxmlformats.org/presentationml/2006/main">
  <p:tag name="AS_UNIQUEID" val="762"/>
</p:tagLst>
</file>

<file path=ppt/tags/tag247.xml><?xml version="1.0" encoding="utf-8"?>
<p:tagLst xmlns:p="http://schemas.openxmlformats.org/presentationml/2006/main">
  <p:tag name="AS_UNIQUEID" val="4789"/>
</p:tagLst>
</file>

<file path=ppt/tags/tag248.xml><?xml version="1.0" encoding="utf-8"?>
<p:tagLst xmlns:p="http://schemas.openxmlformats.org/presentationml/2006/main">
  <p:tag name="AS_UNIQUEID" val="4790"/>
</p:tagLst>
</file>

<file path=ppt/tags/tag249.xml><?xml version="1.0" encoding="utf-8"?>
<p:tagLst xmlns:p="http://schemas.openxmlformats.org/presentationml/2006/main">
  <p:tag name="AS_UNIQUEID" val="4791"/>
</p:tagLst>
</file>

<file path=ppt/tags/tag25.xml><?xml version="1.0" encoding="utf-8"?>
<p:tagLst xmlns:p="http://schemas.openxmlformats.org/presentationml/2006/main">
  <p:tag name="AS_UNIQUEID" val="8944"/>
</p:tagLst>
</file>

<file path=ppt/tags/tag250.xml><?xml version="1.0" encoding="utf-8"?>
<p:tagLst xmlns:p="http://schemas.openxmlformats.org/presentationml/2006/main">
  <p:tag name="AS_UNIQUEID" val="4792"/>
  <p:tag name="MH" val="20160202082519"/>
  <p:tag name="MH_LIBRARY" val="GRAPHIC"/>
  <p:tag name="MH_ORDER" val="4"/>
  <p:tag name="MH_TYPE" val="Other"/>
</p:tagLst>
</file>

<file path=ppt/tags/tag251.xml><?xml version="1.0" encoding="utf-8"?>
<p:tagLst xmlns:p="http://schemas.openxmlformats.org/presentationml/2006/main">
  <p:tag name="AS_UNIQUEID" val="4793"/>
  <p:tag name="MH" val="20160202082519"/>
  <p:tag name="MH_LIBRARY" val="GRAPHIC"/>
  <p:tag name="MH_ORDER" val="4"/>
  <p:tag name="MH_TYPE" val="Other"/>
</p:tagLst>
</file>

<file path=ppt/tags/tag252.xml><?xml version="1.0" encoding="utf-8"?>
<p:tagLst xmlns:p="http://schemas.openxmlformats.org/presentationml/2006/main">
  <p:tag name="AS_UNIQUEID" val="4794"/>
</p:tagLst>
</file>

<file path=ppt/tags/tag253.xml><?xml version="1.0" encoding="utf-8"?>
<p:tagLst xmlns:p="http://schemas.openxmlformats.org/presentationml/2006/main">
  <p:tag name="AS_UNIQUEID" val="4795"/>
  <p:tag name="MH" val="20160202082519"/>
  <p:tag name="MH_LIBRARY" val="GRAPHIC"/>
  <p:tag name="MH_ORDER" val="4"/>
  <p:tag name="MH_TYPE" val="Other"/>
</p:tagLst>
</file>

<file path=ppt/tags/tag254.xml><?xml version="1.0" encoding="utf-8"?>
<p:tagLst xmlns:p="http://schemas.openxmlformats.org/presentationml/2006/main">
  <p:tag name="AS_UNIQUEID" val="4796"/>
</p:tagLst>
</file>

<file path=ppt/tags/tag255.xml><?xml version="1.0" encoding="utf-8"?>
<p:tagLst xmlns:p="http://schemas.openxmlformats.org/presentationml/2006/main">
  <p:tag name="AS_UNIQUEID" val="4797"/>
</p:tagLst>
</file>

<file path=ppt/tags/tag256.xml><?xml version="1.0" encoding="utf-8"?>
<p:tagLst xmlns:p="http://schemas.openxmlformats.org/presentationml/2006/main">
  <p:tag name="AS_UNIQUEID" val="4798"/>
</p:tagLst>
</file>

<file path=ppt/tags/tag257.xml><?xml version="1.0" encoding="utf-8"?>
<p:tagLst xmlns:p="http://schemas.openxmlformats.org/presentationml/2006/main">
  <p:tag name="AS_UNIQUEID" val="9104"/>
</p:tagLst>
</file>

<file path=ppt/tags/tag258.xml><?xml version="1.0" encoding="utf-8"?>
<p:tagLst xmlns:p="http://schemas.openxmlformats.org/presentationml/2006/main">
  <p:tag name="AS_UNIQUEID" val="9105"/>
</p:tagLst>
</file>

<file path=ppt/tags/tag259.xml><?xml version="1.0" encoding="utf-8"?>
<p:tagLst xmlns:p="http://schemas.openxmlformats.org/presentationml/2006/main">
  <p:tag name="AS_UNIQUEID" val="9106"/>
</p:tagLst>
</file>

<file path=ppt/tags/tag26.xml><?xml version="1.0" encoding="utf-8"?>
<p:tagLst xmlns:p="http://schemas.openxmlformats.org/presentationml/2006/main">
  <p:tag name="AS_UNIQUEID" val="8945"/>
</p:tagLst>
</file>

<file path=ppt/tags/tag260.xml><?xml version="1.0" encoding="utf-8"?>
<p:tagLst xmlns:p="http://schemas.openxmlformats.org/presentationml/2006/main">
  <p:tag name="AS_UNIQUEID" val="9107"/>
</p:tagLst>
</file>

<file path=ppt/tags/tag261.xml><?xml version="1.0" encoding="utf-8"?>
<p:tagLst xmlns:p="http://schemas.openxmlformats.org/presentationml/2006/main">
  <p:tag name="AS_UNIQUEID" val="9108"/>
  <p:tag name="PA" val="v5.2.4"/>
  <p:tag name="PAMAINTYPE" val="4"/>
  <p:tag name="PASUBTYPE" val="285"/>
  <p:tag name="PATYPE" val="176"/>
  <p:tag name="RESOURCELIB_SHAPETYPE" val="4"/>
  <p:tag name="RESOURCELIBID_SHAPE" val="56785"/>
</p:tagLst>
</file>

<file path=ppt/tags/tag262.xml><?xml version="1.0" encoding="utf-8"?>
<p:tagLst xmlns:p="http://schemas.openxmlformats.org/presentationml/2006/main">
  <p:tag name="AS_UNIQUEID" val="9109"/>
  <p:tag name="PA" val="v5.2.4"/>
</p:tagLst>
</file>

<file path=ppt/tags/tag263.xml><?xml version="1.0" encoding="utf-8"?>
<p:tagLst xmlns:p="http://schemas.openxmlformats.org/presentationml/2006/main">
  <p:tag name="AS_UNIQUEID" val="9110"/>
  <p:tag name="PA" val="v5.2.4"/>
</p:tagLst>
</file>

<file path=ppt/tags/tag264.xml><?xml version="1.0" encoding="utf-8"?>
<p:tagLst xmlns:p="http://schemas.openxmlformats.org/presentationml/2006/main">
  <p:tag name="AS_UNIQUEID" val="9111"/>
  <p:tag name="PA" val="v5.2.4"/>
</p:tagLst>
</file>

<file path=ppt/tags/tag265.xml><?xml version="1.0" encoding="utf-8"?>
<p:tagLst xmlns:p="http://schemas.openxmlformats.org/presentationml/2006/main">
  <p:tag name="AS_UNIQUEID" val="9112"/>
  <p:tag name="PA" val="v5.2.4"/>
</p:tagLst>
</file>

<file path=ppt/tags/tag266.xml><?xml version="1.0" encoding="utf-8"?>
<p:tagLst xmlns:p="http://schemas.openxmlformats.org/presentationml/2006/main">
  <p:tag name="AS_UNIQUEID" val="9113"/>
  <p:tag name="PA" val="v5.2.4"/>
</p:tagLst>
</file>

<file path=ppt/tags/tag267.xml><?xml version="1.0" encoding="utf-8"?>
<p:tagLst xmlns:p="http://schemas.openxmlformats.org/presentationml/2006/main">
  <p:tag name="AS_UNIQUEID" val="9114"/>
  <p:tag name="PA" val="v5.2.4"/>
</p:tagLst>
</file>

<file path=ppt/tags/tag268.xml><?xml version="1.0" encoding="utf-8"?>
<p:tagLst xmlns:p="http://schemas.openxmlformats.org/presentationml/2006/main">
  <p:tag name="AS_UNIQUEID" val="9115"/>
  <p:tag name="PA" val="v5.2.4"/>
</p:tagLst>
</file>

<file path=ppt/tags/tag269.xml><?xml version="1.0" encoding="utf-8"?>
<p:tagLst xmlns:p="http://schemas.openxmlformats.org/presentationml/2006/main">
  <p:tag name="AS_UNIQUEID" val="9116"/>
  <p:tag name="PA" val="v5.2.4"/>
</p:tagLst>
</file>

<file path=ppt/tags/tag27.xml><?xml version="1.0" encoding="utf-8"?>
<p:tagLst xmlns:p="http://schemas.openxmlformats.org/presentationml/2006/main">
  <p:tag name="AS_UNIQUEID" val="8946"/>
  <p:tag name="KSO_WM_BEAUTIFY_FLAG" val=""/>
</p:tagLst>
</file>

<file path=ppt/tags/tag270.xml><?xml version="1.0" encoding="utf-8"?>
<p:tagLst xmlns:p="http://schemas.openxmlformats.org/presentationml/2006/main">
  <p:tag name="AS_UNIQUEID" val="9117"/>
  <p:tag name="PA" val="v5.2.4"/>
</p:tagLst>
</file>

<file path=ppt/tags/tag271.xml><?xml version="1.0" encoding="utf-8"?>
<p:tagLst xmlns:p="http://schemas.openxmlformats.org/presentationml/2006/main">
  <p:tag name="AS_UNIQUEID" val="9118"/>
  <p:tag name="PA" val="v5.2.4"/>
</p:tagLst>
</file>

<file path=ppt/tags/tag272.xml><?xml version="1.0" encoding="utf-8"?>
<p:tagLst xmlns:p="http://schemas.openxmlformats.org/presentationml/2006/main">
  <p:tag name="AS_UNIQUEID" val="9119"/>
  <p:tag name="PA" val="v5.2.4"/>
</p:tagLst>
</file>

<file path=ppt/tags/tag273.xml><?xml version="1.0" encoding="utf-8"?>
<p:tagLst xmlns:p="http://schemas.openxmlformats.org/presentationml/2006/main">
  <p:tag name="AS_UNIQUEID" val="9120"/>
  <p:tag name="PA" val="v5.2.4"/>
</p:tagLst>
</file>

<file path=ppt/tags/tag274.xml><?xml version="1.0" encoding="utf-8"?>
<p:tagLst xmlns:p="http://schemas.openxmlformats.org/presentationml/2006/main">
  <p:tag name="AS_UNIQUEID" val="9121"/>
  <p:tag name="PA" val="v5.2.4"/>
</p:tagLst>
</file>

<file path=ppt/tags/tag275.xml><?xml version="1.0" encoding="utf-8"?>
<p:tagLst xmlns:p="http://schemas.openxmlformats.org/presentationml/2006/main">
  <p:tag name="AS_UNIQUEID" val="9122"/>
  <p:tag name="PA" val="v5.2.4"/>
</p:tagLst>
</file>

<file path=ppt/tags/tag276.xml><?xml version="1.0" encoding="utf-8"?>
<p:tagLst xmlns:p="http://schemas.openxmlformats.org/presentationml/2006/main">
  <p:tag name="AS_UNIQUEID" val="9123"/>
  <p:tag name="PA" val="v5.2.4"/>
</p:tagLst>
</file>

<file path=ppt/tags/tag277.xml><?xml version="1.0" encoding="utf-8"?>
<p:tagLst xmlns:p="http://schemas.openxmlformats.org/presentationml/2006/main">
  <p:tag name="AS_UNIQUEID" val="9124"/>
</p:tagLst>
</file>

<file path=ppt/tags/tag278.xml><?xml version="1.0" encoding="utf-8"?>
<p:tagLst xmlns:p="http://schemas.openxmlformats.org/presentationml/2006/main">
  <p:tag name="AS_UNIQUEID" val="9125"/>
</p:tagLst>
</file>

<file path=ppt/tags/tag279.xml><?xml version="1.0" encoding="utf-8"?>
<p:tagLst xmlns:p="http://schemas.openxmlformats.org/presentationml/2006/main">
  <p:tag name="AS_UNIQUEID" val="5412"/>
</p:tagLst>
</file>

<file path=ppt/tags/tag28.xml><?xml version="1.0" encoding="utf-8"?>
<p:tagLst xmlns:p="http://schemas.openxmlformats.org/presentationml/2006/main">
  <p:tag name="AS_UNIQUEID" val="8947"/>
  <p:tag name="KSO_WM_BEAUTIFY_FLAG" val=""/>
</p:tagLst>
</file>

<file path=ppt/tags/tag280.xml><?xml version="1.0" encoding="utf-8"?>
<p:tagLst xmlns:p="http://schemas.openxmlformats.org/presentationml/2006/main">
  <p:tag name="AS_UNIQUEID" val="5413"/>
</p:tagLst>
</file>

<file path=ppt/tags/tag281.xml><?xml version="1.0" encoding="utf-8"?>
<p:tagLst xmlns:p="http://schemas.openxmlformats.org/presentationml/2006/main">
  <p:tag name="AS_UNIQUEID" val="5414"/>
</p:tagLst>
</file>

<file path=ppt/tags/tag282.xml><?xml version="1.0" encoding="utf-8"?>
<p:tagLst xmlns:p="http://schemas.openxmlformats.org/presentationml/2006/main">
  <p:tag name="AS_UNIQUEID" val="5415"/>
</p:tagLst>
</file>

<file path=ppt/tags/tag283.xml><?xml version="1.0" encoding="utf-8"?>
<p:tagLst xmlns:p="http://schemas.openxmlformats.org/presentationml/2006/main">
  <p:tag name="AS_UNIQUEID" val="5416"/>
</p:tagLst>
</file>

<file path=ppt/tags/tag284.xml><?xml version="1.0" encoding="utf-8"?>
<p:tagLst xmlns:p="http://schemas.openxmlformats.org/presentationml/2006/main">
  <p:tag name="AS_UNIQUEID" val="5417"/>
</p:tagLst>
</file>

<file path=ppt/tags/tag285.xml><?xml version="1.0" encoding="utf-8"?>
<p:tagLst xmlns:p="http://schemas.openxmlformats.org/presentationml/2006/main">
  <p:tag name="AS_UNIQUEID" val="5418"/>
</p:tagLst>
</file>

<file path=ppt/tags/tag286.xml><?xml version="1.0" encoding="utf-8"?>
<p:tagLst xmlns:p="http://schemas.openxmlformats.org/presentationml/2006/main">
  <p:tag name="AS_UNIQUEID" val="5419"/>
</p:tagLst>
</file>

<file path=ppt/tags/tag287.xml><?xml version="1.0" encoding="utf-8"?>
<p:tagLst xmlns:p="http://schemas.openxmlformats.org/presentationml/2006/main">
  <p:tag name="AS_UNIQUEID" val="5420"/>
</p:tagLst>
</file>

<file path=ppt/tags/tag288.xml><?xml version="1.0" encoding="utf-8"?>
<p:tagLst xmlns:p="http://schemas.openxmlformats.org/presentationml/2006/main">
  <p:tag name="AS_UNIQUEID" val="9128"/>
</p:tagLst>
</file>

<file path=ppt/tags/tag289.xml><?xml version="1.0" encoding="utf-8"?>
<p:tagLst xmlns:p="http://schemas.openxmlformats.org/presentationml/2006/main">
  <p:tag name="AS_UNIQUEID" val="9129"/>
</p:tagLst>
</file>

<file path=ppt/tags/tag29.xml><?xml version="1.0" encoding="utf-8"?>
<p:tagLst xmlns:p="http://schemas.openxmlformats.org/presentationml/2006/main">
  <p:tag name="AS_UNIQUEID" val="8948"/>
  <p:tag name="KSO_WM_BEAUTIFY_FLAG" val=""/>
</p:tagLst>
</file>

<file path=ppt/tags/tag290.xml><?xml version="1.0" encoding="utf-8"?>
<p:tagLst xmlns:p="http://schemas.openxmlformats.org/presentationml/2006/main">
  <p:tag name="AS_UNIQUEID" val="9130"/>
</p:tagLst>
</file>

<file path=ppt/tags/tag291.xml><?xml version="1.0" encoding="utf-8"?>
<p:tagLst xmlns:p="http://schemas.openxmlformats.org/presentationml/2006/main">
  <p:tag name="AS_UNIQUEID" val="9131"/>
</p:tagLst>
</file>

<file path=ppt/tags/tag292.xml><?xml version="1.0" encoding="utf-8"?>
<p:tagLst xmlns:p="http://schemas.openxmlformats.org/presentationml/2006/main">
  <p:tag name="AS_UNIQUEID" val="9132"/>
</p:tagLst>
</file>

<file path=ppt/tags/tag293.xml><?xml version="1.0" encoding="utf-8"?>
<p:tagLst xmlns:p="http://schemas.openxmlformats.org/presentationml/2006/main">
  <p:tag name="AS_UNIQUEID" val="9133"/>
</p:tagLst>
</file>

<file path=ppt/tags/tag294.xml><?xml version="1.0" encoding="utf-8"?>
<p:tagLst xmlns:p="http://schemas.openxmlformats.org/presentationml/2006/main">
  <p:tag name="AS_UNIQUEID" val="9134"/>
</p:tagLst>
</file>

<file path=ppt/tags/tag295.xml><?xml version="1.0" encoding="utf-8"?>
<p:tagLst xmlns:p="http://schemas.openxmlformats.org/presentationml/2006/main">
  <p:tag name="AS_UNIQUEID" val="9135"/>
</p:tagLst>
</file>

<file path=ppt/tags/tag296.xml><?xml version="1.0" encoding="utf-8"?>
<p:tagLst xmlns:p="http://schemas.openxmlformats.org/presentationml/2006/main">
  <p:tag name="AS_UNIQUEID" val="9136"/>
</p:tagLst>
</file>

<file path=ppt/tags/tag297.xml><?xml version="1.0" encoding="utf-8"?>
<p:tagLst xmlns:p="http://schemas.openxmlformats.org/presentationml/2006/main">
  <p:tag name="AS_UNIQUEID" val="9137"/>
</p:tagLst>
</file>

<file path=ppt/tags/tag298.xml><?xml version="1.0" encoding="utf-8"?>
<p:tagLst xmlns:p="http://schemas.openxmlformats.org/presentationml/2006/main">
  <p:tag name="AS_UNIQUEID" val="9138"/>
</p:tagLst>
</file>

<file path=ppt/tags/tag299.xml><?xml version="1.0" encoding="utf-8"?>
<p:tagLst xmlns:p="http://schemas.openxmlformats.org/presentationml/2006/main">
  <p:tag name="AS_UNIQUEID" val="9139"/>
</p:tagLst>
</file>

<file path=ppt/tags/tag3.xml><?xml version="1.0" encoding="utf-8"?>
<p:tagLst xmlns:p="http://schemas.openxmlformats.org/presentationml/2006/main">
  <p:tag name="AS_UNIQUEID" val="8921"/>
</p:tagLst>
</file>

<file path=ppt/tags/tag30.xml><?xml version="1.0" encoding="utf-8"?>
<p:tagLst xmlns:p="http://schemas.openxmlformats.org/presentationml/2006/main">
  <p:tag name="AS_UNIQUEID" val="8950"/>
</p:tagLst>
</file>

<file path=ppt/tags/tag300.xml><?xml version="1.0" encoding="utf-8"?>
<p:tagLst xmlns:p="http://schemas.openxmlformats.org/presentationml/2006/main">
  <p:tag name="AS_UNIQUEID" val="9140"/>
</p:tagLst>
</file>

<file path=ppt/tags/tag301.xml><?xml version="1.0" encoding="utf-8"?>
<p:tagLst xmlns:p="http://schemas.openxmlformats.org/presentationml/2006/main">
  <p:tag name="AS_UNIQUEID" val="9141"/>
</p:tagLst>
</file>

<file path=ppt/tags/tag302.xml><?xml version="1.0" encoding="utf-8"?>
<p:tagLst xmlns:p="http://schemas.openxmlformats.org/presentationml/2006/main">
  <p:tag name="AS_UNIQUEID" val="9142"/>
</p:tagLst>
</file>

<file path=ppt/tags/tag303.xml><?xml version="1.0" encoding="utf-8"?>
<p:tagLst xmlns:p="http://schemas.openxmlformats.org/presentationml/2006/main">
  <p:tag name="AS_UNIQUEID" val="9143"/>
</p:tagLst>
</file>

<file path=ppt/tags/tag304.xml><?xml version="1.0" encoding="utf-8"?>
<p:tagLst xmlns:p="http://schemas.openxmlformats.org/presentationml/2006/main">
  <p:tag name="AS_UNIQUEID" val="9144"/>
</p:tagLst>
</file>

<file path=ppt/tags/tag305.xml><?xml version="1.0" encoding="utf-8"?>
<p:tagLst xmlns:p="http://schemas.openxmlformats.org/presentationml/2006/main">
  <p:tag name="AS_UNIQUEID" val="9145"/>
</p:tagLst>
</file>

<file path=ppt/tags/tag306.xml><?xml version="1.0" encoding="utf-8"?>
<p:tagLst xmlns:p="http://schemas.openxmlformats.org/presentationml/2006/main">
  <p:tag name="AS_UNIQUEID" val="540"/>
</p:tagLst>
</file>

<file path=ppt/tags/tag307.xml><?xml version="1.0" encoding="utf-8"?>
<p:tagLst xmlns:p="http://schemas.openxmlformats.org/presentationml/2006/main">
  <p:tag name="AS_UNIQUEID" val="541"/>
</p:tagLst>
</file>

<file path=ppt/tags/tag308.xml><?xml version="1.0" encoding="utf-8"?>
<p:tagLst xmlns:p="http://schemas.openxmlformats.org/presentationml/2006/main">
  <p:tag name="AS_UNIQUEID" val="542"/>
</p:tagLst>
</file>

<file path=ppt/tags/tag309.xml><?xml version="1.0" encoding="utf-8"?>
<p:tagLst xmlns:p="http://schemas.openxmlformats.org/presentationml/2006/main">
  <p:tag name="AS_UNIQUEID" val="9149"/>
</p:tagLst>
</file>

<file path=ppt/tags/tag31.xml><?xml version="1.0" encoding="utf-8"?>
<p:tagLst xmlns:p="http://schemas.openxmlformats.org/presentationml/2006/main">
  <p:tag name="AS_UNIQUEID" val="8951"/>
</p:tagLst>
</file>

<file path=ppt/tags/tag310.xml><?xml version="1.0" encoding="utf-8"?>
<p:tagLst xmlns:p="http://schemas.openxmlformats.org/presentationml/2006/main">
  <p:tag name="AS_UNIQUEID" val="9150"/>
</p:tagLst>
</file>

<file path=ppt/tags/tag311.xml><?xml version="1.0" encoding="utf-8"?>
<p:tagLst xmlns:p="http://schemas.openxmlformats.org/presentationml/2006/main">
  <p:tag name="AS_UNIQUEID" val="9151"/>
</p:tagLst>
</file>

<file path=ppt/tags/tag312.xml><?xml version="1.0" encoding="utf-8"?>
<p:tagLst xmlns:p="http://schemas.openxmlformats.org/presentationml/2006/main">
  <p:tag name="AS_UNIQUEID" val="9152"/>
</p:tagLst>
</file>

<file path=ppt/tags/tag313.xml><?xml version="1.0" encoding="utf-8"?>
<p:tagLst xmlns:p="http://schemas.openxmlformats.org/presentationml/2006/main">
  <p:tag name="AS_UNIQUEID" val="9153"/>
</p:tagLst>
</file>

<file path=ppt/tags/tag314.xml><?xml version="1.0" encoding="utf-8"?>
<p:tagLst xmlns:p="http://schemas.openxmlformats.org/presentationml/2006/main">
  <p:tag name="AS_UNIQUEID" val="1386"/>
</p:tagLst>
</file>

<file path=ppt/tags/tag315.xml><?xml version="1.0" encoding="utf-8"?>
<p:tagLst xmlns:p="http://schemas.openxmlformats.org/presentationml/2006/main">
  <p:tag name="AS_UNIQUEID" val="1387"/>
</p:tagLst>
</file>

<file path=ppt/tags/tag316.xml><?xml version="1.0" encoding="utf-8"?>
<p:tagLst xmlns:p="http://schemas.openxmlformats.org/presentationml/2006/main">
  <p:tag name="AS_UNIQUEID" val="1388"/>
</p:tagLst>
</file>

<file path=ppt/tags/tag317.xml><?xml version="1.0" encoding="utf-8"?>
<p:tagLst xmlns:p="http://schemas.openxmlformats.org/presentationml/2006/main">
  <p:tag name="AS_UNIQUEID" val="4968"/>
</p:tagLst>
</file>

<file path=ppt/tags/tag318.xml><?xml version="1.0" encoding="utf-8"?>
<p:tagLst xmlns:p="http://schemas.openxmlformats.org/presentationml/2006/main">
  <p:tag name="AS_UNIQUEID" val="4970"/>
</p:tagLst>
</file>

<file path=ppt/tags/tag319.xml><?xml version="1.0" encoding="utf-8"?>
<p:tagLst xmlns:p="http://schemas.openxmlformats.org/presentationml/2006/main">
  <p:tag name="AS_UNIQUEID" val="4971"/>
</p:tagLst>
</file>

<file path=ppt/tags/tag32.xml><?xml version="1.0" encoding="utf-8"?>
<p:tagLst xmlns:p="http://schemas.openxmlformats.org/presentationml/2006/main">
  <p:tag name="AS_UNIQUEID" val="8952"/>
</p:tagLst>
</file>

<file path=ppt/tags/tag320.xml><?xml version="1.0" encoding="utf-8"?>
<p:tagLst xmlns:p="http://schemas.openxmlformats.org/presentationml/2006/main">
  <p:tag name="AS_UNIQUEID" val="4972"/>
</p:tagLst>
</file>

<file path=ppt/tags/tag321.xml><?xml version="1.0" encoding="utf-8"?>
<p:tagLst xmlns:p="http://schemas.openxmlformats.org/presentationml/2006/main">
  <p:tag name="AS_UNIQUEID" val="684"/>
</p:tagLst>
</file>

<file path=ppt/tags/tag322.xml><?xml version="1.0" encoding="utf-8"?>
<p:tagLst xmlns:p="http://schemas.openxmlformats.org/presentationml/2006/main">
  <p:tag name="AS_UNIQUEID" val="685"/>
</p:tagLst>
</file>

<file path=ppt/tags/tag323.xml><?xml version="1.0" encoding="utf-8"?>
<p:tagLst xmlns:p="http://schemas.openxmlformats.org/presentationml/2006/main">
  <p:tag name="AS_UNIQUEID" val="686"/>
</p:tagLst>
</file>

<file path=ppt/tags/tag324.xml><?xml version="1.0" encoding="utf-8"?>
<p:tagLst xmlns:p="http://schemas.openxmlformats.org/presentationml/2006/main">
  <p:tag name="AS_UNIQUEID" val="687"/>
</p:tagLst>
</file>

<file path=ppt/tags/tag325.xml><?xml version="1.0" encoding="utf-8"?>
<p:tagLst xmlns:p="http://schemas.openxmlformats.org/presentationml/2006/main">
  <p:tag name="AS_UNIQUEID" val="688"/>
</p:tagLst>
</file>

<file path=ppt/tags/tag326.xml><?xml version="1.0" encoding="utf-8"?>
<p:tagLst xmlns:p="http://schemas.openxmlformats.org/presentationml/2006/main">
  <p:tag name="AS_UNIQUEID" val="689"/>
</p:tagLst>
</file>

<file path=ppt/tags/tag327.xml><?xml version="1.0" encoding="utf-8"?>
<p:tagLst xmlns:p="http://schemas.openxmlformats.org/presentationml/2006/main">
  <p:tag name="AS_UNIQUEID" val="4974"/>
</p:tagLst>
</file>

<file path=ppt/tags/tag328.xml><?xml version="1.0" encoding="utf-8"?>
<p:tagLst xmlns:p="http://schemas.openxmlformats.org/presentationml/2006/main">
  <p:tag name="AS_UNIQUEID" val="4975"/>
</p:tagLst>
</file>

<file path=ppt/tags/tag329.xml><?xml version="1.0" encoding="utf-8"?>
<p:tagLst xmlns:p="http://schemas.openxmlformats.org/presentationml/2006/main">
  <p:tag name="AS_UNIQUEID" val="4976"/>
</p:tagLst>
</file>

<file path=ppt/tags/tag33.xml><?xml version="1.0" encoding="utf-8"?>
<p:tagLst xmlns:p="http://schemas.openxmlformats.org/presentationml/2006/main">
  <p:tag name="AS_UNIQUEID" val="8953"/>
</p:tagLst>
</file>

<file path=ppt/tags/tag330.xml><?xml version="1.0" encoding="utf-8"?>
<p:tagLst xmlns:p="http://schemas.openxmlformats.org/presentationml/2006/main">
  <p:tag name="AS_UNIQUEID" val="4978"/>
</p:tagLst>
</file>

<file path=ppt/tags/tag331.xml><?xml version="1.0" encoding="utf-8"?>
<p:tagLst xmlns:p="http://schemas.openxmlformats.org/presentationml/2006/main">
  <p:tag name="AS_UNIQUEID" val="4979"/>
</p:tagLst>
</file>

<file path=ppt/tags/tag332.xml><?xml version="1.0" encoding="utf-8"?>
<p:tagLst xmlns:p="http://schemas.openxmlformats.org/presentationml/2006/main">
  <p:tag name="AS_UNIQUEID" val="4980"/>
</p:tagLst>
</file>

<file path=ppt/tags/tag333.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334.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335.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336.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337.xml><?xml version="1.0" encoding="utf-8"?>
<p:tagLst xmlns:p="http://schemas.openxmlformats.org/presentationml/2006/main">
  <p:tag name="AS_UNIQUEID" val="3759"/>
</p:tagLst>
</file>

<file path=ppt/tags/tag338.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9.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xml><?xml version="1.0" encoding="utf-8"?>
<p:tagLst xmlns:p="http://schemas.openxmlformats.org/presentationml/2006/main">
  <p:tag name="AS_UNIQUEID" val="8954"/>
</p:tagLst>
</file>

<file path=ppt/tags/tag340.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1.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2.xml><?xml version="1.0" encoding="utf-8"?>
<p:tagLst xmlns:p="http://schemas.openxmlformats.org/presentationml/2006/main">
  <p:tag name="AS_UNIQUEID" val="3444"/>
  <p:tag name="KSO_WM_UNIT_PLACING_PICTURE_USER_VIEWPORT" val="{&quot;height&quot;:1133.8582677165355,&quot;width&quot;:5625.351181102362}"/>
</p:tagLst>
</file>

<file path=ppt/tags/tag343.xml><?xml version="1.0" encoding="utf-8"?>
<p:tagLst xmlns:p="http://schemas.openxmlformats.org/presentationml/2006/main">
  <p:tag name="AS_UNIQUEID" val="3767"/>
</p:tagLst>
</file>

<file path=ppt/tags/tag344.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5.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6.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7.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8.xml><?xml version="1.0" encoding="utf-8"?>
<p:tagLst xmlns:p="http://schemas.openxmlformats.org/presentationml/2006/main">
  <p:tag name="AS_UNIQUEID" val="3486"/>
</p:tagLst>
</file>

<file path=ppt/tags/tag349.xml><?xml version="1.0" encoding="utf-8"?>
<p:tagLst xmlns:p="http://schemas.openxmlformats.org/presentationml/2006/main">
  <p:tag name="AS_UNIQUEID" val="3779"/>
</p:tagLst>
</file>

<file path=ppt/tags/tag35.xml><?xml version="1.0" encoding="utf-8"?>
<p:tagLst xmlns:p="http://schemas.openxmlformats.org/presentationml/2006/main">
  <p:tag name="AS_UNIQUEID" val="8955"/>
</p:tagLst>
</file>

<file path=ppt/tags/tag350.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51.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52.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53.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54.xml><?xml version="1.0" encoding="utf-8"?>
<p:tagLst xmlns:p="http://schemas.openxmlformats.org/presentationml/2006/main">
  <p:tag name="AS_UNIQUEID" val="3450"/>
</p:tagLst>
</file>

<file path=ppt/tags/tag355.xml><?xml version="1.0" encoding="utf-8"?>
<p:tagLst xmlns:p="http://schemas.openxmlformats.org/presentationml/2006/main">
  <p:tag name="AS_UNIQUEID" val="3773"/>
</p:tagLst>
</file>

<file path=ppt/tags/tag356.xml><?xml version="1.0" encoding="utf-8"?>
<p:tagLst xmlns:p="http://schemas.openxmlformats.org/presentationml/2006/main">
  <p:tag name="AS_UNIQUEID" val="9166"/>
</p:tagLst>
</file>

<file path=ppt/tags/tag357.xml><?xml version="1.0" encoding="utf-8"?>
<p:tagLst xmlns:p="http://schemas.openxmlformats.org/presentationml/2006/main">
  <p:tag name="AS_UNIQUEID" val="9167"/>
</p:tagLst>
</file>

<file path=ppt/tags/tag358.xml><?xml version="1.0" encoding="utf-8"?>
<p:tagLst xmlns:p="http://schemas.openxmlformats.org/presentationml/2006/main">
  <p:tag name="AS_UNIQUEID" val="9168"/>
</p:tagLst>
</file>

<file path=ppt/tags/tag359.xml><?xml version="1.0" encoding="utf-8"?>
<p:tagLst xmlns:p="http://schemas.openxmlformats.org/presentationml/2006/main">
  <p:tag name="AS_UNIQUEID" val="9169"/>
</p:tagLst>
</file>

<file path=ppt/tags/tag36.xml><?xml version="1.0" encoding="utf-8"?>
<p:tagLst xmlns:p="http://schemas.openxmlformats.org/presentationml/2006/main">
  <p:tag name="AS_UNIQUEID" val="8956"/>
</p:tagLst>
</file>

<file path=ppt/tags/tag360.xml><?xml version="1.0" encoding="utf-8"?>
<p:tagLst xmlns:p="http://schemas.openxmlformats.org/presentationml/2006/main">
  <p:tag name="AS_UNIQUEID" val="9170"/>
</p:tagLst>
</file>

<file path=ppt/tags/tag361.xml><?xml version="1.0" encoding="utf-8"?>
<p:tagLst xmlns:p="http://schemas.openxmlformats.org/presentationml/2006/main">
  <p:tag name="AS_UNIQUEID" val="9171"/>
</p:tagLst>
</file>

<file path=ppt/tags/tag362.xml><?xml version="1.0" encoding="utf-8"?>
<p:tagLst xmlns:p="http://schemas.openxmlformats.org/presentationml/2006/main">
  <p:tag name="AS_UNIQUEID" val="9172"/>
</p:tagLst>
</file>

<file path=ppt/tags/tag363.xml><?xml version="1.0" encoding="utf-8"?>
<p:tagLst xmlns:p="http://schemas.openxmlformats.org/presentationml/2006/main">
  <p:tag name="AS_UNIQUEID" val="9173"/>
</p:tagLst>
</file>

<file path=ppt/tags/tag364.xml><?xml version="1.0" encoding="utf-8"?>
<p:tagLst xmlns:p="http://schemas.openxmlformats.org/presentationml/2006/main">
  <p:tag name="AS_UNIQUEID" val="9174"/>
</p:tagLst>
</file>

<file path=ppt/tags/tag365.xml><?xml version="1.0" encoding="utf-8"?>
<p:tagLst xmlns:p="http://schemas.openxmlformats.org/presentationml/2006/main">
  <p:tag name="AS_UNIQUEID" val="9175"/>
</p:tagLst>
</file>

<file path=ppt/tags/tag366.xml><?xml version="1.0" encoding="utf-8"?>
<p:tagLst xmlns:p="http://schemas.openxmlformats.org/presentationml/2006/main">
  <p:tag name="AS_UNIQUEID" val="9176"/>
</p:tagLst>
</file>

<file path=ppt/tags/tag367.xml><?xml version="1.0" encoding="utf-8"?>
<p:tagLst xmlns:p="http://schemas.openxmlformats.org/presentationml/2006/main">
  <p:tag name="AS_UNIQUEID" val="9177"/>
</p:tagLst>
</file>

<file path=ppt/tags/tag368.xml><?xml version="1.0" encoding="utf-8"?>
<p:tagLst xmlns:p="http://schemas.openxmlformats.org/presentationml/2006/main">
  <p:tag name="AS_UNIQUEID" val="9178"/>
</p:tagLst>
</file>

<file path=ppt/tags/tag369.xml><?xml version="1.0" encoding="utf-8"?>
<p:tagLst xmlns:p="http://schemas.openxmlformats.org/presentationml/2006/main">
  <p:tag name="AS_UNIQUEID" val="9179"/>
</p:tagLst>
</file>

<file path=ppt/tags/tag37.xml><?xml version="1.0" encoding="utf-8"?>
<p:tagLst xmlns:p="http://schemas.openxmlformats.org/presentationml/2006/main">
  <p:tag name="AS_UNIQUEID" val="8957"/>
</p:tagLst>
</file>

<file path=ppt/tags/tag370.xml><?xml version="1.0" encoding="utf-8"?>
<p:tagLst xmlns:p="http://schemas.openxmlformats.org/presentationml/2006/main">
  <p:tag name="AS_UNIQUEID" val="9181"/>
</p:tagLst>
</file>

<file path=ppt/tags/tag371.xml><?xml version="1.0" encoding="utf-8"?>
<p:tagLst xmlns:p="http://schemas.openxmlformats.org/presentationml/2006/main">
  <p:tag name="AS_UNIQUEID" val="9182"/>
</p:tagLst>
</file>

<file path=ppt/tags/tag372.xml><?xml version="1.0" encoding="utf-8"?>
<p:tagLst xmlns:p="http://schemas.openxmlformats.org/presentationml/2006/main">
  <p:tag name="AS_UNIQUEID" val="9183"/>
</p:tagLst>
</file>

<file path=ppt/tags/tag373.xml><?xml version="1.0" encoding="utf-8"?>
<p:tagLst xmlns:p="http://schemas.openxmlformats.org/presentationml/2006/main">
  <p:tag name="AS_UNIQUEID" val="9184"/>
</p:tagLst>
</file>

<file path=ppt/tags/tag374.xml><?xml version="1.0" encoding="utf-8"?>
<p:tagLst xmlns:p="http://schemas.openxmlformats.org/presentationml/2006/main">
  <p:tag name="AS_UNIQUEID" val="9185"/>
</p:tagLst>
</file>

<file path=ppt/tags/tag375.xml><?xml version="1.0" encoding="utf-8"?>
<p:tagLst xmlns:p="http://schemas.openxmlformats.org/presentationml/2006/main">
  <p:tag name="AS_UNIQUEID" val="9187"/>
</p:tagLst>
</file>

<file path=ppt/tags/tag376.xml><?xml version="1.0" encoding="utf-8"?>
<p:tagLst xmlns:p="http://schemas.openxmlformats.org/presentationml/2006/main">
  <p:tag name="AS_UNIQUEID" val="9188"/>
</p:tagLst>
</file>

<file path=ppt/tags/tag377.xml><?xml version="1.0" encoding="utf-8"?>
<p:tagLst xmlns:p="http://schemas.openxmlformats.org/presentationml/2006/main">
  <p:tag name="AS_UNIQUEID" val="9189"/>
</p:tagLst>
</file>

<file path=ppt/tags/tag378.xml><?xml version="1.0" encoding="utf-8"?>
<p:tagLst xmlns:p="http://schemas.openxmlformats.org/presentationml/2006/main">
  <p:tag name="AS_UNIQUEID" val="9190"/>
</p:tagLst>
</file>

<file path=ppt/tags/tag379.xml><?xml version="1.0" encoding="utf-8"?>
<p:tagLst xmlns:p="http://schemas.openxmlformats.org/presentationml/2006/main">
  <p:tag name="AS_UNIQUEID" val="9191"/>
</p:tagLst>
</file>

<file path=ppt/tags/tag38.xml><?xml version="1.0" encoding="utf-8"?>
<p:tagLst xmlns:p="http://schemas.openxmlformats.org/presentationml/2006/main">
  <p:tag name="AS_UNIQUEID" val="8958"/>
</p:tagLst>
</file>

<file path=ppt/tags/tag380.xml><?xml version="1.0" encoding="utf-8"?>
<p:tagLst xmlns:p="http://schemas.openxmlformats.org/presentationml/2006/main">
  <p:tag name="AS_UNIQUEID" val="9192"/>
</p:tagLst>
</file>

<file path=ppt/tags/tag381.xml><?xml version="1.0" encoding="utf-8"?>
<p:tagLst xmlns:p="http://schemas.openxmlformats.org/presentationml/2006/main">
  <p:tag name="AS_UNIQUEID" val="9193"/>
</p:tagLst>
</file>

<file path=ppt/tags/tag382.xml><?xml version="1.0" encoding="utf-8"?>
<p:tagLst xmlns:p="http://schemas.openxmlformats.org/presentationml/2006/main">
  <p:tag name="AS_UNIQUEID" val="9194"/>
</p:tagLst>
</file>

<file path=ppt/tags/tag383.xml><?xml version="1.0" encoding="utf-8"?>
<p:tagLst xmlns:p="http://schemas.openxmlformats.org/presentationml/2006/main">
  <p:tag name="AS_UNIQUEID" val="9195"/>
</p:tagLst>
</file>

<file path=ppt/tags/tag384.xml><?xml version="1.0" encoding="utf-8"?>
<p:tagLst xmlns:p="http://schemas.openxmlformats.org/presentationml/2006/main">
  <p:tag name="AS_UNIQUEID" val="9196"/>
</p:tagLst>
</file>

<file path=ppt/tags/tag385.xml><?xml version="1.0" encoding="utf-8"?>
<p:tagLst xmlns:p="http://schemas.openxmlformats.org/presentationml/2006/main">
  <p:tag name="AS_UNIQUEID" val="9198"/>
</p:tagLst>
</file>

<file path=ppt/tags/tag386.xml><?xml version="1.0" encoding="utf-8"?>
<p:tagLst xmlns:p="http://schemas.openxmlformats.org/presentationml/2006/main">
  <p:tag name="AS_UNIQUEID" val="9199"/>
</p:tagLst>
</file>

<file path=ppt/tags/tag387.xml><?xml version="1.0" encoding="utf-8"?>
<p:tagLst xmlns:p="http://schemas.openxmlformats.org/presentationml/2006/main">
  <p:tag name="AS_UNIQUEID" val="9200"/>
</p:tagLst>
</file>

<file path=ppt/tags/tag388.xml><?xml version="1.0" encoding="utf-8"?>
<p:tagLst xmlns:p="http://schemas.openxmlformats.org/presentationml/2006/main">
  <p:tag name="AS_UNIQUEID" val="9201"/>
</p:tagLst>
</file>

<file path=ppt/tags/tag389.xml><?xml version="1.0" encoding="utf-8"?>
<p:tagLst xmlns:p="http://schemas.openxmlformats.org/presentationml/2006/main">
  <p:tag name="AS_UNIQUEID" val="9202"/>
</p:tagLst>
</file>

<file path=ppt/tags/tag39.xml><?xml version="1.0" encoding="utf-8"?>
<p:tagLst xmlns:p="http://schemas.openxmlformats.org/presentationml/2006/main">
  <p:tag name="AS_UNIQUEID" val="8959"/>
</p:tagLst>
</file>

<file path=ppt/tags/tag390.xml><?xml version="1.0" encoding="utf-8"?>
<p:tagLst xmlns:p="http://schemas.openxmlformats.org/presentationml/2006/main">
  <p:tag name="AS_UNIQUEID" val="9203"/>
</p:tagLst>
</file>

<file path=ppt/tags/tag391.xml><?xml version="1.0" encoding="utf-8"?>
<p:tagLst xmlns:p="http://schemas.openxmlformats.org/presentationml/2006/main">
  <p:tag name="AS_UNIQUEID" val="9204"/>
</p:tagLst>
</file>

<file path=ppt/tags/tag392.xml><?xml version="1.0" encoding="utf-8"?>
<p:tagLst xmlns:p="http://schemas.openxmlformats.org/presentationml/2006/main">
  <p:tag name="AS_UNIQUEID" val="9205"/>
</p:tagLst>
</file>

<file path=ppt/tags/tag393.xml><?xml version="1.0" encoding="utf-8"?>
<p:tagLst xmlns:p="http://schemas.openxmlformats.org/presentationml/2006/main">
  <p:tag name="AS_UNIQUEID" val="9206"/>
</p:tagLst>
</file>

<file path=ppt/tags/tag394.xml><?xml version="1.0" encoding="utf-8"?>
<p:tagLst xmlns:p="http://schemas.openxmlformats.org/presentationml/2006/main">
  <p:tag name="AS_UNIQUEID" val="9207"/>
</p:tagLst>
</file>

<file path=ppt/tags/tag395.xml><?xml version="1.0" encoding="utf-8"?>
<p:tagLst xmlns:p="http://schemas.openxmlformats.org/presentationml/2006/main">
  <p:tag name="AS_UNIQUEID" val="9208"/>
</p:tagLst>
</file>

<file path=ppt/tags/tag396.xml><?xml version="1.0" encoding="utf-8"?>
<p:tagLst xmlns:p="http://schemas.openxmlformats.org/presentationml/2006/main">
  <p:tag name="AS_UNIQUEID" val="9209"/>
</p:tagLst>
</file>

<file path=ppt/tags/tag397.xml><?xml version="1.0" encoding="utf-8"?>
<p:tagLst xmlns:p="http://schemas.openxmlformats.org/presentationml/2006/main">
  <p:tag name="AS_UNIQUEID" val="378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98.xml><?xml version="1.0" encoding="utf-8"?>
<p:tagLst xmlns:p="http://schemas.openxmlformats.org/presentationml/2006/main">
  <p:tag name="AS_UNIQUEID" val="378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99.xml><?xml version="1.0" encoding="utf-8"?>
<p:tagLst xmlns:p="http://schemas.openxmlformats.org/presentationml/2006/main">
  <p:tag name="AS_UNIQUEID" val="378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4.xml><?xml version="1.0" encoding="utf-8"?>
<p:tagLst xmlns:p="http://schemas.openxmlformats.org/presentationml/2006/main">
  <p:tag name="AS_UNIQUEID" val="8922"/>
</p:tagLst>
</file>

<file path=ppt/tags/tag40.xml><?xml version="1.0" encoding="utf-8"?>
<p:tagLst xmlns:p="http://schemas.openxmlformats.org/presentationml/2006/main">
  <p:tag name="AS_UNIQUEID" val="8960"/>
</p:tagLst>
</file>

<file path=ppt/tags/tag400.xml><?xml version="1.0" encoding="utf-8"?>
<p:tagLst xmlns:p="http://schemas.openxmlformats.org/presentationml/2006/main">
  <p:tag name="AS_UNIQUEID" val="378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401.xml><?xml version="1.0" encoding="utf-8"?>
<p:tagLst xmlns:p="http://schemas.openxmlformats.org/presentationml/2006/main">
  <p:tag name="AS_UNIQUEID" val="378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402.xml><?xml version="1.0" encoding="utf-8"?>
<p:tagLst xmlns:p="http://schemas.openxmlformats.org/presentationml/2006/main">
  <p:tag name="AS_UNIQUEID" val="378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403.xml><?xml version="1.0" encoding="utf-8"?>
<p:tagLst xmlns:p="http://schemas.openxmlformats.org/presentationml/2006/main">
  <p:tag name="AS_UNIQUEID" val="378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404.xml><?xml version="1.0" encoding="utf-8"?>
<p:tagLst xmlns:p="http://schemas.openxmlformats.org/presentationml/2006/main">
  <p:tag name="AS_UNIQUEID" val="2281"/>
  <p:tag name="KSO_WM_UNIT_TEXT_FILL_FORE_SCHEMECOLOR_INDEX" val="5"/>
  <p:tag name="KSO_WM_UNIT_TEXT_FILL_FORE_SCHEMECOLOR_INDEX_BRIGHTNESS" val="-0.25"/>
  <p:tag name="KSO_WM_UNIT_TEXT_FILL_TYPE" val="1"/>
</p:tagLst>
</file>

<file path=ppt/tags/tag405.xml><?xml version="1.0" encoding="utf-8"?>
<p:tagLst xmlns:p="http://schemas.openxmlformats.org/presentationml/2006/main">
  <p:tag name="AS_UNIQUEID" val="4466"/>
  <p:tag name="KSO_WM_BEAUTIFY_FLAG" val=""/>
</p:tagLst>
</file>

<file path=ppt/tags/tag406.xml><?xml version="1.0" encoding="utf-8"?>
<p:tagLst xmlns:p="http://schemas.openxmlformats.org/presentationml/2006/main">
  <p:tag name="AS_UNIQUEID" val="68"/>
</p:tagLst>
</file>

<file path=ppt/tags/tag407.xml><?xml version="1.0" encoding="utf-8"?>
<p:tagLst xmlns:p="http://schemas.openxmlformats.org/presentationml/2006/main">
  <p:tag name="AS_UNIQUEID" val="69"/>
</p:tagLst>
</file>

<file path=ppt/tags/tag408.xml><?xml version="1.0" encoding="utf-8"?>
<p:tagLst xmlns:p="http://schemas.openxmlformats.org/presentationml/2006/main">
  <p:tag name="AS_UNIQUEID" val="70"/>
</p:tagLst>
</file>

<file path=ppt/tags/tag409.xml><?xml version="1.0" encoding="utf-8"?>
<p:tagLst xmlns:p="http://schemas.openxmlformats.org/presentationml/2006/main">
  <p:tag name="AS_UNIQUEID" val="71"/>
</p:tagLst>
</file>

<file path=ppt/tags/tag41.xml><?xml version="1.0" encoding="utf-8"?>
<p:tagLst xmlns:p="http://schemas.openxmlformats.org/presentationml/2006/main">
  <p:tag name="AS_UNIQUEID" val="8961"/>
  <p:tag name="KSO_WM_BEAUTIFY_FLAG" val=""/>
</p:tagLst>
</file>

<file path=ppt/tags/tag410.xml><?xml version="1.0" encoding="utf-8"?>
<p:tagLst xmlns:p="http://schemas.openxmlformats.org/presentationml/2006/main">
  <p:tag name="AS_UNIQUEID" val="72"/>
</p:tagLst>
</file>

<file path=ppt/tags/tag411.xml><?xml version="1.0" encoding="utf-8"?>
<p:tagLst xmlns:p="http://schemas.openxmlformats.org/presentationml/2006/main">
  <p:tag name="AS_UNIQUEID" val="5016"/>
</p:tagLst>
</file>

<file path=ppt/tags/tag412.xml><?xml version="1.0" encoding="utf-8"?>
<p:tagLst xmlns:p="http://schemas.openxmlformats.org/presentationml/2006/main">
  <p:tag name="AS_UNIQUEID" val="5017"/>
</p:tagLst>
</file>

<file path=ppt/tags/tag413.xml><?xml version="1.0" encoding="utf-8"?>
<p:tagLst xmlns:p="http://schemas.openxmlformats.org/presentationml/2006/main">
  <p:tag name="AS_UNIQUEID" val="5018"/>
</p:tagLst>
</file>

<file path=ppt/tags/tag414.xml><?xml version="1.0" encoding="utf-8"?>
<p:tagLst xmlns:p="http://schemas.openxmlformats.org/presentationml/2006/main">
  <p:tag name="AS_UNIQUEID" val="5019"/>
</p:tagLst>
</file>

<file path=ppt/tags/tag415.xml><?xml version="1.0" encoding="utf-8"?>
<p:tagLst xmlns:p="http://schemas.openxmlformats.org/presentationml/2006/main">
  <p:tag name="AS_UNIQUEID" val="5020"/>
</p:tagLst>
</file>

<file path=ppt/tags/tag416.xml><?xml version="1.0" encoding="utf-8"?>
<p:tagLst xmlns:p="http://schemas.openxmlformats.org/presentationml/2006/main">
  <p:tag name="AS_UNIQUEID" val="5021"/>
</p:tagLst>
</file>

<file path=ppt/tags/tag417.xml><?xml version="1.0" encoding="utf-8"?>
<p:tagLst xmlns:p="http://schemas.openxmlformats.org/presentationml/2006/main">
  <p:tag name="AS_UNIQUEID" val="5022"/>
</p:tagLst>
</file>

<file path=ppt/tags/tag418.xml><?xml version="1.0" encoding="utf-8"?>
<p:tagLst xmlns:p="http://schemas.openxmlformats.org/presentationml/2006/main">
  <p:tag name="AS_UNIQUEID" val="5023"/>
</p:tagLst>
</file>

<file path=ppt/tags/tag419.xml><?xml version="1.0" encoding="utf-8"?>
<p:tagLst xmlns:p="http://schemas.openxmlformats.org/presentationml/2006/main">
  <p:tag name="AS_UNIQUEID" val="5024"/>
</p:tagLst>
</file>

<file path=ppt/tags/tag42.xml><?xml version="1.0" encoding="utf-8"?>
<p:tagLst xmlns:p="http://schemas.openxmlformats.org/presentationml/2006/main">
  <p:tag name="AS_UNIQUEID" val="8962"/>
  <p:tag name="KSO_WM_BEAUTIFY_FLAG" val=""/>
</p:tagLst>
</file>

<file path=ppt/tags/tag420.xml><?xml version="1.0" encoding="utf-8"?>
<p:tagLst xmlns:p="http://schemas.openxmlformats.org/presentationml/2006/main">
  <p:tag name="AS_UNIQUEID" val="5025"/>
</p:tagLst>
</file>

<file path=ppt/tags/tag421.xml><?xml version="1.0" encoding="utf-8"?>
<p:tagLst xmlns:p="http://schemas.openxmlformats.org/presentationml/2006/main">
  <p:tag name="AS_UNIQUEID" val="9214"/>
  <p:tag name="KSO_WM_UNIT_SUBTYPE" val="q"/>
  <p:tag name="KSO_WM_UNIT_TYPE" val="i"/>
</p:tagLst>
</file>

<file path=ppt/tags/tag422.xml><?xml version="1.0" encoding="utf-8"?>
<p:tagLst xmlns:p="http://schemas.openxmlformats.org/presentationml/2006/main">
  <p:tag name="AS_UNIQUEID" val="9215"/>
</p:tagLst>
</file>

<file path=ppt/tags/tag423.xml><?xml version="1.0" encoding="utf-8"?>
<p:tagLst xmlns:p="http://schemas.openxmlformats.org/presentationml/2006/main">
  <p:tag name="AS_UNIQUEID" val="5005"/>
</p:tagLst>
</file>

<file path=ppt/tags/tag424.xml><?xml version="1.0" encoding="utf-8"?>
<p:tagLst xmlns:p="http://schemas.openxmlformats.org/presentationml/2006/main">
  <p:tag name="AS_UNIQUEID" val="5006"/>
</p:tagLst>
</file>

<file path=ppt/tags/tag425.xml><?xml version="1.0" encoding="utf-8"?>
<p:tagLst xmlns:p="http://schemas.openxmlformats.org/presentationml/2006/main">
  <p:tag name="AS_UNIQUEID" val="5007"/>
</p:tagLst>
</file>

<file path=ppt/tags/tag426.xml><?xml version="1.0" encoding="utf-8"?>
<p:tagLst xmlns:p="http://schemas.openxmlformats.org/presentationml/2006/main">
  <p:tag name="AS_UNIQUEID" val="5008"/>
</p:tagLst>
</file>

<file path=ppt/tags/tag427.xml><?xml version="1.0" encoding="utf-8"?>
<p:tagLst xmlns:p="http://schemas.openxmlformats.org/presentationml/2006/main">
  <p:tag name="AS_UNIQUEID" val="5009"/>
</p:tagLst>
</file>

<file path=ppt/tags/tag428.xml><?xml version="1.0" encoding="utf-8"?>
<p:tagLst xmlns:p="http://schemas.openxmlformats.org/presentationml/2006/main">
  <p:tag name="AS_UNIQUEID" val="5010"/>
</p:tagLst>
</file>

<file path=ppt/tags/tag429.xml><?xml version="1.0" encoding="utf-8"?>
<p:tagLst xmlns:p="http://schemas.openxmlformats.org/presentationml/2006/main">
  <p:tag name="AS_UNIQUEID" val="9218"/>
  <p:tag name="KSO_WM_SLIDE_BACKGROUND_TYPE" val="leftRight"/>
  <p:tag name="KSO_WM_UNIT_IGNORE_FIXCOLOR" val="1"/>
  <p:tag name="KSO_WM_UNIT_SUBTYPE" val="h"/>
  <p:tag name="KSO_WM_UNIT_TYPE" val="i"/>
</p:tagLst>
</file>

<file path=ppt/tags/tag43.xml><?xml version="1.0" encoding="utf-8"?>
<p:tagLst xmlns:p="http://schemas.openxmlformats.org/presentationml/2006/main">
  <p:tag name="AS_UNIQUEID" val="8963"/>
  <p:tag name="KSO_WM_BEAUTIFY_FLAG" val=""/>
</p:tagLst>
</file>

<file path=ppt/tags/tag430.xml><?xml version="1.0" encoding="utf-8"?>
<p:tagLst xmlns:p="http://schemas.openxmlformats.org/presentationml/2006/main">
  <p:tag name="AS_UNIQUEID" val="9219"/>
  <p:tag name="KSO_WM_SLIDE_BACKGROUND_TYPE" val="leftRight"/>
</p:tagLst>
</file>

<file path=ppt/tags/tag431.xml><?xml version="1.0" encoding="utf-8"?>
<p:tagLst xmlns:p="http://schemas.openxmlformats.org/presentationml/2006/main">
  <p:tag name="AS_UNIQUEID" val="9220"/>
  <p:tag name="KSO_WM_SLIDE_BACKGROUND_TYPE" val="leftRight"/>
</p:tagLst>
</file>

<file path=ppt/tags/tag432.xml><?xml version="1.0" encoding="utf-8"?>
<p:tagLst xmlns:p="http://schemas.openxmlformats.org/presentationml/2006/main">
  <p:tag name="AS_UNIQUEID" val="9221"/>
  <p:tag name="KSO_WM_SLIDE_BACKGROUND_TYPE" val="leftRight"/>
</p:tagLst>
</file>

<file path=ppt/tags/tag433.xml><?xml version="1.0" encoding="utf-8"?>
<p:tagLst xmlns:p="http://schemas.openxmlformats.org/presentationml/2006/main">
  <p:tag name="AS_UNIQUEID" val="9222"/>
  <p:tag name="KSO_WM_SLIDE_BACKGROUND_TYPE" val="leftRight"/>
</p:tagLst>
</file>

<file path=ppt/tags/tag434.xml><?xml version="1.0" encoding="utf-8"?>
<p:tagLst xmlns:p="http://schemas.openxmlformats.org/presentationml/2006/main">
  <p:tag name="AS_UNIQUEID" val="9223"/>
  <p:tag name="KSO_WM_SLIDE_BACKGROUND_TYPE" val="leftRight"/>
</p:tagLst>
</file>

<file path=ppt/tags/tag435.xml><?xml version="1.0" encoding="utf-8"?>
<p:tagLst xmlns:p="http://schemas.openxmlformats.org/presentationml/2006/main">
  <p:tag name="AS_UNIQUEID" val="9224"/>
  <p:tag name="KSO_WM_SLIDE_BACKGROUND_TYPE" val="leftRight"/>
</p:tagLst>
</file>

<file path=ppt/tags/tag436.xml><?xml version="1.0" encoding="utf-8"?>
<p:tagLst xmlns:p="http://schemas.openxmlformats.org/presentationml/2006/main">
  <p:tag name="AS_UNIQUEID" val="9225"/>
  <p:tag name="KSO_WM_SLIDE_BACKGROUND_TYPE" val="leftRight"/>
</p:tagLst>
</file>

<file path=ppt/tags/tag437.xml><?xml version="1.0" encoding="utf-8"?>
<p:tagLst xmlns:p="http://schemas.openxmlformats.org/presentationml/2006/main">
  <p:tag name="AS_UNIQUEID" val="4998"/>
</p:tagLst>
</file>

<file path=ppt/tags/tag438.xml><?xml version="1.0" encoding="utf-8"?>
<p:tagLst xmlns:p="http://schemas.openxmlformats.org/presentationml/2006/main">
  <p:tag name="AS_UNIQUEID" val="4999"/>
</p:tagLst>
</file>

<file path=ppt/tags/tag439.xml><?xml version="1.0" encoding="utf-8"?>
<p:tagLst xmlns:p="http://schemas.openxmlformats.org/presentationml/2006/main">
  <p:tag name="AS_UNIQUEID" val="5000"/>
</p:tagLst>
</file>

<file path=ppt/tags/tag44.xml><?xml version="1.0" encoding="utf-8"?>
<p:tagLst xmlns:p="http://schemas.openxmlformats.org/presentationml/2006/main">
  <p:tag name="AS_UNIQUEID" val="8965"/>
</p:tagLst>
</file>

<file path=ppt/tags/tag440.xml><?xml version="1.0" encoding="utf-8"?>
<p:tagLst xmlns:p="http://schemas.openxmlformats.org/presentationml/2006/main">
  <p:tag name="AS_UNIQUEID" val="5001"/>
</p:tagLst>
</file>

<file path=ppt/tags/tag441.xml><?xml version="1.0" encoding="utf-8"?>
<p:tagLst xmlns:p="http://schemas.openxmlformats.org/presentationml/2006/main">
  <p:tag name="AS_UNIQUEID" val="5002"/>
</p:tagLst>
</file>

<file path=ppt/tags/tag442.xml><?xml version="1.0" encoding="utf-8"?>
<p:tagLst xmlns:p="http://schemas.openxmlformats.org/presentationml/2006/main">
  <p:tag name="AS_UNIQUEID" val="5003"/>
</p:tagLst>
</file>

<file path=ppt/tags/tag443.xml><?xml version="1.0" encoding="utf-8"?>
<p:tagLst xmlns:p="http://schemas.openxmlformats.org/presentationml/2006/main">
  <p:tag name="AS_UNIQUEID" val="9229"/>
  <p:tag name="KSO_WM_SLIDE_BACKGROUND_TYPE" val="belt"/>
  <p:tag name="KSO_WM_UNIT_IGNORE_FIXCOLOR" val="1"/>
  <p:tag name="KSO_WM_UNIT_SUBTYPE" val="h"/>
  <p:tag name="KSO_WM_UNIT_TYPE" val="i"/>
</p:tagLst>
</file>

<file path=ppt/tags/tag444.xml><?xml version="1.0" encoding="utf-8"?>
<p:tagLst xmlns:p="http://schemas.openxmlformats.org/presentationml/2006/main">
  <p:tag name="AS_UNIQUEID" val="9230"/>
  <p:tag name="KSO_WM_SLIDE_BACKGROUND_TYPE" val="belt"/>
</p:tagLst>
</file>

<file path=ppt/tags/tag445.xml><?xml version="1.0" encoding="utf-8"?>
<p:tagLst xmlns:p="http://schemas.openxmlformats.org/presentationml/2006/main">
  <p:tag name="AS_UNIQUEID" val="9231"/>
  <p:tag name="KSO_WM_SLIDE_BACKGROUND_TYPE" val="belt"/>
</p:tagLst>
</file>

<file path=ppt/tags/tag446.xml><?xml version="1.0" encoding="utf-8"?>
<p:tagLst xmlns:p="http://schemas.openxmlformats.org/presentationml/2006/main">
  <p:tag name="AS_UNIQUEID" val="9232"/>
  <p:tag name="KSO_WM_SLIDE_BACKGROUND_TYPE" val="belt"/>
</p:tagLst>
</file>

<file path=ppt/tags/tag447.xml><?xml version="1.0" encoding="utf-8"?>
<p:tagLst xmlns:p="http://schemas.openxmlformats.org/presentationml/2006/main">
  <p:tag name="AS_UNIQUEID" val="9233"/>
  <p:tag name="KSO_WM_SLIDE_BACKGROUND_TYPE" val="belt"/>
</p:tagLst>
</file>

<file path=ppt/tags/tag448.xml><?xml version="1.0" encoding="utf-8"?>
<p:tagLst xmlns:p="http://schemas.openxmlformats.org/presentationml/2006/main">
  <p:tag name="AS_UNIQUEID" val="9234"/>
  <p:tag name="KSO_WM_SLIDE_BACKGROUND_TYPE" val="belt"/>
</p:tagLst>
</file>

<file path=ppt/tags/tag449.xml><?xml version="1.0" encoding="utf-8"?>
<p:tagLst xmlns:p="http://schemas.openxmlformats.org/presentationml/2006/main">
  <p:tag name="AS_UNIQUEID" val="9235"/>
  <p:tag name="KSO_WM_SLIDE_BACKGROUND_TYPE" val="belt"/>
</p:tagLst>
</file>

<file path=ppt/tags/tag45.xml><?xml version="1.0" encoding="utf-8"?>
<p:tagLst xmlns:p="http://schemas.openxmlformats.org/presentationml/2006/main">
  <p:tag name="AS_UNIQUEID" val="8966"/>
</p:tagLst>
</file>

<file path=ppt/tags/tag450.xml><?xml version="1.0" encoding="utf-8"?>
<p:tagLst xmlns:p="http://schemas.openxmlformats.org/presentationml/2006/main">
  <p:tag name="AS_UNIQUEID" val="9236"/>
  <p:tag name="KSO_WM_SLIDE_BACKGROUND_TYPE" val="belt"/>
</p:tagLst>
</file>

<file path=ppt/tags/tag451.xml><?xml version="1.0" encoding="utf-8"?>
<p:tagLst xmlns:p="http://schemas.openxmlformats.org/presentationml/2006/main">
  <p:tag name="AS_UNIQUEID" val="4991"/>
</p:tagLst>
</file>

<file path=ppt/tags/tag452.xml><?xml version="1.0" encoding="utf-8"?>
<p:tagLst xmlns:p="http://schemas.openxmlformats.org/presentationml/2006/main">
  <p:tag name="AS_UNIQUEID" val="4992"/>
</p:tagLst>
</file>

<file path=ppt/tags/tag453.xml><?xml version="1.0" encoding="utf-8"?>
<p:tagLst xmlns:p="http://schemas.openxmlformats.org/presentationml/2006/main">
  <p:tag name="AS_UNIQUEID" val="4993"/>
</p:tagLst>
</file>

<file path=ppt/tags/tag454.xml><?xml version="1.0" encoding="utf-8"?>
<p:tagLst xmlns:p="http://schemas.openxmlformats.org/presentationml/2006/main">
  <p:tag name="AS_UNIQUEID" val="4994"/>
</p:tagLst>
</file>

<file path=ppt/tags/tag455.xml><?xml version="1.0" encoding="utf-8"?>
<p:tagLst xmlns:p="http://schemas.openxmlformats.org/presentationml/2006/main">
  <p:tag name="AS_UNIQUEID" val="4995"/>
</p:tagLst>
</file>

<file path=ppt/tags/tag456.xml><?xml version="1.0" encoding="utf-8"?>
<p:tagLst xmlns:p="http://schemas.openxmlformats.org/presentationml/2006/main">
  <p:tag name="AS_UNIQUEID" val="4996"/>
</p:tagLst>
</file>

<file path=ppt/tags/tag457.xml><?xml version="1.0" encoding="utf-8"?>
<p:tagLst xmlns:p="http://schemas.openxmlformats.org/presentationml/2006/main">
  <p:tag name="AS_UNIQUEID" val="5019"/>
</p:tagLst>
</file>

<file path=ppt/tags/tag458.xml><?xml version="1.0" encoding="utf-8"?>
<p:tagLst xmlns:p="http://schemas.openxmlformats.org/presentationml/2006/main">
  <p:tag name="AS_UNIQUEID" val="5020"/>
</p:tagLst>
</file>

<file path=ppt/tags/tag459.xml><?xml version="1.0" encoding="utf-8"?>
<p:tagLst xmlns:p="http://schemas.openxmlformats.org/presentationml/2006/main">
  <p:tag name="AS_UNIQUEID" val="5021"/>
</p:tagLst>
</file>

<file path=ppt/tags/tag46.xml><?xml version="1.0" encoding="utf-8"?>
<p:tagLst xmlns:p="http://schemas.openxmlformats.org/presentationml/2006/main">
  <p:tag name="AS_UNIQUEID" val="8967"/>
</p:tagLst>
</file>

<file path=ppt/tags/tag460.xml><?xml version="1.0" encoding="utf-8"?>
<p:tagLst xmlns:p="http://schemas.openxmlformats.org/presentationml/2006/main">
  <p:tag name="AS_UNIQUEID" val="5022"/>
</p:tagLst>
</file>

<file path=ppt/tags/tag461.xml><?xml version="1.0" encoding="utf-8"?>
<p:tagLst xmlns:p="http://schemas.openxmlformats.org/presentationml/2006/main">
  <p:tag name="AS_UNIQUEID" val="5023"/>
</p:tagLst>
</file>

<file path=ppt/tags/tag462.xml><?xml version="1.0" encoding="utf-8"?>
<p:tagLst xmlns:p="http://schemas.openxmlformats.org/presentationml/2006/main">
  <p:tag name="AS_UNIQUEID" val="5024"/>
</p:tagLst>
</file>

<file path=ppt/tags/tag463.xml><?xml version="1.0" encoding="utf-8"?>
<p:tagLst xmlns:p="http://schemas.openxmlformats.org/presentationml/2006/main">
  <p:tag name="AS_UNIQUEID" val="9240"/>
  <p:tag name="KSO_WM_SLIDE_BACKGROUND_TYPE" val="bottomTop"/>
  <p:tag name="KSO_WM_UNIT_IGNORE_FIXCOLOR" val="1"/>
  <p:tag name="KSO_WM_UNIT_SUBTYPE" val="h"/>
  <p:tag name="KSO_WM_UNIT_TYPE" val="i"/>
</p:tagLst>
</file>

<file path=ppt/tags/tag464.xml><?xml version="1.0" encoding="utf-8"?>
<p:tagLst xmlns:p="http://schemas.openxmlformats.org/presentationml/2006/main">
  <p:tag name="AS_UNIQUEID" val="9241"/>
  <p:tag name="KSO_WM_SLIDE_BACKGROUND_TYPE" val="bottomTop"/>
</p:tagLst>
</file>

<file path=ppt/tags/tag465.xml><?xml version="1.0" encoding="utf-8"?>
<p:tagLst xmlns:p="http://schemas.openxmlformats.org/presentationml/2006/main">
  <p:tag name="AS_UNIQUEID" val="9242"/>
  <p:tag name="KSO_WM_SLIDE_BACKGROUND_TYPE" val="bottomTop"/>
</p:tagLst>
</file>

<file path=ppt/tags/tag466.xml><?xml version="1.0" encoding="utf-8"?>
<p:tagLst xmlns:p="http://schemas.openxmlformats.org/presentationml/2006/main">
  <p:tag name="AS_UNIQUEID" val="9243"/>
  <p:tag name="KSO_WM_SLIDE_BACKGROUND_TYPE" val="bottomTop"/>
</p:tagLst>
</file>

<file path=ppt/tags/tag467.xml><?xml version="1.0" encoding="utf-8"?>
<p:tagLst xmlns:p="http://schemas.openxmlformats.org/presentationml/2006/main">
  <p:tag name="AS_UNIQUEID" val="9244"/>
  <p:tag name="KSO_WM_SLIDE_BACKGROUND_TYPE" val="bottomTop"/>
</p:tagLst>
</file>

<file path=ppt/tags/tag468.xml><?xml version="1.0" encoding="utf-8"?>
<p:tagLst xmlns:p="http://schemas.openxmlformats.org/presentationml/2006/main">
  <p:tag name="AS_UNIQUEID" val="9245"/>
  <p:tag name="KSO_WM_SLIDE_BACKGROUND_TYPE" val="bottomTop"/>
</p:tagLst>
</file>

<file path=ppt/tags/tag469.xml><?xml version="1.0" encoding="utf-8"?>
<p:tagLst xmlns:p="http://schemas.openxmlformats.org/presentationml/2006/main">
  <p:tag name="AS_UNIQUEID" val="9246"/>
  <p:tag name="KSO_WM_SLIDE_BACKGROUND_TYPE" val="bottomTop"/>
</p:tagLst>
</file>

<file path=ppt/tags/tag47.xml><?xml version="1.0" encoding="utf-8"?>
<p:tagLst xmlns:p="http://schemas.openxmlformats.org/presentationml/2006/main">
  <p:tag name="AS_UNIQUEID" val="8968"/>
</p:tagLst>
</file>

<file path=ppt/tags/tag470.xml><?xml version="1.0" encoding="utf-8"?>
<p:tagLst xmlns:p="http://schemas.openxmlformats.org/presentationml/2006/main">
  <p:tag name="AS_UNIQUEID" val="9247"/>
  <p:tag name="KSO_WM_SLIDE_BACKGROUND_TYPE" val="bottomTop"/>
</p:tagLst>
</file>

<file path=ppt/tags/tag471.xml><?xml version="1.0" encoding="utf-8"?>
<p:tagLst xmlns:p="http://schemas.openxmlformats.org/presentationml/2006/main">
  <p:tag name="AS_UNIQUEID" val="9248"/>
  <p:tag name="KSO_WM_SLIDE_BACKGROUND_TYPE" val="bottomTop"/>
</p:tagLst>
</file>

<file path=ppt/tags/tag472.xml><?xml version="1.0" encoding="utf-8"?>
<p:tagLst xmlns:p="http://schemas.openxmlformats.org/presentationml/2006/main">
  <p:tag name="AS_UNIQUEID" val="5580"/>
</p:tagLst>
</file>

<file path=ppt/tags/tag473.xml><?xml version="1.0" encoding="utf-8"?>
<p:tagLst xmlns:p="http://schemas.openxmlformats.org/presentationml/2006/main">
  <p:tag name="AS_UNIQUEID" val="9251"/>
</p:tagLst>
</file>

<file path=ppt/tags/tag474.xml><?xml version="1.0" encoding="utf-8"?>
<p:tagLst xmlns:p="http://schemas.openxmlformats.org/presentationml/2006/main">
  <p:tag name="AS_UNIQUEID" val="9252"/>
</p:tagLst>
</file>

<file path=ppt/tags/tag475.xml><?xml version="1.0" encoding="utf-8"?>
<p:tagLst xmlns:p="http://schemas.openxmlformats.org/presentationml/2006/main">
  <p:tag name="AS_UNIQUEID" val="9253"/>
</p:tagLst>
</file>

<file path=ppt/tags/tag476.xml><?xml version="1.0" encoding="utf-8"?>
<p:tagLst xmlns:p="http://schemas.openxmlformats.org/presentationml/2006/main">
  <p:tag name="AS_UNIQUEID" val="9254"/>
</p:tagLst>
</file>

<file path=ppt/tags/tag477.xml><?xml version="1.0" encoding="utf-8"?>
<p:tagLst xmlns:p="http://schemas.openxmlformats.org/presentationml/2006/main">
  <p:tag name="AS_UNIQUEID" val="9255"/>
</p:tagLst>
</file>

<file path=ppt/tags/tag478.xml><?xml version="1.0" encoding="utf-8"?>
<p:tagLst xmlns:p="http://schemas.openxmlformats.org/presentationml/2006/main">
  <p:tag name="AS_UNIQUEID" val="9256"/>
</p:tagLst>
</file>

<file path=ppt/tags/tag479.xml><?xml version="1.0" encoding="utf-8"?>
<p:tagLst xmlns:p="http://schemas.openxmlformats.org/presentationml/2006/main">
  <p:tag name="AS_UNIQUEID" val="9270"/>
</p:tagLst>
</file>

<file path=ppt/tags/tag48.xml><?xml version="1.0" encoding="utf-8"?>
<p:tagLst xmlns:p="http://schemas.openxmlformats.org/presentationml/2006/main">
  <p:tag name="AS_UNIQUEID" val="8969"/>
</p:tagLst>
</file>

<file path=ppt/tags/tag480.xml><?xml version="1.0" encoding="utf-8"?>
<p:tagLst xmlns:p="http://schemas.openxmlformats.org/presentationml/2006/main">
  <p:tag name="AS_UNIQUEID" val="9272"/>
</p:tagLst>
</file>

<file path=ppt/tags/tag481.xml><?xml version="1.0" encoding="utf-8"?>
<p:tagLst xmlns:p="http://schemas.openxmlformats.org/presentationml/2006/main">
  <p:tag name="AS_UNIQUEID" val="9273"/>
</p:tagLst>
</file>

<file path=ppt/tags/tag482.xml><?xml version="1.0" encoding="utf-8"?>
<p:tagLst xmlns:p="http://schemas.openxmlformats.org/presentationml/2006/main">
  <p:tag name="AS_UNIQUEID" val="9274"/>
</p:tagLst>
</file>

<file path=ppt/tags/tag483.xml><?xml version="1.0" encoding="utf-8"?>
<p:tagLst xmlns:p="http://schemas.openxmlformats.org/presentationml/2006/main">
  <p:tag name="AS_UNIQUEID" val="9275"/>
</p:tagLst>
</file>

<file path=ppt/tags/tag484.xml><?xml version="1.0" encoding="utf-8"?>
<p:tagLst xmlns:p="http://schemas.openxmlformats.org/presentationml/2006/main">
  <p:tag name="AS_UNIQUEID" val="9276"/>
</p:tagLst>
</file>

<file path=ppt/tags/tag485.xml><?xml version="1.0" encoding="utf-8"?>
<p:tagLst xmlns:p="http://schemas.openxmlformats.org/presentationml/2006/main">
  <p:tag name="AS_UNIQUEID" val="9278"/>
</p:tagLst>
</file>

<file path=ppt/tags/tag486.xml><?xml version="1.0" encoding="utf-8"?>
<p:tagLst xmlns:p="http://schemas.openxmlformats.org/presentationml/2006/main">
  <p:tag name="AS_UNIQUEID" val="9284"/>
</p:tagLst>
</file>

<file path=ppt/tags/tag487.xml><?xml version="1.0" encoding="utf-8"?>
<p:tagLst xmlns:p="http://schemas.openxmlformats.org/presentationml/2006/main">
  <p:tag name="AS_UNIQUEID" val="9286"/>
</p:tagLst>
</file>

<file path=ppt/tags/tag488.xml><?xml version="1.0" encoding="utf-8"?>
<p:tagLst xmlns:p="http://schemas.openxmlformats.org/presentationml/2006/main">
  <p:tag name="AS_UNIQUEID" val="9287"/>
</p:tagLst>
</file>

<file path=ppt/tags/tag489.xml><?xml version="1.0" encoding="utf-8"?>
<p:tagLst xmlns:p="http://schemas.openxmlformats.org/presentationml/2006/main">
  <p:tag name="AS_UNIQUEID" val="9288"/>
</p:tagLst>
</file>

<file path=ppt/tags/tag49.xml><?xml version="1.0" encoding="utf-8"?>
<p:tagLst xmlns:p="http://schemas.openxmlformats.org/presentationml/2006/main">
  <p:tag name="AS_UNIQUEID" val="8970"/>
</p:tagLst>
</file>

<file path=ppt/tags/tag490.xml><?xml version="1.0" encoding="utf-8"?>
<p:tagLst xmlns:p="http://schemas.openxmlformats.org/presentationml/2006/main">
  <p:tag name="AS_UNIQUEID" val="9289"/>
</p:tagLst>
</file>

<file path=ppt/tags/tag491.xml><?xml version="1.0" encoding="utf-8"?>
<p:tagLst xmlns:p="http://schemas.openxmlformats.org/presentationml/2006/main">
  <p:tag name="AS_UNIQUEID" val="9290"/>
</p:tagLst>
</file>

<file path=ppt/tags/tag492.xml><?xml version="1.0" encoding="utf-8"?>
<p:tagLst xmlns:p="http://schemas.openxmlformats.org/presentationml/2006/main">
  <p:tag name="AS_UNIQUEID" val="9291"/>
</p:tagLst>
</file>

<file path=ppt/tags/tag493.xml><?xml version="1.0" encoding="utf-8"?>
<p:tagLst xmlns:p="http://schemas.openxmlformats.org/presentationml/2006/main">
  <p:tag name="AS_UNIQUEID" val="9292"/>
  <p:tag name="KSO_WM_DIAGRAM_VIRTUALLY_FRAME" val="{&quot;height&quot;:210.75,&quot;left&quot;:405.4,&quot;top&quot;:289.8,&quot;width&quot;:555.05}"/>
</p:tagLst>
</file>

<file path=ppt/tags/tag494.xml><?xml version="1.0" encoding="utf-8"?>
<p:tagLst xmlns:p="http://schemas.openxmlformats.org/presentationml/2006/main">
  <p:tag name="AS_UNIQUEID" val="9293"/>
  <p:tag name="KSO_WM_DIAGRAM_VIRTUALLY_FRAME" val="{&quot;height&quot;:210.75,&quot;left&quot;:405.4,&quot;top&quot;:289.8,&quot;width&quot;:555.05}"/>
</p:tagLst>
</file>

<file path=ppt/tags/tag495.xml><?xml version="1.0" encoding="utf-8"?>
<p:tagLst xmlns:p="http://schemas.openxmlformats.org/presentationml/2006/main">
  <p:tag name="AS_UNIQUEID" val="9294"/>
  <p:tag name="KSO_WM_DIAGRAM_VIRTUALLY_FRAME" val="{&quot;height&quot;:210.75,&quot;left&quot;:405.4,&quot;top&quot;:289.8,&quot;width&quot;:555.05}"/>
</p:tagLst>
</file>

<file path=ppt/tags/tag496.xml><?xml version="1.0" encoding="utf-8"?>
<p:tagLst xmlns:p="http://schemas.openxmlformats.org/presentationml/2006/main">
  <p:tag name="AS_UNIQUEID" val="9295"/>
  <p:tag name="KSO_WM_DIAGRAM_VIRTUALLY_FRAME" val="{&quot;height&quot;:210.75,&quot;left&quot;:405.4,&quot;top&quot;:289.8,&quot;width&quot;:555.05}"/>
</p:tagLst>
</file>

<file path=ppt/tags/tag497.xml><?xml version="1.0" encoding="utf-8"?>
<p:tagLst xmlns:p="http://schemas.openxmlformats.org/presentationml/2006/main">
  <p:tag name="AS_UNIQUEID" val="9281"/>
</p:tagLst>
</file>

<file path=ppt/tags/tag498.xml><?xml version="1.0" encoding="utf-8"?>
<p:tagLst xmlns:p="http://schemas.openxmlformats.org/presentationml/2006/main">
  <p:tag name="AS_UNIQUEID" val="9282"/>
</p:tagLst>
</file>

<file path=ppt/tags/tag499.xml><?xml version="1.0" encoding="utf-8"?>
<p:tagLst xmlns:p="http://schemas.openxmlformats.org/presentationml/2006/main">
  <p:tag name="AS_UNIQUEID" val="9306"/>
</p:tagLst>
</file>

<file path=ppt/tags/tag5.xml><?xml version="1.0" encoding="utf-8"?>
<p:tagLst xmlns:p="http://schemas.openxmlformats.org/presentationml/2006/main">
  <p:tag name="AS_UNIQUEID" val="8923"/>
</p:tagLst>
</file>

<file path=ppt/tags/tag50.xml><?xml version="1.0" encoding="utf-8"?>
<p:tagLst xmlns:p="http://schemas.openxmlformats.org/presentationml/2006/main">
  <p:tag name="AS_UNIQUEID" val="8971"/>
</p:tagLst>
</file>

<file path=ppt/tags/tag500.xml><?xml version="1.0" encoding="utf-8"?>
<p:tagLst xmlns:p="http://schemas.openxmlformats.org/presentationml/2006/main">
  <p:tag name="AS_UNIQUEID" val="9307"/>
</p:tagLst>
</file>

<file path=ppt/tags/tag501.xml><?xml version="1.0" encoding="utf-8"?>
<p:tagLst xmlns:p="http://schemas.openxmlformats.org/presentationml/2006/main">
  <p:tag name="AS_UNIQUEID" val="9308"/>
</p:tagLst>
</file>

<file path=ppt/tags/tag502.xml><?xml version="1.0" encoding="utf-8"?>
<p:tagLst xmlns:p="http://schemas.openxmlformats.org/presentationml/2006/main">
  <p:tag name="AS_UNIQUEID" val="9309"/>
</p:tagLst>
</file>

<file path=ppt/tags/tag503.xml><?xml version="1.0" encoding="utf-8"?>
<p:tagLst xmlns:p="http://schemas.openxmlformats.org/presentationml/2006/main">
  <p:tag name="AS_UNIQUEID" val="9310"/>
</p:tagLst>
</file>

<file path=ppt/tags/tag504.xml><?xml version="1.0" encoding="utf-8"?>
<p:tagLst xmlns:p="http://schemas.openxmlformats.org/presentationml/2006/main">
  <p:tag name="AS_UNIQUEID" val="9311"/>
</p:tagLst>
</file>

<file path=ppt/tags/tag505.xml><?xml version="1.0" encoding="utf-8"?>
<p:tagLst xmlns:p="http://schemas.openxmlformats.org/presentationml/2006/main">
  <p:tag name="AS_UNIQUEID" val="9312"/>
</p:tagLst>
</file>

<file path=ppt/tags/tag506.xml><?xml version="1.0" encoding="utf-8"?>
<p:tagLst xmlns:p="http://schemas.openxmlformats.org/presentationml/2006/main">
  <p:tag name="AS_UNIQUEID" val="9313"/>
</p:tagLst>
</file>

<file path=ppt/tags/tag507.xml><?xml version="1.0" encoding="utf-8"?>
<p:tagLst xmlns:p="http://schemas.openxmlformats.org/presentationml/2006/main">
  <p:tag name="AS_UNIQUEID" val="9314"/>
</p:tagLst>
</file>

<file path=ppt/tags/tag508.xml><?xml version="1.0" encoding="utf-8"?>
<p:tagLst xmlns:p="http://schemas.openxmlformats.org/presentationml/2006/main">
  <p:tag name="AS_UNIQUEID" val="9315"/>
</p:tagLst>
</file>

<file path=ppt/tags/tag509.xml><?xml version="1.0" encoding="utf-8"?>
<p:tagLst xmlns:p="http://schemas.openxmlformats.org/presentationml/2006/main">
  <p:tag name="AS_UNIQUEID" val="9316"/>
</p:tagLst>
</file>

<file path=ppt/tags/tag51.xml><?xml version="1.0" encoding="utf-8"?>
<p:tagLst xmlns:p="http://schemas.openxmlformats.org/presentationml/2006/main">
  <p:tag name="AS_UNIQUEID" val="8972"/>
</p:tagLst>
</file>

<file path=ppt/tags/tag510.xml><?xml version="1.0" encoding="utf-8"?>
<p:tagLst xmlns:p="http://schemas.openxmlformats.org/presentationml/2006/main">
  <p:tag name="AS_UNIQUEID" val="9317"/>
</p:tagLst>
</file>

<file path=ppt/tags/tag511.xml><?xml version="1.0" encoding="utf-8"?>
<p:tagLst xmlns:p="http://schemas.openxmlformats.org/presentationml/2006/main">
  <p:tag name="AS_UNIQUEID" val="9318"/>
</p:tagLst>
</file>

<file path=ppt/tags/tag512.xml><?xml version="1.0" encoding="utf-8"?>
<p:tagLst xmlns:p="http://schemas.openxmlformats.org/presentationml/2006/main">
  <p:tag name="AS_UNIQUEID" val="9319"/>
</p:tagLst>
</file>

<file path=ppt/tags/tag513.xml><?xml version="1.0" encoding="utf-8"?>
<p:tagLst xmlns:p="http://schemas.openxmlformats.org/presentationml/2006/main">
  <p:tag name="AS_UNIQUEID" val="9320"/>
</p:tagLst>
</file>

<file path=ppt/tags/tag514.xml><?xml version="1.0" encoding="utf-8"?>
<p:tagLst xmlns:p="http://schemas.openxmlformats.org/presentationml/2006/main">
  <p:tag name="AS_UNIQUEID" val="9321"/>
</p:tagLst>
</file>

<file path=ppt/tags/tag515.xml><?xml version="1.0" encoding="utf-8"?>
<p:tagLst xmlns:p="http://schemas.openxmlformats.org/presentationml/2006/main">
  <p:tag name="AS_UNIQUEID" val="9322"/>
</p:tagLst>
</file>

<file path=ppt/tags/tag516.xml><?xml version="1.0" encoding="utf-8"?>
<p:tagLst xmlns:p="http://schemas.openxmlformats.org/presentationml/2006/main">
  <p:tag name="AS_UNIQUEID" val="9323"/>
</p:tagLst>
</file>

<file path=ppt/tags/tag517.xml><?xml version="1.0" encoding="utf-8"?>
<p:tagLst xmlns:p="http://schemas.openxmlformats.org/presentationml/2006/main">
  <p:tag name="AS_UNIQUEID" val="9324"/>
</p:tagLst>
</file>

<file path=ppt/tags/tag518.xml><?xml version="1.0" encoding="utf-8"?>
<p:tagLst xmlns:p="http://schemas.openxmlformats.org/presentationml/2006/main">
  <p:tag name="AS_UNIQUEID" val="9325"/>
</p:tagLst>
</file>

<file path=ppt/tags/tag519.xml><?xml version="1.0" encoding="utf-8"?>
<p:tagLst xmlns:p="http://schemas.openxmlformats.org/presentationml/2006/main">
  <p:tag name="AS_UNIQUEID" val="9326"/>
</p:tagLst>
</file>

<file path=ppt/tags/tag52.xml><?xml version="1.0" encoding="utf-8"?>
<p:tagLst xmlns:p="http://schemas.openxmlformats.org/presentationml/2006/main">
  <p:tag name="AS_UNIQUEID" val="8973"/>
</p:tagLst>
</file>

<file path=ppt/tags/tag520.xml><?xml version="1.0" encoding="utf-8"?>
<p:tagLst xmlns:p="http://schemas.openxmlformats.org/presentationml/2006/main">
  <p:tag name="AS_UNIQUEID" val="9327"/>
</p:tagLst>
</file>

<file path=ppt/tags/tag521.xml><?xml version="1.0" encoding="utf-8"?>
<p:tagLst xmlns:p="http://schemas.openxmlformats.org/presentationml/2006/main">
  <p:tag name="AS_UNIQUEID" val="9328"/>
</p:tagLst>
</file>

<file path=ppt/tags/tag522.xml><?xml version="1.0" encoding="utf-8"?>
<p:tagLst xmlns:p="http://schemas.openxmlformats.org/presentationml/2006/main">
  <p:tag name="AS_UNIQUEID" val="9329"/>
</p:tagLst>
</file>

<file path=ppt/tags/tag523.xml><?xml version="1.0" encoding="utf-8"?>
<p:tagLst xmlns:p="http://schemas.openxmlformats.org/presentationml/2006/main">
  <p:tag name="AS_UNIQUEID" val="9330"/>
</p:tagLst>
</file>

<file path=ppt/tags/tag524.xml><?xml version="1.0" encoding="utf-8"?>
<p:tagLst xmlns:p="http://schemas.openxmlformats.org/presentationml/2006/main">
  <p:tag name="AS_UNIQUEID" val="9331"/>
</p:tagLst>
</file>

<file path=ppt/tags/tag525.xml><?xml version="1.0" encoding="utf-8"?>
<p:tagLst xmlns:p="http://schemas.openxmlformats.org/presentationml/2006/main">
  <p:tag name="AS_UNIQUEID" val="9332"/>
</p:tagLst>
</file>

<file path=ppt/tags/tag526.xml><?xml version="1.0" encoding="utf-8"?>
<p:tagLst xmlns:p="http://schemas.openxmlformats.org/presentationml/2006/main">
  <p:tag name="AS_UNIQUEID" val="9333"/>
</p:tagLst>
</file>

<file path=ppt/tags/tag527.xml><?xml version="1.0" encoding="utf-8"?>
<p:tagLst xmlns:p="http://schemas.openxmlformats.org/presentationml/2006/main">
  <p:tag name="AS_UNIQUEID" val="9334"/>
</p:tagLst>
</file>

<file path=ppt/tags/tag528.xml><?xml version="1.0" encoding="utf-8"?>
<p:tagLst xmlns:p="http://schemas.openxmlformats.org/presentationml/2006/main">
  <p:tag name="AS_UNIQUEID" val="9335"/>
</p:tagLst>
</file>

<file path=ppt/tags/tag529.xml><?xml version="1.0" encoding="utf-8"?>
<p:tagLst xmlns:p="http://schemas.openxmlformats.org/presentationml/2006/main">
  <p:tag name="AS_UNIQUEID" val="9336"/>
</p:tagLst>
</file>

<file path=ppt/tags/tag53.xml><?xml version="1.0" encoding="utf-8"?>
<p:tagLst xmlns:p="http://schemas.openxmlformats.org/presentationml/2006/main">
  <p:tag name="AS_UNIQUEID" val="8974"/>
</p:tagLst>
</file>

<file path=ppt/tags/tag530.xml><?xml version="1.0" encoding="utf-8"?>
<p:tagLst xmlns:p="http://schemas.openxmlformats.org/presentationml/2006/main">
  <p:tag name="AS_UNIQUEID" val="9337"/>
</p:tagLst>
</file>

<file path=ppt/tags/tag531.xml><?xml version="1.0" encoding="utf-8"?>
<p:tagLst xmlns:p="http://schemas.openxmlformats.org/presentationml/2006/main">
  <p:tag name="AS_UNIQUEID" val="9338"/>
</p:tagLst>
</file>

<file path=ppt/tags/tag532.xml><?xml version="1.0" encoding="utf-8"?>
<p:tagLst xmlns:p="http://schemas.openxmlformats.org/presentationml/2006/main">
  <p:tag name="AS_UNIQUEID" val="9339"/>
</p:tagLst>
</file>

<file path=ppt/tags/tag533.xml><?xml version="1.0" encoding="utf-8"?>
<p:tagLst xmlns:p="http://schemas.openxmlformats.org/presentationml/2006/main">
  <p:tag name="AS_UNIQUEID" val="9340"/>
</p:tagLst>
</file>

<file path=ppt/tags/tag534.xml><?xml version="1.0" encoding="utf-8"?>
<p:tagLst xmlns:p="http://schemas.openxmlformats.org/presentationml/2006/main">
  <p:tag name="AS_UNIQUEID" val="9341"/>
</p:tagLst>
</file>

<file path=ppt/tags/tag535.xml><?xml version="1.0" encoding="utf-8"?>
<p:tagLst xmlns:p="http://schemas.openxmlformats.org/presentationml/2006/main">
  <p:tag name="AS_UNIQUEID" val="9342"/>
</p:tagLst>
</file>

<file path=ppt/tags/tag536.xml><?xml version="1.0" encoding="utf-8"?>
<p:tagLst xmlns:p="http://schemas.openxmlformats.org/presentationml/2006/main">
  <p:tag name="AS_UNIQUEID" val="9343"/>
</p:tagLst>
</file>

<file path=ppt/tags/tag537.xml><?xml version="1.0" encoding="utf-8"?>
<p:tagLst xmlns:p="http://schemas.openxmlformats.org/presentationml/2006/main">
  <p:tag name="AS_UNIQUEID" val="9344"/>
</p:tagLst>
</file>

<file path=ppt/tags/tag538.xml><?xml version="1.0" encoding="utf-8"?>
<p:tagLst xmlns:p="http://schemas.openxmlformats.org/presentationml/2006/main">
  <p:tag name="AS_UNIQUEID" val="9345"/>
</p:tagLst>
</file>

<file path=ppt/tags/tag539.xml><?xml version="1.0" encoding="utf-8"?>
<p:tagLst xmlns:p="http://schemas.openxmlformats.org/presentationml/2006/main">
  <p:tag name="AS_UNIQUEID" val="9346"/>
</p:tagLst>
</file>

<file path=ppt/tags/tag54.xml><?xml version="1.0" encoding="utf-8"?>
<p:tagLst xmlns:p="http://schemas.openxmlformats.org/presentationml/2006/main">
  <p:tag name="AS_UNIQUEID" val="8975"/>
</p:tagLst>
</file>

<file path=ppt/tags/tag540.xml><?xml version="1.0" encoding="utf-8"?>
<p:tagLst xmlns:p="http://schemas.openxmlformats.org/presentationml/2006/main">
  <p:tag name="AS_UNIQUEID" val="9347"/>
</p:tagLst>
</file>

<file path=ppt/tags/tag541.xml><?xml version="1.0" encoding="utf-8"?>
<p:tagLst xmlns:p="http://schemas.openxmlformats.org/presentationml/2006/main">
  <p:tag name="AS_UNIQUEID" val="9348"/>
</p:tagLst>
</file>

<file path=ppt/tags/tag542.xml><?xml version="1.0" encoding="utf-8"?>
<p:tagLst xmlns:p="http://schemas.openxmlformats.org/presentationml/2006/main">
  <p:tag name="AS_UNIQUEID" val="9349"/>
</p:tagLst>
</file>

<file path=ppt/tags/tag543.xml><?xml version="1.0" encoding="utf-8"?>
<p:tagLst xmlns:p="http://schemas.openxmlformats.org/presentationml/2006/main">
  <p:tag name="AS_UNIQUEID" val="9350"/>
</p:tagLst>
</file>

<file path=ppt/tags/tag544.xml><?xml version="1.0" encoding="utf-8"?>
<p:tagLst xmlns:p="http://schemas.openxmlformats.org/presentationml/2006/main">
  <p:tag name="AS_UNIQUEID" val="9351"/>
</p:tagLst>
</file>

<file path=ppt/tags/tag545.xml><?xml version="1.0" encoding="utf-8"?>
<p:tagLst xmlns:p="http://schemas.openxmlformats.org/presentationml/2006/main">
  <p:tag name="AS_UNIQUEID" val="9352"/>
</p:tagLst>
</file>

<file path=ppt/tags/tag546.xml><?xml version="1.0" encoding="utf-8"?>
<p:tagLst xmlns:p="http://schemas.openxmlformats.org/presentationml/2006/main">
  <p:tag name="AS_UNIQUEID" val="9353"/>
</p:tagLst>
</file>

<file path=ppt/tags/tag547.xml><?xml version="1.0" encoding="utf-8"?>
<p:tagLst xmlns:p="http://schemas.openxmlformats.org/presentationml/2006/main">
  <p:tag name="AS_UNIQUEID" val="9354"/>
</p:tagLst>
</file>

<file path=ppt/tags/tag548.xml><?xml version="1.0" encoding="utf-8"?>
<p:tagLst xmlns:p="http://schemas.openxmlformats.org/presentationml/2006/main">
  <p:tag name="AS_UNIQUEID" val="9355"/>
</p:tagLst>
</file>

<file path=ppt/tags/tag549.xml><?xml version="1.0" encoding="utf-8"?>
<p:tagLst xmlns:p="http://schemas.openxmlformats.org/presentationml/2006/main">
  <p:tag name="AS_UNIQUEID" val="9356"/>
</p:tagLst>
</file>

<file path=ppt/tags/tag55.xml><?xml version="1.0" encoding="utf-8"?>
<p:tagLst xmlns:p="http://schemas.openxmlformats.org/presentationml/2006/main">
  <p:tag name="AS_UNIQUEID" val="8976"/>
  <p:tag name="KSO_WM_BEAUTIFY_FLAG" val=""/>
</p:tagLst>
</file>

<file path=ppt/tags/tag550.xml><?xml version="1.0" encoding="utf-8"?>
<p:tagLst xmlns:p="http://schemas.openxmlformats.org/presentationml/2006/main">
  <p:tag name="AS_UNIQUEID" val="9357"/>
</p:tagLst>
</file>

<file path=ppt/tags/tag551.xml><?xml version="1.0" encoding="utf-8"?>
<p:tagLst xmlns:p="http://schemas.openxmlformats.org/presentationml/2006/main">
  <p:tag name="AS_UNIQUEID" val="9358"/>
</p:tagLst>
</file>

<file path=ppt/tags/tag552.xml><?xml version="1.0" encoding="utf-8"?>
<p:tagLst xmlns:p="http://schemas.openxmlformats.org/presentationml/2006/main">
  <p:tag name="AS_UNIQUEID" val="9359"/>
</p:tagLst>
</file>

<file path=ppt/tags/tag553.xml><?xml version="1.0" encoding="utf-8"?>
<p:tagLst xmlns:p="http://schemas.openxmlformats.org/presentationml/2006/main">
  <p:tag name="AS_UNIQUEID" val="9360"/>
</p:tagLst>
</file>

<file path=ppt/tags/tag554.xml><?xml version="1.0" encoding="utf-8"?>
<p:tagLst xmlns:p="http://schemas.openxmlformats.org/presentationml/2006/main">
  <p:tag name="AS_UNIQUEID" val="9361"/>
</p:tagLst>
</file>

<file path=ppt/tags/tag555.xml><?xml version="1.0" encoding="utf-8"?>
<p:tagLst xmlns:p="http://schemas.openxmlformats.org/presentationml/2006/main">
  <p:tag name="AS_UNIQUEID" val="9362"/>
</p:tagLst>
</file>

<file path=ppt/tags/tag556.xml><?xml version="1.0" encoding="utf-8"?>
<p:tagLst xmlns:p="http://schemas.openxmlformats.org/presentationml/2006/main">
  <p:tag name="AS_UNIQUEID" val="9363"/>
</p:tagLst>
</file>

<file path=ppt/tags/tag557.xml><?xml version="1.0" encoding="utf-8"?>
<p:tagLst xmlns:p="http://schemas.openxmlformats.org/presentationml/2006/main">
  <p:tag name="AS_UNIQUEID" val="9364"/>
</p:tagLst>
</file>

<file path=ppt/tags/tag558.xml><?xml version="1.0" encoding="utf-8"?>
<p:tagLst xmlns:p="http://schemas.openxmlformats.org/presentationml/2006/main">
  <p:tag name="AS_UNIQUEID" val="9365"/>
</p:tagLst>
</file>

<file path=ppt/tags/tag559.xml><?xml version="1.0" encoding="utf-8"?>
<p:tagLst xmlns:p="http://schemas.openxmlformats.org/presentationml/2006/main">
  <p:tag name="AS_UNIQUEID" val="9366"/>
</p:tagLst>
</file>

<file path=ppt/tags/tag56.xml><?xml version="1.0" encoding="utf-8"?>
<p:tagLst xmlns:p="http://schemas.openxmlformats.org/presentationml/2006/main">
  <p:tag name="AS_UNIQUEID" val="8977"/>
  <p:tag name="KSO_WM_BEAUTIFY_FLAG" val=""/>
</p:tagLst>
</file>

<file path=ppt/tags/tag560.xml><?xml version="1.0" encoding="utf-8"?>
<p:tagLst xmlns:p="http://schemas.openxmlformats.org/presentationml/2006/main">
  <p:tag name="AS_UNIQUEID" val="9367"/>
</p:tagLst>
</file>

<file path=ppt/tags/tag561.xml><?xml version="1.0" encoding="utf-8"?>
<p:tagLst xmlns:p="http://schemas.openxmlformats.org/presentationml/2006/main">
  <p:tag name="AS_UNIQUEID" val="9368"/>
</p:tagLst>
</file>

<file path=ppt/tags/tag562.xml><?xml version="1.0" encoding="utf-8"?>
<p:tagLst xmlns:p="http://schemas.openxmlformats.org/presentationml/2006/main">
  <p:tag name="AS_UNIQUEID" val="9370"/>
</p:tagLst>
</file>

<file path=ppt/tags/tag563.xml><?xml version="1.0" encoding="utf-8"?>
<p:tagLst xmlns:p="http://schemas.openxmlformats.org/presentationml/2006/main">
  <p:tag name="AS_UNIQUEID" val="9371"/>
  <p:tag name="KSO_WM_BEAUTIFY_FLAG" val=""/>
</p:tagLst>
</file>

<file path=ppt/tags/tag564.xml><?xml version="1.0" encoding="utf-8"?>
<p:tagLst xmlns:p="http://schemas.openxmlformats.org/presentationml/2006/main">
  <p:tag name="AS_UNIQUEID" val="9372"/>
  <p:tag name="KSO_WM_BEAUTIFY_FLAG" val=""/>
</p:tagLst>
</file>

<file path=ppt/tags/tag565.xml><?xml version="1.0" encoding="utf-8"?>
<p:tagLst xmlns:p="http://schemas.openxmlformats.org/presentationml/2006/main">
  <p:tag name="AS_UNIQUEID" val="9373"/>
  <p:tag name="KSO_WM_BEAUTIFY_FLAG" val=""/>
</p:tagLst>
</file>

<file path=ppt/tags/tag566.xml><?xml version="1.0" encoding="utf-8"?>
<p:tagLst xmlns:p="http://schemas.openxmlformats.org/presentationml/2006/main">
  <p:tag name="AS_UNIQUEID" val="5263"/>
</p:tagLst>
</file>

<file path=ppt/tags/tag567.xml><?xml version="1.0" encoding="utf-8"?>
<p:tagLst xmlns:p="http://schemas.openxmlformats.org/presentationml/2006/main">
  <p:tag name="AS_UNIQUEID" val="9374"/>
</p:tagLst>
</file>

<file path=ppt/tags/tag568.xml><?xml version="1.0" encoding="utf-8"?>
<p:tagLst xmlns:p="http://schemas.openxmlformats.org/presentationml/2006/main">
  <p:tag name="AS_UNIQUEID" val="1113"/>
</p:tagLst>
</file>

<file path=ppt/tags/tag569.xml><?xml version="1.0" encoding="utf-8"?>
<p:tagLst xmlns:p="http://schemas.openxmlformats.org/presentationml/2006/main">
  <p:tag name="AS_UNIQUEID" val="9375"/>
</p:tagLst>
</file>

<file path=ppt/tags/tag57.xml><?xml version="1.0" encoding="utf-8"?>
<p:tagLst xmlns:p="http://schemas.openxmlformats.org/presentationml/2006/main">
  <p:tag name="AS_UNIQUEID" val="8978"/>
  <p:tag name="KSO_WM_BEAUTIFY_FLAG" val=""/>
</p:tagLst>
</file>

<file path=ppt/tags/tag570.xml><?xml version="1.0" encoding="utf-8"?>
<p:tagLst xmlns:p="http://schemas.openxmlformats.org/presentationml/2006/main">
  <p:tag name="AS_UNIQUEID" val="9376"/>
</p:tagLst>
</file>

<file path=ppt/tags/tag571.xml><?xml version="1.0" encoding="utf-8"?>
<p:tagLst xmlns:p="http://schemas.openxmlformats.org/presentationml/2006/main">
  <p:tag name="AS_UNIQUEID" val="9377"/>
</p:tagLst>
</file>

<file path=ppt/tags/tag572.xml><?xml version="1.0" encoding="utf-8"?>
<p:tagLst xmlns:p="http://schemas.openxmlformats.org/presentationml/2006/main">
  <p:tag name="AS_UNIQUEID" val="9378"/>
</p:tagLst>
</file>

<file path=ppt/tags/tag573.xml><?xml version="1.0" encoding="utf-8"?>
<p:tagLst xmlns:p="http://schemas.openxmlformats.org/presentationml/2006/main">
  <p:tag name="AS_UNIQUEID" val="9379"/>
</p:tagLst>
</file>

<file path=ppt/tags/tag574.xml><?xml version="1.0" encoding="utf-8"?>
<p:tagLst xmlns:p="http://schemas.openxmlformats.org/presentationml/2006/main">
  <p:tag name="AS_UNIQUEID" val="9380"/>
</p:tagLst>
</file>

<file path=ppt/tags/tag575.xml><?xml version="1.0" encoding="utf-8"?>
<p:tagLst xmlns:p="http://schemas.openxmlformats.org/presentationml/2006/main">
  <p:tag name="AS_UNIQUEID" val="9381"/>
</p:tagLst>
</file>

<file path=ppt/tags/tag576.xml><?xml version="1.0" encoding="utf-8"?>
<p:tagLst xmlns:p="http://schemas.openxmlformats.org/presentationml/2006/main">
  <p:tag name="AS_UNIQUEID" val="9382"/>
</p:tagLst>
</file>

<file path=ppt/tags/tag577.xml><?xml version="1.0" encoding="utf-8"?>
<p:tagLst xmlns:p="http://schemas.openxmlformats.org/presentationml/2006/main">
  <p:tag name="AS_UNIQUEID" val="9383"/>
</p:tagLst>
</file>

<file path=ppt/tags/tag578.xml><?xml version="1.0" encoding="utf-8"?>
<p:tagLst xmlns:p="http://schemas.openxmlformats.org/presentationml/2006/main">
  <p:tag name="AS_UNIQUEID" val="9384"/>
</p:tagLst>
</file>

<file path=ppt/tags/tag579.xml><?xml version="1.0" encoding="utf-8"?>
<p:tagLst xmlns:p="http://schemas.openxmlformats.org/presentationml/2006/main">
  <p:tag name="AS_UNIQUEID" val="9385"/>
</p:tagLst>
</file>

<file path=ppt/tags/tag58.xml><?xml version="1.0" encoding="utf-8"?>
<p:tagLst xmlns:p="http://schemas.openxmlformats.org/presentationml/2006/main">
  <p:tag name="AS_UNIQUEID" val="8980"/>
</p:tagLst>
</file>

<file path=ppt/tags/tag580.xml><?xml version="1.0" encoding="utf-8"?>
<p:tagLst xmlns:p="http://schemas.openxmlformats.org/presentationml/2006/main">
  <p:tag name="AS_UNIQUEID" val="9386"/>
</p:tagLst>
</file>

<file path=ppt/tags/tag581.xml><?xml version="1.0" encoding="utf-8"?>
<p:tagLst xmlns:p="http://schemas.openxmlformats.org/presentationml/2006/main">
  <p:tag name="AS_UNIQUEID" val="9387"/>
</p:tagLst>
</file>

<file path=ppt/tags/tag582.xml><?xml version="1.0" encoding="utf-8"?>
<p:tagLst xmlns:p="http://schemas.openxmlformats.org/presentationml/2006/main">
  <p:tag name="AS_UNIQUEID" val="9388"/>
</p:tagLst>
</file>

<file path=ppt/tags/tag583.xml><?xml version="1.0" encoding="utf-8"?>
<p:tagLst xmlns:p="http://schemas.openxmlformats.org/presentationml/2006/main">
  <p:tag name="AS_UNIQUEID" val="9389"/>
</p:tagLst>
</file>

<file path=ppt/tags/tag584.xml><?xml version="1.0" encoding="utf-8"?>
<p:tagLst xmlns:p="http://schemas.openxmlformats.org/presentationml/2006/main">
  <p:tag name="AS_UNIQUEID" val="9390"/>
</p:tagLst>
</file>

<file path=ppt/tags/tag585.xml><?xml version="1.0" encoding="utf-8"?>
<p:tagLst xmlns:p="http://schemas.openxmlformats.org/presentationml/2006/main">
  <p:tag name="AS_UNIQUEID" val="9391"/>
</p:tagLst>
</file>

<file path=ppt/tags/tag586.xml><?xml version="1.0" encoding="utf-8"?>
<p:tagLst xmlns:p="http://schemas.openxmlformats.org/presentationml/2006/main">
  <p:tag name="AS_UNIQUEID" val="9392"/>
</p:tagLst>
</file>

<file path=ppt/tags/tag587.xml><?xml version="1.0" encoding="utf-8"?>
<p:tagLst xmlns:p="http://schemas.openxmlformats.org/presentationml/2006/main">
  <p:tag name="AS_UNIQUEID" val="9393"/>
</p:tagLst>
</file>

<file path=ppt/tags/tag588.xml><?xml version="1.0" encoding="utf-8"?>
<p:tagLst xmlns:p="http://schemas.openxmlformats.org/presentationml/2006/main">
  <p:tag name="AS_UNIQUEID" val="9394"/>
</p:tagLst>
</file>

<file path=ppt/tags/tag589.xml><?xml version="1.0" encoding="utf-8"?>
<p:tagLst xmlns:p="http://schemas.openxmlformats.org/presentationml/2006/main">
  <p:tag name="AS_UNIQUEID" val="9395"/>
</p:tagLst>
</file>

<file path=ppt/tags/tag59.xml><?xml version="1.0" encoding="utf-8"?>
<p:tagLst xmlns:p="http://schemas.openxmlformats.org/presentationml/2006/main">
  <p:tag name="AS_UNIQUEID" val="8981"/>
</p:tagLst>
</file>

<file path=ppt/tags/tag590.xml><?xml version="1.0" encoding="utf-8"?>
<p:tagLst xmlns:p="http://schemas.openxmlformats.org/presentationml/2006/main">
  <p:tag name="AS_UNIQUEID" val="9396"/>
</p:tagLst>
</file>

<file path=ppt/tags/tag591.xml><?xml version="1.0" encoding="utf-8"?>
<p:tagLst xmlns:p="http://schemas.openxmlformats.org/presentationml/2006/main">
  <p:tag name="AS_UNIQUEID" val="687"/>
</p:tagLst>
</file>

<file path=ppt/tags/tag592.xml><?xml version="1.0" encoding="utf-8"?>
<p:tagLst xmlns:p="http://schemas.openxmlformats.org/presentationml/2006/main">
  <p:tag name="AS_UNIQUEID" val="689"/>
</p:tagLst>
</file>

<file path=ppt/tags/tag593.xml><?xml version="1.0" encoding="utf-8"?>
<p:tagLst xmlns:p="http://schemas.openxmlformats.org/presentationml/2006/main">
  <p:tag name="AS_UNIQUEID" val="690"/>
</p:tagLst>
</file>

<file path=ppt/tags/tag594.xml><?xml version="1.0" encoding="utf-8"?>
<p:tagLst xmlns:p="http://schemas.openxmlformats.org/presentationml/2006/main">
  <p:tag name="AS_UNIQUEID" val="696"/>
</p:tagLst>
</file>

<file path=ppt/tags/tag595.xml><?xml version="1.0" encoding="utf-8"?>
<p:tagLst xmlns:p="http://schemas.openxmlformats.org/presentationml/2006/main">
  <p:tag name="AS_UNIQUEID" val="5089"/>
</p:tagLst>
</file>

<file path=ppt/tags/tag596.xml><?xml version="1.0" encoding="utf-8"?>
<p:tagLst xmlns:p="http://schemas.openxmlformats.org/presentationml/2006/main">
  <p:tag name="AS_UNIQUEID" val="694"/>
</p:tagLst>
</file>

<file path=ppt/tags/tag597.xml><?xml version="1.0" encoding="utf-8"?>
<p:tagLst xmlns:p="http://schemas.openxmlformats.org/presentationml/2006/main">
  <p:tag name="AS_UNIQUEID" val="695"/>
</p:tagLst>
</file>

<file path=ppt/tags/tag598.xml><?xml version="1.0" encoding="utf-8"?>
<p:tagLst xmlns:p="http://schemas.openxmlformats.org/presentationml/2006/main">
  <p:tag name="AS_UNIQUEID" val="694"/>
</p:tagLst>
</file>

<file path=ppt/tags/tag599.xml><?xml version="1.0" encoding="utf-8"?>
<p:tagLst xmlns:p="http://schemas.openxmlformats.org/presentationml/2006/main">
  <p:tag name="AS_UNIQUEID" val="694"/>
</p:tagLst>
</file>

<file path=ppt/tags/tag6.xml><?xml version="1.0" encoding="utf-8"?>
<p:tagLst xmlns:p="http://schemas.openxmlformats.org/presentationml/2006/main">
  <p:tag name="AS_UNIQUEID" val="8924"/>
</p:tagLst>
</file>

<file path=ppt/tags/tag60.xml><?xml version="1.0" encoding="utf-8"?>
<p:tagLst xmlns:p="http://schemas.openxmlformats.org/presentationml/2006/main">
  <p:tag name="AS_UNIQUEID" val="8982"/>
</p:tagLst>
</file>

<file path=ppt/tags/tag600.xml><?xml version="1.0" encoding="utf-8"?>
<p:tagLst xmlns:p="http://schemas.openxmlformats.org/presentationml/2006/main">
  <p:tag name="AS_UNIQUEID" val="5090"/>
</p:tagLst>
</file>

<file path=ppt/tags/tag601.xml><?xml version="1.0" encoding="utf-8"?>
<p:tagLst xmlns:p="http://schemas.openxmlformats.org/presentationml/2006/main">
  <p:tag name="AS_UNIQUEID" val="693"/>
</p:tagLst>
</file>

<file path=ppt/tags/tag602.xml><?xml version="1.0" encoding="utf-8"?>
<p:tagLst xmlns:p="http://schemas.openxmlformats.org/presentationml/2006/main">
  <p:tag name="AS_UNIQUEID" val="695"/>
</p:tagLst>
</file>

<file path=ppt/tags/tag603.xml><?xml version="1.0" encoding="utf-8"?>
<p:tagLst xmlns:p="http://schemas.openxmlformats.org/presentationml/2006/main">
  <p:tag name="AS_UNIQUEID" val="2181"/>
</p:tagLst>
</file>

<file path=ppt/tags/tag604.xml><?xml version="1.0" encoding="utf-8"?>
<p:tagLst xmlns:p="http://schemas.openxmlformats.org/presentationml/2006/main">
  <p:tag name="AS_UNIQUEID" val="2182"/>
</p:tagLst>
</file>

<file path=ppt/tags/tag605.xml><?xml version="1.0" encoding="utf-8"?>
<p:tagLst xmlns:p="http://schemas.openxmlformats.org/presentationml/2006/main">
  <p:tag name="AS_UNIQUEID" val="2183"/>
</p:tagLst>
</file>

<file path=ppt/tags/tag606.xml><?xml version="1.0" encoding="utf-8"?>
<p:tagLst xmlns:p="http://schemas.openxmlformats.org/presentationml/2006/main">
  <p:tag name="AS_UNIQUEID" val="5091"/>
</p:tagLst>
</file>

<file path=ppt/tags/tag607.xml><?xml version="1.0" encoding="utf-8"?>
<p:tagLst xmlns:p="http://schemas.openxmlformats.org/presentationml/2006/main">
  <p:tag name="AS_UNIQUEID" val="5092"/>
</p:tagLst>
</file>

<file path=ppt/tags/tag608.xml><?xml version="1.0" encoding="utf-8"?>
<p:tagLst xmlns:p="http://schemas.openxmlformats.org/presentationml/2006/main">
  <p:tag name="AS_UNIQUEID" val="2187"/>
</p:tagLst>
</file>

<file path=ppt/tags/tag609.xml><?xml version="1.0" encoding="utf-8"?>
<p:tagLst xmlns:p="http://schemas.openxmlformats.org/presentationml/2006/main">
  <p:tag name="AS_UNIQUEID" val="2017"/>
</p:tagLst>
</file>

<file path=ppt/tags/tag61.xml><?xml version="1.0" encoding="utf-8"?>
<p:tagLst xmlns:p="http://schemas.openxmlformats.org/presentationml/2006/main">
  <p:tag name="AS_UNIQUEID" val="8983"/>
</p:tagLst>
</file>

<file path=ppt/tags/tag610.xml><?xml version="1.0" encoding="utf-8"?>
<p:tagLst xmlns:p="http://schemas.openxmlformats.org/presentationml/2006/main">
  <p:tag name="AS_UNIQUEID" val="5577"/>
</p:tagLst>
</file>

<file path=ppt/tags/tag611.xml><?xml version="1.0" encoding="utf-8"?>
<p:tagLst xmlns:p="http://schemas.openxmlformats.org/presentationml/2006/main">
  <p:tag name="AS_UNIQUEID" val="4262"/>
</p:tagLst>
</file>

<file path=ppt/tags/tag612.xml><?xml version="1.0" encoding="utf-8"?>
<p:tagLst xmlns:p="http://schemas.openxmlformats.org/presentationml/2006/main">
  <p:tag name="AS_UNIQUEID" val="4263"/>
</p:tagLst>
</file>

<file path=ppt/tags/tag613.xml><?xml version="1.0" encoding="utf-8"?>
<p:tagLst xmlns:p="http://schemas.openxmlformats.org/presentationml/2006/main">
  <p:tag name="AS_UNIQUEID" val="4264"/>
</p:tagLst>
</file>

<file path=ppt/tags/tag614.xml><?xml version="1.0" encoding="utf-8"?>
<p:tagLst xmlns:p="http://schemas.openxmlformats.org/presentationml/2006/main">
  <p:tag name="AS_UNIQUEID" val="9398"/>
</p:tagLst>
</file>

<file path=ppt/tags/tag615.xml><?xml version="1.0" encoding="utf-8"?>
<p:tagLst xmlns:p="http://schemas.openxmlformats.org/presentationml/2006/main">
  <p:tag name="AS_UNIQUEID" val="9399"/>
  <p:tag name="KSO_WM_BEAUTIFY_FLAG" val=""/>
</p:tagLst>
</file>

<file path=ppt/tags/tag616.xml><?xml version="1.0" encoding="utf-8"?>
<p:tagLst xmlns:p="http://schemas.openxmlformats.org/presentationml/2006/main">
  <p:tag name="AS_UNIQUEID" val="9400"/>
  <p:tag name="KSO_WM_BEAUTIFY_FLAG" val=""/>
</p:tagLst>
</file>

<file path=ppt/tags/tag617.xml><?xml version="1.0" encoding="utf-8"?>
<p:tagLst xmlns:p="http://schemas.openxmlformats.org/presentationml/2006/main">
  <p:tag name="AS_UNIQUEID" val="9401"/>
  <p:tag name="KSO_WM_BEAUTIFY_FLAG" val=""/>
</p:tagLst>
</file>

<file path=ppt/tags/tag618.xml><?xml version="1.0" encoding="utf-8"?>
<p:tagLst xmlns:p="http://schemas.openxmlformats.org/presentationml/2006/main">
  <p:tag name="AS_UNIQUEID" val="9402"/>
</p:tagLst>
</file>

<file path=ppt/tags/tag619.xml><?xml version="1.0" encoding="utf-8"?>
<p:tagLst xmlns:p="http://schemas.openxmlformats.org/presentationml/2006/main">
  <p:tag name="AS_UNIQUEID" val="9403"/>
</p:tagLst>
</file>

<file path=ppt/tags/tag62.xml><?xml version="1.0" encoding="utf-8"?>
<p:tagLst xmlns:p="http://schemas.openxmlformats.org/presentationml/2006/main">
  <p:tag name="AS_UNIQUEID" val="8984"/>
</p:tagLst>
</file>

<file path=ppt/tags/tag620.xml><?xml version="1.0" encoding="utf-8"?>
<p:tagLst xmlns:p="http://schemas.openxmlformats.org/presentationml/2006/main">
  <p:tag name="AS_UNIQUEID" val="9404"/>
</p:tagLst>
</file>

<file path=ppt/tags/tag621.xml><?xml version="1.0" encoding="utf-8"?>
<p:tagLst xmlns:p="http://schemas.openxmlformats.org/presentationml/2006/main">
  <p:tag name="AS_UNIQUEID" val="9405"/>
</p:tagLst>
</file>

<file path=ppt/tags/tag622.xml><?xml version="1.0" encoding="utf-8"?>
<p:tagLst xmlns:p="http://schemas.openxmlformats.org/presentationml/2006/main">
  <p:tag name="AS_UNIQUEID" val="9406"/>
</p:tagLst>
</file>

<file path=ppt/tags/tag623.xml><?xml version="1.0" encoding="utf-8"?>
<p:tagLst xmlns:p="http://schemas.openxmlformats.org/presentationml/2006/main">
  <p:tag name="AS_UNIQUEID" val="9407"/>
</p:tagLst>
</file>

<file path=ppt/tags/tag624.xml><?xml version="1.0" encoding="utf-8"?>
<p:tagLst xmlns:p="http://schemas.openxmlformats.org/presentationml/2006/main">
  <p:tag name="AS_UNIQUEID" val="9408"/>
</p:tagLst>
</file>

<file path=ppt/tags/tag625.xml><?xml version="1.0" encoding="utf-8"?>
<p:tagLst xmlns:p="http://schemas.openxmlformats.org/presentationml/2006/main">
  <p:tag name="AS_UNIQUEID" val="9409"/>
</p:tagLst>
</file>

<file path=ppt/tags/tag626.xml><?xml version="1.0" encoding="utf-8"?>
<p:tagLst xmlns:p="http://schemas.openxmlformats.org/presentationml/2006/main">
  <p:tag name="AS_UNIQUEID" val="9410"/>
</p:tagLst>
</file>

<file path=ppt/tags/tag627.xml><?xml version="1.0" encoding="utf-8"?>
<p:tagLst xmlns:p="http://schemas.openxmlformats.org/presentationml/2006/main">
  <p:tag name="AS_UNIQUEID" val="9411"/>
</p:tagLst>
</file>

<file path=ppt/tags/tag628.xml><?xml version="1.0" encoding="utf-8"?>
<p:tagLst xmlns:p="http://schemas.openxmlformats.org/presentationml/2006/main">
  <p:tag name="AS_UNIQUEID" val="9412"/>
</p:tagLst>
</file>

<file path=ppt/tags/tag629.xml><?xml version="1.0" encoding="utf-8"?>
<p:tagLst xmlns:p="http://schemas.openxmlformats.org/presentationml/2006/main">
  <p:tag name="AS_UNIQUEID" val="9413"/>
</p:tagLst>
</file>

<file path=ppt/tags/tag63.xml><?xml version="1.0" encoding="utf-8"?>
<p:tagLst xmlns:p="http://schemas.openxmlformats.org/presentationml/2006/main">
  <p:tag name="AS_UNIQUEID" val="8985"/>
</p:tagLst>
</file>

<file path=ppt/tags/tag630.xml><?xml version="1.0" encoding="utf-8"?>
<p:tagLst xmlns:p="http://schemas.openxmlformats.org/presentationml/2006/main">
  <p:tag name="AS_UNIQUEID" val="9414"/>
</p:tagLst>
</file>

<file path=ppt/tags/tag631.xml><?xml version="1.0" encoding="utf-8"?>
<p:tagLst xmlns:p="http://schemas.openxmlformats.org/presentationml/2006/main">
  <p:tag name="AS_UNIQUEID" val="9415"/>
</p:tagLst>
</file>

<file path=ppt/tags/tag632.xml><?xml version="1.0" encoding="utf-8"?>
<p:tagLst xmlns:p="http://schemas.openxmlformats.org/presentationml/2006/main">
  <p:tag name="AS_UNIQUEID" val="4266"/>
</p:tagLst>
</file>

<file path=ppt/tags/tag633.xml><?xml version="1.0" encoding="utf-8"?>
<p:tagLst xmlns:p="http://schemas.openxmlformats.org/presentationml/2006/main">
  <p:tag name="AS_UNIQUEID" val="688"/>
</p:tagLst>
</file>

<file path=ppt/tags/tag634.xml><?xml version="1.0" encoding="utf-8"?>
<p:tagLst xmlns:p="http://schemas.openxmlformats.org/presentationml/2006/main">
  <p:tag name="AS_UNIQUEID" val="691"/>
</p:tagLst>
</file>

<file path=ppt/tags/tag635.xml><?xml version="1.0" encoding="utf-8"?>
<p:tagLst xmlns:p="http://schemas.openxmlformats.org/presentationml/2006/main">
  <p:tag name="AS_UNIQUEID" val="698"/>
</p:tagLst>
</file>

<file path=ppt/tags/tag636.xml><?xml version="1.0" encoding="utf-8"?>
<p:tagLst xmlns:p="http://schemas.openxmlformats.org/presentationml/2006/main">
  <p:tag name="AS_UNIQUEID" val="699"/>
</p:tagLst>
</file>

<file path=ppt/tags/tag637.xml><?xml version="1.0" encoding="utf-8"?>
<p:tagLst xmlns:p="http://schemas.openxmlformats.org/presentationml/2006/main">
  <p:tag name="AS_UNIQUEID" val="700"/>
</p:tagLst>
</file>

<file path=ppt/tags/tag638.xml><?xml version="1.0" encoding="utf-8"?>
<p:tagLst xmlns:p="http://schemas.openxmlformats.org/presentationml/2006/main">
  <p:tag name="AS_UNIQUEID" val="701"/>
</p:tagLst>
</file>

<file path=ppt/tags/tag639.xml><?xml version="1.0" encoding="utf-8"?>
<p:tagLst xmlns:p="http://schemas.openxmlformats.org/presentationml/2006/main">
  <p:tag name="AS_UNIQUEID" val="704"/>
</p:tagLst>
</file>

<file path=ppt/tags/tag64.xml><?xml version="1.0" encoding="utf-8"?>
<p:tagLst xmlns:p="http://schemas.openxmlformats.org/presentationml/2006/main">
  <p:tag name="AS_UNIQUEID" val="8986"/>
</p:tagLst>
</file>

<file path=ppt/tags/tag640.xml><?xml version="1.0" encoding="utf-8"?>
<p:tagLst xmlns:p="http://schemas.openxmlformats.org/presentationml/2006/main">
  <p:tag name="AS_UNIQUEID" val="2166"/>
</p:tagLst>
</file>

<file path=ppt/tags/tag641.xml><?xml version="1.0" encoding="utf-8"?>
<p:tagLst xmlns:p="http://schemas.openxmlformats.org/presentationml/2006/main">
  <p:tag name="AS_UNIQUEID" val="2167"/>
</p:tagLst>
</file>

<file path=ppt/tags/tag642.xml><?xml version="1.0" encoding="utf-8"?>
<p:tagLst xmlns:p="http://schemas.openxmlformats.org/presentationml/2006/main">
  <p:tag name="AS_UNIQUEID" val="2168"/>
</p:tagLst>
</file>

<file path=ppt/tags/tag643.xml><?xml version="1.0" encoding="utf-8"?>
<p:tagLst xmlns:p="http://schemas.openxmlformats.org/presentationml/2006/main">
  <p:tag name="AS_UNIQUEID" val="2169"/>
</p:tagLst>
</file>

<file path=ppt/tags/tag644.xml><?xml version="1.0" encoding="utf-8"?>
<p:tagLst xmlns:p="http://schemas.openxmlformats.org/presentationml/2006/main">
  <p:tag name="AS_UNIQUEID" val="1599"/>
</p:tagLst>
</file>

<file path=ppt/tags/tag645.xml><?xml version="1.0" encoding="utf-8"?>
<p:tagLst xmlns:p="http://schemas.openxmlformats.org/presentationml/2006/main">
  <p:tag name="AS_UNIQUEID" val="1599"/>
</p:tagLst>
</file>

<file path=ppt/tags/tag646.xml><?xml version="1.0" encoding="utf-8"?>
<p:tagLst xmlns:p="http://schemas.openxmlformats.org/presentationml/2006/main">
  <p:tag name="AS_UNIQUEID" val="9417"/>
</p:tagLst>
</file>

<file path=ppt/tags/tag647.xml><?xml version="1.0" encoding="utf-8"?>
<p:tagLst xmlns:p="http://schemas.openxmlformats.org/presentationml/2006/main">
  <p:tag name="AS_UNIQUEID" val="9418"/>
  <p:tag name="KSO_WM_BEAUTIFY_FLAG" val=""/>
</p:tagLst>
</file>

<file path=ppt/tags/tag648.xml><?xml version="1.0" encoding="utf-8"?>
<p:tagLst xmlns:p="http://schemas.openxmlformats.org/presentationml/2006/main">
  <p:tag name="AS_UNIQUEID" val="9419"/>
  <p:tag name="KSO_WM_BEAUTIFY_FLAG" val=""/>
</p:tagLst>
</file>

<file path=ppt/tags/tag649.xml><?xml version="1.0" encoding="utf-8"?>
<p:tagLst xmlns:p="http://schemas.openxmlformats.org/presentationml/2006/main">
  <p:tag name="AS_UNIQUEID" val="9420"/>
  <p:tag name="KSO_WM_BEAUTIFY_FLAG" val=""/>
</p:tagLst>
</file>

<file path=ppt/tags/tag65.xml><?xml version="1.0" encoding="utf-8"?>
<p:tagLst xmlns:p="http://schemas.openxmlformats.org/presentationml/2006/main">
  <p:tag name="AS_UNIQUEID" val="8987"/>
</p:tagLst>
</file>

<file path=ppt/tags/tag650.xml><?xml version="1.0" encoding="utf-8"?>
<p:tagLst xmlns:p="http://schemas.openxmlformats.org/presentationml/2006/main">
  <p:tag name="AS_UNIQUEID" val="9421"/>
</p:tagLst>
</file>

<file path=ppt/tags/tag651.xml><?xml version="1.0" encoding="utf-8"?>
<p:tagLst xmlns:p="http://schemas.openxmlformats.org/presentationml/2006/main">
  <p:tag name="AS_UNIQUEID" val="1650"/>
  <p:tag name="KSO_WM_BEAUTIFY_FLAG" val=""/>
</p:tagLst>
</file>

<file path=ppt/tags/tag652.xml><?xml version="1.0" encoding="utf-8"?>
<p:tagLst xmlns:p="http://schemas.openxmlformats.org/presentationml/2006/main">
  <p:tag name="AS_UNIQUEID" val="1651"/>
  <p:tag name="KSO_WM_BEAUTIFY_FLAG" val=""/>
</p:tagLst>
</file>

<file path=ppt/tags/tag653.xml><?xml version="1.0" encoding="utf-8"?>
<p:tagLst xmlns:p="http://schemas.openxmlformats.org/presentationml/2006/main">
  <p:tag name="AS_UNIQUEID" val="1652"/>
  <p:tag name="KSO_WM_BEAUTIFY_FLAG" val=""/>
</p:tagLst>
</file>

<file path=ppt/tags/tag654.xml><?xml version="1.0" encoding="utf-8"?>
<p:tagLst xmlns:p="http://schemas.openxmlformats.org/presentationml/2006/main">
  <p:tag name="AS_UNIQUEID" val="1653"/>
  <p:tag name="KSO_WM_BEAUTIFY_FLAG" val=""/>
</p:tagLst>
</file>

<file path=ppt/tags/tag655.xml><?xml version="1.0" encoding="utf-8"?>
<p:tagLst xmlns:p="http://schemas.openxmlformats.org/presentationml/2006/main">
  <p:tag name="AS_UNIQUEID" val="1654"/>
  <p:tag name="KSO_WM_BEAUTIFY_FLAG" val=""/>
</p:tagLst>
</file>

<file path=ppt/tags/tag656.xml><?xml version="1.0" encoding="utf-8"?>
<p:tagLst xmlns:p="http://schemas.openxmlformats.org/presentationml/2006/main">
  <p:tag name="AS_UNIQUEID" val="5118"/>
</p:tagLst>
</file>

<file path=ppt/tags/tag657.xml><?xml version="1.0" encoding="utf-8"?>
<p:tagLst xmlns:p="http://schemas.openxmlformats.org/presentationml/2006/main">
  <p:tag name="AS_UNIQUEID" val="2189"/>
</p:tagLst>
</file>

<file path=ppt/tags/tag658.xml><?xml version="1.0" encoding="utf-8"?>
<p:tagLst xmlns:p="http://schemas.openxmlformats.org/presentationml/2006/main">
  <p:tag name="AS_UNIQUEID" val="4487"/>
  <p:tag name="KSO_WM_BEAUTIFY_FLAG" val=""/>
</p:tagLst>
</file>

<file path=ppt/tags/tag659.xml><?xml version="1.0" encoding="utf-8"?>
<p:tagLst xmlns:p="http://schemas.openxmlformats.org/presentationml/2006/main">
  <p:tag name="AS_UNIQUEID" val="2198"/>
  <p:tag name="KSO_WM_BEAUTIFY_FLAG" val=""/>
</p:tagLst>
</file>

<file path=ppt/tags/tag66.xml><?xml version="1.0" encoding="utf-8"?>
<p:tagLst xmlns:p="http://schemas.openxmlformats.org/presentationml/2006/main">
  <p:tag name="AS_UNIQUEID" val="8988"/>
</p:tagLst>
</file>

<file path=ppt/tags/tag660.xml><?xml version="1.0" encoding="utf-8"?>
<p:tagLst xmlns:p="http://schemas.openxmlformats.org/presentationml/2006/main">
  <p:tag name="AS_UNIQUEID" val="2199"/>
  <p:tag name="KSO_WM_BEAUTIFY_FLAG" val=""/>
</p:tagLst>
</file>

<file path=ppt/tags/tag661.xml><?xml version="1.0" encoding="utf-8"?>
<p:tagLst xmlns:p="http://schemas.openxmlformats.org/presentationml/2006/main">
  <p:tag name="AS_UNIQUEID" val="2200"/>
  <p:tag name="KSO_WM_BEAUTIFY_FLAG" val=""/>
</p:tagLst>
</file>

<file path=ppt/tags/tag662.xml><?xml version="1.0" encoding="utf-8"?>
<p:tagLst xmlns:p="http://schemas.openxmlformats.org/presentationml/2006/main">
  <p:tag name="AS_UNIQUEID" val="2201"/>
  <p:tag name="KSO_WM_BEAUTIFY_FLAG" val=""/>
</p:tagLst>
</file>

<file path=ppt/tags/tag663.xml><?xml version="1.0" encoding="utf-8"?>
<p:tagLst xmlns:p="http://schemas.openxmlformats.org/presentationml/2006/main">
  <p:tag name="AS_UNIQUEID" val="2202"/>
  <p:tag name="KSO_WM_BEAUTIFY_FLAG" val=""/>
</p:tagLst>
</file>

<file path=ppt/tags/tag664.xml><?xml version="1.0" encoding="utf-8"?>
<p:tagLst xmlns:p="http://schemas.openxmlformats.org/presentationml/2006/main">
  <p:tag name="AS_UNIQUEID" val="2203"/>
  <p:tag name="KSO_WM_BEAUTIFY_FLAG" val=""/>
</p:tagLst>
</file>

<file path=ppt/tags/tag665.xml><?xml version="1.0" encoding="utf-8"?>
<p:tagLst xmlns:p="http://schemas.openxmlformats.org/presentationml/2006/main">
  <p:tag name="AS_UNIQUEID" val="801"/>
  <p:tag name="KSO_WM_BEAUTIFY_FLAG" val=""/>
</p:tagLst>
</file>

<file path=ppt/tags/tag666.xml><?xml version="1.0" encoding="utf-8"?>
<p:tagLst xmlns:p="http://schemas.openxmlformats.org/presentationml/2006/main">
  <p:tag name="AS_UNIQUEID" val="2207"/>
</p:tagLst>
</file>

<file path=ppt/tags/tag667.xml><?xml version="1.0" encoding="utf-8"?>
<p:tagLst xmlns:p="http://schemas.openxmlformats.org/presentationml/2006/main">
  <p:tag name="AS_UNIQUEID" val="2208"/>
  <p:tag name="KSO_WM_BEAUTIFY_FLAG" val=""/>
</p:tagLst>
</file>

<file path=ppt/tags/tag668.xml><?xml version="1.0" encoding="utf-8"?>
<p:tagLst xmlns:p="http://schemas.openxmlformats.org/presentationml/2006/main">
  <p:tag name="AS_UNIQUEID" val="2209"/>
  <p:tag name="KSO_WM_BEAUTIFY_FLAG" val=""/>
</p:tagLst>
</file>

<file path=ppt/tags/tag669.xml><?xml version="1.0" encoding="utf-8"?>
<p:tagLst xmlns:p="http://schemas.openxmlformats.org/presentationml/2006/main">
  <p:tag name="AS_UNIQUEID" val="2210"/>
  <p:tag name="KSO_WM_BEAUTIFY_FLAG" val=""/>
</p:tagLst>
</file>

<file path=ppt/tags/tag67.xml><?xml version="1.0" encoding="utf-8"?>
<p:tagLst xmlns:p="http://schemas.openxmlformats.org/presentationml/2006/main">
  <p:tag name="AS_UNIQUEID" val="8989"/>
</p:tagLst>
</file>

<file path=ppt/tags/tag670.xml><?xml version="1.0" encoding="utf-8"?>
<p:tagLst xmlns:p="http://schemas.openxmlformats.org/presentationml/2006/main">
  <p:tag name="AS_UNIQUEID" val="2211"/>
  <p:tag name="KSO_WM_BEAUTIFY_FLAG" val=""/>
</p:tagLst>
</file>

<file path=ppt/tags/tag671.xml><?xml version="1.0" encoding="utf-8"?>
<p:tagLst xmlns:p="http://schemas.openxmlformats.org/presentationml/2006/main">
  <p:tag name="AS_UNIQUEID" val="2212"/>
  <p:tag name="KSO_WM_BEAUTIFY_FLAG" val=""/>
</p:tagLst>
</file>

<file path=ppt/tags/tag672.xml><?xml version="1.0" encoding="utf-8"?>
<p:tagLst xmlns:p="http://schemas.openxmlformats.org/presentationml/2006/main">
  <p:tag name="AS_UNIQUEID" val="2213"/>
  <p:tag name="KSO_WM_BEAUTIFY_FLAG" val=""/>
</p:tagLst>
</file>

<file path=ppt/tags/tag673.xml><?xml version="1.0" encoding="utf-8"?>
<p:tagLst xmlns:p="http://schemas.openxmlformats.org/presentationml/2006/main">
  <p:tag name="AS_UNIQUEID" val="2214"/>
  <p:tag name="KSO_WM_BEAUTIFY_FLAG" val=""/>
</p:tagLst>
</file>

<file path=ppt/tags/tag674.xml><?xml version="1.0" encoding="utf-8"?>
<p:tagLst xmlns:p="http://schemas.openxmlformats.org/presentationml/2006/main">
  <p:tag name="AS_UNIQUEID" val="2215"/>
  <p:tag name="KSO_WM_BEAUTIFY_FLAG" val=""/>
</p:tagLst>
</file>

<file path=ppt/tags/tag675.xml><?xml version="1.0" encoding="utf-8"?>
<p:tagLst xmlns:p="http://schemas.openxmlformats.org/presentationml/2006/main">
  <p:tag name="AS_UNIQUEID" val="2216"/>
  <p:tag name="KSO_WM_BEAUTIFY_FLAG" val=""/>
</p:tagLst>
</file>

<file path=ppt/tags/tag676.xml><?xml version="1.0" encoding="utf-8"?>
<p:tagLst xmlns:p="http://schemas.openxmlformats.org/presentationml/2006/main">
  <p:tag name="AS_UNIQUEID" val="2217"/>
  <p:tag name="KSO_WM_BEAUTIFY_FLAG" val=""/>
</p:tagLst>
</file>

<file path=ppt/tags/tag677.xml><?xml version="1.0" encoding="utf-8"?>
<p:tagLst xmlns:p="http://schemas.openxmlformats.org/presentationml/2006/main">
  <p:tag name="AS_UNIQUEID" val="2218"/>
  <p:tag name="KSO_WM_BEAUTIFY_FLAG" val=""/>
</p:tagLst>
</file>

<file path=ppt/tags/tag678.xml><?xml version="1.0" encoding="utf-8"?>
<p:tagLst xmlns:p="http://schemas.openxmlformats.org/presentationml/2006/main">
  <p:tag name="AS_UNIQUEID" val="5120"/>
  <p:tag name="KSO_WM_BEAUTIFY_FLAG" val=""/>
</p:tagLst>
</file>

<file path=ppt/tags/tag679.xml><?xml version="1.0" encoding="utf-8"?>
<p:tagLst xmlns:p="http://schemas.openxmlformats.org/presentationml/2006/main">
  <p:tag name="AS_UNIQUEID" val="2204"/>
</p:tagLst>
</file>

<file path=ppt/tags/tag68.xml><?xml version="1.0" encoding="utf-8"?>
<p:tagLst xmlns:p="http://schemas.openxmlformats.org/presentationml/2006/main">
  <p:tag name="AS_UNIQUEID" val="8990"/>
</p:tagLst>
</file>

<file path=ppt/tags/tag680.xml><?xml version="1.0" encoding="utf-8"?>
<p:tagLst xmlns:p="http://schemas.openxmlformats.org/presentationml/2006/main">
  <p:tag name="AS_UNIQUEID" val="2205"/>
  <p:tag name="KSO_WM_BEAUTIFY_FLAG" val=""/>
</p:tagLst>
</file>

<file path=ppt/tags/tag681.xml><?xml version="1.0" encoding="utf-8"?>
<p:tagLst xmlns:p="http://schemas.openxmlformats.org/presentationml/2006/main">
  <p:tag name="AS_UNIQUEID" val="2206"/>
  <p:tag name="KSO_WM_BEAUTIFY_FLAG" val=""/>
</p:tagLst>
</file>

<file path=ppt/tags/tag682.xml><?xml version="1.0" encoding="utf-8"?>
<p:tagLst xmlns:p="http://schemas.openxmlformats.org/presentationml/2006/main">
  <p:tag name="AS_UNIQUEID" val="1599"/>
  <p:tag name="KSO_WM_BEAUTIFY_FLAG" val=""/>
</p:tagLst>
</file>

<file path=ppt/tags/tag683.xml><?xml version="1.0" encoding="utf-8"?>
<p:tagLst xmlns:p="http://schemas.openxmlformats.org/presentationml/2006/main">
  <p:tag name="AS_UNIQUEID" val="9423"/>
</p:tagLst>
</file>

<file path=ppt/tags/tag684.xml><?xml version="1.0" encoding="utf-8"?>
<p:tagLst xmlns:p="http://schemas.openxmlformats.org/presentationml/2006/main">
  <p:tag name="AS_UNIQUEID" val="9424"/>
</p:tagLst>
</file>

<file path=ppt/tags/tag685.xml><?xml version="1.0" encoding="utf-8"?>
<p:tagLst xmlns:p="http://schemas.openxmlformats.org/presentationml/2006/main">
  <p:tag name="AS_UNIQUEID" val="5120"/>
  <p:tag name="KSO_WM_BEAUTIFY_FLAG" val=""/>
</p:tagLst>
</file>

<file path=ppt/tags/tag686.xml><?xml version="1.0" encoding="utf-8"?>
<p:tagLst xmlns:p="http://schemas.openxmlformats.org/presentationml/2006/main">
  <p:tag name="KSO_WM_BEAUTIFY_FLAG" val="#wm#"/>
  <p:tag name="KSO_WM_TEMPLATE_CATEGORY" val="custom"/>
  <p:tag name="KSO_WM_TEMPLATE_INDEX" val="20205081"/>
</p:tagLst>
</file>

<file path=ppt/tags/tag687.xml><?xml version="1.0" encoding="utf-8"?>
<p:tagLst xmlns:p="http://schemas.openxmlformats.org/presentationml/2006/main">
  <p:tag name="AS_UNIQUEID" val="9426"/>
</p:tagLst>
</file>

<file path=ppt/tags/tag688.xml><?xml version="1.0" encoding="utf-8"?>
<p:tagLst xmlns:p="http://schemas.openxmlformats.org/presentationml/2006/main">
  <p:tag name="AS_UNIQUEID" val="9427"/>
  <p:tag name="KSO_WM_BEAUTIFY_FLAG" val=""/>
</p:tagLst>
</file>

<file path=ppt/tags/tag689.xml><?xml version="1.0" encoding="utf-8"?>
<p:tagLst xmlns:p="http://schemas.openxmlformats.org/presentationml/2006/main">
  <p:tag name="AS_UNIQUEID" val="9428"/>
  <p:tag name="KSO_WM_BEAUTIFY_FLAG" val=""/>
</p:tagLst>
</file>

<file path=ppt/tags/tag69.xml><?xml version="1.0" encoding="utf-8"?>
<p:tagLst xmlns:p="http://schemas.openxmlformats.org/presentationml/2006/main">
  <p:tag name="AS_UNIQUEID" val="8991"/>
  <p:tag name="KSO_WM_BEAUTIFY_FLAG" val=""/>
</p:tagLst>
</file>

<file path=ppt/tags/tag690.xml><?xml version="1.0" encoding="utf-8"?>
<p:tagLst xmlns:p="http://schemas.openxmlformats.org/presentationml/2006/main">
  <p:tag name="AS_UNIQUEID" val="9429"/>
  <p:tag name="KSO_WM_BEAUTIFY_FLAG" val=""/>
</p:tagLst>
</file>

<file path=ppt/tags/tag691.xml><?xml version="1.0" encoding="utf-8"?>
<p:tagLst xmlns:p="http://schemas.openxmlformats.org/presentationml/2006/main">
  <p:tag name="AS_UNIQUEID" val="5263"/>
</p:tagLst>
</file>

<file path=ppt/tags/tag692.xml><?xml version="1.0" encoding="utf-8"?>
<p:tagLst xmlns:p="http://schemas.openxmlformats.org/presentationml/2006/main">
  <p:tag name="AS_UNIQUEID" val="8435"/>
  <p:tag name="KSO_WM_BEAUTIFY_FLAG" val=""/>
</p:tagLst>
</file>

<file path=ppt/tags/tag693.xml><?xml version="1.0" encoding="utf-8"?>
<p:tagLst xmlns:p="http://schemas.openxmlformats.org/presentationml/2006/main">
  <p:tag name="AS_UNIQUEID" val="1367"/>
</p:tagLst>
</file>

<file path=ppt/tags/tag694.xml><?xml version="1.0" encoding="utf-8"?>
<p:tagLst xmlns:p="http://schemas.openxmlformats.org/presentationml/2006/main">
  <p:tag name="AS_UNIQUEID" val="1368"/>
  <p:tag name="KSO_WM_UNIT_TABLE_BEAUTIFY" val="smartTable{fe0ee292-5c33-4934-926d-10ee3e9c691c}"/>
  <p:tag name="TABLE_ENDDRAG_ORIGIN_RECT" val="512*366"/>
  <p:tag name="TABLE_ENDDRAG_RECT" val="12*168*512*366"/>
</p:tagLst>
</file>

<file path=ppt/tags/tag695.xml><?xml version="1.0" encoding="utf-8"?>
<p:tagLst xmlns:p="http://schemas.openxmlformats.org/presentationml/2006/main">
  <p:tag name="AS_UNIQUEID" val="1370"/>
</p:tagLst>
</file>

<file path=ppt/tags/tag696.xml><?xml version="1.0" encoding="utf-8"?>
<p:tagLst xmlns:p="http://schemas.openxmlformats.org/presentationml/2006/main">
  <p:tag name="AS_UNIQUEID" val="1371"/>
</p:tagLst>
</file>

<file path=ppt/tags/tag697.xml><?xml version="1.0" encoding="utf-8"?>
<p:tagLst xmlns:p="http://schemas.openxmlformats.org/presentationml/2006/main">
  <p:tag name="AS_UNIQUEID" val="1372"/>
</p:tagLst>
</file>

<file path=ppt/tags/tag698.xml><?xml version="1.0" encoding="utf-8"?>
<p:tagLst xmlns:p="http://schemas.openxmlformats.org/presentationml/2006/main">
  <p:tag name="AS_UNIQUEID" val="1373"/>
</p:tagLst>
</file>

<file path=ppt/tags/tag699.xml><?xml version="1.0" encoding="utf-8"?>
<p:tagLst xmlns:p="http://schemas.openxmlformats.org/presentationml/2006/main">
  <p:tag name="AS_UNIQUEID" val="9430"/>
</p:tagLst>
</file>

<file path=ppt/tags/tag7.xml><?xml version="1.0" encoding="utf-8"?>
<p:tagLst xmlns:p="http://schemas.openxmlformats.org/presentationml/2006/main">
  <p:tag name="AS_UNIQUEID" val="8925"/>
</p:tagLst>
</file>

<file path=ppt/tags/tag70.xml><?xml version="1.0" encoding="utf-8"?>
<p:tagLst xmlns:p="http://schemas.openxmlformats.org/presentationml/2006/main">
  <p:tag name="AS_UNIQUEID" val="8992"/>
  <p:tag name="KSO_WM_BEAUTIFY_FLAG" val=""/>
</p:tagLst>
</file>

<file path=ppt/tags/tag700.xml><?xml version="1.0" encoding="utf-8"?>
<p:tagLst xmlns:p="http://schemas.openxmlformats.org/presentationml/2006/main">
  <p:tag name="AS_UNIQUEID" val="9431"/>
</p:tagLst>
</file>

<file path=ppt/tags/tag701.xml><?xml version="1.0" encoding="utf-8"?>
<p:tagLst xmlns:p="http://schemas.openxmlformats.org/presentationml/2006/main">
  <p:tag name="AS_UNIQUEID" val="9432"/>
</p:tagLst>
</file>

<file path=ppt/tags/tag702.xml><?xml version="1.0" encoding="utf-8"?>
<p:tagLst xmlns:p="http://schemas.openxmlformats.org/presentationml/2006/main">
  <p:tag name="AS_UNIQUEID" val="9433"/>
</p:tagLst>
</file>

<file path=ppt/tags/tag703.xml><?xml version="1.0" encoding="utf-8"?>
<p:tagLst xmlns:p="http://schemas.openxmlformats.org/presentationml/2006/main">
  <p:tag name="AS_UNIQUEID" val="9434"/>
</p:tagLst>
</file>

<file path=ppt/tags/tag704.xml><?xml version="1.0" encoding="utf-8"?>
<p:tagLst xmlns:p="http://schemas.openxmlformats.org/presentationml/2006/main">
  <p:tag name="AS_UNIQUEID" val="9435"/>
</p:tagLst>
</file>

<file path=ppt/tags/tag705.xml><?xml version="1.0" encoding="utf-8"?>
<p:tagLst xmlns:p="http://schemas.openxmlformats.org/presentationml/2006/main">
  <p:tag name="AS_UNIQUEID" val="9437"/>
</p:tagLst>
</file>

<file path=ppt/tags/tag706.xml><?xml version="1.0" encoding="utf-8"?>
<p:tagLst xmlns:p="http://schemas.openxmlformats.org/presentationml/2006/main">
  <p:tag name="AS_UNIQUEID" val="9438"/>
  <p:tag name="KSO_WM_BEAUTIFY_FLAG" val=""/>
</p:tagLst>
</file>

<file path=ppt/tags/tag707.xml><?xml version="1.0" encoding="utf-8"?>
<p:tagLst xmlns:p="http://schemas.openxmlformats.org/presentationml/2006/main">
  <p:tag name="AS_UNIQUEID" val="9439"/>
  <p:tag name="KSO_WM_BEAUTIFY_FLAG" val=""/>
</p:tagLst>
</file>

<file path=ppt/tags/tag708.xml><?xml version="1.0" encoding="utf-8"?>
<p:tagLst xmlns:p="http://schemas.openxmlformats.org/presentationml/2006/main">
  <p:tag name="AS_UNIQUEID" val="9440"/>
  <p:tag name="KSO_WM_BEAUTIFY_FLAG" val=""/>
</p:tagLst>
</file>

<file path=ppt/tags/tag709.xml><?xml version="1.0" encoding="utf-8"?>
<p:tagLst xmlns:p="http://schemas.openxmlformats.org/presentationml/2006/main">
  <p:tag name="AS_UNIQUEID" val="5263"/>
</p:tagLst>
</file>

<file path=ppt/tags/tag71.xml><?xml version="1.0" encoding="utf-8"?>
<p:tagLst xmlns:p="http://schemas.openxmlformats.org/presentationml/2006/main">
  <p:tag name="AS_UNIQUEID" val="8993"/>
  <p:tag name="KSO_WM_BEAUTIFY_FLAG" val=""/>
</p:tagLst>
</file>

<file path=ppt/tags/tag710.xml><?xml version="1.0" encoding="utf-8"?>
<p:tagLst xmlns:p="http://schemas.openxmlformats.org/presentationml/2006/main">
  <p:tag name="AS_UNIQUEID" val="9441"/>
</p:tagLst>
</file>

<file path=ppt/tags/tag711.xml><?xml version="1.0" encoding="utf-8"?>
<p:tagLst xmlns:p="http://schemas.openxmlformats.org/presentationml/2006/main">
  <p:tag name="AS_UNIQUEID" val="9442"/>
</p:tagLst>
</file>

<file path=ppt/tags/tag712.xml><?xml version="1.0" encoding="utf-8"?>
<p:tagLst xmlns:p="http://schemas.openxmlformats.org/presentationml/2006/main">
  <p:tag name="AS_UNIQUEID" val="9443"/>
</p:tagLst>
</file>

<file path=ppt/tags/tag713.xml><?xml version="1.0" encoding="utf-8"?>
<p:tagLst xmlns:p="http://schemas.openxmlformats.org/presentationml/2006/main">
  <p:tag name="AS_UNIQUEID" val="9444"/>
</p:tagLst>
</file>

<file path=ppt/tags/tag714.xml><?xml version="1.0" encoding="utf-8"?>
<p:tagLst xmlns:p="http://schemas.openxmlformats.org/presentationml/2006/main">
  <p:tag name="AS_UNIQUEID" val="9445"/>
</p:tagLst>
</file>

<file path=ppt/tags/tag715.xml><?xml version="1.0" encoding="utf-8"?>
<p:tagLst xmlns:p="http://schemas.openxmlformats.org/presentationml/2006/main">
  <p:tag name="AS_UNIQUEID" val="9446"/>
</p:tagLst>
</file>

<file path=ppt/tags/tag716.xml><?xml version="1.0" encoding="utf-8"?>
<p:tagLst xmlns:p="http://schemas.openxmlformats.org/presentationml/2006/main">
  <p:tag name="AS_UNIQUEID" val="9447"/>
</p:tagLst>
</file>

<file path=ppt/tags/tag717.xml><?xml version="1.0" encoding="utf-8"?>
<p:tagLst xmlns:p="http://schemas.openxmlformats.org/presentationml/2006/main">
  <p:tag name="AS_UNIQUEID" val="9448"/>
</p:tagLst>
</file>

<file path=ppt/tags/tag718.xml><?xml version="1.0" encoding="utf-8"?>
<p:tagLst xmlns:p="http://schemas.openxmlformats.org/presentationml/2006/main">
  <p:tag name="AS_UNIQUEID" val="9449"/>
</p:tagLst>
</file>

<file path=ppt/tags/tag719.xml><?xml version="1.0" encoding="utf-8"?>
<p:tagLst xmlns:p="http://schemas.openxmlformats.org/presentationml/2006/main">
  <p:tag name="AS_UNIQUEID" val="9450"/>
</p:tagLst>
</file>

<file path=ppt/tags/tag72.xml><?xml version="1.0" encoding="utf-8"?>
<p:tagLst xmlns:p="http://schemas.openxmlformats.org/presentationml/2006/main">
  <p:tag name="AS_UNIQUEID" val="8995"/>
</p:tagLst>
</file>

<file path=ppt/tags/tag720.xml><?xml version="1.0" encoding="utf-8"?>
<p:tagLst xmlns:p="http://schemas.openxmlformats.org/presentationml/2006/main">
  <p:tag name="AS_UNIQUEID" val="9451"/>
</p:tagLst>
</file>

<file path=ppt/tags/tag721.xml><?xml version="1.0" encoding="utf-8"?>
<p:tagLst xmlns:p="http://schemas.openxmlformats.org/presentationml/2006/main">
  <p:tag name="AS_UNIQUEID" val="9452"/>
</p:tagLst>
</file>

<file path=ppt/tags/tag722.xml><?xml version="1.0" encoding="utf-8"?>
<p:tagLst xmlns:p="http://schemas.openxmlformats.org/presentationml/2006/main">
  <p:tag name="AS_UNIQUEID" val="9453"/>
</p:tagLst>
</file>

<file path=ppt/tags/tag723.xml><?xml version="1.0" encoding="utf-8"?>
<p:tagLst xmlns:p="http://schemas.openxmlformats.org/presentationml/2006/main">
  <p:tag name="AS_UNIQUEID" val="9454"/>
</p:tagLst>
</file>

<file path=ppt/tags/tag724.xml><?xml version="1.0" encoding="utf-8"?>
<p:tagLst xmlns:p="http://schemas.openxmlformats.org/presentationml/2006/main">
  <p:tag name="AS_UNIQUEID" val="9455"/>
</p:tagLst>
</file>

<file path=ppt/tags/tag725.xml><?xml version="1.0" encoding="utf-8"?>
<p:tagLst xmlns:p="http://schemas.openxmlformats.org/presentationml/2006/main">
  <p:tag name="AS_UNIQUEID" val="9456"/>
</p:tagLst>
</file>

<file path=ppt/tags/tag726.xml><?xml version="1.0" encoding="utf-8"?>
<p:tagLst xmlns:p="http://schemas.openxmlformats.org/presentationml/2006/main">
  <p:tag name="AS_UNIQUEID" val="9457"/>
</p:tagLst>
</file>

<file path=ppt/tags/tag727.xml><?xml version="1.0" encoding="utf-8"?>
<p:tagLst xmlns:p="http://schemas.openxmlformats.org/presentationml/2006/main">
  <p:tag name="AS_UNIQUEID" val="9458"/>
</p:tagLst>
</file>

<file path=ppt/tags/tag728.xml><?xml version="1.0" encoding="utf-8"?>
<p:tagLst xmlns:p="http://schemas.openxmlformats.org/presentationml/2006/main">
  <p:tag name="AS_UNIQUEID" val="9459"/>
</p:tagLst>
</file>

<file path=ppt/tags/tag729.xml><?xml version="1.0" encoding="utf-8"?>
<p:tagLst xmlns:p="http://schemas.openxmlformats.org/presentationml/2006/main">
  <p:tag name="AS_UNIQUEID" val="9460"/>
</p:tagLst>
</file>

<file path=ppt/tags/tag73.xml><?xml version="1.0" encoding="utf-8"?>
<p:tagLst xmlns:p="http://schemas.openxmlformats.org/presentationml/2006/main">
  <p:tag name="AS_UNIQUEID" val="8996"/>
</p:tagLst>
</file>

<file path=ppt/tags/tag730.xml><?xml version="1.0" encoding="utf-8"?>
<p:tagLst xmlns:p="http://schemas.openxmlformats.org/presentationml/2006/main">
  <p:tag name="AS_UNIQUEID" val="9461"/>
</p:tagLst>
</file>

<file path=ppt/tags/tag731.xml><?xml version="1.0" encoding="utf-8"?>
<p:tagLst xmlns:p="http://schemas.openxmlformats.org/presentationml/2006/main">
  <p:tag name="AS_UNIQUEID" val="9462"/>
</p:tagLst>
</file>

<file path=ppt/tags/tag732.xml><?xml version="1.0" encoding="utf-8"?>
<p:tagLst xmlns:p="http://schemas.openxmlformats.org/presentationml/2006/main">
  <p:tag name="AS_UNIQUEID" val="9463"/>
</p:tagLst>
</file>

<file path=ppt/tags/tag733.xml><?xml version="1.0" encoding="utf-8"?>
<p:tagLst xmlns:p="http://schemas.openxmlformats.org/presentationml/2006/main">
  <p:tag name="AS_UNIQUEID" val="9464"/>
</p:tagLst>
</file>

<file path=ppt/tags/tag734.xml><?xml version="1.0" encoding="utf-8"?>
<p:tagLst xmlns:p="http://schemas.openxmlformats.org/presentationml/2006/main">
  <p:tag name="AS_UNIQUEID" val="9465"/>
</p:tagLst>
</file>

<file path=ppt/tags/tag735.xml><?xml version="1.0" encoding="utf-8"?>
<p:tagLst xmlns:p="http://schemas.openxmlformats.org/presentationml/2006/main">
  <p:tag name="AS_UNIQUEID" val="9466"/>
</p:tagLst>
</file>

<file path=ppt/tags/tag736.xml><?xml version="1.0" encoding="utf-8"?>
<p:tagLst xmlns:p="http://schemas.openxmlformats.org/presentationml/2006/main">
  <p:tag name="AS_UNIQUEID" val="9467"/>
</p:tagLst>
</file>

<file path=ppt/tags/tag737.xml><?xml version="1.0" encoding="utf-8"?>
<p:tagLst xmlns:p="http://schemas.openxmlformats.org/presentationml/2006/main">
  <p:tag name="AS_UNIQUEID" val="9468"/>
</p:tagLst>
</file>

<file path=ppt/tags/tag738.xml><?xml version="1.0" encoding="utf-8"?>
<p:tagLst xmlns:p="http://schemas.openxmlformats.org/presentationml/2006/main">
  <p:tag name="AS_UNIQUEID" val="9469"/>
</p:tagLst>
</file>

<file path=ppt/tags/tag739.xml><?xml version="1.0" encoding="utf-8"?>
<p:tagLst xmlns:p="http://schemas.openxmlformats.org/presentationml/2006/main">
  <p:tag name="AS_UNIQUEID" val="9470"/>
</p:tagLst>
</file>

<file path=ppt/tags/tag74.xml><?xml version="1.0" encoding="utf-8"?>
<p:tagLst xmlns:p="http://schemas.openxmlformats.org/presentationml/2006/main">
  <p:tag name="AS_UNIQUEID" val="8997"/>
</p:tagLst>
</file>

<file path=ppt/tags/tag740.xml><?xml version="1.0" encoding="utf-8"?>
<p:tagLst xmlns:p="http://schemas.openxmlformats.org/presentationml/2006/main">
  <p:tag name="AS_UNIQUEID" val="9471"/>
</p:tagLst>
</file>

<file path=ppt/tags/tag741.xml><?xml version="1.0" encoding="utf-8"?>
<p:tagLst xmlns:p="http://schemas.openxmlformats.org/presentationml/2006/main">
  <p:tag name="AS_UNIQUEID" val="9472"/>
</p:tagLst>
</file>

<file path=ppt/tags/tag742.xml><?xml version="1.0" encoding="utf-8"?>
<p:tagLst xmlns:p="http://schemas.openxmlformats.org/presentationml/2006/main">
  <p:tag name="AS_UNIQUEID" val="9473"/>
</p:tagLst>
</file>

<file path=ppt/tags/tag743.xml><?xml version="1.0" encoding="utf-8"?>
<p:tagLst xmlns:p="http://schemas.openxmlformats.org/presentationml/2006/main">
  <p:tag name="AS_UNIQUEID" val="9475"/>
</p:tagLst>
</file>

<file path=ppt/tags/tag744.xml><?xml version="1.0" encoding="utf-8"?>
<p:tagLst xmlns:p="http://schemas.openxmlformats.org/presentationml/2006/main">
  <p:tag name="AS_UNIQUEID" val="9476"/>
  <p:tag name="KSO_WM_BEAUTIFY_FLAG" val=""/>
</p:tagLst>
</file>

<file path=ppt/tags/tag745.xml><?xml version="1.0" encoding="utf-8"?>
<p:tagLst xmlns:p="http://schemas.openxmlformats.org/presentationml/2006/main">
  <p:tag name="AS_UNIQUEID" val="9477"/>
  <p:tag name="KSO_WM_BEAUTIFY_FLAG" val=""/>
</p:tagLst>
</file>

<file path=ppt/tags/tag746.xml><?xml version="1.0" encoding="utf-8"?>
<p:tagLst xmlns:p="http://schemas.openxmlformats.org/presentationml/2006/main">
  <p:tag name="AS_UNIQUEID" val="9478"/>
  <p:tag name="KSO_WM_BEAUTIFY_FLAG" val=""/>
</p:tagLst>
</file>

<file path=ppt/tags/tag747.xml><?xml version="1.0" encoding="utf-8"?>
<p:tagLst xmlns:p="http://schemas.openxmlformats.org/presentationml/2006/main">
  <p:tag name="AS_UNIQUEID" val="5263"/>
</p:tagLst>
</file>

<file path=ppt/tags/tag748.xml><?xml version="1.0" encoding="utf-8"?>
<p:tagLst xmlns:p="http://schemas.openxmlformats.org/presentationml/2006/main">
  <p:tag name="AS_UNIQUEID" val="9479"/>
</p:tagLst>
</file>

<file path=ppt/tags/tag749.xml><?xml version="1.0" encoding="utf-8"?>
<p:tagLst xmlns:p="http://schemas.openxmlformats.org/presentationml/2006/main">
  <p:tag name="AS_UNIQUEID" val="9480"/>
</p:tagLst>
</file>

<file path=ppt/tags/tag75.xml><?xml version="1.0" encoding="utf-8"?>
<p:tagLst xmlns:p="http://schemas.openxmlformats.org/presentationml/2006/main">
  <p:tag name="AS_UNIQUEID" val="8998"/>
</p:tagLst>
</file>

<file path=ppt/tags/tag750.xml><?xml version="1.0" encoding="utf-8"?>
<p:tagLst xmlns:p="http://schemas.openxmlformats.org/presentationml/2006/main">
  <p:tag name="AS_UNIQUEID" val="9481"/>
</p:tagLst>
</file>

<file path=ppt/tags/tag751.xml><?xml version="1.0" encoding="utf-8"?>
<p:tagLst xmlns:p="http://schemas.openxmlformats.org/presentationml/2006/main">
  <p:tag name="AS_UNIQUEID" val="9482"/>
</p:tagLst>
</file>

<file path=ppt/tags/tag752.xml><?xml version="1.0" encoding="utf-8"?>
<p:tagLst xmlns:p="http://schemas.openxmlformats.org/presentationml/2006/main">
  <p:tag name="AS_UNIQUEID" val="9483"/>
</p:tagLst>
</file>

<file path=ppt/tags/tag753.xml><?xml version="1.0" encoding="utf-8"?>
<p:tagLst xmlns:p="http://schemas.openxmlformats.org/presentationml/2006/main">
  <p:tag name="AS_UNIQUEID" val="9484"/>
</p:tagLst>
</file>

<file path=ppt/tags/tag754.xml><?xml version="1.0" encoding="utf-8"?>
<p:tagLst xmlns:p="http://schemas.openxmlformats.org/presentationml/2006/main">
  <p:tag name="AS_UNIQUEID" val="9485"/>
</p:tagLst>
</file>

<file path=ppt/tags/tag755.xml><?xml version="1.0" encoding="utf-8"?>
<p:tagLst xmlns:p="http://schemas.openxmlformats.org/presentationml/2006/main">
  <p:tag name="AS_UNIQUEID" val="9486"/>
</p:tagLst>
</file>

<file path=ppt/tags/tag756.xml><?xml version="1.0" encoding="utf-8"?>
<p:tagLst xmlns:p="http://schemas.openxmlformats.org/presentationml/2006/main">
  <p:tag name="AS_UNIQUEID" val="9487"/>
</p:tagLst>
</file>

<file path=ppt/tags/tag757.xml><?xml version="1.0" encoding="utf-8"?>
<p:tagLst xmlns:p="http://schemas.openxmlformats.org/presentationml/2006/main">
  <p:tag name="AS_UNIQUEID" val="9488"/>
</p:tagLst>
</file>

<file path=ppt/tags/tag758.xml><?xml version="1.0" encoding="utf-8"?>
<p:tagLst xmlns:p="http://schemas.openxmlformats.org/presentationml/2006/main">
  <p:tag name="AS_UNIQUEID" val="9489"/>
</p:tagLst>
</file>

<file path=ppt/tags/tag759.xml><?xml version="1.0" encoding="utf-8"?>
<p:tagLst xmlns:p="http://schemas.openxmlformats.org/presentationml/2006/main">
  <p:tag name="AS_UNIQUEID" val="9490"/>
</p:tagLst>
</file>

<file path=ppt/tags/tag76.xml><?xml version="1.0" encoding="utf-8"?>
<p:tagLst xmlns:p="http://schemas.openxmlformats.org/presentationml/2006/main">
  <p:tag name="AS_UNIQUEID" val="8999"/>
</p:tagLst>
</file>

<file path=ppt/tags/tag760.xml><?xml version="1.0" encoding="utf-8"?>
<p:tagLst xmlns:p="http://schemas.openxmlformats.org/presentationml/2006/main">
  <p:tag name="AS_UNIQUEID" val="9491"/>
</p:tagLst>
</file>

<file path=ppt/tags/tag761.xml><?xml version="1.0" encoding="utf-8"?>
<p:tagLst xmlns:p="http://schemas.openxmlformats.org/presentationml/2006/main">
  <p:tag name="AS_UNIQUEID" val="9492"/>
</p:tagLst>
</file>

<file path=ppt/tags/tag762.xml><?xml version="1.0" encoding="utf-8"?>
<p:tagLst xmlns:p="http://schemas.openxmlformats.org/presentationml/2006/main">
  <p:tag name="AS_UNIQUEID" val="9493"/>
</p:tagLst>
</file>

<file path=ppt/tags/tag763.xml><?xml version="1.0" encoding="utf-8"?>
<p:tagLst xmlns:p="http://schemas.openxmlformats.org/presentationml/2006/main">
  <p:tag name="AS_UNIQUEID" val="9494"/>
</p:tagLst>
</file>

<file path=ppt/tags/tag764.xml><?xml version="1.0" encoding="utf-8"?>
<p:tagLst xmlns:p="http://schemas.openxmlformats.org/presentationml/2006/main">
  <p:tag name="AS_UNIQUEID" val="9495"/>
</p:tagLst>
</file>

<file path=ppt/tags/tag765.xml><?xml version="1.0" encoding="utf-8"?>
<p:tagLst xmlns:p="http://schemas.openxmlformats.org/presentationml/2006/main">
  <p:tag name="AS_UNIQUEID" val="9496"/>
</p:tagLst>
</file>

<file path=ppt/tags/tag766.xml><?xml version="1.0" encoding="utf-8"?>
<p:tagLst xmlns:p="http://schemas.openxmlformats.org/presentationml/2006/main">
  <p:tag name="AS_UNIQUEID" val="9497"/>
</p:tagLst>
</file>

<file path=ppt/tags/tag767.xml><?xml version="1.0" encoding="utf-8"?>
<p:tagLst xmlns:p="http://schemas.openxmlformats.org/presentationml/2006/main">
  <p:tag name="AS_UNIQUEID" val="9498"/>
</p:tagLst>
</file>

<file path=ppt/tags/tag768.xml><?xml version="1.0" encoding="utf-8"?>
<p:tagLst xmlns:p="http://schemas.openxmlformats.org/presentationml/2006/main">
  <p:tag name="AS_UNIQUEID" val="9499"/>
</p:tagLst>
</file>

<file path=ppt/tags/tag769.xml><?xml version="1.0" encoding="utf-8"?>
<p:tagLst xmlns:p="http://schemas.openxmlformats.org/presentationml/2006/main">
  <p:tag name="AS_UNIQUEID" val="9501"/>
</p:tagLst>
</file>

<file path=ppt/tags/tag77.xml><?xml version="1.0" encoding="utf-8"?>
<p:tagLst xmlns:p="http://schemas.openxmlformats.org/presentationml/2006/main">
  <p:tag name="AS_UNIQUEID" val="9000"/>
</p:tagLst>
</file>

<file path=ppt/tags/tag770.xml><?xml version="1.0" encoding="utf-8"?>
<p:tagLst xmlns:p="http://schemas.openxmlformats.org/presentationml/2006/main">
  <p:tag name="AS_UNIQUEID" val="9502"/>
</p:tagLst>
</file>

<file path=ppt/tags/tag771.xml><?xml version="1.0" encoding="utf-8"?>
<p:tagLst xmlns:p="http://schemas.openxmlformats.org/presentationml/2006/main">
  <p:tag name="AS_UNIQUEID" val="9503"/>
  <p:tag name="KSO_WM_BEAUTIFY_FLAG" val=""/>
</p:tagLst>
</file>

<file path=ppt/tags/tag772.xml><?xml version="1.0" encoding="utf-8"?>
<p:tagLst xmlns:p="http://schemas.openxmlformats.org/presentationml/2006/main">
  <p:tag name="AS_UNIQUEID" val="9504"/>
  <p:tag name="KSO_WM_BEAUTIFY_FLAG" val=""/>
</p:tagLst>
</file>

<file path=ppt/tags/tag773.xml><?xml version="1.0" encoding="utf-8"?>
<p:tagLst xmlns:p="http://schemas.openxmlformats.org/presentationml/2006/main">
  <p:tag name="AS_UNIQUEID" val="9505"/>
  <p:tag name="KSO_WM_BEAUTIFY_FLAG" val=""/>
</p:tagLst>
</file>

<file path=ppt/tags/tag774.xml><?xml version="1.0" encoding="utf-8"?>
<p:tagLst xmlns:p="http://schemas.openxmlformats.org/presentationml/2006/main">
  <p:tag name="AS_UNIQUEID" val="1420"/>
</p:tagLst>
</file>

<file path=ppt/tags/tag775.xml><?xml version="1.0" encoding="utf-8"?>
<p:tagLst xmlns:p="http://schemas.openxmlformats.org/presentationml/2006/main">
  <p:tag name="AS_UNIQUEID" val="2163"/>
  <p:tag name="KSO_WM_BEAUTIFY_FLAG" val=""/>
  <p:tag name="KSO_WM_UNIT_TABLE_BEAUTIFY" val="smartTable{fdc5fd0b-92c7-4015-b52c-877ead87ae84}"/>
  <p:tag name="TABLE_ENDDRAG_ORIGIN_RECT" val="358*96"/>
  <p:tag name="TABLE_ENDDRAG_RECT" val="398*127*358*96"/>
</p:tagLst>
</file>

<file path=ppt/tags/tag776.xml><?xml version="1.0" encoding="utf-8"?>
<p:tagLst xmlns:p="http://schemas.openxmlformats.org/presentationml/2006/main">
  <p:tag name="AS_UNIQUEID" val="5202"/>
</p:tagLst>
</file>

<file path=ppt/tags/tag777.xml><?xml version="1.0" encoding="utf-8"?>
<p:tagLst xmlns:p="http://schemas.openxmlformats.org/presentationml/2006/main">
  <p:tag name="AS_UNIQUEID" val="2612"/>
</p:tagLst>
</file>

<file path=ppt/tags/tag778.xml><?xml version="1.0" encoding="utf-8"?>
<p:tagLst xmlns:p="http://schemas.openxmlformats.org/presentationml/2006/main">
  <p:tag name="AS_UNIQUEID" val="2613"/>
</p:tagLst>
</file>

<file path=ppt/tags/tag779.xml><?xml version="1.0" encoding="utf-8"?>
<p:tagLst xmlns:p="http://schemas.openxmlformats.org/presentationml/2006/main">
  <p:tag name="AS_UNIQUEID" val="5203"/>
</p:tagLst>
</file>

<file path=ppt/tags/tag78.xml><?xml version="1.0" encoding="utf-8"?>
<p:tagLst xmlns:p="http://schemas.openxmlformats.org/presentationml/2006/main">
  <p:tag name="AS_UNIQUEID" val="9001"/>
</p:tagLst>
</file>

<file path=ppt/tags/tag780.xml><?xml version="1.0" encoding="utf-8"?>
<p:tagLst xmlns:p="http://schemas.openxmlformats.org/presentationml/2006/main">
  <p:tag name="AS_UNIQUEID" val="5204"/>
</p:tagLst>
</file>

<file path=ppt/tags/tag781.xml><?xml version="1.0" encoding="utf-8"?>
<p:tagLst xmlns:p="http://schemas.openxmlformats.org/presentationml/2006/main">
  <p:tag name="AS_UNIQUEID" val="2613"/>
</p:tagLst>
</file>

<file path=ppt/tags/tag782.xml><?xml version="1.0" encoding="utf-8"?>
<p:tagLst xmlns:p="http://schemas.openxmlformats.org/presentationml/2006/main">
  <p:tag name="AS_UNIQUEID" val="2612"/>
</p:tagLst>
</file>

<file path=ppt/tags/tag783.xml><?xml version="1.0" encoding="utf-8"?>
<p:tagLst xmlns:p="http://schemas.openxmlformats.org/presentationml/2006/main">
  <p:tag name="AS_UNIQUEID" val="2155"/>
</p:tagLst>
</file>

<file path=ppt/tags/tag784.xml><?xml version="1.0" encoding="utf-8"?>
<p:tagLst xmlns:p="http://schemas.openxmlformats.org/presentationml/2006/main">
  <p:tag name="AS_UNIQUEID" val="2156"/>
</p:tagLst>
</file>

<file path=ppt/tags/tag785.xml><?xml version="1.0" encoding="utf-8"?>
<p:tagLst xmlns:p="http://schemas.openxmlformats.org/presentationml/2006/main">
  <p:tag name="AS_UNIQUEID" val="8488"/>
</p:tagLst>
</file>

<file path=ppt/tags/tag786.xml><?xml version="1.0" encoding="utf-8"?>
<p:tagLst xmlns:p="http://schemas.openxmlformats.org/presentationml/2006/main">
  <p:tag name="AS_UNIQUEID" val="2140"/>
</p:tagLst>
</file>

<file path=ppt/tags/tag787.xml><?xml version="1.0" encoding="utf-8"?>
<p:tagLst xmlns:p="http://schemas.openxmlformats.org/presentationml/2006/main">
  <p:tag name="AS_UNIQUEID" val="2141"/>
  <p:tag name="KSO_WM_BEAUTIFY_FLAG" val=""/>
</p:tagLst>
</file>

<file path=ppt/tags/tag788.xml><?xml version="1.0" encoding="utf-8"?>
<p:tagLst xmlns:p="http://schemas.openxmlformats.org/presentationml/2006/main">
  <p:tag name="AS_UNIQUEID" val="2142"/>
  <p:tag name="KSO_WM_BEAUTIFY_FLAG" val=""/>
</p:tagLst>
</file>

<file path=ppt/tags/tag789.xml><?xml version="1.0" encoding="utf-8"?>
<p:tagLst xmlns:p="http://schemas.openxmlformats.org/presentationml/2006/main">
  <p:tag name="AS_UNIQUEID" val="2143"/>
  <p:tag name="KSO_WM_BEAUTIFY_FLAG" val=""/>
</p:tagLst>
</file>

<file path=ppt/tags/tag79.xml><?xml version="1.0" encoding="utf-8"?>
<p:tagLst xmlns:p="http://schemas.openxmlformats.org/presentationml/2006/main">
  <p:tag name="AS_UNIQUEID" val="9002"/>
</p:tagLst>
</file>

<file path=ppt/tags/tag790.xml><?xml version="1.0" encoding="utf-8"?>
<p:tagLst xmlns:p="http://schemas.openxmlformats.org/presentationml/2006/main">
  <p:tag name="AS_UNIQUEID" val="2144"/>
  <p:tag name="KSO_WM_BEAUTIFY_FLAG" val=""/>
</p:tagLst>
</file>

<file path=ppt/tags/tag791.xml><?xml version="1.0" encoding="utf-8"?>
<p:tagLst xmlns:p="http://schemas.openxmlformats.org/presentationml/2006/main">
  <p:tag name="AS_UNIQUEID" val="2145"/>
  <p:tag name="KSO_WM_BEAUTIFY_FLAG" val=""/>
</p:tagLst>
</file>

<file path=ppt/tags/tag792.xml><?xml version="1.0" encoding="utf-8"?>
<p:tagLst xmlns:p="http://schemas.openxmlformats.org/presentationml/2006/main">
  <p:tag name="AS_UNIQUEID" val="2146"/>
  <p:tag name="KSO_WM_BEAUTIFY_FLAG" val=""/>
</p:tagLst>
</file>

<file path=ppt/tags/tag793.xml><?xml version="1.0" encoding="utf-8"?>
<p:tagLst xmlns:p="http://schemas.openxmlformats.org/presentationml/2006/main">
  <p:tag name="AS_UNIQUEID" val="2147"/>
  <p:tag name="KSO_WM_BEAUTIFY_FLAG" val=""/>
</p:tagLst>
</file>

<file path=ppt/tags/tag794.xml><?xml version="1.0" encoding="utf-8"?>
<p:tagLst xmlns:p="http://schemas.openxmlformats.org/presentationml/2006/main">
  <p:tag name="AS_UNIQUEID" val="2148"/>
  <p:tag name="KSO_WM_BEAUTIFY_FLAG" val=""/>
</p:tagLst>
</file>

<file path=ppt/tags/tag795.xml><?xml version="1.0" encoding="utf-8"?>
<p:tagLst xmlns:p="http://schemas.openxmlformats.org/presentationml/2006/main">
  <p:tag name="AS_UNIQUEID" val="2149"/>
  <p:tag name="KSO_WM_BEAUTIFY_FLAG" val=""/>
</p:tagLst>
</file>

<file path=ppt/tags/tag796.xml><?xml version="1.0" encoding="utf-8"?>
<p:tagLst xmlns:p="http://schemas.openxmlformats.org/presentationml/2006/main">
  <p:tag name="AS_UNIQUEID" val="2150"/>
  <p:tag name="KSO_WM_BEAUTIFY_FLAG" val=""/>
</p:tagLst>
</file>

<file path=ppt/tags/tag797.xml><?xml version="1.0" encoding="utf-8"?>
<p:tagLst xmlns:p="http://schemas.openxmlformats.org/presentationml/2006/main">
  <p:tag name="AS_UNIQUEID" val="8489"/>
</p:tagLst>
</file>

<file path=ppt/tags/tag798.xml><?xml version="1.0" encoding="utf-8"?>
<p:tagLst xmlns:p="http://schemas.openxmlformats.org/presentationml/2006/main">
  <p:tag name="AS_UNIQUEID" val="8490"/>
</p:tagLst>
</file>

<file path=ppt/tags/tag799.xml><?xml version="1.0" encoding="utf-8"?>
<p:tagLst xmlns:p="http://schemas.openxmlformats.org/presentationml/2006/main">
  <p:tag name="AS_UNIQUEID" val="8491"/>
</p:tagLst>
</file>

<file path=ppt/tags/tag8.xml><?xml version="1.0" encoding="utf-8"?>
<p:tagLst xmlns:p="http://schemas.openxmlformats.org/presentationml/2006/main">
  <p:tag name="AS_UNIQUEID" val="8926"/>
</p:tagLst>
</file>

<file path=ppt/tags/tag80.xml><?xml version="1.0" encoding="utf-8"?>
<p:tagLst xmlns:p="http://schemas.openxmlformats.org/presentationml/2006/main">
  <p:tag name="AS_UNIQUEID" val="9003"/>
</p:tagLst>
</file>

<file path=ppt/tags/tag800.xml><?xml version="1.0" encoding="utf-8"?>
<p:tagLst xmlns:p="http://schemas.openxmlformats.org/presentationml/2006/main">
  <p:tag name="AS_UNIQUEID" val="2140"/>
</p:tagLst>
</file>

<file path=ppt/tags/tag801.xml><?xml version="1.0" encoding="utf-8"?>
<p:tagLst xmlns:p="http://schemas.openxmlformats.org/presentationml/2006/main">
  <p:tag name="AS_UNIQUEID" val="2141"/>
  <p:tag name="KSO_WM_BEAUTIFY_FLAG" val=""/>
</p:tagLst>
</file>

<file path=ppt/tags/tag802.xml><?xml version="1.0" encoding="utf-8"?>
<p:tagLst xmlns:p="http://schemas.openxmlformats.org/presentationml/2006/main">
  <p:tag name="AS_UNIQUEID" val="2142"/>
  <p:tag name="KSO_WM_BEAUTIFY_FLAG" val=""/>
</p:tagLst>
</file>

<file path=ppt/tags/tag803.xml><?xml version="1.0" encoding="utf-8"?>
<p:tagLst xmlns:p="http://schemas.openxmlformats.org/presentationml/2006/main">
  <p:tag name="AS_UNIQUEID" val="2143"/>
  <p:tag name="KSO_WM_BEAUTIFY_FLAG" val=""/>
</p:tagLst>
</file>

<file path=ppt/tags/tag804.xml><?xml version="1.0" encoding="utf-8"?>
<p:tagLst xmlns:p="http://schemas.openxmlformats.org/presentationml/2006/main">
  <p:tag name="AS_UNIQUEID" val="2144"/>
  <p:tag name="KSO_WM_BEAUTIFY_FLAG" val=""/>
</p:tagLst>
</file>

<file path=ppt/tags/tag805.xml><?xml version="1.0" encoding="utf-8"?>
<p:tagLst xmlns:p="http://schemas.openxmlformats.org/presentationml/2006/main">
  <p:tag name="AS_UNIQUEID" val="2145"/>
  <p:tag name="KSO_WM_BEAUTIFY_FLAG" val=""/>
</p:tagLst>
</file>

<file path=ppt/tags/tag806.xml><?xml version="1.0" encoding="utf-8"?>
<p:tagLst xmlns:p="http://schemas.openxmlformats.org/presentationml/2006/main">
  <p:tag name="AS_UNIQUEID" val="2146"/>
  <p:tag name="KSO_WM_BEAUTIFY_FLAG" val=""/>
</p:tagLst>
</file>

<file path=ppt/tags/tag807.xml><?xml version="1.0" encoding="utf-8"?>
<p:tagLst xmlns:p="http://schemas.openxmlformats.org/presentationml/2006/main">
  <p:tag name="AS_UNIQUEID" val="2147"/>
  <p:tag name="KSO_WM_BEAUTIFY_FLAG" val=""/>
</p:tagLst>
</file>

<file path=ppt/tags/tag808.xml><?xml version="1.0" encoding="utf-8"?>
<p:tagLst xmlns:p="http://schemas.openxmlformats.org/presentationml/2006/main">
  <p:tag name="AS_UNIQUEID" val="2148"/>
  <p:tag name="KSO_WM_BEAUTIFY_FLAG" val=""/>
</p:tagLst>
</file>

<file path=ppt/tags/tag809.xml><?xml version="1.0" encoding="utf-8"?>
<p:tagLst xmlns:p="http://schemas.openxmlformats.org/presentationml/2006/main">
  <p:tag name="AS_UNIQUEID" val="2149"/>
  <p:tag name="KSO_WM_BEAUTIFY_FLAG" val=""/>
</p:tagLst>
</file>

<file path=ppt/tags/tag81.xml><?xml version="1.0" encoding="utf-8"?>
<p:tagLst xmlns:p="http://schemas.openxmlformats.org/presentationml/2006/main">
  <p:tag name="AS_UNIQUEID" val="9005"/>
</p:tagLst>
</file>

<file path=ppt/tags/tag810.xml><?xml version="1.0" encoding="utf-8"?>
<p:tagLst xmlns:p="http://schemas.openxmlformats.org/presentationml/2006/main">
  <p:tag name="AS_UNIQUEID" val="2150"/>
  <p:tag name="KSO_WM_BEAUTIFY_FLAG" val=""/>
</p:tagLst>
</file>

<file path=ppt/tags/tag811.xml><?xml version="1.0" encoding="utf-8"?>
<p:tagLst xmlns:p="http://schemas.openxmlformats.org/presentationml/2006/main">
  <p:tag name="AS_UNIQUEID" val="8492"/>
  <p:tag name="KSO_WM_BEAUTIFY_FLAG" val=""/>
</p:tagLst>
</file>

<file path=ppt/tags/tag812.xml><?xml version="1.0" encoding="utf-8"?>
<p:tagLst xmlns:p="http://schemas.openxmlformats.org/presentationml/2006/main">
  <p:tag name="AS_UNIQUEID" val="8493"/>
  <p:tag name="KSO_WM_BEAUTIFY_FLAG" val=""/>
</p:tagLst>
</file>

<file path=ppt/tags/tag813.xml><?xml version="1.0" encoding="utf-8"?>
<p:tagLst xmlns:p="http://schemas.openxmlformats.org/presentationml/2006/main">
  <p:tag name="AS_UNIQUEID" val="9508"/>
</p:tagLst>
</file>

<file path=ppt/tags/tag814.xml><?xml version="1.0" encoding="utf-8"?>
<p:tagLst xmlns:p="http://schemas.openxmlformats.org/presentationml/2006/main">
  <p:tag name="AS_UNIQUEID" val="9509"/>
  <p:tag name="KSO_WM_BEAUTIFY_FLAG" val=""/>
</p:tagLst>
</file>

<file path=ppt/tags/tag815.xml><?xml version="1.0" encoding="utf-8"?>
<p:tagLst xmlns:p="http://schemas.openxmlformats.org/presentationml/2006/main">
  <p:tag name="AS_UNIQUEID" val="9510"/>
  <p:tag name="KSO_WM_BEAUTIFY_FLAG" val=""/>
</p:tagLst>
</file>

<file path=ppt/tags/tag816.xml><?xml version="1.0" encoding="utf-8"?>
<p:tagLst xmlns:p="http://schemas.openxmlformats.org/presentationml/2006/main">
  <p:tag name="AS_UNIQUEID" val="9511"/>
  <p:tag name="KSO_WM_BEAUTIFY_FLAG" val=""/>
</p:tagLst>
</file>

<file path=ppt/tags/tag817.xml><?xml version="1.0" encoding="utf-8"?>
<p:tagLst xmlns:p="http://schemas.openxmlformats.org/presentationml/2006/main">
  <p:tag name="AS_UNIQUEID" val="9512"/>
</p:tagLst>
</file>

<file path=ppt/tags/tag818.xml><?xml version="1.0" encoding="utf-8"?>
<p:tagLst xmlns:p="http://schemas.openxmlformats.org/presentationml/2006/main">
  <p:tag name="AS_UNIQUEID" val="9513"/>
</p:tagLst>
</file>

<file path=ppt/tags/tag819.xml><?xml version="1.0" encoding="utf-8"?>
<p:tagLst xmlns:p="http://schemas.openxmlformats.org/presentationml/2006/main">
  <p:tag name="AS_UNIQUEID" val="614"/>
</p:tagLst>
</file>

<file path=ppt/tags/tag82.xml><?xml version="1.0" encoding="utf-8"?>
<p:tagLst xmlns:p="http://schemas.openxmlformats.org/presentationml/2006/main">
  <p:tag name="AS_UNIQUEID" val="9006"/>
</p:tagLst>
</file>

<file path=ppt/tags/tag820.xml><?xml version="1.0" encoding="utf-8"?>
<p:tagLst xmlns:p="http://schemas.openxmlformats.org/presentationml/2006/main">
  <p:tag name="AS_UNIQUEID" val="5672"/>
  <p:tag name="TABLE_ENDDRAG_ORIGIN_RECT" val="880*301"/>
  <p:tag name="TABLE_ENDDRAG_RECT" val="29*216*880*302"/>
</p:tagLst>
</file>

<file path=ppt/tags/tag821.xml><?xml version="1.0" encoding="utf-8"?>
<p:tagLst xmlns:p="http://schemas.openxmlformats.org/presentationml/2006/main">
  <p:tag name="AS_UNIQUEID" val="2189"/>
</p:tagLst>
</file>

<file path=ppt/tags/tag822.xml><?xml version="1.0" encoding="utf-8"?>
<p:tagLst xmlns:p="http://schemas.openxmlformats.org/presentationml/2006/main">
  <p:tag name="AS_UNIQUEID" val="2190"/>
</p:tagLst>
</file>

<file path=ppt/tags/tag823.xml><?xml version="1.0" encoding="utf-8"?>
<p:tagLst xmlns:p="http://schemas.openxmlformats.org/presentationml/2006/main">
  <p:tag name="AS_UNIQUEID" val="5218"/>
</p:tagLst>
</file>

<file path=ppt/tags/tag824.xml><?xml version="1.0" encoding="utf-8"?>
<p:tagLst xmlns:p="http://schemas.openxmlformats.org/presentationml/2006/main">
  <p:tag name="AS_UNIQUEID" val="2191"/>
</p:tagLst>
</file>

<file path=ppt/tags/tag825.xml><?xml version="1.0" encoding="utf-8"?>
<p:tagLst xmlns:p="http://schemas.openxmlformats.org/presentationml/2006/main">
  <p:tag name="AS_UNIQUEID" val="1420"/>
</p:tagLst>
</file>

<file path=ppt/tags/tag826.xml><?xml version="1.0" encoding="utf-8"?>
<p:tagLst xmlns:p="http://schemas.openxmlformats.org/presentationml/2006/main">
  <p:tag name="AS_UNIQUEID" val="9514"/>
</p:tagLst>
</file>

<file path=ppt/tags/tag827.xml><?xml version="1.0" encoding="utf-8"?>
<p:tagLst xmlns:p="http://schemas.openxmlformats.org/presentationml/2006/main">
  <p:tag name="AS_UNIQUEID" val="9515"/>
</p:tagLst>
</file>

<file path=ppt/tags/tag828.xml><?xml version="1.0" encoding="utf-8"?>
<p:tagLst xmlns:p="http://schemas.openxmlformats.org/presentationml/2006/main">
  <p:tag name="AS_UNIQUEID" val="9516"/>
</p:tagLst>
</file>

<file path=ppt/tags/tag829.xml><?xml version="1.0" encoding="utf-8"?>
<p:tagLst xmlns:p="http://schemas.openxmlformats.org/presentationml/2006/main">
  <p:tag name="AS_UNIQUEID" val="5263"/>
</p:tagLst>
</file>

<file path=ppt/tags/tag83.xml><?xml version="1.0" encoding="utf-8"?>
<p:tagLst xmlns:p="http://schemas.openxmlformats.org/presentationml/2006/main">
  <p:tag name="AS_UNIQUEID" val="9007"/>
</p:tagLst>
</file>

<file path=ppt/tags/tag830.xml><?xml version="1.0" encoding="utf-8"?>
<p:tagLst xmlns:p="http://schemas.openxmlformats.org/presentationml/2006/main">
  <p:tag name="AS_UNIQUEID" val="9518"/>
</p:tagLst>
</file>

<file path=ppt/tags/tag831.xml><?xml version="1.0" encoding="utf-8"?>
<p:tagLst xmlns:p="http://schemas.openxmlformats.org/presentationml/2006/main">
  <p:tag name="AS_UNIQUEID" val="9519"/>
  <p:tag name="KSO_WM_BEAUTIFY_FLAG" val=""/>
</p:tagLst>
</file>

<file path=ppt/tags/tag832.xml><?xml version="1.0" encoding="utf-8"?>
<p:tagLst xmlns:p="http://schemas.openxmlformats.org/presentationml/2006/main">
  <p:tag name="AS_UNIQUEID" val="9520"/>
  <p:tag name="KSO_WM_BEAUTIFY_FLAG" val=""/>
</p:tagLst>
</file>

<file path=ppt/tags/tag833.xml><?xml version="1.0" encoding="utf-8"?>
<p:tagLst xmlns:p="http://schemas.openxmlformats.org/presentationml/2006/main">
  <p:tag name="AS_UNIQUEID" val="9521"/>
  <p:tag name="KSO_WM_BEAUTIFY_FLAG" val=""/>
</p:tagLst>
</file>

<file path=ppt/tags/tag834.xml><?xml version="1.0" encoding="utf-8"?>
<p:tagLst xmlns:p="http://schemas.openxmlformats.org/presentationml/2006/main">
  <p:tag name="AS_UNIQUEID" val="6884"/>
</p:tagLst>
</file>

<file path=ppt/tags/tag835.xml><?xml version="1.0" encoding="utf-8"?>
<p:tagLst xmlns:p="http://schemas.openxmlformats.org/presentationml/2006/main">
  <p:tag name="AS_UNIQUEID" val="6885"/>
</p:tagLst>
</file>

<file path=ppt/tags/tag836.xml><?xml version="1.0" encoding="utf-8"?>
<p:tagLst xmlns:p="http://schemas.openxmlformats.org/presentationml/2006/main">
  <p:tag name="AS_UNIQUEID" val="6886"/>
</p:tagLst>
</file>

<file path=ppt/tags/tag837.xml><?xml version="1.0" encoding="utf-8"?>
<p:tagLst xmlns:p="http://schemas.openxmlformats.org/presentationml/2006/main">
  <p:tag name="AS_UNIQUEID" val="6887"/>
</p:tagLst>
</file>

<file path=ppt/tags/tag838.xml><?xml version="1.0" encoding="utf-8"?>
<p:tagLst xmlns:p="http://schemas.openxmlformats.org/presentationml/2006/main">
  <p:tag name="AS_UNIQUEID" val="6888"/>
</p:tagLst>
</file>

<file path=ppt/tags/tag839.xml><?xml version="1.0" encoding="utf-8"?>
<p:tagLst xmlns:p="http://schemas.openxmlformats.org/presentationml/2006/main">
  <p:tag name="AS_UNIQUEID" val="6889"/>
  <p:tag name="KSO_WM_DIAGRAM_VIRTUALLY_FRAME" val="{&quot;height&quot;:223.78039370078744,&quot;left&quot;:56.25,&quot;top&quot;:264.90023622047244,&quot;width&quot;:884.9681102362205}"/>
</p:tagLst>
</file>

<file path=ppt/tags/tag84.xml><?xml version="1.0" encoding="utf-8"?>
<p:tagLst xmlns:p="http://schemas.openxmlformats.org/presentationml/2006/main">
  <p:tag name="AS_UNIQUEID" val="9008"/>
  <p:tag name="KSO_WM_BEAUTIFY_FLAG" val=""/>
</p:tagLst>
</file>

<file path=ppt/tags/tag840.xml><?xml version="1.0" encoding="utf-8"?>
<p:tagLst xmlns:p="http://schemas.openxmlformats.org/presentationml/2006/main">
  <p:tag name="AS_UNIQUEID" val="6890"/>
</p:tagLst>
</file>

<file path=ppt/tags/tag841.xml><?xml version="1.0" encoding="utf-8"?>
<p:tagLst xmlns:p="http://schemas.openxmlformats.org/presentationml/2006/main">
  <p:tag name="AS_UNIQUEID" val="6891"/>
</p:tagLst>
</file>

<file path=ppt/tags/tag842.xml><?xml version="1.0" encoding="utf-8"?>
<p:tagLst xmlns:p="http://schemas.openxmlformats.org/presentationml/2006/main">
  <p:tag name="AS_UNIQUEID" val="6892"/>
  <p:tag name="KSO_WM_DIAGRAM_VIRTUALLY_FRAME" val="{&quot;height&quot;:223.78039370078744,&quot;left&quot;:56.25,&quot;top&quot;:264.90023622047244,&quot;width&quot;:884.9681102362205}"/>
</p:tagLst>
</file>

<file path=ppt/tags/tag843.xml><?xml version="1.0" encoding="utf-8"?>
<p:tagLst xmlns:p="http://schemas.openxmlformats.org/presentationml/2006/main">
  <p:tag name="AS_UNIQUEID" val="6893"/>
  <p:tag name="KSO_WM_DIAGRAM_VIRTUALLY_FRAME" val="{&quot;height&quot;:223.78039370078744,&quot;left&quot;:56.25,&quot;top&quot;:264.90023622047244,&quot;width&quot;:884.9681102362205}"/>
</p:tagLst>
</file>

<file path=ppt/tags/tag844.xml><?xml version="1.0" encoding="utf-8"?>
<p:tagLst xmlns:p="http://schemas.openxmlformats.org/presentationml/2006/main">
  <p:tag name="AS_UNIQUEID" val="6894"/>
  <p:tag name="KSO_WM_DIAGRAM_VIRTUALLY_FRAME" val="{&quot;height&quot;:223.78039370078744,&quot;left&quot;:56.25,&quot;top&quot;:264.90023622047244,&quot;width&quot;:884.9681102362205}"/>
</p:tagLst>
</file>

<file path=ppt/tags/tag845.xml><?xml version="1.0" encoding="utf-8"?>
<p:tagLst xmlns:p="http://schemas.openxmlformats.org/presentationml/2006/main">
  <p:tag name="AS_UNIQUEID" val="6895"/>
  <p:tag name="KSO_WM_DIAGRAM_VIRTUALLY_FRAME" val="{&quot;height&quot;:223.78039370078744,&quot;left&quot;:56.25,&quot;top&quot;:264.90023622047244,&quot;width&quot;:884.9681102362205}"/>
</p:tagLst>
</file>

<file path=ppt/tags/tag846.xml><?xml version="1.0" encoding="utf-8"?>
<p:tagLst xmlns:p="http://schemas.openxmlformats.org/presentationml/2006/main">
  <p:tag name="AS_UNIQUEID" val="6896"/>
  <p:tag name="KSO_WM_DIAGRAM_VIRTUALLY_FRAME" val="{&quot;height&quot;:223.78039370078744,&quot;left&quot;:56.25,&quot;top&quot;:264.90023622047244,&quot;width&quot;:884.9681102362205}"/>
</p:tagLst>
</file>

<file path=ppt/tags/tag847.xml><?xml version="1.0" encoding="utf-8"?>
<p:tagLst xmlns:p="http://schemas.openxmlformats.org/presentationml/2006/main">
  <p:tag name="AS_UNIQUEID" val="6897"/>
  <p:tag name="KSO_WM_DIAGRAM_VIRTUALLY_FRAME" val="{&quot;height&quot;:223.78039370078744,&quot;left&quot;:56.25,&quot;top&quot;:264.90023622047244,&quot;width&quot;:884.9681102362205}"/>
</p:tagLst>
</file>

<file path=ppt/tags/tag848.xml><?xml version="1.0" encoding="utf-8"?>
<p:tagLst xmlns:p="http://schemas.openxmlformats.org/presentationml/2006/main">
  <p:tag name="AS_UNIQUEID" val="6898"/>
  <p:tag name="KSO_WM_DIAGRAM_VIRTUALLY_FRAME" val="{&quot;height&quot;:223.78039370078744,&quot;left&quot;:56.25,&quot;top&quot;:264.90023622047244,&quot;width&quot;:884.9681102362205}"/>
</p:tagLst>
</file>

<file path=ppt/tags/tag849.xml><?xml version="1.0" encoding="utf-8"?>
<p:tagLst xmlns:p="http://schemas.openxmlformats.org/presentationml/2006/main">
  <p:tag name="AS_UNIQUEID" val="9522"/>
</p:tagLst>
</file>

<file path=ppt/tags/tag85.xml><?xml version="1.0" encoding="utf-8"?>
<p:tagLst xmlns:p="http://schemas.openxmlformats.org/presentationml/2006/main">
  <p:tag name="AS_UNIQUEID" val="9009"/>
  <p:tag name="KSO_WM_BEAUTIFY_FLAG" val=""/>
</p:tagLst>
</file>

<file path=ppt/tags/tag850.xml><?xml version="1.0" encoding="utf-8"?>
<p:tagLst xmlns:p="http://schemas.openxmlformats.org/presentationml/2006/main">
  <p:tag name="AS_UNIQUEID" val="9527"/>
</p:tagLst>
</file>

<file path=ppt/tags/tag851.xml><?xml version="1.0" encoding="utf-8"?>
<p:tagLst xmlns:p="http://schemas.openxmlformats.org/presentationml/2006/main">
  <p:tag name="AS_UNIQUEID" val="9528"/>
  <p:tag name="KSO_WM_BEAUTIFY_FLAG" val=""/>
</p:tagLst>
</file>

<file path=ppt/tags/tag852.xml><?xml version="1.0" encoding="utf-8"?>
<p:tagLst xmlns:p="http://schemas.openxmlformats.org/presentationml/2006/main">
  <p:tag name="AS_UNIQUEID" val="9529"/>
  <p:tag name="KSO_WM_BEAUTIFY_FLAG" val=""/>
</p:tagLst>
</file>

<file path=ppt/tags/tag853.xml><?xml version="1.0" encoding="utf-8"?>
<p:tagLst xmlns:p="http://schemas.openxmlformats.org/presentationml/2006/main">
  <p:tag name="AS_UNIQUEID" val="9530"/>
  <p:tag name="KSO_WM_BEAUTIFY_FLAG" val=""/>
</p:tagLst>
</file>

<file path=ppt/tags/tag854.xml><?xml version="1.0" encoding="utf-8"?>
<p:tagLst xmlns:p="http://schemas.openxmlformats.org/presentationml/2006/main">
  <p:tag name="AS_UNIQUEID" val="9531"/>
</p:tagLst>
</file>

<file path=ppt/tags/tag855.xml><?xml version="1.0" encoding="utf-8"?>
<p:tagLst xmlns:p="http://schemas.openxmlformats.org/presentationml/2006/main">
  <p:tag name="AS_UNIQUEID" val="9532"/>
</p:tagLst>
</file>

<file path=ppt/tags/tag856.xml><?xml version="1.0" encoding="utf-8"?>
<p:tagLst xmlns:p="http://schemas.openxmlformats.org/presentationml/2006/main">
  <p:tag name="AS_UNIQUEID" val="614"/>
</p:tagLst>
</file>

<file path=ppt/tags/tag857.xml><?xml version="1.0" encoding="utf-8"?>
<p:tagLst xmlns:p="http://schemas.openxmlformats.org/presentationml/2006/main">
  <p:tag name="AS_UNIQUEID" val="2200"/>
  <p:tag name="KSO_WM_BEAUTIFY_FLAG" val=""/>
</p:tagLst>
</file>

<file path=ppt/tags/tag858.xml><?xml version="1.0" encoding="utf-8"?>
<p:tagLst xmlns:p="http://schemas.openxmlformats.org/presentationml/2006/main">
  <p:tag name="AS_UNIQUEID" val="781"/>
</p:tagLst>
</file>

<file path=ppt/tags/tag859.xml><?xml version="1.0" encoding="utf-8"?>
<p:tagLst xmlns:p="http://schemas.openxmlformats.org/presentationml/2006/main">
  <p:tag name="AS_UNIQUEID" val="2200"/>
  <p:tag name="KSO_WM_BEAUTIFY_FLAG" val=""/>
</p:tagLst>
</file>

<file path=ppt/tags/tag86.xml><?xml version="1.0" encoding="utf-8"?>
<p:tagLst xmlns:p="http://schemas.openxmlformats.org/presentationml/2006/main">
  <p:tag name="AS_UNIQUEID" val="9010"/>
  <p:tag name="KSO_WM_BEAUTIFY_FLAG" val=""/>
</p:tagLst>
</file>

<file path=ppt/tags/tag860.xml><?xml version="1.0" encoding="utf-8"?>
<p:tagLst xmlns:p="http://schemas.openxmlformats.org/presentationml/2006/main">
  <p:tag name="AS_UNIQUEID" val="2163"/>
</p:tagLst>
</file>

<file path=ppt/tags/tag861.xml><?xml version="1.0" encoding="utf-8"?>
<p:tagLst xmlns:p="http://schemas.openxmlformats.org/presentationml/2006/main">
  <p:tag name="AS_UNIQUEID" val="2257"/>
</p:tagLst>
</file>

<file path=ppt/tags/tag862.xml><?xml version="1.0" encoding="utf-8"?>
<p:tagLst xmlns:p="http://schemas.openxmlformats.org/presentationml/2006/main">
  <p:tag name="AS_UNIQUEID" val="8538"/>
</p:tagLst>
</file>

<file path=ppt/tags/tag863.xml><?xml version="1.0" encoding="utf-8"?>
<p:tagLst xmlns:p="http://schemas.openxmlformats.org/presentationml/2006/main">
  <p:tag name="AS_UNIQUEID" val="9524"/>
</p:tagLst>
</file>

<file path=ppt/tags/tag864.xml><?xml version="1.0" encoding="utf-8"?>
<p:tagLst xmlns:p="http://schemas.openxmlformats.org/presentationml/2006/main">
  <p:tag name="AS_UNIQUEID" val="9525"/>
</p:tagLst>
</file>

<file path=ppt/tags/tag865.xml><?xml version="1.0" encoding="utf-8"?>
<p:tagLst xmlns:p="http://schemas.openxmlformats.org/presentationml/2006/main">
  <p:tag name="AS_UNIQUEID" val="9534"/>
</p:tagLst>
</file>

<file path=ppt/tags/tag866.xml><?xml version="1.0" encoding="utf-8"?>
<p:tagLst xmlns:p="http://schemas.openxmlformats.org/presentationml/2006/main">
  <p:tag name="AS_UNIQUEID" val="9535"/>
  <p:tag name="KSO_WM_BEAUTIFY_FLAG" val=""/>
</p:tagLst>
</file>

<file path=ppt/tags/tag867.xml><?xml version="1.0" encoding="utf-8"?>
<p:tagLst xmlns:p="http://schemas.openxmlformats.org/presentationml/2006/main">
  <p:tag name="AS_UNIQUEID" val="9536"/>
  <p:tag name="KSO_WM_BEAUTIFY_FLAG" val=""/>
</p:tagLst>
</file>

<file path=ppt/tags/tag868.xml><?xml version="1.0" encoding="utf-8"?>
<p:tagLst xmlns:p="http://schemas.openxmlformats.org/presentationml/2006/main">
  <p:tag name="AS_UNIQUEID" val="9537"/>
  <p:tag name="KSO_WM_BEAUTIFY_FLAG" val=""/>
</p:tagLst>
</file>

<file path=ppt/tags/tag869.xml><?xml version="1.0" encoding="utf-8"?>
<p:tagLst xmlns:p="http://schemas.openxmlformats.org/presentationml/2006/main">
  <p:tag name="AS_UNIQUEID" val="2200"/>
  <p:tag name="KSO_WM_BEAUTIFY_FLAG" val=""/>
</p:tagLst>
</file>

<file path=ppt/tags/tag87.xml><?xml version="1.0" encoding="utf-8"?>
<p:tagLst xmlns:p="http://schemas.openxmlformats.org/presentationml/2006/main">
  <p:tag name="AS_UNIQUEID" val="9011"/>
  <p:tag name="KSO_WM_BEAUTIFY_FLAG" val=""/>
</p:tagLst>
</file>

<file path=ppt/tags/tag870.xml><?xml version="1.0" encoding="utf-8"?>
<p:tagLst xmlns:p="http://schemas.openxmlformats.org/presentationml/2006/main">
  <p:tag name="AS_UNIQUEID" val="2200"/>
  <p:tag name="KSO_WM_BEAUTIFY_FLAG" val=""/>
</p:tagLst>
</file>

<file path=ppt/tags/tag871.xml><?xml version="1.0" encoding="utf-8"?>
<p:tagLst xmlns:p="http://schemas.openxmlformats.org/presentationml/2006/main">
  <p:tag name="AS_UNIQUEID" val="2200"/>
  <p:tag name="KSO_WM_BEAUTIFY_FLAG" val=""/>
</p:tagLst>
</file>

<file path=ppt/tags/tag872.xml><?xml version="1.0" encoding="utf-8"?>
<p:tagLst xmlns:p="http://schemas.openxmlformats.org/presentationml/2006/main">
  <p:tag name="AS_UNIQUEID" val="9538"/>
</p:tagLst>
</file>

<file path=ppt/tags/tag873.xml><?xml version="1.0" encoding="utf-8"?>
<p:tagLst xmlns:p="http://schemas.openxmlformats.org/presentationml/2006/main">
  <p:tag name="AS_UNIQUEID" val="9539"/>
</p:tagLst>
</file>

<file path=ppt/tags/tag874.xml><?xml version="1.0" encoding="utf-8"?>
<p:tagLst xmlns:p="http://schemas.openxmlformats.org/presentationml/2006/main">
  <p:tag name="AS_UNIQUEID" val="9540"/>
</p:tagLst>
</file>

<file path=ppt/tags/tag875.xml><?xml version="1.0" encoding="utf-8"?>
<p:tagLst xmlns:p="http://schemas.openxmlformats.org/presentationml/2006/main">
  <p:tag name="AS_UNIQUEID" val="9541"/>
</p:tagLst>
</file>

<file path=ppt/tags/tag876.xml><?xml version="1.0" encoding="utf-8"?>
<p:tagLst xmlns:p="http://schemas.openxmlformats.org/presentationml/2006/main">
  <p:tag name="AS_UNIQUEID" val="9542"/>
</p:tagLst>
</file>

<file path=ppt/tags/tag877.xml><?xml version="1.0" encoding="utf-8"?>
<p:tagLst xmlns:p="http://schemas.openxmlformats.org/presentationml/2006/main">
  <p:tag name="AS_UNIQUEID" val="9543"/>
</p:tagLst>
</file>

<file path=ppt/tags/tag878.xml><?xml version="1.0" encoding="utf-8"?>
<p:tagLst xmlns:p="http://schemas.openxmlformats.org/presentationml/2006/main">
  <p:tag name="AS_UNIQUEID" val="9544"/>
</p:tagLst>
</file>

<file path=ppt/tags/tag879.xml><?xml version="1.0" encoding="utf-8"?>
<p:tagLst xmlns:p="http://schemas.openxmlformats.org/presentationml/2006/main">
  <p:tag name="AS_UNIQUEID" val="9545"/>
</p:tagLst>
</file>

<file path=ppt/tags/tag88.xml><?xml version="1.0" encoding="utf-8"?>
<p:tagLst xmlns:p="http://schemas.openxmlformats.org/presentationml/2006/main">
  <p:tag name="AS_UNIQUEID" val="9012"/>
  <p:tag name="KSO_WM_BEAUTIFY_FLAG" val=""/>
</p:tagLst>
</file>

<file path=ppt/tags/tag880.xml><?xml version="1.0" encoding="utf-8"?>
<p:tagLst xmlns:p="http://schemas.openxmlformats.org/presentationml/2006/main">
  <p:tag name="AS_UNIQUEID" val="9546"/>
</p:tagLst>
</file>

<file path=ppt/tags/tag881.xml><?xml version="1.0" encoding="utf-8"?>
<p:tagLst xmlns:p="http://schemas.openxmlformats.org/presentationml/2006/main">
  <p:tag name="AS_UNIQUEID" val="9547"/>
</p:tagLst>
</file>

<file path=ppt/tags/tag882.xml><?xml version="1.0" encoding="utf-8"?>
<p:tagLst xmlns:p="http://schemas.openxmlformats.org/presentationml/2006/main">
  <p:tag name="AS_UNIQUEID" val="9548"/>
</p:tagLst>
</file>

<file path=ppt/tags/tag883.xml><?xml version="1.0" encoding="utf-8"?>
<p:tagLst xmlns:p="http://schemas.openxmlformats.org/presentationml/2006/main">
  <p:tag name="AS_UNIQUEID" val="9549"/>
</p:tagLst>
</file>

<file path=ppt/tags/tag884.xml><?xml version="1.0" encoding="utf-8"?>
<p:tagLst xmlns:p="http://schemas.openxmlformats.org/presentationml/2006/main">
  <p:tag name="AS_UNIQUEID" val="9550"/>
</p:tagLst>
</file>

<file path=ppt/tags/tag885.xml><?xml version="1.0" encoding="utf-8"?>
<p:tagLst xmlns:p="http://schemas.openxmlformats.org/presentationml/2006/main">
  <p:tag name="AS_UNIQUEID" val="9551"/>
</p:tagLst>
</file>

<file path=ppt/tags/tag886.xml><?xml version="1.0" encoding="utf-8"?>
<p:tagLst xmlns:p="http://schemas.openxmlformats.org/presentationml/2006/main">
  <p:tag name="AS_UNIQUEID" val="9552"/>
</p:tagLst>
</file>

<file path=ppt/tags/tag887.xml><?xml version="1.0" encoding="utf-8"?>
<p:tagLst xmlns:p="http://schemas.openxmlformats.org/presentationml/2006/main">
  <p:tag name="AS_UNIQUEID" val="9553"/>
</p:tagLst>
</file>

<file path=ppt/tags/tag888.xml><?xml version="1.0" encoding="utf-8"?>
<p:tagLst xmlns:p="http://schemas.openxmlformats.org/presentationml/2006/main">
  <p:tag name="AS_UNIQUEID" val="9554"/>
</p:tagLst>
</file>

<file path=ppt/tags/tag889.xml><?xml version="1.0" encoding="utf-8"?>
<p:tagLst xmlns:p="http://schemas.openxmlformats.org/presentationml/2006/main">
  <p:tag name="AS_UNIQUEID" val="9555"/>
</p:tagLst>
</file>

<file path=ppt/tags/tag89.xml><?xml version="1.0" encoding="utf-8"?>
<p:tagLst xmlns:p="http://schemas.openxmlformats.org/presentationml/2006/main">
  <p:tag name="AS_UNIQUEID" val="9013"/>
</p:tagLst>
</file>

<file path=ppt/tags/tag890.xml><?xml version="1.0" encoding="utf-8"?>
<p:tagLst xmlns:p="http://schemas.openxmlformats.org/presentationml/2006/main">
  <p:tag name="AS_UNIQUEID" val="9556"/>
</p:tagLst>
</file>

<file path=ppt/tags/tag891.xml><?xml version="1.0" encoding="utf-8"?>
<p:tagLst xmlns:p="http://schemas.openxmlformats.org/presentationml/2006/main">
  <p:tag name="AS_UNIQUEID" val="9557"/>
</p:tagLst>
</file>

<file path=ppt/tags/tag892.xml><?xml version="1.0" encoding="utf-8"?>
<p:tagLst xmlns:p="http://schemas.openxmlformats.org/presentationml/2006/main">
  <p:tag name="AS_UNIQUEID" val="9558"/>
</p:tagLst>
</file>

<file path=ppt/tags/tag893.xml><?xml version="1.0" encoding="utf-8"?>
<p:tagLst xmlns:p="http://schemas.openxmlformats.org/presentationml/2006/main">
  <p:tag name="AS_UNIQUEID" val="9559"/>
</p:tagLst>
</file>

<file path=ppt/tags/tag894.xml><?xml version="1.0" encoding="utf-8"?>
<p:tagLst xmlns:p="http://schemas.openxmlformats.org/presentationml/2006/main">
  <p:tag name="AS_UNIQUEID" val="9560"/>
</p:tagLst>
</file>

<file path=ppt/tags/tag895.xml><?xml version="1.0" encoding="utf-8"?>
<p:tagLst xmlns:p="http://schemas.openxmlformats.org/presentationml/2006/main">
  <p:tag name="AS_UNIQUEID" val="9561"/>
</p:tagLst>
</file>

<file path=ppt/tags/tag896.xml><?xml version="1.0" encoding="utf-8"?>
<p:tagLst xmlns:p="http://schemas.openxmlformats.org/presentationml/2006/main">
  <p:tag name="AS_UNIQUEID" val="9562"/>
</p:tagLst>
</file>

<file path=ppt/tags/tag897.xml><?xml version="1.0" encoding="utf-8"?>
<p:tagLst xmlns:p="http://schemas.openxmlformats.org/presentationml/2006/main">
  <p:tag name="AS_UNIQUEID" val="9563"/>
</p:tagLst>
</file>

<file path=ppt/tags/tag898.xml><?xml version="1.0" encoding="utf-8"?>
<p:tagLst xmlns:p="http://schemas.openxmlformats.org/presentationml/2006/main">
  <p:tag name="AS_UNIQUEID" val="9564"/>
</p:tagLst>
</file>

<file path=ppt/tags/tag899.xml><?xml version="1.0" encoding="utf-8"?>
<p:tagLst xmlns:p="http://schemas.openxmlformats.org/presentationml/2006/main">
  <p:tag name="AS_UNIQUEID" val="9565"/>
</p:tagLst>
</file>

<file path=ppt/tags/tag9.xml><?xml version="1.0" encoding="utf-8"?>
<p:tagLst xmlns:p="http://schemas.openxmlformats.org/presentationml/2006/main">
  <p:tag name="AS_UNIQUEID" val="8927"/>
</p:tagLst>
</file>

<file path=ppt/tags/tag90.xml><?xml version="1.0" encoding="utf-8"?>
<p:tagLst xmlns:p="http://schemas.openxmlformats.org/presentationml/2006/main">
  <p:tag name="AS_UNIQUEID" val="9014"/>
  <p:tag name="KSO_WM_BEAUTIFY_FLAG" val=""/>
</p:tagLst>
</file>

<file path=ppt/tags/tag900.xml><?xml version="1.0" encoding="utf-8"?>
<p:tagLst xmlns:p="http://schemas.openxmlformats.org/presentationml/2006/main">
  <p:tag name="AS_UNIQUEID" val="9566"/>
</p:tagLst>
</file>

<file path=ppt/tags/tag901.xml><?xml version="1.0" encoding="utf-8"?>
<p:tagLst xmlns:p="http://schemas.openxmlformats.org/presentationml/2006/main">
  <p:tag name="AS_UNIQUEID" val="9567"/>
</p:tagLst>
</file>

<file path=ppt/tags/tag902.xml><?xml version="1.0" encoding="utf-8"?>
<p:tagLst xmlns:p="http://schemas.openxmlformats.org/presentationml/2006/main">
  <p:tag name="AS_UNIQUEID" val="9568"/>
</p:tagLst>
</file>

<file path=ppt/tags/tag903.xml><?xml version="1.0" encoding="utf-8"?>
<p:tagLst xmlns:p="http://schemas.openxmlformats.org/presentationml/2006/main">
  <p:tag name="AS_UNIQUEID" val="9569"/>
</p:tagLst>
</file>

<file path=ppt/tags/tag904.xml><?xml version="1.0" encoding="utf-8"?>
<p:tagLst xmlns:p="http://schemas.openxmlformats.org/presentationml/2006/main">
  <p:tag name="AS_UNIQUEID" val="9570"/>
</p:tagLst>
</file>

<file path=ppt/tags/tag905.xml><?xml version="1.0" encoding="utf-8"?>
<p:tagLst xmlns:p="http://schemas.openxmlformats.org/presentationml/2006/main">
  <p:tag name="AS_UNIQUEID" val="9571"/>
</p:tagLst>
</file>

<file path=ppt/tags/tag906.xml><?xml version="1.0" encoding="utf-8"?>
<p:tagLst xmlns:p="http://schemas.openxmlformats.org/presentationml/2006/main">
  <p:tag name="AS_UNIQUEID" val="9572"/>
</p:tagLst>
</file>

<file path=ppt/tags/tag907.xml><?xml version="1.0" encoding="utf-8"?>
<p:tagLst xmlns:p="http://schemas.openxmlformats.org/presentationml/2006/main">
  <p:tag name="AS_UNIQUEID" val="9573"/>
</p:tagLst>
</file>

<file path=ppt/tags/tag908.xml><?xml version="1.0" encoding="utf-8"?>
<p:tagLst xmlns:p="http://schemas.openxmlformats.org/presentationml/2006/main">
  <p:tag name="AS_UNIQUEID" val="9574"/>
</p:tagLst>
</file>

<file path=ppt/tags/tag909.xml><?xml version="1.0" encoding="utf-8"?>
<p:tagLst xmlns:p="http://schemas.openxmlformats.org/presentationml/2006/main">
  <p:tag name="AS_UNIQUEID" val="9575"/>
</p:tagLst>
</file>

<file path=ppt/tags/tag91.xml><?xml version="1.0" encoding="utf-8"?>
<p:tagLst xmlns:p="http://schemas.openxmlformats.org/presentationml/2006/main">
  <p:tag name="AS_UNIQUEID" val="9015"/>
</p:tagLst>
</file>

<file path=ppt/tags/tag910.xml><?xml version="1.0" encoding="utf-8"?>
<p:tagLst xmlns:p="http://schemas.openxmlformats.org/presentationml/2006/main">
  <p:tag name="AS_UNIQUEID" val="9576"/>
</p:tagLst>
</file>

<file path=ppt/tags/tag911.xml><?xml version="1.0" encoding="utf-8"?>
<p:tagLst xmlns:p="http://schemas.openxmlformats.org/presentationml/2006/main">
  <p:tag name="AS_UNIQUEID" val="1300"/>
  <p:tag name="KSO_WM_UNIT_TABLE_BEAUTIFY" val="smartTable{21c3daaf-b374-41c7-a8f6-d4a62ee404cd}"/>
  <p:tag name="TABLE_EMPHASIZE_COLOR" val="15635614"/>
  <p:tag name="TABLE_ENDDRAG_ORIGIN_RECT" val="884*326"/>
  <p:tag name="TABLE_ENDDRAG_RECT" val="30*99*884*326"/>
</p:tagLst>
</file>

<file path=ppt/tags/tag912.xml><?xml version="1.0" encoding="utf-8"?>
<p:tagLst xmlns:p="http://schemas.openxmlformats.org/presentationml/2006/main">
  <p:tag name="AS_UNIQUEID" val="681"/>
</p:tagLst>
</file>

<file path=ppt/tags/tag913.xml><?xml version="1.0" encoding="utf-8"?>
<p:tagLst xmlns:p="http://schemas.openxmlformats.org/presentationml/2006/main">
  <p:tag name="AS_UNIQUEID" val="682"/>
</p:tagLst>
</file>

<file path=ppt/tags/tag914.xml><?xml version="1.0" encoding="utf-8"?>
<p:tagLst xmlns:p="http://schemas.openxmlformats.org/presentationml/2006/main">
  <p:tag name="AS_UNIQUEID" val="683"/>
</p:tagLst>
</file>

<file path=ppt/tags/tag915.xml><?xml version="1.0" encoding="utf-8"?>
<p:tagLst xmlns:p="http://schemas.openxmlformats.org/presentationml/2006/main">
  <p:tag name="AS_UNIQUEID" val="684"/>
</p:tagLst>
</file>

<file path=ppt/tags/tag916.xml><?xml version="1.0" encoding="utf-8"?>
<p:tagLst xmlns:p="http://schemas.openxmlformats.org/presentationml/2006/main">
  <p:tag name="AS_UNIQUEID" val="685"/>
</p:tagLst>
</file>

<file path=ppt/tags/tag917.xml><?xml version="1.0" encoding="utf-8"?>
<p:tagLst xmlns:p="http://schemas.openxmlformats.org/presentationml/2006/main">
  <p:tag name="AS_UNIQUEID" val="686"/>
</p:tagLst>
</file>

<file path=ppt/tags/tag918.xml><?xml version="1.0" encoding="utf-8"?>
<p:tagLst xmlns:p="http://schemas.openxmlformats.org/presentationml/2006/main">
  <p:tag name="AS_UNIQUEID" val="687"/>
</p:tagLst>
</file>

<file path=ppt/tags/tag919.xml><?xml version="1.0" encoding="utf-8"?>
<p:tagLst xmlns:p="http://schemas.openxmlformats.org/presentationml/2006/main">
  <p:tag name="AS_UNIQUEID" val="688"/>
</p:tagLst>
</file>

<file path=ppt/tags/tag92.xml><?xml version="1.0" encoding="utf-8"?>
<p:tagLst xmlns:p="http://schemas.openxmlformats.org/presentationml/2006/main">
  <p:tag name="AS_UNIQUEID" val="9017"/>
</p:tagLst>
</file>

<file path=ppt/tags/tag920.xml><?xml version="1.0" encoding="utf-8"?>
<p:tagLst xmlns:p="http://schemas.openxmlformats.org/presentationml/2006/main">
  <p:tag name="AS_UNIQUEID" val="689"/>
</p:tagLst>
</file>

<file path=ppt/tags/tag921.xml><?xml version="1.0" encoding="utf-8"?>
<p:tagLst xmlns:p="http://schemas.openxmlformats.org/presentationml/2006/main">
  <p:tag name="AS_UNIQUEID" val="690"/>
</p:tagLst>
</file>

<file path=ppt/tags/tag922.xml><?xml version="1.0" encoding="utf-8"?>
<p:tagLst xmlns:p="http://schemas.openxmlformats.org/presentationml/2006/main">
  <p:tag name="AS_UNIQUEID" val="691"/>
</p:tagLst>
</file>

<file path=ppt/tags/tag923.xml><?xml version="1.0" encoding="utf-8"?>
<p:tagLst xmlns:p="http://schemas.openxmlformats.org/presentationml/2006/main">
  <p:tag name="AS_UNIQUEID" val="692"/>
</p:tagLst>
</file>

<file path=ppt/tags/tag924.xml><?xml version="1.0" encoding="utf-8"?>
<p:tagLst xmlns:p="http://schemas.openxmlformats.org/presentationml/2006/main">
  <p:tag name="AS_UNIQUEID" val="693"/>
</p:tagLst>
</file>

<file path=ppt/tags/tag925.xml><?xml version="1.0" encoding="utf-8"?>
<p:tagLst xmlns:p="http://schemas.openxmlformats.org/presentationml/2006/main">
  <p:tag name="AS_UNIQUEID" val="694"/>
</p:tagLst>
</file>

<file path=ppt/tags/tag926.xml><?xml version="1.0" encoding="utf-8"?>
<p:tagLst xmlns:p="http://schemas.openxmlformats.org/presentationml/2006/main">
  <p:tag name="AS_UNIQUEID" val="695"/>
</p:tagLst>
</file>

<file path=ppt/tags/tag927.xml><?xml version="1.0" encoding="utf-8"?>
<p:tagLst xmlns:p="http://schemas.openxmlformats.org/presentationml/2006/main">
  <p:tag name="AS_UNIQUEID" val="696"/>
</p:tagLst>
</file>

<file path=ppt/tags/tag928.xml><?xml version="1.0" encoding="utf-8"?>
<p:tagLst xmlns:p="http://schemas.openxmlformats.org/presentationml/2006/main">
  <p:tag name="AS_UNIQUEID" val="697"/>
</p:tagLst>
</file>

<file path=ppt/tags/tag929.xml><?xml version="1.0" encoding="utf-8"?>
<p:tagLst xmlns:p="http://schemas.openxmlformats.org/presentationml/2006/main">
  <p:tag name="AS_UNIQUEID" val="698"/>
</p:tagLst>
</file>

<file path=ppt/tags/tag93.xml><?xml version="1.0" encoding="utf-8"?>
<p:tagLst xmlns:p="http://schemas.openxmlformats.org/presentationml/2006/main">
  <p:tag name="AS_UNIQUEID" val="9018"/>
</p:tagLst>
</file>

<file path=ppt/tags/tag930.xml><?xml version="1.0" encoding="utf-8"?>
<p:tagLst xmlns:p="http://schemas.openxmlformats.org/presentationml/2006/main">
  <p:tag name="AS_UNIQUEID" val="1301"/>
</p:tagLst>
</file>

<file path=ppt/tags/tag931.xml><?xml version="1.0" encoding="utf-8"?>
<p:tagLst xmlns:p="http://schemas.openxmlformats.org/presentationml/2006/main">
  <p:tag name="AS_UNIQUEID" val="1465"/>
</p:tagLst>
</file>

<file path=ppt/tags/tag932.xml><?xml version="1.0" encoding="utf-8"?>
<p:tagLst xmlns:p="http://schemas.openxmlformats.org/presentationml/2006/main">
  <p:tag name="AS_UNIQUEID" val="1464"/>
</p:tagLst>
</file>

<file path=ppt/tags/tag933.xml><?xml version="1.0" encoding="utf-8"?>
<p:tagLst xmlns:p="http://schemas.openxmlformats.org/presentationml/2006/main">
  <p:tag name="AS_UNIQUEID" val="1097"/>
</p:tagLst>
</file>

<file path=ppt/tags/tag934.xml><?xml version="1.0" encoding="utf-8"?>
<p:tagLst xmlns:p="http://schemas.openxmlformats.org/presentationml/2006/main">
  <p:tag name="AS_UNIQUEID" val="1098"/>
</p:tagLst>
</file>

<file path=ppt/tags/tag935.xml><?xml version="1.0" encoding="utf-8"?>
<p:tagLst xmlns:p="http://schemas.openxmlformats.org/presentationml/2006/main">
  <p:tag name="AS_UNIQUEID" val="1099"/>
</p:tagLst>
</file>

<file path=ppt/tags/tag936.xml><?xml version="1.0" encoding="utf-8"?>
<p:tagLst xmlns:p="http://schemas.openxmlformats.org/presentationml/2006/main">
  <p:tag name="AS_UNIQUEID" val="1100"/>
</p:tagLst>
</file>

<file path=ppt/tags/tag937.xml><?xml version="1.0" encoding="utf-8"?>
<p:tagLst xmlns:p="http://schemas.openxmlformats.org/presentationml/2006/main">
  <p:tag name="AS_UNIQUEID" val="1101"/>
</p:tagLst>
</file>

<file path=ppt/tags/tag938.xml><?xml version="1.0" encoding="utf-8"?>
<p:tagLst xmlns:p="http://schemas.openxmlformats.org/presentationml/2006/main">
  <p:tag name="AS_UNIQUEID" val="1102"/>
</p:tagLst>
</file>

<file path=ppt/tags/tag939.xml><?xml version="1.0" encoding="utf-8"?>
<p:tagLst xmlns:p="http://schemas.openxmlformats.org/presentationml/2006/main">
  <p:tag name="AS_UNIQUEID" val="1103"/>
</p:tagLst>
</file>

<file path=ppt/tags/tag94.xml><?xml version="1.0" encoding="utf-8"?>
<p:tagLst xmlns:p="http://schemas.openxmlformats.org/presentationml/2006/main">
  <p:tag name="AS_UNIQUEID" val="9019"/>
</p:tagLst>
</file>

<file path=ppt/tags/tag940.xml><?xml version="1.0" encoding="utf-8"?>
<p:tagLst xmlns:p="http://schemas.openxmlformats.org/presentationml/2006/main">
  <p:tag name="AS_UNIQUEID" val="1104"/>
</p:tagLst>
</file>

<file path=ppt/tags/tag941.xml><?xml version="1.0" encoding="utf-8"?>
<p:tagLst xmlns:p="http://schemas.openxmlformats.org/presentationml/2006/main">
  <p:tag name="AS_UNIQUEID" val="1105"/>
</p:tagLst>
</file>

<file path=ppt/tags/tag942.xml><?xml version="1.0" encoding="utf-8"?>
<p:tagLst xmlns:p="http://schemas.openxmlformats.org/presentationml/2006/main">
  <p:tag name="AS_UNIQUEID" val="1107"/>
</p:tagLst>
</file>

<file path=ppt/tags/tag943.xml><?xml version="1.0" encoding="utf-8"?>
<p:tagLst xmlns:p="http://schemas.openxmlformats.org/presentationml/2006/main">
  <p:tag name="AS_UNIQUEID" val="1108"/>
</p:tagLst>
</file>

<file path=ppt/tags/tag944.xml><?xml version="1.0" encoding="utf-8"?>
<p:tagLst xmlns:p="http://schemas.openxmlformats.org/presentationml/2006/main">
  <p:tag name="AS_UNIQUEID" val="1109"/>
</p:tagLst>
</file>

<file path=ppt/tags/tag945.xml><?xml version="1.0" encoding="utf-8"?>
<p:tagLst xmlns:p="http://schemas.openxmlformats.org/presentationml/2006/main">
  <p:tag name="AS_UNIQUEID" val="695"/>
</p:tagLst>
</file>

<file path=ppt/tags/tag946.xml><?xml version="1.0" encoding="utf-8"?>
<p:tagLst xmlns:p="http://schemas.openxmlformats.org/presentationml/2006/main">
  <p:tag name="AS_UNIQUEID" val="695"/>
</p:tagLst>
</file>

<file path=ppt/tags/tag947.xml><?xml version="1.0" encoding="utf-8"?>
<p:tagLst xmlns:p="http://schemas.openxmlformats.org/presentationml/2006/main">
  <p:tag name="AS_UNIQUEID" val="695"/>
</p:tagLst>
</file>

<file path=ppt/tags/tag948.xml><?xml version="1.0" encoding="utf-8"?>
<p:tagLst xmlns:p="http://schemas.openxmlformats.org/presentationml/2006/main">
  <p:tag name="AS_UNIQUEID" val="9579"/>
</p:tagLst>
</file>

<file path=ppt/tags/tag949.xml><?xml version="1.0" encoding="utf-8"?>
<p:tagLst xmlns:p="http://schemas.openxmlformats.org/presentationml/2006/main">
  <p:tag name="AS_UNIQUEID" val="9580"/>
</p:tagLst>
</file>

<file path=ppt/tags/tag95.xml><?xml version="1.0" encoding="utf-8"?>
<p:tagLst xmlns:p="http://schemas.openxmlformats.org/presentationml/2006/main">
  <p:tag name="AS_UNIQUEID" val="9020"/>
</p:tagLst>
</file>

<file path=ppt/tags/tag950.xml><?xml version="1.0" encoding="utf-8"?>
<p:tagLst xmlns:p="http://schemas.openxmlformats.org/presentationml/2006/main">
  <p:tag name="AS_UNIQUEID" val="9581"/>
</p:tagLst>
</file>

<file path=ppt/tags/tag951.xml><?xml version="1.0" encoding="utf-8"?>
<p:tagLst xmlns:p="http://schemas.openxmlformats.org/presentationml/2006/main">
  <p:tag name="AS_UNIQUEID" val="9582"/>
</p:tagLst>
</file>

<file path=ppt/tags/tag952.xml><?xml version="1.0" encoding="utf-8"?>
<p:tagLst xmlns:p="http://schemas.openxmlformats.org/presentationml/2006/main">
  <p:tag name="AS_UNIQUEID" val="5263"/>
</p:tagLst>
</file>

<file path=ppt/tags/tag953.xml><?xml version="1.0" encoding="utf-8"?>
<p:tagLst xmlns:p="http://schemas.openxmlformats.org/presentationml/2006/main">
  <p:tag name="AS_UNIQUEID" val="9584"/>
</p:tagLst>
</file>

<file path=ppt/tags/tag954.xml><?xml version="1.0" encoding="utf-8"?>
<p:tagLst xmlns:p="http://schemas.openxmlformats.org/presentationml/2006/main">
  <p:tag name="AS_UNIQUEID" val="9585"/>
  <p:tag name="KSO_WM_BEAUTIFY_FLAG" val=""/>
</p:tagLst>
</file>

<file path=ppt/tags/tag955.xml><?xml version="1.0" encoding="utf-8"?>
<p:tagLst xmlns:p="http://schemas.openxmlformats.org/presentationml/2006/main">
  <p:tag name="AS_UNIQUEID" val="9586"/>
  <p:tag name="KSO_WM_BEAUTIFY_FLAG" val=""/>
</p:tagLst>
</file>

<file path=ppt/tags/tag956.xml><?xml version="1.0" encoding="utf-8"?>
<p:tagLst xmlns:p="http://schemas.openxmlformats.org/presentationml/2006/main">
  <p:tag name="AS_UNIQUEID" val="9587"/>
  <p:tag name="KSO_WM_BEAUTIFY_FLAG" val=""/>
</p:tagLst>
</file>

<file path=ppt/tags/tag957.xml><?xml version="1.0" encoding="utf-8"?>
<p:tagLst xmlns:p="http://schemas.openxmlformats.org/presentationml/2006/main">
  <p:tag name="AS_UNIQUEID" val="6884"/>
</p:tagLst>
</file>

<file path=ppt/tags/tag958.xml><?xml version="1.0" encoding="utf-8"?>
<p:tagLst xmlns:p="http://schemas.openxmlformats.org/presentationml/2006/main">
  <p:tag name="AS_UNIQUEID" val="9588"/>
</p:tagLst>
</file>

<file path=ppt/tags/tag959.xml><?xml version="1.0" encoding="utf-8"?>
<p:tagLst xmlns:p="http://schemas.openxmlformats.org/presentationml/2006/main">
  <p:tag name="AS_UNIQUEID" val="9589"/>
</p:tagLst>
</file>

<file path=ppt/tags/tag96.xml><?xml version="1.0" encoding="utf-8"?>
<p:tagLst xmlns:p="http://schemas.openxmlformats.org/presentationml/2006/main">
  <p:tag name="AS_UNIQUEID" val="9021"/>
</p:tagLst>
</file>

<file path=ppt/tags/tag960.xml><?xml version="1.0" encoding="utf-8"?>
<p:tagLst xmlns:p="http://schemas.openxmlformats.org/presentationml/2006/main">
  <p:tag name="AS_UNIQUEID" val="9590"/>
</p:tagLst>
</file>

<file path=ppt/tags/tag961.xml><?xml version="1.0" encoding="utf-8"?>
<p:tagLst xmlns:p="http://schemas.openxmlformats.org/presentationml/2006/main">
  <p:tag name="AS_UNIQUEID" val="5249"/>
</p:tagLst>
</file>

<file path=ppt/tags/tag962.xml><?xml version="1.0" encoding="utf-8"?>
<p:tagLst xmlns:p="http://schemas.openxmlformats.org/presentationml/2006/main">
  <p:tag name="AS_UNIQUEID" val="2187"/>
</p:tagLst>
</file>

<file path=ppt/tags/tag963.xml><?xml version="1.0" encoding="utf-8"?>
<p:tagLst xmlns:p="http://schemas.openxmlformats.org/presentationml/2006/main">
  <p:tag name="AS_UNIQUEID" val="2187"/>
</p:tagLst>
</file>

<file path=ppt/tags/tag964.xml><?xml version="1.0" encoding="utf-8"?>
<p:tagLst xmlns:p="http://schemas.openxmlformats.org/presentationml/2006/main">
  <p:tag name="AS_UNIQUEID" val="5250"/>
</p:tagLst>
</file>

<file path=ppt/tags/tag965.xml><?xml version="1.0" encoding="utf-8"?>
<p:tagLst xmlns:p="http://schemas.openxmlformats.org/presentationml/2006/main">
  <p:tag name="AS_UNIQUEID" val="9591"/>
</p:tagLst>
</file>

<file path=ppt/tags/tag966.xml><?xml version="1.0" encoding="utf-8"?>
<p:tagLst xmlns:p="http://schemas.openxmlformats.org/presentationml/2006/main">
  <p:tag name="AS_UNIQUEID" val="5241"/>
</p:tagLst>
</file>

<file path=ppt/tags/tag967.xml><?xml version="1.0" encoding="utf-8"?>
<p:tagLst xmlns:p="http://schemas.openxmlformats.org/presentationml/2006/main">
  <p:tag name="AS_UNIQUEID" val="5242"/>
  <p:tag name="KSO_WM_BEAUTIFY_FLAG" val=""/>
</p:tagLst>
</file>

<file path=ppt/tags/tag968.xml><?xml version="1.0" encoding="utf-8"?>
<p:tagLst xmlns:p="http://schemas.openxmlformats.org/presentationml/2006/main">
  <p:tag name="AS_UNIQUEID" val="5243"/>
  <p:tag name="KSO_WM_BEAUTIFY_FLAG" val=""/>
</p:tagLst>
</file>

<file path=ppt/tags/tag969.xml><?xml version="1.0" encoding="utf-8"?>
<p:tagLst xmlns:p="http://schemas.openxmlformats.org/presentationml/2006/main">
  <p:tag name="AS_UNIQUEID" val="5255"/>
  <p:tag name="KSO_WM_BEAUTIFY_FLAG" val=""/>
</p:tagLst>
</file>

<file path=ppt/tags/tag97.xml><?xml version="1.0" encoding="utf-8"?>
<p:tagLst xmlns:p="http://schemas.openxmlformats.org/presentationml/2006/main">
  <p:tag name="AS_UNIQUEID" val="9023"/>
</p:tagLst>
</file>

<file path=ppt/tags/tag970.xml><?xml version="1.0" encoding="utf-8"?>
<p:tagLst xmlns:p="http://schemas.openxmlformats.org/presentationml/2006/main">
  <p:tag name="AS_UNIQUEID" val="5256"/>
  <p:tag name="KSO_WM_BEAUTIFY_FLAG" val=""/>
</p:tagLst>
</file>

<file path=ppt/tags/tag971.xml><?xml version="1.0" encoding="utf-8"?>
<p:tagLst xmlns:p="http://schemas.openxmlformats.org/presentationml/2006/main">
  <p:tag name="AS_UNIQUEID" val="2187"/>
  <p:tag name="KSO_WM_BEAUTIFY_FLAG" val=""/>
</p:tagLst>
</file>

<file path=ppt/tags/tag972.xml><?xml version="1.0" encoding="utf-8"?>
<p:tagLst xmlns:p="http://schemas.openxmlformats.org/presentationml/2006/main">
  <p:tag name="AS_UNIQUEID" val="5257"/>
  <p:tag name="KSO_WM_BEAUTIFY_FLAG" val=""/>
</p:tagLst>
</file>

<file path=ppt/tags/tag973.xml><?xml version="1.0" encoding="utf-8"?>
<p:tagLst xmlns:p="http://schemas.openxmlformats.org/presentationml/2006/main">
  <p:tag name="AS_UNIQUEID" val="2187"/>
  <p:tag name="KSO_WM_BEAUTIFY_FLAG" val=""/>
</p:tagLst>
</file>

<file path=ppt/tags/tag974.xml><?xml version="1.0" encoding="utf-8"?>
<p:tagLst xmlns:p="http://schemas.openxmlformats.org/presentationml/2006/main">
  <p:tag name="AS_UNIQUEID" val="2187"/>
  <p:tag name="KSO_WM_BEAUTIFY_FLAG" val=""/>
</p:tagLst>
</file>

<file path=ppt/tags/tag975.xml><?xml version="1.0" encoding="utf-8"?>
<p:tagLst xmlns:p="http://schemas.openxmlformats.org/presentationml/2006/main">
  <p:tag name="AS_UNIQUEID" val="5258"/>
  <p:tag name="KSO_WM_BEAUTIFY_FLAG" val=""/>
</p:tagLst>
</file>

<file path=ppt/tags/tag976.xml><?xml version="1.0" encoding="utf-8"?>
<p:tagLst xmlns:p="http://schemas.openxmlformats.org/presentationml/2006/main">
  <p:tag name="AS_UNIQUEID" val="5259"/>
  <p:tag name="KSO_WM_BEAUTIFY_FLAG" val=""/>
</p:tagLst>
</file>

<file path=ppt/tags/tag977.xml><?xml version="1.0" encoding="utf-8"?>
<p:tagLst xmlns:p="http://schemas.openxmlformats.org/presentationml/2006/main">
  <p:tag name="AS_UNIQUEID" val="5900"/>
</p:tagLst>
</file>

<file path=ppt/tags/tag978.xml><?xml version="1.0" encoding="utf-8"?>
<p:tagLst xmlns:p="http://schemas.openxmlformats.org/presentationml/2006/main">
  <p:tag name="AS_UNIQUEID" val="9592"/>
</p:tagLst>
</file>

<file path=ppt/tags/tag979.xml><?xml version="1.0" encoding="utf-8"?>
<p:tagLst xmlns:p="http://schemas.openxmlformats.org/presentationml/2006/main">
  <p:tag name="AS_UNIQUEID" val="5244"/>
</p:tagLst>
</file>

<file path=ppt/tags/tag98.xml><?xml version="1.0" encoding="utf-8"?>
<p:tagLst xmlns:p="http://schemas.openxmlformats.org/presentationml/2006/main">
  <p:tag name="AS_UNIQUEID" val="9024"/>
</p:tagLst>
</file>

<file path=ppt/tags/tag980.xml><?xml version="1.0" encoding="utf-8"?>
<p:tagLst xmlns:p="http://schemas.openxmlformats.org/presentationml/2006/main">
  <p:tag name="AS_UNIQUEID" val="5245"/>
  <p:tag name="KSO_WM_BEAUTIFY_FLAG" val=""/>
</p:tagLst>
</file>

<file path=ppt/tags/tag981.xml><?xml version="1.0" encoding="utf-8"?>
<p:tagLst xmlns:p="http://schemas.openxmlformats.org/presentationml/2006/main">
  <p:tag name="AS_UNIQUEID" val="5246"/>
  <p:tag name="KSO_WM_BEAUTIFY_FLAG" val=""/>
</p:tagLst>
</file>

<file path=ppt/tags/tag982.xml><?xml version="1.0" encoding="utf-8"?>
<p:tagLst xmlns:p="http://schemas.openxmlformats.org/presentationml/2006/main">
  <p:tag name="AS_UNIQUEID" val="5262"/>
  <p:tag name="KSO_WM_BEAUTIFY_FLAG" val=""/>
</p:tagLst>
</file>

<file path=ppt/tags/tag983.xml><?xml version="1.0" encoding="utf-8"?>
<p:tagLst xmlns:p="http://schemas.openxmlformats.org/presentationml/2006/main">
  <p:tag name="AS_UNIQUEID" val="5263"/>
  <p:tag name="KSO_WM_BEAUTIFY_FLAG" val=""/>
</p:tagLst>
</file>

<file path=ppt/tags/tag984.xml><?xml version="1.0" encoding="utf-8"?>
<p:tagLst xmlns:p="http://schemas.openxmlformats.org/presentationml/2006/main">
  <p:tag name="AS_UNIQUEID" val="2187"/>
  <p:tag name="KSO_WM_BEAUTIFY_FLAG" val=""/>
</p:tagLst>
</file>

<file path=ppt/tags/tag985.xml><?xml version="1.0" encoding="utf-8"?>
<p:tagLst xmlns:p="http://schemas.openxmlformats.org/presentationml/2006/main">
  <p:tag name="AS_UNIQUEID" val="5264"/>
  <p:tag name="KSO_WM_BEAUTIFY_FLAG" val=""/>
</p:tagLst>
</file>

<file path=ppt/tags/tag986.xml><?xml version="1.0" encoding="utf-8"?>
<p:tagLst xmlns:p="http://schemas.openxmlformats.org/presentationml/2006/main">
  <p:tag name="AS_UNIQUEID" val="2187"/>
  <p:tag name="KSO_WM_BEAUTIFY_FLAG" val=""/>
</p:tagLst>
</file>

<file path=ppt/tags/tag987.xml><?xml version="1.0" encoding="utf-8"?>
<p:tagLst xmlns:p="http://schemas.openxmlformats.org/presentationml/2006/main">
  <p:tag name="AS_UNIQUEID" val="2187"/>
  <p:tag name="KSO_WM_BEAUTIFY_FLAG" val=""/>
</p:tagLst>
</file>

<file path=ppt/tags/tag988.xml><?xml version="1.0" encoding="utf-8"?>
<p:tagLst xmlns:p="http://schemas.openxmlformats.org/presentationml/2006/main">
  <p:tag name="AS_UNIQUEID" val="5265"/>
  <p:tag name="KSO_WM_BEAUTIFY_FLAG" val=""/>
</p:tagLst>
</file>

<file path=ppt/tags/tag989.xml><?xml version="1.0" encoding="utf-8"?>
<p:tagLst xmlns:p="http://schemas.openxmlformats.org/presentationml/2006/main">
  <p:tag name="AS_UNIQUEID" val="5266"/>
  <p:tag name="KSO_WM_BEAUTIFY_FLAG" val=""/>
</p:tagLst>
</file>

<file path=ppt/tags/tag99.xml><?xml version="1.0" encoding="utf-8"?>
<p:tagLst xmlns:p="http://schemas.openxmlformats.org/presentationml/2006/main">
  <p:tag name="AS_UNIQUEID" val="9025"/>
</p:tagLst>
</file>

<file path=ppt/tags/tag990.xml><?xml version="1.0" encoding="utf-8"?>
<p:tagLst xmlns:p="http://schemas.openxmlformats.org/presentationml/2006/main">
  <p:tag name="AS_UNIQUEID" val="9593"/>
</p:tagLst>
</file>

<file path=ppt/tags/tag991.xml><?xml version="1.0" encoding="utf-8"?>
<p:tagLst xmlns:p="http://schemas.openxmlformats.org/presentationml/2006/main">
  <p:tag name="AS_UNIQUEID" val="9594"/>
</p:tagLst>
</file>

<file path=ppt/tags/tag992.xml><?xml version="1.0" encoding="utf-8"?>
<p:tagLst xmlns:p="http://schemas.openxmlformats.org/presentationml/2006/main">
  <p:tag name="AS_UNIQUEID" val="614"/>
</p:tagLst>
</file>

<file path=ppt/tags/tag993.xml><?xml version="1.0" encoding="utf-8"?>
<p:tagLst xmlns:p="http://schemas.openxmlformats.org/presentationml/2006/main">
  <p:tag name="AS_UNIQUEID" val="9595"/>
</p:tagLst>
</file>

<file path=ppt/tags/tag994.xml><?xml version="1.0" encoding="utf-8"?>
<p:tagLst xmlns:p="http://schemas.openxmlformats.org/presentationml/2006/main">
  <p:tag name="AS_UNIQUEID" val="9596"/>
</p:tagLst>
</file>

<file path=ppt/tags/tag995.xml><?xml version="1.0" encoding="utf-8"?>
<p:tagLst xmlns:p="http://schemas.openxmlformats.org/presentationml/2006/main">
  <p:tag name="AS_UNIQUEID" val="9598"/>
</p:tagLst>
</file>

<file path=ppt/tags/tag996.xml><?xml version="1.0" encoding="utf-8"?>
<p:tagLst xmlns:p="http://schemas.openxmlformats.org/presentationml/2006/main">
  <p:tag name="AS_UNIQUEID" val="9599"/>
  <p:tag name="KSO_WM_BEAUTIFY_FLAG" val=""/>
</p:tagLst>
</file>

<file path=ppt/tags/tag997.xml><?xml version="1.0" encoding="utf-8"?>
<p:tagLst xmlns:p="http://schemas.openxmlformats.org/presentationml/2006/main">
  <p:tag name="AS_UNIQUEID" val="9600"/>
  <p:tag name="KSO_WM_BEAUTIFY_FLAG" val=""/>
</p:tagLst>
</file>

<file path=ppt/tags/tag998.xml><?xml version="1.0" encoding="utf-8"?>
<p:tagLst xmlns:p="http://schemas.openxmlformats.org/presentationml/2006/main">
  <p:tag name="AS_UNIQUEID" val="9601"/>
  <p:tag name="KSO_WM_BEAUTIFY_FLAG" val=""/>
</p:tagLst>
</file>

<file path=ppt/tags/tag999.xml><?xml version="1.0" encoding="utf-8"?>
<p:tagLst xmlns:p="http://schemas.openxmlformats.org/presentationml/2006/main">
  <p:tag name="AS_UNIQUEID" val="6884"/>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5206</Words>
  <Application>WPS 演示</Application>
  <PresentationFormat/>
  <Paragraphs>1041</Paragraphs>
  <Slides>35</Slides>
  <Notes>8</Notes>
  <HiddenSlides>0</HiddenSlides>
  <MMClips>2</MMClips>
  <ScaleCrop>false</ScaleCrop>
  <HeadingPairs>
    <vt:vector size="8" baseType="variant">
      <vt:variant>
        <vt:lpstr>已用的字体</vt:lpstr>
      </vt:variant>
      <vt:variant>
        <vt:i4>27</vt:i4>
      </vt:variant>
      <vt:variant>
        <vt:lpstr>主题</vt:lpstr>
      </vt:variant>
      <vt:variant>
        <vt:i4>1</vt:i4>
      </vt:variant>
      <vt:variant>
        <vt:lpstr>嵌入 OLE 服务器</vt:lpstr>
      </vt:variant>
      <vt:variant>
        <vt:i4>16</vt:i4>
      </vt:variant>
      <vt:variant>
        <vt:lpstr>幻灯片标题</vt:lpstr>
      </vt:variant>
      <vt:variant>
        <vt:i4>35</vt:i4>
      </vt:variant>
    </vt:vector>
  </HeadingPairs>
  <TitlesOfParts>
    <vt:vector size="79" baseType="lpstr">
      <vt:lpstr>Arial</vt:lpstr>
      <vt:lpstr>宋体</vt:lpstr>
      <vt:lpstr>Wingdings</vt:lpstr>
      <vt:lpstr>汉仪旗黑-55简</vt:lpstr>
      <vt:lpstr>微软雅黑</vt:lpstr>
      <vt:lpstr>汉仪雅酷黑 65W</vt:lpstr>
      <vt:lpstr>Microsoft YaHei UI</vt:lpstr>
      <vt:lpstr>Arial</vt:lpstr>
      <vt:lpstr>Times New Roman</vt:lpstr>
      <vt:lpstr>Calibri</vt:lpstr>
      <vt:lpstr>Calibri</vt:lpstr>
      <vt:lpstr>隶书</vt:lpstr>
      <vt:lpstr>汉仪书魂体简</vt:lpstr>
      <vt:lpstr>Wingdings</vt:lpstr>
      <vt:lpstr>Times New Roman Regular</vt:lpstr>
      <vt:lpstr>黑体</vt:lpstr>
      <vt:lpstr>汉仪颜楷简</vt:lpstr>
      <vt:lpstr>Arial Unicode MS</vt:lpstr>
      <vt:lpstr>Hoefler Text</vt:lpstr>
      <vt:lpstr>汉仪傲娇体简</vt:lpstr>
      <vt:lpstr>Malgun Gothic</vt:lpstr>
      <vt:lpstr>楷体</vt:lpstr>
      <vt:lpstr>Times New Roman Bold</vt:lpstr>
      <vt:lpstr>方正中等线简体</vt:lpstr>
      <vt:lpstr>Courier New</vt:lpstr>
      <vt:lpstr>Segoe Print</vt:lpstr>
      <vt:lpstr>华文新魏</vt:lpstr>
      <vt:lpstr>Office 主题</vt:lpstr>
      <vt:lpstr>Word.Document.12</vt:lpstr>
      <vt:lpstr>Word.Document.12</vt:lpstr>
      <vt:lpstr>Word.Document.12</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ChemDraw.Document.6.0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4</cp:revision>
  <cp:lastPrinted>2026-04-01T09:53:00Z</cp:lastPrinted>
  <dcterms:created xsi:type="dcterms:W3CDTF">2026-04-01T09:53:00Z</dcterms:created>
  <dcterms:modified xsi:type="dcterms:W3CDTF">2026-04-14T02:48:16Z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2052-12.1.0.25225</vt:lpwstr>
  </property>
  <property fmtid="{D5CDD505-2E9C-101B-9397-08002B2CF9AE}" pid="7" name="ICV">
    <vt:lpwstr>14885F2E31B84F3794A77C6FE70F2020_13</vt:lpwstr>
  </property>
</Properties>
</file>