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90" r:id="rId3"/>
    <p:sldId id="291" r:id="rId4"/>
    <p:sldId id="297" r:id="rId5"/>
    <p:sldId id="292" r:id="rId6"/>
    <p:sldId id="299" r:id="rId7"/>
    <p:sldId id="300" r:id="rId8"/>
    <p:sldId id="293" r:id="rId9"/>
    <p:sldId id="317" r:id="rId10"/>
    <p:sldId id="305" r:id="rId11"/>
    <p:sldId id="306" r:id="rId12"/>
    <p:sldId id="308" r:id="rId13"/>
    <p:sldId id="309" r:id="rId14"/>
    <p:sldId id="313" r:id="rId15"/>
    <p:sldId id="310" r:id="rId16"/>
    <p:sldId id="312" r:id="rId17"/>
    <p:sldId id="319" r:id="rId18"/>
    <p:sldId id="341" r:id="rId19"/>
    <p:sldId id="321" r:id="rId20"/>
    <p:sldId id="318" r:id="rId21"/>
    <p:sldId id="315" r:id="rId22"/>
    <p:sldId id="316" r:id="rId23"/>
    <p:sldId id="343" r:id="rId24"/>
    <p:sldId id="322" r:id="rId25"/>
    <p:sldId id="289" r:id="rId26"/>
    <p:sldId id="332" r:id="rId27"/>
    <p:sldId id="269" r:id="rId28"/>
    <p:sldId id="264" r:id="rId29"/>
    <p:sldId id="326" r:id="rId30"/>
    <p:sldId id="325" r:id="rId31"/>
    <p:sldId id="346" r:id="rId32"/>
    <p:sldId id="347" r:id="rId33"/>
  </p:sldIdLst>
  <p:sldSz cx="12192000" cy="6858000"/>
  <p:notesSz cx="9144000" cy="6858000"/>
  <p:custDataLst>
    <p:tags r:id="rId39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0" userDrawn="1">
          <p15:clr>
            <a:srgbClr val="A4A3A4"/>
          </p15:clr>
        </p15:guide>
        <p15:guide id="2" pos="289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00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108" y="20"/>
      </p:cViewPr>
      <p:guideLst>
        <p:guide orient="horz" pos="2150"/>
        <p:guide pos="289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  <p:guideLst/>
    </p:cSldViewPr>
  </p:notesViewPr>
  <p:gridSpacing cx="72006" cy="72006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776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handoutMaster" Target="handoutMasters/handoutMaster1.xml"/><Relationship Id="rId34" Type="http://schemas.openxmlformats.org/officeDocument/2006/relationships/notesMaster" Target="notesMasters/notesMaster1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6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6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6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6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image" Target="file:///D:\qq&#25991;&#20214;\712321467\Image\C2C\Image2\%7b75232B38-A165-1FB7-499C-2E1C792CACB5%7d.png" TargetMode="External"/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073743875" descr="学科网 zxxk.com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5.xml"/><Relationship Id="rId4" Type="http://schemas.openxmlformats.org/officeDocument/2006/relationships/image" Target="../media/image2.png"/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229.xml"/><Relationship Id="rId8" Type="http://schemas.openxmlformats.org/officeDocument/2006/relationships/tags" Target="../tags/tag228.xml"/><Relationship Id="rId7" Type="http://schemas.openxmlformats.org/officeDocument/2006/relationships/image" Target="../media/image11.png"/><Relationship Id="rId6" Type="http://schemas.openxmlformats.org/officeDocument/2006/relationships/tags" Target="../tags/tag227.xml"/><Relationship Id="rId5" Type="http://schemas.openxmlformats.org/officeDocument/2006/relationships/tags" Target="../tags/tag226.xml"/><Relationship Id="rId4" Type="http://schemas.openxmlformats.org/officeDocument/2006/relationships/tags" Target="../tags/tag225.xml"/><Relationship Id="rId3" Type="http://schemas.openxmlformats.org/officeDocument/2006/relationships/tags" Target="../tags/tag224.xml"/><Relationship Id="rId23" Type="http://schemas.openxmlformats.org/officeDocument/2006/relationships/slideLayout" Target="../slideLayouts/slideLayout1.xml"/><Relationship Id="rId22" Type="http://schemas.openxmlformats.org/officeDocument/2006/relationships/tags" Target="../tags/tag241.xml"/><Relationship Id="rId21" Type="http://schemas.openxmlformats.org/officeDocument/2006/relationships/tags" Target="../tags/tag240.xml"/><Relationship Id="rId20" Type="http://schemas.openxmlformats.org/officeDocument/2006/relationships/tags" Target="../tags/tag239.xml"/><Relationship Id="rId2" Type="http://schemas.openxmlformats.org/officeDocument/2006/relationships/tags" Target="../tags/tag223.xml"/><Relationship Id="rId19" Type="http://schemas.openxmlformats.org/officeDocument/2006/relationships/tags" Target="../tags/tag238.xml"/><Relationship Id="rId18" Type="http://schemas.openxmlformats.org/officeDocument/2006/relationships/tags" Target="../tags/tag237.xml"/><Relationship Id="rId17" Type="http://schemas.openxmlformats.org/officeDocument/2006/relationships/tags" Target="../tags/tag236.xml"/><Relationship Id="rId16" Type="http://schemas.openxmlformats.org/officeDocument/2006/relationships/tags" Target="../tags/tag235.xml"/><Relationship Id="rId15" Type="http://schemas.openxmlformats.org/officeDocument/2006/relationships/tags" Target="../tags/tag234.xml"/><Relationship Id="rId14" Type="http://schemas.openxmlformats.org/officeDocument/2006/relationships/tags" Target="../tags/tag233.xml"/><Relationship Id="rId13" Type="http://schemas.openxmlformats.org/officeDocument/2006/relationships/tags" Target="../tags/tag232.xml"/><Relationship Id="rId12" Type="http://schemas.openxmlformats.org/officeDocument/2006/relationships/tags" Target="../tags/tag231.xml"/><Relationship Id="rId11" Type="http://schemas.openxmlformats.org/officeDocument/2006/relationships/tags" Target="../tags/tag230.xml"/><Relationship Id="rId10" Type="http://schemas.openxmlformats.org/officeDocument/2006/relationships/image" Target="../media/image12.png"/><Relationship Id="rId1" Type="http://schemas.openxmlformats.org/officeDocument/2006/relationships/tags" Target="../tags/tag222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250.xml"/><Relationship Id="rId8" Type="http://schemas.openxmlformats.org/officeDocument/2006/relationships/tags" Target="../tags/tag249.xml"/><Relationship Id="rId7" Type="http://schemas.openxmlformats.org/officeDocument/2006/relationships/tags" Target="../tags/tag248.xml"/><Relationship Id="rId6" Type="http://schemas.openxmlformats.org/officeDocument/2006/relationships/tags" Target="../tags/tag247.xml"/><Relationship Id="rId5" Type="http://schemas.openxmlformats.org/officeDocument/2006/relationships/tags" Target="../tags/tag246.xml"/><Relationship Id="rId4" Type="http://schemas.openxmlformats.org/officeDocument/2006/relationships/tags" Target="../tags/tag245.xml"/><Relationship Id="rId39" Type="http://schemas.openxmlformats.org/officeDocument/2006/relationships/slideLayout" Target="../slideLayouts/slideLayout1.xml"/><Relationship Id="rId38" Type="http://schemas.openxmlformats.org/officeDocument/2006/relationships/tags" Target="../tags/tag279.xml"/><Relationship Id="rId37" Type="http://schemas.openxmlformats.org/officeDocument/2006/relationships/tags" Target="../tags/tag278.xml"/><Relationship Id="rId36" Type="http://schemas.openxmlformats.org/officeDocument/2006/relationships/tags" Target="../tags/tag277.xml"/><Relationship Id="rId35" Type="http://schemas.openxmlformats.org/officeDocument/2006/relationships/tags" Target="../tags/tag276.xml"/><Relationship Id="rId34" Type="http://schemas.openxmlformats.org/officeDocument/2006/relationships/tags" Target="../tags/tag275.xml"/><Relationship Id="rId33" Type="http://schemas.openxmlformats.org/officeDocument/2006/relationships/tags" Target="../tags/tag274.xml"/><Relationship Id="rId32" Type="http://schemas.openxmlformats.org/officeDocument/2006/relationships/tags" Target="../tags/tag273.xml"/><Relationship Id="rId31" Type="http://schemas.openxmlformats.org/officeDocument/2006/relationships/tags" Target="../tags/tag272.xml"/><Relationship Id="rId30" Type="http://schemas.openxmlformats.org/officeDocument/2006/relationships/tags" Target="../tags/tag271.xml"/><Relationship Id="rId3" Type="http://schemas.openxmlformats.org/officeDocument/2006/relationships/tags" Target="../tags/tag244.xml"/><Relationship Id="rId29" Type="http://schemas.openxmlformats.org/officeDocument/2006/relationships/tags" Target="../tags/tag270.xml"/><Relationship Id="rId28" Type="http://schemas.openxmlformats.org/officeDocument/2006/relationships/tags" Target="../tags/tag269.xml"/><Relationship Id="rId27" Type="http://schemas.openxmlformats.org/officeDocument/2006/relationships/tags" Target="../tags/tag268.xml"/><Relationship Id="rId26" Type="http://schemas.openxmlformats.org/officeDocument/2006/relationships/tags" Target="../tags/tag267.xml"/><Relationship Id="rId25" Type="http://schemas.openxmlformats.org/officeDocument/2006/relationships/tags" Target="../tags/tag266.xml"/><Relationship Id="rId24" Type="http://schemas.openxmlformats.org/officeDocument/2006/relationships/tags" Target="../tags/tag265.xml"/><Relationship Id="rId23" Type="http://schemas.openxmlformats.org/officeDocument/2006/relationships/tags" Target="../tags/tag264.xml"/><Relationship Id="rId22" Type="http://schemas.openxmlformats.org/officeDocument/2006/relationships/tags" Target="../tags/tag263.xml"/><Relationship Id="rId21" Type="http://schemas.openxmlformats.org/officeDocument/2006/relationships/tags" Target="../tags/tag262.xml"/><Relationship Id="rId20" Type="http://schemas.openxmlformats.org/officeDocument/2006/relationships/tags" Target="../tags/tag261.xml"/><Relationship Id="rId2" Type="http://schemas.openxmlformats.org/officeDocument/2006/relationships/tags" Target="../tags/tag243.xml"/><Relationship Id="rId19" Type="http://schemas.openxmlformats.org/officeDocument/2006/relationships/tags" Target="../tags/tag260.xml"/><Relationship Id="rId18" Type="http://schemas.openxmlformats.org/officeDocument/2006/relationships/tags" Target="../tags/tag259.xml"/><Relationship Id="rId17" Type="http://schemas.openxmlformats.org/officeDocument/2006/relationships/tags" Target="../tags/tag258.xml"/><Relationship Id="rId16" Type="http://schemas.openxmlformats.org/officeDocument/2006/relationships/tags" Target="../tags/tag257.xml"/><Relationship Id="rId15" Type="http://schemas.openxmlformats.org/officeDocument/2006/relationships/tags" Target="../tags/tag256.xml"/><Relationship Id="rId14" Type="http://schemas.openxmlformats.org/officeDocument/2006/relationships/tags" Target="../tags/tag255.xml"/><Relationship Id="rId13" Type="http://schemas.openxmlformats.org/officeDocument/2006/relationships/tags" Target="../tags/tag254.xml"/><Relationship Id="rId12" Type="http://schemas.openxmlformats.org/officeDocument/2006/relationships/tags" Target="../tags/tag253.xml"/><Relationship Id="rId11" Type="http://schemas.openxmlformats.org/officeDocument/2006/relationships/tags" Target="../tags/tag252.xml"/><Relationship Id="rId10" Type="http://schemas.openxmlformats.org/officeDocument/2006/relationships/tags" Target="../tags/tag251.xml"/><Relationship Id="rId1" Type="http://schemas.openxmlformats.org/officeDocument/2006/relationships/tags" Target="../tags/tag242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288.xml"/><Relationship Id="rId8" Type="http://schemas.openxmlformats.org/officeDocument/2006/relationships/tags" Target="../tags/tag287.xml"/><Relationship Id="rId7" Type="http://schemas.openxmlformats.org/officeDocument/2006/relationships/tags" Target="../tags/tag286.xml"/><Relationship Id="rId6" Type="http://schemas.openxmlformats.org/officeDocument/2006/relationships/tags" Target="../tags/tag285.xml"/><Relationship Id="rId5" Type="http://schemas.openxmlformats.org/officeDocument/2006/relationships/tags" Target="../tags/tag284.xml"/><Relationship Id="rId4" Type="http://schemas.openxmlformats.org/officeDocument/2006/relationships/tags" Target="../tags/tag283.xml"/><Relationship Id="rId3" Type="http://schemas.openxmlformats.org/officeDocument/2006/relationships/tags" Target="../tags/tag282.xml"/><Relationship Id="rId2" Type="http://schemas.openxmlformats.org/officeDocument/2006/relationships/tags" Target="../tags/tag281.xml"/><Relationship Id="rId14" Type="http://schemas.openxmlformats.org/officeDocument/2006/relationships/slideLayout" Target="../slideLayouts/slideLayout1.xml"/><Relationship Id="rId13" Type="http://schemas.openxmlformats.org/officeDocument/2006/relationships/tags" Target="../tags/tag291.xml"/><Relationship Id="rId12" Type="http://schemas.openxmlformats.org/officeDocument/2006/relationships/image" Target="../media/image13.png"/><Relationship Id="rId11" Type="http://schemas.openxmlformats.org/officeDocument/2006/relationships/tags" Target="../tags/tag290.xml"/><Relationship Id="rId10" Type="http://schemas.openxmlformats.org/officeDocument/2006/relationships/tags" Target="../tags/tag289.xml"/><Relationship Id="rId1" Type="http://schemas.openxmlformats.org/officeDocument/2006/relationships/tags" Target="../tags/tag280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300.xml"/><Relationship Id="rId8" Type="http://schemas.openxmlformats.org/officeDocument/2006/relationships/tags" Target="../tags/tag299.xml"/><Relationship Id="rId7" Type="http://schemas.openxmlformats.org/officeDocument/2006/relationships/tags" Target="../tags/tag298.xml"/><Relationship Id="rId6" Type="http://schemas.openxmlformats.org/officeDocument/2006/relationships/tags" Target="../tags/tag297.xml"/><Relationship Id="rId5" Type="http://schemas.openxmlformats.org/officeDocument/2006/relationships/tags" Target="../tags/tag296.xml"/><Relationship Id="rId4" Type="http://schemas.openxmlformats.org/officeDocument/2006/relationships/tags" Target="../tags/tag295.xml"/><Relationship Id="rId31" Type="http://schemas.openxmlformats.org/officeDocument/2006/relationships/slideLayout" Target="../slideLayouts/slideLayout1.xml"/><Relationship Id="rId30" Type="http://schemas.openxmlformats.org/officeDocument/2006/relationships/tags" Target="../tags/tag321.xml"/><Relationship Id="rId3" Type="http://schemas.openxmlformats.org/officeDocument/2006/relationships/tags" Target="../tags/tag294.xml"/><Relationship Id="rId29" Type="http://schemas.openxmlformats.org/officeDocument/2006/relationships/tags" Target="../tags/tag320.xml"/><Relationship Id="rId28" Type="http://schemas.openxmlformats.org/officeDocument/2006/relationships/tags" Target="../tags/tag319.xml"/><Relationship Id="rId27" Type="http://schemas.openxmlformats.org/officeDocument/2006/relationships/tags" Target="../tags/tag318.xml"/><Relationship Id="rId26" Type="http://schemas.openxmlformats.org/officeDocument/2006/relationships/tags" Target="../tags/tag317.xml"/><Relationship Id="rId25" Type="http://schemas.openxmlformats.org/officeDocument/2006/relationships/tags" Target="../tags/tag316.xml"/><Relationship Id="rId24" Type="http://schemas.openxmlformats.org/officeDocument/2006/relationships/tags" Target="../tags/tag315.xml"/><Relationship Id="rId23" Type="http://schemas.openxmlformats.org/officeDocument/2006/relationships/tags" Target="../tags/tag314.xml"/><Relationship Id="rId22" Type="http://schemas.openxmlformats.org/officeDocument/2006/relationships/tags" Target="../tags/tag313.xml"/><Relationship Id="rId21" Type="http://schemas.openxmlformats.org/officeDocument/2006/relationships/tags" Target="../tags/tag312.xml"/><Relationship Id="rId20" Type="http://schemas.openxmlformats.org/officeDocument/2006/relationships/tags" Target="../tags/tag311.xml"/><Relationship Id="rId2" Type="http://schemas.openxmlformats.org/officeDocument/2006/relationships/tags" Target="../tags/tag293.xml"/><Relationship Id="rId19" Type="http://schemas.openxmlformats.org/officeDocument/2006/relationships/tags" Target="../tags/tag310.xml"/><Relationship Id="rId18" Type="http://schemas.openxmlformats.org/officeDocument/2006/relationships/tags" Target="../tags/tag309.xml"/><Relationship Id="rId17" Type="http://schemas.openxmlformats.org/officeDocument/2006/relationships/tags" Target="../tags/tag308.xml"/><Relationship Id="rId16" Type="http://schemas.openxmlformats.org/officeDocument/2006/relationships/tags" Target="../tags/tag307.xml"/><Relationship Id="rId15" Type="http://schemas.openxmlformats.org/officeDocument/2006/relationships/tags" Target="../tags/tag306.xml"/><Relationship Id="rId14" Type="http://schemas.openxmlformats.org/officeDocument/2006/relationships/tags" Target="../tags/tag305.xml"/><Relationship Id="rId13" Type="http://schemas.openxmlformats.org/officeDocument/2006/relationships/tags" Target="../tags/tag304.xml"/><Relationship Id="rId12" Type="http://schemas.openxmlformats.org/officeDocument/2006/relationships/tags" Target="../tags/tag303.xml"/><Relationship Id="rId11" Type="http://schemas.openxmlformats.org/officeDocument/2006/relationships/tags" Target="../tags/tag302.xml"/><Relationship Id="rId10" Type="http://schemas.openxmlformats.org/officeDocument/2006/relationships/tags" Target="../tags/tag301.xml"/><Relationship Id="rId1" Type="http://schemas.openxmlformats.org/officeDocument/2006/relationships/tags" Target="../tags/tag292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328.xml"/><Relationship Id="rId8" Type="http://schemas.openxmlformats.org/officeDocument/2006/relationships/image" Target="../media/image15.jpeg"/><Relationship Id="rId7" Type="http://schemas.openxmlformats.org/officeDocument/2006/relationships/tags" Target="../tags/tag327.xml"/><Relationship Id="rId6" Type="http://schemas.openxmlformats.org/officeDocument/2006/relationships/tags" Target="../tags/tag326.xml"/><Relationship Id="rId5" Type="http://schemas.openxmlformats.org/officeDocument/2006/relationships/tags" Target="../tags/tag325.xml"/><Relationship Id="rId4" Type="http://schemas.openxmlformats.org/officeDocument/2006/relationships/image" Target="../media/image14.png"/><Relationship Id="rId3" Type="http://schemas.openxmlformats.org/officeDocument/2006/relationships/tags" Target="../tags/tag324.xml"/><Relationship Id="rId2" Type="http://schemas.openxmlformats.org/officeDocument/2006/relationships/tags" Target="../tags/tag323.xml"/><Relationship Id="rId11" Type="http://schemas.openxmlformats.org/officeDocument/2006/relationships/slideLayout" Target="../slideLayouts/slideLayout1.xml"/><Relationship Id="rId10" Type="http://schemas.openxmlformats.org/officeDocument/2006/relationships/tags" Target="../tags/tag329.xml"/><Relationship Id="rId1" Type="http://schemas.openxmlformats.org/officeDocument/2006/relationships/tags" Target="../tags/tag322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338.xml"/><Relationship Id="rId8" Type="http://schemas.openxmlformats.org/officeDocument/2006/relationships/tags" Target="../tags/tag337.xml"/><Relationship Id="rId7" Type="http://schemas.openxmlformats.org/officeDocument/2006/relationships/tags" Target="../tags/tag336.xml"/><Relationship Id="rId6" Type="http://schemas.openxmlformats.org/officeDocument/2006/relationships/tags" Target="../tags/tag335.xml"/><Relationship Id="rId5" Type="http://schemas.openxmlformats.org/officeDocument/2006/relationships/tags" Target="../tags/tag334.xml"/><Relationship Id="rId4" Type="http://schemas.openxmlformats.org/officeDocument/2006/relationships/tags" Target="../tags/tag333.xml"/><Relationship Id="rId33" Type="http://schemas.openxmlformats.org/officeDocument/2006/relationships/slideLayout" Target="../slideLayouts/slideLayout1.xml"/><Relationship Id="rId32" Type="http://schemas.openxmlformats.org/officeDocument/2006/relationships/tags" Target="../tags/tag361.xml"/><Relationship Id="rId31" Type="http://schemas.openxmlformats.org/officeDocument/2006/relationships/tags" Target="../tags/tag360.xml"/><Relationship Id="rId30" Type="http://schemas.openxmlformats.org/officeDocument/2006/relationships/tags" Target="../tags/tag359.xml"/><Relationship Id="rId3" Type="http://schemas.openxmlformats.org/officeDocument/2006/relationships/tags" Target="../tags/tag332.xml"/><Relationship Id="rId29" Type="http://schemas.openxmlformats.org/officeDocument/2006/relationships/tags" Target="../tags/tag358.xml"/><Relationship Id="rId28" Type="http://schemas.openxmlformats.org/officeDocument/2006/relationships/tags" Target="../tags/tag357.xml"/><Relationship Id="rId27" Type="http://schemas.openxmlformats.org/officeDocument/2006/relationships/tags" Target="../tags/tag356.xml"/><Relationship Id="rId26" Type="http://schemas.openxmlformats.org/officeDocument/2006/relationships/tags" Target="../tags/tag355.xml"/><Relationship Id="rId25" Type="http://schemas.openxmlformats.org/officeDocument/2006/relationships/tags" Target="../tags/tag354.xml"/><Relationship Id="rId24" Type="http://schemas.openxmlformats.org/officeDocument/2006/relationships/tags" Target="../tags/tag353.xml"/><Relationship Id="rId23" Type="http://schemas.openxmlformats.org/officeDocument/2006/relationships/tags" Target="../tags/tag352.xml"/><Relationship Id="rId22" Type="http://schemas.openxmlformats.org/officeDocument/2006/relationships/tags" Target="../tags/tag351.xml"/><Relationship Id="rId21" Type="http://schemas.openxmlformats.org/officeDocument/2006/relationships/tags" Target="../tags/tag350.xml"/><Relationship Id="rId20" Type="http://schemas.openxmlformats.org/officeDocument/2006/relationships/tags" Target="../tags/tag349.xml"/><Relationship Id="rId2" Type="http://schemas.openxmlformats.org/officeDocument/2006/relationships/tags" Target="../tags/tag331.xml"/><Relationship Id="rId19" Type="http://schemas.openxmlformats.org/officeDocument/2006/relationships/tags" Target="../tags/tag348.xml"/><Relationship Id="rId18" Type="http://schemas.openxmlformats.org/officeDocument/2006/relationships/tags" Target="../tags/tag347.xml"/><Relationship Id="rId17" Type="http://schemas.openxmlformats.org/officeDocument/2006/relationships/tags" Target="../tags/tag346.xml"/><Relationship Id="rId16" Type="http://schemas.openxmlformats.org/officeDocument/2006/relationships/tags" Target="../tags/tag345.xml"/><Relationship Id="rId15" Type="http://schemas.openxmlformats.org/officeDocument/2006/relationships/tags" Target="../tags/tag344.xml"/><Relationship Id="rId14" Type="http://schemas.openxmlformats.org/officeDocument/2006/relationships/tags" Target="../tags/tag343.xml"/><Relationship Id="rId13" Type="http://schemas.openxmlformats.org/officeDocument/2006/relationships/tags" Target="../tags/tag342.xml"/><Relationship Id="rId12" Type="http://schemas.openxmlformats.org/officeDocument/2006/relationships/tags" Target="../tags/tag341.xml"/><Relationship Id="rId11" Type="http://schemas.openxmlformats.org/officeDocument/2006/relationships/tags" Target="../tags/tag340.xml"/><Relationship Id="rId10" Type="http://schemas.openxmlformats.org/officeDocument/2006/relationships/tags" Target="../tags/tag339.xml"/><Relationship Id="rId1" Type="http://schemas.openxmlformats.org/officeDocument/2006/relationships/tags" Target="../tags/tag330.xml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365.xml"/><Relationship Id="rId4" Type="http://schemas.openxmlformats.org/officeDocument/2006/relationships/image" Target="../media/image16.png"/><Relationship Id="rId3" Type="http://schemas.openxmlformats.org/officeDocument/2006/relationships/tags" Target="../tags/tag364.xml"/><Relationship Id="rId2" Type="http://schemas.openxmlformats.org/officeDocument/2006/relationships/tags" Target="../tags/tag363.xml"/><Relationship Id="rId1" Type="http://schemas.openxmlformats.org/officeDocument/2006/relationships/tags" Target="../tags/tag36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67.xml"/><Relationship Id="rId1" Type="http://schemas.openxmlformats.org/officeDocument/2006/relationships/tags" Target="../tags/tag366.xml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371.xml"/><Relationship Id="rId3" Type="http://schemas.openxmlformats.org/officeDocument/2006/relationships/tags" Target="../tags/tag370.xml"/><Relationship Id="rId2" Type="http://schemas.openxmlformats.org/officeDocument/2006/relationships/tags" Target="../tags/tag369.xml"/><Relationship Id="rId1" Type="http://schemas.openxmlformats.org/officeDocument/2006/relationships/tags" Target="../tags/tag368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379.xml"/><Relationship Id="rId8" Type="http://schemas.openxmlformats.org/officeDocument/2006/relationships/tags" Target="../tags/tag378.xml"/><Relationship Id="rId7" Type="http://schemas.openxmlformats.org/officeDocument/2006/relationships/tags" Target="../tags/tag377.xml"/><Relationship Id="rId6" Type="http://schemas.openxmlformats.org/officeDocument/2006/relationships/tags" Target="../tags/tag376.xml"/><Relationship Id="rId5" Type="http://schemas.openxmlformats.org/officeDocument/2006/relationships/tags" Target="../tags/tag375.xml"/><Relationship Id="rId4" Type="http://schemas.openxmlformats.org/officeDocument/2006/relationships/tags" Target="../tags/tag374.xml"/><Relationship Id="rId3" Type="http://schemas.openxmlformats.org/officeDocument/2006/relationships/tags" Target="../tags/tag373.xml"/><Relationship Id="rId2" Type="http://schemas.openxmlformats.org/officeDocument/2006/relationships/image" Target="../media/image17.png"/><Relationship Id="rId17" Type="http://schemas.openxmlformats.org/officeDocument/2006/relationships/vmlDrawing" Target="../drawings/vmlDrawing1.vml"/><Relationship Id="rId16" Type="http://schemas.openxmlformats.org/officeDocument/2006/relationships/slideLayout" Target="../slideLayouts/slideLayout1.xml"/><Relationship Id="rId15" Type="http://schemas.openxmlformats.org/officeDocument/2006/relationships/tags" Target="../tags/tag383.xml"/><Relationship Id="rId14" Type="http://schemas.openxmlformats.org/officeDocument/2006/relationships/tags" Target="../tags/tag382.xml"/><Relationship Id="rId13" Type="http://schemas.openxmlformats.org/officeDocument/2006/relationships/tags" Target="../tags/tag381.xml"/><Relationship Id="rId12" Type="http://schemas.openxmlformats.org/officeDocument/2006/relationships/image" Target="../media/image18.png"/><Relationship Id="rId11" Type="http://schemas.openxmlformats.org/officeDocument/2006/relationships/oleObject" Target="../embeddings/oleObject1.bin"/><Relationship Id="rId10" Type="http://schemas.openxmlformats.org/officeDocument/2006/relationships/tags" Target="../tags/tag380.xml"/><Relationship Id="rId1" Type="http://schemas.openxmlformats.org/officeDocument/2006/relationships/tags" Target="../tags/tag372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4.xml"/><Relationship Id="rId8" Type="http://schemas.openxmlformats.org/officeDocument/2006/relationships/tags" Target="../tags/tag13.xml"/><Relationship Id="rId7" Type="http://schemas.openxmlformats.org/officeDocument/2006/relationships/tags" Target="../tags/tag12.xml"/><Relationship Id="rId6" Type="http://schemas.openxmlformats.org/officeDocument/2006/relationships/tags" Target="../tags/tag11.xml"/><Relationship Id="rId5" Type="http://schemas.openxmlformats.org/officeDocument/2006/relationships/tags" Target="../tags/tag10.xml"/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4" Type="http://schemas.openxmlformats.org/officeDocument/2006/relationships/slideLayout" Target="../slideLayouts/slideLayout1.xml"/><Relationship Id="rId13" Type="http://schemas.openxmlformats.org/officeDocument/2006/relationships/tags" Target="../tags/tag16.xml"/><Relationship Id="rId12" Type="http://schemas.openxmlformats.org/officeDocument/2006/relationships/image" Target="../media/image4.jpeg"/><Relationship Id="rId11" Type="http://schemas.openxmlformats.org/officeDocument/2006/relationships/tags" Target="../tags/tag15.xml"/><Relationship Id="rId10" Type="http://schemas.openxmlformats.org/officeDocument/2006/relationships/image" Target="../media/image3.jpeg"/><Relationship Id="rId1" Type="http://schemas.openxmlformats.org/officeDocument/2006/relationships/tags" Target="../tags/tag6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392.xml"/><Relationship Id="rId88" Type="http://schemas.openxmlformats.org/officeDocument/2006/relationships/slideLayout" Target="../slideLayouts/slideLayout1.xml"/><Relationship Id="rId87" Type="http://schemas.openxmlformats.org/officeDocument/2006/relationships/tags" Target="../tags/tag470.xml"/><Relationship Id="rId86" Type="http://schemas.openxmlformats.org/officeDocument/2006/relationships/tags" Target="../tags/tag469.xml"/><Relationship Id="rId85" Type="http://schemas.openxmlformats.org/officeDocument/2006/relationships/tags" Target="../tags/tag468.xml"/><Relationship Id="rId84" Type="http://schemas.openxmlformats.org/officeDocument/2006/relationships/tags" Target="../tags/tag467.xml"/><Relationship Id="rId83" Type="http://schemas.openxmlformats.org/officeDocument/2006/relationships/tags" Target="../tags/tag466.xml"/><Relationship Id="rId82" Type="http://schemas.openxmlformats.org/officeDocument/2006/relationships/tags" Target="../tags/tag465.xml"/><Relationship Id="rId81" Type="http://schemas.openxmlformats.org/officeDocument/2006/relationships/tags" Target="../tags/tag464.xml"/><Relationship Id="rId80" Type="http://schemas.openxmlformats.org/officeDocument/2006/relationships/tags" Target="../tags/tag463.xml"/><Relationship Id="rId8" Type="http://schemas.openxmlformats.org/officeDocument/2006/relationships/tags" Target="../tags/tag391.xml"/><Relationship Id="rId79" Type="http://schemas.openxmlformats.org/officeDocument/2006/relationships/tags" Target="../tags/tag462.xml"/><Relationship Id="rId78" Type="http://schemas.openxmlformats.org/officeDocument/2006/relationships/tags" Target="../tags/tag461.xml"/><Relationship Id="rId77" Type="http://schemas.openxmlformats.org/officeDocument/2006/relationships/tags" Target="../tags/tag460.xml"/><Relationship Id="rId76" Type="http://schemas.openxmlformats.org/officeDocument/2006/relationships/tags" Target="../tags/tag459.xml"/><Relationship Id="rId75" Type="http://schemas.openxmlformats.org/officeDocument/2006/relationships/tags" Target="../tags/tag458.xml"/><Relationship Id="rId74" Type="http://schemas.openxmlformats.org/officeDocument/2006/relationships/tags" Target="../tags/tag457.xml"/><Relationship Id="rId73" Type="http://schemas.openxmlformats.org/officeDocument/2006/relationships/tags" Target="../tags/tag456.xml"/><Relationship Id="rId72" Type="http://schemas.openxmlformats.org/officeDocument/2006/relationships/tags" Target="../tags/tag455.xml"/><Relationship Id="rId71" Type="http://schemas.openxmlformats.org/officeDocument/2006/relationships/tags" Target="../tags/tag454.xml"/><Relationship Id="rId70" Type="http://schemas.openxmlformats.org/officeDocument/2006/relationships/tags" Target="../tags/tag453.xml"/><Relationship Id="rId7" Type="http://schemas.openxmlformats.org/officeDocument/2006/relationships/tags" Target="../tags/tag390.xml"/><Relationship Id="rId69" Type="http://schemas.openxmlformats.org/officeDocument/2006/relationships/tags" Target="../tags/tag452.xml"/><Relationship Id="rId68" Type="http://schemas.openxmlformats.org/officeDocument/2006/relationships/tags" Target="../tags/tag451.xml"/><Relationship Id="rId67" Type="http://schemas.openxmlformats.org/officeDocument/2006/relationships/tags" Target="../tags/tag450.xml"/><Relationship Id="rId66" Type="http://schemas.openxmlformats.org/officeDocument/2006/relationships/tags" Target="../tags/tag449.xml"/><Relationship Id="rId65" Type="http://schemas.openxmlformats.org/officeDocument/2006/relationships/tags" Target="../tags/tag448.xml"/><Relationship Id="rId64" Type="http://schemas.openxmlformats.org/officeDocument/2006/relationships/tags" Target="../tags/tag447.xml"/><Relationship Id="rId63" Type="http://schemas.openxmlformats.org/officeDocument/2006/relationships/tags" Target="../tags/tag446.xml"/><Relationship Id="rId62" Type="http://schemas.openxmlformats.org/officeDocument/2006/relationships/tags" Target="../tags/tag445.xml"/><Relationship Id="rId61" Type="http://schemas.openxmlformats.org/officeDocument/2006/relationships/tags" Target="../tags/tag444.xml"/><Relationship Id="rId60" Type="http://schemas.openxmlformats.org/officeDocument/2006/relationships/tags" Target="../tags/tag443.xml"/><Relationship Id="rId6" Type="http://schemas.openxmlformats.org/officeDocument/2006/relationships/tags" Target="../tags/tag389.xml"/><Relationship Id="rId59" Type="http://schemas.openxmlformats.org/officeDocument/2006/relationships/tags" Target="../tags/tag442.xml"/><Relationship Id="rId58" Type="http://schemas.openxmlformats.org/officeDocument/2006/relationships/tags" Target="../tags/tag441.xml"/><Relationship Id="rId57" Type="http://schemas.openxmlformats.org/officeDocument/2006/relationships/tags" Target="../tags/tag440.xml"/><Relationship Id="rId56" Type="http://schemas.openxmlformats.org/officeDocument/2006/relationships/tags" Target="../tags/tag439.xml"/><Relationship Id="rId55" Type="http://schemas.openxmlformats.org/officeDocument/2006/relationships/tags" Target="../tags/tag438.xml"/><Relationship Id="rId54" Type="http://schemas.openxmlformats.org/officeDocument/2006/relationships/tags" Target="../tags/tag437.xml"/><Relationship Id="rId53" Type="http://schemas.openxmlformats.org/officeDocument/2006/relationships/tags" Target="../tags/tag436.xml"/><Relationship Id="rId52" Type="http://schemas.openxmlformats.org/officeDocument/2006/relationships/tags" Target="../tags/tag435.xml"/><Relationship Id="rId51" Type="http://schemas.openxmlformats.org/officeDocument/2006/relationships/tags" Target="../tags/tag434.xml"/><Relationship Id="rId50" Type="http://schemas.openxmlformats.org/officeDocument/2006/relationships/tags" Target="../tags/tag433.xml"/><Relationship Id="rId5" Type="http://schemas.openxmlformats.org/officeDocument/2006/relationships/tags" Target="../tags/tag388.xml"/><Relationship Id="rId49" Type="http://schemas.openxmlformats.org/officeDocument/2006/relationships/tags" Target="../tags/tag432.xml"/><Relationship Id="rId48" Type="http://schemas.openxmlformats.org/officeDocument/2006/relationships/tags" Target="../tags/tag431.xml"/><Relationship Id="rId47" Type="http://schemas.openxmlformats.org/officeDocument/2006/relationships/tags" Target="../tags/tag430.xml"/><Relationship Id="rId46" Type="http://schemas.openxmlformats.org/officeDocument/2006/relationships/tags" Target="../tags/tag429.xml"/><Relationship Id="rId45" Type="http://schemas.openxmlformats.org/officeDocument/2006/relationships/tags" Target="../tags/tag428.xml"/><Relationship Id="rId44" Type="http://schemas.openxmlformats.org/officeDocument/2006/relationships/tags" Target="../tags/tag427.xml"/><Relationship Id="rId43" Type="http://schemas.openxmlformats.org/officeDocument/2006/relationships/tags" Target="../tags/tag426.xml"/><Relationship Id="rId42" Type="http://schemas.openxmlformats.org/officeDocument/2006/relationships/tags" Target="../tags/tag425.xml"/><Relationship Id="rId41" Type="http://schemas.openxmlformats.org/officeDocument/2006/relationships/tags" Target="../tags/tag424.xml"/><Relationship Id="rId40" Type="http://schemas.openxmlformats.org/officeDocument/2006/relationships/tags" Target="../tags/tag423.xml"/><Relationship Id="rId4" Type="http://schemas.openxmlformats.org/officeDocument/2006/relationships/tags" Target="../tags/tag387.xml"/><Relationship Id="rId39" Type="http://schemas.openxmlformats.org/officeDocument/2006/relationships/tags" Target="../tags/tag422.xml"/><Relationship Id="rId38" Type="http://schemas.openxmlformats.org/officeDocument/2006/relationships/tags" Target="../tags/tag421.xml"/><Relationship Id="rId37" Type="http://schemas.openxmlformats.org/officeDocument/2006/relationships/tags" Target="../tags/tag420.xml"/><Relationship Id="rId36" Type="http://schemas.openxmlformats.org/officeDocument/2006/relationships/tags" Target="../tags/tag419.xml"/><Relationship Id="rId35" Type="http://schemas.openxmlformats.org/officeDocument/2006/relationships/tags" Target="../tags/tag418.xml"/><Relationship Id="rId34" Type="http://schemas.openxmlformats.org/officeDocument/2006/relationships/tags" Target="../tags/tag417.xml"/><Relationship Id="rId33" Type="http://schemas.openxmlformats.org/officeDocument/2006/relationships/tags" Target="../tags/tag416.xml"/><Relationship Id="rId32" Type="http://schemas.openxmlformats.org/officeDocument/2006/relationships/tags" Target="../tags/tag415.xml"/><Relationship Id="rId31" Type="http://schemas.openxmlformats.org/officeDocument/2006/relationships/tags" Target="../tags/tag414.xml"/><Relationship Id="rId30" Type="http://schemas.openxmlformats.org/officeDocument/2006/relationships/tags" Target="../tags/tag413.xml"/><Relationship Id="rId3" Type="http://schemas.openxmlformats.org/officeDocument/2006/relationships/tags" Target="../tags/tag386.xml"/><Relationship Id="rId29" Type="http://schemas.openxmlformats.org/officeDocument/2006/relationships/tags" Target="../tags/tag412.xml"/><Relationship Id="rId28" Type="http://schemas.openxmlformats.org/officeDocument/2006/relationships/tags" Target="../tags/tag411.xml"/><Relationship Id="rId27" Type="http://schemas.openxmlformats.org/officeDocument/2006/relationships/tags" Target="../tags/tag410.xml"/><Relationship Id="rId26" Type="http://schemas.openxmlformats.org/officeDocument/2006/relationships/tags" Target="../tags/tag409.xml"/><Relationship Id="rId25" Type="http://schemas.openxmlformats.org/officeDocument/2006/relationships/tags" Target="../tags/tag408.xml"/><Relationship Id="rId24" Type="http://schemas.openxmlformats.org/officeDocument/2006/relationships/tags" Target="../tags/tag407.xml"/><Relationship Id="rId23" Type="http://schemas.openxmlformats.org/officeDocument/2006/relationships/tags" Target="../tags/tag406.xml"/><Relationship Id="rId22" Type="http://schemas.openxmlformats.org/officeDocument/2006/relationships/tags" Target="../tags/tag405.xml"/><Relationship Id="rId21" Type="http://schemas.openxmlformats.org/officeDocument/2006/relationships/tags" Target="../tags/tag404.xml"/><Relationship Id="rId20" Type="http://schemas.openxmlformats.org/officeDocument/2006/relationships/tags" Target="../tags/tag403.xml"/><Relationship Id="rId2" Type="http://schemas.openxmlformats.org/officeDocument/2006/relationships/tags" Target="../tags/tag385.xml"/><Relationship Id="rId19" Type="http://schemas.openxmlformats.org/officeDocument/2006/relationships/tags" Target="../tags/tag402.xml"/><Relationship Id="rId18" Type="http://schemas.openxmlformats.org/officeDocument/2006/relationships/tags" Target="../tags/tag401.xml"/><Relationship Id="rId17" Type="http://schemas.openxmlformats.org/officeDocument/2006/relationships/tags" Target="../tags/tag400.xml"/><Relationship Id="rId16" Type="http://schemas.openxmlformats.org/officeDocument/2006/relationships/tags" Target="../tags/tag399.xml"/><Relationship Id="rId15" Type="http://schemas.openxmlformats.org/officeDocument/2006/relationships/tags" Target="../tags/tag398.xml"/><Relationship Id="rId14" Type="http://schemas.openxmlformats.org/officeDocument/2006/relationships/tags" Target="../tags/tag397.xml"/><Relationship Id="rId13" Type="http://schemas.openxmlformats.org/officeDocument/2006/relationships/tags" Target="../tags/tag396.xml"/><Relationship Id="rId12" Type="http://schemas.openxmlformats.org/officeDocument/2006/relationships/tags" Target="../tags/tag395.xml"/><Relationship Id="rId11" Type="http://schemas.openxmlformats.org/officeDocument/2006/relationships/tags" Target="../tags/tag394.xml"/><Relationship Id="rId10" Type="http://schemas.openxmlformats.org/officeDocument/2006/relationships/tags" Target="../tags/tag393.xml"/><Relationship Id="rId1" Type="http://schemas.openxmlformats.org/officeDocument/2006/relationships/tags" Target="../tags/tag384.xml"/></Relationships>
</file>

<file path=ppt/slides/_rels/slide2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tags" Target="../tags/tag475.xml"/><Relationship Id="rId4" Type="http://schemas.openxmlformats.org/officeDocument/2006/relationships/tags" Target="../tags/tag474.xml"/><Relationship Id="rId3" Type="http://schemas.openxmlformats.org/officeDocument/2006/relationships/tags" Target="../tags/tag473.xml"/><Relationship Id="rId2" Type="http://schemas.openxmlformats.org/officeDocument/2006/relationships/tags" Target="../tags/tag472.xml"/><Relationship Id="rId1" Type="http://schemas.openxmlformats.org/officeDocument/2006/relationships/tags" Target="../tags/tag471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482.xml"/><Relationship Id="rId8" Type="http://schemas.openxmlformats.org/officeDocument/2006/relationships/tags" Target="../tags/tag481.xml"/><Relationship Id="rId72" Type="http://schemas.openxmlformats.org/officeDocument/2006/relationships/vmlDrawing" Target="../drawings/vmlDrawing2.vml"/><Relationship Id="rId71" Type="http://schemas.openxmlformats.org/officeDocument/2006/relationships/slideLayout" Target="../slideLayouts/slideLayout1.xml"/><Relationship Id="rId70" Type="http://schemas.openxmlformats.org/officeDocument/2006/relationships/tags" Target="../tags/tag541.xml"/><Relationship Id="rId7" Type="http://schemas.openxmlformats.org/officeDocument/2006/relationships/image" Target="../media/image19.png"/><Relationship Id="rId69" Type="http://schemas.openxmlformats.org/officeDocument/2006/relationships/tags" Target="../tags/tag540.xml"/><Relationship Id="rId68" Type="http://schemas.openxmlformats.org/officeDocument/2006/relationships/tags" Target="../tags/tag539.xml"/><Relationship Id="rId67" Type="http://schemas.openxmlformats.org/officeDocument/2006/relationships/tags" Target="../tags/tag538.xml"/><Relationship Id="rId66" Type="http://schemas.openxmlformats.org/officeDocument/2006/relationships/tags" Target="../tags/tag537.xml"/><Relationship Id="rId65" Type="http://schemas.openxmlformats.org/officeDocument/2006/relationships/tags" Target="../tags/tag536.xml"/><Relationship Id="rId64" Type="http://schemas.openxmlformats.org/officeDocument/2006/relationships/tags" Target="../tags/tag535.xml"/><Relationship Id="rId63" Type="http://schemas.openxmlformats.org/officeDocument/2006/relationships/tags" Target="../tags/tag534.xml"/><Relationship Id="rId62" Type="http://schemas.openxmlformats.org/officeDocument/2006/relationships/tags" Target="../tags/tag533.xml"/><Relationship Id="rId61" Type="http://schemas.openxmlformats.org/officeDocument/2006/relationships/tags" Target="../tags/tag532.xml"/><Relationship Id="rId60" Type="http://schemas.openxmlformats.org/officeDocument/2006/relationships/tags" Target="../tags/tag531.xml"/><Relationship Id="rId6" Type="http://schemas.openxmlformats.org/officeDocument/2006/relationships/oleObject" Target="../embeddings/oleObject2.bin"/><Relationship Id="rId59" Type="http://schemas.openxmlformats.org/officeDocument/2006/relationships/tags" Target="../tags/tag530.xml"/><Relationship Id="rId58" Type="http://schemas.openxmlformats.org/officeDocument/2006/relationships/tags" Target="../tags/tag529.xml"/><Relationship Id="rId57" Type="http://schemas.openxmlformats.org/officeDocument/2006/relationships/tags" Target="../tags/tag528.xml"/><Relationship Id="rId56" Type="http://schemas.openxmlformats.org/officeDocument/2006/relationships/tags" Target="../tags/tag527.xml"/><Relationship Id="rId55" Type="http://schemas.openxmlformats.org/officeDocument/2006/relationships/tags" Target="../tags/tag526.xml"/><Relationship Id="rId54" Type="http://schemas.openxmlformats.org/officeDocument/2006/relationships/tags" Target="../tags/tag525.xml"/><Relationship Id="rId53" Type="http://schemas.openxmlformats.org/officeDocument/2006/relationships/tags" Target="../tags/tag524.xml"/><Relationship Id="rId52" Type="http://schemas.openxmlformats.org/officeDocument/2006/relationships/tags" Target="../tags/tag523.xml"/><Relationship Id="rId51" Type="http://schemas.openxmlformats.org/officeDocument/2006/relationships/tags" Target="../tags/tag522.xml"/><Relationship Id="rId50" Type="http://schemas.openxmlformats.org/officeDocument/2006/relationships/tags" Target="../tags/tag521.xml"/><Relationship Id="rId5" Type="http://schemas.openxmlformats.org/officeDocument/2006/relationships/tags" Target="../tags/tag480.xml"/><Relationship Id="rId49" Type="http://schemas.openxmlformats.org/officeDocument/2006/relationships/tags" Target="../tags/tag520.xml"/><Relationship Id="rId48" Type="http://schemas.openxmlformats.org/officeDocument/2006/relationships/tags" Target="../tags/tag519.xml"/><Relationship Id="rId47" Type="http://schemas.openxmlformats.org/officeDocument/2006/relationships/tags" Target="../tags/tag518.xml"/><Relationship Id="rId46" Type="http://schemas.openxmlformats.org/officeDocument/2006/relationships/tags" Target="../tags/tag517.xml"/><Relationship Id="rId45" Type="http://schemas.openxmlformats.org/officeDocument/2006/relationships/tags" Target="../tags/tag516.xml"/><Relationship Id="rId44" Type="http://schemas.openxmlformats.org/officeDocument/2006/relationships/tags" Target="../tags/tag515.xml"/><Relationship Id="rId43" Type="http://schemas.openxmlformats.org/officeDocument/2006/relationships/tags" Target="../tags/tag514.xml"/><Relationship Id="rId42" Type="http://schemas.openxmlformats.org/officeDocument/2006/relationships/tags" Target="../tags/tag513.xml"/><Relationship Id="rId41" Type="http://schemas.openxmlformats.org/officeDocument/2006/relationships/tags" Target="../tags/tag512.xml"/><Relationship Id="rId40" Type="http://schemas.openxmlformats.org/officeDocument/2006/relationships/tags" Target="../tags/tag511.xml"/><Relationship Id="rId4" Type="http://schemas.openxmlformats.org/officeDocument/2006/relationships/tags" Target="../tags/tag479.xml"/><Relationship Id="rId39" Type="http://schemas.openxmlformats.org/officeDocument/2006/relationships/tags" Target="../tags/tag510.xml"/><Relationship Id="rId38" Type="http://schemas.openxmlformats.org/officeDocument/2006/relationships/tags" Target="../tags/tag509.xml"/><Relationship Id="rId37" Type="http://schemas.openxmlformats.org/officeDocument/2006/relationships/tags" Target="../tags/tag508.xml"/><Relationship Id="rId36" Type="http://schemas.openxmlformats.org/officeDocument/2006/relationships/tags" Target="../tags/tag507.xml"/><Relationship Id="rId35" Type="http://schemas.openxmlformats.org/officeDocument/2006/relationships/tags" Target="../tags/tag506.xml"/><Relationship Id="rId34" Type="http://schemas.openxmlformats.org/officeDocument/2006/relationships/tags" Target="../tags/tag505.xml"/><Relationship Id="rId33" Type="http://schemas.openxmlformats.org/officeDocument/2006/relationships/tags" Target="../tags/tag504.xml"/><Relationship Id="rId32" Type="http://schemas.openxmlformats.org/officeDocument/2006/relationships/tags" Target="../tags/tag503.xml"/><Relationship Id="rId31" Type="http://schemas.openxmlformats.org/officeDocument/2006/relationships/tags" Target="../tags/tag502.xml"/><Relationship Id="rId30" Type="http://schemas.openxmlformats.org/officeDocument/2006/relationships/tags" Target="../tags/tag501.xml"/><Relationship Id="rId3" Type="http://schemas.openxmlformats.org/officeDocument/2006/relationships/tags" Target="../tags/tag478.xml"/><Relationship Id="rId29" Type="http://schemas.openxmlformats.org/officeDocument/2006/relationships/tags" Target="../tags/tag500.xml"/><Relationship Id="rId28" Type="http://schemas.openxmlformats.org/officeDocument/2006/relationships/tags" Target="../tags/tag499.xml"/><Relationship Id="rId27" Type="http://schemas.openxmlformats.org/officeDocument/2006/relationships/tags" Target="../tags/tag498.xml"/><Relationship Id="rId26" Type="http://schemas.openxmlformats.org/officeDocument/2006/relationships/tags" Target="../tags/tag497.xml"/><Relationship Id="rId25" Type="http://schemas.openxmlformats.org/officeDocument/2006/relationships/tags" Target="../tags/tag496.xml"/><Relationship Id="rId24" Type="http://schemas.openxmlformats.org/officeDocument/2006/relationships/tags" Target="../tags/tag495.xml"/><Relationship Id="rId23" Type="http://schemas.openxmlformats.org/officeDocument/2006/relationships/tags" Target="../tags/tag494.xml"/><Relationship Id="rId22" Type="http://schemas.openxmlformats.org/officeDocument/2006/relationships/tags" Target="../tags/tag493.xml"/><Relationship Id="rId21" Type="http://schemas.openxmlformats.org/officeDocument/2006/relationships/tags" Target="../tags/tag492.xml"/><Relationship Id="rId20" Type="http://schemas.openxmlformats.org/officeDocument/2006/relationships/tags" Target="../tags/tag491.xml"/><Relationship Id="rId2" Type="http://schemas.openxmlformats.org/officeDocument/2006/relationships/tags" Target="../tags/tag477.xml"/><Relationship Id="rId19" Type="http://schemas.openxmlformats.org/officeDocument/2006/relationships/tags" Target="../tags/tag490.xml"/><Relationship Id="rId18" Type="http://schemas.openxmlformats.org/officeDocument/2006/relationships/tags" Target="../tags/tag489.xml"/><Relationship Id="rId17" Type="http://schemas.openxmlformats.org/officeDocument/2006/relationships/tags" Target="../tags/tag488.xml"/><Relationship Id="rId16" Type="http://schemas.openxmlformats.org/officeDocument/2006/relationships/tags" Target="../tags/tag487.xml"/><Relationship Id="rId15" Type="http://schemas.openxmlformats.org/officeDocument/2006/relationships/tags" Target="../tags/tag486.xml"/><Relationship Id="rId14" Type="http://schemas.openxmlformats.org/officeDocument/2006/relationships/tags" Target="../tags/tag485.xml"/><Relationship Id="rId13" Type="http://schemas.openxmlformats.org/officeDocument/2006/relationships/tags" Target="../tags/tag484.xml"/><Relationship Id="rId12" Type="http://schemas.openxmlformats.org/officeDocument/2006/relationships/tags" Target="../tags/tag483.xml"/><Relationship Id="rId11" Type="http://schemas.openxmlformats.org/officeDocument/2006/relationships/image" Target="../media/image20.png"/><Relationship Id="rId10" Type="http://schemas.openxmlformats.org/officeDocument/2006/relationships/oleObject" Target="../embeddings/oleObject3.bin"/><Relationship Id="rId1" Type="http://schemas.openxmlformats.org/officeDocument/2006/relationships/tags" Target="../tags/tag476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tags" Target="../tags/tag550.xml"/><Relationship Id="rId82" Type="http://schemas.openxmlformats.org/officeDocument/2006/relationships/slideLayout" Target="../slideLayouts/slideLayout1.xml"/><Relationship Id="rId81" Type="http://schemas.openxmlformats.org/officeDocument/2006/relationships/tags" Target="../tags/tag622.xml"/><Relationship Id="rId80" Type="http://schemas.openxmlformats.org/officeDocument/2006/relationships/tags" Target="../tags/tag621.xml"/><Relationship Id="rId8" Type="http://schemas.openxmlformats.org/officeDocument/2006/relationships/tags" Target="../tags/tag549.xml"/><Relationship Id="rId79" Type="http://schemas.openxmlformats.org/officeDocument/2006/relationships/tags" Target="../tags/tag620.xml"/><Relationship Id="rId78" Type="http://schemas.openxmlformats.org/officeDocument/2006/relationships/tags" Target="../tags/tag619.xml"/><Relationship Id="rId77" Type="http://schemas.openxmlformats.org/officeDocument/2006/relationships/tags" Target="../tags/tag618.xml"/><Relationship Id="rId76" Type="http://schemas.openxmlformats.org/officeDocument/2006/relationships/tags" Target="../tags/tag617.xml"/><Relationship Id="rId75" Type="http://schemas.openxmlformats.org/officeDocument/2006/relationships/tags" Target="../tags/tag616.xml"/><Relationship Id="rId74" Type="http://schemas.openxmlformats.org/officeDocument/2006/relationships/tags" Target="../tags/tag615.xml"/><Relationship Id="rId73" Type="http://schemas.openxmlformats.org/officeDocument/2006/relationships/tags" Target="../tags/tag614.xml"/><Relationship Id="rId72" Type="http://schemas.openxmlformats.org/officeDocument/2006/relationships/tags" Target="../tags/tag613.xml"/><Relationship Id="rId71" Type="http://schemas.openxmlformats.org/officeDocument/2006/relationships/tags" Target="../tags/tag612.xml"/><Relationship Id="rId70" Type="http://schemas.openxmlformats.org/officeDocument/2006/relationships/tags" Target="../tags/tag611.xml"/><Relationship Id="rId7" Type="http://schemas.openxmlformats.org/officeDocument/2006/relationships/tags" Target="../tags/tag548.xml"/><Relationship Id="rId69" Type="http://schemas.openxmlformats.org/officeDocument/2006/relationships/tags" Target="../tags/tag610.xml"/><Relationship Id="rId68" Type="http://schemas.openxmlformats.org/officeDocument/2006/relationships/tags" Target="../tags/tag609.xml"/><Relationship Id="rId67" Type="http://schemas.openxmlformats.org/officeDocument/2006/relationships/tags" Target="../tags/tag608.xml"/><Relationship Id="rId66" Type="http://schemas.openxmlformats.org/officeDocument/2006/relationships/tags" Target="../tags/tag607.xml"/><Relationship Id="rId65" Type="http://schemas.openxmlformats.org/officeDocument/2006/relationships/tags" Target="../tags/tag606.xml"/><Relationship Id="rId64" Type="http://schemas.openxmlformats.org/officeDocument/2006/relationships/tags" Target="../tags/tag605.xml"/><Relationship Id="rId63" Type="http://schemas.openxmlformats.org/officeDocument/2006/relationships/tags" Target="../tags/tag604.xml"/><Relationship Id="rId62" Type="http://schemas.openxmlformats.org/officeDocument/2006/relationships/tags" Target="../tags/tag603.xml"/><Relationship Id="rId61" Type="http://schemas.openxmlformats.org/officeDocument/2006/relationships/tags" Target="../tags/tag602.xml"/><Relationship Id="rId60" Type="http://schemas.openxmlformats.org/officeDocument/2006/relationships/tags" Target="../tags/tag601.xml"/><Relationship Id="rId6" Type="http://schemas.openxmlformats.org/officeDocument/2006/relationships/tags" Target="../tags/tag547.xml"/><Relationship Id="rId59" Type="http://schemas.openxmlformats.org/officeDocument/2006/relationships/tags" Target="../tags/tag600.xml"/><Relationship Id="rId58" Type="http://schemas.openxmlformats.org/officeDocument/2006/relationships/tags" Target="../tags/tag599.xml"/><Relationship Id="rId57" Type="http://schemas.openxmlformats.org/officeDocument/2006/relationships/tags" Target="../tags/tag598.xml"/><Relationship Id="rId56" Type="http://schemas.openxmlformats.org/officeDocument/2006/relationships/tags" Target="../tags/tag597.xml"/><Relationship Id="rId55" Type="http://schemas.openxmlformats.org/officeDocument/2006/relationships/tags" Target="../tags/tag596.xml"/><Relationship Id="rId54" Type="http://schemas.openxmlformats.org/officeDocument/2006/relationships/tags" Target="../tags/tag595.xml"/><Relationship Id="rId53" Type="http://schemas.openxmlformats.org/officeDocument/2006/relationships/tags" Target="../tags/tag594.xml"/><Relationship Id="rId52" Type="http://schemas.openxmlformats.org/officeDocument/2006/relationships/tags" Target="../tags/tag593.xml"/><Relationship Id="rId51" Type="http://schemas.openxmlformats.org/officeDocument/2006/relationships/tags" Target="../tags/tag592.xml"/><Relationship Id="rId50" Type="http://schemas.openxmlformats.org/officeDocument/2006/relationships/tags" Target="../tags/tag591.xml"/><Relationship Id="rId5" Type="http://schemas.openxmlformats.org/officeDocument/2006/relationships/tags" Target="../tags/tag546.xml"/><Relationship Id="rId49" Type="http://schemas.openxmlformats.org/officeDocument/2006/relationships/tags" Target="../tags/tag590.xml"/><Relationship Id="rId48" Type="http://schemas.openxmlformats.org/officeDocument/2006/relationships/tags" Target="../tags/tag589.xml"/><Relationship Id="rId47" Type="http://schemas.openxmlformats.org/officeDocument/2006/relationships/tags" Target="../tags/tag588.xml"/><Relationship Id="rId46" Type="http://schemas.openxmlformats.org/officeDocument/2006/relationships/tags" Target="../tags/tag587.xml"/><Relationship Id="rId45" Type="http://schemas.openxmlformats.org/officeDocument/2006/relationships/tags" Target="../tags/tag586.xml"/><Relationship Id="rId44" Type="http://schemas.openxmlformats.org/officeDocument/2006/relationships/tags" Target="../tags/tag585.xml"/><Relationship Id="rId43" Type="http://schemas.openxmlformats.org/officeDocument/2006/relationships/tags" Target="../tags/tag584.xml"/><Relationship Id="rId42" Type="http://schemas.openxmlformats.org/officeDocument/2006/relationships/tags" Target="../tags/tag583.xml"/><Relationship Id="rId41" Type="http://schemas.openxmlformats.org/officeDocument/2006/relationships/tags" Target="../tags/tag582.xml"/><Relationship Id="rId40" Type="http://schemas.openxmlformats.org/officeDocument/2006/relationships/tags" Target="../tags/tag581.xml"/><Relationship Id="rId4" Type="http://schemas.openxmlformats.org/officeDocument/2006/relationships/tags" Target="../tags/tag545.xml"/><Relationship Id="rId39" Type="http://schemas.openxmlformats.org/officeDocument/2006/relationships/tags" Target="../tags/tag580.xml"/><Relationship Id="rId38" Type="http://schemas.openxmlformats.org/officeDocument/2006/relationships/tags" Target="../tags/tag579.xml"/><Relationship Id="rId37" Type="http://schemas.openxmlformats.org/officeDocument/2006/relationships/tags" Target="../tags/tag578.xml"/><Relationship Id="rId36" Type="http://schemas.openxmlformats.org/officeDocument/2006/relationships/tags" Target="../tags/tag577.xml"/><Relationship Id="rId35" Type="http://schemas.openxmlformats.org/officeDocument/2006/relationships/tags" Target="../tags/tag576.xml"/><Relationship Id="rId34" Type="http://schemas.openxmlformats.org/officeDocument/2006/relationships/tags" Target="../tags/tag575.xml"/><Relationship Id="rId33" Type="http://schemas.openxmlformats.org/officeDocument/2006/relationships/tags" Target="../tags/tag574.xml"/><Relationship Id="rId32" Type="http://schemas.openxmlformats.org/officeDocument/2006/relationships/tags" Target="../tags/tag573.xml"/><Relationship Id="rId31" Type="http://schemas.openxmlformats.org/officeDocument/2006/relationships/tags" Target="../tags/tag572.xml"/><Relationship Id="rId30" Type="http://schemas.openxmlformats.org/officeDocument/2006/relationships/tags" Target="../tags/tag571.xml"/><Relationship Id="rId3" Type="http://schemas.openxmlformats.org/officeDocument/2006/relationships/tags" Target="../tags/tag544.xml"/><Relationship Id="rId29" Type="http://schemas.openxmlformats.org/officeDocument/2006/relationships/tags" Target="../tags/tag570.xml"/><Relationship Id="rId28" Type="http://schemas.openxmlformats.org/officeDocument/2006/relationships/tags" Target="../tags/tag569.xml"/><Relationship Id="rId27" Type="http://schemas.openxmlformats.org/officeDocument/2006/relationships/tags" Target="../tags/tag568.xml"/><Relationship Id="rId26" Type="http://schemas.openxmlformats.org/officeDocument/2006/relationships/tags" Target="../tags/tag567.xml"/><Relationship Id="rId25" Type="http://schemas.openxmlformats.org/officeDocument/2006/relationships/tags" Target="../tags/tag566.xml"/><Relationship Id="rId24" Type="http://schemas.openxmlformats.org/officeDocument/2006/relationships/tags" Target="../tags/tag565.xml"/><Relationship Id="rId23" Type="http://schemas.openxmlformats.org/officeDocument/2006/relationships/tags" Target="../tags/tag564.xml"/><Relationship Id="rId22" Type="http://schemas.openxmlformats.org/officeDocument/2006/relationships/tags" Target="../tags/tag563.xml"/><Relationship Id="rId21" Type="http://schemas.openxmlformats.org/officeDocument/2006/relationships/tags" Target="../tags/tag562.xml"/><Relationship Id="rId20" Type="http://schemas.openxmlformats.org/officeDocument/2006/relationships/tags" Target="../tags/tag561.xml"/><Relationship Id="rId2" Type="http://schemas.openxmlformats.org/officeDocument/2006/relationships/tags" Target="../tags/tag543.xml"/><Relationship Id="rId19" Type="http://schemas.openxmlformats.org/officeDocument/2006/relationships/tags" Target="../tags/tag560.xml"/><Relationship Id="rId18" Type="http://schemas.openxmlformats.org/officeDocument/2006/relationships/tags" Target="../tags/tag559.xml"/><Relationship Id="rId17" Type="http://schemas.openxmlformats.org/officeDocument/2006/relationships/tags" Target="../tags/tag558.xml"/><Relationship Id="rId16" Type="http://schemas.openxmlformats.org/officeDocument/2006/relationships/tags" Target="../tags/tag557.xml"/><Relationship Id="rId15" Type="http://schemas.openxmlformats.org/officeDocument/2006/relationships/tags" Target="../tags/tag556.xml"/><Relationship Id="rId14" Type="http://schemas.openxmlformats.org/officeDocument/2006/relationships/tags" Target="../tags/tag555.xml"/><Relationship Id="rId13" Type="http://schemas.openxmlformats.org/officeDocument/2006/relationships/tags" Target="../tags/tag554.xml"/><Relationship Id="rId12" Type="http://schemas.openxmlformats.org/officeDocument/2006/relationships/tags" Target="../tags/tag553.xml"/><Relationship Id="rId11" Type="http://schemas.openxmlformats.org/officeDocument/2006/relationships/tags" Target="../tags/tag552.xml"/><Relationship Id="rId10" Type="http://schemas.openxmlformats.org/officeDocument/2006/relationships/tags" Target="../tags/tag551.xml"/><Relationship Id="rId1" Type="http://schemas.openxmlformats.org/officeDocument/2006/relationships/tags" Target="../tags/tag542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tags" Target="../tags/tag627.xml"/><Relationship Id="rId8" Type="http://schemas.openxmlformats.org/officeDocument/2006/relationships/image" Target="../media/image24.png"/><Relationship Id="rId7" Type="http://schemas.openxmlformats.org/officeDocument/2006/relationships/tags" Target="../tags/tag626.xml"/><Relationship Id="rId6" Type="http://schemas.openxmlformats.org/officeDocument/2006/relationships/image" Target="../media/image23.png"/><Relationship Id="rId5" Type="http://schemas.openxmlformats.org/officeDocument/2006/relationships/tags" Target="../tags/tag625.xml"/><Relationship Id="rId4" Type="http://schemas.openxmlformats.org/officeDocument/2006/relationships/image" Target="../media/image22.png"/><Relationship Id="rId3" Type="http://schemas.openxmlformats.org/officeDocument/2006/relationships/tags" Target="../tags/tag624.xml"/><Relationship Id="rId20" Type="http://schemas.openxmlformats.org/officeDocument/2006/relationships/slideLayout" Target="../slideLayouts/slideLayout1.xml"/><Relationship Id="rId2" Type="http://schemas.openxmlformats.org/officeDocument/2006/relationships/image" Target="../media/image21.png"/><Relationship Id="rId19" Type="http://schemas.openxmlformats.org/officeDocument/2006/relationships/image" Target="../media/image26.png"/><Relationship Id="rId18" Type="http://schemas.openxmlformats.org/officeDocument/2006/relationships/tags" Target="../tags/tag635.xml"/><Relationship Id="rId17" Type="http://schemas.openxmlformats.org/officeDocument/2006/relationships/image" Target="../media/image25.png"/><Relationship Id="rId16" Type="http://schemas.openxmlformats.org/officeDocument/2006/relationships/tags" Target="../tags/tag634.xml"/><Relationship Id="rId15" Type="http://schemas.openxmlformats.org/officeDocument/2006/relationships/tags" Target="../tags/tag633.xml"/><Relationship Id="rId14" Type="http://schemas.openxmlformats.org/officeDocument/2006/relationships/tags" Target="../tags/tag632.xml"/><Relationship Id="rId13" Type="http://schemas.openxmlformats.org/officeDocument/2006/relationships/tags" Target="../tags/tag631.xml"/><Relationship Id="rId12" Type="http://schemas.openxmlformats.org/officeDocument/2006/relationships/tags" Target="../tags/tag630.xml"/><Relationship Id="rId11" Type="http://schemas.openxmlformats.org/officeDocument/2006/relationships/tags" Target="../tags/tag629.xml"/><Relationship Id="rId10" Type="http://schemas.openxmlformats.org/officeDocument/2006/relationships/tags" Target="../tags/tag628.xml"/><Relationship Id="rId1" Type="http://schemas.openxmlformats.org/officeDocument/2006/relationships/tags" Target="../tags/tag623.xml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tags" Target="../tags/tag644.xml"/><Relationship Id="rId8" Type="http://schemas.openxmlformats.org/officeDocument/2006/relationships/tags" Target="../tags/tag643.xml"/><Relationship Id="rId7" Type="http://schemas.openxmlformats.org/officeDocument/2006/relationships/tags" Target="../tags/tag642.xml"/><Relationship Id="rId6" Type="http://schemas.openxmlformats.org/officeDocument/2006/relationships/tags" Target="../tags/tag641.xml"/><Relationship Id="rId52" Type="http://schemas.openxmlformats.org/officeDocument/2006/relationships/vmlDrawing" Target="../drawings/vmlDrawing3.vml"/><Relationship Id="rId51" Type="http://schemas.openxmlformats.org/officeDocument/2006/relationships/slideLayout" Target="../slideLayouts/slideLayout1.xml"/><Relationship Id="rId50" Type="http://schemas.openxmlformats.org/officeDocument/2006/relationships/tags" Target="../tags/tag682.xml"/><Relationship Id="rId5" Type="http://schemas.openxmlformats.org/officeDocument/2006/relationships/tags" Target="../tags/tag640.xml"/><Relationship Id="rId49" Type="http://schemas.openxmlformats.org/officeDocument/2006/relationships/tags" Target="../tags/tag681.xml"/><Relationship Id="rId48" Type="http://schemas.openxmlformats.org/officeDocument/2006/relationships/tags" Target="../tags/tag680.xml"/><Relationship Id="rId47" Type="http://schemas.openxmlformats.org/officeDocument/2006/relationships/tags" Target="../tags/tag679.xml"/><Relationship Id="rId46" Type="http://schemas.openxmlformats.org/officeDocument/2006/relationships/tags" Target="../tags/tag678.xml"/><Relationship Id="rId45" Type="http://schemas.openxmlformats.org/officeDocument/2006/relationships/tags" Target="../tags/tag677.xml"/><Relationship Id="rId44" Type="http://schemas.openxmlformats.org/officeDocument/2006/relationships/tags" Target="../tags/tag676.xml"/><Relationship Id="rId43" Type="http://schemas.openxmlformats.org/officeDocument/2006/relationships/tags" Target="../tags/tag675.xml"/><Relationship Id="rId42" Type="http://schemas.openxmlformats.org/officeDocument/2006/relationships/tags" Target="../tags/tag674.xml"/><Relationship Id="rId41" Type="http://schemas.openxmlformats.org/officeDocument/2006/relationships/tags" Target="../tags/tag673.xml"/><Relationship Id="rId40" Type="http://schemas.openxmlformats.org/officeDocument/2006/relationships/tags" Target="../tags/tag672.xml"/><Relationship Id="rId4" Type="http://schemas.openxmlformats.org/officeDocument/2006/relationships/tags" Target="../tags/tag639.xml"/><Relationship Id="rId39" Type="http://schemas.openxmlformats.org/officeDocument/2006/relationships/tags" Target="../tags/tag671.xml"/><Relationship Id="rId38" Type="http://schemas.openxmlformats.org/officeDocument/2006/relationships/tags" Target="../tags/tag670.xml"/><Relationship Id="rId37" Type="http://schemas.openxmlformats.org/officeDocument/2006/relationships/tags" Target="../tags/tag669.xml"/><Relationship Id="rId36" Type="http://schemas.openxmlformats.org/officeDocument/2006/relationships/oleObject" Target="../embeddings/oleObject5.bin"/><Relationship Id="rId35" Type="http://schemas.openxmlformats.org/officeDocument/2006/relationships/tags" Target="../tags/tag668.xml"/><Relationship Id="rId34" Type="http://schemas.openxmlformats.org/officeDocument/2006/relationships/tags" Target="../tags/tag667.xml"/><Relationship Id="rId33" Type="http://schemas.openxmlformats.org/officeDocument/2006/relationships/tags" Target="../tags/tag666.xml"/><Relationship Id="rId32" Type="http://schemas.openxmlformats.org/officeDocument/2006/relationships/tags" Target="../tags/tag665.xml"/><Relationship Id="rId31" Type="http://schemas.openxmlformats.org/officeDocument/2006/relationships/tags" Target="../tags/tag664.xml"/><Relationship Id="rId30" Type="http://schemas.openxmlformats.org/officeDocument/2006/relationships/tags" Target="../tags/tag663.xml"/><Relationship Id="rId3" Type="http://schemas.openxmlformats.org/officeDocument/2006/relationships/tags" Target="../tags/tag638.xml"/><Relationship Id="rId29" Type="http://schemas.openxmlformats.org/officeDocument/2006/relationships/tags" Target="../tags/tag662.xml"/><Relationship Id="rId28" Type="http://schemas.openxmlformats.org/officeDocument/2006/relationships/tags" Target="../tags/tag661.xml"/><Relationship Id="rId27" Type="http://schemas.openxmlformats.org/officeDocument/2006/relationships/tags" Target="../tags/tag660.xml"/><Relationship Id="rId26" Type="http://schemas.openxmlformats.org/officeDocument/2006/relationships/tags" Target="../tags/tag659.xml"/><Relationship Id="rId25" Type="http://schemas.openxmlformats.org/officeDocument/2006/relationships/tags" Target="../tags/tag658.xml"/><Relationship Id="rId24" Type="http://schemas.openxmlformats.org/officeDocument/2006/relationships/image" Target="../media/image27.emf"/><Relationship Id="rId23" Type="http://schemas.openxmlformats.org/officeDocument/2006/relationships/oleObject" Target="../embeddings/oleObject4.bin"/><Relationship Id="rId22" Type="http://schemas.openxmlformats.org/officeDocument/2006/relationships/tags" Target="../tags/tag657.xml"/><Relationship Id="rId21" Type="http://schemas.openxmlformats.org/officeDocument/2006/relationships/tags" Target="../tags/tag656.xml"/><Relationship Id="rId20" Type="http://schemas.openxmlformats.org/officeDocument/2006/relationships/tags" Target="../tags/tag655.xml"/><Relationship Id="rId2" Type="http://schemas.openxmlformats.org/officeDocument/2006/relationships/tags" Target="../tags/tag637.xml"/><Relationship Id="rId19" Type="http://schemas.openxmlformats.org/officeDocument/2006/relationships/tags" Target="../tags/tag654.xml"/><Relationship Id="rId18" Type="http://schemas.openxmlformats.org/officeDocument/2006/relationships/tags" Target="../tags/tag653.xml"/><Relationship Id="rId17" Type="http://schemas.openxmlformats.org/officeDocument/2006/relationships/tags" Target="../tags/tag652.xml"/><Relationship Id="rId16" Type="http://schemas.openxmlformats.org/officeDocument/2006/relationships/tags" Target="../tags/tag651.xml"/><Relationship Id="rId15" Type="http://schemas.openxmlformats.org/officeDocument/2006/relationships/tags" Target="../tags/tag650.xml"/><Relationship Id="rId14" Type="http://schemas.openxmlformats.org/officeDocument/2006/relationships/tags" Target="../tags/tag649.xml"/><Relationship Id="rId13" Type="http://schemas.openxmlformats.org/officeDocument/2006/relationships/tags" Target="../tags/tag648.xml"/><Relationship Id="rId12" Type="http://schemas.openxmlformats.org/officeDocument/2006/relationships/tags" Target="../tags/tag647.xml"/><Relationship Id="rId11" Type="http://schemas.openxmlformats.org/officeDocument/2006/relationships/tags" Target="../tags/tag646.xml"/><Relationship Id="rId10" Type="http://schemas.openxmlformats.org/officeDocument/2006/relationships/tags" Target="../tags/tag645.xml"/><Relationship Id="rId1" Type="http://schemas.openxmlformats.org/officeDocument/2006/relationships/tags" Target="../tags/tag636.xml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684.xml"/><Relationship Id="rId2" Type="http://schemas.openxmlformats.org/officeDocument/2006/relationships/image" Target="../media/image28.jpeg"/><Relationship Id="rId1" Type="http://schemas.openxmlformats.org/officeDocument/2006/relationships/tags" Target="../tags/tag683.xml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687.xml"/><Relationship Id="rId2" Type="http://schemas.openxmlformats.org/officeDocument/2006/relationships/tags" Target="../tags/tag686.xml"/><Relationship Id="rId1" Type="http://schemas.openxmlformats.org/officeDocument/2006/relationships/tags" Target="../tags/tag685.xml"/></Relationships>
</file>

<file path=ppt/slides/_rels/slide2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691.xml"/><Relationship Id="rId4" Type="http://schemas.openxmlformats.org/officeDocument/2006/relationships/image" Target="../media/image29.jpeg"/><Relationship Id="rId3" Type="http://schemas.openxmlformats.org/officeDocument/2006/relationships/tags" Target="../tags/tag690.xml"/><Relationship Id="rId2" Type="http://schemas.openxmlformats.org/officeDocument/2006/relationships/tags" Target="../tags/tag689.xml"/><Relationship Id="rId1" Type="http://schemas.openxmlformats.org/officeDocument/2006/relationships/tags" Target="../tags/tag688.xml"/></Relationships>
</file>

<file path=ppt/slides/_rels/slide2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694.xml"/><Relationship Id="rId3" Type="http://schemas.openxmlformats.org/officeDocument/2006/relationships/image" Target="../media/image30.jpeg"/><Relationship Id="rId2" Type="http://schemas.openxmlformats.org/officeDocument/2006/relationships/tags" Target="../tags/tag693.xml"/><Relationship Id="rId1" Type="http://schemas.openxmlformats.org/officeDocument/2006/relationships/tags" Target="../tags/tag692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25.xml"/><Relationship Id="rId8" Type="http://schemas.openxmlformats.org/officeDocument/2006/relationships/tags" Target="../tags/tag24.xml"/><Relationship Id="rId7" Type="http://schemas.openxmlformats.org/officeDocument/2006/relationships/tags" Target="../tags/tag23.xml"/><Relationship Id="rId6" Type="http://schemas.openxmlformats.org/officeDocument/2006/relationships/tags" Target="../tags/tag22.xml"/><Relationship Id="rId5" Type="http://schemas.openxmlformats.org/officeDocument/2006/relationships/tags" Target="../tags/tag21.xml"/><Relationship Id="rId4" Type="http://schemas.openxmlformats.org/officeDocument/2006/relationships/tags" Target="../tags/tag20.xml"/><Relationship Id="rId3" Type="http://schemas.openxmlformats.org/officeDocument/2006/relationships/tags" Target="../tags/tag19.xml"/><Relationship Id="rId24" Type="http://schemas.openxmlformats.org/officeDocument/2006/relationships/slideLayout" Target="../slideLayouts/slideLayout1.xml"/><Relationship Id="rId23" Type="http://schemas.openxmlformats.org/officeDocument/2006/relationships/tags" Target="../tags/tag34.xml"/><Relationship Id="rId22" Type="http://schemas.openxmlformats.org/officeDocument/2006/relationships/tags" Target="../tags/tag33.xml"/><Relationship Id="rId21" Type="http://schemas.openxmlformats.org/officeDocument/2006/relationships/image" Target="../media/image9.png"/><Relationship Id="rId20" Type="http://schemas.openxmlformats.org/officeDocument/2006/relationships/tags" Target="../tags/tag32.xml"/><Relationship Id="rId2" Type="http://schemas.openxmlformats.org/officeDocument/2006/relationships/tags" Target="../tags/tag18.xml"/><Relationship Id="rId19" Type="http://schemas.openxmlformats.org/officeDocument/2006/relationships/tags" Target="../tags/tag31.xml"/><Relationship Id="rId18" Type="http://schemas.openxmlformats.org/officeDocument/2006/relationships/tags" Target="../tags/tag30.xml"/><Relationship Id="rId17" Type="http://schemas.openxmlformats.org/officeDocument/2006/relationships/image" Target="../media/image8.png"/><Relationship Id="rId16" Type="http://schemas.openxmlformats.org/officeDocument/2006/relationships/tags" Target="../tags/tag29.xml"/><Relationship Id="rId15" Type="http://schemas.openxmlformats.org/officeDocument/2006/relationships/tags" Target="../tags/tag28.xml"/><Relationship Id="rId14" Type="http://schemas.openxmlformats.org/officeDocument/2006/relationships/image" Target="../media/image7.jpeg"/><Relationship Id="rId13" Type="http://schemas.openxmlformats.org/officeDocument/2006/relationships/tags" Target="../tags/tag27.xml"/><Relationship Id="rId12" Type="http://schemas.openxmlformats.org/officeDocument/2006/relationships/image" Target="../media/image6.jpeg"/><Relationship Id="rId11" Type="http://schemas.openxmlformats.org/officeDocument/2006/relationships/tags" Target="../tags/tag26.xml"/><Relationship Id="rId10" Type="http://schemas.openxmlformats.org/officeDocument/2006/relationships/image" Target="../media/image5.png"/><Relationship Id="rId1" Type="http://schemas.openxmlformats.org/officeDocument/2006/relationships/tags" Target="../tags/tag17.xml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tags" Target="../tags/tag703.xml"/><Relationship Id="rId8" Type="http://schemas.openxmlformats.org/officeDocument/2006/relationships/tags" Target="../tags/tag702.xml"/><Relationship Id="rId7" Type="http://schemas.openxmlformats.org/officeDocument/2006/relationships/tags" Target="../tags/tag701.xml"/><Relationship Id="rId67" Type="http://schemas.openxmlformats.org/officeDocument/2006/relationships/slideLayout" Target="../slideLayouts/slideLayout1.xml"/><Relationship Id="rId66" Type="http://schemas.openxmlformats.org/officeDocument/2006/relationships/tags" Target="../tags/tag760.xml"/><Relationship Id="rId65" Type="http://schemas.openxmlformats.org/officeDocument/2006/relationships/tags" Target="../tags/tag759.xml"/><Relationship Id="rId64" Type="http://schemas.openxmlformats.org/officeDocument/2006/relationships/tags" Target="../tags/tag758.xml"/><Relationship Id="rId63" Type="http://schemas.openxmlformats.org/officeDocument/2006/relationships/tags" Target="../tags/tag757.xml"/><Relationship Id="rId62" Type="http://schemas.openxmlformats.org/officeDocument/2006/relationships/tags" Target="../tags/tag756.xml"/><Relationship Id="rId61" Type="http://schemas.openxmlformats.org/officeDocument/2006/relationships/tags" Target="../tags/tag755.xml"/><Relationship Id="rId60" Type="http://schemas.openxmlformats.org/officeDocument/2006/relationships/tags" Target="../tags/tag754.xml"/><Relationship Id="rId6" Type="http://schemas.openxmlformats.org/officeDocument/2006/relationships/tags" Target="../tags/tag700.xml"/><Relationship Id="rId59" Type="http://schemas.openxmlformats.org/officeDocument/2006/relationships/tags" Target="../tags/tag753.xml"/><Relationship Id="rId58" Type="http://schemas.openxmlformats.org/officeDocument/2006/relationships/tags" Target="../tags/tag752.xml"/><Relationship Id="rId57" Type="http://schemas.openxmlformats.org/officeDocument/2006/relationships/tags" Target="../tags/tag751.xml"/><Relationship Id="rId56" Type="http://schemas.openxmlformats.org/officeDocument/2006/relationships/tags" Target="../tags/tag750.xml"/><Relationship Id="rId55" Type="http://schemas.openxmlformats.org/officeDocument/2006/relationships/tags" Target="../tags/tag749.xml"/><Relationship Id="rId54" Type="http://schemas.openxmlformats.org/officeDocument/2006/relationships/tags" Target="../tags/tag748.xml"/><Relationship Id="rId53" Type="http://schemas.openxmlformats.org/officeDocument/2006/relationships/tags" Target="../tags/tag747.xml"/><Relationship Id="rId52" Type="http://schemas.openxmlformats.org/officeDocument/2006/relationships/tags" Target="../tags/tag746.xml"/><Relationship Id="rId51" Type="http://schemas.openxmlformats.org/officeDocument/2006/relationships/tags" Target="../tags/tag745.xml"/><Relationship Id="rId50" Type="http://schemas.openxmlformats.org/officeDocument/2006/relationships/tags" Target="../tags/tag744.xml"/><Relationship Id="rId5" Type="http://schemas.openxmlformats.org/officeDocument/2006/relationships/tags" Target="../tags/tag699.xml"/><Relationship Id="rId49" Type="http://schemas.openxmlformats.org/officeDocument/2006/relationships/tags" Target="../tags/tag743.xml"/><Relationship Id="rId48" Type="http://schemas.openxmlformats.org/officeDocument/2006/relationships/tags" Target="../tags/tag742.xml"/><Relationship Id="rId47" Type="http://schemas.openxmlformats.org/officeDocument/2006/relationships/tags" Target="../tags/tag741.xml"/><Relationship Id="rId46" Type="http://schemas.openxmlformats.org/officeDocument/2006/relationships/tags" Target="../tags/tag740.xml"/><Relationship Id="rId45" Type="http://schemas.openxmlformats.org/officeDocument/2006/relationships/tags" Target="../tags/tag739.xml"/><Relationship Id="rId44" Type="http://schemas.openxmlformats.org/officeDocument/2006/relationships/tags" Target="../tags/tag738.xml"/><Relationship Id="rId43" Type="http://schemas.openxmlformats.org/officeDocument/2006/relationships/tags" Target="../tags/tag737.xml"/><Relationship Id="rId42" Type="http://schemas.openxmlformats.org/officeDocument/2006/relationships/tags" Target="../tags/tag736.xml"/><Relationship Id="rId41" Type="http://schemas.openxmlformats.org/officeDocument/2006/relationships/tags" Target="../tags/tag735.xml"/><Relationship Id="rId40" Type="http://schemas.openxmlformats.org/officeDocument/2006/relationships/tags" Target="../tags/tag734.xml"/><Relationship Id="rId4" Type="http://schemas.openxmlformats.org/officeDocument/2006/relationships/tags" Target="../tags/tag698.xml"/><Relationship Id="rId39" Type="http://schemas.openxmlformats.org/officeDocument/2006/relationships/tags" Target="../tags/tag733.xml"/><Relationship Id="rId38" Type="http://schemas.openxmlformats.org/officeDocument/2006/relationships/tags" Target="../tags/tag732.xml"/><Relationship Id="rId37" Type="http://schemas.openxmlformats.org/officeDocument/2006/relationships/tags" Target="../tags/tag731.xml"/><Relationship Id="rId36" Type="http://schemas.openxmlformats.org/officeDocument/2006/relationships/tags" Target="../tags/tag730.xml"/><Relationship Id="rId35" Type="http://schemas.openxmlformats.org/officeDocument/2006/relationships/tags" Target="../tags/tag729.xml"/><Relationship Id="rId34" Type="http://schemas.openxmlformats.org/officeDocument/2006/relationships/tags" Target="../tags/tag728.xml"/><Relationship Id="rId33" Type="http://schemas.openxmlformats.org/officeDocument/2006/relationships/tags" Target="../tags/tag727.xml"/><Relationship Id="rId32" Type="http://schemas.openxmlformats.org/officeDocument/2006/relationships/tags" Target="../tags/tag726.xml"/><Relationship Id="rId31" Type="http://schemas.openxmlformats.org/officeDocument/2006/relationships/tags" Target="../tags/tag725.xml"/><Relationship Id="rId30" Type="http://schemas.openxmlformats.org/officeDocument/2006/relationships/tags" Target="../tags/tag724.xml"/><Relationship Id="rId3" Type="http://schemas.openxmlformats.org/officeDocument/2006/relationships/tags" Target="../tags/tag697.xml"/><Relationship Id="rId29" Type="http://schemas.openxmlformats.org/officeDocument/2006/relationships/tags" Target="../tags/tag723.xml"/><Relationship Id="rId28" Type="http://schemas.openxmlformats.org/officeDocument/2006/relationships/tags" Target="../tags/tag722.xml"/><Relationship Id="rId27" Type="http://schemas.openxmlformats.org/officeDocument/2006/relationships/tags" Target="../tags/tag721.xml"/><Relationship Id="rId26" Type="http://schemas.openxmlformats.org/officeDocument/2006/relationships/tags" Target="../tags/tag720.xml"/><Relationship Id="rId25" Type="http://schemas.openxmlformats.org/officeDocument/2006/relationships/tags" Target="../tags/tag719.xml"/><Relationship Id="rId24" Type="http://schemas.openxmlformats.org/officeDocument/2006/relationships/tags" Target="../tags/tag718.xml"/><Relationship Id="rId23" Type="http://schemas.openxmlformats.org/officeDocument/2006/relationships/tags" Target="../tags/tag717.xml"/><Relationship Id="rId22" Type="http://schemas.openxmlformats.org/officeDocument/2006/relationships/tags" Target="../tags/tag716.xml"/><Relationship Id="rId21" Type="http://schemas.openxmlformats.org/officeDocument/2006/relationships/tags" Target="../tags/tag715.xml"/><Relationship Id="rId20" Type="http://schemas.openxmlformats.org/officeDocument/2006/relationships/tags" Target="../tags/tag714.xml"/><Relationship Id="rId2" Type="http://schemas.openxmlformats.org/officeDocument/2006/relationships/tags" Target="../tags/tag696.xml"/><Relationship Id="rId19" Type="http://schemas.openxmlformats.org/officeDocument/2006/relationships/tags" Target="../tags/tag713.xml"/><Relationship Id="rId18" Type="http://schemas.openxmlformats.org/officeDocument/2006/relationships/tags" Target="../tags/tag712.xml"/><Relationship Id="rId17" Type="http://schemas.openxmlformats.org/officeDocument/2006/relationships/tags" Target="../tags/tag711.xml"/><Relationship Id="rId16" Type="http://schemas.openxmlformats.org/officeDocument/2006/relationships/tags" Target="../tags/tag710.xml"/><Relationship Id="rId15" Type="http://schemas.openxmlformats.org/officeDocument/2006/relationships/tags" Target="../tags/tag709.xml"/><Relationship Id="rId14" Type="http://schemas.openxmlformats.org/officeDocument/2006/relationships/tags" Target="../tags/tag708.xml"/><Relationship Id="rId13" Type="http://schemas.openxmlformats.org/officeDocument/2006/relationships/tags" Target="../tags/tag707.xml"/><Relationship Id="rId12" Type="http://schemas.openxmlformats.org/officeDocument/2006/relationships/tags" Target="../tags/tag706.xml"/><Relationship Id="rId11" Type="http://schemas.openxmlformats.org/officeDocument/2006/relationships/tags" Target="../tags/tag705.xml"/><Relationship Id="rId10" Type="http://schemas.openxmlformats.org/officeDocument/2006/relationships/tags" Target="../tags/tag704.xml"/><Relationship Id="rId1" Type="http://schemas.openxmlformats.org/officeDocument/2006/relationships/tags" Target="../tags/tag695.xml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tags" Target="../tags/tag768.xml"/><Relationship Id="rId8" Type="http://schemas.openxmlformats.org/officeDocument/2006/relationships/tags" Target="../tags/tag767.xml"/><Relationship Id="rId7" Type="http://schemas.openxmlformats.org/officeDocument/2006/relationships/image" Target="../media/image31.png"/><Relationship Id="rId6" Type="http://schemas.openxmlformats.org/officeDocument/2006/relationships/tags" Target="../tags/tag766.xml"/><Relationship Id="rId5" Type="http://schemas.openxmlformats.org/officeDocument/2006/relationships/tags" Target="../tags/tag765.xml"/><Relationship Id="rId4" Type="http://schemas.openxmlformats.org/officeDocument/2006/relationships/tags" Target="../tags/tag764.xml"/><Relationship Id="rId3" Type="http://schemas.openxmlformats.org/officeDocument/2006/relationships/tags" Target="../tags/tag763.xml"/><Relationship Id="rId2" Type="http://schemas.openxmlformats.org/officeDocument/2006/relationships/tags" Target="../tags/tag762.xml"/><Relationship Id="rId18" Type="http://schemas.openxmlformats.org/officeDocument/2006/relationships/slideLayout" Target="../slideLayouts/slideLayout1.xml"/><Relationship Id="rId17" Type="http://schemas.openxmlformats.org/officeDocument/2006/relationships/image" Target="../media/image32.png"/><Relationship Id="rId16" Type="http://schemas.openxmlformats.org/officeDocument/2006/relationships/tags" Target="../tags/tag775.xml"/><Relationship Id="rId15" Type="http://schemas.openxmlformats.org/officeDocument/2006/relationships/tags" Target="../tags/tag774.xml"/><Relationship Id="rId14" Type="http://schemas.openxmlformats.org/officeDocument/2006/relationships/tags" Target="../tags/tag773.xml"/><Relationship Id="rId13" Type="http://schemas.openxmlformats.org/officeDocument/2006/relationships/tags" Target="../tags/tag772.xml"/><Relationship Id="rId12" Type="http://schemas.openxmlformats.org/officeDocument/2006/relationships/tags" Target="../tags/tag771.xml"/><Relationship Id="rId11" Type="http://schemas.openxmlformats.org/officeDocument/2006/relationships/tags" Target="../tags/tag770.xml"/><Relationship Id="rId10" Type="http://schemas.openxmlformats.org/officeDocument/2006/relationships/tags" Target="../tags/tag769.xml"/><Relationship Id="rId1" Type="http://schemas.openxmlformats.org/officeDocument/2006/relationships/tags" Target="../tags/tag761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43.xml"/><Relationship Id="rId8" Type="http://schemas.openxmlformats.org/officeDocument/2006/relationships/tags" Target="../tags/tag42.xml"/><Relationship Id="rId7" Type="http://schemas.openxmlformats.org/officeDocument/2006/relationships/tags" Target="../tags/tag41.xml"/><Relationship Id="rId6" Type="http://schemas.openxmlformats.org/officeDocument/2006/relationships/tags" Target="../tags/tag40.xml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" Type="http://schemas.openxmlformats.org/officeDocument/2006/relationships/tags" Target="../tags/tag37.xml"/><Relationship Id="rId29" Type="http://schemas.openxmlformats.org/officeDocument/2006/relationships/slideLayout" Target="../slideLayouts/slideLayout1.xml"/><Relationship Id="rId28" Type="http://schemas.openxmlformats.org/officeDocument/2006/relationships/tags" Target="../tags/tag62.xml"/><Relationship Id="rId27" Type="http://schemas.openxmlformats.org/officeDocument/2006/relationships/tags" Target="../tags/tag61.xml"/><Relationship Id="rId26" Type="http://schemas.openxmlformats.org/officeDocument/2006/relationships/tags" Target="../tags/tag60.xml"/><Relationship Id="rId25" Type="http://schemas.openxmlformats.org/officeDocument/2006/relationships/tags" Target="../tags/tag59.xml"/><Relationship Id="rId24" Type="http://schemas.openxmlformats.org/officeDocument/2006/relationships/tags" Target="../tags/tag58.xml"/><Relationship Id="rId23" Type="http://schemas.openxmlformats.org/officeDocument/2006/relationships/tags" Target="../tags/tag57.xml"/><Relationship Id="rId22" Type="http://schemas.openxmlformats.org/officeDocument/2006/relationships/tags" Target="../tags/tag56.xml"/><Relationship Id="rId21" Type="http://schemas.openxmlformats.org/officeDocument/2006/relationships/tags" Target="../tags/tag55.xml"/><Relationship Id="rId20" Type="http://schemas.openxmlformats.org/officeDocument/2006/relationships/tags" Target="../tags/tag54.xml"/><Relationship Id="rId2" Type="http://schemas.openxmlformats.org/officeDocument/2006/relationships/tags" Target="../tags/tag36.xml"/><Relationship Id="rId19" Type="http://schemas.openxmlformats.org/officeDocument/2006/relationships/tags" Target="../tags/tag53.xml"/><Relationship Id="rId18" Type="http://schemas.openxmlformats.org/officeDocument/2006/relationships/tags" Target="../tags/tag52.xml"/><Relationship Id="rId17" Type="http://schemas.openxmlformats.org/officeDocument/2006/relationships/tags" Target="../tags/tag51.xml"/><Relationship Id="rId16" Type="http://schemas.openxmlformats.org/officeDocument/2006/relationships/tags" Target="../tags/tag50.xml"/><Relationship Id="rId15" Type="http://schemas.openxmlformats.org/officeDocument/2006/relationships/tags" Target="../tags/tag49.xml"/><Relationship Id="rId14" Type="http://schemas.openxmlformats.org/officeDocument/2006/relationships/tags" Target="../tags/tag48.xml"/><Relationship Id="rId13" Type="http://schemas.openxmlformats.org/officeDocument/2006/relationships/tags" Target="../tags/tag47.xml"/><Relationship Id="rId12" Type="http://schemas.openxmlformats.org/officeDocument/2006/relationships/tags" Target="../tags/tag46.xml"/><Relationship Id="rId11" Type="http://schemas.openxmlformats.org/officeDocument/2006/relationships/tags" Target="../tags/tag45.xml"/><Relationship Id="rId10" Type="http://schemas.openxmlformats.org/officeDocument/2006/relationships/tags" Target="../tags/tag44.xml"/><Relationship Id="rId1" Type="http://schemas.openxmlformats.org/officeDocument/2006/relationships/tags" Target="../tags/tag35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71.xml"/><Relationship Id="rId8" Type="http://schemas.openxmlformats.org/officeDocument/2006/relationships/tags" Target="../tags/tag70.xml"/><Relationship Id="rId7" Type="http://schemas.openxmlformats.org/officeDocument/2006/relationships/tags" Target="../tags/tag69.xml"/><Relationship Id="rId6" Type="http://schemas.openxmlformats.org/officeDocument/2006/relationships/tags" Target="../tags/tag68.xml"/><Relationship Id="rId5" Type="http://schemas.openxmlformats.org/officeDocument/2006/relationships/tags" Target="../tags/tag67.xml"/><Relationship Id="rId4" Type="http://schemas.openxmlformats.org/officeDocument/2006/relationships/tags" Target="../tags/tag66.xml"/><Relationship Id="rId3" Type="http://schemas.openxmlformats.org/officeDocument/2006/relationships/tags" Target="../tags/tag65.xml"/><Relationship Id="rId20" Type="http://schemas.openxmlformats.org/officeDocument/2006/relationships/slideLayout" Target="../slideLayouts/slideLayout1.xml"/><Relationship Id="rId2" Type="http://schemas.openxmlformats.org/officeDocument/2006/relationships/tags" Target="../tags/tag64.xml"/><Relationship Id="rId19" Type="http://schemas.openxmlformats.org/officeDocument/2006/relationships/tags" Target="../tags/tag81.xml"/><Relationship Id="rId18" Type="http://schemas.openxmlformats.org/officeDocument/2006/relationships/tags" Target="../tags/tag80.xml"/><Relationship Id="rId17" Type="http://schemas.openxmlformats.org/officeDocument/2006/relationships/tags" Target="../tags/tag79.xml"/><Relationship Id="rId16" Type="http://schemas.openxmlformats.org/officeDocument/2006/relationships/tags" Target="../tags/tag78.xml"/><Relationship Id="rId15" Type="http://schemas.openxmlformats.org/officeDocument/2006/relationships/tags" Target="../tags/tag77.xml"/><Relationship Id="rId14" Type="http://schemas.openxmlformats.org/officeDocument/2006/relationships/tags" Target="../tags/tag76.xml"/><Relationship Id="rId13" Type="http://schemas.openxmlformats.org/officeDocument/2006/relationships/tags" Target="../tags/tag75.xml"/><Relationship Id="rId12" Type="http://schemas.openxmlformats.org/officeDocument/2006/relationships/tags" Target="../tags/tag74.xml"/><Relationship Id="rId11" Type="http://schemas.openxmlformats.org/officeDocument/2006/relationships/tags" Target="../tags/tag73.xml"/><Relationship Id="rId10" Type="http://schemas.openxmlformats.org/officeDocument/2006/relationships/tags" Target="../tags/tag72.xml"/><Relationship Id="rId1" Type="http://schemas.openxmlformats.org/officeDocument/2006/relationships/tags" Target="../tags/tag63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90.xml"/><Relationship Id="rId8" Type="http://schemas.openxmlformats.org/officeDocument/2006/relationships/tags" Target="../tags/tag89.xml"/><Relationship Id="rId7" Type="http://schemas.openxmlformats.org/officeDocument/2006/relationships/tags" Target="../tags/tag88.xml"/><Relationship Id="rId69" Type="http://schemas.openxmlformats.org/officeDocument/2006/relationships/slideLayout" Target="../slideLayouts/slideLayout1.xml"/><Relationship Id="rId68" Type="http://schemas.openxmlformats.org/officeDocument/2006/relationships/tags" Target="../tags/tag149.xml"/><Relationship Id="rId67" Type="http://schemas.openxmlformats.org/officeDocument/2006/relationships/tags" Target="../tags/tag148.xml"/><Relationship Id="rId66" Type="http://schemas.openxmlformats.org/officeDocument/2006/relationships/tags" Target="../tags/tag147.xml"/><Relationship Id="rId65" Type="http://schemas.openxmlformats.org/officeDocument/2006/relationships/tags" Target="../tags/tag146.xml"/><Relationship Id="rId64" Type="http://schemas.openxmlformats.org/officeDocument/2006/relationships/tags" Target="../tags/tag145.xml"/><Relationship Id="rId63" Type="http://schemas.openxmlformats.org/officeDocument/2006/relationships/tags" Target="../tags/tag144.xml"/><Relationship Id="rId62" Type="http://schemas.openxmlformats.org/officeDocument/2006/relationships/tags" Target="../tags/tag143.xml"/><Relationship Id="rId61" Type="http://schemas.openxmlformats.org/officeDocument/2006/relationships/tags" Target="../tags/tag142.xml"/><Relationship Id="rId60" Type="http://schemas.openxmlformats.org/officeDocument/2006/relationships/tags" Target="../tags/tag141.xml"/><Relationship Id="rId6" Type="http://schemas.openxmlformats.org/officeDocument/2006/relationships/tags" Target="../tags/tag87.xml"/><Relationship Id="rId59" Type="http://schemas.openxmlformats.org/officeDocument/2006/relationships/tags" Target="../tags/tag140.xml"/><Relationship Id="rId58" Type="http://schemas.openxmlformats.org/officeDocument/2006/relationships/tags" Target="../tags/tag139.xml"/><Relationship Id="rId57" Type="http://schemas.openxmlformats.org/officeDocument/2006/relationships/tags" Target="../tags/tag138.xml"/><Relationship Id="rId56" Type="http://schemas.openxmlformats.org/officeDocument/2006/relationships/tags" Target="../tags/tag137.xml"/><Relationship Id="rId55" Type="http://schemas.openxmlformats.org/officeDocument/2006/relationships/tags" Target="../tags/tag136.xml"/><Relationship Id="rId54" Type="http://schemas.openxmlformats.org/officeDocument/2006/relationships/tags" Target="../tags/tag135.xml"/><Relationship Id="rId53" Type="http://schemas.openxmlformats.org/officeDocument/2006/relationships/tags" Target="../tags/tag134.xml"/><Relationship Id="rId52" Type="http://schemas.openxmlformats.org/officeDocument/2006/relationships/tags" Target="../tags/tag133.xml"/><Relationship Id="rId51" Type="http://schemas.openxmlformats.org/officeDocument/2006/relationships/tags" Target="../tags/tag132.xml"/><Relationship Id="rId50" Type="http://schemas.openxmlformats.org/officeDocument/2006/relationships/tags" Target="../tags/tag131.xml"/><Relationship Id="rId5" Type="http://schemas.openxmlformats.org/officeDocument/2006/relationships/tags" Target="../tags/tag86.xml"/><Relationship Id="rId49" Type="http://schemas.openxmlformats.org/officeDocument/2006/relationships/tags" Target="../tags/tag130.xml"/><Relationship Id="rId48" Type="http://schemas.openxmlformats.org/officeDocument/2006/relationships/tags" Target="../tags/tag129.xml"/><Relationship Id="rId47" Type="http://schemas.openxmlformats.org/officeDocument/2006/relationships/tags" Target="../tags/tag128.xml"/><Relationship Id="rId46" Type="http://schemas.openxmlformats.org/officeDocument/2006/relationships/tags" Target="../tags/tag127.xml"/><Relationship Id="rId45" Type="http://schemas.openxmlformats.org/officeDocument/2006/relationships/tags" Target="../tags/tag126.xml"/><Relationship Id="rId44" Type="http://schemas.openxmlformats.org/officeDocument/2006/relationships/tags" Target="../tags/tag125.xml"/><Relationship Id="rId43" Type="http://schemas.openxmlformats.org/officeDocument/2006/relationships/tags" Target="../tags/tag124.xml"/><Relationship Id="rId42" Type="http://schemas.openxmlformats.org/officeDocument/2006/relationships/tags" Target="../tags/tag123.xml"/><Relationship Id="rId41" Type="http://schemas.openxmlformats.org/officeDocument/2006/relationships/tags" Target="../tags/tag122.xml"/><Relationship Id="rId40" Type="http://schemas.openxmlformats.org/officeDocument/2006/relationships/tags" Target="../tags/tag121.xml"/><Relationship Id="rId4" Type="http://schemas.openxmlformats.org/officeDocument/2006/relationships/tags" Target="../tags/tag85.xml"/><Relationship Id="rId39" Type="http://schemas.openxmlformats.org/officeDocument/2006/relationships/tags" Target="../tags/tag120.xml"/><Relationship Id="rId38" Type="http://schemas.openxmlformats.org/officeDocument/2006/relationships/tags" Target="../tags/tag119.xml"/><Relationship Id="rId37" Type="http://schemas.openxmlformats.org/officeDocument/2006/relationships/tags" Target="../tags/tag118.xml"/><Relationship Id="rId36" Type="http://schemas.openxmlformats.org/officeDocument/2006/relationships/tags" Target="../tags/tag117.xml"/><Relationship Id="rId35" Type="http://schemas.openxmlformats.org/officeDocument/2006/relationships/tags" Target="../tags/tag116.xml"/><Relationship Id="rId34" Type="http://schemas.openxmlformats.org/officeDocument/2006/relationships/tags" Target="../tags/tag115.xml"/><Relationship Id="rId33" Type="http://schemas.openxmlformats.org/officeDocument/2006/relationships/tags" Target="../tags/tag114.xml"/><Relationship Id="rId32" Type="http://schemas.openxmlformats.org/officeDocument/2006/relationships/tags" Target="../tags/tag113.xml"/><Relationship Id="rId31" Type="http://schemas.openxmlformats.org/officeDocument/2006/relationships/tags" Target="../tags/tag112.xml"/><Relationship Id="rId30" Type="http://schemas.openxmlformats.org/officeDocument/2006/relationships/tags" Target="../tags/tag111.xml"/><Relationship Id="rId3" Type="http://schemas.openxmlformats.org/officeDocument/2006/relationships/tags" Target="../tags/tag84.xml"/><Relationship Id="rId29" Type="http://schemas.openxmlformats.org/officeDocument/2006/relationships/tags" Target="../tags/tag110.xml"/><Relationship Id="rId28" Type="http://schemas.openxmlformats.org/officeDocument/2006/relationships/tags" Target="../tags/tag109.xml"/><Relationship Id="rId27" Type="http://schemas.openxmlformats.org/officeDocument/2006/relationships/tags" Target="../tags/tag108.xml"/><Relationship Id="rId26" Type="http://schemas.openxmlformats.org/officeDocument/2006/relationships/tags" Target="../tags/tag107.xml"/><Relationship Id="rId25" Type="http://schemas.openxmlformats.org/officeDocument/2006/relationships/tags" Target="../tags/tag106.xml"/><Relationship Id="rId24" Type="http://schemas.openxmlformats.org/officeDocument/2006/relationships/tags" Target="../tags/tag105.xml"/><Relationship Id="rId23" Type="http://schemas.openxmlformats.org/officeDocument/2006/relationships/tags" Target="../tags/tag104.xml"/><Relationship Id="rId22" Type="http://schemas.openxmlformats.org/officeDocument/2006/relationships/tags" Target="../tags/tag103.xml"/><Relationship Id="rId21" Type="http://schemas.openxmlformats.org/officeDocument/2006/relationships/tags" Target="../tags/tag102.xml"/><Relationship Id="rId20" Type="http://schemas.openxmlformats.org/officeDocument/2006/relationships/tags" Target="../tags/tag101.xml"/><Relationship Id="rId2" Type="http://schemas.openxmlformats.org/officeDocument/2006/relationships/tags" Target="../tags/tag83.xml"/><Relationship Id="rId19" Type="http://schemas.openxmlformats.org/officeDocument/2006/relationships/tags" Target="../tags/tag100.xml"/><Relationship Id="rId18" Type="http://schemas.openxmlformats.org/officeDocument/2006/relationships/tags" Target="../tags/tag99.xml"/><Relationship Id="rId17" Type="http://schemas.openxmlformats.org/officeDocument/2006/relationships/tags" Target="../tags/tag98.xml"/><Relationship Id="rId16" Type="http://schemas.openxmlformats.org/officeDocument/2006/relationships/tags" Target="../tags/tag97.xml"/><Relationship Id="rId15" Type="http://schemas.openxmlformats.org/officeDocument/2006/relationships/tags" Target="../tags/tag96.xml"/><Relationship Id="rId14" Type="http://schemas.openxmlformats.org/officeDocument/2006/relationships/tags" Target="../tags/tag95.xml"/><Relationship Id="rId13" Type="http://schemas.openxmlformats.org/officeDocument/2006/relationships/tags" Target="../tags/tag94.xml"/><Relationship Id="rId12" Type="http://schemas.openxmlformats.org/officeDocument/2006/relationships/tags" Target="../tags/tag93.xml"/><Relationship Id="rId11" Type="http://schemas.openxmlformats.org/officeDocument/2006/relationships/tags" Target="../tags/tag92.xml"/><Relationship Id="rId10" Type="http://schemas.openxmlformats.org/officeDocument/2006/relationships/tags" Target="../tags/tag91.xml"/><Relationship Id="rId1" Type="http://schemas.openxmlformats.org/officeDocument/2006/relationships/tags" Target="../tags/tag82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158.xml"/><Relationship Id="rId8" Type="http://schemas.openxmlformats.org/officeDocument/2006/relationships/tags" Target="../tags/tag157.xml"/><Relationship Id="rId7" Type="http://schemas.openxmlformats.org/officeDocument/2006/relationships/tags" Target="../tags/tag156.xml"/><Relationship Id="rId6" Type="http://schemas.openxmlformats.org/officeDocument/2006/relationships/tags" Target="../tags/tag155.xml"/><Relationship Id="rId5" Type="http://schemas.openxmlformats.org/officeDocument/2006/relationships/tags" Target="../tags/tag154.xml"/><Relationship Id="rId4" Type="http://schemas.openxmlformats.org/officeDocument/2006/relationships/tags" Target="../tags/tag153.xml"/><Relationship Id="rId32" Type="http://schemas.openxmlformats.org/officeDocument/2006/relationships/slideLayout" Target="../slideLayouts/slideLayout1.xml"/><Relationship Id="rId31" Type="http://schemas.openxmlformats.org/officeDocument/2006/relationships/tags" Target="../tags/tag180.xml"/><Relationship Id="rId30" Type="http://schemas.openxmlformats.org/officeDocument/2006/relationships/tags" Target="../tags/tag179.xml"/><Relationship Id="rId3" Type="http://schemas.openxmlformats.org/officeDocument/2006/relationships/tags" Target="../tags/tag152.xml"/><Relationship Id="rId29" Type="http://schemas.openxmlformats.org/officeDocument/2006/relationships/tags" Target="../tags/tag178.xml"/><Relationship Id="rId28" Type="http://schemas.openxmlformats.org/officeDocument/2006/relationships/tags" Target="../tags/tag177.xml"/><Relationship Id="rId27" Type="http://schemas.openxmlformats.org/officeDocument/2006/relationships/tags" Target="../tags/tag176.xml"/><Relationship Id="rId26" Type="http://schemas.openxmlformats.org/officeDocument/2006/relationships/tags" Target="../tags/tag175.xml"/><Relationship Id="rId25" Type="http://schemas.openxmlformats.org/officeDocument/2006/relationships/tags" Target="../tags/tag174.xml"/><Relationship Id="rId24" Type="http://schemas.openxmlformats.org/officeDocument/2006/relationships/tags" Target="../tags/tag173.xml"/><Relationship Id="rId23" Type="http://schemas.openxmlformats.org/officeDocument/2006/relationships/tags" Target="../tags/tag172.xml"/><Relationship Id="rId22" Type="http://schemas.openxmlformats.org/officeDocument/2006/relationships/tags" Target="../tags/tag171.xml"/><Relationship Id="rId21" Type="http://schemas.openxmlformats.org/officeDocument/2006/relationships/tags" Target="../tags/tag170.xml"/><Relationship Id="rId20" Type="http://schemas.openxmlformats.org/officeDocument/2006/relationships/tags" Target="../tags/tag169.xml"/><Relationship Id="rId2" Type="http://schemas.openxmlformats.org/officeDocument/2006/relationships/tags" Target="../tags/tag151.xml"/><Relationship Id="rId19" Type="http://schemas.openxmlformats.org/officeDocument/2006/relationships/tags" Target="../tags/tag168.xml"/><Relationship Id="rId18" Type="http://schemas.openxmlformats.org/officeDocument/2006/relationships/tags" Target="../tags/tag167.xml"/><Relationship Id="rId17" Type="http://schemas.openxmlformats.org/officeDocument/2006/relationships/tags" Target="../tags/tag166.xml"/><Relationship Id="rId16" Type="http://schemas.openxmlformats.org/officeDocument/2006/relationships/tags" Target="../tags/tag165.xml"/><Relationship Id="rId15" Type="http://schemas.openxmlformats.org/officeDocument/2006/relationships/tags" Target="../tags/tag164.xml"/><Relationship Id="rId14" Type="http://schemas.openxmlformats.org/officeDocument/2006/relationships/tags" Target="../tags/tag163.xml"/><Relationship Id="rId13" Type="http://schemas.openxmlformats.org/officeDocument/2006/relationships/tags" Target="../tags/tag162.xml"/><Relationship Id="rId12" Type="http://schemas.openxmlformats.org/officeDocument/2006/relationships/tags" Target="../tags/tag161.xml"/><Relationship Id="rId11" Type="http://schemas.openxmlformats.org/officeDocument/2006/relationships/tags" Target="../tags/tag160.xml"/><Relationship Id="rId10" Type="http://schemas.openxmlformats.org/officeDocument/2006/relationships/tags" Target="../tags/tag159.xml"/><Relationship Id="rId1" Type="http://schemas.openxmlformats.org/officeDocument/2006/relationships/tags" Target="../tags/tag150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189.xml"/><Relationship Id="rId8" Type="http://schemas.openxmlformats.org/officeDocument/2006/relationships/tags" Target="../tags/tag188.xml"/><Relationship Id="rId7" Type="http://schemas.openxmlformats.org/officeDocument/2006/relationships/tags" Target="../tags/tag187.xml"/><Relationship Id="rId6" Type="http://schemas.openxmlformats.org/officeDocument/2006/relationships/tags" Target="../tags/tag186.xml"/><Relationship Id="rId5" Type="http://schemas.openxmlformats.org/officeDocument/2006/relationships/tags" Target="../tags/tag185.xml"/><Relationship Id="rId4" Type="http://schemas.openxmlformats.org/officeDocument/2006/relationships/tags" Target="../tags/tag184.xml"/><Relationship Id="rId3" Type="http://schemas.openxmlformats.org/officeDocument/2006/relationships/tags" Target="../tags/tag183.xml"/><Relationship Id="rId28" Type="http://schemas.openxmlformats.org/officeDocument/2006/relationships/slideLayout" Target="../slideLayouts/slideLayout1.xml"/><Relationship Id="rId27" Type="http://schemas.openxmlformats.org/officeDocument/2006/relationships/tags" Target="../tags/tag207.xml"/><Relationship Id="rId26" Type="http://schemas.openxmlformats.org/officeDocument/2006/relationships/tags" Target="../tags/tag206.xml"/><Relationship Id="rId25" Type="http://schemas.openxmlformats.org/officeDocument/2006/relationships/tags" Target="../tags/tag205.xml"/><Relationship Id="rId24" Type="http://schemas.openxmlformats.org/officeDocument/2006/relationships/tags" Target="../tags/tag204.xml"/><Relationship Id="rId23" Type="http://schemas.openxmlformats.org/officeDocument/2006/relationships/tags" Target="../tags/tag203.xml"/><Relationship Id="rId22" Type="http://schemas.openxmlformats.org/officeDocument/2006/relationships/tags" Target="../tags/tag202.xml"/><Relationship Id="rId21" Type="http://schemas.openxmlformats.org/officeDocument/2006/relationships/tags" Target="../tags/tag201.xml"/><Relationship Id="rId20" Type="http://schemas.openxmlformats.org/officeDocument/2006/relationships/tags" Target="../tags/tag200.xml"/><Relationship Id="rId2" Type="http://schemas.openxmlformats.org/officeDocument/2006/relationships/tags" Target="../tags/tag182.xml"/><Relationship Id="rId19" Type="http://schemas.openxmlformats.org/officeDocument/2006/relationships/tags" Target="../tags/tag199.xml"/><Relationship Id="rId18" Type="http://schemas.openxmlformats.org/officeDocument/2006/relationships/tags" Target="../tags/tag198.xml"/><Relationship Id="rId17" Type="http://schemas.openxmlformats.org/officeDocument/2006/relationships/tags" Target="../tags/tag197.xml"/><Relationship Id="rId16" Type="http://schemas.openxmlformats.org/officeDocument/2006/relationships/tags" Target="../tags/tag196.xml"/><Relationship Id="rId15" Type="http://schemas.openxmlformats.org/officeDocument/2006/relationships/tags" Target="../tags/tag195.xml"/><Relationship Id="rId14" Type="http://schemas.openxmlformats.org/officeDocument/2006/relationships/tags" Target="../tags/tag194.xml"/><Relationship Id="rId13" Type="http://schemas.openxmlformats.org/officeDocument/2006/relationships/tags" Target="../tags/tag193.xml"/><Relationship Id="rId12" Type="http://schemas.openxmlformats.org/officeDocument/2006/relationships/tags" Target="../tags/tag192.xml"/><Relationship Id="rId11" Type="http://schemas.openxmlformats.org/officeDocument/2006/relationships/tags" Target="../tags/tag191.xml"/><Relationship Id="rId10" Type="http://schemas.openxmlformats.org/officeDocument/2006/relationships/tags" Target="../tags/tag190.xml"/><Relationship Id="rId1" Type="http://schemas.openxmlformats.org/officeDocument/2006/relationships/tags" Target="../tags/tag181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216.xml"/><Relationship Id="rId8" Type="http://schemas.openxmlformats.org/officeDocument/2006/relationships/tags" Target="../tags/tag215.xml"/><Relationship Id="rId7" Type="http://schemas.openxmlformats.org/officeDocument/2006/relationships/tags" Target="../tags/tag214.xml"/><Relationship Id="rId6" Type="http://schemas.openxmlformats.org/officeDocument/2006/relationships/tags" Target="../tags/tag213.xml"/><Relationship Id="rId5" Type="http://schemas.openxmlformats.org/officeDocument/2006/relationships/tags" Target="../tags/tag212.xml"/><Relationship Id="rId4" Type="http://schemas.openxmlformats.org/officeDocument/2006/relationships/tags" Target="../tags/tag211.xml"/><Relationship Id="rId3" Type="http://schemas.openxmlformats.org/officeDocument/2006/relationships/tags" Target="../tags/tag210.xml"/><Relationship Id="rId2" Type="http://schemas.openxmlformats.org/officeDocument/2006/relationships/tags" Target="../tags/tag209.xml"/><Relationship Id="rId16" Type="http://schemas.openxmlformats.org/officeDocument/2006/relationships/slideLayout" Target="../slideLayouts/slideLayout1.xml"/><Relationship Id="rId15" Type="http://schemas.openxmlformats.org/officeDocument/2006/relationships/tags" Target="../tags/tag221.xml"/><Relationship Id="rId14" Type="http://schemas.openxmlformats.org/officeDocument/2006/relationships/image" Target="../media/image10.png"/><Relationship Id="rId13" Type="http://schemas.openxmlformats.org/officeDocument/2006/relationships/tags" Target="../tags/tag220.xml"/><Relationship Id="rId12" Type="http://schemas.openxmlformats.org/officeDocument/2006/relationships/tags" Target="../tags/tag219.xml"/><Relationship Id="rId11" Type="http://schemas.openxmlformats.org/officeDocument/2006/relationships/tags" Target="../tags/tag218.xml"/><Relationship Id="rId10" Type="http://schemas.openxmlformats.org/officeDocument/2006/relationships/tags" Target="../tags/tag217.xml"/><Relationship Id="rId1" Type="http://schemas.openxmlformats.org/officeDocument/2006/relationships/tags" Target="../tags/tag20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343756" y="2593297"/>
            <a:ext cx="7164752" cy="12871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None/>
            </a:pPr>
            <a:r>
              <a:rPr lang="zh-CN" altLang="en-US" sz="4400" b="1" smtClean="0">
                <a:latin typeface="华文行楷" panose="02010800040101010101" pitchFamily="2" charset="-122"/>
                <a:ea typeface="华文行楷" panose="02010800040101010101" pitchFamily="2" charset="-122"/>
                <a:sym typeface="Century Gothic" panose="020B0502020202020204" pitchFamily="34" charset="0"/>
              </a:rPr>
              <a:t>第</a:t>
            </a:r>
            <a:r>
              <a:rPr lang="zh-CN" altLang="en-US" sz="4400" b="1">
                <a:latin typeface="华文行楷" panose="02010800040101010101" pitchFamily="2" charset="-122"/>
                <a:ea typeface="华文行楷" panose="02010800040101010101" pitchFamily="2" charset="-122"/>
                <a:sym typeface="Century Gothic" panose="020B0502020202020204" pitchFamily="34" charset="0"/>
              </a:rPr>
              <a:t>四</a:t>
            </a:r>
            <a:r>
              <a:rPr lang="zh-CN" altLang="en-US" sz="4400" b="1" smtClean="0">
                <a:latin typeface="华文行楷" panose="02010800040101010101" pitchFamily="2" charset="-122"/>
                <a:ea typeface="华文行楷" panose="02010800040101010101" pitchFamily="2" charset="-122"/>
                <a:sym typeface="Century Gothic" panose="020B0502020202020204" pitchFamily="34" charset="0"/>
              </a:rPr>
              <a:t>节  羧酸    羧酸的衍生物</a:t>
            </a:r>
            <a:endParaRPr lang="zh-CN" altLang="en-US" sz="4400" b="1">
              <a:latin typeface="华文行楷" panose="02010800040101010101" pitchFamily="2" charset="-122"/>
              <a:ea typeface="华文行楷" panose="02010800040101010101" pitchFamily="2" charset="-122"/>
              <a:sym typeface="Century Gothic" panose="020B0502020202020204" pitchFamily="34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5840972" y="3981790"/>
            <a:ext cx="35481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000" smtClean="0">
                <a:latin typeface="华文行楷" panose="02010800040101010101" pitchFamily="2" charset="-122"/>
                <a:ea typeface="华文行楷" panose="02010800040101010101" pitchFamily="2" charset="-122"/>
              </a:rPr>
              <a:t>第一课时</a:t>
            </a:r>
            <a:endParaRPr lang="en-US" altLang="zh-CN" sz="4000" smtClean="0">
              <a:latin typeface="华文行楷" panose="02010800040101010101" pitchFamily="2" charset="-122"/>
              <a:ea typeface="华文行楷" panose="02010800040101010101" pitchFamily="2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4000" smtClean="0">
                <a:latin typeface="华文行楷" panose="02010800040101010101" pitchFamily="2" charset="-122"/>
                <a:ea typeface="华文行楷" panose="02010800040101010101" pitchFamily="2" charset="-122"/>
              </a:rPr>
              <a:t>羧酸</a:t>
            </a:r>
            <a:endParaRPr lang="zh-CN" altLang="en-US" sz="4000"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34745" y="2072005"/>
            <a:ext cx="2804795" cy="4042410"/>
          </a:xfrm>
          <a:prstGeom prst="rect">
            <a:avLst/>
          </a:prstGeom>
        </p:spPr>
      </p:pic>
      <p:sp>
        <p:nvSpPr>
          <p:cNvPr id="6" name="副标题 4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0" y="786130"/>
            <a:ext cx="5726545" cy="1285875"/>
          </a:xfr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None/>
            </a:pPr>
            <a:r>
              <a:rPr lang="zh-CN" altLang="en-US" sz="4800" b="1" smtClean="0">
                <a:latin typeface="华文行楷" panose="02010800040101010101" pitchFamily="2" charset="-122"/>
                <a:ea typeface="华文行楷" panose="02010800040101010101" pitchFamily="2" charset="-122"/>
                <a:sym typeface="Century Gothic" panose="020B0502020202020204" pitchFamily="34" charset="0"/>
              </a:rPr>
              <a:t>第三章  烃的衍生物</a:t>
            </a:r>
            <a:endParaRPr lang="zh-CN" sz="4800" b="1">
              <a:latin typeface="华文行楷" panose="02010800040101010101" pitchFamily="2" charset="-122"/>
              <a:ea typeface="华文行楷" panose="02010800040101010101" pitchFamily="2" charset="-122"/>
              <a:sym typeface="Century Gothic" panose="020B0502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206740" y="215011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480396" y="1729010"/>
            <a:ext cx="1171160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zh-CN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①乙酸属于</a:t>
            </a:r>
            <a:r>
              <a:rPr lang="zh-CN" altLang="zh-CN" sz="2800" b="1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一元</a:t>
            </a:r>
            <a:r>
              <a:rPr lang="zh-CN" altLang="zh-CN" sz="2800" b="1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弱酸</a:t>
            </a:r>
            <a:r>
              <a:rPr lang="zh-CN" altLang="en-US" sz="2800" b="1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，</a:t>
            </a:r>
            <a:r>
              <a:rPr lang="zh-CN" altLang="zh-CN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具有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酸的</a:t>
            </a:r>
            <a:r>
              <a:rPr lang="zh-CN" altLang="zh-CN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通性</a:t>
            </a:r>
            <a:r>
              <a:rPr lang="zh-CN" altLang="en-US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，</a:t>
            </a:r>
            <a:r>
              <a:rPr lang="zh-CN" altLang="zh-CN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酸性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比碳酸</a:t>
            </a:r>
            <a:r>
              <a:rPr lang="zh-CN" altLang="zh-CN" sz="2800" b="1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强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。</a:t>
            </a:r>
            <a:endParaRPr lang="zh-CN" altLang="zh-CN" sz="2800" b="1">
              <a:solidFill>
                <a:srgbClr val="00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defTabSz="914400" fontAlgn="auto">
              <a:lnSpc>
                <a:spcPct val="15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"/>
              </a:tabLst>
            </a:pPr>
            <a:r>
              <a:rPr lang="zh-CN" altLang="zh-CN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与</a:t>
            </a:r>
            <a:r>
              <a:rPr lang="en-US" altLang="zh-CN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Na</a:t>
            </a:r>
            <a:r>
              <a:rPr lang="zh-CN" altLang="en-US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：</a:t>
            </a:r>
            <a:r>
              <a:rPr lang="en-US" altLang="zh-CN" sz="2800" b="1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2CH</a:t>
            </a:r>
            <a:r>
              <a:rPr lang="en-US" altLang="zh-CN" sz="2800" b="1" baseline="-25000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 sz="2800" b="1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COOH+2Na</a:t>
            </a:r>
            <a:r>
              <a:rPr lang="zh-CN" altLang="zh-CN" sz="2800" b="1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→</a:t>
            </a:r>
            <a:r>
              <a:rPr lang="en-US" altLang="zh-CN" sz="2800" b="1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2CH</a:t>
            </a:r>
            <a:r>
              <a:rPr lang="en-US" altLang="zh-CN" sz="2800" b="1" baseline="-2500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 sz="2800" b="1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COONa+H</a:t>
            </a:r>
            <a:r>
              <a:rPr lang="en-US" altLang="zh-CN" sz="2800" b="1" baseline="-2500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800" b="1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↑</a:t>
            </a:r>
            <a:r>
              <a:rPr lang="zh-CN" altLang="en-US" sz="2800" b="1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；</a:t>
            </a:r>
            <a:endParaRPr lang="en-US" altLang="zh-CN" sz="2800" b="1" smtClean="0">
              <a:solidFill>
                <a:srgbClr val="FF0000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defTabSz="914400" fontAlgn="auto">
              <a:lnSpc>
                <a:spcPct val="15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"/>
              </a:tabLst>
            </a:pPr>
            <a:r>
              <a:rPr lang="zh-CN" altLang="zh-CN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与</a:t>
            </a:r>
            <a:r>
              <a:rPr lang="en-US" altLang="zh-CN" sz="2800" b="1" err="1" smtClean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NaOH</a:t>
            </a:r>
            <a:r>
              <a:rPr lang="zh-CN" altLang="en-US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：</a:t>
            </a:r>
            <a:r>
              <a:rPr lang="en-US" altLang="zh-CN" sz="2800" b="1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CH</a:t>
            </a:r>
            <a:r>
              <a:rPr lang="en-US" altLang="zh-CN" sz="2800" b="1" baseline="-25000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 sz="2800" b="1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COOH+NaOH</a:t>
            </a:r>
            <a:r>
              <a:rPr lang="zh-CN" altLang="zh-CN" sz="2800" b="1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→</a:t>
            </a:r>
            <a:r>
              <a:rPr lang="en-US" altLang="zh-CN" sz="2800" b="1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CH</a:t>
            </a:r>
            <a:r>
              <a:rPr lang="en-US" altLang="zh-CN" sz="2800" b="1" baseline="-25000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 sz="2800" b="1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COONa+H</a:t>
            </a:r>
            <a:r>
              <a:rPr lang="en-US" altLang="zh-CN" sz="2800" b="1" baseline="-25000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800" b="1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O</a:t>
            </a:r>
            <a:r>
              <a:rPr lang="zh-CN" altLang="en-US" sz="2800" b="1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；</a:t>
            </a:r>
            <a:endParaRPr lang="en-US" altLang="zh-CN" sz="2800" b="1" smtClean="0">
              <a:solidFill>
                <a:srgbClr val="FF0000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defTabSz="914400" fontAlgn="auto">
              <a:lnSpc>
                <a:spcPct val="15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"/>
              </a:tabLst>
            </a:pPr>
            <a:r>
              <a:rPr lang="zh-CN" altLang="zh-CN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与</a:t>
            </a:r>
            <a:r>
              <a:rPr lang="en-US" altLang="zh-CN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Na</a:t>
            </a:r>
            <a:r>
              <a:rPr lang="en-US" altLang="zh-CN" sz="2800" b="1" baseline="-25000" smtClean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CO</a:t>
            </a:r>
            <a:r>
              <a:rPr lang="en-US" altLang="zh-CN" sz="2800" b="1" baseline="-25000" smtClean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：</a:t>
            </a:r>
            <a:r>
              <a:rPr lang="en-US" altLang="zh-CN" sz="2800" b="1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2CH</a:t>
            </a:r>
            <a:r>
              <a:rPr lang="en-US" altLang="zh-CN" sz="2800" b="1" baseline="-25000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 sz="2800" b="1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COOH+Na</a:t>
            </a:r>
            <a:r>
              <a:rPr lang="en-US" altLang="zh-CN" sz="2800" b="1" baseline="-25000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800" b="1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CO</a:t>
            </a:r>
            <a:r>
              <a:rPr lang="en-US" altLang="zh-CN" sz="2800" b="1" baseline="-25000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zh-CN" sz="2800" b="1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→</a:t>
            </a:r>
            <a:r>
              <a:rPr lang="en-US" altLang="zh-CN" sz="2800" b="1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2CH</a:t>
            </a:r>
            <a:r>
              <a:rPr lang="en-US" altLang="zh-CN" sz="2800" b="1" baseline="-2500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 sz="2800" b="1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COONa+CO</a:t>
            </a:r>
            <a:r>
              <a:rPr lang="en-US" altLang="zh-CN" sz="2800" b="1" baseline="-2500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800" b="1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↑+</a:t>
            </a:r>
            <a:r>
              <a:rPr lang="en-US" altLang="zh-CN" sz="2800" b="1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H</a:t>
            </a:r>
            <a:r>
              <a:rPr lang="en-US" altLang="zh-CN" sz="2800" b="1" baseline="-25000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800" b="1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O</a:t>
            </a:r>
            <a:r>
              <a:rPr lang="zh-CN" altLang="en-US" sz="2800" b="1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。</a:t>
            </a:r>
            <a:endParaRPr lang="en-US" altLang="zh-CN" sz="2800" b="1" smtClean="0">
              <a:solidFill>
                <a:srgbClr val="FF0000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fontAlgn="auto">
              <a:lnSpc>
                <a:spcPct val="150000"/>
              </a:lnSpc>
              <a:tabLst>
                <a:tab pos="1029335" algn="l"/>
                <a:tab pos="1850390" algn="l"/>
                <a:tab pos="2538095" algn="l"/>
                <a:tab pos="3221990" algn=""/>
              </a:tabLst>
            </a:pPr>
            <a:r>
              <a:rPr lang="zh-CN" altLang="zh-CN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②</a:t>
            </a:r>
            <a:r>
              <a:rPr lang="zh-CN" altLang="zh-CN" sz="2800" b="1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酯化</a:t>
            </a:r>
            <a:r>
              <a:rPr lang="zh-CN" altLang="zh-CN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反应</a:t>
            </a:r>
            <a:r>
              <a:rPr lang="zh-CN" altLang="en-US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：</a:t>
            </a:r>
            <a:endParaRPr lang="zh-CN" altLang="zh-CN" sz="2800" b="1">
              <a:solidFill>
                <a:srgbClr val="000000"/>
              </a:solidFill>
              <a:effectLst/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47333" y="619288"/>
            <a:ext cx="4761230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6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二、羧酸的化学性质：</a:t>
            </a:r>
            <a:endParaRPr lang="zh-CN" altLang="en-US" sz="3600" b="1">
              <a:solidFill>
                <a:srgbClr val="0000FF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6" name="Group 3"/>
          <p:cNvGrpSpPr/>
          <p:nvPr>
            <p:custDataLst>
              <p:tags r:id="rId3"/>
            </p:custDataLst>
          </p:nvPr>
        </p:nvGrpSpPr>
        <p:grpSpPr>
          <a:xfrm>
            <a:off x="2818235" y="4397215"/>
            <a:ext cx="8851770" cy="532448"/>
            <a:chOff x="2155" y="120"/>
            <a:chExt cx="9873" cy="1118"/>
          </a:xfrm>
        </p:grpSpPr>
        <p:sp>
          <p:nvSpPr>
            <p:cNvPr id="7" name="Text Box 4"/>
            <p:cNvSpPr txBox="1"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2155" y="120"/>
              <a:ext cx="4263" cy="10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  <a:defRPr/>
              </a:pPr>
              <a:r>
                <a:rPr lang="zh-CN" altLang="en-US" sz="2800" b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CH</a:t>
              </a:r>
              <a:r>
                <a:rPr lang="zh-CN" altLang="en-US" sz="2800" b="0" baseline="-3000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3</a:t>
              </a:r>
              <a:r>
                <a:rPr lang="zh-CN" altLang="en-US" sz="2800" b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CO</a:t>
              </a:r>
              <a:r>
                <a:rPr lang="zh-CN" altLang="en-US" sz="2800" b="0" smtClean="0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OH</a:t>
              </a:r>
              <a:r>
                <a:rPr lang="zh-CN" altLang="en-US" sz="2800" b="0" smtClean="0">
                  <a:solidFill>
                    <a:srgbClr val="27079D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＋</a:t>
              </a:r>
              <a:r>
                <a:rPr lang="zh-CN" altLang="en-US" sz="2800" b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H</a:t>
              </a:r>
              <a:r>
                <a:rPr lang="zh-CN" altLang="en-US" sz="2800" b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OC</a:t>
              </a:r>
              <a:r>
                <a:rPr lang="zh-CN" altLang="en-US" sz="2800" b="0" baseline="-3000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2</a:t>
              </a:r>
              <a:r>
                <a:rPr lang="zh-CN" altLang="en-US" sz="2800" b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H</a:t>
              </a:r>
              <a:r>
                <a:rPr lang="zh-CN" altLang="en-US" sz="2800" b="0" baseline="-3000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5</a:t>
              </a:r>
              <a:r>
                <a:rPr lang="zh-CN" altLang="en-US" sz="2800" b="0" baseline="-30000" smtClean="0">
                  <a:solidFill>
                    <a:srgbClr val="FF33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  </a:t>
              </a:r>
              <a:endParaRPr lang="zh-CN" altLang="en-US" sz="2800" b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8" name="Text Box 5"/>
            <p:cNvSpPr txBox="1"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7325" y="139"/>
              <a:ext cx="4703" cy="10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  <a:defRPr/>
              </a:pPr>
              <a:r>
                <a:rPr lang="zh-CN" altLang="en-US" sz="2800" b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CH</a:t>
              </a:r>
              <a:r>
                <a:rPr lang="zh-CN" altLang="en-US" sz="2800" b="0" baseline="-3000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3</a:t>
              </a:r>
              <a:r>
                <a:rPr lang="zh-CN" altLang="en-US" sz="2800" b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CO</a:t>
              </a:r>
              <a:r>
                <a:rPr lang="zh-CN" altLang="en-US" sz="2800" b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OC</a:t>
              </a:r>
              <a:r>
                <a:rPr lang="zh-CN" altLang="en-US" sz="2800" b="0" baseline="-3000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2</a:t>
              </a:r>
              <a:r>
                <a:rPr lang="zh-CN" altLang="en-US" sz="2800" b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H</a:t>
              </a:r>
              <a:r>
                <a:rPr lang="zh-CN" altLang="en-US" sz="2800" b="0" baseline="-3000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5</a:t>
              </a:r>
              <a:r>
                <a:rPr lang="zh-CN" altLang="en-US" sz="2800" b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＋</a:t>
              </a:r>
              <a:r>
                <a:rPr lang="zh-CN" altLang="en-US" sz="2800" b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H</a:t>
              </a:r>
              <a:r>
                <a:rPr lang="zh-CN" altLang="en-US" sz="2800" b="0" baseline="-3000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2</a:t>
              </a:r>
              <a:r>
                <a:rPr lang="zh-CN" altLang="en-US" sz="2800" b="0" smtClean="0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O</a:t>
              </a:r>
              <a:r>
                <a:rPr lang="zh-CN" altLang="en-US" sz="2800" b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 </a:t>
              </a:r>
              <a:endParaRPr lang="zh-CN" altLang="en-US" sz="2800" b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pic>
          <p:nvPicPr>
            <p:cNvPr id="9" name="Picture 6"/>
            <p:cNvPicPr>
              <a:picLocks noChangeAspect="1" noChangeArrowheads="1"/>
            </p:cNvPicPr>
            <p:nvPr>
              <p:custDataLst>
                <p:tags r:id="rId6"/>
              </p:custDataLst>
            </p:nvPr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202" y="139"/>
              <a:ext cx="898" cy="10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10" name="Text Box 3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05383" y="1276407"/>
            <a:ext cx="112646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知识回顾：</a:t>
            </a:r>
            <a:r>
              <a:rPr lang="zh-CN" altLang="en-US" sz="32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你知道乙酸有哪些化学性质？写出化学方程式。</a:t>
            </a:r>
            <a:endParaRPr lang="zh-CN" altLang="en-US" sz="32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7" name="图片 26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rcRect r="12253"/>
          <a:stretch>
            <a:fillRect/>
          </a:stretch>
        </p:blipFill>
        <p:spPr>
          <a:xfrm>
            <a:off x="5025698" y="5072694"/>
            <a:ext cx="2938780" cy="1547594"/>
          </a:xfrm>
          <a:prstGeom prst="rect">
            <a:avLst/>
          </a:prstGeom>
        </p:spPr>
      </p:pic>
      <p:grpSp>
        <p:nvGrpSpPr>
          <p:cNvPr id="28" name="组合 27"/>
          <p:cNvGrpSpPr/>
          <p:nvPr>
            <p:custDataLst>
              <p:tags r:id="rId11"/>
            </p:custDataLst>
          </p:nvPr>
        </p:nvGrpSpPr>
        <p:grpSpPr>
          <a:xfrm>
            <a:off x="6946504" y="5292215"/>
            <a:ext cx="1466850" cy="460375"/>
            <a:chOff x="11027" y="330"/>
            <a:chExt cx="2310" cy="725"/>
          </a:xfrm>
        </p:grpSpPr>
        <p:sp>
          <p:nvSpPr>
            <p:cNvPr id="29" name="文本框 28"/>
            <p:cNvSpPr txBox="1"/>
            <p:nvPr>
              <p:custDataLst>
                <p:tags r:id="rId12"/>
              </p:custDataLst>
            </p:nvPr>
          </p:nvSpPr>
          <p:spPr>
            <a:xfrm>
              <a:off x="11027" y="330"/>
              <a:ext cx="1336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400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δ</a:t>
              </a:r>
              <a:r>
                <a:rPr lang="en-US" altLang="zh-CN" sz="3200" b="1" baseline="30000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-</a:t>
              </a:r>
              <a:endParaRPr lang="en-US" altLang="zh-CN" sz="3200" b="1" baseline="300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0" name="文本框 29"/>
            <p:cNvSpPr txBox="1"/>
            <p:nvPr>
              <p:custDataLst>
                <p:tags r:id="rId13"/>
              </p:custDataLst>
            </p:nvPr>
          </p:nvSpPr>
          <p:spPr>
            <a:xfrm>
              <a:off x="12001" y="330"/>
              <a:ext cx="1336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400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δ</a:t>
              </a:r>
              <a:r>
                <a:rPr lang="en-US" altLang="zh-CN" sz="3200" b="1" baseline="30000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+</a:t>
              </a:r>
              <a:endParaRPr lang="en-US" altLang="zh-CN" sz="3200" b="1" baseline="300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1" name="组合 30"/>
          <p:cNvGrpSpPr/>
          <p:nvPr>
            <p:custDataLst>
              <p:tags r:id="rId14"/>
            </p:custDataLst>
          </p:nvPr>
        </p:nvGrpSpPr>
        <p:grpSpPr>
          <a:xfrm>
            <a:off x="7192843" y="5217285"/>
            <a:ext cx="438150" cy="1236345"/>
            <a:chOff x="6735" y="3811"/>
            <a:chExt cx="690" cy="1947"/>
          </a:xfrm>
        </p:grpSpPr>
        <p:cxnSp>
          <p:nvCxnSpPr>
            <p:cNvPr id="32" name="直接连接符 31"/>
            <p:cNvCxnSpPr/>
            <p:nvPr>
              <p:custDataLst>
                <p:tags r:id="rId15"/>
              </p:custDataLst>
            </p:nvPr>
          </p:nvCxnSpPr>
          <p:spPr>
            <a:xfrm flipH="1">
              <a:off x="7080" y="3811"/>
              <a:ext cx="0" cy="1446"/>
            </a:xfrm>
            <a:prstGeom prst="line">
              <a:avLst/>
            </a:prstGeom>
            <a:ln w="28575" cmpd="sng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文本框 32"/>
            <p:cNvSpPr txBox="1"/>
            <p:nvPr>
              <p:custDataLst>
                <p:tags r:id="rId16"/>
              </p:custDataLst>
            </p:nvPr>
          </p:nvSpPr>
          <p:spPr>
            <a:xfrm>
              <a:off x="6735" y="5130"/>
              <a:ext cx="690" cy="628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zh-CN" altLang="en-US" sz="2000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①</a:t>
              </a:r>
              <a:endParaRPr lang="zh-CN" altLang="en-US" sz="20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4" name="组合 33"/>
          <p:cNvGrpSpPr/>
          <p:nvPr>
            <p:custDataLst>
              <p:tags r:id="rId17"/>
            </p:custDataLst>
          </p:nvPr>
        </p:nvGrpSpPr>
        <p:grpSpPr>
          <a:xfrm>
            <a:off x="6640285" y="5193324"/>
            <a:ext cx="438150" cy="1463675"/>
            <a:chOff x="5895" y="3811"/>
            <a:chExt cx="690" cy="2305"/>
          </a:xfrm>
        </p:grpSpPr>
        <p:cxnSp>
          <p:nvCxnSpPr>
            <p:cNvPr id="35" name="直接连接符 34"/>
            <p:cNvCxnSpPr/>
            <p:nvPr>
              <p:custDataLst>
                <p:tags r:id="rId18"/>
              </p:custDataLst>
            </p:nvPr>
          </p:nvCxnSpPr>
          <p:spPr>
            <a:xfrm flipH="1">
              <a:off x="6240" y="3811"/>
              <a:ext cx="0" cy="1766"/>
            </a:xfrm>
            <a:prstGeom prst="line">
              <a:avLst/>
            </a:prstGeom>
            <a:ln w="28575" cmpd="sng"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文本框 35"/>
            <p:cNvSpPr txBox="1"/>
            <p:nvPr>
              <p:custDataLst>
                <p:tags r:id="rId19"/>
              </p:custDataLst>
            </p:nvPr>
          </p:nvSpPr>
          <p:spPr>
            <a:xfrm>
              <a:off x="5895" y="5488"/>
              <a:ext cx="690" cy="628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zh-CN" altLang="en-US" sz="2000" b="1">
                  <a:solidFill>
                    <a:srgbClr val="00B05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②</a:t>
              </a:r>
              <a:endParaRPr lang="zh-CN" altLang="en-US" sz="2000" b="1">
                <a:solidFill>
                  <a:srgbClr val="00B05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37" name="文本框 36"/>
          <p:cNvSpPr txBox="1"/>
          <p:nvPr>
            <p:custDataLst>
              <p:tags r:id="rId20"/>
            </p:custDataLst>
          </p:nvPr>
        </p:nvSpPr>
        <p:spPr>
          <a:xfrm>
            <a:off x="8221739" y="5173325"/>
            <a:ext cx="315280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电离出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H</a:t>
            </a:r>
            <a:r>
              <a:rPr lang="en-US" altLang="zh-CN" sz="2400" b="1" baseline="300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+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，表现酸性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8" name="Text Box 3"/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575798" y="5050628"/>
            <a:ext cx="405891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乙酸的化学性质主要取决于官能团羧基：</a:t>
            </a:r>
            <a:endParaRPr lang="zh-CN" altLang="en-US" sz="32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9" name="文本框 38"/>
          <p:cNvSpPr txBox="1"/>
          <p:nvPr>
            <p:custDataLst>
              <p:tags r:id="rId22"/>
            </p:custDataLst>
          </p:nvPr>
        </p:nvSpPr>
        <p:spPr>
          <a:xfrm>
            <a:off x="8204122" y="5754029"/>
            <a:ext cx="34905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00B05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羟基被取代，生成</a:t>
            </a:r>
            <a:r>
              <a:rPr lang="zh-CN" altLang="en-US" sz="2800" b="1" smtClean="0">
                <a:solidFill>
                  <a:srgbClr val="00B05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酯</a:t>
            </a:r>
            <a:endParaRPr lang="zh-CN" altLang="en-US" sz="2800" b="1">
              <a:solidFill>
                <a:srgbClr val="00B05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7" grpId="0"/>
      <p:bldP spid="38" grpId="0"/>
      <p:bldP spid="3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9"/>
          <p:cNvSpPr txBox="1"/>
          <p:nvPr>
            <p:custDataLst>
              <p:tags r:id="rId1"/>
            </p:custDataLst>
          </p:nvPr>
        </p:nvSpPr>
        <p:spPr>
          <a:xfrm>
            <a:off x="319126" y="735082"/>
            <a:ext cx="11675947" cy="1179810"/>
          </a:xfrm>
          <a:prstGeom prst="rect">
            <a:avLst/>
          </a:prstGeom>
          <a:noFill/>
          <a:ln w="3175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just">
              <a:lnSpc>
                <a:spcPct val="125000"/>
              </a:lnSpc>
            </a:pPr>
            <a:r>
              <a:rPr kumimoji="0" lang="zh-CN" altLang="en-US" sz="2800" b="1" i="0" u="none" strike="noStrike" cap="none" spc="0" normalizeH="0" baseline="0" smtClean="0">
                <a:ln>
                  <a:noFill/>
                </a:ln>
                <a:solidFill>
                  <a:srgbClr val="292929"/>
                </a:solidFill>
                <a:effectLst/>
                <a:uFillTx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Hoefler Text"/>
              </a:rPr>
              <a:t>羧基是由羰基和羟基相连构成的，</a:t>
            </a:r>
            <a:r>
              <a:rPr lang="zh-CN" altLang="en-US" sz="2800" b="1" i="0" smtClean="0">
                <a:solidFill>
                  <a:srgbClr val="292929"/>
                </a:solidFill>
                <a:effectLst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基团</a:t>
            </a:r>
            <a:r>
              <a:rPr lang="zh-CN" altLang="en-US" sz="2800" b="1" i="0">
                <a:solidFill>
                  <a:srgbClr val="292929"/>
                </a:solidFill>
                <a:effectLst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间的相互影响使得</a:t>
            </a:r>
            <a:r>
              <a:rPr lang="zh-CN" altLang="en-US" sz="2800" b="1" i="0" smtClean="0">
                <a:solidFill>
                  <a:srgbClr val="292929"/>
                </a:solidFill>
                <a:effectLst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羧酸的</a:t>
            </a:r>
            <a:r>
              <a:rPr lang="zh-CN" altLang="en-US" sz="2800" b="1" i="0">
                <a:solidFill>
                  <a:srgbClr val="292929"/>
                </a:solidFill>
                <a:effectLst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化学性质发生了变化，并不是羟基和</a:t>
            </a:r>
            <a:r>
              <a:rPr lang="zh-CN" altLang="en-US" sz="2800" b="1" i="0" smtClean="0">
                <a:solidFill>
                  <a:srgbClr val="292929"/>
                </a:solidFill>
                <a:effectLst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羰基具有的化学性质</a:t>
            </a:r>
            <a:r>
              <a:rPr lang="zh-CN" altLang="en-US" sz="2800" b="1" i="0">
                <a:solidFill>
                  <a:srgbClr val="292929"/>
                </a:solidFill>
                <a:effectLst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的简单加和。</a:t>
            </a:r>
            <a:endParaRPr kumimoji="0" lang="zh-CN" altLang="en-US" sz="2800" b="1" i="0" u="none" strike="noStrike" cap="none" spc="0" normalizeH="0" baseline="0">
              <a:ln>
                <a:noFill/>
              </a:ln>
              <a:solidFill>
                <a:srgbClr val="292929"/>
              </a:solidFill>
              <a:effectLst/>
              <a:uFillTx/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Hoefler Text"/>
            </a:endParaRPr>
          </a:p>
        </p:txBody>
      </p:sp>
      <p:grpSp>
        <p:nvGrpSpPr>
          <p:cNvPr id="21" name="组合 46"/>
          <p:cNvGrpSpPr/>
          <p:nvPr>
            <p:custDataLst>
              <p:tags r:id="rId2"/>
            </p:custDataLst>
          </p:nvPr>
        </p:nvGrpSpPr>
        <p:grpSpPr>
          <a:xfrm>
            <a:off x="500778" y="2823680"/>
            <a:ext cx="2139913" cy="1199373"/>
            <a:chOff x="1421910" y="1885971"/>
            <a:chExt cx="2140351" cy="1199552"/>
          </a:xfrm>
        </p:grpSpPr>
        <p:sp>
          <p:nvSpPr>
            <p:cNvPr id="22" name="Text Box 8"/>
            <p:cNvSpPr txBox="1"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1421910" y="2559050"/>
              <a:ext cx="1244600" cy="52329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l" defTabSz="914400" eaLnBrk="0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1" lang="en-US" altLang="zh-CN" sz="2800" i="0" u="none" strike="noStrike" kern="1200" cap="none" spc="0" normalizeH="0" baseline="0" noProof="0" smtClean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R</a:t>
              </a:r>
              <a:endParaRPr kumimoji="1" lang="en-US" altLang="zh-CN" sz="2800" i="0" u="none" strike="noStrike" kern="1200" cap="none" spc="0" normalizeH="0" baseline="0" noProof="0" smtClean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3" name="Text Box 10"/>
            <p:cNvSpPr txBox="1"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3117818" y="2562225"/>
              <a:ext cx="444443" cy="52329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marL="0" marR="0" lvl="0" indent="0" algn="l" defTabSz="914400" eaLnBrk="0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1" lang="en-US" altLang="zh-CN" sz="280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H</a:t>
              </a:r>
              <a:endParaRPr kumimoji="1" lang="en-US" altLang="zh-CN" sz="280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4" name="Text Box 14"/>
            <p:cNvSpPr txBox="1"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1956002" y="1885971"/>
              <a:ext cx="444443" cy="52329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marL="0" marR="0" lvl="0" indent="0" algn="l" defTabSz="914400" eaLnBrk="0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1" lang="en-US" altLang="zh-CN" sz="280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O</a:t>
              </a:r>
              <a:endParaRPr kumimoji="1" lang="en-US" altLang="zh-CN" sz="280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5" name="Text Box 15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1956002" y="2559050"/>
              <a:ext cx="420394" cy="52329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marL="0" marR="0" lvl="0" indent="0" algn="l" defTabSz="914400" eaLnBrk="0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1" lang="en-US" altLang="zh-CN" sz="280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</a:t>
              </a:r>
              <a:endParaRPr kumimoji="1" lang="en-US" altLang="zh-CN" sz="280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6" name="Line 17"/>
            <p:cNvSpPr>
              <a:spLocks noChangeShapeType="1"/>
            </p:cNvSpPr>
            <p:nvPr>
              <p:custDataLst>
                <p:tags r:id="rId7"/>
              </p:custDataLst>
            </p:nvPr>
          </p:nvSpPr>
          <p:spPr bwMode="auto">
            <a:xfrm flipV="1">
              <a:off x="2861272" y="2789539"/>
              <a:ext cx="3048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none"/>
            <a:lstStyle/>
            <a:p>
              <a:pPr marL="0" marR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7" name="Text Box 18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2508234" y="2559050"/>
              <a:ext cx="444443" cy="52329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marL="0" marR="0" lvl="0" indent="0" algn="l" defTabSz="914400" eaLnBrk="0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1" lang="en-US" altLang="zh-CN" sz="280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O</a:t>
              </a:r>
              <a:endParaRPr kumimoji="1" lang="en-US" altLang="zh-CN" sz="280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8" name="Line 19"/>
            <p:cNvSpPr>
              <a:spLocks noChangeShapeType="1"/>
            </p:cNvSpPr>
            <p:nvPr>
              <p:custDataLst>
                <p:tags r:id="rId9"/>
              </p:custDataLst>
            </p:nvPr>
          </p:nvSpPr>
          <p:spPr bwMode="auto">
            <a:xfrm flipH="1">
              <a:off x="2203656" y="2286000"/>
              <a:ext cx="0" cy="3810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none"/>
            <a:lstStyle/>
            <a:p>
              <a:pPr marL="0" marR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9" name="Line 20"/>
            <p:cNvSpPr>
              <a:spLocks noChangeShapeType="1"/>
            </p:cNvSpPr>
            <p:nvPr>
              <p:custDataLst>
                <p:tags r:id="rId10"/>
              </p:custDataLst>
            </p:nvPr>
          </p:nvSpPr>
          <p:spPr bwMode="auto">
            <a:xfrm flipH="1">
              <a:off x="2108371" y="2286000"/>
              <a:ext cx="0" cy="381000"/>
            </a:xfrm>
            <a:prstGeom prst="line">
              <a:avLst/>
            </a:prstGeom>
            <a:noFill/>
            <a:ln w="38100">
              <a:solidFill>
                <a:srgbClr val="292929"/>
              </a:solidFill>
              <a:miter lim="800000"/>
            </a:ln>
          </p:spPr>
          <p:txBody>
            <a:bodyPr wrap="none"/>
            <a:lstStyle/>
            <a:p>
              <a:pPr marL="0" marR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0" name="Line 17"/>
            <p:cNvSpPr>
              <a:spLocks noChangeShapeType="1"/>
            </p:cNvSpPr>
            <p:nvPr>
              <p:custDataLst>
                <p:tags r:id="rId11"/>
              </p:custDataLst>
            </p:nvPr>
          </p:nvSpPr>
          <p:spPr bwMode="auto">
            <a:xfrm flipV="1">
              <a:off x="2282094" y="2800336"/>
              <a:ext cx="3048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none"/>
            <a:lstStyle/>
            <a:p>
              <a:pPr marL="0" marR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1" name="Line 17"/>
            <p:cNvSpPr>
              <a:spLocks noChangeShapeType="1"/>
            </p:cNvSpPr>
            <p:nvPr>
              <p:custDataLst>
                <p:tags r:id="rId12"/>
              </p:custDataLst>
            </p:nvPr>
          </p:nvSpPr>
          <p:spPr bwMode="auto">
            <a:xfrm flipV="1">
              <a:off x="1715344" y="2800335"/>
              <a:ext cx="3048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none"/>
            <a:lstStyle/>
            <a:p>
              <a:pPr marL="0" marR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2" name="组合 31"/>
          <p:cNvGrpSpPr/>
          <p:nvPr>
            <p:custDataLst>
              <p:tags r:id="rId13"/>
            </p:custDataLst>
          </p:nvPr>
        </p:nvGrpSpPr>
        <p:grpSpPr>
          <a:xfrm>
            <a:off x="991223" y="2953978"/>
            <a:ext cx="1515795" cy="1007300"/>
            <a:chOff x="1790383" y="3096022"/>
            <a:chExt cx="1515795" cy="1007300"/>
          </a:xfrm>
        </p:grpSpPr>
        <p:sp>
          <p:nvSpPr>
            <p:cNvPr id="33" name="上弧形箭头 32"/>
            <p:cNvSpPr/>
            <p:nvPr>
              <p:custDataLst>
                <p:tags r:id="rId14"/>
              </p:custDataLst>
            </p:nvPr>
          </p:nvSpPr>
          <p:spPr>
            <a:xfrm>
              <a:off x="2263785" y="3096022"/>
              <a:ext cx="779604" cy="533479"/>
            </a:xfrm>
            <a:prstGeom prst="curvedDownArrow">
              <a:avLst/>
            </a:prstGeom>
            <a:solidFill>
              <a:srgbClr val="FFC000"/>
            </a:solidFill>
            <a:ln w="12700" cap="flat">
              <a:solidFill>
                <a:srgbClr val="FFC000"/>
              </a:solidFill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altLang="en-US" sz="2800" b="0" i="0" u="none" strike="noStrike" cap="none" spc="0" normalizeH="0" baseline="0">
                <a:ln>
                  <a:noFill/>
                </a:ln>
                <a:solidFill>
                  <a:srgbClr val="292929"/>
                </a:solidFill>
                <a:effectLst/>
                <a:uFillTx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Helvetica Neue" panose="02000503000000020004"/>
              </a:endParaRPr>
            </a:p>
          </p:txBody>
        </p:sp>
        <p:sp>
          <p:nvSpPr>
            <p:cNvPr id="34" name="椭圆 33"/>
            <p:cNvSpPr/>
            <p:nvPr>
              <p:custDataLst>
                <p:tags r:id="rId15"/>
              </p:custDataLst>
            </p:nvPr>
          </p:nvSpPr>
          <p:spPr>
            <a:xfrm>
              <a:off x="1790383" y="3262580"/>
              <a:ext cx="433257" cy="750173"/>
            </a:xfrm>
            <a:prstGeom prst="ellipse">
              <a:avLst/>
            </a:prstGeom>
            <a:noFill/>
            <a:ln w="38100" cap="flat">
              <a:solidFill>
                <a:srgbClr val="FFC000"/>
              </a:solidFill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altLang="en-US" sz="2800" b="0" i="0" u="none" strike="noStrike" cap="none" spc="0" normalizeH="0" baseline="0">
                <a:ln>
                  <a:noFill/>
                </a:ln>
                <a:solidFill>
                  <a:srgbClr val="292929"/>
                </a:solidFill>
                <a:effectLst/>
                <a:uFillTx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Helvetica Neue" panose="02000503000000020004"/>
              </a:endParaRPr>
            </a:p>
          </p:txBody>
        </p:sp>
        <p:sp>
          <p:nvSpPr>
            <p:cNvPr id="35" name="椭圆 34"/>
            <p:cNvSpPr/>
            <p:nvPr>
              <p:custDataLst>
                <p:tags r:id="rId16"/>
              </p:custDataLst>
            </p:nvPr>
          </p:nvSpPr>
          <p:spPr>
            <a:xfrm rot="16200000">
              <a:off x="2658895" y="3456039"/>
              <a:ext cx="544393" cy="750173"/>
            </a:xfrm>
            <a:prstGeom prst="ellipse">
              <a:avLst/>
            </a:prstGeom>
            <a:noFill/>
            <a:ln w="38100" cap="flat">
              <a:solidFill>
                <a:srgbClr val="FFC000"/>
              </a:solidFill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altLang="en-US" sz="2800" b="0" i="0" u="none" strike="noStrike" cap="none" spc="0" normalizeH="0" baseline="0">
                <a:ln>
                  <a:noFill/>
                </a:ln>
                <a:solidFill>
                  <a:srgbClr val="292929"/>
                </a:solidFill>
                <a:effectLst/>
                <a:uFillTx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Helvetica Neue" panose="02000503000000020004"/>
              </a:endParaRPr>
            </a:p>
          </p:txBody>
        </p:sp>
      </p:grpSp>
      <p:sp>
        <p:nvSpPr>
          <p:cNvPr id="36" name="文本框 35"/>
          <p:cNvSpPr txBox="1"/>
          <p:nvPr>
            <p:custDataLst>
              <p:tags r:id="rId17"/>
            </p:custDataLst>
          </p:nvPr>
        </p:nvSpPr>
        <p:spPr>
          <a:xfrm>
            <a:off x="3091029" y="2294813"/>
            <a:ext cx="8807212" cy="748923"/>
          </a:xfrm>
          <a:prstGeom prst="rect">
            <a:avLst/>
          </a:prstGeom>
          <a:noFill/>
          <a:ln w="3175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 b="1" i="0" smtClean="0">
                <a:solidFill>
                  <a:srgbClr val="292929"/>
                </a:solidFill>
                <a:effectLst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使</a:t>
            </a:r>
            <a:r>
              <a:rPr lang="zh-CN" altLang="en-US" sz="2800" b="1" i="0" smtClean="0">
                <a:solidFill>
                  <a:srgbClr val="292929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氧氢键</a:t>
            </a:r>
            <a:r>
              <a:rPr lang="zh-CN" altLang="en-US" sz="2800" b="1" i="0" smtClean="0">
                <a:solidFill>
                  <a:srgbClr val="292929"/>
                </a:solidFill>
                <a:effectLst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的极性增强，更易断裂，</a:t>
            </a:r>
            <a:r>
              <a:rPr lang="zh-CN" altLang="en-US" sz="2800" b="1" i="0" smtClean="0">
                <a:solidFill>
                  <a:srgbClr val="292929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电离出</a:t>
            </a:r>
            <a:r>
              <a:rPr lang="en-US" altLang="zh-CN" sz="2800" b="1" i="0" smtClean="0">
                <a:solidFill>
                  <a:srgbClr val="292929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H</a:t>
            </a:r>
            <a:r>
              <a:rPr lang="en-US" altLang="zh-CN" sz="2800" b="1" i="0" baseline="30000" smtClean="0">
                <a:solidFill>
                  <a:srgbClr val="292929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+</a:t>
            </a:r>
            <a:r>
              <a:rPr lang="zh-CN" altLang="en-US" sz="2800" b="1" i="0" smtClean="0">
                <a:solidFill>
                  <a:srgbClr val="292929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，</a:t>
            </a:r>
            <a:r>
              <a:rPr lang="zh-CN" altLang="en-US" sz="2800" b="1" i="0" smtClean="0">
                <a:solidFill>
                  <a:srgbClr val="292929"/>
                </a:solidFill>
                <a:effectLst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表现酸性。</a:t>
            </a:r>
            <a:endParaRPr kumimoji="0" lang="zh-CN" altLang="en-US" sz="2800" b="1" i="0" u="none" strike="noStrike" cap="none" spc="0" normalizeH="0" baseline="0" smtClean="0">
              <a:ln>
                <a:noFill/>
              </a:ln>
              <a:solidFill>
                <a:srgbClr val="292929"/>
              </a:solidFill>
              <a:effectLst/>
              <a:uFillTx/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Hoefler Text"/>
            </a:endParaRPr>
          </a:p>
        </p:txBody>
      </p:sp>
      <p:sp>
        <p:nvSpPr>
          <p:cNvPr id="37" name="文本框 36"/>
          <p:cNvSpPr txBox="1"/>
          <p:nvPr>
            <p:custDataLst>
              <p:tags r:id="rId18"/>
            </p:custDataLst>
          </p:nvPr>
        </p:nvSpPr>
        <p:spPr>
          <a:xfrm>
            <a:off x="3139286" y="3148003"/>
            <a:ext cx="7756698" cy="1179810"/>
          </a:xfrm>
          <a:prstGeom prst="rect">
            <a:avLst/>
          </a:prstGeom>
          <a:noFill/>
          <a:ln w="3175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zh-CN" altLang="en-US" sz="2800" b="1" i="0" smtClean="0">
                <a:solidFill>
                  <a:srgbClr val="292929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碳氧单键</a:t>
            </a:r>
            <a:r>
              <a:rPr lang="zh-CN" altLang="en-US" sz="2800" b="1" i="0" smtClean="0">
                <a:solidFill>
                  <a:srgbClr val="292929"/>
                </a:solidFill>
                <a:effectLst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易</a:t>
            </a:r>
            <a:r>
              <a:rPr lang="zh-CN" altLang="en-US" sz="2800" b="1">
                <a:solidFill>
                  <a:srgbClr val="292929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断裂发生取代反应，</a:t>
            </a:r>
            <a:r>
              <a:rPr lang="en-US" altLang="zh-CN" sz="2800" b="1" smtClean="0">
                <a:solidFill>
                  <a:srgbClr val="292929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—OH</a:t>
            </a:r>
            <a:r>
              <a:rPr lang="zh-CN" altLang="en-US" sz="2800" b="1" smtClean="0">
                <a:solidFill>
                  <a:srgbClr val="292929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可以被其他基团取代，生成</a:t>
            </a:r>
            <a:r>
              <a:rPr lang="zh-CN" altLang="en-US" sz="2800" b="1" smtClean="0">
                <a:solidFill>
                  <a:srgbClr val="292929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酯、酰胺</a:t>
            </a:r>
            <a:r>
              <a:rPr lang="zh-CN" altLang="en-US" sz="2800" b="1" smtClean="0">
                <a:solidFill>
                  <a:srgbClr val="292929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等羧酸衍生物</a:t>
            </a:r>
            <a:r>
              <a:rPr lang="zh-CN" altLang="en-US" sz="2800" b="1" i="0" smtClean="0">
                <a:solidFill>
                  <a:srgbClr val="292929"/>
                </a:solidFill>
                <a:effectLst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。</a:t>
            </a:r>
            <a:endParaRPr kumimoji="0" lang="zh-CN" altLang="en-US" sz="2800" b="1" i="0" u="none" strike="noStrike" cap="none" spc="0" normalizeH="0" baseline="0" smtClean="0">
              <a:ln>
                <a:noFill/>
              </a:ln>
              <a:solidFill>
                <a:srgbClr val="292929"/>
              </a:solidFill>
              <a:effectLst/>
              <a:uFillTx/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Hoefler Text"/>
            </a:endParaRPr>
          </a:p>
        </p:txBody>
      </p:sp>
      <p:grpSp>
        <p:nvGrpSpPr>
          <p:cNvPr id="39" name="组合 46"/>
          <p:cNvGrpSpPr/>
          <p:nvPr>
            <p:custDataLst>
              <p:tags r:id="rId19"/>
            </p:custDataLst>
          </p:nvPr>
        </p:nvGrpSpPr>
        <p:grpSpPr>
          <a:xfrm>
            <a:off x="500778" y="4992754"/>
            <a:ext cx="2139913" cy="1199373"/>
            <a:chOff x="1421910" y="1885971"/>
            <a:chExt cx="2140351" cy="1199552"/>
          </a:xfrm>
        </p:grpSpPr>
        <p:sp>
          <p:nvSpPr>
            <p:cNvPr id="40" name="Text Box 8"/>
            <p:cNvSpPr txBox="1"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1421910" y="2559050"/>
              <a:ext cx="1244600" cy="52329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l" defTabSz="914400" eaLnBrk="0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1" lang="en-US" altLang="zh-CN" sz="2800" i="0" u="none" strike="noStrike" kern="1200" cap="none" spc="0" normalizeH="0" baseline="0" noProof="0" smtClean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R</a:t>
              </a:r>
              <a:endParaRPr kumimoji="1" lang="en-US" altLang="zh-CN" sz="2800" i="0" u="none" strike="noStrike" kern="1200" cap="none" spc="0" normalizeH="0" baseline="0" noProof="0" smtClean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1" name="Text Box 10"/>
            <p:cNvSpPr txBox="1"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3117818" y="2562225"/>
              <a:ext cx="444443" cy="52329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marL="0" marR="0" lvl="0" indent="0" algn="l" defTabSz="914400" eaLnBrk="0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1" lang="en-US" altLang="zh-CN" sz="280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H</a:t>
              </a:r>
              <a:endParaRPr kumimoji="1" lang="en-US" altLang="zh-CN" sz="280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2" name="Text Box 14"/>
            <p:cNvSpPr txBox="1"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1956002" y="1885971"/>
              <a:ext cx="444443" cy="52329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marL="0" marR="0" lvl="0" indent="0" algn="l" defTabSz="914400" eaLnBrk="0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1" lang="en-US" altLang="zh-CN" sz="280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O</a:t>
              </a:r>
              <a:endParaRPr kumimoji="1" lang="en-US" altLang="zh-CN" sz="280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3" name="Text Box 15"/>
            <p:cNvSpPr txBox="1"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1956002" y="2559050"/>
              <a:ext cx="420394" cy="52329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marL="0" marR="0" lvl="0" indent="0" algn="l" defTabSz="914400" eaLnBrk="0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1" lang="en-US" altLang="zh-CN" sz="280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</a:t>
              </a:r>
              <a:endParaRPr kumimoji="1" lang="en-US" altLang="zh-CN" sz="280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4" name="Line 17"/>
            <p:cNvSpPr>
              <a:spLocks noChangeShapeType="1"/>
            </p:cNvSpPr>
            <p:nvPr>
              <p:custDataLst>
                <p:tags r:id="rId24"/>
              </p:custDataLst>
            </p:nvPr>
          </p:nvSpPr>
          <p:spPr bwMode="auto">
            <a:xfrm flipV="1">
              <a:off x="2851110" y="2800336"/>
              <a:ext cx="3048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none"/>
            <a:lstStyle/>
            <a:p>
              <a:pPr marL="0" marR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5" name="Text Box 18"/>
            <p:cNvSpPr txBox="1"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2572130" y="2517891"/>
              <a:ext cx="545577" cy="52329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marL="0" marR="0" lvl="0" indent="0" algn="l" defTabSz="914400" eaLnBrk="0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1" lang="en-US" altLang="zh-CN" sz="280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O</a:t>
              </a:r>
              <a:endParaRPr kumimoji="1" lang="en-US" altLang="zh-CN" sz="280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6" name="Line 19"/>
            <p:cNvSpPr>
              <a:spLocks noChangeShapeType="1"/>
            </p:cNvSpPr>
            <p:nvPr>
              <p:custDataLst>
                <p:tags r:id="rId26"/>
              </p:custDataLst>
            </p:nvPr>
          </p:nvSpPr>
          <p:spPr bwMode="auto">
            <a:xfrm flipH="1">
              <a:off x="2203656" y="2286000"/>
              <a:ext cx="0" cy="3810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none"/>
            <a:lstStyle/>
            <a:p>
              <a:pPr marL="0" marR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7" name="Line 20"/>
            <p:cNvSpPr>
              <a:spLocks noChangeShapeType="1"/>
            </p:cNvSpPr>
            <p:nvPr>
              <p:custDataLst>
                <p:tags r:id="rId27"/>
              </p:custDataLst>
            </p:nvPr>
          </p:nvSpPr>
          <p:spPr bwMode="auto">
            <a:xfrm flipH="1">
              <a:off x="2108371" y="2286000"/>
              <a:ext cx="0" cy="3810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none"/>
            <a:lstStyle/>
            <a:p>
              <a:pPr marL="0" marR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8" name="Line 17"/>
            <p:cNvSpPr>
              <a:spLocks noChangeShapeType="1"/>
            </p:cNvSpPr>
            <p:nvPr>
              <p:custDataLst>
                <p:tags r:id="rId28"/>
              </p:custDataLst>
            </p:nvPr>
          </p:nvSpPr>
          <p:spPr bwMode="auto">
            <a:xfrm flipV="1">
              <a:off x="2282094" y="2800336"/>
              <a:ext cx="3048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none"/>
            <a:lstStyle/>
            <a:p>
              <a:pPr marL="0" marR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9" name="Line 17"/>
            <p:cNvSpPr>
              <a:spLocks noChangeShapeType="1"/>
            </p:cNvSpPr>
            <p:nvPr>
              <p:custDataLst>
                <p:tags r:id="rId29"/>
              </p:custDataLst>
            </p:nvPr>
          </p:nvSpPr>
          <p:spPr bwMode="auto">
            <a:xfrm flipV="1">
              <a:off x="1721060" y="2819388"/>
              <a:ext cx="3048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none"/>
            <a:lstStyle/>
            <a:p>
              <a:pPr marL="0" marR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" name="组合 1"/>
          <p:cNvGrpSpPr/>
          <p:nvPr>
            <p:custDataLst>
              <p:tags r:id="rId30"/>
            </p:custDataLst>
          </p:nvPr>
        </p:nvGrpSpPr>
        <p:grpSpPr>
          <a:xfrm>
            <a:off x="1008988" y="5043886"/>
            <a:ext cx="1534954" cy="1124964"/>
            <a:chOff x="1008988" y="5043886"/>
            <a:chExt cx="1534954" cy="1124964"/>
          </a:xfrm>
        </p:grpSpPr>
        <p:sp>
          <p:nvSpPr>
            <p:cNvPr id="50" name="上弧形箭头 49"/>
            <p:cNvSpPr/>
            <p:nvPr>
              <p:custDataLst>
                <p:tags r:id="rId31"/>
              </p:custDataLst>
            </p:nvPr>
          </p:nvSpPr>
          <p:spPr>
            <a:xfrm flipH="1">
              <a:off x="1442245" y="5043886"/>
              <a:ext cx="792179" cy="533479"/>
            </a:xfrm>
            <a:prstGeom prst="curvedDownArrow">
              <a:avLst/>
            </a:prstGeom>
            <a:solidFill>
              <a:srgbClr val="FFC000"/>
            </a:solidFill>
            <a:ln w="12700" cap="flat">
              <a:solidFill>
                <a:srgbClr val="FFC000"/>
              </a:solidFill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altLang="en-US" sz="2800" b="0" i="0" u="none" strike="noStrike" cap="none" spc="0" normalizeH="0" baseline="0">
                <a:ln>
                  <a:noFill/>
                </a:ln>
                <a:solidFill>
                  <a:srgbClr val="292929"/>
                </a:solidFill>
                <a:effectLst/>
                <a:uFillTx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Helvetica Neue" panose="02000503000000020004"/>
              </a:endParaRPr>
            </a:p>
          </p:txBody>
        </p:sp>
        <p:sp>
          <p:nvSpPr>
            <p:cNvPr id="51" name="椭圆 50"/>
            <p:cNvSpPr/>
            <p:nvPr>
              <p:custDataLst>
                <p:tags r:id="rId32"/>
              </p:custDataLst>
            </p:nvPr>
          </p:nvSpPr>
          <p:spPr>
            <a:xfrm>
              <a:off x="1008988" y="5249370"/>
              <a:ext cx="433257" cy="750173"/>
            </a:xfrm>
            <a:prstGeom prst="ellipse">
              <a:avLst/>
            </a:prstGeom>
            <a:noFill/>
            <a:ln w="38100" cap="flat">
              <a:solidFill>
                <a:srgbClr val="FFC000"/>
              </a:solidFill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altLang="en-US" sz="2800" b="0" i="0" u="none" strike="noStrike" cap="none" spc="0" normalizeH="0" baseline="0">
                <a:ln>
                  <a:noFill/>
                </a:ln>
                <a:solidFill>
                  <a:srgbClr val="292929"/>
                </a:solidFill>
                <a:effectLst/>
                <a:uFillTx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Helvetica Neue" panose="02000503000000020004"/>
              </a:endParaRPr>
            </a:p>
          </p:txBody>
        </p:sp>
        <p:sp>
          <p:nvSpPr>
            <p:cNvPr id="52" name="椭圆 51"/>
            <p:cNvSpPr/>
            <p:nvPr>
              <p:custDataLst>
                <p:tags r:id="rId33"/>
              </p:custDataLst>
            </p:nvPr>
          </p:nvSpPr>
          <p:spPr>
            <a:xfrm rot="16200000">
              <a:off x="1896659" y="5521567"/>
              <a:ext cx="544393" cy="750173"/>
            </a:xfrm>
            <a:prstGeom prst="ellipse">
              <a:avLst/>
            </a:prstGeom>
            <a:noFill/>
            <a:ln w="38100" cap="flat">
              <a:solidFill>
                <a:srgbClr val="FFC000"/>
              </a:solidFill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altLang="en-US" sz="2800" b="0" i="0" u="none" strike="noStrike" cap="none" spc="0" normalizeH="0" baseline="0">
                <a:ln>
                  <a:noFill/>
                </a:ln>
                <a:solidFill>
                  <a:srgbClr val="292929"/>
                </a:solidFill>
                <a:effectLst/>
                <a:uFillTx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Helvetica Neue" panose="02000503000000020004"/>
              </a:endParaRPr>
            </a:p>
          </p:txBody>
        </p:sp>
      </p:grpSp>
      <p:sp>
        <p:nvSpPr>
          <p:cNvPr id="53" name="文本框 52"/>
          <p:cNvSpPr txBox="1"/>
          <p:nvPr>
            <p:custDataLst>
              <p:tags r:id="rId34"/>
            </p:custDataLst>
          </p:nvPr>
        </p:nvSpPr>
        <p:spPr>
          <a:xfrm>
            <a:off x="3265866" y="4992754"/>
            <a:ext cx="6080243" cy="1395254"/>
          </a:xfrm>
          <a:prstGeom prst="rect">
            <a:avLst/>
          </a:prstGeom>
          <a:noFill/>
          <a:ln w="3175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 b="1" i="0" smtClean="0">
                <a:solidFill>
                  <a:srgbClr val="292929"/>
                </a:solidFill>
                <a:effectLst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使羰基</a:t>
            </a:r>
            <a:r>
              <a:rPr lang="zh-CN" altLang="en-US" sz="2800" b="1" i="0">
                <a:solidFill>
                  <a:srgbClr val="292929"/>
                </a:solidFill>
                <a:effectLst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较</a:t>
            </a:r>
            <a:r>
              <a:rPr lang="zh-CN" altLang="en-US" sz="2800" b="1" i="0">
                <a:solidFill>
                  <a:srgbClr val="292929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难发生加成</a:t>
            </a:r>
            <a:r>
              <a:rPr lang="zh-CN" altLang="en-US" sz="2800" b="1" i="0">
                <a:solidFill>
                  <a:srgbClr val="292929"/>
                </a:solidFill>
                <a:effectLst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反应</a:t>
            </a:r>
            <a:r>
              <a:rPr lang="zh-CN" altLang="en-US" sz="2800" b="1" i="0" smtClean="0">
                <a:solidFill>
                  <a:srgbClr val="292929"/>
                </a:solidFill>
                <a:effectLst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，</a:t>
            </a:r>
            <a:endParaRPr lang="en-US" altLang="zh-CN" sz="2800" b="1" i="0" smtClean="0">
              <a:solidFill>
                <a:srgbClr val="292929"/>
              </a:solidFill>
              <a:effectLst/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800" b="1" i="0" smtClean="0">
                <a:solidFill>
                  <a:srgbClr val="292929"/>
                </a:solidFill>
                <a:effectLst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通过</a:t>
            </a:r>
            <a:r>
              <a:rPr lang="zh-CN" altLang="en-US" sz="2800" b="1" i="0">
                <a:solidFill>
                  <a:srgbClr val="292929"/>
                </a:solidFill>
                <a:effectLst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催化加氢的方法很难被</a:t>
            </a:r>
            <a:r>
              <a:rPr lang="zh-CN" altLang="en-US" sz="2800" b="1" i="0" smtClean="0">
                <a:solidFill>
                  <a:srgbClr val="292929"/>
                </a:solidFill>
                <a:effectLst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还原。</a:t>
            </a:r>
            <a:endParaRPr lang="zh-CN" altLang="en-US" sz="2800" b="1" i="0" smtClean="0">
              <a:solidFill>
                <a:srgbClr val="292929"/>
              </a:solidFill>
              <a:effectLst/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6" name="AutoShape 20"/>
          <p:cNvSpPr/>
          <p:nvPr>
            <p:custDataLst>
              <p:tags r:id="rId35"/>
            </p:custDataLst>
          </p:nvPr>
        </p:nvSpPr>
        <p:spPr bwMode="auto">
          <a:xfrm>
            <a:off x="2875605" y="2776053"/>
            <a:ext cx="215424" cy="1079910"/>
          </a:xfrm>
          <a:prstGeom prst="leftBrace">
            <a:avLst>
              <a:gd name="adj1" fmla="val 61111"/>
              <a:gd name="adj2" fmla="val 50000"/>
            </a:avLst>
          </a:prstGeom>
          <a:noFill/>
          <a:ln w="28575">
            <a:solidFill>
              <a:schemeClr val="accent2"/>
            </a:solidFill>
            <a:round/>
          </a:ln>
          <a:effectLst/>
        </p:spPr>
        <p:txBody>
          <a:bodyPr wrap="none" anchor="ctr"/>
          <a:lstStyle/>
          <a:p>
            <a:endParaRPr lang="zh-CN" altLang="en-US" sz="28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7" name="AutoShape 20"/>
          <p:cNvSpPr/>
          <p:nvPr>
            <p:custDataLst>
              <p:tags r:id="rId36"/>
            </p:custDataLst>
          </p:nvPr>
        </p:nvSpPr>
        <p:spPr bwMode="auto">
          <a:xfrm>
            <a:off x="2866141" y="5196833"/>
            <a:ext cx="215424" cy="1079910"/>
          </a:xfrm>
          <a:prstGeom prst="leftBrace">
            <a:avLst>
              <a:gd name="adj1" fmla="val 61111"/>
              <a:gd name="adj2" fmla="val 50000"/>
            </a:avLst>
          </a:prstGeom>
          <a:noFill/>
          <a:ln w="28575">
            <a:solidFill>
              <a:schemeClr val="accent2"/>
            </a:solidFill>
            <a:round/>
          </a:ln>
          <a:effectLst/>
        </p:spPr>
        <p:txBody>
          <a:bodyPr wrap="none" anchor="ctr"/>
          <a:lstStyle/>
          <a:p>
            <a:endParaRPr lang="zh-CN" altLang="en-US" sz="28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8" name="Text Box 3"/>
          <p:cNvSpPr txBox="1">
            <a:spLocks noChangeArrowheads="1"/>
          </p:cNvSpPr>
          <p:nvPr>
            <p:custDataLst>
              <p:tags r:id="rId37"/>
            </p:custDataLst>
          </p:nvPr>
        </p:nvSpPr>
        <p:spPr bwMode="auto">
          <a:xfrm>
            <a:off x="251379" y="1873735"/>
            <a:ext cx="341632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羰基对羟基的影响：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4" name="Text Box 3"/>
          <p:cNvSpPr txBox="1">
            <a:spLocks noChangeArrowheads="1"/>
          </p:cNvSpPr>
          <p:nvPr>
            <p:custDataLst>
              <p:tags r:id="rId38"/>
            </p:custDataLst>
          </p:nvPr>
        </p:nvSpPr>
        <p:spPr bwMode="auto">
          <a:xfrm>
            <a:off x="373895" y="4345897"/>
            <a:ext cx="341632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羟基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羰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对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基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的影响：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bldLvl="0" animBg="1"/>
      <p:bldP spid="37" grpId="0" bldLvl="0" animBg="1"/>
      <p:bldP spid="53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193964" y="704397"/>
            <a:ext cx="11794837" cy="1124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【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设计与实验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】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）设计实验证明羧酸具有酸性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提供的羧酸有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甲酸、苯甲酸和乙二酸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430682" y="1875180"/>
          <a:ext cx="8103718" cy="43709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32082"/>
                <a:gridCol w="1865745"/>
                <a:gridCol w="2105891"/>
              </a:tblGrid>
              <a:tr h="422970">
                <a:tc>
                  <a:txBody>
                    <a:bodyPr wrap="square"/>
                    <a:lstStyle/>
                    <a:p>
                      <a:pPr algn="ctr"/>
                      <a:r>
                        <a:rPr lang="zh-CN" altLang="en-US" sz="2800" b="1" smtClean="0">
                          <a:solidFill>
                            <a:schemeClr val="tx1"/>
                          </a:solidFill>
                          <a:latin typeface="华文新魏" panose="02010800040101010101" pitchFamily="2" charset="-122"/>
                          <a:ea typeface="华文新魏" panose="02010800040101010101" pitchFamily="2" charset="-122"/>
                        </a:rPr>
                        <a:t>实验内容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华文新魏" panose="02010800040101010101" pitchFamily="2" charset="-122"/>
                        <a:ea typeface="华文新魏" panose="02010800040101010101" pitchFamily="2" charset="-122"/>
                      </a:endParaRPr>
                    </a:p>
                  </a:txBody>
                  <a:tcPr vert="horz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zh-CN" altLang="en-US" sz="2800" b="1" smtClean="0">
                          <a:solidFill>
                            <a:schemeClr val="tx1"/>
                          </a:solidFill>
                          <a:latin typeface="华文新魏" panose="02010800040101010101" pitchFamily="2" charset="-122"/>
                          <a:ea typeface="华文新魏" panose="02010800040101010101" pitchFamily="2" charset="-122"/>
                        </a:rPr>
                        <a:t>实验现象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华文新魏" panose="02010800040101010101" pitchFamily="2" charset="-122"/>
                        <a:ea typeface="华文新魏" panose="02010800040101010101" pitchFamily="2" charset="-122"/>
                      </a:endParaRPr>
                    </a:p>
                  </a:txBody>
                  <a:tcPr vert="horz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zh-CN" altLang="en-US" sz="2800" b="1" smtClean="0">
                          <a:solidFill>
                            <a:schemeClr val="tx1"/>
                          </a:solidFill>
                          <a:latin typeface="华文新魏" panose="02010800040101010101" pitchFamily="2" charset="-122"/>
                          <a:ea typeface="华文新魏" panose="02010800040101010101" pitchFamily="2" charset="-122"/>
                        </a:rPr>
                        <a:t>结论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华文新魏" panose="02010800040101010101" pitchFamily="2" charset="-122"/>
                        <a:ea typeface="华文新魏" panose="02010800040101010101" pitchFamily="2" charset="-122"/>
                      </a:endParaRPr>
                    </a:p>
                  </a:txBody>
                  <a:tcPr vert="horz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574691">
                <a:tc>
                  <a:txBody>
                    <a:bodyPr wrap="square"/>
                    <a:lstStyle/>
                    <a:p>
                      <a:endParaRPr lang="en-US" altLang="zh-CN" sz="2400" b="1" smtClean="0">
                        <a:solidFill>
                          <a:schemeClr val="tx1"/>
                        </a:solidFill>
                        <a:latin typeface="华文新魏" panose="02010800040101010101" pitchFamily="2" charset="-122"/>
                        <a:ea typeface="华文新魏" panose="02010800040101010101" pitchFamily="2" charset="-122"/>
                      </a:endParaRPr>
                    </a:p>
                    <a:p>
                      <a:endParaRPr lang="en-US" altLang="zh-CN" sz="2400" b="1" smtClean="0">
                        <a:solidFill>
                          <a:schemeClr val="tx1"/>
                        </a:solidFill>
                        <a:latin typeface="华文新魏" panose="02010800040101010101" pitchFamily="2" charset="-122"/>
                        <a:ea typeface="华文新魏" panose="02010800040101010101" pitchFamily="2" charset="-122"/>
                      </a:endParaRPr>
                    </a:p>
                    <a:p>
                      <a:endParaRPr lang="en-US" altLang="zh-CN" sz="2400" b="1" smtClean="0">
                        <a:solidFill>
                          <a:schemeClr val="tx1"/>
                        </a:solidFill>
                        <a:latin typeface="华文新魏" panose="02010800040101010101" pitchFamily="2" charset="-122"/>
                        <a:ea typeface="华文新魏" panose="02010800040101010101" pitchFamily="2" charset="-122"/>
                      </a:endParaRPr>
                    </a:p>
                    <a:p>
                      <a:endParaRPr lang="en-US" altLang="zh-CN" sz="2400" b="1" smtClean="0">
                        <a:solidFill>
                          <a:schemeClr val="tx1"/>
                        </a:solidFill>
                        <a:latin typeface="华文新魏" panose="02010800040101010101" pitchFamily="2" charset="-122"/>
                        <a:ea typeface="华文新魏" panose="02010800040101010101" pitchFamily="2" charset="-122"/>
                      </a:endParaRPr>
                    </a:p>
                    <a:p>
                      <a:endParaRPr lang="en-US" altLang="zh-CN" sz="2400" b="1" smtClean="0">
                        <a:solidFill>
                          <a:schemeClr val="tx1"/>
                        </a:solidFill>
                        <a:latin typeface="华文新魏" panose="02010800040101010101" pitchFamily="2" charset="-122"/>
                        <a:ea typeface="华文新魏" panose="02010800040101010101" pitchFamily="2" charset="-122"/>
                      </a:endParaRPr>
                    </a:p>
                  </a:txBody>
                  <a:tcPr vert="horz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endParaRPr lang="zh-CN" altLang="en-US" sz="2400" b="1">
                        <a:solidFill>
                          <a:schemeClr val="tx1"/>
                        </a:solidFill>
                        <a:latin typeface="华文新魏" panose="02010800040101010101" pitchFamily="2" charset="-122"/>
                        <a:ea typeface="华文新魏" panose="02010800040101010101" pitchFamily="2" charset="-122"/>
                      </a:endParaRPr>
                    </a:p>
                  </a:txBody>
                  <a:tcPr vert="horz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endParaRPr lang="zh-CN" altLang="en-US" sz="2400" b="1">
                        <a:solidFill>
                          <a:schemeClr val="tx1"/>
                        </a:solidFill>
                        <a:latin typeface="华文新魏" panose="02010800040101010101" pitchFamily="2" charset="-122"/>
                        <a:ea typeface="华文新魏" panose="02010800040101010101" pitchFamily="2" charset="-122"/>
                      </a:endParaRPr>
                    </a:p>
                  </a:txBody>
                  <a:tcPr vert="horz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03828">
                <a:tc>
                  <a:txBody>
                    <a:bodyPr wrap="square"/>
                    <a:lstStyle/>
                    <a:p>
                      <a:endParaRPr lang="en-US" altLang="zh-CN" sz="2400" b="1" smtClean="0">
                        <a:solidFill>
                          <a:schemeClr val="tx1"/>
                        </a:solidFill>
                        <a:latin typeface="华文新魏" panose="02010800040101010101" pitchFamily="2" charset="-122"/>
                        <a:ea typeface="华文新魏" panose="02010800040101010101" pitchFamily="2" charset="-122"/>
                      </a:endParaRPr>
                    </a:p>
                  </a:txBody>
                  <a:tcPr vert="horz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endParaRPr lang="zh-CN" altLang="en-US" sz="2400" b="1">
                        <a:solidFill>
                          <a:schemeClr val="tx1"/>
                        </a:solidFill>
                        <a:latin typeface="华文新魏" panose="02010800040101010101" pitchFamily="2" charset="-122"/>
                        <a:ea typeface="华文新魏" panose="02010800040101010101" pitchFamily="2" charset="-122"/>
                      </a:endParaRPr>
                    </a:p>
                  </a:txBody>
                  <a:tcPr vert="horz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 wrap="square"/>
                    <a:lstStyle/>
                    <a:p>
                      <a:endParaRPr lang="zh-CN" altLang="en-US" sz="2400" b="1">
                        <a:solidFill>
                          <a:schemeClr val="tx1"/>
                        </a:solidFill>
                        <a:latin typeface="华文新魏" panose="02010800040101010101" pitchFamily="2" charset="-122"/>
                        <a:ea typeface="华文新魏" panose="02010800040101010101" pitchFamily="2" charset="-122"/>
                      </a:endParaRPr>
                    </a:p>
                  </a:txBody>
                  <a:tcPr vert="horz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8700">
                <a:tc>
                  <a:txBody>
                    <a:bodyPr wrap="square"/>
                    <a:lstStyle/>
                    <a:p>
                      <a:endParaRPr lang="en-US" altLang="zh-CN" sz="2400" b="1" smtClean="0">
                        <a:solidFill>
                          <a:schemeClr val="tx1"/>
                        </a:solidFill>
                        <a:latin typeface="华文新魏" panose="02010800040101010101" pitchFamily="2" charset="-122"/>
                        <a:ea typeface="华文新魏" panose="02010800040101010101" pitchFamily="2" charset="-122"/>
                      </a:endParaRPr>
                    </a:p>
                  </a:txBody>
                  <a:tcPr vert="horz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endParaRPr lang="zh-CN" altLang="en-US" sz="2400" b="1">
                        <a:solidFill>
                          <a:schemeClr val="tx1"/>
                        </a:solidFill>
                        <a:latin typeface="华文新魏" panose="02010800040101010101" pitchFamily="2" charset="-122"/>
                        <a:ea typeface="华文新魏" panose="02010800040101010101" pitchFamily="2" charset="-122"/>
                      </a:endParaRPr>
                    </a:p>
                  </a:txBody>
                  <a:tcPr vert="horz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TextBox 8"/>
          <p:cNvSpPr txBox="1"/>
          <p:nvPr>
            <p:custDataLst>
              <p:tags r:id="rId3"/>
            </p:custDataLst>
          </p:nvPr>
        </p:nvSpPr>
        <p:spPr>
          <a:xfrm>
            <a:off x="509884" y="2504182"/>
            <a:ext cx="429308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smtClean="0">
                <a:solidFill>
                  <a:srgbClr val="000099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①分别取少量甲酸、苯甲酸、乙二酸于试管中，加水溶解，再分别滴入几滴石蕊溶液、</a:t>
            </a:r>
            <a:endParaRPr lang="zh-CN" altLang="en-US" sz="2800" b="1">
              <a:solidFill>
                <a:srgbClr val="000099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5" name="TextBox 11"/>
          <p:cNvSpPr txBox="1"/>
          <p:nvPr>
            <p:custDataLst>
              <p:tags r:id="rId4"/>
            </p:custDataLst>
          </p:nvPr>
        </p:nvSpPr>
        <p:spPr>
          <a:xfrm>
            <a:off x="4539741" y="3038210"/>
            <a:ext cx="20721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smtClean="0">
                <a:solidFill>
                  <a:srgbClr val="000099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溶液</a:t>
            </a:r>
            <a:r>
              <a:rPr lang="zh-CN" altLang="en-US" sz="2800" b="1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变红色</a:t>
            </a:r>
            <a:endParaRPr lang="zh-CN" altLang="en-US" sz="2800" b="1" smtClean="0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6" name="TextBox 12"/>
          <p:cNvSpPr txBox="1"/>
          <p:nvPr>
            <p:custDataLst>
              <p:tags r:id="rId5"/>
            </p:custDataLst>
          </p:nvPr>
        </p:nvSpPr>
        <p:spPr>
          <a:xfrm>
            <a:off x="6378595" y="2575304"/>
            <a:ext cx="21558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smtClean="0">
                <a:solidFill>
                  <a:srgbClr val="000099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显酸性</a:t>
            </a:r>
            <a:endParaRPr lang="zh-CN" altLang="en-US" sz="2800" b="1">
              <a:solidFill>
                <a:srgbClr val="000099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7" name="矩形 6"/>
          <p:cNvSpPr/>
          <p:nvPr>
            <p:custDataLst>
              <p:tags r:id="rId6"/>
            </p:custDataLst>
          </p:nvPr>
        </p:nvSpPr>
        <p:spPr>
          <a:xfrm>
            <a:off x="430530" y="4308475"/>
            <a:ext cx="4234180" cy="95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b="1">
                <a:solidFill>
                  <a:srgbClr val="000099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②</a:t>
            </a:r>
            <a:r>
              <a:rPr lang="zh-CN" altLang="zh-CN" sz="280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分别取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0.01 mol·L</a:t>
            </a:r>
            <a:r>
              <a:rPr lang="en-US" altLang="zh-CN" sz="2800" baseline="300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-1</a:t>
            </a:r>
            <a:r>
              <a:rPr lang="zh-CN" altLang="zh-CN" sz="280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三种酸溶液，测</a:t>
            </a:r>
            <a:r>
              <a:rPr lang="en-US" altLang="zh-CN" sz="2800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pH</a:t>
            </a:r>
            <a:endParaRPr lang="zh-CN" altLang="en-US" sz="2800" b="1">
              <a:solidFill>
                <a:srgbClr val="000099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>
            <p:custDataLst>
              <p:tags r:id="rId7"/>
            </p:custDataLst>
          </p:nvPr>
        </p:nvSpPr>
        <p:spPr>
          <a:xfrm>
            <a:off x="4689253" y="5292001"/>
            <a:ext cx="1521570" cy="6735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>
              <a:lnSpc>
                <a:spcPct val="150000"/>
              </a:lnSpc>
              <a:tabLst>
                <a:tab pos="1028700" algn=""/>
                <a:tab pos="1849120" algn=""/>
                <a:tab pos="2538095" algn=""/>
                <a:tab pos="3222625" algn=""/>
              </a:tabLst>
            </a:pPr>
            <a:r>
              <a:rPr lang="en-US" altLang="zh-CN" sz="2800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pH</a:t>
            </a:r>
            <a:r>
              <a:rPr lang="zh-CN" altLang="en-US" sz="280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大于</a:t>
            </a:r>
            <a:r>
              <a:rPr lang="en-US" altLang="zh-CN" sz="280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7</a:t>
            </a:r>
            <a:endParaRPr lang="en-US" altLang="zh-CN" sz="2800">
              <a:solidFill>
                <a:srgbClr val="0000FF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9" name="矩形 8"/>
          <p:cNvSpPr/>
          <p:nvPr>
            <p:custDataLst>
              <p:tags r:id="rId8"/>
            </p:custDataLst>
          </p:nvPr>
        </p:nvSpPr>
        <p:spPr>
          <a:xfrm>
            <a:off x="430682" y="5292001"/>
            <a:ext cx="4157613" cy="95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smtClean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③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分别取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0.01 mol·L</a:t>
            </a:r>
            <a:r>
              <a:rPr lang="en-US" altLang="zh-CN" sz="2800" baseline="3000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-1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三种酸的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正盐溶液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，测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pH</a:t>
            </a:r>
            <a:endParaRPr lang="en-US" altLang="zh-CN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矩形 9"/>
          <p:cNvSpPr/>
          <p:nvPr>
            <p:custDataLst>
              <p:tags r:id="rId9"/>
            </p:custDataLst>
          </p:nvPr>
        </p:nvSpPr>
        <p:spPr>
          <a:xfrm>
            <a:off x="4725255" y="4289391"/>
            <a:ext cx="1701107" cy="6735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>
              <a:lnSpc>
                <a:spcPct val="150000"/>
              </a:lnSpc>
              <a:tabLst>
                <a:tab pos="1028700" algn="l"/>
                <a:tab pos="1849120" algn=""/>
                <a:tab pos="2538095" algn=""/>
                <a:tab pos="3222625" algn=""/>
              </a:tabLst>
            </a:pPr>
            <a:r>
              <a:rPr lang="en-US" altLang="zh-CN" sz="280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pH</a:t>
            </a:r>
            <a:r>
              <a:rPr lang="zh-CN" altLang="en-US" sz="280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大于</a:t>
            </a:r>
            <a:r>
              <a:rPr lang="en-US" altLang="zh-CN" sz="280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2  </a:t>
            </a:r>
            <a:endParaRPr lang="en-US" altLang="zh-CN" sz="2800" smtClean="0">
              <a:solidFill>
                <a:srgbClr val="0000FF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11" name="TextBox 12"/>
          <p:cNvSpPr txBox="1"/>
          <p:nvPr>
            <p:custDataLst>
              <p:tags r:id="rId10"/>
            </p:custDataLst>
          </p:nvPr>
        </p:nvSpPr>
        <p:spPr>
          <a:xfrm>
            <a:off x="6522017" y="4418435"/>
            <a:ext cx="179945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smtClean="0">
                <a:solidFill>
                  <a:srgbClr val="000099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甲酸、苯甲酸、乙二酸都</a:t>
            </a:r>
            <a:r>
              <a:rPr lang="zh-CN" altLang="en-US" sz="2800" b="1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显弱酸性</a:t>
            </a:r>
            <a:endParaRPr lang="zh-CN" altLang="en-US" sz="2800" b="1" smtClean="0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8870689" y="2269845"/>
            <a:ext cx="2769015" cy="2992582"/>
          </a:xfrm>
          <a:prstGeom prst="rect">
            <a:avLst/>
          </a:prstGeom>
        </p:spPr>
      </p:pic>
      <p:sp>
        <p:nvSpPr>
          <p:cNvPr id="38" name="文本框 37"/>
          <p:cNvSpPr txBox="1"/>
          <p:nvPr>
            <p:custDataLst>
              <p:tags r:id="rId13"/>
            </p:custDataLst>
          </p:nvPr>
        </p:nvSpPr>
        <p:spPr>
          <a:xfrm>
            <a:off x="193848" y="57496"/>
            <a:ext cx="3696855" cy="646331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zh-CN" sz="36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①</a:t>
            </a:r>
            <a:r>
              <a:rPr lang="zh-CN" altLang="en-US" sz="3600" b="1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羧酸</a:t>
            </a:r>
            <a:r>
              <a:rPr lang="zh-CN" altLang="en-US" sz="36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的酸性</a:t>
            </a:r>
            <a:r>
              <a:rPr lang="zh-CN" altLang="zh-CN" sz="36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：</a:t>
            </a:r>
            <a:endParaRPr lang="zh-CN" altLang="zh-CN" sz="3600" b="1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147781" y="763676"/>
            <a:ext cx="1192414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【</a:t>
            </a: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讨论</a:t>
            </a:r>
            <a:r>
              <a:rPr lang="en-US" altLang="zh-CN" sz="2800" b="1" smtClean="0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】(</a:t>
            </a:r>
            <a:r>
              <a:rPr lang="en-US" altLang="zh-CN" sz="2800" b="1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1)</a:t>
            </a: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甲酸除了具有酸性，还可能有哪些化学性质？请从分子结构的角度进行分析</a:t>
            </a:r>
            <a:r>
              <a:rPr lang="zh-CN" altLang="en-US" sz="2800" b="1" smtClean="0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。</a:t>
            </a:r>
            <a:endParaRPr lang="en-US" altLang="zh-CN" sz="2800" b="1"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9142265" y="1645700"/>
            <a:ext cx="1082675" cy="1175177"/>
          </a:xfrm>
          <a:prstGeom prst="rect">
            <a:avLst/>
          </a:prstGeom>
          <a:noFill/>
          <a:ln w="28575" algn="ctr">
            <a:solidFill>
              <a:srgbClr val="00B050"/>
            </a:solidFill>
            <a:prstDash val="sysDot"/>
            <a:round/>
          </a:ln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椭圆 3"/>
          <p:cNvSpPr/>
          <p:nvPr>
            <p:custDataLst>
              <p:tags r:id="rId3"/>
            </p:custDataLst>
          </p:nvPr>
        </p:nvSpPr>
        <p:spPr>
          <a:xfrm>
            <a:off x="9713622" y="1570300"/>
            <a:ext cx="1508565" cy="1434230"/>
          </a:xfrm>
          <a:prstGeom prst="ellipse">
            <a:avLst/>
          </a:prstGeom>
          <a:noFill/>
          <a:ln w="28575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5" name="组合 4"/>
          <p:cNvGrpSpPr/>
          <p:nvPr>
            <p:custDataLst>
              <p:tags r:id="rId4"/>
            </p:custDataLst>
          </p:nvPr>
        </p:nvGrpSpPr>
        <p:grpSpPr>
          <a:xfrm>
            <a:off x="8726729" y="1645700"/>
            <a:ext cx="2996421" cy="1802240"/>
            <a:chOff x="9349669" y="2944778"/>
            <a:chExt cx="2996421" cy="1802240"/>
          </a:xfrm>
        </p:grpSpPr>
        <p:grpSp>
          <p:nvGrpSpPr>
            <p:cNvPr id="6" name="Group 3"/>
            <p:cNvGrpSpPr/>
            <p:nvPr>
              <p:custDataLst>
                <p:tags r:id="rId5"/>
              </p:custDataLst>
            </p:nvPr>
          </p:nvGrpSpPr>
          <p:grpSpPr>
            <a:xfrm>
              <a:off x="9695961" y="2944778"/>
              <a:ext cx="2233091" cy="1206050"/>
              <a:chOff x="1073" y="1481"/>
              <a:chExt cx="1231" cy="904"/>
            </a:xfrm>
          </p:grpSpPr>
          <p:grpSp>
            <p:nvGrpSpPr>
              <p:cNvPr id="8" name="Group 4"/>
              <p:cNvGrpSpPr/>
              <p:nvPr>
                <p:custDataLst>
                  <p:tags r:id="rId6"/>
                </p:custDataLst>
              </p:nvPr>
            </p:nvGrpSpPr>
            <p:grpSpPr>
              <a:xfrm>
                <a:off x="1277" y="1481"/>
                <a:ext cx="1027" cy="903"/>
                <a:chOff x="1295" y="1481"/>
                <a:chExt cx="1027" cy="903"/>
              </a:xfrm>
            </p:grpSpPr>
            <p:sp>
              <p:nvSpPr>
                <p:cNvPr id="10" name="Line 5"/>
                <p:cNvSpPr>
                  <a:spLocks noChangeShapeType="1"/>
                </p:cNvSpPr>
                <p:nvPr>
                  <p:custDataLst>
                    <p:tags r:id="rId7"/>
                  </p:custDataLst>
                </p:nvPr>
              </p:nvSpPr>
              <p:spPr bwMode="auto">
                <a:xfrm flipV="1">
                  <a:off x="1295" y="2061"/>
                  <a:ext cx="177" cy="128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800" b="1" i="1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1" name="Text Box 6"/>
                <p:cNvSpPr txBox="1">
                  <a:spLocks noChangeArrowheads="1"/>
                </p:cNvSpPr>
                <p:nvPr>
                  <p:custDataLst>
                    <p:tags r:id="rId8"/>
                  </p:custDataLst>
                </p:nvPr>
              </p:nvSpPr>
              <p:spPr bwMode="auto">
                <a:xfrm>
                  <a:off x="1436" y="1866"/>
                  <a:ext cx="256" cy="3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altLang="zh-CN" sz="2800" b="1" i="1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C</a:t>
                  </a:r>
                  <a:endParaRPr kumimoji="0" lang="en-US" altLang="zh-CN" sz="2800" b="1" i="1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2" name="Line 7"/>
                <p:cNvSpPr>
                  <a:spLocks noChangeShapeType="1"/>
                </p:cNvSpPr>
                <p:nvPr>
                  <p:custDataLst>
                    <p:tags r:id="rId9"/>
                  </p:custDataLst>
                </p:nvPr>
              </p:nvSpPr>
              <p:spPr bwMode="auto">
                <a:xfrm flipH="1" flipV="1">
                  <a:off x="1554" y="1792"/>
                  <a:ext cx="0" cy="192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800" b="1" i="1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3" name="Line 8"/>
                <p:cNvSpPr>
                  <a:spLocks noChangeShapeType="1"/>
                </p:cNvSpPr>
                <p:nvPr>
                  <p:custDataLst>
                    <p:tags r:id="rId10"/>
                  </p:custDataLst>
                </p:nvPr>
              </p:nvSpPr>
              <p:spPr bwMode="auto">
                <a:xfrm flipH="1" flipV="1">
                  <a:off x="1599" y="1788"/>
                  <a:ext cx="0" cy="192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800" b="1" i="1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4" name="Text Box 9"/>
                <p:cNvSpPr txBox="1">
                  <a:spLocks noChangeArrowheads="1"/>
                </p:cNvSpPr>
                <p:nvPr>
                  <p:custDataLst>
                    <p:tags r:id="rId11"/>
                  </p:custDataLst>
                </p:nvPr>
              </p:nvSpPr>
              <p:spPr bwMode="auto">
                <a:xfrm>
                  <a:off x="1459" y="1481"/>
                  <a:ext cx="267" cy="3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wrap="square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altLang="zh-CN" sz="2800" b="1" i="1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O</a:t>
                  </a:r>
                  <a:endParaRPr kumimoji="0" lang="en-US" altLang="zh-CN" sz="2800" b="1" i="1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5" name="Line 10"/>
                <p:cNvSpPr>
                  <a:spLocks noChangeShapeType="1"/>
                </p:cNvSpPr>
                <p:nvPr>
                  <p:custDataLst>
                    <p:tags r:id="rId12"/>
                  </p:custDataLst>
                </p:nvPr>
              </p:nvSpPr>
              <p:spPr bwMode="auto">
                <a:xfrm>
                  <a:off x="1593" y="2061"/>
                  <a:ext cx="191" cy="88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800" b="1" i="1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6" name="Text Box 11"/>
                <p:cNvSpPr txBox="1">
                  <a:spLocks noChangeArrowheads="1"/>
                </p:cNvSpPr>
                <p:nvPr>
                  <p:custDataLst>
                    <p:tags r:id="rId13"/>
                  </p:custDataLst>
                </p:nvPr>
              </p:nvSpPr>
              <p:spPr bwMode="auto">
                <a:xfrm>
                  <a:off x="1784" y="1992"/>
                  <a:ext cx="538" cy="3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wrap="square">
                  <a:spAutoFit/>
                </a:bodyPr>
                <a:lstStyle/>
                <a:p>
                  <a:pPr lvl="0">
                    <a:spcBef>
                      <a:spcPct val="50000"/>
                    </a:spcBef>
                    <a:defRPr/>
                  </a:pPr>
                  <a:r>
                    <a:rPr lang="en-US" altLang="zh-CN" sz="2800" b="1" i="1" kern="0" smtClean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O</a:t>
                  </a:r>
                  <a:r>
                    <a:rPr kumimoji="0" lang="en-US" altLang="zh-CN" sz="2800" b="1" i="1" u="none" strike="noStrike" kern="0" cap="none" spc="0" normalizeH="0" baseline="0" noProof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H</a:t>
                  </a:r>
                  <a:endParaRPr kumimoji="0" lang="en-US" altLang="zh-CN" sz="2800" b="1" i="1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9" name="Text Box 12"/>
              <p:cNvSpPr txBox="1">
                <a:spLocks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1073" y="1993"/>
                <a:ext cx="259" cy="39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1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H</a:t>
                </a:r>
                <a:endParaRPr kumimoji="0" lang="en-US" altLang="zh-CN" sz="2800" b="1" i="1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7" name="TextBox 45"/>
            <p:cNvSpPr txBox="1"/>
            <p:nvPr>
              <p:custDataLst>
                <p:tags r:id="rId15"/>
              </p:custDataLst>
            </p:nvPr>
          </p:nvSpPr>
          <p:spPr>
            <a:xfrm>
              <a:off x="9349669" y="4346908"/>
              <a:ext cx="299642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smtClean="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图</a:t>
              </a:r>
              <a:r>
                <a:rPr lang="en-US" altLang="zh-CN" sz="2000" b="1" smtClean="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3-20 </a:t>
              </a:r>
              <a:r>
                <a:rPr lang="zh-CN" altLang="en-US" sz="2000" b="1" smtClean="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甲酸分子的结构</a:t>
              </a:r>
              <a:endParaRPr lang="zh-CN" altLang="en-US" sz="20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0" name="组合 49"/>
          <p:cNvGrpSpPr/>
          <p:nvPr>
            <p:custDataLst>
              <p:tags r:id="rId16"/>
            </p:custDataLst>
          </p:nvPr>
        </p:nvGrpSpPr>
        <p:grpSpPr>
          <a:xfrm>
            <a:off x="477280" y="4767955"/>
            <a:ext cx="9152257" cy="763711"/>
            <a:chOff x="-78635" y="527199"/>
            <a:chExt cx="9152328" cy="763647"/>
          </a:xfrm>
        </p:grpSpPr>
        <p:sp>
          <p:nvSpPr>
            <p:cNvPr id="51" name="Rectangle 8"/>
            <p:cNvSpPr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5094239" y="704739"/>
              <a:ext cx="3979454" cy="52317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kumimoji="0" lang="en-US" altLang="zh-CN" sz="2800" b="1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Na</a:t>
              </a:r>
              <a:r>
                <a:rPr kumimoji="0" lang="en-US" altLang="zh-CN" sz="2800" b="1" u="none" strike="noStrike" kern="0" cap="none" spc="0" normalizeH="0" baseline="-2500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kumimoji="0" lang="en-US" altLang="zh-CN" sz="2800" b="1" u="none" strike="noStrike" kern="0" cap="none" spc="0" normalizeH="0" baseline="0" noProof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CO</a:t>
              </a:r>
              <a:r>
                <a:rPr kumimoji="0" lang="en-US" altLang="zh-CN" sz="2800" b="1" u="none" strike="noStrike" kern="0" cap="none" spc="0" normalizeH="0" baseline="-25000" noProof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kumimoji="0" lang="en-US" altLang="zh-CN" sz="2800" b="1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zh-CN" sz="2800" b="1" kern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Cu</a:t>
              </a:r>
              <a:r>
                <a:rPr lang="en-US" altLang="zh-CN" sz="2800" b="1" kern="0" baseline="-2500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altLang="zh-CN" sz="2800" b="1" kern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r>
                <a:rPr kumimoji="0" lang="en-US" altLang="zh-CN" sz="2800" b="1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kumimoji="0" lang="en-US" altLang="zh-CN" sz="2800" b="1" u="none" strike="noStrike" kern="0" cap="none" spc="0" normalizeH="0" baseline="-2500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zh-CN" sz="2800" b="1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+4H</a:t>
              </a:r>
              <a:r>
                <a:rPr kumimoji="0" lang="en-US" altLang="zh-CN" sz="2800" b="1" u="none" strike="noStrike" kern="0" cap="none" spc="0" normalizeH="0" baseline="-2500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kumimoji="0" lang="en-US" altLang="zh-CN" sz="2800" b="1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endParaRPr kumimoji="0" lang="en-US" altLang="zh-CN" sz="2800" b="1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52" name="Group 4"/>
            <p:cNvGrpSpPr/>
            <p:nvPr>
              <p:custDataLst>
                <p:tags r:id="rId18"/>
              </p:custDataLst>
            </p:nvPr>
          </p:nvGrpSpPr>
          <p:grpSpPr>
            <a:xfrm>
              <a:off x="-78635" y="527199"/>
              <a:ext cx="5172873" cy="763647"/>
              <a:chOff x="880" y="1213"/>
              <a:chExt cx="2821" cy="573"/>
            </a:xfrm>
          </p:grpSpPr>
          <p:sp>
            <p:nvSpPr>
              <p:cNvPr id="54" name="Text Box 5"/>
              <p:cNvSpPr txBox="1">
                <a:spLocks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880" y="1393"/>
                <a:ext cx="2682" cy="393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u="none" strike="noStrike" kern="0" cap="none" spc="0" normalizeH="0" baseline="0" noProof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HCOOH</a:t>
                </a:r>
                <a:r>
                  <a:rPr kumimoji="0" lang="en-US" altLang="zh-CN" sz="2800" b="1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+2Cu(OH)</a:t>
                </a:r>
                <a:r>
                  <a:rPr kumimoji="0" lang="en-US" altLang="zh-CN" sz="2800" b="1" u="none" strike="noStrike" kern="0" cap="none" spc="0" normalizeH="0" baseline="-2500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kumimoji="0" lang="en-US" altLang="zh-CN" sz="2800" b="1" u="none" strike="noStrike" kern="0" cap="none" spc="0" normalizeH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+2Na</a:t>
                </a:r>
                <a:r>
                  <a:rPr kumimoji="0" lang="en-US" altLang="zh-CN" sz="2800" b="1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OH</a:t>
                </a:r>
                <a:endParaRPr kumimoji="0" lang="en-US" altLang="zh-CN" sz="2800" b="1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5" name="Line 6"/>
              <p:cNvSpPr>
                <a:spLocks noChangeShapeType="1"/>
              </p:cNvSpPr>
              <p:nvPr>
                <p:custDataLst>
                  <p:tags r:id="rId20"/>
                </p:custDataLst>
              </p:nvPr>
            </p:nvSpPr>
            <p:spPr bwMode="auto">
              <a:xfrm flipV="1">
                <a:off x="3423" y="1564"/>
                <a:ext cx="278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tailEnd type="triangle" w="med" len="med"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800" b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6" name="Text Box 7"/>
              <p:cNvSpPr txBox="1">
                <a:spLocks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3423" y="1213"/>
                <a:ext cx="244" cy="393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800" b="1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</a:rPr>
                  <a:t>∆</a:t>
                </a:r>
                <a:endParaRPr kumimoji="0" lang="zh-CN" altLang="en-US" sz="2800" b="1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</a:endParaRPr>
              </a:p>
            </p:txBody>
          </p:sp>
        </p:grpSp>
        <p:sp>
          <p:nvSpPr>
            <p:cNvPr id="53" name="Line 9"/>
            <p:cNvSpPr>
              <a:spLocks noChangeShapeType="1"/>
            </p:cNvSpPr>
            <p:nvPr>
              <p:custDataLst>
                <p:tags r:id="rId22"/>
              </p:custDataLst>
            </p:nvPr>
          </p:nvSpPr>
          <p:spPr bwMode="auto">
            <a:xfrm flipH="1">
              <a:off x="7529261" y="789076"/>
              <a:ext cx="0" cy="374412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tailEnd type="triangle" w="med" len="med"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b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58" name="组合 57"/>
          <p:cNvGrpSpPr/>
          <p:nvPr>
            <p:custDataLst>
              <p:tags r:id="rId23"/>
            </p:custDataLst>
          </p:nvPr>
        </p:nvGrpSpPr>
        <p:grpSpPr>
          <a:xfrm>
            <a:off x="477280" y="4076114"/>
            <a:ext cx="9359734" cy="665082"/>
            <a:chOff x="614505" y="527199"/>
            <a:chExt cx="9359806" cy="665026"/>
          </a:xfrm>
        </p:grpSpPr>
        <p:sp>
          <p:nvSpPr>
            <p:cNvPr id="59" name="Rectangle 8"/>
            <p:cNvSpPr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5031894" y="655589"/>
              <a:ext cx="4942417" cy="52317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1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(NH</a:t>
              </a:r>
              <a:r>
                <a:rPr kumimoji="0" lang="en-US" altLang="zh-CN" sz="2800" b="1" u="none" strike="noStrike" kern="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r>
                <a:rPr kumimoji="0" lang="en-US" altLang="zh-CN" sz="2800" b="1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)</a:t>
              </a:r>
              <a:r>
                <a:rPr kumimoji="0" lang="en-US" altLang="zh-CN" sz="2800" b="1" u="none" strike="noStrike" kern="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kumimoji="0" lang="en-US" altLang="zh-CN" sz="2800" b="1" u="none" strike="noStrike" kern="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CO</a:t>
              </a:r>
              <a:r>
                <a:rPr kumimoji="0" lang="en-US" altLang="zh-CN" sz="2800" b="1" u="none" strike="noStrike" kern="0" cap="none" spc="0" normalizeH="0" baseline="-2500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kumimoji="0" lang="en-US" altLang="zh-CN" sz="2800" b="1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+2Ag  +2NH</a:t>
              </a:r>
              <a:r>
                <a:rPr kumimoji="0" lang="en-US" altLang="zh-CN" sz="2800" b="1" u="none" strike="noStrike" kern="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3 </a:t>
              </a:r>
              <a:r>
                <a:rPr kumimoji="0" lang="en-US" altLang="zh-CN" sz="2800" b="1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+H</a:t>
              </a:r>
              <a:r>
                <a:rPr kumimoji="0" lang="en-US" altLang="zh-CN" sz="2800" b="1" u="none" strike="noStrike" kern="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kumimoji="0" lang="en-US" altLang="zh-CN" sz="2800" b="1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endParaRPr kumimoji="0" lang="en-US" altLang="zh-CN" sz="2800" b="1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60" name="Group 4"/>
            <p:cNvGrpSpPr/>
            <p:nvPr>
              <p:custDataLst>
                <p:tags r:id="rId25"/>
              </p:custDataLst>
            </p:nvPr>
          </p:nvGrpSpPr>
          <p:grpSpPr>
            <a:xfrm>
              <a:off x="614505" y="527199"/>
              <a:ext cx="4479734" cy="665026"/>
              <a:chOff x="1258" y="1213"/>
              <a:chExt cx="2443" cy="499"/>
            </a:xfrm>
          </p:grpSpPr>
          <p:sp>
            <p:nvSpPr>
              <p:cNvPr id="62" name="Text Box 5"/>
              <p:cNvSpPr txBox="1">
                <a:spLocks noChangeArrowheads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1258" y="1319"/>
                <a:ext cx="2409" cy="393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u="none" strike="noStrike" kern="0" cap="none" spc="0" normalizeH="0" baseline="0" noProof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HCOOH</a:t>
                </a:r>
                <a:r>
                  <a:rPr kumimoji="0" lang="en-US" altLang="zh-CN" sz="2800" b="1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+2Ag(NH</a:t>
                </a:r>
                <a:r>
                  <a:rPr kumimoji="0" lang="en-US" altLang="zh-CN" sz="2800" b="1" u="none" strike="noStrike" kern="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kumimoji="0" lang="en-US" altLang="zh-CN" sz="2800" b="1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r>
                  <a:rPr kumimoji="0" lang="en-US" altLang="zh-CN" sz="2800" b="1" u="none" strike="noStrike" kern="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kumimoji="0" lang="en-US" altLang="zh-CN" sz="2800" b="1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OH</a:t>
                </a:r>
                <a:endParaRPr kumimoji="0" lang="en-US" altLang="zh-CN" sz="2800" b="1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" name="Line 6"/>
              <p:cNvSpPr>
                <a:spLocks noChangeShapeType="1"/>
              </p:cNvSpPr>
              <p:nvPr>
                <p:custDataLst>
                  <p:tags r:id="rId27"/>
                </p:custDataLst>
              </p:nvPr>
            </p:nvSpPr>
            <p:spPr bwMode="auto">
              <a:xfrm flipV="1">
                <a:off x="3423" y="1564"/>
                <a:ext cx="278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tailEnd type="triangle" w="med" len="med"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800" b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4" name="Text Box 7"/>
              <p:cNvSpPr txBox="1">
                <a:spLocks noChangeArrowheads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3423" y="1213"/>
                <a:ext cx="244" cy="393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800" b="1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</a:rPr>
                  <a:t>∆</a:t>
                </a:r>
                <a:endParaRPr kumimoji="0" lang="zh-CN" altLang="en-US" sz="2800" b="1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</a:endParaRPr>
              </a:p>
            </p:txBody>
          </p:sp>
        </p:grpSp>
        <p:sp>
          <p:nvSpPr>
            <p:cNvPr id="61" name="Line 9"/>
            <p:cNvSpPr>
              <a:spLocks noChangeShapeType="1"/>
            </p:cNvSpPr>
            <p:nvPr>
              <p:custDataLst>
                <p:tags r:id="rId29"/>
              </p:custDataLst>
            </p:nvPr>
          </p:nvSpPr>
          <p:spPr bwMode="auto">
            <a:xfrm flipH="1">
              <a:off x="7762387" y="779122"/>
              <a:ext cx="0" cy="374412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tailEnd type="triangle" w="med" len="med"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b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65" name="矩形 64"/>
          <p:cNvSpPr/>
          <p:nvPr>
            <p:custDataLst>
              <p:tags r:id="rId30"/>
            </p:custDataLst>
          </p:nvPr>
        </p:nvSpPr>
        <p:spPr>
          <a:xfrm>
            <a:off x="388027" y="2141224"/>
            <a:ext cx="80304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800" b="1" ker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既有羧基的结构也有醛基的结构，因此还有醛的性质，如发生银镜反应</a:t>
            </a:r>
            <a:r>
              <a:rPr kumimoji="1" lang="zh-CN" altLang="en-US" sz="2800" b="1" kern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，与新制的氢氧化铜反应</a:t>
            </a:r>
            <a:r>
              <a:rPr kumimoji="1" lang="zh-CN" altLang="en-US" sz="2800" b="1" ker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等。</a:t>
            </a:r>
            <a:endParaRPr lang="zh-CN" altLang="en-US" sz="2800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267854" y="713636"/>
            <a:ext cx="11656291" cy="607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(2)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比较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乙酸、碳酸和苯酚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的酸性强弱。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302257" y="2177339"/>
            <a:ext cx="5202616" cy="3183384"/>
            <a:chOff x="362" y="3542"/>
            <a:chExt cx="9928" cy="5477"/>
          </a:xfrm>
        </p:grpSpPr>
        <p:pic>
          <p:nvPicPr>
            <p:cNvPr id="4" name="图片 5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406" y="3542"/>
              <a:ext cx="9839" cy="4209"/>
            </a:xfrm>
            <a:prstGeom prst="rect">
              <a:avLst/>
            </a:prstGeom>
            <a:noFill/>
            <a:ln>
              <a:noFill/>
              <a:miter lim="800000"/>
              <a:headEnd/>
              <a:tailEnd/>
            </a:ln>
          </p:spPr>
        </p:pic>
        <p:sp>
          <p:nvSpPr>
            <p:cNvPr id="5" name="文本框 4"/>
            <p:cNvSpPr txBox="1"/>
            <p:nvPr>
              <p:custDataLst>
                <p:tags r:id="rId5"/>
              </p:custDataLst>
            </p:nvPr>
          </p:nvSpPr>
          <p:spPr>
            <a:xfrm>
              <a:off x="362" y="8331"/>
              <a:ext cx="9928" cy="68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zh-CN" sz="2000" b="1">
                  <a:solidFill>
                    <a:srgbClr val="0000F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+mn-ea"/>
                </a:rPr>
                <a:t>注：D、E、F、G分别是双孔橡胶塞上的孔</a:t>
              </a:r>
              <a:endParaRPr lang="zh-CN" altLang="zh-CN" sz="20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graphicFrame>
        <p:nvGraphicFramePr>
          <p:cNvPr id="16" name="表格 15"/>
          <p:cNvGraphicFramePr>
            <a:graphicFrameLocks noGrp="1" noChangeAspect="1"/>
          </p:cNvGraphicFramePr>
          <p:nvPr>
            <p:custDataLst>
              <p:tags r:id="rId6"/>
            </p:custDataLst>
          </p:nvPr>
        </p:nvGraphicFramePr>
        <p:xfrm>
          <a:off x="5772727" y="1422400"/>
          <a:ext cx="6151418" cy="4504558"/>
        </p:xfrm>
        <a:graphic>
          <a:graphicData uri="http://schemas.openxmlformats.org/drawingml/2006/table">
            <a:tbl>
              <a:tblPr firstRow="1" firstCol="1" bandRow="1"/>
              <a:tblGrid>
                <a:gridCol w="1461802"/>
                <a:gridCol w="4689616"/>
              </a:tblGrid>
              <a:tr h="2738010"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1029335" algn=""/>
                          <a:tab pos="1850390" algn=""/>
                          <a:tab pos="2538095" algn=""/>
                          <a:tab pos="3221990" algn=""/>
                        </a:tabLs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实验装置</a:t>
                      </a: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1029335" algn=""/>
                          <a:tab pos="1850390" algn=""/>
                          <a:tab pos="2538095" algn="l"/>
                          <a:tab pos="3221990" algn=""/>
                        </a:tabLs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b="1" smtClean="0">
                        <a:solidFill>
                          <a:srgbClr val="000000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1029335" algn=""/>
                          <a:tab pos="1850390" algn=""/>
                          <a:tab pos="2538095" algn=""/>
                          <a:tab pos="3221990" algn=""/>
                        </a:tabLst>
                      </a:pPr>
                      <a:endParaRPr lang="en-US" sz="2400" b="1">
                        <a:solidFill>
                          <a:srgbClr val="000000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1673"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"/>
                          <a:tab pos="2538095" algn="l"/>
                          <a:tab pos="3221990" algn=""/>
                        </a:tabLs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实验现象</a:t>
                      </a: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"/>
                          <a:tab pos="2538095" algn="l"/>
                          <a:tab pos="3221990" algn="l"/>
                        </a:tabLst>
                      </a:pP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4875"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"/>
                          <a:tab pos="2538095" algn=""/>
                          <a:tab pos="3221990" algn="l"/>
                        </a:tabLs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实验结论</a:t>
                      </a: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"/>
                          <a:tab pos="2538095" algn=""/>
                          <a:tab pos="3221990" algn="l"/>
                        </a:tabLst>
                      </a:pP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7" name="H50.eps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04530" y="1552723"/>
            <a:ext cx="3820509" cy="2365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文本框 17"/>
          <p:cNvSpPr txBox="1"/>
          <p:nvPr>
            <p:custDataLst>
              <p:tags r:id="rId9"/>
            </p:custDataLst>
          </p:nvPr>
        </p:nvSpPr>
        <p:spPr>
          <a:xfrm>
            <a:off x="7262266" y="4394231"/>
            <a:ext cx="4661879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algn="l" fontAlgn="auto">
              <a:lnSpc>
                <a:spcPct val="150000"/>
              </a:lnSpc>
              <a:spcAft>
                <a:spcPct val="0"/>
              </a:spcAft>
              <a:tabLst>
                <a:tab pos="1029335" algn="l"/>
                <a:tab pos="1850390" algn=""/>
                <a:tab pos="2538095" algn=""/>
                <a:tab pos="3221990" algn="l"/>
              </a:tabLst>
            </a:pPr>
            <a:r>
              <a:rPr lang="en-US" sz="2400" b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B</a:t>
            </a:r>
            <a:r>
              <a:rPr lang="zh-CN" sz="2400" b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中</a:t>
            </a:r>
            <a:r>
              <a:rPr lang="en-US" sz="2400" b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:</a:t>
            </a:r>
            <a:r>
              <a:rPr lang="zh-CN" sz="2400" b="1">
                <a:solidFill>
                  <a:srgbClr val="FF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有气泡产生 </a:t>
            </a:r>
            <a:r>
              <a:rPr lang="en-US" sz="2400" b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C</a:t>
            </a:r>
            <a:r>
              <a:rPr lang="zh-CN" sz="2400" b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中</a:t>
            </a:r>
            <a:r>
              <a:rPr lang="en-US" sz="2400" b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:</a:t>
            </a:r>
            <a:r>
              <a:rPr lang="zh-CN" sz="2400" b="1">
                <a:solidFill>
                  <a:srgbClr val="FF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溶液变浑浊</a:t>
            </a:r>
            <a:endParaRPr lang="zh-CN" altLang="en-US" sz="2400" b="1">
              <a:solidFill>
                <a:srgbClr val="FF0000"/>
              </a:solidFill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9" name="文本框 18"/>
          <p:cNvSpPr txBox="1"/>
          <p:nvPr>
            <p:custDataLst>
              <p:tags r:id="rId10"/>
            </p:custDataLst>
          </p:nvPr>
        </p:nvSpPr>
        <p:spPr>
          <a:xfrm>
            <a:off x="7504530" y="5160594"/>
            <a:ext cx="3438442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  <a:spcAft>
                <a:spcPct val="0"/>
              </a:spcAft>
              <a:tabLst>
                <a:tab pos="1029335" algn="l"/>
                <a:tab pos="1850390" algn=""/>
                <a:tab pos="2538095" algn="l"/>
                <a:tab pos="3221990" algn="l"/>
              </a:tabLst>
            </a:pPr>
            <a:r>
              <a:rPr lang="zh-CN" sz="2400" b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酸性</a:t>
            </a:r>
            <a:r>
              <a:rPr lang="en-US" sz="2400" b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:</a:t>
            </a:r>
            <a:r>
              <a:rPr lang="zh-CN" sz="2400" b="1" u="sng">
                <a:solidFill>
                  <a:srgbClr val="FF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乙酸</a:t>
            </a:r>
            <a:r>
              <a:rPr lang="en-US" sz="2400" b="1" u="sng">
                <a:solidFill>
                  <a:srgbClr val="FF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&gt;</a:t>
            </a:r>
            <a:r>
              <a:rPr lang="zh-CN" sz="2400" b="1" u="sng">
                <a:solidFill>
                  <a:srgbClr val="FF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碳酸</a:t>
            </a:r>
            <a:r>
              <a:rPr lang="en-US" sz="2400" b="1" u="sng">
                <a:solidFill>
                  <a:srgbClr val="FF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&gt;</a:t>
            </a:r>
            <a:r>
              <a:rPr lang="zh-CN" sz="2400" b="1" u="sng">
                <a:solidFill>
                  <a:srgbClr val="FF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苯酚</a:t>
            </a:r>
            <a:endParaRPr lang="zh-CN" altLang="en-US" sz="2400" b="1" u="sng">
              <a:solidFill>
                <a:srgbClr val="FF0000"/>
              </a:solidFill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166256" y="809859"/>
            <a:ext cx="11702472" cy="138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【</a:t>
            </a: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讨论</a:t>
            </a: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】(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2)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装置中</a:t>
            </a:r>
            <a:r>
              <a:rPr lang="zh-CN" altLang="en-US" sz="2800" b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饱和</a:t>
            </a:r>
            <a:r>
              <a:rPr lang="en-US" altLang="zh-CN" sz="2800" b="1" i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NaHCO</a:t>
            </a:r>
            <a:r>
              <a:rPr lang="en-US" altLang="zh-CN" sz="2800" b="1" i="1" baseline="-2500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 sz="2800" b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en-US" sz="2800" b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溶液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的作用是什么？请写出各装置中发生反应的化学方程式。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6696" y="2156288"/>
            <a:ext cx="11471562" cy="1384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饱和</a:t>
            </a: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NaHCO</a:t>
            </a:r>
            <a:r>
              <a:rPr lang="en-US" sz="28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r>
              <a:rPr 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溶液的作用是除去</a:t>
            </a: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CO</a:t>
            </a:r>
            <a:r>
              <a:rPr lang="en-US" sz="28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中的乙酸蒸气，防止对碳酸酸性大于苯酚的检验产生</a:t>
            </a:r>
            <a:r>
              <a:rPr lang="zh-CN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干扰。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>
            <p:custDataLst>
              <p:tags r:id="rId3"/>
            </p:custDataLst>
          </p:nvPr>
        </p:nvSpPr>
        <p:spPr>
          <a:xfrm>
            <a:off x="1082838" y="4196933"/>
            <a:ext cx="82319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6055" indent="-186055" algn="just"/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NaHCO</a:t>
            </a:r>
            <a:r>
              <a:rPr lang="en-US" altLang="zh-CN" sz="2800" b="1" baseline="-250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＋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CH</a:t>
            </a:r>
            <a:r>
              <a:rPr lang="en-US" altLang="zh-CN" sz="2800" b="1" baseline="-250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COOH=CH</a:t>
            </a:r>
            <a:r>
              <a:rPr lang="en-US" altLang="zh-CN" sz="2800" b="1" baseline="-250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COONa</a:t>
            </a:r>
            <a:r>
              <a:rPr lang="zh-CN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＋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CO</a:t>
            </a:r>
            <a:r>
              <a:rPr lang="en-US" altLang="zh-CN" sz="2800" b="1" baseline="-250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↑＋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H</a:t>
            </a:r>
            <a:r>
              <a:rPr lang="en-US" altLang="zh-CN" sz="2800" b="1" baseline="-250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O</a:t>
            </a:r>
            <a:endParaRPr lang="zh-CN" altLang="zh-CN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>
            <p:custDataLst>
              <p:tags r:id="rId4"/>
            </p:custDataLst>
          </p:nvPr>
        </p:nvSpPr>
        <p:spPr>
          <a:xfrm>
            <a:off x="1053578" y="3511839"/>
            <a:ext cx="94204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6055" indent="-186055" algn="just"/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Na</a:t>
            </a:r>
            <a:r>
              <a:rPr lang="en-US" altLang="zh-CN" sz="2800" b="1" baseline="-2500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CO</a:t>
            </a:r>
            <a:r>
              <a:rPr lang="en-US" altLang="zh-CN" sz="2800" b="1" baseline="-2500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＋</a:t>
            </a:r>
            <a:r>
              <a:rPr lang="en-US" altLang="zh-CN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2CH</a:t>
            </a:r>
            <a:r>
              <a:rPr lang="en-US" altLang="zh-CN" sz="2800" b="1" baseline="-25000" smtClean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COOH→2CH</a:t>
            </a:r>
            <a:r>
              <a:rPr lang="en-US" altLang="zh-CN" sz="2800" b="1" baseline="-25000" smtClean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COONa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＋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CO</a:t>
            </a:r>
            <a:r>
              <a:rPr lang="en-US" altLang="zh-CN" sz="2800" b="1" baseline="-2500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↑＋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H</a:t>
            </a:r>
            <a:r>
              <a:rPr lang="en-US" altLang="zh-CN" sz="2800" b="1" baseline="-2500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O</a:t>
            </a:r>
            <a:endParaRPr lang="zh-CN" altLang="zh-CN" sz="2800" b="1">
              <a:solidFill>
                <a:srgbClr val="00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8" name="组合 7"/>
          <p:cNvGrpSpPr/>
          <p:nvPr>
            <p:custDataLst>
              <p:tags r:id="rId5"/>
            </p:custDataLst>
          </p:nvPr>
        </p:nvGrpSpPr>
        <p:grpSpPr>
          <a:xfrm>
            <a:off x="1246842" y="4979269"/>
            <a:ext cx="7495493" cy="537353"/>
            <a:chOff x="2603392" y="3841000"/>
            <a:chExt cx="7495493" cy="537353"/>
          </a:xfrm>
        </p:grpSpPr>
        <p:grpSp>
          <p:nvGrpSpPr>
            <p:cNvPr id="9" name="Group 77"/>
            <p:cNvGrpSpPr/>
            <p:nvPr>
              <p:custDataLst>
                <p:tags r:id="rId6"/>
              </p:custDataLst>
            </p:nvPr>
          </p:nvGrpSpPr>
          <p:grpSpPr>
            <a:xfrm>
              <a:off x="2603392" y="3897222"/>
              <a:ext cx="1552701" cy="481131"/>
              <a:chOff x="476" y="2766"/>
              <a:chExt cx="1299" cy="480"/>
            </a:xfrm>
          </p:grpSpPr>
          <p:sp>
            <p:nvSpPr>
              <p:cNvPr id="25" name="Line 78"/>
              <p:cNvSpPr>
                <a:spLocks noChangeShapeType="1"/>
              </p:cNvSpPr>
              <p:nvPr>
                <p:custDataLst>
                  <p:tags r:id="rId7"/>
                </p:custDataLst>
              </p:nvPr>
            </p:nvSpPr>
            <p:spPr bwMode="auto">
              <a:xfrm flipV="1">
                <a:off x="829" y="3020"/>
                <a:ext cx="117" cy="225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800" b="1" kern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" name="Line 79"/>
              <p:cNvSpPr>
                <a:spLocks noChangeShapeType="1"/>
              </p:cNvSpPr>
              <p:nvPr>
                <p:custDataLst>
                  <p:tags r:id="rId8"/>
                </p:custDataLst>
              </p:nvPr>
            </p:nvSpPr>
            <p:spPr bwMode="auto">
              <a:xfrm flipV="1">
                <a:off x="805" y="3023"/>
                <a:ext cx="89" cy="173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800" b="1" kern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Line 80"/>
              <p:cNvSpPr>
                <a:spLocks noChangeShapeType="1"/>
              </p:cNvSpPr>
              <p:nvPr>
                <p:custDataLst>
                  <p:tags r:id="rId9"/>
                </p:custDataLst>
              </p:nvPr>
            </p:nvSpPr>
            <p:spPr bwMode="auto">
              <a:xfrm flipH="1" flipV="1">
                <a:off x="828" y="2795"/>
                <a:ext cx="118" cy="225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800" b="1" kern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Line 81"/>
              <p:cNvSpPr>
                <a:spLocks noChangeShapeType="1"/>
              </p:cNvSpPr>
              <p:nvPr>
                <p:custDataLst>
                  <p:tags r:id="rId10"/>
                </p:custDataLst>
              </p:nvPr>
            </p:nvSpPr>
            <p:spPr bwMode="auto">
              <a:xfrm flipH="1">
                <a:off x="592" y="2795"/>
                <a:ext cx="236" cy="2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800" b="1" kern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Line 82"/>
              <p:cNvSpPr>
                <a:spLocks noChangeShapeType="1"/>
              </p:cNvSpPr>
              <p:nvPr>
                <p:custDataLst>
                  <p:tags r:id="rId11"/>
                </p:custDataLst>
              </p:nvPr>
            </p:nvSpPr>
            <p:spPr bwMode="auto">
              <a:xfrm flipH="1">
                <a:off x="619" y="2841"/>
                <a:ext cx="181" cy="2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800" b="1" kern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" name="Line 83"/>
              <p:cNvSpPr>
                <a:spLocks noChangeShapeType="1"/>
              </p:cNvSpPr>
              <p:nvPr>
                <p:custDataLst>
                  <p:tags r:id="rId12"/>
                </p:custDataLst>
              </p:nvPr>
            </p:nvSpPr>
            <p:spPr bwMode="auto">
              <a:xfrm flipH="1">
                <a:off x="476" y="2795"/>
                <a:ext cx="116" cy="228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800" b="1" kern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Line 84"/>
              <p:cNvSpPr>
                <a:spLocks noChangeShapeType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476" y="3023"/>
                <a:ext cx="120" cy="222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800" b="1" kern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Line 85"/>
              <p:cNvSpPr>
                <a:spLocks noChangeShapeType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526" y="3024"/>
                <a:ext cx="89" cy="169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800" b="1" kern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Line 86"/>
              <p:cNvSpPr>
                <a:spLocks noChangeShapeType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596" y="3244"/>
                <a:ext cx="234" cy="2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800" b="1" kern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Line 87"/>
              <p:cNvSpPr>
                <a:spLocks noChangeShapeType="1"/>
              </p:cNvSpPr>
              <p:nvPr>
                <p:custDataLst>
                  <p:tags r:id="rId16"/>
                </p:custDataLst>
              </p:nvPr>
            </p:nvSpPr>
            <p:spPr bwMode="auto">
              <a:xfrm flipV="1">
                <a:off x="963" y="3020"/>
                <a:ext cx="218" cy="2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800" b="1" kern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" name="Rectangle 88"/>
              <p:cNvSpPr>
                <a:spLocks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1169" y="2766"/>
                <a:ext cx="606" cy="4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/>
              <a:p>
                <a:pPr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altLang="zh-CN" sz="2800" b="1" kern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ONa</a:t>
                </a:r>
                <a:endParaRPr lang="en-US" altLang="zh-CN" sz="2800" b="1" kern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0" name="Group 89"/>
            <p:cNvGrpSpPr/>
            <p:nvPr>
              <p:custDataLst>
                <p:tags r:id="rId18"/>
              </p:custDataLst>
            </p:nvPr>
          </p:nvGrpSpPr>
          <p:grpSpPr>
            <a:xfrm>
              <a:off x="6793803" y="3867581"/>
              <a:ext cx="1450306" cy="461332"/>
              <a:chOff x="3170" y="2780"/>
              <a:chExt cx="1171" cy="496"/>
            </a:xfrm>
          </p:grpSpPr>
          <p:sp>
            <p:nvSpPr>
              <p:cNvPr id="14" name="Line 90"/>
              <p:cNvSpPr>
                <a:spLocks noChangeShapeType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3170" y="3049"/>
                <a:ext cx="115" cy="225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800" b="1" kern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" name="Line 91"/>
              <p:cNvSpPr>
                <a:spLocks noChangeShapeType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3220" y="3053"/>
                <a:ext cx="88" cy="17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800" b="1" kern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" name="Line 92"/>
              <p:cNvSpPr>
                <a:spLocks noChangeShapeType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3285" y="3274"/>
                <a:ext cx="233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800" b="1" kern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" name="Line 93"/>
              <p:cNvSpPr>
                <a:spLocks noChangeShapeType="1"/>
              </p:cNvSpPr>
              <p:nvPr>
                <p:custDataLst>
                  <p:tags r:id="rId22"/>
                </p:custDataLst>
              </p:nvPr>
            </p:nvSpPr>
            <p:spPr bwMode="auto">
              <a:xfrm flipV="1">
                <a:off x="3518" y="3053"/>
                <a:ext cx="118" cy="22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800" b="1" kern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Line 94"/>
              <p:cNvSpPr>
                <a:spLocks noChangeShapeType="1"/>
              </p:cNvSpPr>
              <p:nvPr>
                <p:custDataLst>
                  <p:tags r:id="rId23"/>
                </p:custDataLst>
              </p:nvPr>
            </p:nvSpPr>
            <p:spPr bwMode="auto">
              <a:xfrm flipV="1">
                <a:off x="3498" y="3054"/>
                <a:ext cx="88" cy="171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800" b="1" kern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Line 95"/>
              <p:cNvSpPr>
                <a:spLocks noChangeShapeType="1"/>
              </p:cNvSpPr>
              <p:nvPr>
                <p:custDataLst>
                  <p:tags r:id="rId24"/>
                </p:custDataLst>
              </p:nvPr>
            </p:nvSpPr>
            <p:spPr bwMode="auto">
              <a:xfrm flipH="1" flipV="1">
                <a:off x="3518" y="2826"/>
                <a:ext cx="118" cy="227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800" b="1" kern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Line 96"/>
              <p:cNvSpPr>
                <a:spLocks noChangeShapeType="1"/>
              </p:cNvSpPr>
              <p:nvPr>
                <p:custDataLst>
                  <p:tags r:id="rId25"/>
                </p:custDataLst>
              </p:nvPr>
            </p:nvSpPr>
            <p:spPr bwMode="auto">
              <a:xfrm flipH="1">
                <a:off x="3286" y="2826"/>
                <a:ext cx="232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800" b="1" kern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Line 97"/>
              <p:cNvSpPr>
                <a:spLocks noChangeShapeType="1"/>
              </p:cNvSpPr>
              <p:nvPr>
                <p:custDataLst>
                  <p:tags r:id="rId26"/>
                </p:custDataLst>
              </p:nvPr>
            </p:nvSpPr>
            <p:spPr bwMode="auto">
              <a:xfrm flipH="1">
                <a:off x="3313" y="2872"/>
                <a:ext cx="178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800" b="1" kern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" name="Line 98"/>
              <p:cNvSpPr>
                <a:spLocks noChangeShapeType="1"/>
              </p:cNvSpPr>
              <p:nvPr>
                <p:custDataLst>
                  <p:tags r:id="rId27"/>
                </p:custDataLst>
              </p:nvPr>
            </p:nvSpPr>
            <p:spPr bwMode="auto">
              <a:xfrm flipH="1">
                <a:off x="3170" y="2826"/>
                <a:ext cx="117" cy="22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800" b="1" kern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" name="Line 99"/>
              <p:cNvSpPr>
                <a:spLocks noChangeShapeType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3636" y="3053"/>
                <a:ext cx="237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800" b="1" kern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" name="Rectangle 100"/>
              <p:cNvSpPr>
                <a:spLocks noChangeArrowheads="1"/>
              </p:cNvSpPr>
              <p:nvPr>
                <p:custDataLst>
                  <p:tags r:id="rId29"/>
                </p:custDataLst>
              </p:nvPr>
            </p:nvSpPr>
            <p:spPr bwMode="auto">
              <a:xfrm>
                <a:off x="3851" y="2780"/>
                <a:ext cx="490" cy="4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/>
              <a:p>
                <a:pPr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altLang="zh-CN" sz="2800" b="1" kern="0">
                    <a:solidFill>
                      <a:srgbClr val="00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OH</a:t>
                </a:r>
                <a:endParaRPr lang="en-US" altLang="zh-CN" sz="2800" b="1" kern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1" name="Text Box 101"/>
            <p:cNvSpPr txBox="1">
              <a:spLocks noChangeArrowheads="1"/>
            </p:cNvSpPr>
            <p:nvPr>
              <p:custDataLst>
                <p:tags r:id="rId30"/>
              </p:custDataLst>
            </p:nvPr>
          </p:nvSpPr>
          <p:spPr bwMode="auto">
            <a:xfrm>
              <a:off x="4067344" y="3855134"/>
              <a:ext cx="2288127" cy="5232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9pPr>
            </a:lstStyle>
            <a:p>
              <a:pPr eaLnBrk="1" fontAlgn="auto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2800" b="1" kern="0" smtClean="0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+ CO</a:t>
              </a:r>
              <a:r>
                <a:rPr lang="en-US" altLang="zh-CN" sz="2800" b="1" kern="0" baseline="-25000" smtClean="0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 </a:t>
              </a:r>
              <a:r>
                <a:rPr lang="en-US" altLang="zh-CN" sz="2800" b="1" kern="0" smtClean="0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+ H</a:t>
              </a:r>
              <a:r>
                <a:rPr lang="en-US" altLang="zh-CN" sz="2800" b="1" kern="0" baseline="-25000" smtClean="0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en-US" altLang="zh-CN" sz="2800" b="1" kern="0" smtClean="0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O</a:t>
              </a:r>
              <a:endParaRPr lang="en-US" altLang="zh-CN" sz="2800" b="1" kern="0" smtClean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2" name="Line 102"/>
            <p:cNvSpPr>
              <a:spLocks noChangeShapeType="1"/>
            </p:cNvSpPr>
            <p:nvPr>
              <p:custDataLst>
                <p:tags r:id="rId31"/>
              </p:custDataLst>
            </p:nvPr>
          </p:nvSpPr>
          <p:spPr bwMode="auto">
            <a:xfrm>
              <a:off x="6175823" y="4112728"/>
              <a:ext cx="504825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2800" b="1" kern="0">
                <a:solidFill>
                  <a:sysClr val="windowText" lastClr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3" name="Text Box 103"/>
            <p:cNvSpPr txBox="1">
              <a:spLocks noChangeArrowheads="1"/>
            </p:cNvSpPr>
            <p:nvPr>
              <p:custDataLst>
                <p:tags r:id="rId32"/>
              </p:custDataLst>
            </p:nvPr>
          </p:nvSpPr>
          <p:spPr bwMode="auto">
            <a:xfrm>
              <a:off x="8197796" y="3841000"/>
              <a:ext cx="1901089" cy="5232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+NaHCO</a:t>
              </a:r>
              <a:r>
                <a:rPr lang="en-US" altLang="zh-CN" sz="2800" b="1" baseline="-250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3</a:t>
              </a:r>
              <a:endPara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>
            <p:custDataLst>
              <p:tags r:id="rId1"/>
            </p:custDataLst>
          </p:nvPr>
        </p:nvGrpSpPr>
        <p:grpSpPr>
          <a:xfrm>
            <a:off x="344705" y="900549"/>
            <a:ext cx="11504466" cy="3709136"/>
            <a:chOff x="325193" y="906663"/>
            <a:chExt cx="11506596" cy="3709823"/>
          </a:xfrm>
        </p:grpSpPr>
        <p:sp>
          <p:nvSpPr>
            <p:cNvPr id="3" name="矩形 2"/>
            <p:cNvSpPr/>
            <p:nvPr>
              <p:custDataLst>
                <p:tags r:id="rId2"/>
              </p:custDataLst>
            </p:nvPr>
          </p:nvSpPr>
          <p:spPr>
            <a:xfrm>
              <a:off x="325193" y="1263701"/>
              <a:ext cx="11506596" cy="3352785"/>
            </a:xfrm>
            <a:prstGeom prst="rect">
              <a:avLst/>
            </a:prstGeom>
          </p:spPr>
          <p:txBody>
            <a:bodyPr wrap="square" lIns="121875" tIns="60936" rIns="121875" bIns="60936">
              <a:spAutoFit/>
            </a:bodyPr>
            <a:lstStyle>
              <a:defPPr>
                <a:defRPr lang="zh-CN"/>
              </a:defPPr>
              <a:lvl1pPr marL="0" algn="l" defTabSz="121856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600" algn="l" defTabSz="121856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200" algn="l" defTabSz="121856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800" algn="l" defTabSz="121856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8400" algn="l" defTabSz="121856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8000" algn="l" defTabSz="121856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7600" algn="l" defTabSz="121856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7200" algn="l" defTabSz="121856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6800" algn="l" defTabSz="121856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50000"/>
                </a:lnSpc>
              </a:pPr>
              <a:r>
                <a:rPr lang="zh-CN" altLang="zh-CN" sz="2800" b="1">
                  <a:solidFill>
                    <a:srgbClr val="0000F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课堂</a:t>
              </a:r>
              <a:r>
                <a:rPr lang="zh-CN" altLang="zh-CN" sz="2800" b="1" smtClean="0">
                  <a:solidFill>
                    <a:srgbClr val="0000F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练习</a:t>
              </a:r>
              <a:r>
                <a:rPr lang="en-US" altLang="zh-CN" sz="2800" b="1" smtClean="0">
                  <a:solidFill>
                    <a:srgbClr val="0000F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2800" b="1" smtClean="0">
                  <a:solidFill>
                    <a:srgbClr val="0000F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：</a:t>
              </a:r>
              <a:r>
                <a:rPr lang="zh-CN" altLang="zh-CN" sz="2800" b="1" kern="100" spc="-100" smtClean="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某</a:t>
              </a:r>
              <a:r>
                <a:rPr lang="zh-CN" altLang="zh-CN" sz="2800" b="1" kern="100" spc="-1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有机物</a:t>
              </a:r>
              <a:r>
                <a:rPr lang="en-US" altLang="zh-CN" sz="2800" b="1" kern="100" spc="-1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A</a:t>
              </a:r>
              <a:r>
                <a:rPr lang="zh-CN" altLang="zh-CN" sz="2800" b="1" kern="100" spc="-1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的结构简式</a:t>
              </a:r>
              <a:r>
                <a:rPr lang="zh-CN" altLang="zh-CN" sz="2800" b="1" kern="100" spc="-100" smtClean="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为</a:t>
              </a:r>
              <a:r>
                <a:rPr lang="en-US" altLang="zh-CN" sz="2800" b="1" kern="100" spc="-100" smtClean="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                                     </a:t>
              </a:r>
              <a:r>
                <a:rPr lang="zh-CN" altLang="zh-CN" sz="2800" b="1" kern="100" spc="-1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，取</a:t>
              </a:r>
              <a:r>
                <a:rPr lang="en-US" altLang="zh-CN" sz="2800" b="1" kern="100" spc="-1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Na</a:t>
              </a:r>
              <a:r>
                <a:rPr lang="zh-CN" altLang="zh-CN" sz="2800" b="1" kern="100" spc="-1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、</a:t>
              </a:r>
              <a:r>
                <a:rPr lang="en-US" altLang="zh-CN" sz="2800" b="1" kern="100" spc="-100" err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NaOH</a:t>
              </a:r>
              <a:r>
                <a:rPr lang="zh-CN" altLang="zh-CN" sz="2800" b="1" kern="100" spc="-100" smtClean="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、</a:t>
              </a:r>
              <a:endParaRPr lang="en-US" altLang="zh-CN" sz="2800" b="1" kern="100" spc="-1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  <a:p>
              <a:pPr algn="just">
                <a:lnSpc>
                  <a:spcPct val="150000"/>
                </a:lnSpc>
              </a:pPr>
              <a:endParaRPr lang="en-US" altLang="zh-CN" sz="2800" b="1" kern="100" spc="-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zh-CN" sz="2800" b="1" kern="100" spc="-100" smtClean="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NaHCO</a:t>
              </a:r>
              <a:r>
                <a:rPr lang="en-US" altLang="zh-CN" sz="2800" b="1" kern="100" spc="-100" baseline="-25000" smtClean="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3</a:t>
              </a:r>
              <a:r>
                <a:rPr lang="zh-CN" altLang="zh-CN" sz="2800" b="1" kern="100" smtClean="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分别与等</a:t>
              </a:r>
              <a:r>
                <a:rPr lang="zh-CN" altLang="zh-CN" sz="2800" b="1" kern="1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物质的量的该物质充分反应</a:t>
              </a:r>
              <a:r>
                <a:rPr lang="en-US" altLang="zh-CN" sz="2800" b="1" kern="1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(</a:t>
              </a:r>
              <a:r>
                <a:rPr lang="zh-CN" altLang="zh-CN" sz="2800" b="1" kern="1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反应时可加热煮沸</a:t>
              </a:r>
              <a:r>
                <a:rPr lang="en-US" altLang="zh-CN" sz="2800" b="1" kern="1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)</a:t>
              </a:r>
              <a:r>
                <a:rPr lang="zh-CN" altLang="zh-CN" sz="2800" b="1" kern="1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，则消耗</a:t>
              </a:r>
              <a:r>
                <a:rPr lang="en-US" altLang="zh-CN" sz="2800" b="1" kern="1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Na</a:t>
              </a:r>
              <a:r>
                <a:rPr lang="zh-CN" altLang="zh-CN" sz="2800" b="1" kern="1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、</a:t>
              </a:r>
              <a:r>
                <a:rPr lang="en-US" altLang="zh-CN" sz="2800" b="1" kern="100" err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NaOH</a:t>
              </a:r>
              <a:r>
                <a:rPr lang="zh-CN" altLang="zh-CN" sz="2800" b="1" kern="1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、</a:t>
              </a:r>
              <a:r>
                <a:rPr lang="en-US" altLang="zh-CN" sz="2800" b="1" kern="100" smtClean="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NaHCO</a:t>
              </a:r>
              <a:r>
                <a:rPr lang="en-US" altLang="zh-CN" sz="2800" b="1" kern="100" baseline="-25000" smtClean="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3</a:t>
              </a:r>
              <a:r>
                <a:rPr lang="zh-CN" altLang="zh-CN" sz="2800" b="1" kern="100" smtClean="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三</a:t>
              </a:r>
              <a:r>
                <a:rPr lang="zh-CN" altLang="zh-CN" sz="2800" b="1" kern="1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种物质的物质的量之比</a:t>
              </a:r>
              <a:r>
                <a:rPr lang="zh-CN" altLang="zh-CN" sz="2800" b="1" kern="100" smtClean="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为（</a:t>
              </a:r>
              <a:r>
                <a:rPr lang="en-US" altLang="zh-CN" sz="2800" b="1" kern="100" smtClean="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        </a:t>
              </a:r>
              <a:r>
                <a:rPr lang="zh-CN" altLang="zh-CN" sz="2800" b="1" kern="100" smtClean="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）</a:t>
              </a:r>
              <a:endPara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  <a:p>
              <a:pPr algn="just">
                <a:lnSpc>
                  <a:spcPct val="150000"/>
                </a:lnSpc>
                <a:spcAft>
                  <a:spcPct val="0"/>
                </a:spcAft>
              </a:pPr>
              <a:r>
                <a:rPr lang="en-US" altLang="zh-CN" sz="2800" b="1" kern="1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A.2∶2∶1  	B.1∶1∶</a:t>
              </a:r>
              <a:r>
                <a:rPr lang="en-US" altLang="zh-CN" sz="2800" b="1" kern="100" smtClean="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1	C.3</a:t>
              </a:r>
              <a:r>
                <a:rPr lang="en-US" altLang="zh-CN" sz="2800" b="1" kern="1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∶2∶1  	D.3∶3∶2</a:t>
              </a:r>
              <a:endParaRPr lang="zh-CN" altLang="zh-CN" sz="2800" b="1" kern="100">
                <a:effectLst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pic>
          <p:nvPicPr>
            <p:cNvPr id="4" name="Picture 2"/>
            <p:cNvPicPr>
              <a:picLocks noChangeAspect="1" noChangeArrowheads="1"/>
            </p:cNvPicPr>
            <p:nvPr>
              <p:custDataLst>
                <p:tags r:id="rId3"/>
              </p:custDataLst>
            </p:nvPr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078491" y="906663"/>
              <a:ext cx="2790071" cy="18335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TextBox 9"/>
          <p:cNvSpPr txBox="1"/>
          <p:nvPr>
            <p:custDataLst>
              <p:tags r:id="rId5"/>
            </p:custDataLst>
          </p:nvPr>
        </p:nvSpPr>
        <p:spPr>
          <a:xfrm>
            <a:off x="9083836" y="3195827"/>
            <a:ext cx="7558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</a:t>
            </a:r>
            <a:endParaRPr lang="en-US" altLang="zh-CN" sz="32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Group 2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7601" y="1296035"/>
          <a:ext cx="11529599" cy="4108474"/>
        </p:xfrm>
        <a:graphic>
          <a:graphicData uri="http://schemas.openxmlformats.org/drawingml/2006/table">
            <a:tbl>
              <a:tblPr/>
              <a:tblGrid>
                <a:gridCol w="1018618"/>
                <a:gridCol w="2041236"/>
                <a:gridCol w="1671782"/>
                <a:gridCol w="1856509"/>
                <a:gridCol w="683491"/>
                <a:gridCol w="1699491"/>
                <a:gridCol w="2558472"/>
              </a:tblGrid>
              <a:tr h="1483106"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代表物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结构简式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羟基氢的活泼性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酸性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i="0" u="none" strike="noStrike" cap="none" normalizeH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（与碳酸相比）</a:t>
                      </a:r>
                      <a:endParaRPr kumimoji="0" lang="zh-CN" altLang="en-US" sz="2800" b="0" i="0" u="none" strike="noStrike" cap="none" normalizeH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与钠反应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与</a:t>
                      </a:r>
                      <a:r>
                        <a:rPr kumimoji="0" lang="en-US" altLang="zh-CN" sz="2800" b="0" i="0" u="none" strike="noStrike" cap="none" normalizeH="0" baseline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NaOH</a:t>
                      </a: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的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反应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与</a:t>
                      </a:r>
                      <a:r>
                        <a:rPr kumimoji="0" lang="en-US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Na</a:t>
                      </a:r>
                      <a:r>
                        <a:rPr kumimoji="0" lang="en-US" altLang="zh-CN" sz="2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en-US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CO</a:t>
                      </a:r>
                      <a:r>
                        <a:rPr kumimoji="0" lang="en-US" altLang="zh-CN" sz="2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的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反应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3297"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乙醇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28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CH</a:t>
                      </a:r>
                      <a:r>
                        <a:rPr lang="en-US" altLang="zh-CN" sz="2800" baseline="-250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3</a:t>
                      </a:r>
                      <a:r>
                        <a:rPr lang="en-US" altLang="zh-CN" sz="28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CH</a:t>
                      </a:r>
                      <a:r>
                        <a:rPr lang="en-US" altLang="zh-CN" sz="2800" baseline="-250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2</a:t>
                      </a:r>
                      <a:r>
                        <a:rPr lang="en-US" altLang="zh-CN" sz="28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OH</a:t>
                      </a: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  <a:sym typeface="Wingdings" panose="05000000000000000000" pitchFamily="2" charset="2"/>
                      </a:endParaRPr>
                    </a:p>
                  </a:txBody>
                  <a:tcPr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vert="eaVert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  <a:sym typeface="Wingdings" panose="05000000000000000000" pitchFamily="2" charset="2"/>
                      </a:endParaRPr>
                    </a:p>
                  </a:txBody>
                  <a:tcPr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  <a:sym typeface="Wingdings" panose="05000000000000000000" pitchFamily="2" charset="2"/>
                      </a:endParaRPr>
                    </a:p>
                  </a:txBody>
                  <a:tcPr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  <a:sym typeface="Wingdings" panose="05000000000000000000" pitchFamily="2" charset="2"/>
                      </a:endParaRPr>
                    </a:p>
                  </a:txBody>
                  <a:tcPr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  <a:sym typeface="Wingdings" panose="05000000000000000000" pitchFamily="2" charset="2"/>
                      </a:endParaRPr>
                    </a:p>
                  </a:txBody>
                  <a:tcPr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9259"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苯酚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28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C</a:t>
                      </a:r>
                      <a:r>
                        <a:rPr lang="en-US" altLang="zh-CN" sz="2800" baseline="-250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6</a:t>
                      </a:r>
                      <a:r>
                        <a:rPr lang="en-US" altLang="zh-CN" sz="28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H</a:t>
                      </a:r>
                      <a:r>
                        <a:rPr lang="en-US" altLang="zh-CN" sz="2800" baseline="-250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5</a:t>
                      </a:r>
                      <a:r>
                        <a:rPr lang="en-US" altLang="zh-CN" sz="28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OH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/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  <a:sym typeface="Wingdings" panose="05000000000000000000" pitchFamily="2" charset="2"/>
                      </a:endParaRPr>
                    </a:p>
                  </a:txBody>
                  <a:tcPr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  <a:sym typeface="Wingdings" panose="05000000000000000000" pitchFamily="2" charset="2"/>
                      </a:endParaRPr>
                    </a:p>
                  </a:txBody>
                  <a:tcPr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  <a:sym typeface="Wingdings" panose="05000000000000000000" pitchFamily="2" charset="2"/>
                      </a:endParaRPr>
                    </a:p>
                  </a:txBody>
                  <a:tcPr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altLang="zh-CN" sz="2800" b="0" i="0" u="none" strike="noStrike" cap="none" normalizeH="0" baseline="-2500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1977"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乙酸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28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CH</a:t>
                      </a:r>
                      <a:r>
                        <a:rPr lang="en-US" altLang="zh-CN" sz="2800" baseline="-250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3</a:t>
                      </a:r>
                      <a:r>
                        <a:rPr lang="en-US" altLang="zh-CN" sz="28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COOH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/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  <a:sym typeface="Wingdings" panose="05000000000000000000" pitchFamily="2" charset="2"/>
                      </a:endParaRPr>
                    </a:p>
                  </a:txBody>
                  <a:tcPr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  <a:sym typeface="Wingdings" panose="05000000000000000000" pitchFamily="2" charset="2"/>
                      </a:endParaRPr>
                    </a:p>
                  </a:txBody>
                  <a:tcPr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  <a:sym typeface="Wingdings" panose="05000000000000000000" pitchFamily="2" charset="2"/>
                      </a:endParaRPr>
                    </a:p>
                  </a:txBody>
                  <a:tcPr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" name="Rectangle 61"/>
          <p:cNvSpPr/>
          <p:nvPr>
            <p:custDataLst>
              <p:tags r:id="rId2"/>
            </p:custDataLst>
          </p:nvPr>
        </p:nvSpPr>
        <p:spPr>
          <a:xfrm>
            <a:off x="-131315" y="712470"/>
            <a:ext cx="7658951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3200">
                <a:solidFill>
                  <a:srgbClr val="0B0BF3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【</a:t>
            </a:r>
            <a:r>
              <a:rPr lang="zh-CN" altLang="en-US" sz="3200">
                <a:solidFill>
                  <a:srgbClr val="0B0BF3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小结</a:t>
            </a:r>
            <a:r>
              <a:rPr lang="zh-CN" altLang="en-US" sz="3200">
                <a:solidFill>
                  <a:srgbClr val="0B0BF3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】</a:t>
            </a:r>
            <a:r>
              <a:rPr lang="zh-CN" altLang="en-US" sz="28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比较</a:t>
            </a:r>
            <a:r>
              <a:rPr lang="zh-CN" altLang="en-US" sz="2800"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醇、酚、羧酸</a:t>
            </a:r>
            <a:r>
              <a:rPr lang="zh-CN" altLang="en-US" sz="28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中</a:t>
            </a:r>
            <a:r>
              <a:rPr lang="en-US" altLang="zh-CN" sz="28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O-H</a:t>
            </a:r>
            <a:r>
              <a:rPr lang="zh-CN" altLang="en-US" sz="28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键的活泼性</a:t>
            </a:r>
            <a:endParaRPr lang="zh-CN" altLang="en-US" sz="28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Group 2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7505" y="1296035"/>
          <a:ext cx="11109325" cy="4515485"/>
        </p:xfrm>
        <a:graphic>
          <a:graphicData uri="http://schemas.openxmlformats.org/drawingml/2006/table">
            <a:tbl>
              <a:tblPr/>
              <a:tblGrid>
                <a:gridCol w="981710"/>
                <a:gridCol w="1966595"/>
                <a:gridCol w="1610360"/>
                <a:gridCol w="1789430"/>
                <a:gridCol w="657860"/>
                <a:gridCol w="1638300"/>
                <a:gridCol w="2465070"/>
              </a:tblGrid>
              <a:tr h="1833880"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代表物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结构简式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羟基氢的活泼性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酸性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i="0" u="none" strike="noStrike" cap="none" normalizeH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（与碳酸相比）</a:t>
                      </a:r>
                      <a:endParaRPr kumimoji="0" lang="zh-CN" altLang="en-US" sz="2800" b="0" i="0" u="none" strike="noStrike" cap="none" normalizeH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与钠反应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与</a:t>
                      </a:r>
                      <a:r>
                        <a:rPr kumimoji="0" lang="en-US" altLang="zh-CN" sz="2800" b="0" i="0" u="none" strike="noStrike" cap="none" normalizeH="0" baseline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NaOH</a:t>
                      </a: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的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反应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与</a:t>
                      </a:r>
                      <a:r>
                        <a:rPr kumimoji="0" lang="en-US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Na</a:t>
                      </a:r>
                      <a:r>
                        <a:rPr kumimoji="0" lang="en-US" altLang="zh-CN" sz="2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en-US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CO</a:t>
                      </a:r>
                      <a:r>
                        <a:rPr kumimoji="0" lang="en-US" altLang="zh-CN" sz="2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的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反应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0435"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乙醇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28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CH</a:t>
                      </a:r>
                      <a:r>
                        <a:rPr lang="en-US" altLang="zh-CN" sz="2800" baseline="-250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3</a:t>
                      </a:r>
                      <a:r>
                        <a:rPr lang="en-US" altLang="zh-CN" sz="28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CH</a:t>
                      </a:r>
                      <a:r>
                        <a:rPr lang="en-US" altLang="zh-CN" sz="2800" baseline="-250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2</a:t>
                      </a:r>
                      <a:r>
                        <a:rPr lang="en-US" altLang="zh-CN" sz="28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OH</a:t>
                      </a: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  <a:sym typeface="Wingdings" panose="05000000000000000000" pitchFamily="2" charset="2"/>
                      </a:endParaRPr>
                    </a:p>
                  </a:txBody>
                  <a:tcPr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28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增强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vert="eaVert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28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中性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  <a:sym typeface="Wingdings" panose="05000000000000000000" pitchFamily="2" charset="2"/>
                      </a:endParaRPr>
                    </a:p>
                  </a:txBody>
                  <a:tcPr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28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能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  <a:sym typeface="Wingdings" panose="05000000000000000000" pitchFamily="2" charset="2"/>
                      </a:endParaRPr>
                    </a:p>
                  </a:txBody>
                  <a:tcPr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28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不能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  <a:sym typeface="Wingdings" panose="05000000000000000000" pitchFamily="2" charset="2"/>
                      </a:endParaRPr>
                    </a:p>
                  </a:txBody>
                  <a:tcPr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28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不能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  <a:sym typeface="Wingdings" panose="05000000000000000000" pitchFamily="2" charset="2"/>
                      </a:endParaRPr>
                    </a:p>
                  </a:txBody>
                  <a:tcPr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3930"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苯酚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28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C</a:t>
                      </a:r>
                      <a:r>
                        <a:rPr lang="en-US" altLang="zh-CN" sz="2800" baseline="-250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6</a:t>
                      </a:r>
                      <a:r>
                        <a:rPr lang="en-US" altLang="zh-CN" sz="28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H</a:t>
                      </a:r>
                      <a:r>
                        <a:rPr lang="en-US" altLang="zh-CN" sz="2800" baseline="-250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5</a:t>
                      </a:r>
                      <a:r>
                        <a:rPr lang="en-US" altLang="zh-CN" sz="28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OH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/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28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比碳酸弱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  <a:sym typeface="Wingdings" panose="05000000000000000000" pitchFamily="2" charset="2"/>
                      </a:endParaRPr>
                    </a:p>
                  </a:txBody>
                  <a:tcPr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28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能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  <a:sym typeface="Wingdings" panose="05000000000000000000" pitchFamily="2" charset="2"/>
                      </a:endParaRPr>
                    </a:p>
                  </a:txBody>
                  <a:tcPr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28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能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  <a:sym typeface="Wingdings" panose="05000000000000000000" pitchFamily="2" charset="2"/>
                      </a:endParaRPr>
                    </a:p>
                  </a:txBody>
                  <a:tcPr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28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能，不产生</a:t>
                      </a:r>
                      <a:r>
                        <a:rPr lang="en-US" altLang="zh-CN" sz="28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CO</a:t>
                      </a:r>
                      <a:r>
                        <a:rPr lang="en-US" altLang="zh-CN" sz="2800" baseline="-250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2</a:t>
                      </a:r>
                      <a:endParaRPr kumimoji="0" lang="en-US" altLang="zh-CN" sz="2800" b="0" i="0" u="none" strike="noStrike" cap="none" normalizeH="0" baseline="-2500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7240"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乙酸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28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CH</a:t>
                      </a:r>
                      <a:r>
                        <a:rPr lang="en-US" altLang="zh-CN" sz="2800" baseline="-250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3</a:t>
                      </a:r>
                      <a:r>
                        <a:rPr lang="en-US" altLang="zh-CN" sz="28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COOH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/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28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比碳酸强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  <a:sym typeface="Wingdings" panose="05000000000000000000" pitchFamily="2" charset="2"/>
                      </a:endParaRPr>
                    </a:p>
                  </a:txBody>
                  <a:tcPr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28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能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  <a:sym typeface="Wingdings" panose="05000000000000000000" pitchFamily="2" charset="2"/>
                      </a:endParaRPr>
                    </a:p>
                  </a:txBody>
                  <a:tcPr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28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能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  <a:sym typeface="Wingdings" panose="05000000000000000000" pitchFamily="2" charset="2"/>
                      </a:endParaRPr>
                    </a:p>
                  </a:txBody>
                  <a:tcPr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28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能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21" name="Line 47"/>
          <p:cNvCxnSpPr/>
          <p:nvPr>
            <p:custDataLst>
              <p:tags r:id="rId2"/>
            </p:custDataLst>
          </p:nvPr>
        </p:nvCxnSpPr>
        <p:spPr>
          <a:xfrm flipH="1">
            <a:off x="4100945" y="3219474"/>
            <a:ext cx="9991" cy="1777399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2" name="Rectangle 61"/>
          <p:cNvSpPr/>
          <p:nvPr>
            <p:custDataLst>
              <p:tags r:id="rId3"/>
            </p:custDataLst>
          </p:nvPr>
        </p:nvSpPr>
        <p:spPr>
          <a:xfrm>
            <a:off x="-131315" y="712470"/>
            <a:ext cx="7658951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3200">
                <a:solidFill>
                  <a:srgbClr val="0B0BF3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【</a:t>
            </a:r>
            <a:r>
              <a:rPr lang="zh-CN" altLang="en-US" sz="3200">
                <a:solidFill>
                  <a:srgbClr val="0B0BF3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小结</a:t>
            </a:r>
            <a:r>
              <a:rPr lang="zh-CN" altLang="en-US" sz="3200">
                <a:solidFill>
                  <a:srgbClr val="0B0BF3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】</a:t>
            </a:r>
            <a:r>
              <a:rPr lang="zh-CN" altLang="en-US" sz="28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比较</a:t>
            </a:r>
            <a:r>
              <a:rPr lang="zh-CN" altLang="en-US" sz="2800"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醇、酚、羧酸</a:t>
            </a:r>
            <a:r>
              <a:rPr lang="zh-CN" altLang="en-US" sz="28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中</a:t>
            </a:r>
            <a:r>
              <a:rPr lang="en-US" altLang="zh-CN" sz="28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O-H</a:t>
            </a:r>
            <a:r>
              <a:rPr lang="zh-CN" altLang="en-US" sz="28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键的活泼性</a:t>
            </a:r>
            <a:endParaRPr lang="zh-CN" altLang="en-US" sz="28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3" name="文本占位符 1"/>
          <p:cNvSpPr txBox="1"/>
          <p:nvPr>
            <p:custDataLst>
              <p:tags r:id="rId4"/>
            </p:custDataLst>
          </p:nvPr>
        </p:nvSpPr>
        <p:spPr>
          <a:xfrm>
            <a:off x="535709" y="6022427"/>
            <a:ext cx="9377854" cy="610870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>
            <a:lvl1pPr marL="228600" lv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SzTx/>
              <a:buFontTx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lvl="1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Tx/>
              <a:buSzTx/>
              <a:buFontTx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Tx/>
              <a:buSzTx/>
              <a:buFontTx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Tx/>
              <a:buSzTx/>
              <a:buFontTx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Tx/>
              <a:buSzTx/>
              <a:buFontTx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CN" altLang="en-US" sz="3200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【结论】</a:t>
            </a:r>
            <a:r>
              <a:rPr lang="en-US" altLang="zh-CN" sz="3200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en-US" sz="3200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氧氢键的活泼性：羧酸＞酚＞醇。</a:t>
            </a:r>
            <a:endParaRPr lang="zh-CN" altLang="en-US" sz="3200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屏幕剪辑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3077" y="1688022"/>
            <a:ext cx="5069840" cy="4178190"/>
          </a:xfrm>
          <a:prstGeom prst="rect">
            <a:avLst/>
          </a:prstGeom>
          <a:ln>
            <a:noFill/>
          </a:ln>
        </p:spPr>
      </p:pic>
      <p:sp>
        <p:nvSpPr>
          <p:cNvPr id="5" name="线形标注 1 4"/>
          <p:cNvSpPr/>
          <p:nvPr>
            <p:custDataLst>
              <p:tags r:id="rId3"/>
            </p:custDataLst>
          </p:nvPr>
        </p:nvSpPr>
        <p:spPr>
          <a:xfrm>
            <a:off x="201007" y="2334206"/>
            <a:ext cx="2760749" cy="796175"/>
          </a:xfrm>
          <a:prstGeom prst="borderCallout1">
            <a:avLst>
              <a:gd name="adj1" fmla="val 50122"/>
              <a:gd name="adj2" fmla="val 100334"/>
              <a:gd name="adj3" fmla="val 201928"/>
              <a:gd name="adj4" fmla="val 158956"/>
            </a:avLst>
          </a:prstGeom>
          <a:solidFill>
            <a:schemeClr val="bg2"/>
          </a:solidFill>
          <a:ln w="28575">
            <a:solidFill>
              <a:schemeClr val="tx1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zh-CN" altLang="en-US" sz="2800" b="1">
                <a:solidFill>
                  <a:srgbClr val="0000CC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加物顺序：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乙醇→浓硫酸→乙酸</a:t>
            </a:r>
            <a:endParaRPr lang="zh-CN" altLang="en-US" sz="2800" b="1">
              <a:solidFill>
                <a:srgbClr val="C0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线形标注 1 5"/>
          <p:cNvSpPr/>
          <p:nvPr>
            <p:custDataLst>
              <p:tags r:id="rId4"/>
            </p:custDataLst>
          </p:nvPr>
        </p:nvSpPr>
        <p:spPr>
          <a:xfrm>
            <a:off x="201007" y="3341370"/>
            <a:ext cx="2760749" cy="928360"/>
          </a:xfrm>
          <a:prstGeom prst="borderCallout1">
            <a:avLst>
              <a:gd name="adj1" fmla="val 40772"/>
              <a:gd name="adj2" fmla="val 99319"/>
              <a:gd name="adj3" fmla="val 74524"/>
              <a:gd name="adj4" fmla="val 158519"/>
            </a:avLst>
          </a:prstGeom>
          <a:solidFill>
            <a:schemeClr val="bg2"/>
          </a:solidFill>
          <a:ln w="28575">
            <a:solidFill>
              <a:schemeClr val="tx1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zh-CN" altLang="en-US" sz="2800" b="1" smtClean="0">
                <a:solidFill>
                  <a:srgbClr val="0000CC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浓硫酸作用</a:t>
            </a:r>
            <a:r>
              <a:rPr lang="zh-CN" alt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催化剂、吸水剂</a:t>
            </a:r>
            <a:endParaRPr lang="zh-CN" altLang="en-US" sz="2800" b="1">
              <a:solidFill>
                <a:srgbClr val="C0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线形标注 1 6"/>
          <p:cNvSpPr/>
          <p:nvPr>
            <p:custDataLst>
              <p:tags r:id="rId5"/>
            </p:custDataLst>
          </p:nvPr>
        </p:nvSpPr>
        <p:spPr>
          <a:xfrm>
            <a:off x="201007" y="4619097"/>
            <a:ext cx="2829098" cy="938770"/>
          </a:xfrm>
          <a:prstGeom prst="borderCallout1">
            <a:avLst>
              <a:gd name="adj1" fmla="val 50122"/>
              <a:gd name="adj2" fmla="val 100334"/>
              <a:gd name="adj3" fmla="val -34383"/>
              <a:gd name="adj4" fmla="val 151914"/>
            </a:avLst>
          </a:prstGeom>
          <a:solidFill>
            <a:schemeClr val="bg2"/>
          </a:solidFill>
          <a:ln w="28575">
            <a:solidFill>
              <a:schemeClr val="tx1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zh-CN" altLang="en-US" sz="2800" b="1" smtClean="0">
                <a:solidFill>
                  <a:srgbClr val="0000CC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碎瓷片作用</a:t>
            </a:r>
            <a:r>
              <a:rPr lang="zh-CN" alt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防暴沸</a:t>
            </a:r>
            <a:endParaRPr lang="zh-CN" altLang="en-US" sz="2800" b="1">
              <a:solidFill>
                <a:srgbClr val="C0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线形标注 1 7"/>
          <p:cNvSpPr/>
          <p:nvPr>
            <p:custDataLst>
              <p:tags r:id="rId6"/>
            </p:custDataLst>
          </p:nvPr>
        </p:nvSpPr>
        <p:spPr>
          <a:xfrm>
            <a:off x="8003540" y="1621790"/>
            <a:ext cx="4188460" cy="499110"/>
          </a:xfrm>
          <a:prstGeom prst="borderCallout1">
            <a:avLst>
              <a:gd name="adj1" fmla="val 49040"/>
              <a:gd name="adj2" fmla="val 334"/>
              <a:gd name="adj3" fmla="val 204315"/>
              <a:gd name="adj4" fmla="val -8967"/>
            </a:avLst>
          </a:prstGeom>
          <a:solidFill>
            <a:schemeClr val="bg2"/>
          </a:solidFill>
          <a:ln w="28575">
            <a:solidFill>
              <a:schemeClr val="tx1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zh-CN" altLang="en-US" sz="2800" b="1" smtClean="0">
                <a:solidFill>
                  <a:srgbClr val="0000CC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长导管作用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导气冷凝回流</a:t>
            </a:r>
            <a:endParaRPr lang="zh-CN" altLang="en-US" sz="2800" b="1" smtClean="0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线形标注 1 8"/>
          <p:cNvSpPr/>
          <p:nvPr>
            <p:custDataLst>
              <p:tags r:id="rId7"/>
            </p:custDataLst>
          </p:nvPr>
        </p:nvSpPr>
        <p:spPr>
          <a:xfrm>
            <a:off x="8434302" y="2566755"/>
            <a:ext cx="3506123" cy="910440"/>
          </a:xfrm>
          <a:prstGeom prst="borderCallout1">
            <a:avLst>
              <a:gd name="adj1" fmla="val 100779"/>
              <a:gd name="adj2" fmla="val 289"/>
              <a:gd name="adj3" fmla="val 236734"/>
              <a:gd name="adj4" fmla="val -12795"/>
            </a:avLst>
          </a:prstGeom>
          <a:solidFill>
            <a:schemeClr val="bg2"/>
          </a:solidFill>
          <a:ln w="28575">
            <a:solidFill>
              <a:schemeClr val="tx1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zh-CN" altLang="en-US" sz="2400" b="1" smtClean="0">
                <a:solidFill>
                  <a:srgbClr val="0000CC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导管末端在</a:t>
            </a:r>
            <a:r>
              <a:rPr lang="zh-CN" altLang="en-US" sz="2400" b="1" smtClean="0">
                <a:solidFill>
                  <a:srgbClr val="0000CC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饱和</a:t>
            </a:r>
            <a:r>
              <a:rPr lang="en-US" altLang="zh-CN" sz="2400" b="1" smtClean="0">
                <a:solidFill>
                  <a:srgbClr val="0000CC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Na</a:t>
            </a:r>
            <a:r>
              <a:rPr lang="en-US" altLang="zh-CN" sz="2400" b="1" baseline="-25000" smtClean="0">
                <a:solidFill>
                  <a:srgbClr val="0000CC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400" b="1" smtClean="0">
                <a:solidFill>
                  <a:srgbClr val="0000CC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CO</a:t>
            </a:r>
            <a:r>
              <a:rPr lang="en-US" altLang="zh-CN" sz="2400" b="1" baseline="-25000" smtClean="0">
                <a:solidFill>
                  <a:srgbClr val="0000CC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 smtClean="0">
                <a:solidFill>
                  <a:srgbClr val="0000CC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溶液上方</a:t>
            </a:r>
            <a:r>
              <a:rPr lang="zh-CN" altLang="en-US" sz="2400" b="1" smtClean="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防倒吸</a:t>
            </a:r>
            <a:endParaRPr lang="zh-CN" altLang="en-US" sz="2400" b="1">
              <a:solidFill>
                <a:srgbClr val="C0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线形标注 1 9"/>
          <p:cNvSpPr/>
          <p:nvPr>
            <p:custDataLst>
              <p:tags r:id="rId8"/>
            </p:custDataLst>
          </p:nvPr>
        </p:nvSpPr>
        <p:spPr>
          <a:xfrm>
            <a:off x="8398741" y="3923304"/>
            <a:ext cx="3541684" cy="1809461"/>
          </a:xfrm>
          <a:prstGeom prst="borderCallout1">
            <a:avLst>
              <a:gd name="adj1" fmla="val 49040"/>
              <a:gd name="adj2" fmla="val 334"/>
              <a:gd name="adj3" fmla="val 83549"/>
              <a:gd name="adj4" fmla="val -10782"/>
            </a:avLst>
          </a:prstGeom>
          <a:solidFill>
            <a:schemeClr val="bg2"/>
          </a:solidFill>
          <a:ln w="28575">
            <a:solidFill>
              <a:schemeClr val="tx1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</a:pPr>
            <a:r>
              <a:rPr lang="zh-CN" alt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①溶解乙醇</a:t>
            </a:r>
            <a:endParaRPr lang="en-US" altLang="zh-CN" sz="2800" b="1" smtClean="0">
              <a:solidFill>
                <a:srgbClr val="C0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zh-CN" alt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②中和乙酸</a:t>
            </a:r>
            <a:endParaRPr lang="en-US" altLang="zh-CN" sz="2800" b="1" smtClean="0">
              <a:solidFill>
                <a:srgbClr val="C0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zh-CN" alt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③降低乙酸乙酯的溶解度；利于酯的分层</a:t>
            </a:r>
            <a:endParaRPr lang="zh-CN" altLang="en-US" sz="2800" b="1">
              <a:solidFill>
                <a:srgbClr val="C0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" name="Rectangle 17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5271772" y="3812194"/>
            <a:ext cx="2373745" cy="157069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小火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加热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乙酸乙</a:t>
            </a:r>
            <a:r>
              <a:rPr lang="zh-CN" altLang="en-US" sz="2800" b="1" smtClean="0"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酯</a:t>
            </a:r>
            <a:r>
              <a:rPr lang="en-US" altLang="zh-CN" sz="2800" b="1" smtClean="0"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(77.1)</a:t>
            </a:r>
            <a:endParaRPr lang="zh-CN" altLang="en-US" sz="2800" b="1">
              <a:solidFill>
                <a:srgbClr val="FF0000"/>
              </a:solidFill>
              <a:highlight>
                <a:srgbClr val="FFFF00"/>
              </a:highlight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乙醇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(78.3 ℃)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乙酸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(118℃)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2" name="对象 4"/>
          <p:cNvGraphicFramePr>
            <a:graphicFrameLocks noChangeAspect="1"/>
          </p:cNvGraphicFramePr>
          <p:nvPr>
            <p:custDataLst>
              <p:tags r:id="rId10"/>
            </p:custDataLst>
          </p:nvPr>
        </p:nvGraphicFramePr>
        <p:xfrm>
          <a:off x="5246255" y="731045"/>
          <a:ext cx="6694170" cy="8261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" r:id="rId11" imgW="8128000" imgH="952500" progId="Photoshop.Image.10">
                  <p:embed/>
                </p:oleObj>
              </mc:Choice>
              <mc:Fallback>
                <p:oleObj name="" r:id="rId11" imgW="8128000" imgH="952500" progId="Photoshop.Image.10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5246255" y="731045"/>
                        <a:ext cx="6694170" cy="82613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文本框 12"/>
          <p:cNvSpPr txBox="1"/>
          <p:nvPr>
            <p:custDataLst>
              <p:tags r:id="rId13"/>
            </p:custDataLst>
          </p:nvPr>
        </p:nvSpPr>
        <p:spPr>
          <a:xfrm>
            <a:off x="90170" y="342900"/>
            <a:ext cx="515620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36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②</a:t>
            </a:r>
            <a:r>
              <a:rPr lang="zh-CN" altLang="en-US" sz="3600" b="1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羧酸的酯化反应</a:t>
            </a:r>
            <a:r>
              <a:rPr lang="en-US" altLang="zh-CN" sz="3600" b="1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   P98</a:t>
            </a:r>
            <a:endParaRPr lang="en-US" altLang="zh-CN" sz="3600" b="1" smtClean="0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4" name="矩形 13"/>
          <p:cNvSpPr/>
          <p:nvPr>
            <p:custDataLst>
              <p:tags r:id="rId14"/>
            </p:custDataLst>
          </p:nvPr>
        </p:nvSpPr>
        <p:spPr>
          <a:xfrm>
            <a:off x="0" y="1357248"/>
            <a:ext cx="4498110" cy="609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tabLst>
                <a:tab pos="1028700" algn="l"/>
                <a:tab pos="1851025" algn="l"/>
                <a:tab pos="2538730" algn=""/>
                <a:tab pos="3222625" algn=""/>
              </a:tabLst>
            </a:pPr>
            <a:r>
              <a:rPr lang="zh-CN" altLang="zh-CN" sz="28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乙酸乙酯的</a:t>
            </a:r>
            <a:r>
              <a:rPr lang="zh-CN" altLang="zh-CN" sz="2800" b="1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制备</a:t>
            </a:r>
            <a:r>
              <a:rPr lang="zh-CN" altLang="en-US" sz="2800" b="1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及注意事项</a:t>
            </a:r>
            <a:endParaRPr lang="zh-CN" altLang="zh-CN" sz="2800" b="1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15"/>
            </p:custDataLst>
          </p:nvPr>
        </p:nvSpPr>
        <p:spPr>
          <a:xfrm>
            <a:off x="201007" y="6032426"/>
            <a:ext cx="11584739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t">
            <a:spAutoFit/>
          </a:bodyPr>
          <a:lstStyle/>
          <a:p>
            <a:pPr indent="0">
              <a:buNone/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现象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：</a:t>
            </a:r>
            <a:r>
              <a:rPr lang="en-US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①饱和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Na</a:t>
            </a:r>
            <a:r>
              <a:rPr lang="en-US" sz="2800" b="1" baseline="-2500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CO</a:t>
            </a:r>
            <a:r>
              <a:rPr lang="en-US" sz="2800" b="1" baseline="-2500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en-US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溶液的液面上有透明的油状液体生成  ②</a:t>
            </a:r>
            <a:r>
              <a:rPr lang="en-US" sz="2800" b="1" err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能闻到香味</a:t>
            </a:r>
            <a:endParaRPr lang="zh-CN" altLang="en-US" sz="28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 bldLvl="0" animBg="1"/>
      <p:bldP spid="9" grpId="0"/>
      <p:bldP spid="10" grpId="0"/>
      <p:bldP spid="11" grpId="0" bldLvl="0" animBg="1"/>
      <p:bldP spid="14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935135" y="3714478"/>
            <a:ext cx="3756587" cy="523220"/>
          </a:xfrm>
          <a:prstGeom prst="rect">
            <a:avLst/>
          </a:prstGeom>
          <a:noFill/>
          <a:ln w="19050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/>
            <a:r>
              <a:rPr kumimoji="1"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甲酸</a:t>
            </a:r>
            <a:r>
              <a:rPr kumimoji="1"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(</a:t>
            </a:r>
            <a:r>
              <a:rPr kumimoji="1"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蚁酸</a:t>
            </a:r>
            <a:r>
              <a:rPr kumimoji="1" lang="en-US" altLang="zh-CN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)</a:t>
            </a:r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HCOOH</a:t>
            </a:r>
            <a:endParaRPr lang="en-US" altLang="zh-CN" sz="2800" b="1">
              <a:solidFill>
                <a:srgbClr val="0000FF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2" name="Rectangle 19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650267" y="3632818"/>
            <a:ext cx="27750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草酸（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乙二酸）</a:t>
            </a:r>
            <a:endParaRPr lang="zh-CN" altLang="en-US" sz="2800" b="1">
              <a:solidFill>
                <a:srgbClr val="0000FF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33" name="Group 20"/>
          <p:cNvGrpSpPr/>
          <p:nvPr>
            <p:custDataLst>
              <p:tags r:id="rId3"/>
            </p:custDataLst>
          </p:nvPr>
        </p:nvGrpSpPr>
        <p:grpSpPr>
          <a:xfrm>
            <a:off x="9137642" y="3450263"/>
            <a:ext cx="1618909" cy="975953"/>
            <a:chOff x="955" y="3303"/>
            <a:chExt cx="817" cy="627"/>
          </a:xfrm>
        </p:grpSpPr>
        <p:sp>
          <p:nvSpPr>
            <p:cNvPr id="44" name="Text Box 21"/>
            <p:cNvSpPr txBox="1"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975" y="3303"/>
              <a:ext cx="797" cy="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b="1">
                  <a:solidFill>
                    <a:srgbClr val="0000F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COOH</a:t>
              </a:r>
              <a:endPara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5" name="Text Box 22"/>
            <p:cNvSpPr txBox="1"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955" y="3594"/>
              <a:ext cx="773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b="1" smtClean="0">
                  <a:solidFill>
                    <a:srgbClr val="0000F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COOH</a:t>
              </a:r>
              <a:endPara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6" name="Line 23"/>
            <p:cNvSpPr>
              <a:spLocks noChangeShapeType="1"/>
            </p:cNvSpPr>
            <p:nvPr>
              <p:custDataLst>
                <p:tags r:id="rId6"/>
              </p:custDataLst>
            </p:nvPr>
          </p:nvSpPr>
          <p:spPr bwMode="auto">
            <a:xfrm flipH="1">
              <a:off x="1056" y="3540"/>
              <a:ext cx="0" cy="14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80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49" name="TextBox 2"/>
          <p:cNvSpPr txBox="1"/>
          <p:nvPr>
            <p:custDataLst>
              <p:tags r:id="rId7"/>
            </p:custDataLst>
          </p:nvPr>
        </p:nvSpPr>
        <p:spPr>
          <a:xfrm>
            <a:off x="15429" y="638998"/>
            <a:ext cx="8723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noProof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身边的化学</a:t>
            </a:r>
            <a:r>
              <a:rPr lang="en-US" altLang="zh-CN" sz="3200" b="1" noProof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——</a:t>
            </a:r>
            <a:r>
              <a:rPr kumimoji="1" lang="zh-CN" altLang="en-US" sz="3200" b="1" noProof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自然界和日常生活中的有机羧酸</a:t>
            </a:r>
            <a:endParaRPr kumimoji="1" lang="zh-CN" altLang="en-US" sz="3200" b="1" noProof="1" smtClean="0">
              <a:solidFill>
                <a:srgbClr val="0000FF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0" name="矩形 49"/>
          <p:cNvSpPr/>
          <p:nvPr>
            <p:custDataLst>
              <p:tags r:id="rId8"/>
            </p:custDataLst>
          </p:nvPr>
        </p:nvSpPr>
        <p:spPr>
          <a:xfrm>
            <a:off x="792027" y="4443351"/>
            <a:ext cx="44727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>
                <a:latin typeface="华文新魏" panose="02010800040101010101" pitchFamily="2" charset="-122"/>
                <a:ea typeface="华文新魏" panose="02010800040101010101" pitchFamily="2" charset="-122"/>
              </a:rPr>
              <a:t>被</a:t>
            </a:r>
            <a:r>
              <a:rPr lang="zh-CN" altLang="en-US" sz="24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蚂蚁</a:t>
            </a:r>
            <a:r>
              <a:rPr lang="zh-CN" altLang="en-US" sz="2400" b="1">
                <a:latin typeface="华文新魏" panose="02010800040101010101" pitchFamily="2" charset="-122"/>
                <a:ea typeface="华文新魏" panose="02010800040101010101" pitchFamily="2" charset="-122"/>
              </a:rPr>
              <a:t>咬后会出现红肿，蚂蚁分泌一种称为“</a:t>
            </a:r>
            <a:r>
              <a:rPr lang="zh-CN" altLang="en-US" sz="24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蚁酸</a:t>
            </a:r>
            <a:r>
              <a:rPr lang="zh-CN" altLang="en-US" sz="2400" b="1">
                <a:latin typeface="华文新魏" panose="02010800040101010101" pitchFamily="2" charset="-122"/>
                <a:ea typeface="华文新魏" panose="02010800040101010101" pitchFamily="2" charset="-122"/>
              </a:rPr>
              <a:t>”的物质，会残留在伤口中。需用</a:t>
            </a:r>
            <a:r>
              <a:rPr lang="zh-CN" altLang="en-US" sz="24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肥皂水</a:t>
            </a:r>
            <a:r>
              <a:rPr lang="zh-CN" altLang="en-US" sz="2400" b="1">
                <a:latin typeface="华文新魏" panose="02010800040101010101" pitchFamily="2" charset="-122"/>
                <a:ea typeface="华文新魏" panose="02010800040101010101" pitchFamily="2" charset="-122"/>
              </a:rPr>
              <a:t>或</a:t>
            </a:r>
            <a:r>
              <a:rPr lang="zh-CN" altLang="en-US" sz="24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苏打水</a:t>
            </a:r>
            <a:r>
              <a:rPr lang="zh-CN" altLang="en-US" sz="2400" b="1">
                <a:latin typeface="华文新魏" panose="02010800040101010101" pitchFamily="2" charset="-122"/>
                <a:ea typeface="华文新魏" panose="02010800040101010101" pitchFamily="2" charset="-122"/>
              </a:rPr>
              <a:t>清洗，可以缓解疼痛。</a:t>
            </a:r>
            <a:endParaRPr lang="zh-CN" altLang="en-US" sz="2400" b="1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pic>
        <p:nvPicPr>
          <p:cNvPr id="51" name="Picture 4" descr="https://timgsa.baidu.com/timg?image&amp;quality=80&amp;size=b9999_10000&amp;sec=1572932363258&amp;di=e0bf25dba3f04796ec7b16b3f82ca660&amp;imgtype=0&amp;src=http%3A%2F%2Fimg8.zol.com.cn%2Fbbs%2Fupload%2F18712%2F18711021.jpg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7796" y="1334978"/>
            <a:ext cx="4009516" cy="2186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2" descr="http://n5.cmsfile.pg0.cn/group2/M00/AB/A2/Cgqg2lg6dt6AF4vmAAB-K7EVjPQ860.jpg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59616" y="1234220"/>
            <a:ext cx="3605753" cy="224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矩形 52"/>
          <p:cNvSpPr/>
          <p:nvPr>
            <p:custDataLst>
              <p:tags r:id="rId13"/>
            </p:custDataLst>
          </p:nvPr>
        </p:nvSpPr>
        <p:spPr>
          <a:xfrm>
            <a:off x="6456218" y="4493878"/>
            <a:ext cx="456479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菠菜</a:t>
            </a:r>
            <a:r>
              <a:rPr lang="zh-CN" altLang="en-US" sz="24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中含有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草酸</a:t>
            </a:r>
            <a:r>
              <a:rPr lang="zh-CN" altLang="en-US" sz="24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，不仅使菠菜带有一股涩味，还能与食物中的钙相结合，影响人体对钙质的吸收，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草酸钙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(CaC</a:t>
            </a:r>
            <a:r>
              <a:rPr lang="en-US" altLang="zh-CN" sz="24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O</a:t>
            </a:r>
            <a:r>
              <a:rPr lang="en-US" altLang="zh-CN" sz="24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4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en-US" sz="24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难溶于水，是人体膀胱结石和肾结石的主要成分。</a:t>
            </a:r>
            <a:endParaRPr lang="zh-CN" altLang="en-US" sz="24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2" grpId="0"/>
      <p:bldP spid="50" grpId="0"/>
      <p:bldP spid="5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>
            <p:custDataLst>
              <p:tags r:id="rId1"/>
            </p:custDataLst>
          </p:nvPr>
        </p:nvSpPr>
        <p:spPr>
          <a:xfrm>
            <a:off x="-68764" y="504600"/>
            <a:ext cx="12057563" cy="4412009"/>
          </a:xfrm>
          <a:prstGeom prst="roundRect">
            <a:avLst>
              <a:gd name="adj" fmla="val 3781"/>
            </a:avLst>
          </a:prstGeom>
          <a:noFill/>
          <a:ln w="19050" cap="flat" cmpd="sng" algn="ctr">
            <a:noFill/>
            <a:prstDash val="solid"/>
          </a:ln>
          <a:effectLst/>
        </p:spPr>
        <p:txBody>
          <a:bodyPr rtlCol="0" anchor="t" anchorCtr="0"/>
          <a:lstStyle/>
          <a:p>
            <a:pPr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zh-CN" sz="28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【</a:t>
            </a:r>
            <a:r>
              <a:rPr lang="zh-CN" altLang="en-US" sz="2800" b="1" kern="0" smtClean="0">
                <a:solidFill>
                  <a:prstClr val="black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思考与讨论</a:t>
            </a:r>
            <a:r>
              <a:rPr kumimoji="0" lang="en-US" altLang="zh-CN" sz="28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】</a:t>
            </a:r>
            <a:r>
              <a:rPr kumimoji="0" lang="en-US" altLang="zh-CN" sz="32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乙酸与乙醇的酯化反应如何</a:t>
            </a:r>
            <a:r>
              <a:rPr kumimoji="0" lang="en-US" altLang="zh-CN" sz="32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脱水断键</a:t>
            </a:r>
            <a:r>
              <a:rPr kumimoji="0" lang="zh-CN" altLang="en-US" sz="32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？</a:t>
            </a:r>
            <a:endParaRPr kumimoji="0" lang="zh-CN" altLang="en-US" sz="3200" b="1" i="0" u="none" strike="noStrike" kern="0" cap="none" spc="0" normalizeH="0" baseline="0" noProof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2761637" y="2874766"/>
            <a:ext cx="2088232" cy="598550"/>
          </a:xfrm>
          <a:prstGeom prst="rect">
            <a:avLst/>
          </a:prstGeom>
          <a:noFill/>
          <a:ln w="25400" cap="flat" cmpd="sng" algn="ctr">
            <a:noFill/>
            <a:prstDash val="sysDot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Arial" panose="020B0604020202020204"/>
            </a:endParaRPr>
          </a:p>
        </p:txBody>
      </p:sp>
      <p:sp>
        <p:nvSpPr>
          <p:cNvPr id="58" name="矩形 57"/>
          <p:cNvSpPr/>
          <p:nvPr>
            <p:custDataLst>
              <p:tags r:id="rId3"/>
            </p:custDataLst>
          </p:nvPr>
        </p:nvSpPr>
        <p:spPr>
          <a:xfrm>
            <a:off x="2067603" y="4014690"/>
            <a:ext cx="2088232" cy="598550"/>
          </a:xfrm>
          <a:prstGeom prst="rect">
            <a:avLst/>
          </a:prstGeom>
          <a:noFill/>
          <a:ln w="25400" cap="flat" cmpd="sng" algn="ctr">
            <a:noFill/>
            <a:prstDash val="sysDot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Arial" panose="020B0604020202020204"/>
            </a:endParaRPr>
          </a:p>
        </p:txBody>
      </p:sp>
      <p:grpSp>
        <p:nvGrpSpPr>
          <p:cNvPr id="59" name="组合 58"/>
          <p:cNvGrpSpPr/>
          <p:nvPr>
            <p:custDataLst>
              <p:tags r:id="rId4"/>
            </p:custDataLst>
          </p:nvPr>
        </p:nvGrpSpPr>
        <p:grpSpPr>
          <a:xfrm>
            <a:off x="350873" y="2041166"/>
            <a:ext cx="10892784" cy="1267520"/>
            <a:chOff x="262558" y="1155128"/>
            <a:chExt cx="10892784" cy="1267520"/>
          </a:xfrm>
        </p:grpSpPr>
        <p:grpSp>
          <p:nvGrpSpPr>
            <p:cNvPr id="60" name="组合 59"/>
            <p:cNvGrpSpPr/>
            <p:nvPr>
              <p:custDataLst>
                <p:tags r:id="rId5"/>
              </p:custDataLst>
            </p:nvPr>
          </p:nvGrpSpPr>
          <p:grpSpPr>
            <a:xfrm>
              <a:off x="262558" y="1156632"/>
              <a:ext cx="3096344" cy="1071332"/>
              <a:chOff x="7475630" y="812258"/>
              <a:chExt cx="3096344" cy="1071332"/>
            </a:xfrm>
          </p:grpSpPr>
          <p:grpSp>
            <p:nvGrpSpPr>
              <p:cNvPr id="82" name="组合 81"/>
              <p:cNvGrpSpPr/>
              <p:nvPr>
                <p:custDataLst>
                  <p:tags r:id="rId6"/>
                </p:custDataLst>
              </p:nvPr>
            </p:nvGrpSpPr>
            <p:grpSpPr>
              <a:xfrm>
                <a:off x="8372851" y="812258"/>
                <a:ext cx="584775" cy="871492"/>
                <a:chOff x="4380275" y="1104602"/>
                <a:chExt cx="584775" cy="871492"/>
              </a:xfrm>
            </p:grpSpPr>
            <p:sp>
              <p:nvSpPr>
                <p:cNvPr id="84" name="Text Box 20"/>
                <p:cNvSpPr txBox="1"/>
                <p:nvPr>
                  <p:custDataLst>
                    <p:tags r:id="rId7"/>
                  </p:custDataLst>
                </p:nvPr>
              </p:nvSpPr>
              <p:spPr bwMode="auto">
                <a:xfrm>
                  <a:off x="4477178" y="1104602"/>
                  <a:ext cx="462455" cy="52299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>
                  <a:spAutoFit/>
                </a:bodyPr>
                <a:lstStyle/>
                <a:p>
                  <a:pPr fontAlgn="auto">
                    <a:spcBef>
                      <a:spcPct val="50000"/>
                    </a:spcBef>
                    <a:spcAft>
                      <a:spcPct val="0"/>
                    </a:spcAft>
                    <a:defRPr/>
                  </a:pPr>
                  <a:r>
                    <a:rPr lang="en-US" altLang="zh-CN" sz="2800" b="1" kern="0">
                      <a:solidFill>
                        <a:srgbClr val="000099"/>
                      </a:solidFill>
                      <a:latin typeface="Times New Roman" panose="02020603050405020304" pitchFamily="18" charset="0"/>
                      <a:ea typeface="华文中宋" panose="02010600040101010101" pitchFamily="2" charset="-122"/>
                      <a:cs typeface="Times New Roman" panose="02020603050405020304" pitchFamily="18" charset="0"/>
                    </a:rPr>
                    <a:t>O</a:t>
                  </a:r>
                  <a:endParaRPr lang="en-US" altLang="zh-CN" sz="2800" b="1" kern="0">
                    <a:solidFill>
                      <a:srgbClr val="000099"/>
                    </a:solidFill>
                    <a:latin typeface="Times New Roman" panose="02020603050405020304" pitchFamily="18" charset="0"/>
                    <a:ea typeface="华文中宋" panose="020106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5" name="TextBox 49"/>
                <p:cNvSpPr txBox="1"/>
                <p:nvPr>
                  <p:custDataLst>
                    <p:tags r:id="rId8"/>
                  </p:custDataLst>
                </p:nvPr>
              </p:nvSpPr>
              <p:spPr>
                <a:xfrm rot="16200000">
                  <a:off x="4379178" y="1390222"/>
                  <a:ext cx="586969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3200" b="1" smtClean="0">
                      <a:solidFill>
                        <a:srgbClr val="000099"/>
                      </a:solidFill>
                      <a:latin typeface="Times New Roman" panose="02020603050405020304" pitchFamily="18" charset="0"/>
                      <a:ea typeface="华文中宋" panose="02010600040101010101" pitchFamily="2" charset="-122"/>
                      <a:cs typeface="Times New Roman" panose="02020603050405020304" pitchFamily="18" charset="0"/>
                    </a:rPr>
                    <a:t>＝</a:t>
                  </a:r>
                  <a:endParaRPr lang="zh-CN" altLang="en-US" sz="3200" b="1">
                    <a:solidFill>
                      <a:srgbClr val="000099"/>
                    </a:solidFill>
                    <a:latin typeface="Times New Roman" panose="02020603050405020304" pitchFamily="18" charset="0"/>
                    <a:ea typeface="华文中宋" panose="0201060004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83" name="矩形 82"/>
              <p:cNvSpPr/>
              <p:nvPr>
                <p:custDataLst>
                  <p:tags r:id="rId9"/>
                </p:custDataLst>
              </p:nvPr>
            </p:nvSpPr>
            <p:spPr>
              <a:xfrm>
                <a:off x="7475630" y="1360370"/>
                <a:ext cx="3096344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800" b="1" smtClean="0">
                    <a:solidFill>
                      <a:srgbClr val="000099"/>
                    </a:solidFill>
                    <a:latin typeface="Times New Roman" panose="02020603050405020304" pitchFamily="18" charset="0"/>
                    <a:ea typeface="楷体_GB2312" pitchFamily="49" charset="-122"/>
                    <a:cs typeface="Times New Roman" panose="02020603050405020304" pitchFamily="18" charset="0"/>
                  </a:rPr>
                  <a:t>CH</a:t>
                </a:r>
                <a:r>
                  <a:rPr lang="en-US" altLang="zh-CN" sz="2800" b="1" baseline="-25000" smtClean="0">
                    <a:solidFill>
                      <a:srgbClr val="000099"/>
                    </a:solidFill>
                    <a:latin typeface="Times New Roman" panose="02020603050405020304" pitchFamily="18" charset="0"/>
                    <a:ea typeface="楷体_GB2312" pitchFamily="49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800" b="1" smtClean="0">
                    <a:solidFill>
                      <a:srgbClr val="000099"/>
                    </a:solidFill>
                    <a:latin typeface="Times New Roman" panose="02020603050405020304" pitchFamily="18" charset="0"/>
                    <a:ea typeface="楷体_GB2312" pitchFamily="49" charset="-122"/>
                    <a:cs typeface="Times New Roman" panose="02020603050405020304" pitchFamily="18" charset="0"/>
                  </a:rPr>
                  <a:t>—C </a:t>
                </a:r>
                <a:r>
                  <a:rPr lang="en-US" altLang="zh-CN" sz="2800" b="1">
                    <a:solidFill>
                      <a:srgbClr val="000099"/>
                    </a:solidFill>
                    <a:latin typeface="Times New Roman" panose="02020603050405020304" pitchFamily="18" charset="0"/>
                    <a:ea typeface="楷体_GB2312" pitchFamily="49" charset="-122"/>
                    <a:cs typeface="Times New Roman" panose="02020603050405020304" pitchFamily="18" charset="0"/>
                  </a:rPr>
                  <a:t>—</a:t>
                </a:r>
                <a:r>
                  <a:rPr lang="en-US" altLang="zh-CN" sz="2800" b="1" smtClean="0">
                    <a:solidFill>
                      <a:srgbClr val="000099"/>
                    </a:solidFill>
                    <a:latin typeface="Times New Roman" panose="02020603050405020304" pitchFamily="18" charset="0"/>
                    <a:ea typeface="楷体_GB2312" pitchFamily="49" charset="-122"/>
                    <a:cs typeface="Times New Roman" panose="02020603050405020304" pitchFamily="18" charset="0"/>
                  </a:rPr>
                  <a:t>O</a:t>
                </a:r>
                <a:r>
                  <a:rPr lang="en-US" altLang="zh-CN" sz="2800" b="1">
                    <a:solidFill>
                      <a:srgbClr val="000099"/>
                    </a:solidFill>
                    <a:latin typeface="Times New Roman" panose="02020603050405020304" pitchFamily="18" charset="0"/>
                    <a:ea typeface="楷体_GB2312" pitchFamily="49" charset="-122"/>
                    <a:cs typeface="Times New Roman" panose="02020603050405020304" pitchFamily="18" charset="0"/>
                  </a:rPr>
                  <a:t> — </a:t>
                </a:r>
                <a:r>
                  <a:rPr lang="en-US" altLang="zh-CN" sz="2800" b="1" smtClean="0">
                    <a:solidFill>
                      <a:srgbClr val="000099"/>
                    </a:solidFill>
                    <a:latin typeface="Times New Roman" panose="02020603050405020304" pitchFamily="18" charset="0"/>
                    <a:ea typeface="楷体_GB2312" pitchFamily="49" charset="-122"/>
                    <a:cs typeface="Times New Roman" panose="02020603050405020304" pitchFamily="18" charset="0"/>
                  </a:rPr>
                  <a:t>H </a:t>
                </a:r>
                <a:endParaRPr lang="zh-CN" altLang="en-US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1" name="组合 60"/>
            <p:cNvGrpSpPr/>
            <p:nvPr>
              <p:custDataLst>
                <p:tags r:id="rId10"/>
              </p:custDataLst>
            </p:nvPr>
          </p:nvGrpSpPr>
          <p:grpSpPr>
            <a:xfrm>
              <a:off x="3201651" y="1155128"/>
              <a:ext cx="7953691" cy="1267520"/>
              <a:chOff x="3201651" y="1155128"/>
              <a:chExt cx="7953691" cy="1267520"/>
            </a:xfrm>
          </p:grpSpPr>
          <p:sp>
            <p:nvSpPr>
              <p:cNvPr id="62" name="矩形 61"/>
              <p:cNvSpPr/>
              <p:nvPr>
                <p:custDataLst>
                  <p:tags r:id="rId11"/>
                </p:custDataLst>
              </p:nvPr>
            </p:nvSpPr>
            <p:spPr>
              <a:xfrm>
                <a:off x="3201651" y="1706713"/>
                <a:ext cx="2533514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800" b="1" smtClean="0">
                    <a:solidFill>
                      <a:srgbClr val="00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b="1" smtClean="0">
                    <a:solidFill>
                      <a:srgbClr val="000099"/>
                    </a:solidFill>
                    <a:latin typeface="Times New Roman" panose="02020603050405020304" pitchFamily="18" charset="0"/>
                    <a:ea typeface="楷体_GB2312" pitchFamily="49" charset="-122"/>
                    <a:cs typeface="Times New Roman" panose="02020603050405020304" pitchFamily="18" charset="0"/>
                  </a:rPr>
                  <a:t> H—O—C</a:t>
                </a:r>
                <a:r>
                  <a:rPr lang="en-US" altLang="zh-CN" sz="2800" b="1" baseline="-25000" smtClean="0">
                    <a:solidFill>
                      <a:srgbClr val="000099"/>
                    </a:solidFill>
                    <a:latin typeface="Times New Roman" panose="02020603050405020304" pitchFamily="18" charset="0"/>
                    <a:ea typeface="楷体_GB2312" pitchFamily="49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b="1" smtClean="0">
                    <a:solidFill>
                      <a:srgbClr val="000099"/>
                    </a:solidFill>
                    <a:latin typeface="Times New Roman" panose="02020603050405020304" pitchFamily="18" charset="0"/>
                    <a:ea typeface="楷体_GB2312" pitchFamily="49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800" b="1" baseline="-25000" smtClean="0">
                    <a:solidFill>
                      <a:srgbClr val="000099"/>
                    </a:solidFill>
                    <a:latin typeface="Times New Roman" panose="02020603050405020304" pitchFamily="18" charset="0"/>
                    <a:ea typeface="楷体_GB2312" pitchFamily="49" charset="-122"/>
                    <a:cs typeface="Times New Roman" panose="02020603050405020304" pitchFamily="18" charset="0"/>
                  </a:rPr>
                  <a:t>5</a:t>
                </a:r>
                <a:endParaRPr lang="zh-CN" altLang="en-US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63" name="组合 62"/>
              <p:cNvGrpSpPr/>
              <p:nvPr>
                <p:custDataLst>
                  <p:tags r:id="rId12"/>
                </p:custDataLst>
              </p:nvPr>
            </p:nvGrpSpPr>
            <p:grpSpPr>
              <a:xfrm>
                <a:off x="5642058" y="1516117"/>
                <a:ext cx="1132741" cy="906531"/>
                <a:chOff x="6993114" y="4236425"/>
                <a:chExt cx="1132741" cy="906531"/>
              </a:xfrm>
            </p:grpSpPr>
            <p:grpSp>
              <p:nvGrpSpPr>
                <p:cNvPr id="73" name="Group 16"/>
                <p:cNvGrpSpPr/>
                <p:nvPr>
                  <p:custDataLst>
                    <p:tags r:id="rId13"/>
                  </p:custDataLst>
                </p:nvPr>
              </p:nvGrpSpPr>
              <p:grpSpPr>
                <a:xfrm>
                  <a:off x="7099536" y="4596888"/>
                  <a:ext cx="1009863" cy="259383"/>
                  <a:chOff x="3234" y="1672"/>
                  <a:chExt cx="667" cy="181"/>
                </a:xfrm>
              </p:grpSpPr>
              <p:grpSp>
                <p:nvGrpSpPr>
                  <p:cNvPr id="76" name="Group 17"/>
                  <p:cNvGrpSpPr/>
                  <p:nvPr>
                    <p:custDataLst>
                      <p:tags r:id="rId14"/>
                    </p:custDataLst>
                  </p:nvPr>
                </p:nvGrpSpPr>
                <p:grpSpPr>
                  <a:xfrm>
                    <a:off x="3252" y="1672"/>
                    <a:ext cx="649" cy="51"/>
                    <a:chOff x="2842" y="1400"/>
                    <a:chExt cx="530" cy="51"/>
                  </a:xfrm>
                </p:grpSpPr>
                <p:sp>
                  <p:nvSpPr>
                    <p:cNvPr id="80" name="Line 18"/>
                    <p:cNvSpPr>
                      <a:spLocks noChangeShapeType="1"/>
                    </p:cNvSpPr>
                    <p:nvPr>
                      <p:custDataLst>
                        <p:tags r:id="rId15"/>
                      </p:custDataLst>
                    </p:nvPr>
                  </p:nvSpPr>
                  <p:spPr bwMode="auto">
                    <a:xfrm>
                      <a:off x="2842" y="1451"/>
                      <a:ext cx="528" cy="0"/>
                    </a:xfrm>
                    <a:prstGeom prst="line">
                      <a:avLst/>
                    </a:prstGeom>
                    <a:noFill/>
                    <a:ln w="25400">
                      <a:solidFill>
                        <a:srgbClr val="000099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81" name="Freeform 19"/>
                    <p:cNvSpPr/>
                    <p:nvPr>
                      <p:custDataLst>
                        <p:tags r:id="rId16"/>
                      </p:custDataLst>
                    </p:nvPr>
                  </p:nvSpPr>
                  <p:spPr bwMode="auto">
                    <a:xfrm>
                      <a:off x="3272" y="1400"/>
                      <a:ext cx="100" cy="51"/>
                    </a:xfrm>
                    <a:custGeom>
                      <a:avLst/>
                      <a:gdLst>
                        <a:gd name="T0" fmla="*/ 0 w 100"/>
                        <a:gd name="T1" fmla="*/ 0 h 51"/>
                        <a:gd name="T2" fmla="*/ 100 w 100"/>
                        <a:gd name="T3" fmla="*/ 51 h 51"/>
                        <a:gd name="T4" fmla="*/ 0 60000 65536"/>
                        <a:gd name="T5" fmla="*/ 0 60000 65536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0" t="0" r="r" b="b"/>
                      <a:pathLst>
                        <a:path w="100" h="51">
                          <a:moveTo>
                            <a:pt x="0" y="0"/>
                          </a:moveTo>
                          <a:lnTo>
                            <a:pt x="100" y="51"/>
                          </a:lnTo>
                        </a:path>
                      </a:pathLst>
                    </a:custGeom>
                    <a:noFill/>
                    <a:ln w="25400">
                      <a:solidFill>
                        <a:srgbClr val="000099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  <p:grpSp>
                <p:nvGrpSpPr>
                  <p:cNvPr id="77" name="Group 20"/>
                  <p:cNvGrpSpPr/>
                  <p:nvPr>
                    <p:custDataLst>
                      <p:tags r:id="rId17"/>
                    </p:custDataLst>
                  </p:nvPr>
                </p:nvGrpSpPr>
                <p:grpSpPr>
                  <a:xfrm rot="10800000">
                    <a:off x="3234" y="1802"/>
                    <a:ext cx="647" cy="51"/>
                    <a:chOff x="2844" y="1389"/>
                    <a:chExt cx="528" cy="51"/>
                  </a:xfrm>
                </p:grpSpPr>
                <p:sp>
                  <p:nvSpPr>
                    <p:cNvPr id="78" name="Line 21"/>
                    <p:cNvSpPr>
                      <a:spLocks noChangeShapeType="1"/>
                    </p:cNvSpPr>
                    <p:nvPr>
                      <p:custDataLst>
                        <p:tags r:id="rId18"/>
                      </p:custDataLst>
                    </p:nvPr>
                  </p:nvSpPr>
                  <p:spPr bwMode="auto">
                    <a:xfrm>
                      <a:off x="2844" y="1440"/>
                      <a:ext cx="528" cy="0"/>
                    </a:xfrm>
                    <a:prstGeom prst="line">
                      <a:avLst/>
                    </a:prstGeom>
                    <a:noFill/>
                    <a:ln w="25400">
                      <a:solidFill>
                        <a:srgbClr val="000099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79" name="Freeform 22"/>
                    <p:cNvSpPr/>
                    <p:nvPr>
                      <p:custDataLst>
                        <p:tags r:id="rId19"/>
                      </p:custDataLst>
                    </p:nvPr>
                  </p:nvSpPr>
                  <p:spPr bwMode="auto">
                    <a:xfrm>
                      <a:off x="3264" y="1389"/>
                      <a:ext cx="100" cy="51"/>
                    </a:xfrm>
                    <a:custGeom>
                      <a:avLst/>
                      <a:gdLst>
                        <a:gd name="T0" fmla="*/ 0 w 100"/>
                        <a:gd name="T1" fmla="*/ 0 h 51"/>
                        <a:gd name="T2" fmla="*/ 100 w 100"/>
                        <a:gd name="T3" fmla="*/ 51 h 51"/>
                        <a:gd name="T4" fmla="*/ 0 60000 65536"/>
                        <a:gd name="T5" fmla="*/ 0 60000 65536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0" t="0" r="r" b="b"/>
                      <a:pathLst>
                        <a:path w="100" h="51">
                          <a:moveTo>
                            <a:pt x="0" y="0"/>
                          </a:moveTo>
                          <a:lnTo>
                            <a:pt x="100" y="51"/>
                          </a:lnTo>
                        </a:path>
                      </a:pathLst>
                    </a:custGeom>
                    <a:noFill/>
                    <a:ln w="25400">
                      <a:solidFill>
                        <a:srgbClr val="000099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</p:grpSp>
            <p:sp>
              <p:nvSpPr>
                <p:cNvPr id="74" name="矩形 73"/>
                <p:cNvSpPr/>
                <p:nvPr>
                  <p:custDataLst>
                    <p:tags r:id="rId20"/>
                  </p:custDataLst>
                </p:nvPr>
              </p:nvSpPr>
              <p:spPr>
                <a:xfrm>
                  <a:off x="6993114" y="4236425"/>
                  <a:ext cx="1132741" cy="46166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zh-CN" altLang="en-US" sz="2400" b="1" smtClean="0">
                      <a:solidFill>
                        <a:srgbClr val="000099"/>
                      </a:solidFill>
                      <a:latin typeface="Times New Roman" panose="02020603050405020304" pitchFamily="18" charset="0"/>
                      <a:ea typeface="楷体_GB2312" pitchFamily="49" charset="-122"/>
                      <a:cs typeface="Times New Roman" panose="02020603050405020304" pitchFamily="18" charset="0"/>
                    </a:rPr>
                    <a:t>浓硫酸</a:t>
                  </a:r>
                  <a:endParaRPr lang="zh-CN" altLang="en-US" sz="2400" b="1">
                    <a:solidFill>
                      <a:srgbClr val="000099"/>
                    </a:solidFill>
                    <a:latin typeface="Times New Roman" panose="02020603050405020304" pitchFamily="18" charset="0"/>
                    <a:ea typeface="楷体_GB2312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75" name="矩形 74"/>
                <p:cNvSpPr/>
                <p:nvPr>
                  <p:custDataLst>
                    <p:tags r:id="rId21"/>
                  </p:custDataLst>
                </p:nvPr>
              </p:nvSpPr>
              <p:spPr>
                <a:xfrm>
                  <a:off x="7367811" y="4681291"/>
                  <a:ext cx="496857" cy="46166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l-GR" altLang="zh-CN" sz="2400" b="1" smtClean="0">
                      <a:solidFill>
                        <a:srgbClr val="000099"/>
                      </a:solidFill>
                      <a:latin typeface="Times New Roman" panose="02020603050405020304" pitchFamily="18" charset="0"/>
                      <a:ea typeface="楷体_GB2312" pitchFamily="49" charset="-122"/>
                      <a:cs typeface="Times New Roman" panose="02020603050405020304" pitchFamily="18" charset="0"/>
                    </a:rPr>
                    <a:t>Δ</a:t>
                  </a:r>
                  <a:endParaRPr lang="zh-CN" altLang="en-US" sz="2400" b="1">
                    <a:solidFill>
                      <a:srgbClr val="000099"/>
                    </a:solidFill>
                    <a:latin typeface="Times New Roman" panose="02020603050405020304" pitchFamily="18" charset="0"/>
                    <a:ea typeface="楷体_GB2312" pitchFamily="49" charset="-122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64" name="组合 63"/>
              <p:cNvGrpSpPr/>
              <p:nvPr>
                <p:custDataLst>
                  <p:tags r:id="rId22"/>
                </p:custDataLst>
              </p:nvPr>
            </p:nvGrpSpPr>
            <p:grpSpPr>
              <a:xfrm>
                <a:off x="6774799" y="1155128"/>
                <a:ext cx="4380543" cy="1101227"/>
                <a:chOff x="3934966" y="2636912"/>
                <a:chExt cx="4380543" cy="1101227"/>
              </a:xfrm>
            </p:grpSpPr>
            <p:grpSp>
              <p:nvGrpSpPr>
                <p:cNvPr id="65" name="组合 64"/>
                <p:cNvGrpSpPr/>
                <p:nvPr>
                  <p:custDataLst>
                    <p:tags r:id="rId23"/>
                  </p:custDataLst>
                </p:nvPr>
              </p:nvGrpSpPr>
              <p:grpSpPr>
                <a:xfrm>
                  <a:off x="3934966" y="2636912"/>
                  <a:ext cx="3315658" cy="1101227"/>
                  <a:chOff x="3934966" y="2636912"/>
                  <a:chExt cx="3315658" cy="1101227"/>
                </a:xfrm>
              </p:grpSpPr>
              <p:grpSp>
                <p:nvGrpSpPr>
                  <p:cNvPr id="67" name="组合 66"/>
                  <p:cNvGrpSpPr/>
                  <p:nvPr>
                    <p:custDataLst>
                      <p:tags r:id="rId24"/>
                    </p:custDataLst>
                  </p:nvPr>
                </p:nvGrpSpPr>
                <p:grpSpPr>
                  <a:xfrm>
                    <a:off x="3934966" y="2636912"/>
                    <a:ext cx="2730678" cy="1071332"/>
                    <a:chOff x="7475630" y="812258"/>
                    <a:chExt cx="2730678" cy="1071332"/>
                  </a:xfrm>
                </p:grpSpPr>
                <p:grpSp>
                  <p:nvGrpSpPr>
                    <p:cNvPr id="69" name="组合 68"/>
                    <p:cNvGrpSpPr/>
                    <p:nvPr>
                      <p:custDataLst>
                        <p:tags r:id="rId25"/>
                      </p:custDataLst>
                    </p:nvPr>
                  </p:nvGrpSpPr>
                  <p:grpSpPr>
                    <a:xfrm>
                      <a:off x="8372851" y="812258"/>
                      <a:ext cx="584775" cy="871492"/>
                      <a:chOff x="4380275" y="1104602"/>
                      <a:chExt cx="584775" cy="871492"/>
                    </a:xfrm>
                  </p:grpSpPr>
                  <p:sp>
                    <p:nvSpPr>
                      <p:cNvPr id="71" name="Text Box 20"/>
                      <p:cNvSpPr txBox="1"/>
                      <p:nvPr>
                        <p:custDataLst>
                          <p:tags r:id="rId26"/>
                        </p:custDataLst>
                      </p:nvPr>
                    </p:nvSpPr>
                    <p:spPr bwMode="auto">
                      <a:xfrm>
                        <a:off x="4477178" y="1104602"/>
                        <a:ext cx="462455" cy="522993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  <p:txBody>
                      <a:bodyPr>
                        <a:spAutoFit/>
                      </a:bodyPr>
                      <a:lstStyle/>
                      <a:p>
                        <a:pPr fontAlgn="auto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/>
                        </a:pPr>
                        <a:r>
                          <a:rPr lang="en-US" altLang="zh-CN" sz="2800" b="1" kern="0">
                            <a:solidFill>
                              <a:srgbClr val="000099"/>
                            </a:solidFill>
                            <a:latin typeface="Times New Roman" panose="02020603050405020304" pitchFamily="18" charset="0"/>
                            <a:ea typeface="华文中宋" panose="02010600040101010101" pitchFamily="2" charset="-122"/>
                            <a:cs typeface="Times New Roman" panose="02020603050405020304" pitchFamily="18" charset="0"/>
                          </a:rPr>
                          <a:t>O</a:t>
                        </a:r>
                        <a:endParaRPr lang="en-US" altLang="zh-CN" sz="2800" b="1" kern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ea typeface="华文中宋" panose="02010600040101010101" pitchFamily="2" charset="-122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72" name="TextBox 36"/>
                      <p:cNvSpPr txBox="1"/>
                      <p:nvPr>
                        <p:custDataLst>
                          <p:tags r:id="rId27"/>
                        </p:custDataLst>
                      </p:nvPr>
                    </p:nvSpPr>
                    <p:spPr>
                      <a:xfrm rot="16200000">
                        <a:off x="4379178" y="1390222"/>
                        <a:ext cx="586969" cy="58477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zh-CN" altLang="en-US" sz="3200" b="1" smtClean="0">
                            <a:solidFill>
                              <a:srgbClr val="000099"/>
                            </a:solidFill>
                            <a:latin typeface="Times New Roman" panose="02020603050405020304" pitchFamily="18" charset="0"/>
                            <a:ea typeface="华文中宋" panose="02010600040101010101" pitchFamily="2" charset="-122"/>
                            <a:cs typeface="Times New Roman" panose="02020603050405020304" pitchFamily="18" charset="0"/>
                          </a:rPr>
                          <a:t>＝</a:t>
                        </a:r>
                        <a:endParaRPr lang="zh-CN" altLang="en-US" sz="3200" b="1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ea typeface="华文中宋" panose="02010600040101010101" pitchFamily="2" charset="-122"/>
                          <a:cs typeface="Times New Roman" panose="02020603050405020304" pitchFamily="18" charset="0"/>
                        </a:endParaRPr>
                      </a:p>
                    </p:txBody>
                  </p:sp>
                </p:grpSp>
                <p:sp>
                  <p:nvSpPr>
                    <p:cNvPr id="70" name="矩形 69"/>
                    <p:cNvSpPr/>
                    <p:nvPr>
                      <p:custDataLst>
                        <p:tags r:id="rId28"/>
                      </p:custDataLst>
                    </p:nvPr>
                  </p:nvSpPr>
                  <p:spPr>
                    <a:xfrm>
                      <a:off x="7475630" y="1360370"/>
                      <a:ext cx="2730678" cy="523220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n-US" altLang="zh-CN" sz="2800" b="1" smtClean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ea typeface="楷体_GB2312" pitchFamily="49" charset="-122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lang="en-US" altLang="zh-CN" sz="2800" b="1" baseline="-25000" smtClean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ea typeface="楷体_GB2312" pitchFamily="49" charset="-12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altLang="zh-CN" sz="2800" b="1" smtClean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ea typeface="楷体_GB2312" pitchFamily="49" charset="-122"/>
                          <a:cs typeface="Times New Roman" panose="02020603050405020304" pitchFamily="18" charset="0"/>
                        </a:rPr>
                        <a:t>—C </a:t>
                      </a:r>
                      <a:r>
                        <a:rPr lang="en-US" altLang="zh-CN" sz="2800" b="1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ea typeface="楷体_GB2312" pitchFamily="49" charset="-122"/>
                          <a:cs typeface="Times New Roman" panose="02020603050405020304" pitchFamily="18" charset="0"/>
                        </a:rPr>
                        <a:t>—</a:t>
                      </a:r>
                      <a:r>
                        <a:rPr lang="en-US" altLang="zh-CN" sz="2800" b="1" smtClean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ea typeface="楷体_GB2312" pitchFamily="49" charset="-122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US" altLang="zh-CN" sz="2800" b="1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ea typeface="楷体_GB2312" pitchFamily="49" charset="-122"/>
                          <a:cs typeface="Times New Roman" panose="02020603050405020304" pitchFamily="18" charset="0"/>
                        </a:rPr>
                        <a:t> — </a:t>
                      </a:r>
                      <a:r>
                        <a:rPr lang="en-US" altLang="zh-CN" sz="2800" b="1" smtClean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ea typeface="楷体_GB2312" pitchFamily="49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zh-CN" altLang="en-US">
                        <a:solidFill>
                          <a:srgbClr val="000099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  <p:sp>
                <p:nvSpPr>
                  <p:cNvPr id="68" name="矩形 67"/>
                  <p:cNvSpPr/>
                  <p:nvPr>
                    <p:custDataLst>
                      <p:tags r:id="rId29"/>
                    </p:custDataLst>
                  </p:nvPr>
                </p:nvSpPr>
                <p:spPr>
                  <a:xfrm>
                    <a:off x="6286899" y="3214919"/>
                    <a:ext cx="963725" cy="52322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lvl="0"/>
                    <a:r>
                      <a:rPr lang="en-US" altLang="zh-CN" sz="2800" b="1">
                        <a:solidFill>
                          <a:srgbClr val="000099"/>
                        </a:solidFill>
                        <a:latin typeface="Times New Roman" panose="02020603050405020304" pitchFamily="18" charset="0"/>
                        <a:ea typeface="楷体_GB2312" pitchFamily="49" charset="-122"/>
                        <a:cs typeface="Times New Roman" panose="02020603050405020304" pitchFamily="18" charset="0"/>
                      </a:rPr>
                      <a:t>C</a:t>
                    </a:r>
                    <a:r>
                      <a:rPr lang="en-US" altLang="zh-CN" sz="2800" b="1" baseline="-25000">
                        <a:solidFill>
                          <a:srgbClr val="000099"/>
                        </a:solidFill>
                        <a:latin typeface="Times New Roman" panose="02020603050405020304" pitchFamily="18" charset="0"/>
                        <a:ea typeface="楷体_GB2312" pitchFamily="49" charset="-122"/>
                        <a:cs typeface="Times New Roman" panose="02020603050405020304" pitchFamily="18" charset="0"/>
                      </a:rPr>
                      <a:t>2</a:t>
                    </a:r>
                    <a:r>
                      <a:rPr lang="en-US" altLang="zh-CN" sz="2800" b="1">
                        <a:solidFill>
                          <a:srgbClr val="000099"/>
                        </a:solidFill>
                        <a:latin typeface="Times New Roman" panose="02020603050405020304" pitchFamily="18" charset="0"/>
                        <a:ea typeface="楷体_GB2312" pitchFamily="49" charset="-122"/>
                        <a:cs typeface="Times New Roman" panose="02020603050405020304" pitchFamily="18" charset="0"/>
                      </a:rPr>
                      <a:t>H</a:t>
                    </a:r>
                    <a:r>
                      <a:rPr lang="en-US" altLang="zh-CN" sz="2800" b="1" baseline="-25000">
                        <a:solidFill>
                          <a:srgbClr val="000099"/>
                        </a:solidFill>
                        <a:latin typeface="Times New Roman" panose="02020603050405020304" pitchFamily="18" charset="0"/>
                        <a:ea typeface="楷体_GB2312" pitchFamily="49" charset="-122"/>
                        <a:cs typeface="Times New Roman" panose="02020603050405020304" pitchFamily="18" charset="0"/>
                      </a:rPr>
                      <a:t>5</a:t>
                    </a:r>
                    <a:endParaRPr lang="zh-CN" altLang="en-US">
                      <a:solidFill>
                        <a:srgbClr val="000099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66" name="矩形 65"/>
                <p:cNvSpPr/>
                <p:nvPr>
                  <p:custDataLst>
                    <p:tags r:id="rId30"/>
                  </p:custDataLst>
                </p:nvPr>
              </p:nvSpPr>
              <p:spPr>
                <a:xfrm>
                  <a:off x="7093700" y="3168418"/>
                  <a:ext cx="1221809" cy="5232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186055" lvl="0" indent="-186055" algn="just"/>
                  <a:r>
                    <a:rPr lang="zh-CN" altLang="zh-CN" sz="2800" b="1">
                      <a:solidFill>
                        <a:srgbClr val="000099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＋</a:t>
                  </a:r>
                  <a:r>
                    <a:rPr lang="en-US" altLang="zh-CN" sz="2800" b="1">
                      <a:solidFill>
                        <a:srgbClr val="000099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H</a:t>
                  </a:r>
                  <a:r>
                    <a:rPr lang="en-US" altLang="zh-CN" sz="2800" b="1" baseline="-25000">
                      <a:solidFill>
                        <a:srgbClr val="000099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  <a:r>
                    <a:rPr lang="en-US" altLang="zh-CN" sz="2800" b="1">
                      <a:solidFill>
                        <a:srgbClr val="000099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O</a:t>
                  </a:r>
                  <a:endParaRPr lang="zh-CN" altLang="zh-CN" sz="2800" b="1">
                    <a:solidFill>
                      <a:srgbClr val="00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</p:grpSp>
      <p:grpSp>
        <p:nvGrpSpPr>
          <p:cNvPr id="86" name="组合 85"/>
          <p:cNvGrpSpPr/>
          <p:nvPr>
            <p:custDataLst>
              <p:tags r:id="rId31"/>
            </p:custDataLst>
          </p:nvPr>
        </p:nvGrpSpPr>
        <p:grpSpPr>
          <a:xfrm>
            <a:off x="283981" y="3180721"/>
            <a:ext cx="10892784" cy="1267520"/>
            <a:chOff x="262558" y="1155128"/>
            <a:chExt cx="10892784" cy="1267520"/>
          </a:xfrm>
        </p:grpSpPr>
        <p:grpSp>
          <p:nvGrpSpPr>
            <p:cNvPr id="87" name="组合 86"/>
            <p:cNvGrpSpPr/>
            <p:nvPr>
              <p:custDataLst>
                <p:tags r:id="rId32"/>
              </p:custDataLst>
            </p:nvPr>
          </p:nvGrpSpPr>
          <p:grpSpPr>
            <a:xfrm>
              <a:off x="262558" y="1156632"/>
              <a:ext cx="3096344" cy="1071332"/>
              <a:chOff x="7475630" y="812258"/>
              <a:chExt cx="3096344" cy="1071332"/>
            </a:xfrm>
          </p:grpSpPr>
          <p:grpSp>
            <p:nvGrpSpPr>
              <p:cNvPr id="109" name="组合 108"/>
              <p:cNvGrpSpPr/>
              <p:nvPr>
                <p:custDataLst>
                  <p:tags r:id="rId33"/>
                </p:custDataLst>
              </p:nvPr>
            </p:nvGrpSpPr>
            <p:grpSpPr>
              <a:xfrm>
                <a:off x="8372851" y="812258"/>
                <a:ext cx="584775" cy="871492"/>
                <a:chOff x="4380275" y="1104602"/>
                <a:chExt cx="584775" cy="871492"/>
              </a:xfrm>
            </p:grpSpPr>
            <p:sp>
              <p:nvSpPr>
                <p:cNvPr id="111" name="Text Box 20"/>
                <p:cNvSpPr txBox="1"/>
                <p:nvPr>
                  <p:custDataLst>
                    <p:tags r:id="rId34"/>
                  </p:custDataLst>
                </p:nvPr>
              </p:nvSpPr>
              <p:spPr bwMode="auto">
                <a:xfrm>
                  <a:off x="4477178" y="1104602"/>
                  <a:ext cx="462455" cy="52299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>
                  <a:spAutoFit/>
                </a:bodyPr>
                <a:lstStyle/>
                <a:p>
                  <a:pPr fontAlgn="auto">
                    <a:spcBef>
                      <a:spcPct val="50000"/>
                    </a:spcBef>
                    <a:spcAft>
                      <a:spcPct val="0"/>
                    </a:spcAft>
                    <a:defRPr/>
                  </a:pPr>
                  <a:r>
                    <a:rPr lang="en-US" altLang="zh-CN" sz="2800" b="1" kern="0">
                      <a:solidFill>
                        <a:srgbClr val="000099"/>
                      </a:solidFill>
                      <a:latin typeface="Times New Roman" panose="02020603050405020304" pitchFamily="18" charset="0"/>
                      <a:ea typeface="华文中宋" panose="02010600040101010101" pitchFamily="2" charset="-122"/>
                      <a:cs typeface="Times New Roman" panose="02020603050405020304" pitchFamily="18" charset="0"/>
                    </a:rPr>
                    <a:t>O</a:t>
                  </a:r>
                  <a:endParaRPr lang="en-US" altLang="zh-CN" sz="2800" b="1" kern="0">
                    <a:solidFill>
                      <a:srgbClr val="000099"/>
                    </a:solidFill>
                    <a:latin typeface="Times New Roman" panose="02020603050405020304" pitchFamily="18" charset="0"/>
                    <a:ea typeface="华文中宋" panose="020106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12" name="TextBox 76"/>
                <p:cNvSpPr txBox="1"/>
                <p:nvPr>
                  <p:custDataLst>
                    <p:tags r:id="rId35"/>
                  </p:custDataLst>
                </p:nvPr>
              </p:nvSpPr>
              <p:spPr>
                <a:xfrm rot="16200000">
                  <a:off x="4379178" y="1390222"/>
                  <a:ext cx="586969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3200" b="1" smtClean="0">
                      <a:solidFill>
                        <a:srgbClr val="000099"/>
                      </a:solidFill>
                      <a:latin typeface="Times New Roman" panose="02020603050405020304" pitchFamily="18" charset="0"/>
                      <a:ea typeface="华文中宋" panose="02010600040101010101" pitchFamily="2" charset="-122"/>
                      <a:cs typeface="Times New Roman" panose="02020603050405020304" pitchFamily="18" charset="0"/>
                    </a:rPr>
                    <a:t>＝</a:t>
                  </a:r>
                  <a:endParaRPr lang="zh-CN" altLang="en-US" sz="3200" b="1">
                    <a:solidFill>
                      <a:srgbClr val="000099"/>
                    </a:solidFill>
                    <a:latin typeface="Times New Roman" panose="02020603050405020304" pitchFamily="18" charset="0"/>
                    <a:ea typeface="华文中宋" panose="0201060004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110" name="矩形 109"/>
              <p:cNvSpPr/>
              <p:nvPr>
                <p:custDataLst>
                  <p:tags r:id="rId36"/>
                </p:custDataLst>
              </p:nvPr>
            </p:nvSpPr>
            <p:spPr>
              <a:xfrm>
                <a:off x="7475630" y="1360370"/>
                <a:ext cx="3096344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800" b="1" smtClean="0">
                    <a:solidFill>
                      <a:srgbClr val="000099"/>
                    </a:solidFill>
                    <a:latin typeface="Times New Roman" panose="02020603050405020304" pitchFamily="18" charset="0"/>
                    <a:ea typeface="楷体_GB2312" pitchFamily="49" charset="-122"/>
                    <a:cs typeface="Times New Roman" panose="02020603050405020304" pitchFamily="18" charset="0"/>
                  </a:rPr>
                  <a:t>CH</a:t>
                </a:r>
                <a:r>
                  <a:rPr lang="en-US" altLang="zh-CN" sz="2800" b="1" baseline="-25000" smtClean="0">
                    <a:solidFill>
                      <a:srgbClr val="000099"/>
                    </a:solidFill>
                    <a:latin typeface="Times New Roman" panose="02020603050405020304" pitchFamily="18" charset="0"/>
                    <a:ea typeface="楷体_GB2312" pitchFamily="49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800" b="1" smtClean="0">
                    <a:solidFill>
                      <a:srgbClr val="000099"/>
                    </a:solidFill>
                    <a:latin typeface="Times New Roman" panose="02020603050405020304" pitchFamily="18" charset="0"/>
                    <a:ea typeface="楷体_GB2312" pitchFamily="49" charset="-122"/>
                    <a:cs typeface="Times New Roman" panose="02020603050405020304" pitchFamily="18" charset="0"/>
                  </a:rPr>
                  <a:t>—C </a:t>
                </a:r>
                <a:r>
                  <a:rPr lang="en-US" altLang="zh-CN" sz="2800" b="1">
                    <a:solidFill>
                      <a:srgbClr val="000099"/>
                    </a:solidFill>
                    <a:latin typeface="Times New Roman" panose="02020603050405020304" pitchFamily="18" charset="0"/>
                    <a:ea typeface="楷体_GB2312" pitchFamily="49" charset="-122"/>
                    <a:cs typeface="Times New Roman" panose="02020603050405020304" pitchFamily="18" charset="0"/>
                  </a:rPr>
                  <a:t>—</a:t>
                </a:r>
                <a:r>
                  <a:rPr lang="en-US" altLang="zh-CN" sz="2800" b="1" smtClean="0">
                    <a:solidFill>
                      <a:srgbClr val="000099"/>
                    </a:solidFill>
                    <a:latin typeface="Times New Roman" panose="02020603050405020304" pitchFamily="18" charset="0"/>
                    <a:ea typeface="楷体_GB2312" pitchFamily="49" charset="-122"/>
                    <a:cs typeface="Times New Roman" panose="02020603050405020304" pitchFamily="18" charset="0"/>
                  </a:rPr>
                  <a:t>O</a:t>
                </a:r>
                <a:r>
                  <a:rPr lang="en-US" altLang="zh-CN" sz="2800" b="1">
                    <a:solidFill>
                      <a:srgbClr val="000099"/>
                    </a:solidFill>
                    <a:latin typeface="Times New Roman" panose="02020603050405020304" pitchFamily="18" charset="0"/>
                    <a:ea typeface="楷体_GB2312" pitchFamily="49" charset="-122"/>
                    <a:cs typeface="Times New Roman" panose="02020603050405020304" pitchFamily="18" charset="0"/>
                  </a:rPr>
                  <a:t> — </a:t>
                </a:r>
                <a:r>
                  <a:rPr lang="en-US" altLang="zh-CN" sz="2800" b="1" smtClean="0">
                    <a:solidFill>
                      <a:srgbClr val="000099"/>
                    </a:solidFill>
                    <a:latin typeface="Times New Roman" panose="02020603050405020304" pitchFamily="18" charset="0"/>
                    <a:ea typeface="楷体_GB2312" pitchFamily="49" charset="-122"/>
                    <a:cs typeface="Times New Roman" panose="02020603050405020304" pitchFamily="18" charset="0"/>
                  </a:rPr>
                  <a:t>H </a:t>
                </a:r>
                <a:endParaRPr lang="zh-CN" altLang="en-US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88" name="组合 87"/>
            <p:cNvGrpSpPr/>
            <p:nvPr>
              <p:custDataLst>
                <p:tags r:id="rId37"/>
              </p:custDataLst>
            </p:nvPr>
          </p:nvGrpSpPr>
          <p:grpSpPr>
            <a:xfrm>
              <a:off x="3201651" y="1155128"/>
              <a:ext cx="7953691" cy="1267520"/>
              <a:chOff x="3201651" y="1155128"/>
              <a:chExt cx="7953691" cy="1267520"/>
            </a:xfrm>
          </p:grpSpPr>
          <p:sp>
            <p:nvSpPr>
              <p:cNvPr id="89" name="矩形 88"/>
              <p:cNvSpPr/>
              <p:nvPr>
                <p:custDataLst>
                  <p:tags r:id="rId38"/>
                </p:custDataLst>
              </p:nvPr>
            </p:nvSpPr>
            <p:spPr>
              <a:xfrm>
                <a:off x="3201651" y="1706713"/>
                <a:ext cx="2533514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800" b="1" smtClean="0">
                    <a:solidFill>
                      <a:srgbClr val="00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b="1" smtClean="0">
                    <a:solidFill>
                      <a:srgbClr val="000099"/>
                    </a:solidFill>
                    <a:latin typeface="Times New Roman" panose="02020603050405020304" pitchFamily="18" charset="0"/>
                    <a:ea typeface="楷体_GB2312" pitchFamily="49" charset="-122"/>
                    <a:cs typeface="Times New Roman" panose="02020603050405020304" pitchFamily="18" charset="0"/>
                  </a:rPr>
                  <a:t> H—O—C</a:t>
                </a:r>
                <a:r>
                  <a:rPr lang="en-US" altLang="zh-CN" sz="2800" b="1" baseline="-25000" smtClean="0">
                    <a:solidFill>
                      <a:srgbClr val="000099"/>
                    </a:solidFill>
                    <a:latin typeface="Times New Roman" panose="02020603050405020304" pitchFamily="18" charset="0"/>
                    <a:ea typeface="楷体_GB2312" pitchFamily="49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b="1" smtClean="0">
                    <a:solidFill>
                      <a:srgbClr val="000099"/>
                    </a:solidFill>
                    <a:latin typeface="Times New Roman" panose="02020603050405020304" pitchFamily="18" charset="0"/>
                    <a:ea typeface="楷体_GB2312" pitchFamily="49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800" b="1" baseline="-25000" smtClean="0">
                    <a:solidFill>
                      <a:srgbClr val="000099"/>
                    </a:solidFill>
                    <a:latin typeface="Times New Roman" panose="02020603050405020304" pitchFamily="18" charset="0"/>
                    <a:ea typeface="楷体_GB2312" pitchFamily="49" charset="-122"/>
                    <a:cs typeface="Times New Roman" panose="02020603050405020304" pitchFamily="18" charset="0"/>
                  </a:rPr>
                  <a:t>5</a:t>
                </a:r>
                <a:endParaRPr lang="zh-CN" altLang="en-US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90" name="组合 89"/>
              <p:cNvGrpSpPr/>
              <p:nvPr>
                <p:custDataLst>
                  <p:tags r:id="rId39"/>
                </p:custDataLst>
              </p:nvPr>
            </p:nvGrpSpPr>
            <p:grpSpPr>
              <a:xfrm>
                <a:off x="5642058" y="1516117"/>
                <a:ext cx="1132741" cy="906531"/>
                <a:chOff x="6993114" y="4236425"/>
                <a:chExt cx="1132741" cy="906531"/>
              </a:xfrm>
            </p:grpSpPr>
            <p:grpSp>
              <p:nvGrpSpPr>
                <p:cNvPr id="100" name="Group 16"/>
                <p:cNvGrpSpPr/>
                <p:nvPr>
                  <p:custDataLst>
                    <p:tags r:id="rId40"/>
                  </p:custDataLst>
                </p:nvPr>
              </p:nvGrpSpPr>
              <p:grpSpPr>
                <a:xfrm>
                  <a:off x="7099536" y="4596888"/>
                  <a:ext cx="1009863" cy="259383"/>
                  <a:chOff x="3234" y="1672"/>
                  <a:chExt cx="667" cy="181"/>
                </a:xfrm>
              </p:grpSpPr>
              <p:grpSp>
                <p:nvGrpSpPr>
                  <p:cNvPr id="103" name="Group 17"/>
                  <p:cNvGrpSpPr/>
                  <p:nvPr>
                    <p:custDataLst>
                      <p:tags r:id="rId41"/>
                    </p:custDataLst>
                  </p:nvPr>
                </p:nvGrpSpPr>
                <p:grpSpPr>
                  <a:xfrm>
                    <a:off x="3252" y="1672"/>
                    <a:ext cx="649" cy="51"/>
                    <a:chOff x="2842" y="1400"/>
                    <a:chExt cx="530" cy="51"/>
                  </a:xfrm>
                </p:grpSpPr>
                <p:sp>
                  <p:nvSpPr>
                    <p:cNvPr id="107" name="Line 18"/>
                    <p:cNvSpPr>
                      <a:spLocks noChangeShapeType="1"/>
                    </p:cNvSpPr>
                    <p:nvPr>
                      <p:custDataLst>
                        <p:tags r:id="rId42"/>
                      </p:custDataLst>
                    </p:nvPr>
                  </p:nvSpPr>
                  <p:spPr bwMode="auto">
                    <a:xfrm>
                      <a:off x="2842" y="1451"/>
                      <a:ext cx="528" cy="0"/>
                    </a:xfrm>
                    <a:prstGeom prst="line">
                      <a:avLst/>
                    </a:prstGeom>
                    <a:noFill/>
                    <a:ln w="25400">
                      <a:solidFill>
                        <a:srgbClr val="000099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08" name="Freeform 19"/>
                    <p:cNvSpPr/>
                    <p:nvPr>
                      <p:custDataLst>
                        <p:tags r:id="rId43"/>
                      </p:custDataLst>
                    </p:nvPr>
                  </p:nvSpPr>
                  <p:spPr bwMode="auto">
                    <a:xfrm>
                      <a:off x="3272" y="1400"/>
                      <a:ext cx="100" cy="51"/>
                    </a:xfrm>
                    <a:custGeom>
                      <a:avLst/>
                      <a:gdLst>
                        <a:gd name="T0" fmla="*/ 0 w 100"/>
                        <a:gd name="T1" fmla="*/ 0 h 51"/>
                        <a:gd name="T2" fmla="*/ 100 w 100"/>
                        <a:gd name="T3" fmla="*/ 51 h 51"/>
                        <a:gd name="T4" fmla="*/ 0 60000 65536"/>
                        <a:gd name="T5" fmla="*/ 0 60000 65536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0" t="0" r="r" b="b"/>
                      <a:pathLst>
                        <a:path w="100" h="51">
                          <a:moveTo>
                            <a:pt x="0" y="0"/>
                          </a:moveTo>
                          <a:lnTo>
                            <a:pt x="100" y="51"/>
                          </a:lnTo>
                        </a:path>
                      </a:pathLst>
                    </a:custGeom>
                    <a:noFill/>
                    <a:ln w="25400">
                      <a:solidFill>
                        <a:srgbClr val="000099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  <p:grpSp>
                <p:nvGrpSpPr>
                  <p:cNvPr id="104" name="Group 20"/>
                  <p:cNvGrpSpPr/>
                  <p:nvPr>
                    <p:custDataLst>
                      <p:tags r:id="rId44"/>
                    </p:custDataLst>
                  </p:nvPr>
                </p:nvGrpSpPr>
                <p:grpSpPr>
                  <a:xfrm rot="10800000">
                    <a:off x="3234" y="1802"/>
                    <a:ext cx="647" cy="51"/>
                    <a:chOff x="2844" y="1389"/>
                    <a:chExt cx="528" cy="51"/>
                  </a:xfrm>
                </p:grpSpPr>
                <p:sp>
                  <p:nvSpPr>
                    <p:cNvPr id="105" name="Line 21"/>
                    <p:cNvSpPr>
                      <a:spLocks noChangeShapeType="1"/>
                    </p:cNvSpPr>
                    <p:nvPr>
                      <p:custDataLst>
                        <p:tags r:id="rId45"/>
                      </p:custDataLst>
                    </p:nvPr>
                  </p:nvSpPr>
                  <p:spPr bwMode="auto">
                    <a:xfrm>
                      <a:off x="2844" y="1440"/>
                      <a:ext cx="528" cy="0"/>
                    </a:xfrm>
                    <a:prstGeom prst="line">
                      <a:avLst/>
                    </a:prstGeom>
                    <a:noFill/>
                    <a:ln w="25400">
                      <a:solidFill>
                        <a:srgbClr val="000099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06" name="Freeform 22"/>
                    <p:cNvSpPr/>
                    <p:nvPr>
                      <p:custDataLst>
                        <p:tags r:id="rId46"/>
                      </p:custDataLst>
                    </p:nvPr>
                  </p:nvSpPr>
                  <p:spPr bwMode="auto">
                    <a:xfrm>
                      <a:off x="3264" y="1389"/>
                      <a:ext cx="100" cy="51"/>
                    </a:xfrm>
                    <a:custGeom>
                      <a:avLst/>
                      <a:gdLst>
                        <a:gd name="T0" fmla="*/ 0 w 100"/>
                        <a:gd name="T1" fmla="*/ 0 h 51"/>
                        <a:gd name="T2" fmla="*/ 100 w 100"/>
                        <a:gd name="T3" fmla="*/ 51 h 51"/>
                        <a:gd name="T4" fmla="*/ 0 60000 65536"/>
                        <a:gd name="T5" fmla="*/ 0 60000 65536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0" t="0" r="r" b="b"/>
                      <a:pathLst>
                        <a:path w="100" h="51">
                          <a:moveTo>
                            <a:pt x="0" y="0"/>
                          </a:moveTo>
                          <a:lnTo>
                            <a:pt x="100" y="51"/>
                          </a:lnTo>
                        </a:path>
                      </a:pathLst>
                    </a:custGeom>
                    <a:noFill/>
                    <a:ln w="25400">
                      <a:solidFill>
                        <a:srgbClr val="000099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</p:grpSp>
            <p:sp>
              <p:nvSpPr>
                <p:cNvPr id="101" name="矩形 100"/>
                <p:cNvSpPr/>
                <p:nvPr>
                  <p:custDataLst>
                    <p:tags r:id="rId47"/>
                  </p:custDataLst>
                </p:nvPr>
              </p:nvSpPr>
              <p:spPr>
                <a:xfrm>
                  <a:off x="6993114" y="4236425"/>
                  <a:ext cx="1132741" cy="46166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zh-CN" altLang="en-US" sz="2400" b="1" smtClean="0">
                      <a:solidFill>
                        <a:srgbClr val="000099"/>
                      </a:solidFill>
                      <a:latin typeface="Times New Roman" panose="02020603050405020304" pitchFamily="18" charset="0"/>
                      <a:ea typeface="楷体_GB2312" pitchFamily="49" charset="-122"/>
                      <a:cs typeface="Times New Roman" panose="02020603050405020304" pitchFamily="18" charset="0"/>
                    </a:rPr>
                    <a:t>浓硫酸</a:t>
                  </a:r>
                  <a:endParaRPr lang="zh-CN" altLang="en-US" sz="2400" b="1">
                    <a:solidFill>
                      <a:srgbClr val="000099"/>
                    </a:solidFill>
                    <a:latin typeface="Times New Roman" panose="02020603050405020304" pitchFamily="18" charset="0"/>
                    <a:ea typeface="楷体_GB2312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2" name="矩形 101"/>
                <p:cNvSpPr/>
                <p:nvPr>
                  <p:custDataLst>
                    <p:tags r:id="rId48"/>
                  </p:custDataLst>
                </p:nvPr>
              </p:nvSpPr>
              <p:spPr>
                <a:xfrm>
                  <a:off x="7367811" y="4681291"/>
                  <a:ext cx="496857" cy="46166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l-GR" altLang="zh-CN" sz="2400" b="1" smtClean="0">
                      <a:solidFill>
                        <a:srgbClr val="000099"/>
                      </a:solidFill>
                      <a:latin typeface="Times New Roman" panose="02020603050405020304" pitchFamily="18" charset="0"/>
                      <a:ea typeface="楷体_GB2312" pitchFamily="49" charset="-122"/>
                      <a:cs typeface="Times New Roman" panose="02020603050405020304" pitchFamily="18" charset="0"/>
                    </a:rPr>
                    <a:t>Δ</a:t>
                  </a:r>
                  <a:endParaRPr lang="zh-CN" altLang="en-US" sz="2400" b="1">
                    <a:solidFill>
                      <a:srgbClr val="000099"/>
                    </a:solidFill>
                    <a:latin typeface="Times New Roman" panose="02020603050405020304" pitchFamily="18" charset="0"/>
                    <a:ea typeface="楷体_GB2312" pitchFamily="49" charset="-122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91" name="组合 90"/>
              <p:cNvGrpSpPr/>
              <p:nvPr>
                <p:custDataLst>
                  <p:tags r:id="rId49"/>
                </p:custDataLst>
              </p:nvPr>
            </p:nvGrpSpPr>
            <p:grpSpPr>
              <a:xfrm>
                <a:off x="6774799" y="1155128"/>
                <a:ext cx="4380543" cy="1101227"/>
                <a:chOff x="3934966" y="2636912"/>
                <a:chExt cx="4380543" cy="1101227"/>
              </a:xfrm>
            </p:grpSpPr>
            <p:grpSp>
              <p:nvGrpSpPr>
                <p:cNvPr id="92" name="组合 91"/>
                <p:cNvGrpSpPr/>
                <p:nvPr>
                  <p:custDataLst>
                    <p:tags r:id="rId50"/>
                  </p:custDataLst>
                </p:nvPr>
              </p:nvGrpSpPr>
              <p:grpSpPr>
                <a:xfrm>
                  <a:off x="3934966" y="2636912"/>
                  <a:ext cx="3315658" cy="1101227"/>
                  <a:chOff x="3934966" y="2636912"/>
                  <a:chExt cx="3315658" cy="1101227"/>
                </a:xfrm>
              </p:grpSpPr>
              <p:grpSp>
                <p:nvGrpSpPr>
                  <p:cNvPr id="94" name="组合 93"/>
                  <p:cNvGrpSpPr/>
                  <p:nvPr>
                    <p:custDataLst>
                      <p:tags r:id="rId51"/>
                    </p:custDataLst>
                  </p:nvPr>
                </p:nvGrpSpPr>
                <p:grpSpPr>
                  <a:xfrm>
                    <a:off x="3934966" y="2636912"/>
                    <a:ext cx="2730678" cy="1071332"/>
                    <a:chOff x="7475630" y="812258"/>
                    <a:chExt cx="2730678" cy="1071332"/>
                  </a:xfrm>
                </p:grpSpPr>
                <p:grpSp>
                  <p:nvGrpSpPr>
                    <p:cNvPr id="96" name="组合 95"/>
                    <p:cNvGrpSpPr/>
                    <p:nvPr>
                      <p:custDataLst>
                        <p:tags r:id="rId52"/>
                      </p:custDataLst>
                    </p:nvPr>
                  </p:nvGrpSpPr>
                  <p:grpSpPr>
                    <a:xfrm>
                      <a:off x="8372851" y="812258"/>
                      <a:ext cx="584775" cy="871492"/>
                      <a:chOff x="4380275" y="1104602"/>
                      <a:chExt cx="584775" cy="871492"/>
                    </a:xfrm>
                  </p:grpSpPr>
                  <p:sp>
                    <p:nvSpPr>
                      <p:cNvPr id="98" name="Text Box 20"/>
                      <p:cNvSpPr txBox="1"/>
                      <p:nvPr>
                        <p:custDataLst>
                          <p:tags r:id="rId53"/>
                        </p:custDataLst>
                      </p:nvPr>
                    </p:nvSpPr>
                    <p:spPr bwMode="auto">
                      <a:xfrm>
                        <a:off x="4477178" y="1104602"/>
                        <a:ext cx="462455" cy="522993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  <p:txBody>
                      <a:bodyPr>
                        <a:spAutoFit/>
                      </a:bodyPr>
                      <a:lstStyle/>
                      <a:p>
                        <a:pPr fontAlgn="auto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/>
                        </a:pPr>
                        <a:r>
                          <a:rPr lang="en-US" altLang="zh-CN" sz="2800" b="1" kern="0">
                            <a:solidFill>
                              <a:srgbClr val="000099"/>
                            </a:solidFill>
                            <a:latin typeface="Times New Roman" panose="02020603050405020304" pitchFamily="18" charset="0"/>
                            <a:ea typeface="华文中宋" panose="02010600040101010101" pitchFamily="2" charset="-122"/>
                            <a:cs typeface="Times New Roman" panose="02020603050405020304" pitchFamily="18" charset="0"/>
                          </a:rPr>
                          <a:t>O</a:t>
                        </a:r>
                        <a:endParaRPr lang="en-US" altLang="zh-CN" sz="2800" b="1" kern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ea typeface="华文中宋" panose="02010600040101010101" pitchFamily="2" charset="-122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99" name="TextBox 63"/>
                      <p:cNvSpPr txBox="1"/>
                      <p:nvPr>
                        <p:custDataLst>
                          <p:tags r:id="rId54"/>
                        </p:custDataLst>
                      </p:nvPr>
                    </p:nvSpPr>
                    <p:spPr>
                      <a:xfrm rot="16200000">
                        <a:off x="4379178" y="1390222"/>
                        <a:ext cx="586969" cy="58477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zh-CN" altLang="en-US" sz="3200" b="1" smtClean="0">
                            <a:solidFill>
                              <a:srgbClr val="000099"/>
                            </a:solidFill>
                            <a:latin typeface="Times New Roman" panose="02020603050405020304" pitchFamily="18" charset="0"/>
                            <a:ea typeface="华文中宋" panose="02010600040101010101" pitchFamily="2" charset="-122"/>
                            <a:cs typeface="Times New Roman" panose="02020603050405020304" pitchFamily="18" charset="0"/>
                          </a:rPr>
                          <a:t>＝</a:t>
                        </a:r>
                        <a:endParaRPr lang="zh-CN" altLang="en-US" sz="3200" b="1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ea typeface="华文中宋" panose="02010600040101010101" pitchFamily="2" charset="-122"/>
                          <a:cs typeface="Times New Roman" panose="02020603050405020304" pitchFamily="18" charset="0"/>
                        </a:endParaRPr>
                      </a:p>
                    </p:txBody>
                  </p:sp>
                </p:grpSp>
                <p:sp>
                  <p:nvSpPr>
                    <p:cNvPr id="97" name="矩形 96"/>
                    <p:cNvSpPr/>
                    <p:nvPr>
                      <p:custDataLst>
                        <p:tags r:id="rId55"/>
                      </p:custDataLst>
                    </p:nvPr>
                  </p:nvSpPr>
                  <p:spPr>
                    <a:xfrm>
                      <a:off x="7475630" y="1360370"/>
                      <a:ext cx="2730678" cy="523220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n-US" altLang="zh-CN" sz="2800" b="1" smtClean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ea typeface="楷体_GB2312" pitchFamily="49" charset="-122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lang="en-US" altLang="zh-CN" sz="2800" b="1" baseline="-25000" smtClean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ea typeface="楷体_GB2312" pitchFamily="49" charset="-12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altLang="zh-CN" sz="2800" b="1" smtClean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ea typeface="楷体_GB2312" pitchFamily="49" charset="-122"/>
                          <a:cs typeface="Times New Roman" panose="02020603050405020304" pitchFamily="18" charset="0"/>
                        </a:rPr>
                        <a:t>—C </a:t>
                      </a:r>
                      <a:r>
                        <a:rPr lang="en-US" altLang="zh-CN" sz="2800" b="1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ea typeface="楷体_GB2312" pitchFamily="49" charset="-122"/>
                          <a:cs typeface="Times New Roman" panose="02020603050405020304" pitchFamily="18" charset="0"/>
                        </a:rPr>
                        <a:t>—</a:t>
                      </a:r>
                      <a:r>
                        <a:rPr lang="en-US" altLang="zh-CN" sz="2800" b="1" smtClean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ea typeface="楷体_GB2312" pitchFamily="49" charset="-122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US" altLang="zh-CN" sz="2800" b="1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ea typeface="楷体_GB2312" pitchFamily="49" charset="-122"/>
                          <a:cs typeface="Times New Roman" panose="02020603050405020304" pitchFamily="18" charset="0"/>
                        </a:rPr>
                        <a:t> — </a:t>
                      </a:r>
                      <a:r>
                        <a:rPr lang="en-US" altLang="zh-CN" sz="2800" b="1" smtClean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ea typeface="楷体_GB2312" pitchFamily="49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zh-CN" altLang="en-US">
                        <a:solidFill>
                          <a:srgbClr val="000099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  <p:sp>
                <p:nvSpPr>
                  <p:cNvPr id="95" name="矩形 94"/>
                  <p:cNvSpPr/>
                  <p:nvPr>
                    <p:custDataLst>
                      <p:tags r:id="rId56"/>
                    </p:custDataLst>
                  </p:nvPr>
                </p:nvSpPr>
                <p:spPr>
                  <a:xfrm>
                    <a:off x="6286899" y="3214919"/>
                    <a:ext cx="963725" cy="52322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lvl="0"/>
                    <a:r>
                      <a:rPr lang="en-US" altLang="zh-CN" sz="2800" b="1">
                        <a:solidFill>
                          <a:srgbClr val="000099"/>
                        </a:solidFill>
                        <a:latin typeface="Times New Roman" panose="02020603050405020304" pitchFamily="18" charset="0"/>
                        <a:ea typeface="楷体_GB2312" pitchFamily="49" charset="-122"/>
                        <a:cs typeface="Times New Roman" panose="02020603050405020304" pitchFamily="18" charset="0"/>
                      </a:rPr>
                      <a:t>C</a:t>
                    </a:r>
                    <a:r>
                      <a:rPr lang="en-US" altLang="zh-CN" sz="2800" b="1" baseline="-25000">
                        <a:solidFill>
                          <a:srgbClr val="000099"/>
                        </a:solidFill>
                        <a:latin typeface="Times New Roman" panose="02020603050405020304" pitchFamily="18" charset="0"/>
                        <a:ea typeface="楷体_GB2312" pitchFamily="49" charset="-122"/>
                        <a:cs typeface="Times New Roman" panose="02020603050405020304" pitchFamily="18" charset="0"/>
                      </a:rPr>
                      <a:t>2</a:t>
                    </a:r>
                    <a:r>
                      <a:rPr lang="en-US" altLang="zh-CN" sz="2800" b="1">
                        <a:solidFill>
                          <a:srgbClr val="000099"/>
                        </a:solidFill>
                        <a:latin typeface="Times New Roman" panose="02020603050405020304" pitchFamily="18" charset="0"/>
                        <a:ea typeface="楷体_GB2312" pitchFamily="49" charset="-122"/>
                        <a:cs typeface="Times New Roman" panose="02020603050405020304" pitchFamily="18" charset="0"/>
                      </a:rPr>
                      <a:t>H</a:t>
                    </a:r>
                    <a:r>
                      <a:rPr lang="en-US" altLang="zh-CN" sz="2800" b="1" baseline="-25000">
                        <a:solidFill>
                          <a:srgbClr val="000099"/>
                        </a:solidFill>
                        <a:latin typeface="Times New Roman" panose="02020603050405020304" pitchFamily="18" charset="0"/>
                        <a:ea typeface="楷体_GB2312" pitchFamily="49" charset="-122"/>
                        <a:cs typeface="Times New Roman" panose="02020603050405020304" pitchFamily="18" charset="0"/>
                      </a:rPr>
                      <a:t>5</a:t>
                    </a:r>
                    <a:endParaRPr lang="zh-CN" altLang="en-US">
                      <a:solidFill>
                        <a:srgbClr val="000099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93" name="矩形 92"/>
                <p:cNvSpPr/>
                <p:nvPr>
                  <p:custDataLst>
                    <p:tags r:id="rId57"/>
                  </p:custDataLst>
                </p:nvPr>
              </p:nvSpPr>
              <p:spPr>
                <a:xfrm>
                  <a:off x="7093700" y="3168418"/>
                  <a:ext cx="1221809" cy="5232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186055" lvl="0" indent="-186055" algn="just"/>
                  <a:r>
                    <a:rPr lang="zh-CN" altLang="zh-CN" sz="2800" b="1">
                      <a:solidFill>
                        <a:srgbClr val="000099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＋</a:t>
                  </a:r>
                  <a:r>
                    <a:rPr lang="en-US" altLang="zh-CN" sz="2800" b="1">
                      <a:solidFill>
                        <a:srgbClr val="000099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H</a:t>
                  </a:r>
                  <a:r>
                    <a:rPr lang="en-US" altLang="zh-CN" sz="2800" b="1" baseline="-25000">
                      <a:solidFill>
                        <a:srgbClr val="000099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  <a:r>
                    <a:rPr lang="en-US" altLang="zh-CN" sz="2800" b="1">
                      <a:solidFill>
                        <a:srgbClr val="000099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O</a:t>
                  </a:r>
                  <a:endParaRPr lang="zh-CN" altLang="zh-CN" sz="2800" b="1">
                    <a:solidFill>
                      <a:srgbClr val="00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</p:grpSp>
      <p:sp>
        <p:nvSpPr>
          <p:cNvPr id="113" name="TextBox 29"/>
          <p:cNvSpPr txBox="1"/>
          <p:nvPr>
            <p:custDataLst>
              <p:tags r:id="rId58"/>
            </p:custDataLst>
          </p:nvPr>
        </p:nvSpPr>
        <p:spPr>
          <a:xfrm>
            <a:off x="350873" y="4404705"/>
            <a:ext cx="3816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放射性同位素示踪法：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14" name="组合 113"/>
          <p:cNvGrpSpPr/>
          <p:nvPr>
            <p:custDataLst>
              <p:tags r:id="rId59"/>
            </p:custDataLst>
          </p:nvPr>
        </p:nvGrpSpPr>
        <p:grpSpPr>
          <a:xfrm>
            <a:off x="612249" y="4899183"/>
            <a:ext cx="3096344" cy="1071332"/>
            <a:chOff x="7475630" y="812258"/>
            <a:chExt cx="3096344" cy="1071332"/>
          </a:xfrm>
        </p:grpSpPr>
        <p:grpSp>
          <p:nvGrpSpPr>
            <p:cNvPr id="115" name="组合 114"/>
            <p:cNvGrpSpPr/>
            <p:nvPr>
              <p:custDataLst>
                <p:tags r:id="rId60"/>
              </p:custDataLst>
            </p:nvPr>
          </p:nvGrpSpPr>
          <p:grpSpPr>
            <a:xfrm>
              <a:off x="8372851" y="812258"/>
              <a:ext cx="584775" cy="871492"/>
              <a:chOff x="4380275" y="1104602"/>
              <a:chExt cx="584775" cy="871492"/>
            </a:xfrm>
          </p:grpSpPr>
          <p:sp>
            <p:nvSpPr>
              <p:cNvPr id="117" name="Text Box 20"/>
              <p:cNvSpPr txBox="1"/>
              <p:nvPr>
                <p:custDataLst>
                  <p:tags r:id="rId61"/>
                </p:custDataLst>
              </p:nvPr>
            </p:nvSpPr>
            <p:spPr bwMode="auto">
              <a:xfrm>
                <a:off x="4477178" y="1104602"/>
                <a:ext cx="462455" cy="52299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fontAlgn="auto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lang="en-US" altLang="zh-CN" sz="2800" b="1" kern="0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O</a:t>
                </a:r>
                <a:endParaRPr lang="en-US" altLang="zh-CN" sz="2800" b="1" kern="0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8" name="TextBox 56"/>
              <p:cNvSpPr txBox="1"/>
              <p:nvPr>
                <p:custDataLst>
                  <p:tags r:id="rId62"/>
                </p:custDataLst>
              </p:nvPr>
            </p:nvSpPr>
            <p:spPr>
              <a:xfrm rot="16200000">
                <a:off x="4379178" y="1390222"/>
                <a:ext cx="58696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200" b="1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＝</a:t>
                </a:r>
                <a:endParaRPr lang="zh-CN" altLang="en-US" sz="3200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16" name="矩形 115"/>
            <p:cNvSpPr/>
            <p:nvPr>
              <p:custDataLst>
                <p:tags r:id="rId63"/>
              </p:custDataLst>
            </p:nvPr>
          </p:nvSpPr>
          <p:spPr>
            <a:xfrm>
              <a:off x="7475630" y="1360370"/>
              <a:ext cx="3096344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800" b="1" smtClean="0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CH</a:t>
              </a:r>
              <a:r>
                <a:rPr lang="en-US" altLang="zh-CN" sz="2800" b="1" baseline="-25000" smtClean="0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3</a:t>
              </a:r>
              <a:r>
                <a:rPr lang="en-US" altLang="zh-CN" sz="2800" b="1" smtClean="0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—C 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—</a:t>
              </a:r>
              <a:r>
                <a:rPr lang="en-US" altLang="zh-CN" sz="2800" b="1" smtClean="0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O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 — </a:t>
              </a:r>
              <a:r>
                <a:rPr lang="en-US" altLang="zh-CN" sz="2800" b="1" smtClean="0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H </a:t>
              </a:r>
              <a:endParaRPr lang="zh-CN" altLang="en-US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19" name="矩形 118"/>
          <p:cNvSpPr/>
          <p:nvPr>
            <p:custDataLst>
              <p:tags r:id="rId64"/>
            </p:custDataLst>
          </p:nvPr>
        </p:nvSpPr>
        <p:spPr>
          <a:xfrm>
            <a:off x="3551342" y="5449264"/>
            <a:ext cx="28151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+ H—</a:t>
            </a:r>
            <a:r>
              <a:rPr lang="en-US" altLang="zh-CN" sz="2800" b="1" baseline="300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18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O—C</a:t>
            </a:r>
            <a:r>
              <a:rPr lang="en-US" altLang="zh-CN" sz="2800" b="1" baseline="-25000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H</a:t>
            </a:r>
            <a:r>
              <a:rPr lang="en-US" altLang="zh-CN" sz="2800" b="1" baseline="-25000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5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20" name="组合 119"/>
          <p:cNvGrpSpPr/>
          <p:nvPr>
            <p:custDataLst>
              <p:tags r:id="rId65"/>
            </p:custDataLst>
          </p:nvPr>
        </p:nvGrpSpPr>
        <p:grpSpPr>
          <a:xfrm>
            <a:off x="6332678" y="5258668"/>
            <a:ext cx="1132741" cy="906531"/>
            <a:chOff x="6993114" y="4236425"/>
            <a:chExt cx="1132741" cy="906531"/>
          </a:xfrm>
        </p:grpSpPr>
        <p:grpSp>
          <p:nvGrpSpPr>
            <p:cNvPr id="121" name="Group 16"/>
            <p:cNvGrpSpPr/>
            <p:nvPr>
              <p:custDataLst>
                <p:tags r:id="rId66"/>
              </p:custDataLst>
            </p:nvPr>
          </p:nvGrpSpPr>
          <p:grpSpPr>
            <a:xfrm>
              <a:off x="7099536" y="4596888"/>
              <a:ext cx="1009863" cy="259383"/>
              <a:chOff x="3234" y="1672"/>
              <a:chExt cx="667" cy="181"/>
            </a:xfrm>
          </p:grpSpPr>
          <p:grpSp>
            <p:nvGrpSpPr>
              <p:cNvPr id="124" name="Group 17"/>
              <p:cNvGrpSpPr/>
              <p:nvPr>
                <p:custDataLst>
                  <p:tags r:id="rId67"/>
                </p:custDataLst>
              </p:nvPr>
            </p:nvGrpSpPr>
            <p:grpSpPr>
              <a:xfrm>
                <a:off x="3252" y="1672"/>
                <a:ext cx="649" cy="51"/>
                <a:chOff x="2842" y="1400"/>
                <a:chExt cx="530" cy="51"/>
              </a:xfrm>
            </p:grpSpPr>
            <p:sp>
              <p:nvSpPr>
                <p:cNvPr id="128" name="Line 18"/>
                <p:cNvSpPr>
                  <a:spLocks noChangeShapeType="1"/>
                </p:cNvSpPr>
                <p:nvPr>
                  <p:custDataLst>
                    <p:tags r:id="rId68"/>
                  </p:custDataLst>
                </p:nvPr>
              </p:nvSpPr>
              <p:spPr bwMode="auto">
                <a:xfrm>
                  <a:off x="2842" y="1451"/>
                  <a:ext cx="528" cy="0"/>
                </a:xfrm>
                <a:prstGeom prst="line">
                  <a:avLst/>
                </a:prstGeom>
                <a:noFill/>
                <a:ln w="25400">
                  <a:solidFill>
                    <a:srgbClr val="000099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u="none" strike="noStrike" kern="0" cap="none" spc="0" normalizeH="0" baseline="0" noProof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29" name="Freeform 19"/>
                <p:cNvSpPr/>
                <p:nvPr>
                  <p:custDataLst>
                    <p:tags r:id="rId69"/>
                  </p:custDataLst>
                </p:nvPr>
              </p:nvSpPr>
              <p:spPr bwMode="auto">
                <a:xfrm>
                  <a:off x="3272" y="1400"/>
                  <a:ext cx="100" cy="51"/>
                </a:xfrm>
                <a:custGeom>
                  <a:avLst/>
                  <a:gdLst>
                    <a:gd name="T0" fmla="*/ 0 w 100"/>
                    <a:gd name="T1" fmla="*/ 0 h 51"/>
                    <a:gd name="T2" fmla="*/ 100 w 100"/>
                    <a:gd name="T3" fmla="*/ 51 h 51"/>
                    <a:gd name="T4" fmla="*/ 0 60000 65536"/>
                    <a:gd name="T5" fmla="*/ 0 60000 6553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0" t="0" r="r" b="b"/>
                  <a:pathLst>
                    <a:path w="100" h="51">
                      <a:moveTo>
                        <a:pt x="0" y="0"/>
                      </a:moveTo>
                      <a:lnTo>
                        <a:pt x="100" y="51"/>
                      </a:lnTo>
                    </a:path>
                  </a:pathLst>
                </a:custGeom>
                <a:noFill/>
                <a:ln w="25400">
                  <a:solidFill>
                    <a:srgbClr val="000099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u="none" strike="noStrike" kern="0" cap="none" spc="0" normalizeH="0" baseline="0" noProof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25" name="Group 20"/>
              <p:cNvGrpSpPr/>
              <p:nvPr>
                <p:custDataLst>
                  <p:tags r:id="rId70"/>
                </p:custDataLst>
              </p:nvPr>
            </p:nvGrpSpPr>
            <p:grpSpPr>
              <a:xfrm rot="10800000">
                <a:off x="3234" y="1802"/>
                <a:ext cx="647" cy="51"/>
                <a:chOff x="2844" y="1389"/>
                <a:chExt cx="528" cy="51"/>
              </a:xfrm>
            </p:grpSpPr>
            <p:sp>
              <p:nvSpPr>
                <p:cNvPr id="126" name="Line 21"/>
                <p:cNvSpPr>
                  <a:spLocks noChangeShapeType="1"/>
                </p:cNvSpPr>
                <p:nvPr>
                  <p:custDataLst>
                    <p:tags r:id="rId71"/>
                  </p:custDataLst>
                </p:nvPr>
              </p:nvSpPr>
              <p:spPr bwMode="auto">
                <a:xfrm>
                  <a:off x="2844" y="1440"/>
                  <a:ext cx="528" cy="0"/>
                </a:xfrm>
                <a:prstGeom prst="line">
                  <a:avLst/>
                </a:prstGeom>
                <a:noFill/>
                <a:ln w="25400">
                  <a:solidFill>
                    <a:srgbClr val="000099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u="none" strike="noStrike" kern="0" cap="none" spc="0" normalizeH="0" baseline="0" noProof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27" name="Freeform 22"/>
                <p:cNvSpPr/>
                <p:nvPr>
                  <p:custDataLst>
                    <p:tags r:id="rId72"/>
                  </p:custDataLst>
                </p:nvPr>
              </p:nvSpPr>
              <p:spPr bwMode="auto">
                <a:xfrm>
                  <a:off x="3264" y="1389"/>
                  <a:ext cx="100" cy="51"/>
                </a:xfrm>
                <a:custGeom>
                  <a:avLst/>
                  <a:gdLst>
                    <a:gd name="T0" fmla="*/ 0 w 100"/>
                    <a:gd name="T1" fmla="*/ 0 h 51"/>
                    <a:gd name="T2" fmla="*/ 100 w 100"/>
                    <a:gd name="T3" fmla="*/ 51 h 51"/>
                    <a:gd name="T4" fmla="*/ 0 60000 65536"/>
                    <a:gd name="T5" fmla="*/ 0 60000 6553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0" t="0" r="r" b="b"/>
                  <a:pathLst>
                    <a:path w="100" h="51">
                      <a:moveTo>
                        <a:pt x="0" y="0"/>
                      </a:moveTo>
                      <a:lnTo>
                        <a:pt x="100" y="51"/>
                      </a:lnTo>
                    </a:path>
                  </a:pathLst>
                </a:custGeom>
                <a:noFill/>
                <a:ln w="25400">
                  <a:solidFill>
                    <a:srgbClr val="000099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u="none" strike="noStrike" kern="0" cap="none" spc="0" normalizeH="0" baseline="0" noProof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122" name="矩形 121"/>
            <p:cNvSpPr/>
            <p:nvPr>
              <p:custDataLst>
                <p:tags r:id="rId73"/>
              </p:custDataLst>
            </p:nvPr>
          </p:nvSpPr>
          <p:spPr>
            <a:xfrm>
              <a:off x="6993114" y="4236425"/>
              <a:ext cx="1132741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b="1" smtClean="0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浓硫酸</a:t>
              </a:r>
              <a:endPara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23" name="矩形 122"/>
            <p:cNvSpPr/>
            <p:nvPr>
              <p:custDataLst>
                <p:tags r:id="rId74"/>
              </p:custDataLst>
            </p:nvPr>
          </p:nvSpPr>
          <p:spPr>
            <a:xfrm>
              <a:off x="7367811" y="4681291"/>
              <a:ext cx="496857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altLang="zh-CN" sz="2400" b="1" smtClean="0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Δ</a:t>
              </a:r>
              <a:endPara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0" name="组合 129"/>
          <p:cNvGrpSpPr/>
          <p:nvPr>
            <p:custDataLst>
              <p:tags r:id="rId75"/>
            </p:custDataLst>
          </p:nvPr>
        </p:nvGrpSpPr>
        <p:grpSpPr>
          <a:xfrm>
            <a:off x="7576863" y="4913598"/>
            <a:ext cx="4566228" cy="1071332"/>
            <a:chOff x="3934966" y="2636912"/>
            <a:chExt cx="4566228" cy="1071332"/>
          </a:xfrm>
        </p:grpSpPr>
        <p:grpSp>
          <p:nvGrpSpPr>
            <p:cNvPr id="131" name="组合 130"/>
            <p:cNvGrpSpPr/>
            <p:nvPr>
              <p:custDataLst>
                <p:tags r:id="rId76"/>
              </p:custDataLst>
            </p:nvPr>
          </p:nvGrpSpPr>
          <p:grpSpPr>
            <a:xfrm>
              <a:off x="3934966" y="2636912"/>
              <a:ext cx="3562521" cy="1071332"/>
              <a:chOff x="3934966" y="2636912"/>
              <a:chExt cx="3562521" cy="1071332"/>
            </a:xfrm>
          </p:grpSpPr>
          <p:grpSp>
            <p:nvGrpSpPr>
              <p:cNvPr id="133" name="组合 132"/>
              <p:cNvGrpSpPr/>
              <p:nvPr>
                <p:custDataLst>
                  <p:tags r:id="rId77"/>
                </p:custDataLst>
              </p:nvPr>
            </p:nvGrpSpPr>
            <p:grpSpPr>
              <a:xfrm>
                <a:off x="3934966" y="2636912"/>
                <a:ext cx="2730678" cy="1071332"/>
                <a:chOff x="7475630" y="812258"/>
                <a:chExt cx="2730678" cy="1071332"/>
              </a:xfrm>
            </p:grpSpPr>
            <p:grpSp>
              <p:nvGrpSpPr>
                <p:cNvPr id="135" name="组合 134"/>
                <p:cNvGrpSpPr/>
                <p:nvPr>
                  <p:custDataLst>
                    <p:tags r:id="rId78"/>
                  </p:custDataLst>
                </p:nvPr>
              </p:nvGrpSpPr>
              <p:grpSpPr>
                <a:xfrm>
                  <a:off x="8372851" y="812258"/>
                  <a:ext cx="584775" cy="871492"/>
                  <a:chOff x="4380275" y="1104602"/>
                  <a:chExt cx="584775" cy="871492"/>
                </a:xfrm>
              </p:grpSpPr>
              <p:sp>
                <p:nvSpPr>
                  <p:cNvPr id="137" name="Text Box 20"/>
                  <p:cNvSpPr txBox="1"/>
                  <p:nvPr>
                    <p:custDataLst>
                      <p:tags r:id="rId79"/>
                    </p:custDataLst>
                  </p:nvPr>
                </p:nvSpPr>
                <p:spPr bwMode="auto">
                  <a:xfrm>
                    <a:off x="4477178" y="1104602"/>
                    <a:ext cx="462455" cy="522993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>
                    <a:spAutoFit/>
                  </a:bodyPr>
                  <a:lstStyle/>
                  <a:p>
                    <a:pPr fontAlgn="auto">
                      <a:spcBef>
                        <a:spcPct val="50000"/>
                      </a:spcBef>
                      <a:spcAft>
                        <a:spcPct val="0"/>
                      </a:spcAft>
                      <a:defRPr/>
                    </a:pPr>
                    <a:r>
                      <a:rPr lang="en-US" altLang="zh-CN" sz="2800" b="1" ker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rPr>
                      <a:t>O</a:t>
                    </a:r>
                    <a:endParaRPr lang="en-US" altLang="zh-CN" sz="2800" b="1" kern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38" name="TextBox 43"/>
                  <p:cNvSpPr txBox="1"/>
                  <p:nvPr>
                    <p:custDataLst>
                      <p:tags r:id="rId80"/>
                    </p:custDataLst>
                  </p:nvPr>
                </p:nvSpPr>
                <p:spPr>
                  <a:xfrm rot="16200000">
                    <a:off x="4379178" y="1390222"/>
                    <a:ext cx="586969" cy="5847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zh-CN" altLang="en-US" sz="3200" b="1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rPr>
                      <a:t>＝</a:t>
                    </a:r>
                    <a:endParaRPr lang="zh-CN" altLang="en-US" sz="3200" b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136" name="矩形 135"/>
                <p:cNvSpPr/>
                <p:nvPr>
                  <p:custDataLst>
                    <p:tags r:id="rId81"/>
                  </p:custDataLst>
                </p:nvPr>
              </p:nvSpPr>
              <p:spPr>
                <a:xfrm>
                  <a:off x="7475630" y="1360370"/>
                  <a:ext cx="2730678" cy="52322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2800" b="1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CH</a:t>
                  </a:r>
                  <a:r>
                    <a:rPr lang="en-US" altLang="zh-CN" sz="2800" b="1" baseline="-2500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3</a:t>
                  </a:r>
                  <a:r>
                    <a:rPr lang="en-US" altLang="zh-CN" sz="2800" b="1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—C </a:t>
                  </a:r>
                  <a:r>
                    <a:rPr lang="en-US" altLang="zh-CN" sz="2800" b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—</a:t>
                  </a:r>
                  <a:r>
                    <a:rPr lang="en-US" altLang="zh-CN" sz="2800" b="1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O</a:t>
                  </a:r>
                  <a:r>
                    <a:rPr lang="en-US" altLang="zh-CN" sz="2800" b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 — </a:t>
                  </a:r>
                  <a:r>
                    <a:rPr lang="en-US" altLang="zh-CN" sz="2800" b="1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 </a:t>
                  </a:r>
                  <a:endParaRPr lang="zh-CN" altLang="en-US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134" name="矩形 133"/>
              <p:cNvSpPr/>
              <p:nvPr>
                <p:custDataLst>
                  <p:tags r:id="rId82"/>
                </p:custDataLst>
              </p:nvPr>
            </p:nvSpPr>
            <p:spPr>
              <a:xfrm>
                <a:off x="6286899" y="3133297"/>
                <a:ext cx="121058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altLang="zh-CN" sz="2800" b="1" baseline="300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18</a:t>
                </a:r>
                <a:r>
                  <a:rPr lang="en-US" altLang="zh-CN" sz="2800" b="1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 b="1" baseline="-2500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b="1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800" b="1" baseline="-2500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5</a:t>
                </a:r>
                <a:endParaRPr lang="zh-CN" altLang="en-US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32" name="矩形 131"/>
            <p:cNvSpPr/>
            <p:nvPr>
              <p:custDataLst>
                <p:tags r:id="rId83"/>
              </p:custDataLst>
            </p:nvPr>
          </p:nvSpPr>
          <p:spPr>
            <a:xfrm>
              <a:off x="7279385" y="3168418"/>
              <a:ext cx="122180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186055" lvl="0" indent="-186055" algn="just"/>
              <a:r>
                <a:rPr lang="zh-CN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＋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H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O</a:t>
              </a:r>
              <a:endParaRPr lang="zh-CN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39" name="矩形 138"/>
          <p:cNvSpPr/>
          <p:nvPr>
            <p:custDataLst>
              <p:tags r:id="rId84"/>
            </p:custDataLst>
          </p:nvPr>
        </p:nvSpPr>
        <p:spPr>
          <a:xfrm>
            <a:off x="2291785" y="5383909"/>
            <a:ext cx="2088232" cy="598550"/>
          </a:xfrm>
          <a:prstGeom prst="rect">
            <a:avLst/>
          </a:prstGeom>
          <a:solidFill>
            <a:srgbClr val="C00000">
              <a:alpha val="25000"/>
            </a:srgbClr>
          </a:solidFill>
          <a:ln w="254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40" name="TextBox 58"/>
          <p:cNvSpPr txBox="1"/>
          <p:nvPr>
            <p:custDataLst>
              <p:tags r:id="rId85"/>
            </p:custDataLst>
          </p:nvPr>
        </p:nvSpPr>
        <p:spPr>
          <a:xfrm>
            <a:off x="1710448" y="6161111"/>
            <a:ext cx="7504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经示踪法证明，酯化反应时，酸脱羟基醇脱氢。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41" name="矩形 140"/>
          <p:cNvSpPr/>
          <p:nvPr>
            <p:custDataLst>
              <p:tags r:id="rId86"/>
            </p:custDataLst>
          </p:nvPr>
        </p:nvSpPr>
        <p:spPr>
          <a:xfrm>
            <a:off x="2002376" y="2507071"/>
            <a:ext cx="2088232" cy="598550"/>
          </a:xfrm>
          <a:prstGeom prst="rect">
            <a:avLst/>
          </a:prstGeom>
          <a:solidFill>
            <a:srgbClr val="C00000">
              <a:alpha val="23000"/>
            </a:srgbClr>
          </a:solidFill>
          <a:ln w="254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2" name="矩形 141"/>
          <p:cNvSpPr/>
          <p:nvPr>
            <p:custDataLst>
              <p:tags r:id="rId87"/>
            </p:custDataLst>
          </p:nvPr>
        </p:nvSpPr>
        <p:spPr>
          <a:xfrm>
            <a:off x="2567325" y="3672631"/>
            <a:ext cx="2088232" cy="598550"/>
          </a:xfrm>
          <a:prstGeom prst="rect">
            <a:avLst/>
          </a:prstGeom>
          <a:solidFill>
            <a:srgbClr val="C00000">
              <a:alpha val="23000"/>
            </a:srgbClr>
          </a:solidFill>
          <a:ln w="254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8" grpId="0"/>
      <p:bldP spid="113" grpId="0"/>
      <p:bldP spid="119" grpId="0"/>
      <p:bldP spid="139" grpId="0"/>
      <p:bldP spid="140" grpId="0"/>
      <p:bldP spid="141" grpId="0"/>
      <p:bldP spid="14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258617" y="704508"/>
            <a:ext cx="11508511" cy="138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kern="0">
                <a:solidFill>
                  <a:prstClr val="black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【</a:t>
            </a:r>
            <a:r>
              <a:rPr lang="zh-CN" altLang="en-US" sz="2800" b="1" kern="0">
                <a:solidFill>
                  <a:prstClr val="black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思考与讨论</a:t>
            </a:r>
            <a:r>
              <a:rPr lang="en-US" altLang="zh-CN" sz="2800" b="1" kern="0">
                <a:solidFill>
                  <a:prstClr val="black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】</a:t>
            </a:r>
            <a:r>
              <a:rPr lang="zh-CN" altLang="en-US" sz="2800" b="1" smtClean="0">
                <a:latin typeface="华文新魏" panose="02010800040101010101" pitchFamily="2" charset="-122"/>
                <a:ea typeface="华文新魏" panose="02010800040101010101" pitchFamily="2" charset="-122"/>
              </a:rPr>
              <a:t>  </a:t>
            </a: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采取</a:t>
            </a: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哪些措施</a:t>
            </a:r>
            <a:r>
              <a:rPr lang="zh-CN" altLang="en-US" sz="2800" b="1">
                <a:highlight>
                  <a:srgbClr val="FFFF00"/>
                </a:highlight>
                <a:latin typeface="华文新魏" panose="02010800040101010101" pitchFamily="2" charset="-122"/>
                <a:ea typeface="华文新魏" panose="02010800040101010101" pitchFamily="2" charset="-122"/>
              </a:rPr>
              <a:t>提高乙酸乙酯的产率，</a:t>
            </a: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</a:rPr>
              <a:t>请结合化学反应原理的有关知识进行说明。</a:t>
            </a:r>
            <a:endParaRPr lang="zh-CN" altLang="en-US" sz="2800" b="1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3" name="TextBox 23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85981" y="2197569"/>
            <a:ext cx="11988641" cy="1319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(1)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乙酸乙酯的沸点比乙酸和乙醇的低，加热从反应物中不断蒸出乙酸乙酯，降低生成物浓度，平衡右移，提高乙酸乙酯产率。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TextBox 24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58617" y="3687039"/>
            <a:ext cx="1116558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(2)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用浓硫酸将生成的水及时吸走，促使平稀右移，提高乙酸乙酯产率。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TextBox 25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58617" y="4478229"/>
            <a:ext cx="996608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(3)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使用过量的乙醇，也可以使平稀右移，提高乙酸乙酯产率。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 descr="屏幕剪辑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5495" y="4738370"/>
            <a:ext cx="2425065" cy="19989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171045" y="619991"/>
            <a:ext cx="9139209" cy="737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66675" indent="-66675">
              <a:lnSpc>
                <a:spcPct val="150000"/>
              </a:lnSpc>
            </a:pPr>
            <a:r>
              <a:rPr lang="zh-CN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课堂练习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：</a:t>
            </a:r>
            <a:r>
              <a:rPr lang="zh-CN" altLang="en-US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书写下列化学方程式：</a:t>
            </a:r>
            <a:endParaRPr lang="en-US" altLang="zh-CN" sz="2800" b="1" smtClean="0">
              <a:solidFill>
                <a:srgbClr val="00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211628" y="1449680"/>
            <a:ext cx="4669155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①HCOOH</a:t>
            </a:r>
            <a:r>
              <a:rPr 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与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NaHCO</a:t>
            </a:r>
            <a:r>
              <a:rPr lang="en-US" sz="2800" b="1" baseline="-2500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r>
              <a:rPr 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反应：</a:t>
            </a:r>
            <a:endParaRPr lang="zh-CN" altLang="en-US" sz="2800" b="1">
              <a:solidFill>
                <a:srgbClr val="00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4740649" y="1449680"/>
            <a:ext cx="7671123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HCOOH</a:t>
            </a:r>
            <a:r>
              <a:rPr 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＋</a:t>
            </a:r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NaHCO</a:t>
            </a:r>
            <a:r>
              <a:rPr lang="en-US" sz="2800" b="1" baseline="-25000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=HCOONa</a:t>
            </a: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＋CO</a:t>
            </a:r>
            <a:r>
              <a:rPr lang="en-US" sz="28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↑＋H</a:t>
            </a:r>
            <a:r>
              <a:rPr lang="en-US" sz="28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O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171045" y="2317801"/>
            <a:ext cx="4092575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②</a:t>
            </a:r>
            <a:r>
              <a:rPr 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苯甲酸与</a:t>
            </a:r>
            <a:r>
              <a:rPr lang="en-US" sz="2800" b="1" err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NaOH</a:t>
            </a:r>
            <a:r>
              <a:rPr 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反应：</a:t>
            </a:r>
            <a:endParaRPr lang="zh-CN" altLang="en-US" sz="2800" b="1">
              <a:solidFill>
                <a:srgbClr val="00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6" name="对象 5"/>
          <p:cNvGraphicFramePr>
            <a:graphicFrameLocks noChangeAspect="1"/>
          </p:cNvGraphicFramePr>
          <p:nvPr>
            <p:custDataLst>
              <p:tags r:id="rId5"/>
            </p:custDataLst>
          </p:nvPr>
        </p:nvGraphicFramePr>
        <p:xfrm>
          <a:off x="4880783" y="2129071"/>
          <a:ext cx="5756275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" r:id="rId6" imgW="8356600" imgH="927100" progId="Photoshop.Image.10">
                  <p:embed/>
                </p:oleObj>
              </mc:Choice>
              <mc:Fallback>
                <p:oleObj name="" r:id="rId6" imgW="8356600" imgH="927100" progId="Photoshop.Image.10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"/>
                      <a:srcRect r="821"/>
                      <a:stretch>
                        <a:fillRect/>
                      </a:stretch>
                    </p:blipFill>
                    <p:spPr>
                      <a:xfrm>
                        <a:off x="4880783" y="2129071"/>
                        <a:ext cx="5756275" cy="64452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文本框 6"/>
          <p:cNvSpPr txBox="1"/>
          <p:nvPr>
            <p:custDataLst>
              <p:tags r:id="rId8"/>
            </p:custDataLst>
          </p:nvPr>
        </p:nvSpPr>
        <p:spPr>
          <a:xfrm>
            <a:off x="211628" y="3136843"/>
            <a:ext cx="4237355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③</a:t>
            </a:r>
            <a:r>
              <a:rPr 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乙二酸与</a:t>
            </a:r>
            <a:r>
              <a:rPr lang="en-US" sz="2800" b="1" err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NaOH</a:t>
            </a:r>
            <a:r>
              <a:rPr 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反应：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endParaRPr lang="zh-CN" altLang="en-US" sz="2800" b="1">
              <a:solidFill>
                <a:srgbClr val="00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8" name="对象 7"/>
          <p:cNvGraphicFramePr>
            <a:graphicFrameLocks noChangeAspect="1"/>
          </p:cNvGraphicFramePr>
          <p:nvPr>
            <p:custDataLst>
              <p:tags r:id="rId9"/>
            </p:custDataLst>
          </p:nvPr>
        </p:nvGraphicFramePr>
        <p:xfrm>
          <a:off x="4880783" y="2995911"/>
          <a:ext cx="4962525" cy="958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" r:id="rId10" imgW="6515100" imgH="1257300" progId="Photoshop.Image.10">
                  <p:embed/>
                </p:oleObj>
              </mc:Choice>
              <mc:Fallback>
                <p:oleObj name="" r:id="rId10" imgW="6515100" imgH="1257300" progId="Photoshop.Image.10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880783" y="2995911"/>
                        <a:ext cx="4962525" cy="9588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文本框 8"/>
          <p:cNvSpPr txBox="1"/>
          <p:nvPr>
            <p:custDataLst>
              <p:tags r:id="rId12"/>
            </p:custDataLst>
          </p:nvPr>
        </p:nvSpPr>
        <p:spPr>
          <a:xfrm>
            <a:off x="211627" y="4007204"/>
            <a:ext cx="4669155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④HCOOH</a:t>
            </a:r>
            <a:r>
              <a:rPr lang="zh-CN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与</a:t>
            </a:r>
            <a:r>
              <a:rPr lang="zh-CN" altLang="en-US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乙醇</a:t>
            </a:r>
            <a:r>
              <a:rPr lang="zh-CN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反应</a:t>
            </a:r>
            <a:r>
              <a:rPr 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：</a:t>
            </a:r>
            <a:endParaRPr lang="zh-CN" altLang="en-US" sz="2800" b="1">
              <a:solidFill>
                <a:srgbClr val="00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77" name="组合 76"/>
          <p:cNvGrpSpPr/>
          <p:nvPr>
            <p:custDataLst>
              <p:tags r:id="rId13"/>
            </p:custDataLst>
          </p:nvPr>
        </p:nvGrpSpPr>
        <p:grpSpPr>
          <a:xfrm>
            <a:off x="3606699" y="3998610"/>
            <a:ext cx="8202893" cy="1082244"/>
            <a:chOff x="3231940" y="4396334"/>
            <a:chExt cx="8202893" cy="1082244"/>
          </a:xfrm>
        </p:grpSpPr>
        <p:grpSp>
          <p:nvGrpSpPr>
            <p:cNvPr id="11" name="组合 10"/>
            <p:cNvGrpSpPr/>
            <p:nvPr>
              <p:custDataLst>
                <p:tags r:id="rId14"/>
              </p:custDataLst>
            </p:nvPr>
          </p:nvGrpSpPr>
          <p:grpSpPr>
            <a:xfrm>
              <a:off x="3231940" y="4396334"/>
              <a:ext cx="2090205" cy="846821"/>
              <a:chOff x="7802080" y="813635"/>
              <a:chExt cx="2090205" cy="1031210"/>
            </a:xfrm>
          </p:grpSpPr>
          <p:grpSp>
            <p:nvGrpSpPr>
              <p:cNvPr id="33" name="组合 32"/>
              <p:cNvGrpSpPr/>
              <p:nvPr>
                <p:custDataLst>
                  <p:tags r:id="rId15"/>
                </p:custDataLst>
              </p:nvPr>
            </p:nvGrpSpPr>
            <p:grpSpPr>
              <a:xfrm>
                <a:off x="8328478" y="813635"/>
                <a:ext cx="537902" cy="856686"/>
                <a:chOff x="4335902" y="1105979"/>
                <a:chExt cx="537902" cy="856686"/>
              </a:xfrm>
            </p:grpSpPr>
            <p:sp>
              <p:nvSpPr>
                <p:cNvPr id="35" name="Text Box 20"/>
                <p:cNvSpPr txBox="1"/>
                <p:nvPr>
                  <p:custDataLst>
                    <p:tags r:id="rId16"/>
                  </p:custDataLst>
                </p:nvPr>
              </p:nvSpPr>
              <p:spPr bwMode="auto">
                <a:xfrm>
                  <a:off x="4411349" y="1105979"/>
                  <a:ext cx="462455" cy="462217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>
                  <a:spAutoFit/>
                </a:bodyPr>
                <a:lstStyle/>
                <a:p>
                  <a:pPr fontAlgn="auto">
                    <a:spcBef>
                      <a:spcPct val="50000"/>
                    </a:spcBef>
                    <a:spcAft>
                      <a:spcPct val="0"/>
                    </a:spcAft>
                    <a:defRPr/>
                  </a:pPr>
                  <a:r>
                    <a:rPr lang="en-US" altLang="zh-CN" sz="2400" b="1" kern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华文中宋" panose="02010600040101010101" pitchFamily="2" charset="-122"/>
                      <a:cs typeface="Times New Roman" panose="02020603050405020304" pitchFamily="18" charset="0"/>
                    </a:rPr>
                    <a:t>O</a:t>
                  </a:r>
                  <a:endParaRPr lang="en-US" altLang="zh-CN" sz="2400" b="1" kern="0">
                    <a:solidFill>
                      <a:srgbClr val="FF0000"/>
                    </a:solidFill>
                    <a:latin typeface="Times New Roman" panose="02020603050405020304" pitchFamily="18" charset="0"/>
                    <a:ea typeface="华文中宋" panose="020106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6" name="TextBox 49"/>
                <p:cNvSpPr txBox="1"/>
                <p:nvPr>
                  <p:custDataLst>
                    <p:tags r:id="rId17"/>
                  </p:custDataLst>
                </p:nvPr>
              </p:nvSpPr>
              <p:spPr>
                <a:xfrm rot="16200000">
                  <a:off x="4273250" y="1438348"/>
                  <a:ext cx="58696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2400" b="1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华文中宋" panose="02010600040101010101" pitchFamily="2" charset="-122"/>
                      <a:cs typeface="Times New Roman" panose="02020603050405020304" pitchFamily="18" charset="0"/>
                    </a:rPr>
                    <a:t>＝</a:t>
                  </a:r>
                  <a:endParaRPr lang="zh-CN" altLang="en-US" sz="24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华文中宋" panose="0201060004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34" name="矩形 33"/>
              <p:cNvSpPr/>
              <p:nvPr>
                <p:custDataLst>
                  <p:tags r:id="rId18"/>
                </p:custDataLst>
              </p:nvPr>
            </p:nvSpPr>
            <p:spPr>
              <a:xfrm>
                <a:off x="7802080" y="1382628"/>
                <a:ext cx="2090205" cy="4622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400" b="1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楷体_GB2312" pitchFamily="49" charset="-122"/>
                    <a:cs typeface="Times New Roman" panose="02020603050405020304" pitchFamily="18" charset="0"/>
                  </a:rPr>
                  <a:t>H—C—OH </a:t>
                </a:r>
                <a:endParaRPr lang="zh-CN" altLang="en-US" sz="24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2" name="组合 11"/>
            <p:cNvGrpSpPr/>
            <p:nvPr>
              <p:custDataLst>
                <p:tags r:id="rId19"/>
              </p:custDataLst>
            </p:nvPr>
          </p:nvGrpSpPr>
          <p:grpSpPr>
            <a:xfrm>
              <a:off x="4864947" y="4453347"/>
              <a:ext cx="6569886" cy="1025231"/>
              <a:chOff x="3597129" y="1174181"/>
              <a:chExt cx="6569886" cy="1248467"/>
            </a:xfrm>
          </p:grpSpPr>
          <p:sp>
            <p:nvSpPr>
              <p:cNvPr id="13" name="矩形 12"/>
              <p:cNvSpPr/>
              <p:nvPr>
                <p:custDataLst>
                  <p:tags r:id="rId20"/>
                </p:custDataLst>
              </p:nvPr>
            </p:nvSpPr>
            <p:spPr>
              <a:xfrm>
                <a:off x="3597129" y="1682012"/>
                <a:ext cx="2533514" cy="4622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400" b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400" b="1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楷体_GB2312" pitchFamily="49" charset="-122"/>
                    <a:cs typeface="Times New Roman" panose="02020603050405020304" pitchFamily="18" charset="0"/>
                  </a:rPr>
                  <a:t> H—O—C</a:t>
                </a:r>
                <a:r>
                  <a:rPr lang="en-US" altLang="zh-CN" sz="2400" b="1" baseline="-2500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楷体_GB2312" pitchFamily="49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400" b="1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楷体_GB2312" pitchFamily="49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400" b="1" baseline="-2500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楷体_GB2312" pitchFamily="49" charset="-122"/>
                    <a:cs typeface="Times New Roman" panose="02020603050405020304" pitchFamily="18" charset="0"/>
                  </a:rPr>
                  <a:t>5</a:t>
                </a:r>
                <a:endParaRPr lang="zh-CN" altLang="en-US" sz="24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4" name="组合 13"/>
              <p:cNvGrpSpPr/>
              <p:nvPr>
                <p:custDataLst>
                  <p:tags r:id="rId21"/>
                </p:custDataLst>
              </p:nvPr>
            </p:nvGrpSpPr>
            <p:grpSpPr>
              <a:xfrm>
                <a:off x="5642058" y="1516117"/>
                <a:ext cx="1132741" cy="906531"/>
                <a:chOff x="6993114" y="4236425"/>
                <a:chExt cx="1132741" cy="906531"/>
              </a:xfrm>
            </p:grpSpPr>
            <p:grpSp>
              <p:nvGrpSpPr>
                <p:cNvPr id="24" name="Group 16"/>
                <p:cNvGrpSpPr/>
                <p:nvPr>
                  <p:custDataLst>
                    <p:tags r:id="rId22"/>
                  </p:custDataLst>
                </p:nvPr>
              </p:nvGrpSpPr>
              <p:grpSpPr>
                <a:xfrm>
                  <a:off x="7099536" y="4596888"/>
                  <a:ext cx="1009863" cy="259383"/>
                  <a:chOff x="3234" y="1672"/>
                  <a:chExt cx="667" cy="181"/>
                </a:xfrm>
              </p:grpSpPr>
              <p:grpSp>
                <p:nvGrpSpPr>
                  <p:cNvPr id="27" name="Group 17"/>
                  <p:cNvGrpSpPr/>
                  <p:nvPr>
                    <p:custDataLst>
                      <p:tags r:id="rId23"/>
                    </p:custDataLst>
                  </p:nvPr>
                </p:nvGrpSpPr>
                <p:grpSpPr>
                  <a:xfrm>
                    <a:off x="3252" y="1672"/>
                    <a:ext cx="649" cy="51"/>
                    <a:chOff x="2842" y="1400"/>
                    <a:chExt cx="530" cy="51"/>
                  </a:xfrm>
                </p:grpSpPr>
                <p:sp>
                  <p:nvSpPr>
                    <p:cNvPr id="31" name="Line 18"/>
                    <p:cNvSpPr>
                      <a:spLocks noChangeShapeType="1"/>
                    </p:cNvSpPr>
                    <p:nvPr>
                      <p:custDataLst>
                        <p:tags r:id="rId24"/>
                      </p:custDataLst>
                    </p:nvPr>
                  </p:nvSpPr>
                  <p:spPr bwMode="auto">
                    <a:xfrm>
                      <a:off x="2842" y="1451"/>
                      <a:ext cx="528" cy="0"/>
                    </a:xfrm>
                    <a:prstGeom prst="line">
                      <a:avLst/>
                    </a:prstGeom>
                    <a:noFill/>
                    <a:ln w="25400">
                      <a:solidFill>
                        <a:srgbClr val="000099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2400" b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32" name="Freeform 19"/>
                    <p:cNvSpPr/>
                    <p:nvPr>
                      <p:custDataLst>
                        <p:tags r:id="rId25"/>
                      </p:custDataLst>
                    </p:nvPr>
                  </p:nvSpPr>
                  <p:spPr bwMode="auto">
                    <a:xfrm>
                      <a:off x="3272" y="1400"/>
                      <a:ext cx="100" cy="51"/>
                    </a:xfrm>
                    <a:custGeom>
                      <a:avLst/>
                      <a:gdLst>
                        <a:gd name="T0" fmla="*/ 0 w 100"/>
                        <a:gd name="T1" fmla="*/ 0 h 51"/>
                        <a:gd name="T2" fmla="*/ 100 w 100"/>
                        <a:gd name="T3" fmla="*/ 51 h 51"/>
                        <a:gd name="T4" fmla="*/ 0 60000 65536"/>
                        <a:gd name="T5" fmla="*/ 0 60000 65536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0" t="0" r="r" b="b"/>
                      <a:pathLst>
                        <a:path w="100" h="51">
                          <a:moveTo>
                            <a:pt x="0" y="0"/>
                          </a:moveTo>
                          <a:lnTo>
                            <a:pt x="100" y="51"/>
                          </a:lnTo>
                        </a:path>
                      </a:pathLst>
                    </a:custGeom>
                    <a:noFill/>
                    <a:ln w="25400">
                      <a:solidFill>
                        <a:srgbClr val="000099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2400" b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  <p:grpSp>
                <p:nvGrpSpPr>
                  <p:cNvPr id="28" name="Group 20"/>
                  <p:cNvGrpSpPr/>
                  <p:nvPr>
                    <p:custDataLst>
                      <p:tags r:id="rId26"/>
                    </p:custDataLst>
                  </p:nvPr>
                </p:nvGrpSpPr>
                <p:grpSpPr>
                  <a:xfrm rot="10800000">
                    <a:off x="3234" y="1802"/>
                    <a:ext cx="647" cy="51"/>
                    <a:chOff x="2844" y="1389"/>
                    <a:chExt cx="528" cy="51"/>
                  </a:xfrm>
                </p:grpSpPr>
                <p:sp>
                  <p:nvSpPr>
                    <p:cNvPr id="29" name="Line 21"/>
                    <p:cNvSpPr>
                      <a:spLocks noChangeShapeType="1"/>
                    </p:cNvSpPr>
                    <p:nvPr>
                      <p:custDataLst>
                        <p:tags r:id="rId27"/>
                      </p:custDataLst>
                    </p:nvPr>
                  </p:nvSpPr>
                  <p:spPr bwMode="auto">
                    <a:xfrm>
                      <a:off x="2844" y="1440"/>
                      <a:ext cx="528" cy="0"/>
                    </a:xfrm>
                    <a:prstGeom prst="line">
                      <a:avLst/>
                    </a:prstGeom>
                    <a:noFill/>
                    <a:ln w="25400">
                      <a:solidFill>
                        <a:srgbClr val="000099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2400" b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30" name="Freeform 22"/>
                    <p:cNvSpPr/>
                    <p:nvPr>
                      <p:custDataLst>
                        <p:tags r:id="rId28"/>
                      </p:custDataLst>
                    </p:nvPr>
                  </p:nvSpPr>
                  <p:spPr bwMode="auto">
                    <a:xfrm>
                      <a:off x="3264" y="1389"/>
                      <a:ext cx="100" cy="51"/>
                    </a:xfrm>
                    <a:custGeom>
                      <a:avLst/>
                      <a:gdLst>
                        <a:gd name="T0" fmla="*/ 0 w 100"/>
                        <a:gd name="T1" fmla="*/ 0 h 51"/>
                        <a:gd name="T2" fmla="*/ 100 w 100"/>
                        <a:gd name="T3" fmla="*/ 51 h 51"/>
                        <a:gd name="T4" fmla="*/ 0 60000 65536"/>
                        <a:gd name="T5" fmla="*/ 0 60000 65536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0" t="0" r="r" b="b"/>
                      <a:pathLst>
                        <a:path w="100" h="51">
                          <a:moveTo>
                            <a:pt x="0" y="0"/>
                          </a:moveTo>
                          <a:lnTo>
                            <a:pt x="100" y="51"/>
                          </a:lnTo>
                        </a:path>
                      </a:pathLst>
                    </a:custGeom>
                    <a:noFill/>
                    <a:ln w="25400">
                      <a:solidFill>
                        <a:srgbClr val="000099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2400" b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</p:grpSp>
            <p:sp>
              <p:nvSpPr>
                <p:cNvPr id="25" name="矩形 24"/>
                <p:cNvSpPr/>
                <p:nvPr>
                  <p:custDataLst>
                    <p:tags r:id="rId29"/>
                  </p:custDataLst>
                </p:nvPr>
              </p:nvSpPr>
              <p:spPr>
                <a:xfrm>
                  <a:off x="6993114" y="4236425"/>
                  <a:ext cx="1132741" cy="48723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zh-CN" altLang="en-US" sz="2000" b="1" smtClean="0">
                      <a:solidFill>
                        <a:srgbClr val="FF0000"/>
                      </a:solidFill>
                      <a:latin typeface="华文新魏" panose="02010800040101010101" pitchFamily="2" charset="-122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浓硫酸</a:t>
                  </a:r>
                  <a:endParaRPr lang="zh-CN" altLang="en-US" sz="2000" b="1">
                    <a:solidFill>
                      <a:srgbClr val="FF0000"/>
                    </a:solidFill>
                    <a:latin typeface="华文新魏" panose="02010800040101010101" pitchFamily="2" charset="-122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6" name="矩形 25"/>
                <p:cNvSpPr/>
                <p:nvPr>
                  <p:custDataLst>
                    <p:tags r:id="rId30"/>
                  </p:custDataLst>
                </p:nvPr>
              </p:nvSpPr>
              <p:spPr>
                <a:xfrm>
                  <a:off x="7367811" y="4681291"/>
                  <a:ext cx="496857" cy="46166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l-GR" altLang="zh-CN" sz="2400" b="1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楷体_GB2312" pitchFamily="49" charset="-122"/>
                      <a:cs typeface="Times New Roman" panose="02020603050405020304" pitchFamily="18" charset="0"/>
                    </a:rPr>
                    <a:t>Δ</a:t>
                  </a:r>
                  <a:endParaRPr lang="zh-CN" altLang="en-US" sz="24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_GB2312" pitchFamily="49" charset="-122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5" name="组合 14"/>
              <p:cNvGrpSpPr/>
              <p:nvPr>
                <p:custDataLst>
                  <p:tags r:id="rId31"/>
                </p:custDataLst>
              </p:nvPr>
            </p:nvGrpSpPr>
            <p:grpSpPr>
              <a:xfrm>
                <a:off x="6742904" y="1174181"/>
                <a:ext cx="3424111" cy="1076843"/>
                <a:chOff x="3903071" y="2655965"/>
                <a:chExt cx="3424111" cy="1076843"/>
              </a:xfrm>
            </p:grpSpPr>
            <p:grpSp>
              <p:nvGrpSpPr>
                <p:cNvPr id="16" name="组合 15"/>
                <p:cNvGrpSpPr/>
                <p:nvPr>
                  <p:custDataLst>
                    <p:tags r:id="rId32"/>
                  </p:custDataLst>
                </p:nvPr>
              </p:nvGrpSpPr>
              <p:grpSpPr>
                <a:xfrm>
                  <a:off x="3903071" y="2655965"/>
                  <a:ext cx="2730678" cy="1076843"/>
                  <a:chOff x="3903071" y="2655965"/>
                  <a:chExt cx="2730678" cy="1076843"/>
                </a:xfrm>
              </p:grpSpPr>
              <p:grpSp>
                <p:nvGrpSpPr>
                  <p:cNvPr id="18" name="组合 17"/>
                  <p:cNvGrpSpPr/>
                  <p:nvPr>
                    <p:custDataLst>
                      <p:tags r:id="rId33"/>
                    </p:custDataLst>
                  </p:nvPr>
                </p:nvGrpSpPr>
                <p:grpSpPr>
                  <a:xfrm>
                    <a:off x="3903071" y="2655965"/>
                    <a:ext cx="2730678" cy="1076843"/>
                    <a:chOff x="7443735" y="831311"/>
                    <a:chExt cx="2730678" cy="1076843"/>
                  </a:xfrm>
                </p:grpSpPr>
                <p:grpSp>
                  <p:nvGrpSpPr>
                    <p:cNvPr id="20" name="组合 19"/>
                    <p:cNvGrpSpPr/>
                    <p:nvPr>
                      <p:custDataLst>
                        <p:tags r:id="rId34"/>
                      </p:custDataLst>
                    </p:nvPr>
                  </p:nvGrpSpPr>
                  <p:grpSpPr>
                    <a:xfrm>
                      <a:off x="7955758" y="831311"/>
                      <a:ext cx="474398" cy="852219"/>
                      <a:chOff x="3963182" y="1123655"/>
                      <a:chExt cx="474398" cy="852219"/>
                    </a:xfrm>
                  </p:grpSpPr>
                  <p:sp>
                    <p:nvSpPr>
                      <p:cNvPr id="22" name="Text Box 20"/>
                      <p:cNvSpPr txBox="1"/>
                      <p:nvPr>
                        <p:custDataLst>
                          <p:tags r:id="rId35"/>
                        </p:custDataLst>
                      </p:nvPr>
                    </p:nvSpPr>
                    <p:spPr bwMode="auto">
                      <a:xfrm>
                        <a:off x="3975125" y="1123655"/>
                        <a:ext cx="462455" cy="462217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  <p:txBody>
                      <a:bodyPr>
                        <a:spAutoFit/>
                      </a:bodyPr>
                      <a:lstStyle/>
                      <a:p>
                        <a:pPr fontAlgn="auto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/>
                        </a:pPr>
                        <a:r>
                          <a:rPr lang="en-US" altLang="zh-CN" sz="2400" b="1" kern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ea typeface="华文中宋" panose="02010600040101010101" pitchFamily="2" charset="-122"/>
                            <a:cs typeface="Times New Roman" panose="02020603050405020304" pitchFamily="18" charset="0"/>
                          </a:rPr>
                          <a:t>O</a:t>
                        </a:r>
                        <a:endParaRPr lang="en-US" altLang="zh-CN" sz="2400" b="1" ker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华文中宋" panose="02010600040101010101" pitchFamily="2" charset="-122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23" name="TextBox 36"/>
                      <p:cNvSpPr txBox="1"/>
                      <p:nvPr>
                        <p:custDataLst>
                          <p:tags r:id="rId36"/>
                        </p:custDataLst>
                      </p:nvPr>
                    </p:nvSpPr>
                    <p:spPr>
                      <a:xfrm rot="16200000">
                        <a:off x="3900530" y="1451557"/>
                        <a:ext cx="586969" cy="46166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zh-CN" altLang="en-US" sz="2400" b="1" smtClean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ea typeface="华文中宋" panose="02010600040101010101" pitchFamily="2" charset="-122"/>
                            <a:cs typeface="Times New Roman" panose="02020603050405020304" pitchFamily="18" charset="0"/>
                          </a:rPr>
                          <a:t>＝</a:t>
                        </a:r>
                        <a:endParaRPr lang="zh-CN" altLang="en-US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华文中宋" panose="02010600040101010101" pitchFamily="2" charset="-122"/>
                          <a:cs typeface="Times New Roman" panose="02020603050405020304" pitchFamily="18" charset="0"/>
                        </a:endParaRPr>
                      </a:p>
                    </p:txBody>
                  </p:sp>
                </p:grpSp>
                <p:sp>
                  <p:nvSpPr>
                    <p:cNvPr id="21" name="矩形 20"/>
                    <p:cNvSpPr/>
                    <p:nvPr>
                      <p:custDataLst>
                        <p:tags r:id="rId37"/>
                      </p:custDataLst>
                    </p:nvPr>
                  </p:nvSpPr>
                  <p:spPr>
                    <a:xfrm>
                      <a:off x="7443735" y="1345965"/>
                      <a:ext cx="2730678" cy="562189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n-US" altLang="zh-CN" sz="2400" b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_GB2312" pitchFamily="49" charset="-122"/>
                          <a:cs typeface="Times New Roman" panose="02020603050405020304" pitchFamily="18" charset="0"/>
                        </a:rPr>
                        <a:t>H—C—O—  </a:t>
                      </a:r>
                      <a:endParaRPr lang="zh-CN" altLang="en-US" sz="240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  <p:sp>
                <p:nvSpPr>
                  <p:cNvPr id="19" name="矩形 18"/>
                  <p:cNvSpPr/>
                  <p:nvPr>
                    <p:custDataLst>
                      <p:tags r:id="rId38"/>
                    </p:custDataLst>
                  </p:nvPr>
                </p:nvSpPr>
                <p:spPr>
                  <a:xfrm>
                    <a:off x="5561019" y="3179322"/>
                    <a:ext cx="851515" cy="462217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lvl="0"/>
                    <a:r>
                      <a:rPr lang="en-US" altLang="zh-CN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_GB2312" pitchFamily="49" charset="-122"/>
                        <a:cs typeface="Times New Roman" panose="02020603050405020304" pitchFamily="18" charset="0"/>
                      </a:rPr>
                      <a:t>C</a:t>
                    </a:r>
                    <a:r>
                      <a:rPr lang="en-US" altLang="zh-CN" sz="2400" b="1" baseline="-2500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_GB2312" pitchFamily="49" charset="-122"/>
                        <a:cs typeface="Times New Roman" panose="02020603050405020304" pitchFamily="18" charset="0"/>
                      </a:rPr>
                      <a:t>2</a:t>
                    </a:r>
                    <a:r>
                      <a:rPr lang="en-US" altLang="zh-CN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_GB2312" pitchFamily="49" charset="-122"/>
                        <a:cs typeface="Times New Roman" panose="02020603050405020304" pitchFamily="18" charset="0"/>
                      </a:rPr>
                      <a:t>H</a:t>
                    </a:r>
                    <a:r>
                      <a:rPr lang="en-US" altLang="zh-CN" sz="2400" b="1" baseline="-2500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_GB2312" pitchFamily="49" charset="-122"/>
                        <a:cs typeface="Times New Roman" panose="02020603050405020304" pitchFamily="18" charset="0"/>
                      </a:rPr>
                      <a:t>5</a:t>
                    </a:r>
                    <a:endParaRPr lang="zh-CN" altLang="en-US" sz="240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17" name="矩形 16"/>
                <p:cNvSpPr/>
                <p:nvPr>
                  <p:custDataLst>
                    <p:tags r:id="rId39"/>
                  </p:custDataLst>
                </p:nvPr>
              </p:nvSpPr>
              <p:spPr>
                <a:xfrm>
                  <a:off x="6254452" y="3163796"/>
                  <a:ext cx="1072730" cy="46221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186055" lvl="0" indent="-186055" algn="just"/>
                  <a:r>
                    <a:rPr lang="zh-CN" altLang="zh-CN" sz="2400" b="1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＋</a:t>
                  </a:r>
                  <a:r>
                    <a:rPr lang="en-US" altLang="zh-CN" sz="2400" b="1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H</a:t>
                  </a:r>
                  <a:r>
                    <a:rPr lang="en-US" altLang="zh-CN" sz="2400" b="1" baseline="-2500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  <a:r>
                    <a:rPr lang="en-US" altLang="zh-CN" sz="2400" b="1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O</a:t>
                  </a:r>
                  <a:endParaRPr lang="zh-CN" altLang="zh-CN" sz="2400" b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</p:grpSp>
      <p:sp>
        <p:nvSpPr>
          <p:cNvPr id="37" name="文本框 36"/>
          <p:cNvSpPr txBox="1"/>
          <p:nvPr>
            <p:custDataLst>
              <p:tags r:id="rId40"/>
            </p:custDataLst>
          </p:nvPr>
        </p:nvSpPr>
        <p:spPr>
          <a:xfrm>
            <a:off x="211627" y="5120526"/>
            <a:ext cx="4669155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⑤</a:t>
            </a:r>
            <a:r>
              <a:rPr lang="zh-CN" altLang="en-US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苯甲酸</a:t>
            </a:r>
            <a:r>
              <a:rPr lang="zh-CN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与</a:t>
            </a:r>
            <a:r>
              <a:rPr lang="zh-CN" altLang="en-US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甲醇</a:t>
            </a:r>
            <a:r>
              <a:rPr lang="zh-CN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反应</a:t>
            </a:r>
            <a:r>
              <a:rPr 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：</a:t>
            </a:r>
            <a:endParaRPr lang="zh-CN" altLang="en-US" sz="2800" b="1">
              <a:solidFill>
                <a:srgbClr val="00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78" name="组合 77"/>
          <p:cNvGrpSpPr/>
          <p:nvPr>
            <p:custDataLst>
              <p:tags r:id="rId41"/>
            </p:custDataLst>
          </p:nvPr>
        </p:nvGrpSpPr>
        <p:grpSpPr>
          <a:xfrm>
            <a:off x="2016680" y="5611787"/>
            <a:ext cx="7501135" cy="905449"/>
            <a:chOff x="2016680" y="5611787"/>
            <a:chExt cx="7501135" cy="905449"/>
          </a:xfrm>
        </p:grpSpPr>
        <p:grpSp>
          <p:nvGrpSpPr>
            <p:cNvPr id="38" name="组合 37"/>
            <p:cNvGrpSpPr/>
            <p:nvPr>
              <p:custDataLst>
                <p:tags r:id="rId42"/>
              </p:custDataLst>
            </p:nvPr>
          </p:nvGrpSpPr>
          <p:grpSpPr>
            <a:xfrm>
              <a:off x="2016680" y="5902266"/>
              <a:ext cx="1822748" cy="461665"/>
              <a:chOff x="7373173" y="4314848"/>
              <a:chExt cx="1822748" cy="461665"/>
            </a:xfrm>
          </p:grpSpPr>
          <p:grpSp>
            <p:nvGrpSpPr>
              <p:cNvPr id="39" name="组合 38"/>
              <p:cNvGrpSpPr/>
              <p:nvPr>
                <p:custDataLst>
                  <p:tags r:id="rId43"/>
                </p:custDataLst>
              </p:nvPr>
            </p:nvGrpSpPr>
            <p:grpSpPr>
              <a:xfrm rot="5400000">
                <a:off x="7432890" y="4286573"/>
                <a:ext cx="378693" cy="498128"/>
                <a:chOff x="4115924" y="7338185"/>
                <a:chExt cx="957003" cy="1110123"/>
              </a:xfrm>
            </p:grpSpPr>
            <p:sp>
              <p:nvSpPr>
                <p:cNvPr id="42" name="六边形 41"/>
                <p:cNvSpPr/>
                <p:nvPr>
                  <p:custDataLst>
                    <p:tags r:id="rId44"/>
                  </p:custDataLst>
                </p:nvPr>
              </p:nvSpPr>
              <p:spPr>
                <a:xfrm rot="16200000">
                  <a:off x="4039364" y="7414745"/>
                  <a:ext cx="1110123" cy="957003"/>
                </a:xfrm>
                <a:prstGeom prst="hexagon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400">
                    <a:solidFill>
                      <a:srgbClr val="FF0000"/>
                    </a:solidFill>
                  </a:endParaRPr>
                </a:p>
              </p:txBody>
            </p:sp>
            <p:cxnSp>
              <p:nvCxnSpPr>
                <p:cNvPr id="43" name="直接连接符 42"/>
                <p:cNvCxnSpPr/>
                <p:nvPr>
                  <p:custDataLst>
                    <p:tags r:id="rId45"/>
                  </p:custDataLst>
                </p:nvPr>
              </p:nvCxnSpPr>
              <p:spPr>
                <a:xfrm flipH="1">
                  <a:off x="4188462" y="7427535"/>
                  <a:ext cx="431201" cy="2156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直接连接符 43"/>
                <p:cNvCxnSpPr/>
                <p:nvPr>
                  <p:custDataLst>
                    <p:tags r:id="rId46"/>
                  </p:custDataLst>
                </p:nvPr>
              </p:nvCxnSpPr>
              <p:spPr>
                <a:xfrm>
                  <a:off x="4200058" y="8149773"/>
                  <a:ext cx="431201" cy="2156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直接连接符 44"/>
                <p:cNvCxnSpPr/>
                <p:nvPr>
                  <p:custDataLst>
                    <p:tags r:id="rId47"/>
                  </p:custDataLst>
                </p:nvPr>
              </p:nvCxnSpPr>
              <p:spPr>
                <a:xfrm flipH="1">
                  <a:off x="4981659" y="7658244"/>
                  <a:ext cx="0" cy="479112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0" name="直接连接符 39"/>
              <p:cNvCxnSpPr/>
              <p:nvPr>
                <p:custDataLst>
                  <p:tags r:id="rId48"/>
                </p:custDataLst>
              </p:nvPr>
            </p:nvCxnSpPr>
            <p:spPr>
              <a:xfrm rot="5400000" flipH="1">
                <a:off x="8039746" y="4415086"/>
                <a:ext cx="0" cy="24181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文本框 40"/>
              <p:cNvSpPr txBox="1"/>
              <p:nvPr>
                <p:custDataLst>
                  <p:tags r:id="rId49"/>
                </p:custDataLst>
              </p:nvPr>
            </p:nvSpPr>
            <p:spPr>
              <a:xfrm>
                <a:off x="8013908" y="4314848"/>
                <a:ext cx="1182013" cy="461665"/>
              </a:xfrm>
              <a:prstGeom prst="rect">
                <a:avLst/>
              </a:prstGeom>
              <a:noFill/>
            </p:spPr>
            <p:txBody>
              <a:bodyPr wrap="square" rtlCol="0" anchor="ctr" anchorCtr="1">
                <a:spAutoFit/>
              </a:bodyPr>
              <a:lstStyle/>
              <a:p>
                <a:pPr algn="ctr"/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COOH</a:t>
                </a:r>
                <a:endParaRPr lang="en-US" altLang="zh-CN" sz="24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7" name="矩形 46"/>
            <p:cNvSpPr/>
            <p:nvPr>
              <p:custDataLst>
                <p:tags r:id="rId50"/>
              </p:custDataLst>
            </p:nvPr>
          </p:nvSpPr>
          <p:spPr>
            <a:xfrm>
              <a:off x="3654455" y="5909758"/>
              <a:ext cx="1817203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400" b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zh-CN" sz="2400" b="1" smtClean="0">
                  <a:solidFill>
                    <a:srgbClr val="FF0000"/>
                  </a:solidFill>
                  <a:latin typeface="Times New Roman" panose="02020603050405020304" pitchFamily="18" charset="0"/>
                  <a:ea typeface="楷体_GB2312" pitchFamily="49" charset="-122"/>
                  <a:cs typeface="Times New Roman" panose="02020603050405020304" pitchFamily="18" charset="0"/>
                </a:rPr>
                <a:t> HOCH</a:t>
              </a:r>
              <a:r>
                <a:rPr lang="en-US" altLang="zh-CN" sz="2400" b="1" baseline="-25000" smtClean="0">
                  <a:solidFill>
                    <a:srgbClr val="FF0000"/>
                  </a:solidFill>
                  <a:latin typeface="Times New Roman" panose="02020603050405020304" pitchFamily="18" charset="0"/>
                  <a:ea typeface="楷体_GB2312" pitchFamily="49" charset="-122"/>
                  <a:cs typeface="Times New Roman" panose="02020603050405020304" pitchFamily="18" charset="0"/>
                </a:rPr>
                <a:t>3</a:t>
              </a:r>
              <a:endPara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48" name="组合 47"/>
            <p:cNvGrpSpPr/>
            <p:nvPr>
              <p:custDataLst>
                <p:tags r:id="rId51"/>
              </p:custDataLst>
            </p:nvPr>
          </p:nvGrpSpPr>
          <p:grpSpPr>
            <a:xfrm>
              <a:off x="5222192" y="5611787"/>
              <a:ext cx="4295623" cy="905449"/>
              <a:chOff x="5642058" y="1516117"/>
              <a:chExt cx="4295623" cy="906531"/>
            </a:xfrm>
          </p:grpSpPr>
          <p:grpSp>
            <p:nvGrpSpPr>
              <p:cNvPr id="50" name="组合 49"/>
              <p:cNvGrpSpPr/>
              <p:nvPr>
                <p:custDataLst>
                  <p:tags r:id="rId52"/>
                </p:custDataLst>
              </p:nvPr>
            </p:nvGrpSpPr>
            <p:grpSpPr>
              <a:xfrm>
                <a:off x="5642058" y="1516117"/>
                <a:ext cx="1132741" cy="906531"/>
                <a:chOff x="6993114" y="4236425"/>
                <a:chExt cx="1132741" cy="906531"/>
              </a:xfrm>
            </p:grpSpPr>
            <p:grpSp>
              <p:nvGrpSpPr>
                <p:cNvPr id="60" name="Group 16"/>
                <p:cNvGrpSpPr/>
                <p:nvPr>
                  <p:custDataLst>
                    <p:tags r:id="rId53"/>
                  </p:custDataLst>
                </p:nvPr>
              </p:nvGrpSpPr>
              <p:grpSpPr>
                <a:xfrm>
                  <a:off x="7099536" y="4596888"/>
                  <a:ext cx="1009863" cy="259383"/>
                  <a:chOff x="3234" y="1672"/>
                  <a:chExt cx="667" cy="181"/>
                </a:xfrm>
              </p:grpSpPr>
              <p:grpSp>
                <p:nvGrpSpPr>
                  <p:cNvPr id="63" name="Group 17"/>
                  <p:cNvGrpSpPr/>
                  <p:nvPr>
                    <p:custDataLst>
                      <p:tags r:id="rId54"/>
                    </p:custDataLst>
                  </p:nvPr>
                </p:nvGrpSpPr>
                <p:grpSpPr>
                  <a:xfrm>
                    <a:off x="3252" y="1672"/>
                    <a:ext cx="649" cy="51"/>
                    <a:chOff x="2842" y="1400"/>
                    <a:chExt cx="530" cy="51"/>
                  </a:xfrm>
                </p:grpSpPr>
                <p:sp>
                  <p:nvSpPr>
                    <p:cNvPr id="67" name="Line 18"/>
                    <p:cNvSpPr>
                      <a:spLocks noChangeShapeType="1"/>
                    </p:cNvSpPr>
                    <p:nvPr>
                      <p:custDataLst>
                        <p:tags r:id="rId55"/>
                      </p:custDataLst>
                    </p:nvPr>
                  </p:nvSpPr>
                  <p:spPr bwMode="auto">
                    <a:xfrm>
                      <a:off x="2842" y="1451"/>
                      <a:ext cx="528" cy="0"/>
                    </a:xfrm>
                    <a:prstGeom prst="line">
                      <a:avLst/>
                    </a:prstGeom>
                    <a:noFill/>
                    <a:ln w="25400">
                      <a:solidFill>
                        <a:srgbClr val="000099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2400" b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68" name="Freeform 19"/>
                    <p:cNvSpPr/>
                    <p:nvPr>
                      <p:custDataLst>
                        <p:tags r:id="rId56"/>
                      </p:custDataLst>
                    </p:nvPr>
                  </p:nvSpPr>
                  <p:spPr bwMode="auto">
                    <a:xfrm>
                      <a:off x="3272" y="1400"/>
                      <a:ext cx="100" cy="51"/>
                    </a:xfrm>
                    <a:custGeom>
                      <a:avLst/>
                      <a:gdLst>
                        <a:gd name="T0" fmla="*/ 0 w 100"/>
                        <a:gd name="T1" fmla="*/ 0 h 51"/>
                        <a:gd name="T2" fmla="*/ 100 w 100"/>
                        <a:gd name="T3" fmla="*/ 51 h 51"/>
                        <a:gd name="T4" fmla="*/ 0 60000 65536"/>
                        <a:gd name="T5" fmla="*/ 0 60000 65536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0" t="0" r="r" b="b"/>
                      <a:pathLst>
                        <a:path w="100" h="51">
                          <a:moveTo>
                            <a:pt x="0" y="0"/>
                          </a:moveTo>
                          <a:lnTo>
                            <a:pt x="100" y="51"/>
                          </a:lnTo>
                        </a:path>
                      </a:pathLst>
                    </a:custGeom>
                    <a:noFill/>
                    <a:ln w="25400">
                      <a:solidFill>
                        <a:srgbClr val="000099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2400" b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  <p:grpSp>
                <p:nvGrpSpPr>
                  <p:cNvPr id="64" name="Group 20"/>
                  <p:cNvGrpSpPr/>
                  <p:nvPr>
                    <p:custDataLst>
                      <p:tags r:id="rId57"/>
                    </p:custDataLst>
                  </p:nvPr>
                </p:nvGrpSpPr>
                <p:grpSpPr>
                  <a:xfrm rot="10800000">
                    <a:off x="3234" y="1802"/>
                    <a:ext cx="647" cy="51"/>
                    <a:chOff x="2844" y="1389"/>
                    <a:chExt cx="528" cy="51"/>
                  </a:xfrm>
                </p:grpSpPr>
                <p:sp>
                  <p:nvSpPr>
                    <p:cNvPr id="65" name="Line 21"/>
                    <p:cNvSpPr>
                      <a:spLocks noChangeShapeType="1"/>
                    </p:cNvSpPr>
                    <p:nvPr>
                      <p:custDataLst>
                        <p:tags r:id="rId58"/>
                      </p:custDataLst>
                    </p:nvPr>
                  </p:nvSpPr>
                  <p:spPr bwMode="auto">
                    <a:xfrm>
                      <a:off x="2844" y="1440"/>
                      <a:ext cx="528" cy="0"/>
                    </a:xfrm>
                    <a:prstGeom prst="line">
                      <a:avLst/>
                    </a:prstGeom>
                    <a:noFill/>
                    <a:ln w="25400">
                      <a:solidFill>
                        <a:srgbClr val="000099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2400" b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66" name="Freeform 22"/>
                    <p:cNvSpPr/>
                    <p:nvPr>
                      <p:custDataLst>
                        <p:tags r:id="rId59"/>
                      </p:custDataLst>
                    </p:nvPr>
                  </p:nvSpPr>
                  <p:spPr bwMode="auto">
                    <a:xfrm>
                      <a:off x="3264" y="1389"/>
                      <a:ext cx="100" cy="51"/>
                    </a:xfrm>
                    <a:custGeom>
                      <a:avLst/>
                      <a:gdLst>
                        <a:gd name="T0" fmla="*/ 0 w 100"/>
                        <a:gd name="T1" fmla="*/ 0 h 51"/>
                        <a:gd name="T2" fmla="*/ 100 w 100"/>
                        <a:gd name="T3" fmla="*/ 51 h 51"/>
                        <a:gd name="T4" fmla="*/ 0 60000 65536"/>
                        <a:gd name="T5" fmla="*/ 0 60000 65536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0" t="0" r="r" b="b"/>
                      <a:pathLst>
                        <a:path w="100" h="51">
                          <a:moveTo>
                            <a:pt x="0" y="0"/>
                          </a:moveTo>
                          <a:lnTo>
                            <a:pt x="100" y="51"/>
                          </a:lnTo>
                        </a:path>
                      </a:pathLst>
                    </a:custGeom>
                    <a:noFill/>
                    <a:ln w="25400">
                      <a:solidFill>
                        <a:srgbClr val="000099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2400" b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</p:grpSp>
            <p:sp>
              <p:nvSpPr>
                <p:cNvPr id="61" name="矩形 60"/>
                <p:cNvSpPr/>
                <p:nvPr>
                  <p:custDataLst>
                    <p:tags r:id="rId60"/>
                  </p:custDataLst>
                </p:nvPr>
              </p:nvSpPr>
              <p:spPr>
                <a:xfrm>
                  <a:off x="6993114" y="4236425"/>
                  <a:ext cx="1132741" cy="400588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zh-CN" altLang="en-US" sz="2000" b="1" smtClean="0">
                      <a:solidFill>
                        <a:srgbClr val="FF0000"/>
                      </a:solidFill>
                      <a:latin typeface="华文新魏" panose="02010800040101010101" pitchFamily="2" charset="-122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浓硫酸</a:t>
                  </a:r>
                  <a:endParaRPr lang="zh-CN" altLang="en-US" sz="2000" b="1">
                    <a:solidFill>
                      <a:srgbClr val="FF0000"/>
                    </a:solidFill>
                    <a:latin typeface="华文新魏" panose="02010800040101010101" pitchFamily="2" charset="-122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2" name="矩形 61"/>
                <p:cNvSpPr/>
                <p:nvPr>
                  <p:custDataLst>
                    <p:tags r:id="rId61"/>
                  </p:custDataLst>
                </p:nvPr>
              </p:nvSpPr>
              <p:spPr>
                <a:xfrm>
                  <a:off x="7367811" y="4681291"/>
                  <a:ext cx="496857" cy="46166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l-GR" altLang="zh-CN" sz="2400" b="1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楷体_GB2312" pitchFamily="49" charset="-122"/>
                      <a:cs typeface="Times New Roman" panose="02020603050405020304" pitchFamily="18" charset="0"/>
                    </a:rPr>
                    <a:t>Δ</a:t>
                  </a:r>
                  <a:endParaRPr lang="zh-CN" altLang="en-US" sz="24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_GB2312" pitchFamily="49" charset="-122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53" name="矩形 52"/>
              <p:cNvSpPr/>
              <p:nvPr>
                <p:custDataLst>
                  <p:tags r:id="rId62"/>
                </p:custDataLst>
              </p:nvPr>
            </p:nvSpPr>
            <p:spPr>
              <a:xfrm>
                <a:off x="8864951" y="1784300"/>
                <a:ext cx="1072730" cy="4622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186055" lvl="0" indent="-186055" algn="just"/>
                <a:r>
                  <a:rPr lang="zh-CN" altLang="zh-CN" sz="2400" b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＋</a:t>
                </a:r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4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</a:t>
                </a:r>
                <a:endParaRPr lang="zh-CN" altLang="zh-CN" sz="24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9" name="组合 68"/>
            <p:cNvGrpSpPr/>
            <p:nvPr>
              <p:custDataLst>
                <p:tags r:id="rId63"/>
              </p:custDataLst>
            </p:nvPr>
          </p:nvGrpSpPr>
          <p:grpSpPr>
            <a:xfrm>
              <a:off x="6470029" y="5889693"/>
              <a:ext cx="2154108" cy="461665"/>
              <a:chOff x="7373173" y="4314847"/>
              <a:chExt cx="2154108" cy="461665"/>
            </a:xfrm>
          </p:grpSpPr>
          <p:grpSp>
            <p:nvGrpSpPr>
              <p:cNvPr id="70" name="组合 69"/>
              <p:cNvGrpSpPr/>
              <p:nvPr>
                <p:custDataLst>
                  <p:tags r:id="rId64"/>
                </p:custDataLst>
              </p:nvPr>
            </p:nvGrpSpPr>
            <p:grpSpPr>
              <a:xfrm rot="5400000">
                <a:off x="7432890" y="4286573"/>
                <a:ext cx="378693" cy="498128"/>
                <a:chOff x="4115924" y="7338185"/>
                <a:chExt cx="957003" cy="1110123"/>
              </a:xfrm>
            </p:grpSpPr>
            <p:sp>
              <p:nvSpPr>
                <p:cNvPr id="73" name="六边形 72"/>
                <p:cNvSpPr/>
                <p:nvPr>
                  <p:custDataLst>
                    <p:tags r:id="rId65"/>
                  </p:custDataLst>
                </p:nvPr>
              </p:nvSpPr>
              <p:spPr>
                <a:xfrm rot="16200000">
                  <a:off x="4039364" y="7414745"/>
                  <a:ext cx="1110123" cy="957003"/>
                </a:xfrm>
                <a:prstGeom prst="hexagon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400">
                    <a:solidFill>
                      <a:srgbClr val="FF0000"/>
                    </a:solidFill>
                  </a:endParaRPr>
                </a:p>
              </p:txBody>
            </p:sp>
            <p:cxnSp>
              <p:nvCxnSpPr>
                <p:cNvPr id="74" name="直接连接符 73"/>
                <p:cNvCxnSpPr/>
                <p:nvPr>
                  <p:custDataLst>
                    <p:tags r:id="rId66"/>
                  </p:custDataLst>
                </p:nvPr>
              </p:nvCxnSpPr>
              <p:spPr>
                <a:xfrm flipH="1">
                  <a:off x="4188462" y="7427535"/>
                  <a:ext cx="431201" cy="2156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直接连接符 74"/>
                <p:cNvCxnSpPr/>
                <p:nvPr>
                  <p:custDataLst>
                    <p:tags r:id="rId67"/>
                  </p:custDataLst>
                </p:nvPr>
              </p:nvCxnSpPr>
              <p:spPr>
                <a:xfrm>
                  <a:off x="4200058" y="8149773"/>
                  <a:ext cx="431201" cy="2156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直接连接符 75"/>
                <p:cNvCxnSpPr/>
                <p:nvPr>
                  <p:custDataLst>
                    <p:tags r:id="rId68"/>
                  </p:custDataLst>
                </p:nvPr>
              </p:nvCxnSpPr>
              <p:spPr>
                <a:xfrm flipH="1">
                  <a:off x="4981659" y="7658244"/>
                  <a:ext cx="0" cy="479112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71" name="直接连接符 70"/>
              <p:cNvCxnSpPr/>
              <p:nvPr>
                <p:custDataLst>
                  <p:tags r:id="rId69"/>
                </p:custDataLst>
              </p:nvPr>
            </p:nvCxnSpPr>
            <p:spPr>
              <a:xfrm rot="5400000" flipH="1">
                <a:off x="8039746" y="4415086"/>
                <a:ext cx="0" cy="24181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2" name="文本框 71"/>
              <p:cNvSpPr txBox="1"/>
              <p:nvPr>
                <p:custDataLst>
                  <p:tags r:id="rId70"/>
                </p:custDataLst>
              </p:nvPr>
            </p:nvSpPr>
            <p:spPr>
              <a:xfrm>
                <a:off x="8013908" y="4314847"/>
                <a:ext cx="1513373" cy="461665"/>
              </a:xfrm>
              <a:prstGeom prst="rect">
                <a:avLst/>
              </a:prstGeom>
              <a:noFill/>
            </p:spPr>
            <p:txBody>
              <a:bodyPr wrap="square" rtlCol="0" anchor="ctr" anchorCtr="1">
                <a:spAutoFit/>
              </a:bodyPr>
              <a:lstStyle/>
              <a:p>
                <a:pPr algn="ctr"/>
                <a:r>
                  <a:rPr lang="en-US" altLang="zh-CN" sz="2400" b="1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COOCH</a:t>
                </a:r>
                <a:r>
                  <a:rPr lang="en-US" altLang="zh-CN" sz="2400" b="1" baseline="-2500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3</a:t>
                </a:r>
                <a:endParaRPr lang="en-US" altLang="zh-CN" sz="24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9"/>
          <p:cNvSpPr txBox="1"/>
          <p:nvPr>
            <p:custDataLst>
              <p:tags r:id="rId1"/>
            </p:custDataLst>
          </p:nvPr>
        </p:nvSpPr>
        <p:spPr>
          <a:xfrm>
            <a:off x="-1" y="1363320"/>
            <a:ext cx="9430327" cy="63094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25000"/>
              </a:lnSpc>
              <a:buFontTx/>
            </a:pP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）写出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CH</a:t>
            </a:r>
            <a:r>
              <a:rPr lang="en-US" altLang="zh-CN" sz="2800" b="1" baseline="-250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3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COOH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和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                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发生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酯化反应的方程式。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0" name="组合 24"/>
          <p:cNvGrpSpPr/>
          <p:nvPr>
            <p:custDataLst>
              <p:tags r:id="rId2"/>
            </p:custDataLst>
          </p:nvPr>
        </p:nvGrpSpPr>
        <p:grpSpPr>
          <a:xfrm>
            <a:off x="3809207" y="1223420"/>
            <a:ext cx="1309687" cy="974725"/>
            <a:chOff x="5675084" y="2603744"/>
            <a:chExt cx="1527762" cy="1300138"/>
          </a:xfrm>
        </p:grpSpPr>
        <p:sp>
          <p:nvSpPr>
            <p:cNvPr id="11" name="文本框 25"/>
            <p:cNvSpPr txBox="1"/>
            <p:nvPr>
              <p:custDataLst>
                <p:tags r:id="rId3"/>
              </p:custDataLst>
            </p:nvPr>
          </p:nvSpPr>
          <p:spPr>
            <a:xfrm>
              <a:off x="5675084" y="2603744"/>
              <a:ext cx="1527762" cy="61379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en-US" altLang="zh-CN" sz="2400" b="1">
                  <a:latin typeface="Times New Roman" panose="02020603050405020304" pitchFamily="18" charset="0"/>
                  <a:ea typeface="宋体" panose="02010600030101010101" pitchFamily="2" charset="-122"/>
                </a:rPr>
                <a:t>CH</a:t>
              </a:r>
              <a:r>
                <a:rPr lang="en-US" altLang="zh-CN" sz="2400" b="1" baseline="-25000">
                  <a:latin typeface="Times New Roman" panose="02020603050405020304" pitchFamily="18" charset="0"/>
                  <a:ea typeface="宋体" panose="02010600030101010101" pitchFamily="2" charset="-122"/>
                </a:rPr>
                <a:t>2</a:t>
              </a:r>
              <a:r>
                <a:rPr lang="en-US" altLang="zh-CN" sz="2400" b="1">
                  <a:latin typeface="Times New Roman" panose="02020603050405020304" pitchFamily="18" charset="0"/>
                  <a:ea typeface="宋体" panose="02010600030101010101" pitchFamily="2" charset="-122"/>
                </a:rPr>
                <a:t>OH</a:t>
              </a:r>
              <a:endParaRPr lang="en-US" altLang="zh-CN" sz="2400" b="1" baseline="-2500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12" name="文本框 26"/>
            <p:cNvSpPr txBox="1"/>
            <p:nvPr>
              <p:custDataLst>
                <p:tags r:id="rId4"/>
              </p:custDataLst>
            </p:nvPr>
          </p:nvSpPr>
          <p:spPr>
            <a:xfrm>
              <a:off x="5675084" y="3290091"/>
              <a:ext cx="1527762" cy="61379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en-US" altLang="zh-CN" sz="2400" b="1">
                  <a:latin typeface="Times New Roman" panose="02020603050405020304" pitchFamily="18" charset="0"/>
                  <a:ea typeface="宋体" panose="02010600030101010101" pitchFamily="2" charset="-122"/>
                </a:rPr>
                <a:t>CH</a:t>
              </a:r>
              <a:r>
                <a:rPr lang="en-US" altLang="zh-CN" sz="2400" b="1" baseline="-25000">
                  <a:latin typeface="Times New Roman" panose="02020603050405020304" pitchFamily="18" charset="0"/>
                  <a:ea typeface="宋体" panose="02010600030101010101" pitchFamily="2" charset="-122"/>
                </a:rPr>
                <a:t>2</a:t>
              </a:r>
              <a:r>
                <a:rPr lang="en-US" altLang="zh-CN" sz="2400" b="1">
                  <a:latin typeface="Times New Roman" panose="02020603050405020304" pitchFamily="18" charset="0"/>
                  <a:ea typeface="宋体" panose="02010600030101010101" pitchFamily="2" charset="-122"/>
                </a:rPr>
                <a:t>OH</a:t>
              </a:r>
              <a:endParaRPr lang="en-US" altLang="zh-CN" sz="2400" b="1" baseline="-2500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H="1">
              <a:off x="5901657" y="3106861"/>
              <a:ext cx="0" cy="282022"/>
            </a:xfrm>
            <a:prstGeom prst="line">
              <a:avLst/>
            </a:prstGeom>
            <a:ln w="28575">
              <a:solidFill>
                <a:schemeClr val="tx1"/>
              </a:solidFill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4" name="组合 83"/>
          <p:cNvGrpSpPr/>
          <p:nvPr>
            <p:custDataLst>
              <p:tags r:id="rId6"/>
            </p:custDataLst>
          </p:nvPr>
        </p:nvGrpSpPr>
        <p:grpSpPr>
          <a:xfrm>
            <a:off x="4682095" y="1940602"/>
            <a:ext cx="7119938" cy="981075"/>
            <a:chOff x="480776" y="1997520"/>
            <a:chExt cx="7119938" cy="981075"/>
          </a:xfrm>
        </p:grpSpPr>
        <p:grpSp>
          <p:nvGrpSpPr>
            <p:cNvPr id="3" name="组合 2"/>
            <p:cNvGrpSpPr/>
            <p:nvPr>
              <p:custDataLst>
                <p:tags r:id="rId7"/>
              </p:custDataLst>
            </p:nvPr>
          </p:nvGrpSpPr>
          <p:grpSpPr>
            <a:xfrm>
              <a:off x="480776" y="2209451"/>
              <a:ext cx="7119938" cy="552450"/>
              <a:chOff x="1221375" y="2320931"/>
              <a:chExt cx="9492390" cy="737447"/>
            </a:xfrm>
          </p:grpSpPr>
          <p:sp>
            <p:nvSpPr>
              <p:cNvPr id="4" name="文本框 1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1221375" y="2320931"/>
                <a:ext cx="3027680" cy="73744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pPr>
                  <a:buFontTx/>
                </a:pPr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2CH</a:t>
                </a:r>
                <a:r>
                  <a:rPr lang="en-US" altLang="zh-CN" sz="24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COOH </a:t>
                </a:r>
                <a:r>
                  <a:rPr lang="en-US" altLang="zh-CN" sz="30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endParaRPr lang="en-US" altLang="zh-CN" sz="30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" name="文本框 1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9031817" y="2320931"/>
                <a:ext cx="1681948" cy="73744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pPr>
                  <a:buFontTx/>
                </a:pPr>
                <a:r>
                  <a:rPr lang="en-US" altLang="zh-CN" sz="27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30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2H</a:t>
                </a:r>
                <a:r>
                  <a:rPr lang="en-US" altLang="zh-CN" sz="24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O</a:t>
                </a:r>
                <a:endParaRPr lang="en-US" altLang="zh-CN" sz="24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" name="组合 5"/>
            <p:cNvGrpSpPr/>
            <p:nvPr>
              <p:custDataLst>
                <p:tags r:id="rId10"/>
              </p:custDataLst>
            </p:nvPr>
          </p:nvGrpSpPr>
          <p:grpSpPr>
            <a:xfrm>
              <a:off x="4461669" y="1997520"/>
              <a:ext cx="2089150" cy="974725"/>
              <a:chOff x="5675083" y="2603744"/>
              <a:chExt cx="2786063" cy="1300180"/>
            </a:xfrm>
          </p:grpSpPr>
          <p:sp>
            <p:nvSpPr>
              <p:cNvPr id="7" name="文本框 5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5675083" y="2603744"/>
                <a:ext cx="2786063" cy="61383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CH</a:t>
                </a:r>
                <a:r>
                  <a:rPr lang="en-US" altLang="zh-CN" sz="24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OOCCH</a:t>
                </a:r>
                <a:r>
                  <a:rPr lang="en-US" altLang="zh-CN" sz="24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3</a:t>
                </a:r>
                <a:endParaRPr lang="en-US" altLang="zh-CN" sz="24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" name="文本框 17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5675083" y="3290091"/>
                <a:ext cx="2786063" cy="61383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CH</a:t>
                </a:r>
                <a:r>
                  <a:rPr lang="en-US" altLang="zh-CN" sz="24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OOCCH</a:t>
                </a:r>
                <a:r>
                  <a:rPr lang="en-US" altLang="zh-CN" sz="24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3</a:t>
                </a:r>
                <a:endParaRPr lang="en-US" altLang="zh-CN" sz="24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9" name="直接连接符 8"/>
              <p:cNvCxnSpPr/>
              <p:nvPr>
                <p:custDataLst>
                  <p:tags r:id="rId13"/>
                </p:custDataLst>
              </p:nvPr>
            </p:nvCxnSpPr>
            <p:spPr>
              <a:xfrm flipH="1">
                <a:off x="5901657" y="3106861"/>
                <a:ext cx="0" cy="282022"/>
              </a:xfrm>
              <a:prstGeom prst="line">
                <a:avLst/>
              </a:prstGeom>
              <a:ln w="28575">
                <a:solidFill>
                  <a:srgbClr val="FF0000"/>
                </a:solidFill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组合 13"/>
            <p:cNvGrpSpPr/>
            <p:nvPr>
              <p:custDataLst>
                <p:tags r:id="rId14"/>
              </p:custDataLst>
            </p:nvPr>
          </p:nvGrpSpPr>
          <p:grpSpPr>
            <a:xfrm>
              <a:off x="2529681" y="2003870"/>
              <a:ext cx="1531938" cy="974725"/>
              <a:chOff x="5675084" y="2603744"/>
              <a:chExt cx="1527762" cy="1300138"/>
            </a:xfrm>
          </p:grpSpPr>
          <p:sp>
            <p:nvSpPr>
              <p:cNvPr id="15" name="文本框 29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5675084" y="2603744"/>
                <a:ext cx="1527762" cy="61379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CH</a:t>
                </a:r>
                <a:r>
                  <a:rPr lang="en-US" altLang="zh-CN" sz="24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OH</a:t>
                </a:r>
                <a:endParaRPr lang="en-US" altLang="zh-CN" sz="24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" name="文本框 30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5675084" y="3290091"/>
                <a:ext cx="1527762" cy="61379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CH</a:t>
                </a:r>
                <a:r>
                  <a:rPr lang="en-US" altLang="zh-CN" sz="24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OH</a:t>
                </a:r>
                <a:endParaRPr lang="en-US" altLang="zh-CN" sz="24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7" name="直接连接符 16"/>
              <p:cNvCxnSpPr/>
              <p:nvPr>
                <p:custDataLst>
                  <p:tags r:id="rId17"/>
                </p:custDataLst>
              </p:nvPr>
            </p:nvCxnSpPr>
            <p:spPr>
              <a:xfrm flipH="1">
                <a:off x="5901657" y="3106861"/>
                <a:ext cx="0" cy="282022"/>
              </a:xfrm>
              <a:prstGeom prst="line">
                <a:avLst/>
              </a:prstGeom>
              <a:ln w="28575">
                <a:solidFill>
                  <a:srgbClr val="FF0000"/>
                </a:solidFill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组合 17"/>
            <p:cNvGrpSpPr/>
            <p:nvPr>
              <p:custDataLst>
                <p:tags r:id="rId18"/>
              </p:custDataLst>
            </p:nvPr>
          </p:nvGrpSpPr>
          <p:grpSpPr>
            <a:xfrm>
              <a:off x="3629819" y="2113407"/>
              <a:ext cx="1081087" cy="765175"/>
              <a:chOff x="3424" y="1570"/>
              <a:chExt cx="908" cy="587"/>
            </a:xfrm>
          </p:grpSpPr>
          <p:sp>
            <p:nvSpPr>
              <p:cNvPr id="19" name="直接连接符 185354"/>
              <p:cNvSpPr/>
              <p:nvPr>
                <p:custDataLst>
                  <p:tags r:id="rId19"/>
                </p:custDataLst>
              </p:nvPr>
            </p:nvSpPr>
            <p:spPr>
              <a:xfrm>
                <a:off x="3470" y="1842"/>
                <a:ext cx="680" cy="0"/>
              </a:xfrm>
              <a:prstGeom prst="line">
                <a:avLst/>
              </a:prstGeom>
              <a:ln w="254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sz="1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直接连接符 185355"/>
              <p:cNvSpPr/>
              <p:nvPr>
                <p:custDataLst>
                  <p:tags r:id="rId20"/>
                </p:custDataLst>
              </p:nvPr>
            </p:nvSpPr>
            <p:spPr>
              <a:xfrm>
                <a:off x="3470" y="1888"/>
                <a:ext cx="680" cy="0"/>
              </a:xfrm>
              <a:prstGeom prst="line">
                <a:avLst/>
              </a:prstGeom>
              <a:ln w="254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sz="1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直接连接符 185356"/>
              <p:cNvSpPr/>
              <p:nvPr>
                <p:custDataLst>
                  <p:tags r:id="rId21"/>
                </p:custDataLst>
              </p:nvPr>
            </p:nvSpPr>
            <p:spPr>
              <a:xfrm>
                <a:off x="4014" y="1797"/>
                <a:ext cx="136" cy="45"/>
              </a:xfrm>
              <a:prstGeom prst="line">
                <a:avLst/>
              </a:prstGeom>
              <a:ln w="254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sz="1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" name="直接连接符 185357"/>
              <p:cNvSpPr/>
              <p:nvPr>
                <p:custDataLst>
                  <p:tags r:id="rId22"/>
                </p:custDataLst>
              </p:nvPr>
            </p:nvSpPr>
            <p:spPr>
              <a:xfrm>
                <a:off x="3470" y="1888"/>
                <a:ext cx="136" cy="45"/>
              </a:xfrm>
              <a:prstGeom prst="line">
                <a:avLst/>
              </a:prstGeom>
              <a:ln w="254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sz="1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" name="矩形 185358"/>
              <p:cNvSpPr/>
              <p:nvPr>
                <p:custDataLst>
                  <p:tags r:id="rId23"/>
                </p:custDataLst>
              </p:nvPr>
            </p:nvSpPr>
            <p:spPr>
              <a:xfrm>
                <a:off x="3424" y="1570"/>
                <a:ext cx="908" cy="28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r>
                  <a:rPr lang="zh-CN" altLang="en-US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浓硫酸</a:t>
                </a:r>
                <a:endParaRPr lang="zh-CN" altLang="en-US" b="1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" name="矩形 185359"/>
              <p:cNvSpPr/>
              <p:nvPr>
                <p:custDataLst>
                  <p:tags r:id="rId24"/>
                </p:custDataLst>
              </p:nvPr>
            </p:nvSpPr>
            <p:spPr>
              <a:xfrm>
                <a:off x="3660" y="1874"/>
                <a:ext cx="408" cy="28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r>
                  <a:rPr lang="en-US" altLang="zh-CN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△</a:t>
                </a:r>
                <a:endParaRPr lang="en-US" altLang="zh-CN" b="1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25" name="文本框 19"/>
          <p:cNvSpPr txBox="1"/>
          <p:nvPr>
            <p:custDataLst>
              <p:tags r:id="rId25"/>
            </p:custDataLst>
          </p:nvPr>
        </p:nvSpPr>
        <p:spPr>
          <a:xfrm>
            <a:off x="0" y="2907679"/>
            <a:ext cx="9144000" cy="596317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25000"/>
              </a:lnSpc>
              <a:buFontTx/>
            </a:pP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）写出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CH</a:t>
            </a:r>
            <a:r>
              <a:rPr lang="en-US" altLang="zh-CN" sz="2800" b="1" baseline="-250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3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CH</a:t>
            </a:r>
            <a:r>
              <a:rPr lang="en-US" altLang="zh-CN" sz="2800" b="1" baseline="-250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2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OH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和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             发生酯化反应的方程式。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32" name="组合 12"/>
          <p:cNvGrpSpPr/>
          <p:nvPr>
            <p:custDataLst>
              <p:tags r:id="rId26"/>
            </p:custDataLst>
          </p:nvPr>
        </p:nvGrpSpPr>
        <p:grpSpPr>
          <a:xfrm>
            <a:off x="3995773" y="2833180"/>
            <a:ext cx="1397000" cy="942975"/>
            <a:chOff x="5675084" y="2603744"/>
            <a:chExt cx="1362662" cy="1340360"/>
          </a:xfrm>
        </p:grpSpPr>
        <p:sp>
          <p:nvSpPr>
            <p:cNvPr id="33" name="文本框 13"/>
            <p:cNvSpPr txBox="1"/>
            <p:nvPr>
              <p:custDataLst>
                <p:tags r:id="rId27"/>
              </p:custDataLst>
            </p:nvPr>
          </p:nvSpPr>
          <p:spPr>
            <a:xfrm>
              <a:off x="5675084" y="2603744"/>
              <a:ext cx="1362662" cy="65401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en-US" altLang="zh-CN" sz="2400" b="1">
                  <a:latin typeface="Times New Roman" panose="02020603050405020304" pitchFamily="18" charset="0"/>
                  <a:ea typeface="宋体" panose="02010600030101010101" pitchFamily="2" charset="-122"/>
                </a:rPr>
                <a:t>COOH</a:t>
              </a:r>
              <a:endParaRPr lang="en-US" altLang="zh-CN" sz="2400" b="1" baseline="-2500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34" name="文本框 15"/>
            <p:cNvSpPr txBox="1"/>
            <p:nvPr>
              <p:custDataLst>
                <p:tags r:id="rId28"/>
              </p:custDataLst>
            </p:nvPr>
          </p:nvSpPr>
          <p:spPr>
            <a:xfrm>
              <a:off x="5675084" y="3290091"/>
              <a:ext cx="1362662" cy="65401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en-US" altLang="zh-CN" sz="2400" b="1">
                  <a:latin typeface="Times New Roman" panose="02020603050405020304" pitchFamily="18" charset="0"/>
                  <a:ea typeface="宋体" panose="02010600030101010101" pitchFamily="2" charset="-122"/>
                </a:rPr>
                <a:t>COOH</a:t>
              </a:r>
              <a:endParaRPr lang="en-US" altLang="zh-CN" sz="2400" b="1" baseline="-2500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cxnSp>
          <p:nvCxnSpPr>
            <p:cNvPr id="35" name="直接连接符 34"/>
            <p:cNvCxnSpPr/>
            <p:nvPr>
              <p:custDataLst>
                <p:tags r:id="rId29"/>
              </p:custDataLst>
            </p:nvPr>
          </p:nvCxnSpPr>
          <p:spPr>
            <a:xfrm flipH="1">
              <a:off x="5901657" y="3106861"/>
              <a:ext cx="0" cy="282022"/>
            </a:xfrm>
            <a:prstGeom prst="line">
              <a:avLst/>
            </a:prstGeom>
            <a:ln w="28575">
              <a:solidFill>
                <a:schemeClr val="tx1"/>
              </a:solidFill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5" name="组合 84"/>
          <p:cNvGrpSpPr/>
          <p:nvPr>
            <p:custDataLst>
              <p:tags r:id="rId30"/>
            </p:custDataLst>
          </p:nvPr>
        </p:nvGrpSpPr>
        <p:grpSpPr>
          <a:xfrm>
            <a:off x="4298156" y="3612850"/>
            <a:ext cx="7627938" cy="981075"/>
            <a:chOff x="480776" y="3704749"/>
            <a:chExt cx="7627938" cy="981075"/>
          </a:xfrm>
        </p:grpSpPr>
        <p:sp>
          <p:nvSpPr>
            <p:cNvPr id="26" name="文本框 1"/>
            <p:cNvSpPr txBox="1"/>
            <p:nvPr>
              <p:custDataLst>
                <p:tags r:id="rId31"/>
              </p:custDataLst>
            </p:nvPr>
          </p:nvSpPr>
          <p:spPr>
            <a:xfrm>
              <a:off x="6846651" y="3920649"/>
              <a:ext cx="1262063" cy="55403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buFontTx/>
              </a:pPr>
              <a:r>
                <a:rPr lang="en-US" altLang="zh-CN" sz="27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+</a:t>
              </a:r>
              <a:r>
                <a:rPr lang="en-US" altLang="zh-CN" sz="30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2H</a:t>
              </a:r>
              <a:r>
                <a:rPr lang="en-US" altLang="zh-CN" sz="24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en-US" altLang="zh-CN" sz="24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O</a:t>
              </a:r>
              <a:endPara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27" name="组合 26"/>
            <p:cNvGrpSpPr/>
            <p:nvPr>
              <p:custDataLst>
                <p:tags r:id="rId32"/>
              </p:custDataLst>
            </p:nvPr>
          </p:nvGrpSpPr>
          <p:grpSpPr>
            <a:xfrm>
              <a:off x="5059126" y="3709512"/>
              <a:ext cx="2089150" cy="976312"/>
              <a:chOff x="5675083" y="2603744"/>
              <a:chExt cx="2786063" cy="1300180"/>
            </a:xfrm>
          </p:grpSpPr>
          <p:sp>
            <p:nvSpPr>
              <p:cNvPr id="28" name="文本框 4"/>
              <p:cNvSpPr txBox="1"/>
              <p:nvPr>
                <p:custDataLst>
                  <p:tags r:id="rId33"/>
                </p:custDataLst>
              </p:nvPr>
            </p:nvSpPr>
            <p:spPr>
              <a:xfrm>
                <a:off x="5675083" y="2603744"/>
                <a:ext cx="2786063" cy="61383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COOCH</a:t>
                </a:r>
                <a:r>
                  <a:rPr lang="en-US" altLang="zh-CN" sz="24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CH</a:t>
                </a:r>
                <a:r>
                  <a:rPr lang="en-US" altLang="zh-CN" sz="24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3</a:t>
                </a:r>
                <a:endParaRPr lang="en-US" altLang="zh-CN" sz="24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文本框 8"/>
              <p:cNvSpPr txBox="1"/>
              <p:nvPr>
                <p:custDataLst>
                  <p:tags r:id="rId34"/>
                </p:custDataLst>
              </p:nvPr>
            </p:nvSpPr>
            <p:spPr>
              <a:xfrm>
                <a:off x="5675083" y="3290091"/>
                <a:ext cx="2786063" cy="61383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COOCH</a:t>
                </a:r>
                <a:r>
                  <a:rPr lang="en-US" altLang="zh-CN" sz="24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CH</a:t>
                </a:r>
                <a:r>
                  <a:rPr lang="en-US" altLang="zh-CN" sz="24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3</a:t>
                </a:r>
                <a:endParaRPr lang="en-US" altLang="zh-CN" sz="24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30" name="直接连接符 29"/>
              <p:cNvCxnSpPr/>
              <p:nvPr>
                <p:custDataLst>
                  <p:tags r:id="rId35"/>
                </p:custDataLst>
              </p:nvPr>
            </p:nvCxnSpPr>
            <p:spPr>
              <a:xfrm flipH="1">
                <a:off x="5901657" y="3106861"/>
                <a:ext cx="0" cy="282022"/>
              </a:xfrm>
              <a:prstGeom prst="line">
                <a:avLst/>
              </a:prstGeom>
              <a:ln w="28575">
                <a:solidFill>
                  <a:srgbClr val="FF0000"/>
                </a:solidFill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" name="文本框 1"/>
            <p:cNvSpPr txBox="1"/>
            <p:nvPr>
              <p:custDataLst>
                <p:tags r:id="rId36"/>
              </p:custDataLst>
            </p:nvPr>
          </p:nvSpPr>
          <p:spPr>
            <a:xfrm>
              <a:off x="480776" y="3939699"/>
              <a:ext cx="2206625" cy="50641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buFontTx/>
              </a:pPr>
              <a:r>
                <a:rPr lang="en-US" altLang="zh-CN" sz="24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2CH</a:t>
              </a:r>
              <a:r>
                <a:rPr lang="en-US" altLang="zh-CN" sz="24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3</a:t>
              </a:r>
              <a:r>
                <a:rPr lang="en-US" altLang="zh-CN" sz="24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CH</a:t>
              </a:r>
              <a:r>
                <a:rPr lang="en-US" altLang="zh-CN" sz="24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en-US" altLang="zh-CN" sz="24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OH </a:t>
              </a:r>
              <a:r>
                <a:rPr lang="en-US" altLang="zh-CN" sz="27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+</a:t>
              </a:r>
              <a:endParaRPr lang="en-US" altLang="zh-CN" sz="27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37"/>
              </p:custDataLst>
            </p:nvPr>
          </p:nvGrpSpPr>
          <p:grpSpPr>
            <a:xfrm>
              <a:off x="2746139" y="3704749"/>
              <a:ext cx="1203325" cy="974725"/>
              <a:chOff x="5675084" y="2603744"/>
              <a:chExt cx="1362662" cy="1300078"/>
            </a:xfrm>
          </p:grpSpPr>
          <p:sp>
            <p:nvSpPr>
              <p:cNvPr id="37" name="文本框 34"/>
              <p:cNvSpPr txBox="1"/>
              <p:nvPr>
                <p:custDataLst>
                  <p:tags r:id="rId38"/>
                </p:custDataLst>
              </p:nvPr>
            </p:nvSpPr>
            <p:spPr>
              <a:xfrm>
                <a:off x="5675084" y="2603744"/>
                <a:ext cx="1362662" cy="61373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COOH</a:t>
                </a:r>
                <a:endParaRPr lang="en-US" altLang="zh-CN" sz="24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" name="文本框 35"/>
              <p:cNvSpPr txBox="1"/>
              <p:nvPr>
                <p:custDataLst>
                  <p:tags r:id="rId39"/>
                </p:custDataLst>
              </p:nvPr>
            </p:nvSpPr>
            <p:spPr>
              <a:xfrm>
                <a:off x="5675084" y="3290091"/>
                <a:ext cx="1362662" cy="61373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COOH</a:t>
                </a:r>
                <a:endParaRPr lang="en-US" altLang="zh-CN" sz="24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39" name="直接连接符 38"/>
              <p:cNvCxnSpPr/>
              <p:nvPr>
                <p:custDataLst>
                  <p:tags r:id="rId40"/>
                </p:custDataLst>
              </p:nvPr>
            </p:nvCxnSpPr>
            <p:spPr>
              <a:xfrm flipH="1">
                <a:off x="5901657" y="3106861"/>
                <a:ext cx="0" cy="282022"/>
              </a:xfrm>
              <a:prstGeom prst="line">
                <a:avLst/>
              </a:prstGeom>
              <a:ln w="28575">
                <a:solidFill>
                  <a:srgbClr val="FF0000"/>
                </a:solidFill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0" name="组合 39"/>
            <p:cNvGrpSpPr/>
            <p:nvPr>
              <p:custDataLst>
                <p:tags r:id="rId41"/>
              </p:custDataLst>
            </p:nvPr>
          </p:nvGrpSpPr>
          <p:grpSpPr>
            <a:xfrm>
              <a:off x="3979626" y="3750787"/>
              <a:ext cx="1081088" cy="765175"/>
              <a:chOff x="3424" y="1570"/>
              <a:chExt cx="908" cy="587"/>
            </a:xfrm>
          </p:grpSpPr>
          <p:sp>
            <p:nvSpPr>
              <p:cNvPr id="41" name="直接连接符 20"/>
              <p:cNvSpPr/>
              <p:nvPr>
                <p:custDataLst>
                  <p:tags r:id="rId42"/>
                </p:custDataLst>
              </p:nvPr>
            </p:nvSpPr>
            <p:spPr>
              <a:xfrm>
                <a:off x="3470" y="1842"/>
                <a:ext cx="680" cy="0"/>
              </a:xfrm>
              <a:prstGeom prst="line">
                <a:avLst/>
              </a:prstGeom>
              <a:ln w="254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sz="1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" name="直接连接符 37"/>
              <p:cNvSpPr/>
              <p:nvPr>
                <p:custDataLst>
                  <p:tags r:id="rId43"/>
                </p:custDataLst>
              </p:nvPr>
            </p:nvSpPr>
            <p:spPr>
              <a:xfrm>
                <a:off x="3470" y="1888"/>
                <a:ext cx="680" cy="0"/>
              </a:xfrm>
              <a:prstGeom prst="line">
                <a:avLst/>
              </a:prstGeom>
              <a:ln w="254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sz="1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" name="直接连接符 38"/>
              <p:cNvSpPr/>
              <p:nvPr>
                <p:custDataLst>
                  <p:tags r:id="rId44"/>
                </p:custDataLst>
              </p:nvPr>
            </p:nvSpPr>
            <p:spPr>
              <a:xfrm>
                <a:off x="4014" y="1797"/>
                <a:ext cx="136" cy="45"/>
              </a:xfrm>
              <a:prstGeom prst="line">
                <a:avLst/>
              </a:prstGeom>
              <a:ln w="254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sz="1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" name="直接连接符 39"/>
              <p:cNvSpPr/>
              <p:nvPr>
                <p:custDataLst>
                  <p:tags r:id="rId45"/>
                </p:custDataLst>
              </p:nvPr>
            </p:nvSpPr>
            <p:spPr>
              <a:xfrm>
                <a:off x="3470" y="1888"/>
                <a:ext cx="136" cy="45"/>
              </a:xfrm>
              <a:prstGeom prst="line">
                <a:avLst/>
              </a:prstGeom>
              <a:ln w="254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sz="1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" name="矩形 40"/>
              <p:cNvSpPr/>
              <p:nvPr>
                <p:custDataLst>
                  <p:tags r:id="rId46"/>
                </p:custDataLst>
              </p:nvPr>
            </p:nvSpPr>
            <p:spPr>
              <a:xfrm>
                <a:off x="3424" y="1570"/>
                <a:ext cx="908" cy="28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r>
                  <a:rPr lang="zh-CN" altLang="en-US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浓硫酸</a:t>
                </a:r>
                <a:endParaRPr lang="zh-CN" altLang="en-US" b="1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6" name="矩形 41"/>
              <p:cNvSpPr/>
              <p:nvPr>
                <p:custDataLst>
                  <p:tags r:id="rId47"/>
                </p:custDataLst>
              </p:nvPr>
            </p:nvSpPr>
            <p:spPr>
              <a:xfrm>
                <a:off x="3660" y="1874"/>
                <a:ext cx="408" cy="28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r>
                  <a:rPr lang="en-US" altLang="zh-CN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△</a:t>
                </a:r>
                <a:endParaRPr lang="en-US" altLang="zh-CN" b="1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48" name="文本框 47"/>
          <p:cNvSpPr txBox="1"/>
          <p:nvPr>
            <p:custDataLst>
              <p:tags r:id="rId48"/>
            </p:custDataLst>
          </p:nvPr>
        </p:nvSpPr>
        <p:spPr>
          <a:xfrm>
            <a:off x="105694" y="255901"/>
            <a:ext cx="5712519" cy="73866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66675" indent="-66675">
              <a:lnSpc>
                <a:spcPct val="150000"/>
              </a:lnSpc>
            </a:pPr>
            <a:r>
              <a:rPr lang="zh-CN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课堂练习</a:t>
            </a:r>
            <a:r>
              <a:rPr lang="en-US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4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：</a:t>
            </a:r>
            <a:r>
              <a:rPr lang="zh-CN" altLang="en-US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书写下列化学方程式：</a:t>
            </a:r>
            <a:endParaRPr lang="en-US" altLang="zh-CN" sz="2800" b="1" smtClean="0">
              <a:solidFill>
                <a:srgbClr val="00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9" name="文本框 19"/>
          <p:cNvSpPr txBox="1"/>
          <p:nvPr>
            <p:custDataLst>
              <p:tags r:id="rId49"/>
            </p:custDataLst>
          </p:nvPr>
        </p:nvSpPr>
        <p:spPr>
          <a:xfrm>
            <a:off x="171045" y="4816714"/>
            <a:ext cx="10416742" cy="63094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25000"/>
              </a:lnSpc>
              <a:buFontTx/>
            </a:pP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）写              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和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             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发生酯化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反应生成环酯的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方程式。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50" name="组合 24"/>
          <p:cNvGrpSpPr/>
          <p:nvPr>
            <p:custDataLst>
              <p:tags r:id="rId50"/>
            </p:custDataLst>
          </p:nvPr>
        </p:nvGrpSpPr>
        <p:grpSpPr>
          <a:xfrm>
            <a:off x="1530806" y="4665057"/>
            <a:ext cx="1309687" cy="974725"/>
            <a:chOff x="5675084" y="2603744"/>
            <a:chExt cx="1527762" cy="1300138"/>
          </a:xfrm>
        </p:grpSpPr>
        <p:sp>
          <p:nvSpPr>
            <p:cNvPr id="51" name="文本框 25"/>
            <p:cNvSpPr txBox="1"/>
            <p:nvPr>
              <p:custDataLst>
                <p:tags r:id="rId51"/>
              </p:custDataLst>
            </p:nvPr>
          </p:nvSpPr>
          <p:spPr>
            <a:xfrm>
              <a:off x="5675084" y="2603744"/>
              <a:ext cx="1527762" cy="61379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en-US" altLang="zh-CN" sz="2400" b="1">
                  <a:latin typeface="Times New Roman" panose="02020603050405020304" pitchFamily="18" charset="0"/>
                  <a:ea typeface="宋体" panose="02010600030101010101" pitchFamily="2" charset="-122"/>
                </a:rPr>
                <a:t>CH</a:t>
              </a:r>
              <a:r>
                <a:rPr lang="en-US" altLang="zh-CN" sz="2400" b="1" baseline="-25000">
                  <a:latin typeface="Times New Roman" panose="02020603050405020304" pitchFamily="18" charset="0"/>
                  <a:ea typeface="宋体" panose="02010600030101010101" pitchFamily="2" charset="-122"/>
                </a:rPr>
                <a:t>2</a:t>
              </a:r>
              <a:r>
                <a:rPr lang="en-US" altLang="zh-CN" sz="2400" b="1">
                  <a:latin typeface="Times New Roman" panose="02020603050405020304" pitchFamily="18" charset="0"/>
                  <a:ea typeface="宋体" panose="02010600030101010101" pitchFamily="2" charset="-122"/>
                </a:rPr>
                <a:t>OH</a:t>
              </a:r>
              <a:endParaRPr lang="en-US" altLang="zh-CN" sz="2400" b="1" baseline="-2500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52" name="文本框 26"/>
            <p:cNvSpPr txBox="1"/>
            <p:nvPr>
              <p:custDataLst>
                <p:tags r:id="rId52"/>
              </p:custDataLst>
            </p:nvPr>
          </p:nvSpPr>
          <p:spPr>
            <a:xfrm>
              <a:off x="5675084" y="3290091"/>
              <a:ext cx="1527762" cy="61379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en-US" altLang="zh-CN" sz="2400" b="1">
                  <a:latin typeface="Times New Roman" panose="02020603050405020304" pitchFamily="18" charset="0"/>
                  <a:ea typeface="宋体" panose="02010600030101010101" pitchFamily="2" charset="-122"/>
                </a:rPr>
                <a:t>CH</a:t>
              </a:r>
              <a:r>
                <a:rPr lang="en-US" altLang="zh-CN" sz="2400" b="1" baseline="-25000">
                  <a:latin typeface="Times New Roman" panose="02020603050405020304" pitchFamily="18" charset="0"/>
                  <a:ea typeface="宋体" panose="02010600030101010101" pitchFamily="2" charset="-122"/>
                </a:rPr>
                <a:t>2</a:t>
              </a:r>
              <a:r>
                <a:rPr lang="en-US" altLang="zh-CN" sz="2400" b="1">
                  <a:latin typeface="Times New Roman" panose="02020603050405020304" pitchFamily="18" charset="0"/>
                  <a:ea typeface="宋体" panose="02010600030101010101" pitchFamily="2" charset="-122"/>
                </a:rPr>
                <a:t>OH</a:t>
              </a:r>
              <a:endParaRPr lang="en-US" altLang="zh-CN" sz="2400" b="1" baseline="-2500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cxnSp>
          <p:nvCxnSpPr>
            <p:cNvPr id="53" name="直接连接符 52"/>
            <p:cNvCxnSpPr/>
            <p:nvPr>
              <p:custDataLst>
                <p:tags r:id="rId53"/>
              </p:custDataLst>
            </p:nvPr>
          </p:nvCxnSpPr>
          <p:spPr>
            <a:xfrm flipH="1">
              <a:off x="5901657" y="3106861"/>
              <a:ext cx="0" cy="282022"/>
            </a:xfrm>
            <a:prstGeom prst="line">
              <a:avLst/>
            </a:prstGeom>
            <a:ln w="28575">
              <a:solidFill>
                <a:schemeClr val="tx1"/>
              </a:solidFill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组合 12"/>
          <p:cNvGrpSpPr/>
          <p:nvPr>
            <p:custDataLst>
              <p:tags r:id="rId54"/>
            </p:custDataLst>
          </p:nvPr>
        </p:nvGrpSpPr>
        <p:grpSpPr>
          <a:xfrm>
            <a:off x="3318162" y="4681320"/>
            <a:ext cx="1397000" cy="942975"/>
            <a:chOff x="5675084" y="2603744"/>
            <a:chExt cx="1362662" cy="1340360"/>
          </a:xfrm>
        </p:grpSpPr>
        <p:sp>
          <p:nvSpPr>
            <p:cNvPr id="55" name="文本框 13"/>
            <p:cNvSpPr txBox="1"/>
            <p:nvPr>
              <p:custDataLst>
                <p:tags r:id="rId55"/>
              </p:custDataLst>
            </p:nvPr>
          </p:nvSpPr>
          <p:spPr>
            <a:xfrm>
              <a:off x="5675084" y="2603744"/>
              <a:ext cx="1362662" cy="65401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en-US" altLang="zh-CN" sz="2400" b="1">
                  <a:latin typeface="Times New Roman" panose="02020603050405020304" pitchFamily="18" charset="0"/>
                  <a:ea typeface="宋体" panose="02010600030101010101" pitchFamily="2" charset="-122"/>
                </a:rPr>
                <a:t>COOH</a:t>
              </a:r>
              <a:endParaRPr lang="en-US" altLang="zh-CN" sz="2400" b="1" baseline="-2500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56" name="文本框 15"/>
            <p:cNvSpPr txBox="1"/>
            <p:nvPr>
              <p:custDataLst>
                <p:tags r:id="rId56"/>
              </p:custDataLst>
            </p:nvPr>
          </p:nvSpPr>
          <p:spPr>
            <a:xfrm>
              <a:off x="5675084" y="3290091"/>
              <a:ext cx="1362662" cy="65401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en-US" altLang="zh-CN" sz="2400" b="1">
                  <a:latin typeface="Times New Roman" panose="02020603050405020304" pitchFamily="18" charset="0"/>
                  <a:ea typeface="宋体" panose="02010600030101010101" pitchFamily="2" charset="-122"/>
                </a:rPr>
                <a:t>COOH</a:t>
              </a:r>
              <a:endParaRPr lang="en-US" altLang="zh-CN" sz="2400" b="1" baseline="-2500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cxnSp>
          <p:nvCxnSpPr>
            <p:cNvPr id="57" name="直接连接符 56"/>
            <p:cNvCxnSpPr/>
            <p:nvPr>
              <p:custDataLst>
                <p:tags r:id="rId57"/>
              </p:custDataLst>
            </p:nvPr>
          </p:nvCxnSpPr>
          <p:spPr>
            <a:xfrm flipH="1">
              <a:off x="5901657" y="3106861"/>
              <a:ext cx="0" cy="282022"/>
            </a:xfrm>
            <a:prstGeom prst="line">
              <a:avLst/>
            </a:prstGeom>
            <a:ln w="28575">
              <a:solidFill>
                <a:schemeClr val="tx1"/>
              </a:solidFill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6" name="组合 105"/>
          <p:cNvGrpSpPr/>
          <p:nvPr>
            <p:custDataLst>
              <p:tags r:id="rId58"/>
            </p:custDataLst>
          </p:nvPr>
        </p:nvGrpSpPr>
        <p:grpSpPr>
          <a:xfrm>
            <a:off x="798435" y="5612117"/>
            <a:ext cx="7118215" cy="1031860"/>
            <a:chOff x="798435" y="5612117"/>
            <a:chExt cx="7118215" cy="1031860"/>
          </a:xfrm>
        </p:grpSpPr>
        <p:grpSp>
          <p:nvGrpSpPr>
            <p:cNvPr id="58" name="组合 57"/>
            <p:cNvGrpSpPr/>
            <p:nvPr>
              <p:custDataLst>
                <p:tags r:id="rId59"/>
              </p:custDataLst>
            </p:nvPr>
          </p:nvGrpSpPr>
          <p:grpSpPr>
            <a:xfrm>
              <a:off x="798435" y="5654677"/>
              <a:ext cx="1203325" cy="974725"/>
              <a:chOff x="5675084" y="2603744"/>
              <a:chExt cx="1362662" cy="1300078"/>
            </a:xfrm>
          </p:grpSpPr>
          <p:sp>
            <p:nvSpPr>
              <p:cNvPr id="59" name="文本框 34"/>
              <p:cNvSpPr txBox="1"/>
              <p:nvPr>
                <p:custDataLst>
                  <p:tags r:id="rId60"/>
                </p:custDataLst>
              </p:nvPr>
            </p:nvSpPr>
            <p:spPr>
              <a:xfrm>
                <a:off x="5675084" y="2603744"/>
                <a:ext cx="1362662" cy="61373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COOH</a:t>
                </a:r>
                <a:endParaRPr lang="en-US" altLang="zh-CN" sz="24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0" name="文本框 35"/>
              <p:cNvSpPr txBox="1"/>
              <p:nvPr>
                <p:custDataLst>
                  <p:tags r:id="rId61"/>
                </p:custDataLst>
              </p:nvPr>
            </p:nvSpPr>
            <p:spPr>
              <a:xfrm>
                <a:off x="5675084" y="3290091"/>
                <a:ext cx="1362662" cy="61373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COOH</a:t>
                </a:r>
                <a:endParaRPr lang="en-US" altLang="zh-CN" sz="24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61" name="直接连接符 60"/>
              <p:cNvCxnSpPr/>
              <p:nvPr>
                <p:custDataLst>
                  <p:tags r:id="rId62"/>
                </p:custDataLst>
              </p:nvPr>
            </p:nvCxnSpPr>
            <p:spPr>
              <a:xfrm flipH="1">
                <a:off x="5901657" y="3106861"/>
                <a:ext cx="0" cy="282022"/>
              </a:xfrm>
              <a:prstGeom prst="line">
                <a:avLst/>
              </a:prstGeom>
              <a:ln w="28575">
                <a:solidFill>
                  <a:srgbClr val="FF0000"/>
                </a:solidFill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2" name="组合 61"/>
            <p:cNvGrpSpPr/>
            <p:nvPr>
              <p:custDataLst>
                <p:tags r:id="rId63"/>
              </p:custDataLst>
            </p:nvPr>
          </p:nvGrpSpPr>
          <p:grpSpPr>
            <a:xfrm>
              <a:off x="2475830" y="5612117"/>
              <a:ext cx="1531938" cy="974725"/>
              <a:chOff x="5675084" y="2603744"/>
              <a:chExt cx="1527762" cy="1300138"/>
            </a:xfrm>
          </p:grpSpPr>
          <p:sp>
            <p:nvSpPr>
              <p:cNvPr id="63" name="文本框 29"/>
              <p:cNvSpPr txBox="1"/>
              <p:nvPr>
                <p:custDataLst>
                  <p:tags r:id="rId64"/>
                </p:custDataLst>
              </p:nvPr>
            </p:nvSpPr>
            <p:spPr>
              <a:xfrm>
                <a:off x="5675084" y="2603744"/>
                <a:ext cx="1527762" cy="61379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CH</a:t>
                </a:r>
                <a:r>
                  <a:rPr lang="en-US" altLang="zh-CN" sz="24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OH</a:t>
                </a:r>
                <a:endParaRPr lang="en-US" altLang="zh-CN" sz="24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4" name="文本框 30"/>
              <p:cNvSpPr txBox="1"/>
              <p:nvPr>
                <p:custDataLst>
                  <p:tags r:id="rId65"/>
                </p:custDataLst>
              </p:nvPr>
            </p:nvSpPr>
            <p:spPr>
              <a:xfrm>
                <a:off x="5675084" y="3290091"/>
                <a:ext cx="1527762" cy="61379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CH</a:t>
                </a:r>
                <a:r>
                  <a:rPr lang="en-US" altLang="zh-CN" sz="24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OH</a:t>
                </a:r>
                <a:endParaRPr lang="en-US" altLang="zh-CN" sz="24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65" name="直接连接符 64"/>
              <p:cNvCxnSpPr/>
              <p:nvPr>
                <p:custDataLst>
                  <p:tags r:id="rId66"/>
                </p:custDataLst>
              </p:nvPr>
            </p:nvCxnSpPr>
            <p:spPr>
              <a:xfrm flipH="1">
                <a:off x="5901657" y="3106861"/>
                <a:ext cx="0" cy="282022"/>
              </a:xfrm>
              <a:prstGeom prst="line">
                <a:avLst/>
              </a:prstGeom>
              <a:ln w="28575">
                <a:solidFill>
                  <a:srgbClr val="FF0000"/>
                </a:solidFill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6" name="矩形 65"/>
            <p:cNvSpPr/>
            <p:nvPr>
              <p:custDataLst>
                <p:tags r:id="rId67"/>
              </p:custDataLst>
            </p:nvPr>
          </p:nvSpPr>
          <p:spPr>
            <a:xfrm>
              <a:off x="2007100" y="5722013"/>
              <a:ext cx="44755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buFontTx/>
              </a:pPr>
              <a:r>
                <a:rPr lang="en-US" altLang="zh-CN" sz="36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+</a:t>
              </a:r>
              <a:endParaRPr lang="en-US" altLang="zh-CN" sz="36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86" name="组合 85"/>
            <p:cNvGrpSpPr/>
            <p:nvPr>
              <p:custDataLst>
                <p:tags r:id="rId68"/>
              </p:custDataLst>
            </p:nvPr>
          </p:nvGrpSpPr>
          <p:grpSpPr>
            <a:xfrm>
              <a:off x="3983037" y="5643550"/>
              <a:ext cx="3933613" cy="1000427"/>
              <a:chOff x="3979626" y="3686131"/>
              <a:chExt cx="3933613" cy="1000427"/>
            </a:xfrm>
          </p:grpSpPr>
          <p:sp>
            <p:nvSpPr>
              <p:cNvPr id="87" name="文本框 1"/>
              <p:cNvSpPr txBox="1"/>
              <p:nvPr>
                <p:custDataLst>
                  <p:tags r:id="rId69"/>
                </p:custDataLst>
              </p:nvPr>
            </p:nvSpPr>
            <p:spPr>
              <a:xfrm>
                <a:off x="6651176" y="3928511"/>
                <a:ext cx="1262063" cy="5540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pPr>
                  <a:buFontTx/>
                </a:pPr>
                <a:r>
                  <a:rPr lang="en-US" altLang="zh-CN" sz="27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30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2H</a:t>
                </a:r>
                <a:r>
                  <a:rPr lang="en-US" altLang="zh-CN" sz="24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O</a:t>
                </a:r>
                <a:endParaRPr lang="en-US" altLang="zh-CN" sz="24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88" name="组合 87"/>
              <p:cNvGrpSpPr/>
              <p:nvPr>
                <p:custDataLst>
                  <p:tags r:id="rId70"/>
                </p:custDataLst>
              </p:nvPr>
            </p:nvGrpSpPr>
            <p:grpSpPr>
              <a:xfrm>
                <a:off x="5053246" y="3686131"/>
                <a:ext cx="2089150" cy="1000427"/>
                <a:chOff x="5667242" y="2572608"/>
                <a:chExt cx="2786063" cy="1332295"/>
              </a:xfrm>
            </p:grpSpPr>
            <p:sp>
              <p:nvSpPr>
                <p:cNvPr id="101" name="文本框 4"/>
                <p:cNvSpPr txBox="1"/>
                <p:nvPr>
                  <p:custDataLst>
                    <p:tags r:id="rId71"/>
                  </p:custDataLst>
                </p:nvPr>
              </p:nvSpPr>
              <p:spPr>
                <a:xfrm>
                  <a:off x="5667242" y="2572608"/>
                  <a:ext cx="2786063" cy="61383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square" anchor="t" anchorCtr="0">
                  <a:spAutoFit/>
                </a:bodyPr>
                <a:lstStyle/>
                <a:p>
                  <a:r>
                    <a:rPr lang="en-US" altLang="zh-CN" sz="2400" b="1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COOCH</a:t>
                  </a:r>
                  <a:r>
                    <a:rPr lang="en-US" altLang="zh-CN" sz="2400" b="1" baseline="-2500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2</a:t>
                  </a:r>
                  <a:endParaRPr lang="en-US" altLang="zh-CN" sz="24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2" name="文本框 8"/>
                <p:cNvSpPr txBox="1"/>
                <p:nvPr>
                  <p:custDataLst>
                    <p:tags r:id="rId72"/>
                  </p:custDataLst>
                </p:nvPr>
              </p:nvSpPr>
              <p:spPr>
                <a:xfrm>
                  <a:off x="5675083" y="3290092"/>
                  <a:ext cx="2163825" cy="614811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square" anchor="t" anchorCtr="0">
                  <a:spAutoFit/>
                </a:bodyPr>
                <a:lstStyle/>
                <a:p>
                  <a:r>
                    <a:rPr lang="en-US" altLang="zh-CN" sz="2400" b="1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COOCH</a:t>
                  </a:r>
                  <a:r>
                    <a:rPr lang="en-US" altLang="zh-CN" sz="2400" b="1" baseline="-2500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2</a:t>
                  </a:r>
                  <a:endParaRPr lang="en-US" altLang="zh-CN" sz="24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03" name="直接连接符 102"/>
                <p:cNvCxnSpPr/>
                <p:nvPr>
                  <p:custDataLst>
                    <p:tags r:id="rId73"/>
                  </p:custDataLst>
                </p:nvPr>
              </p:nvCxnSpPr>
              <p:spPr>
                <a:xfrm flipH="1">
                  <a:off x="5901657" y="3106861"/>
                  <a:ext cx="0" cy="282022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  <a:tailEnd type="none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直接连接符 103"/>
                <p:cNvCxnSpPr/>
                <p:nvPr>
                  <p:custDataLst>
                    <p:tags r:id="rId74"/>
                  </p:custDataLst>
                </p:nvPr>
              </p:nvCxnSpPr>
              <p:spPr>
                <a:xfrm flipH="1">
                  <a:off x="6813152" y="3118629"/>
                  <a:ext cx="0" cy="282022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  <a:tailEnd type="none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1" name="组合 90"/>
              <p:cNvGrpSpPr/>
              <p:nvPr>
                <p:custDataLst>
                  <p:tags r:id="rId75"/>
                </p:custDataLst>
              </p:nvPr>
            </p:nvGrpSpPr>
            <p:grpSpPr>
              <a:xfrm>
                <a:off x="3979626" y="3750787"/>
                <a:ext cx="1081088" cy="765175"/>
                <a:chOff x="3424" y="1570"/>
                <a:chExt cx="908" cy="587"/>
              </a:xfrm>
            </p:grpSpPr>
            <p:sp>
              <p:nvSpPr>
                <p:cNvPr id="92" name="直接连接符 20"/>
                <p:cNvSpPr/>
                <p:nvPr>
                  <p:custDataLst>
                    <p:tags r:id="rId76"/>
                  </p:custDataLst>
                </p:nvPr>
              </p:nvSpPr>
              <p:spPr>
                <a:xfrm>
                  <a:off x="3470" y="1842"/>
                  <a:ext cx="680" cy="0"/>
                </a:xfrm>
                <a:prstGeom prst="line">
                  <a:avLst/>
                </a:prstGeom>
                <a:ln w="254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 anchorCtr="0"/>
                <a:lstStyle/>
                <a:p>
                  <a:endParaRPr lang="zh-CN" sz="1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3" name="直接连接符 37"/>
                <p:cNvSpPr/>
                <p:nvPr>
                  <p:custDataLst>
                    <p:tags r:id="rId77"/>
                  </p:custDataLst>
                </p:nvPr>
              </p:nvSpPr>
              <p:spPr>
                <a:xfrm>
                  <a:off x="3470" y="1888"/>
                  <a:ext cx="680" cy="0"/>
                </a:xfrm>
                <a:prstGeom prst="line">
                  <a:avLst/>
                </a:prstGeom>
                <a:ln w="254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 anchorCtr="0"/>
                <a:lstStyle/>
                <a:p>
                  <a:endParaRPr lang="zh-CN" sz="1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4" name="直接连接符 38"/>
                <p:cNvSpPr/>
                <p:nvPr>
                  <p:custDataLst>
                    <p:tags r:id="rId78"/>
                  </p:custDataLst>
                </p:nvPr>
              </p:nvSpPr>
              <p:spPr>
                <a:xfrm>
                  <a:off x="4014" y="1797"/>
                  <a:ext cx="136" cy="45"/>
                </a:xfrm>
                <a:prstGeom prst="line">
                  <a:avLst/>
                </a:prstGeom>
                <a:ln w="254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 anchorCtr="0"/>
                <a:lstStyle/>
                <a:p>
                  <a:endParaRPr lang="zh-CN" sz="1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5" name="直接连接符 39"/>
                <p:cNvSpPr/>
                <p:nvPr>
                  <p:custDataLst>
                    <p:tags r:id="rId79"/>
                  </p:custDataLst>
                </p:nvPr>
              </p:nvSpPr>
              <p:spPr>
                <a:xfrm>
                  <a:off x="3470" y="1888"/>
                  <a:ext cx="136" cy="45"/>
                </a:xfrm>
                <a:prstGeom prst="line">
                  <a:avLst/>
                </a:prstGeom>
                <a:ln w="254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 anchorCtr="0"/>
                <a:lstStyle/>
                <a:p>
                  <a:endParaRPr lang="zh-CN" sz="1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6" name="矩形 40"/>
                <p:cNvSpPr/>
                <p:nvPr>
                  <p:custDataLst>
                    <p:tags r:id="rId80"/>
                  </p:custDataLst>
                </p:nvPr>
              </p:nvSpPr>
              <p:spPr>
                <a:xfrm>
                  <a:off x="3424" y="1570"/>
                  <a:ext cx="908" cy="28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anchor="t" anchorCtr="0">
                  <a:spAutoFit/>
                </a:bodyPr>
                <a:lstStyle/>
                <a:p>
                  <a:r>
                    <a:rPr lang="zh-CN" altLang="en-US" b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浓硫酸</a:t>
                  </a:r>
                  <a:endParaRPr lang="zh-CN" altLang="en-US" b="1">
                    <a:solidFill>
                      <a:srgbClr val="FF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7" name="矩形 41"/>
                <p:cNvSpPr/>
                <p:nvPr>
                  <p:custDataLst>
                    <p:tags r:id="rId81"/>
                  </p:custDataLst>
                </p:nvPr>
              </p:nvSpPr>
              <p:spPr>
                <a:xfrm>
                  <a:off x="3660" y="1874"/>
                  <a:ext cx="408" cy="28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anchor="t" anchorCtr="0">
                  <a:spAutoFit/>
                </a:bodyPr>
                <a:lstStyle/>
                <a:p>
                  <a:r>
                    <a:rPr lang="en-US" altLang="zh-CN" b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△</a:t>
                  </a:r>
                  <a:endParaRPr lang="en-US" altLang="zh-CN" b="1">
                    <a:solidFill>
                      <a:srgbClr val="FF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6477" y="3717885"/>
            <a:ext cx="8665845" cy="1501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8913" y="1927637"/>
            <a:ext cx="9606915" cy="1699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32313" y="1964012"/>
            <a:ext cx="3075940" cy="125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91813" y="4027447"/>
            <a:ext cx="3489960" cy="882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文本框 19"/>
          <p:cNvSpPr txBox="1"/>
          <p:nvPr>
            <p:custDataLst>
              <p:tags r:id="rId9"/>
            </p:custDataLst>
          </p:nvPr>
        </p:nvSpPr>
        <p:spPr>
          <a:xfrm>
            <a:off x="69086" y="784674"/>
            <a:ext cx="10416742" cy="63094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25000"/>
              </a:lnSpc>
              <a:buFontTx/>
            </a:pP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4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）写                                发生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酯化反应生成环酯的方程式。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8" name="组合 41"/>
          <p:cNvGrpSpPr/>
          <p:nvPr>
            <p:custDataLst>
              <p:tags r:id="rId10"/>
            </p:custDataLst>
          </p:nvPr>
        </p:nvGrpSpPr>
        <p:grpSpPr>
          <a:xfrm>
            <a:off x="1412819" y="666036"/>
            <a:ext cx="2766060" cy="1261601"/>
            <a:chOff x="19185116" y="4734323"/>
            <a:chExt cx="4459216" cy="1619220"/>
          </a:xfrm>
        </p:grpSpPr>
        <p:sp>
          <p:nvSpPr>
            <p:cNvPr id="19" name="Rectangle 12"/>
            <p:cNvSpPr/>
            <p:nvPr>
              <p:custDataLst>
                <p:tags r:id="rId11"/>
              </p:custDataLst>
            </p:nvPr>
          </p:nvSpPr>
          <p:spPr>
            <a:xfrm>
              <a:off x="19185116" y="4734323"/>
              <a:ext cx="4459216" cy="944585"/>
            </a:xfrm>
            <a:prstGeom prst="rect">
              <a:avLst/>
            </a:prstGeom>
            <a:noFill/>
            <a:ln w="19050">
              <a:noFill/>
              <a:miter lim="800000"/>
            </a:ln>
          </p:spPr>
          <p:txBody>
            <a:bodyPr wrap="square" lIns="91412" tIns="45705" rIns="91412" bIns="45705"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</a:lstStyle>
            <a:p>
              <a:pPr lvl="0">
                <a:lnSpc>
                  <a:spcPct val="150000"/>
                </a:lnSpc>
              </a:pPr>
              <a:r>
                <a:rPr lang="en-US" altLang="zh-CN" sz="2800">
                  <a:solidFill>
                    <a:schemeClr val="tx1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CH</a:t>
              </a:r>
              <a:r>
                <a:rPr lang="en-US" altLang="zh-CN" sz="2800" baseline="-25000">
                  <a:solidFill>
                    <a:schemeClr val="tx1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3</a:t>
              </a:r>
              <a:r>
                <a:rPr lang="en-US" altLang="zh-CN" sz="2800">
                  <a:solidFill>
                    <a:schemeClr val="tx1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-CH-COOH</a:t>
              </a:r>
              <a:endPara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20" name="组合 43"/>
            <p:cNvGrpSpPr/>
            <p:nvPr>
              <p:custDataLst>
                <p:tags r:id="rId12"/>
              </p:custDataLst>
            </p:nvPr>
          </p:nvGrpSpPr>
          <p:grpSpPr>
            <a:xfrm>
              <a:off x="20394450" y="5408958"/>
              <a:ext cx="1893136" cy="944585"/>
              <a:chOff x="20440404" y="6620935"/>
              <a:chExt cx="1893136" cy="944585"/>
            </a:xfrm>
          </p:grpSpPr>
          <p:sp>
            <p:nvSpPr>
              <p:cNvPr id="21" name="Rectangle 13"/>
              <p:cNvSpPr/>
              <p:nvPr>
                <p:custDataLst>
                  <p:tags r:id="rId13"/>
                </p:custDataLst>
              </p:nvPr>
            </p:nvSpPr>
            <p:spPr>
              <a:xfrm>
                <a:off x="20440404" y="6620935"/>
                <a:ext cx="1893136" cy="944585"/>
              </a:xfrm>
              <a:prstGeom prst="rect">
                <a:avLst/>
              </a:prstGeom>
              <a:noFill/>
              <a:ln w="19050">
                <a:noFill/>
                <a:miter lim="800000"/>
              </a:ln>
            </p:spPr>
            <p:txBody>
              <a:bodyPr wrap="square" lIns="91412" tIns="45705" rIns="91412" bIns="45705"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600" b="1" i="0" u="none" baseline="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600" b="1" i="0" u="none" baseline="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600" b="1" i="0" u="none" baseline="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600" b="1" i="0" u="none" baseline="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600" b="1" i="0" u="none" baseline="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5pPr>
              </a:lstStyle>
              <a:p>
                <a:pPr lvl="0">
                  <a:lnSpc>
                    <a:spcPct val="150000"/>
                  </a:lnSpc>
                </a:pPr>
                <a:r>
                  <a:rPr lang="en-US" altLang="zh-CN"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OH</a:t>
                </a:r>
                <a:endParaRPr lang="en-US" altLang="zh-CN" sz="2800">
                  <a:solidFill>
                    <a:schemeClr val="tx1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2" name="Line 14"/>
              <p:cNvCxnSpPr/>
              <p:nvPr>
                <p:custDataLst>
                  <p:tags r:id="rId14"/>
                </p:custDataLst>
              </p:nvPr>
            </p:nvCxnSpPr>
            <p:spPr>
              <a:xfrm>
                <a:off x="20751961" y="6682389"/>
                <a:ext cx="2901" cy="31791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</p:cxnSp>
        </p:grpSp>
      </p:grpSp>
      <p:grpSp>
        <p:nvGrpSpPr>
          <p:cNvPr id="11" name="组合 10"/>
          <p:cNvGrpSpPr/>
          <p:nvPr>
            <p:custDataLst>
              <p:tags r:id="rId15"/>
            </p:custDataLst>
          </p:nvPr>
        </p:nvGrpSpPr>
        <p:grpSpPr>
          <a:xfrm>
            <a:off x="666477" y="5305913"/>
            <a:ext cx="9595123" cy="1247775"/>
            <a:chOff x="666477" y="5305913"/>
            <a:chExt cx="9595123" cy="1247775"/>
          </a:xfrm>
        </p:grpSpPr>
        <p:pic>
          <p:nvPicPr>
            <p:cNvPr id="2" name="图片 1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666477" y="5305913"/>
              <a:ext cx="8439150" cy="1247775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19"/>
            <a:stretch>
              <a:fillRect/>
            </a:stretch>
          </p:blipFill>
          <p:spPr>
            <a:xfrm>
              <a:off x="9247187" y="5661279"/>
              <a:ext cx="1014413" cy="537042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299107" y="691463"/>
            <a:ext cx="1088047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5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）生成聚酯：</a:t>
            </a:r>
            <a:endParaRPr lang="en-US" altLang="zh-CN" sz="2800" b="1">
              <a:solidFill>
                <a:srgbClr val="0000CC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1697291" y="2915549"/>
            <a:ext cx="5572359" cy="1320561"/>
            <a:chOff x="1150828" y="3395005"/>
            <a:chExt cx="5572359" cy="1320561"/>
          </a:xfrm>
        </p:grpSpPr>
        <p:sp>
          <p:nvSpPr>
            <p:cNvPr id="4" name="Rectangle 23"/>
            <p:cNvSpPr/>
            <p:nvPr>
              <p:custDataLst>
                <p:tags r:id="rId3"/>
              </p:custDataLst>
            </p:nvPr>
          </p:nvSpPr>
          <p:spPr>
            <a:xfrm>
              <a:off x="1150828" y="3506785"/>
              <a:ext cx="5572359" cy="58477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 lang="en-US" altLang="zh-CN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b="1" smtClean="0">
                  <a:solidFill>
                    <a:srgbClr val="0000CC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H−O−CH</a:t>
              </a:r>
              <a:r>
                <a:rPr lang="en-US" altLang="zh-CN" sz="3200" b="1" baseline="-25000" smtClean="0">
                  <a:solidFill>
                    <a:srgbClr val="0000CC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en-US" altLang="zh-CN" sz="3200" b="1" smtClean="0">
                  <a:solidFill>
                    <a:srgbClr val="0000CC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−CH</a:t>
              </a:r>
              <a:r>
                <a:rPr lang="en-US" altLang="zh-CN" sz="3200" b="1" baseline="-25000" smtClean="0">
                  <a:solidFill>
                    <a:srgbClr val="0000CC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en-US" altLang="zh-CN" sz="3200" b="1" smtClean="0">
                  <a:solidFill>
                    <a:srgbClr val="0000CC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−</a:t>
              </a:r>
              <a:r>
                <a:rPr lang="en-US" altLang="zh-CN" sz="3200" b="1" smtClean="0">
                  <a:solidFill>
                    <a:srgbClr val="C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O−C−C−OH</a:t>
              </a:r>
              <a:endParaRPr lang="en-US" altLang="zh-CN" sz="2000" b="1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5" name="AutoShape 38"/>
            <p:cNvSpPr/>
            <p:nvPr>
              <p:custDataLst>
                <p:tags r:id="rId4"/>
              </p:custDataLst>
            </p:nvPr>
          </p:nvSpPr>
          <p:spPr>
            <a:xfrm>
              <a:off x="1770178" y="3395005"/>
              <a:ext cx="204470" cy="733869"/>
            </a:xfrm>
            <a:prstGeom prst="leftBracket">
              <a:avLst>
                <a:gd name="adj" fmla="val 0"/>
              </a:avLst>
            </a:pr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6" name="AutoShape 38"/>
            <p:cNvSpPr/>
            <p:nvPr>
              <p:custDataLst>
                <p:tags r:id="rId5"/>
              </p:custDataLst>
            </p:nvPr>
          </p:nvSpPr>
          <p:spPr>
            <a:xfrm flipH="1">
              <a:off x="5761376" y="3395005"/>
              <a:ext cx="212090" cy="733869"/>
            </a:xfrm>
            <a:prstGeom prst="leftBracket">
              <a:avLst>
                <a:gd name="adj" fmla="val 0"/>
              </a:avLst>
            </a:pr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7" name="矩形 6"/>
            <p:cNvSpPr/>
            <p:nvPr>
              <p:custDataLst>
                <p:tags r:id="rId6"/>
              </p:custDataLst>
            </p:nvPr>
          </p:nvSpPr>
          <p:spPr>
            <a:xfrm>
              <a:off x="5943155" y="3721858"/>
              <a:ext cx="41229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3200" b="1" i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n</a:t>
              </a:r>
              <a:endParaRPr lang="zh-CN" altLang="en-US" sz="32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8" name="组合 7"/>
            <p:cNvGrpSpPr/>
            <p:nvPr>
              <p:custDataLst>
                <p:tags r:id="rId7"/>
              </p:custDataLst>
            </p:nvPr>
          </p:nvGrpSpPr>
          <p:grpSpPr>
            <a:xfrm>
              <a:off x="4876121" y="3967693"/>
              <a:ext cx="503664" cy="731585"/>
              <a:chOff x="2681443" y="5322331"/>
              <a:chExt cx="503664" cy="731585"/>
            </a:xfrm>
          </p:grpSpPr>
          <p:grpSp>
            <p:nvGrpSpPr>
              <p:cNvPr id="14" name="组合 13"/>
              <p:cNvGrpSpPr/>
              <p:nvPr>
                <p:custDataLst>
                  <p:tags r:id="rId8"/>
                </p:custDataLst>
              </p:nvPr>
            </p:nvGrpSpPr>
            <p:grpSpPr>
              <a:xfrm rot="16200000">
                <a:off x="2787916" y="5415081"/>
                <a:ext cx="291465" cy="105966"/>
                <a:chOff x="1879600" y="1806654"/>
                <a:chExt cx="291465" cy="105966"/>
              </a:xfrm>
            </p:grpSpPr>
            <p:cxnSp>
              <p:nvCxnSpPr>
                <p:cNvPr id="16" name="直接连接符 15"/>
                <p:cNvCxnSpPr/>
                <p:nvPr>
                  <p:custDataLst>
                    <p:tags r:id="rId9"/>
                  </p:custDataLst>
                </p:nvPr>
              </p:nvCxnSpPr>
              <p:spPr>
                <a:xfrm>
                  <a:off x="1879600" y="1806654"/>
                  <a:ext cx="291465" cy="0"/>
                </a:xfrm>
                <a:prstGeom prst="line">
                  <a:avLst/>
                </a:prstGeom>
                <a:ln w="28575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直接连接符 16"/>
                <p:cNvCxnSpPr/>
                <p:nvPr>
                  <p:custDataLst>
                    <p:tags r:id="rId10"/>
                  </p:custDataLst>
                </p:nvPr>
              </p:nvCxnSpPr>
              <p:spPr>
                <a:xfrm>
                  <a:off x="1879600" y="1912620"/>
                  <a:ext cx="291465" cy="0"/>
                </a:xfrm>
                <a:prstGeom prst="line">
                  <a:avLst/>
                </a:prstGeom>
                <a:ln w="28575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5" name="矩形 14"/>
              <p:cNvSpPr/>
              <p:nvPr>
                <p:custDataLst>
                  <p:tags r:id="rId11"/>
                </p:custDataLst>
              </p:nvPr>
            </p:nvSpPr>
            <p:spPr>
              <a:xfrm>
                <a:off x="2681443" y="5469141"/>
                <a:ext cx="503664" cy="584775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200" b="1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O</a:t>
                </a:r>
                <a:endParaRPr lang="en-US" altLang="zh-CN" sz="3600">
                  <a:solidFill>
                    <a:srgbClr val="C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9" name="组合 8"/>
            <p:cNvGrpSpPr/>
            <p:nvPr>
              <p:custDataLst>
                <p:tags r:id="rId12"/>
              </p:custDataLst>
            </p:nvPr>
          </p:nvGrpSpPr>
          <p:grpSpPr>
            <a:xfrm>
              <a:off x="5402338" y="3974149"/>
              <a:ext cx="503664" cy="741417"/>
              <a:chOff x="2720771" y="5322331"/>
              <a:chExt cx="503664" cy="741417"/>
            </a:xfrm>
          </p:grpSpPr>
          <p:grpSp>
            <p:nvGrpSpPr>
              <p:cNvPr id="10" name="组合 9"/>
              <p:cNvGrpSpPr/>
              <p:nvPr>
                <p:custDataLst>
                  <p:tags r:id="rId13"/>
                </p:custDataLst>
              </p:nvPr>
            </p:nvGrpSpPr>
            <p:grpSpPr>
              <a:xfrm rot="16200000">
                <a:off x="2817412" y="5424913"/>
                <a:ext cx="291465" cy="86302"/>
                <a:chOff x="1879600" y="1845982"/>
                <a:chExt cx="291465" cy="86302"/>
              </a:xfrm>
            </p:grpSpPr>
            <p:cxnSp>
              <p:nvCxnSpPr>
                <p:cNvPr id="12" name="直接连接符 11"/>
                <p:cNvCxnSpPr/>
                <p:nvPr>
                  <p:custDataLst>
                    <p:tags r:id="rId14"/>
                  </p:custDataLst>
                </p:nvPr>
              </p:nvCxnSpPr>
              <p:spPr>
                <a:xfrm>
                  <a:off x="1879600" y="1845982"/>
                  <a:ext cx="291465" cy="0"/>
                </a:xfrm>
                <a:prstGeom prst="line">
                  <a:avLst/>
                </a:prstGeom>
                <a:ln w="28575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直接连接符 12"/>
                <p:cNvCxnSpPr/>
                <p:nvPr>
                  <p:custDataLst>
                    <p:tags r:id="rId15"/>
                  </p:custDataLst>
                </p:nvPr>
              </p:nvCxnSpPr>
              <p:spPr>
                <a:xfrm>
                  <a:off x="1879600" y="1932284"/>
                  <a:ext cx="291465" cy="0"/>
                </a:xfrm>
                <a:prstGeom prst="line">
                  <a:avLst/>
                </a:prstGeom>
                <a:ln w="28575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1" name="矩形 10"/>
              <p:cNvSpPr/>
              <p:nvPr>
                <p:custDataLst>
                  <p:tags r:id="rId16"/>
                </p:custDataLst>
              </p:nvPr>
            </p:nvSpPr>
            <p:spPr>
              <a:xfrm>
                <a:off x="2720771" y="5478973"/>
                <a:ext cx="503664" cy="584775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200" b="1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O</a:t>
                </a:r>
                <a:endParaRPr lang="en-US" altLang="zh-CN" sz="3600">
                  <a:solidFill>
                    <a:srgbClr val="C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18" name="Text Box 26"/>
          <p:cNvSpPr txBox="1"/>
          <p:nvPr>
            <p:custDataLst>
              <p:tags r:id="rId17"/>
            </p:custDataLst>
          </p:nvPr>
        </p:nvSpPr>
        <p:spPr>
          <a:xfrm>
            <a:off x="7235457" y="3027328"/>
            <a:ext cx="2790144" cy="5847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＋</a:t>
            </a:r>
            <a:r>
              <a:rPr lang="en-US" altLang="zh-CN" sz="32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smtClean="0">
                <a:solidFill>
                  <a:srgbClr val="0000CC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(2</a:t>
            </a:r>
            <a:r>
              <a:rPr lang="en-US" altLang="zh-CN" sz="3200" b="1" i="1" smtClean="0">
                <a:solidFill>
                  <a:srgbClr val="0000CC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n</a:t>
            </a:r>
            <a:r>
              <a:rPr lang="en-US" altLang="zh-CN" sz="3200" b="1" smtClean="0">
                <a:solidFill>
                  <a:srgbClr val="0000CC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−1) </a:t>
            </a:r>
            <a:r>
              <a:rPr lang="en-US" altLang="zh-CN" sz="32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H</a:t>
            </a:r>
            <a:r>
              <a:rPr lang="en-US" altLang="zh-CN" sz="3200" b="1" baseline="-250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32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O</a:t>
            </a:r>
            <a:endParaRPr lang="en-US" altLang="zh-CN" sz="32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9" name="组合 18"/>
          <p:cNvGrpSpPr/>
          <p:nvPr>
            <p:custDataLst>
              <p:tags r:id="rId18"/>
            </p:custDataLst>
          </p:nvPr>
        </p:nvGrpSpPr>
        <p:grpSpPr>
          <a:xfrm>
            <a:off x="631008" y="1574717"/>
            <a:ext cx="8755563" cy="984885"/>
            <a:chOff x="456124" y="1695724"/>
            <a:chExt cx="8755563" cy="984885"/>
          </a:xfrm>
        </p:grpSpPr>
        <p:sp>
          <p:nvSpPr>
            <p:cNvPr id="20" name="Rectangle 13"/>
            <p:cNvSpPr/>
            <p:nvPr>
              <p:custDataLst>
                <p:tags r:id="rId19"/>
              </p:custDataLst>
            </p:nvPr>
          </p:nvSpPr>
          <p:spPr>
            <a:xfrm>
              <a:off x="456124" y="1895779"/>
              <a:ext cx="7951789" cy="58477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en-US" altLang="zh-CN" sz="3200" b="1" i="1">
                  <a:solidFill>
                    <a:srgbClr val="0000CC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n</a:t>
              </a:r>
              <a:r>
                <a:rPr lang="en-US" altLang="zh-CN" sz="3200" b="1">
                  <a:solidFill>
                    <a:srgbClr val="0000CC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b="1" smtClean="0">
                  <a:solidFill>
                    <a:srgbClr val="0000CC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HO−CH</a:t>
              </a:r>
              <a:r>
                <a:rPr lang="en-US" altLang="zh-CN" sz="3200" b="1" baseline="-25000" smtClean="0">
                  <a:solidFill>
                    <a:srgbClr val="0000CC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en-US" altLang="zh-CN" sz="3200" b="1" smtClean="0">
                  <a:solidFill>
                    <a:srgbClr val="0000CC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−CH</a:t>
              </a:r>
              <a:r>
                <a:rPr lang="en-US" altLang="zh-CN" sz="3200" b="1" baseline="-25000" smtClean="0">
                  <a:solidFill>
                    <a:srgbClr val="0000CC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en-US" altLang="zh-CN" sz="3200" b="1" smtClean="0">
                  <a:solidFill>
                    <a:srgbClr val="0000CC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−OH </a:t>
              </a:r>
              <a:r>
                <a:rPr lang="zh-CN" altLang="en-US" sz="3200" b="1" smtClean="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＋</a:t>
              </a:r>
              <a:r>
                <a:rPr lang="en-US" altLang="zh-CN" sz="3200" b="1" smtClean="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b="1" i="1" smtClean="0">
                  <a:solidFill>
                    <a:srgbClr val="C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n</a:t>
              </a:r>
              <a:r>
                <a:rPr lang="en-US" altLang="zh-CN" sz="3200" b="1" smtClean="0">
                  <a:solidFill>
                    <a:srgbClr val="C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 HOOC−COOH</a:t>
              </a:r>
              <a:endParaRPr lang="en-US" altLang="zh-CN" sz="3200" b="1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21" name="组合 20"/>
            <p:cNvGrpSpPr/>
            <p:nvPr>
              <p:custDataLst>
                <p:tags r:id="rId20"/>
              </p:custDataLst>
            </p:nvPr>
          </p:nvGrpSpPr>
          <p:grpSpPr>
            <a:xfrm>
              <a:off x="8103691" y="1695724"/>
              <a:ext cx="1107996" cy="984885"/>
              <a:chOff x="1476983" y="3677882"/>
              <a:chExt cx="1107996" cy="984885"/>
            </a:xfrm>
          </p:grpSpPr>
          <p:sp>
            <p:nvSpPr>
              <p:cNvPr id="22" name="Text Box 14"/>
              <p:cNvSpPr txBox="1">
                <a:spLocks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1476983" y="3677882"/>
                <a:ext cx="1107996" cy="9848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>
                  <a:spcBef>
                    <a:spcPts val="1200"/>
                  </a:spcBef>
                </a:pPr>
                <a:r>
                  <a:rPr lang="zh-CN" altLang="en-US" sz="24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浓</a:t>
                </a:r>
                <a:r>
                  <a:rPr lang="zh-CN" altLang="en-US" sz="2400" b="1" smtClean="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硫酸</a:t>
                </a:r>
                <a:endParaRPr lang="en-US" altLang="zh-CN" sz="2400" b="1" smtClean="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  <a:p>
                <a:pPr algn="ctr">
                  <a:spcBef>
                    <a:spcPts val="1200"/>
                  </a:spcBef>
                </a:pPr>
                <a:r>
                  <a:rPr lang="el-GR" altLang="zh-CN" sz="2400" b="1" smtClean="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Δ</a:t>
                </a:r>
                <a:endParaRPr lang="zh-CN" altLang="en-US" sz="24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graphicFrame>
            <p:nvGraphicFramePr>
              <p:cNvPr id="23" name="对象 22"/>
              <p:cNvGraphicFramePr>
                <a:graphicFrameLocks noChangeAspect="1"/>
              </p:cNvGraphicFramePr>
              <p:nvPr>
                <p:custDataLst>
                  <p:tags r:id="rId22"/>
                </p:custDataLst>
              </p:nvPr>
            </p:nvGraphicFramePr>
            <p:xfrm>
              <a:off x="1476983" y="4084269"/>
              <a:ext cx="1107996" cy="26687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41" name="CS ChemDraw Drawing" r:id="rId23" imgW="888365" imgH="161290" progId="ChemDraw.Document.6.0">
                      <p:embed/>
                    </p:oleObj>
                  </mc:Choice>
                  <mc:Fallback>
                    <p:oleObj name="CS ChemDraw Drawing" r:id="rId23" imgW="888365" imgH="161290" progId="ChemDraw.Document.6.0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24"/>
                          <a:stretch>
                            <a:fillRect/>
                          </a:stretch>
                        </p:blipFill>
                        <p:spPr>
                          <a:xfrm>
                            <a:off x="1476983" y="4084269"/>
                            <a:ext cx="1107996" cy="266873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cxnSp>
        <p:nvCxnSpPr>
          <p:cNvPr id="24" name="直接连接符 23"/>
          <p:cNvCxnSpPr/>
          <p:nvPr>
            <p:custDataLst>
              <p:tags r:id="rId25"/>
            </p:custDataLst>
          </p:nvPr>
        </p:nvCxnSpPr>
        <p:spPr>
          <a:xfrm>
            <a:off x="4228167" y="2330774"/>
            <a:ext cx="1865442" cy="0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>
            <p:custDataLst>
              <p:tags r:id="rId26"/>
            </p:custDataLst>
          </p:nvPr>
        </p:nvCxnSpPr>
        <p:spPr>
          <a:xfrm>
            <a:off x="421242" y="2330774"/>
            <a:ext cx="1001661" cy="0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>
            <p:custDataLst>
              <p:tags r:id="rId27"/>
            </p:custDataLst>
          </p:nvPr>
        </p:nvCxnSpPr>
        <p:spPr>
          <a:xfrm>
            <a:off x="7609324" y="2330774"/>
            <a:ext cx="1001661" cy="0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组合 26"/>
          <p:cNvGrpSpPr/>
          <p:nvPr>
            <p:custDataLst>
              <p:tags r:id="rId28"/>
            </p:custDataLst>
          </p:nvPr>
        </p:nvGrpSpPr>
        <p:grpSpPr>
          <a:xfrm>
            <a:off x="442521" y="4619502"/>
            <a:ext cx="4766953" cy="1140054"/>
            <a:chOff x="460994" y="4560216"/>
            <a:chExt cx="4766953" cy="1140054"/>
          </a:xfrm>
        </p:grpSpPr>
        <p:grpSp>
          <p:nvGrpSpPr>
            <p:cNvPr id="28" name="组合 27"/>
            <p:cNvGrpSpPr/>
            <p:nvPr>
              <p:custDataLst>
                <p:tags r:id="rId29"/>
              </p:custDataLst>
            </p:nvPr>
          </p:nvGrpSpPr>
          <p:grpSpPr>
            <a:xfrm>
              <a:off x="460994" y="4560216"/>
              <a:ext cx="4037495" cy="1140054"/>
              <a:chOff x="1284543" y="1630828"/>
              <a:chExt cx="4037495" cy="1140054"/>
            </a:xfrm>
          </p:grpSpPr>
          <p:sp>
            <p:nvSpPr>
              <p:cNvPr id="32" name="Rectangle 13"/>
              <p:cNvSpPr/>
              <p:nvPr>
                <p:custDataLst>
                  <p:tags r:id="rId30"/>
                </p:custDataLst>
              </p:nvPr>
            </p:nvSpPr>
            <p:spPr>
              <a:xfrm>
                <a:off x="1284543" y="1630828"/>
                <a:ext cx="4037495" cy="58477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r>
                  <a:rPr lang="en-US" altLang="zh-CN" sz="3200" b="1" i="1" smtClean="0">
                    <a:solidFill>
                      <a:srgbClr val="0000CC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n </a:t>
                </a:r>
                <a:r>
                  <a:rPr lang="en-US" altLang="zh-CN" sz="3200" b="1" smtClean="0">
                    <a:solidFill>
                      <a:srgbClr val="0000CC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CH</a:t>
                </a:r>
                <a:r>
                  <a:rPr lang="en-US" altLang="zh-CN" sz="3200" b="1" baseline="-25000" smtClean="0">
                    <a:solidFill>
                      <a:srgbClr val="0000CC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3200" b="1" smtClean="0">
                    <a:solidFill>
                      <a:srgbClr val="0000CC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−CH−COOH</a:t>
                </a:r>
                <a:endParaRPr lang="en-US" altLang="zh-CN" sz="3200" b="1">
                  <a:solidFill>
                    <a:srgbClr val="0000CC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Line 11"/>
              <p:cNvSpPr/>
              <p:nvPr>
                <p:custDataLst>
                  <p:tags r:id="rId31"/>
                </p:custDataLst>
              </p:nvPr>
            </p:nvSpPr>
            <p:spPr>
              <a:xfrm flipH="1">
                <a:off x="2844254" y="2079771"/>
                <a:ext cx="0" cy="252000"/>
              </a:xfrm>
              <a:prstGeom prst="line">
                <a:avLst/>
              </a:prstGeom>
              <a:ln w="28575" cap="flat" cmpd="sng">
                <a:solidFill>
                  <a:srgbClr val="0000CC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矩形 33"/>
              <p:cNvSpPr/>
              <p:nvPr>
                <p:custDataLst>
                  <p:tags r:id="rId32"/>
                </p:custDataLst>
              </p:nvPr>
            </p:nvSpPr>
            <p:spPr>
              <a:xfrm>
                <a:off x="2600456" y="2186107"/>
                <a:ext cx="822661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3200" b="1">
                    <a:solidFill>
                      <a:srgbClr val="0000CC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OH</a:t>
                </a:r>
                <a:endParaRPr lang="en-US" altLang="zh-CN" sz="3200" b="1">
                  <a:solidFill>
                    <a:srgbClr val="0000CC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9" name="组合 28"/>
            <p:cNvGrpSpPr/>
            <p:nvPr>
              <p:custDataLst>
                <p:tags r:id="rId33"/>
              </p:custDataLst>
            </p:nvPr>
          </p:nvGrpSpPr>
          <p:grpSpPr>
            <a:xfrm>
              <a:off x="4119951" y="4642716"/>
              <a:ext cx="1107996" cy="984885"/>
              <a:chOff x="1476983" y="3677882"/>
              <a:chExt cx="1107996" cy="984885"/>
            </a:xfrm>
          </p:grpSpPr>
          <p:sp>
            <p:nvSpPr>
              <p:cNvPr id="30" name="Text Box 14"/>
              <p:cNvSpPr txBox="1">
                <a:spLocks noChangeArrowheads="1"/>
              </p:cNvSpPr>
              <p:nvPr>
                <p:custDataLst>
                  <p:tags r:id="rId34"/>
                </p:custDataLst>
              </p:nvPr>
            </p:nvSpPr>
            <p:spPr bwMode="auto">
              <a:xfrm>
                <a:off x="1476983" y="3677882"/>
                <a:ext cx="1107996" cy="9848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>
                  <a:spcBef>
                    <a:spcPts val="1200"/>
                  </a:spcBef>
                </a:pPr>
                <a:r>
                  <a:rPr lang="zh-CN" altLang="en-US" sz="24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浓</a:t>
                </a:r>
                <a:r>
                  <a:rPr lang="zh-CN" altLang="en-US" sz="2400" b="1" smtClean="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硫酸</a:t>
                </a:r>
                <a:endParaRPr lang="en-US" altLang="zh-CN" sz="2400" b="1" smtClean="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  <a:p>
                <a:pPr algn="ctr">
                  <a:spcBef>
                    <a:spcPts val="1200"/>
                  </a:spcBef>
                </a:pPr>
                <a:r>
                  <a:rPr lang="el-GR" altLang="zh-CN" sz="2400" b="1" smtClean="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Δ</a:t>
                </a:r>
                <a:endParaRPr lang="zh-CN" altLang="en-US" sz="24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graphicFrame>
            <p:nvGraphicFramePr>
              <p:cNvPr id="31" name="对象 30"/>
              <p:cNvGraphicFramePr>
                <a:graphicFrameLocks noChangeAspect="1"/>
              </p:cNvGraphicFramePr>
              <p:nvPr>
                <p:custDataLst>
                  <p:tags r:id="rId35"/>
                </p:custDataLst>
              </p:nvPr>
            </p:nvGraphicFramePr>
            <p:xfrm>
              <a:off x="1476983" y="4084269"/>
              <a:ext cx="1107996" cy="26687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42" name="CS ChemDraw Drawing" r:id="rId36" imgW="888365" imgH="161290" progId="ChemDraw.Document.6.0">
                      <p:embed/>
                    </p:oleObj>
                  </mc:Choice>
                  <mc:Fallback>
                    <p:oleObj name="CS ChemDraw Drawing" r:id="rId36" imgW="888365" imgH="161290" progId="ChemDraw.Document.6.0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24"/>
                          <a:stretch>
                            <a:fillRect/>
                          </a:stretch>
                        </p:blipFill>
                        <p:spPr>
                          <a:xfrm>
                            <a:off x="1476983" y="4084269"/>
                            <a:ext cx="1107996" cy="266873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35" name="Text Box 26"/>
          <p:cNvSpPr txBox="1"/>
          <p:nvPr>
            <p:custDataLst>
              <p:tags r:id="rId37"/>
            </p:custDataLst>
          </p:nvPr>
        </p:nvSpPr>
        <p:spPr>
          <a:xfrm>
            <a:off x="8563337" y="4835055"/>
            <a:ext cx="2465213" cy="5847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smtClean="0">
                <a:solidFill>
                  <a:srgbClr val="0000CC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＋ </a:t>
            </a:r>
            <a:r>
              <a:rPr lang="en-US" altLang="zh-CN" sz="3200" b="1" smtClean="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3200" b="1" i="1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n</a:t>
            </a:r>
            <a:r>
              <a:rPr lang="en-US" altLang="zh-CN" sz="3200" b="1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−</a:t>
            </a:r>
            <a:r>
              <a:rPr lang="en-US" altLang="zh-CN" sz="3200" b="1" smtClean="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1)</a:t>
            </a:r>
            <a:r>
              <a:rPr lang="en-US" altLang="zh-CN" sz="32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H</a:t>
            </a:r>
            <a:r>
              <a:rPr lang="en-US" altLang="zh-CN" sz="3200" b="1" baseline="-250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32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O</a:t>
            </a:r>
            <a:endParaRPr lang="en-US" altLang="zh-CN" sz="32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36" name="组合 35"/>
          <p:cNvGrpSpPr/>
          <p:nvPr>
            <p:custDataLst>
              <p:tags r:id="rId38"/>
            </p:custDataLst>
          </p:nvPr>
        </p:nvGrpSpPr>
        <p:grpSpPr>
          <a:xfrm>
            <a:off x="5209474" y="4231613"/>
            <a:ext cx="3366627" cy="1764816"/>
            <a:chOff x="6239037" y="2625610"/>
            <a:chExt cx="3366627" cy="1764816"/>
          </a:xfrm>
        </p:grpSpPr>
        <p:grpSp>
          <p:nvGrpSpPr>
            <p:cNvPr id="37" name="组合 36"/>
            <p:cNvGrpSpPr/>
            <p:nvPr>
              <p:custDataLst>
                <p:tags r:id="rId39"/>
              </p:custDataLst>
            </p:nvPr>
          </p:nvGrpSpPr>
          <p:grpSpPr>
            <a:xfrm>
              <a:off x="6239037" y="2625610"/>
              <a:ext cx="3366627" cy="1488779"/>
              <a:chOff x="1240493" y="2842704"/>
              <a:chExt cx="3366627" cy="1488779"/>
            </a:xfrm>
          </p:grpSpPr>
          <p:sp>
            <p:nvSpPr>
              <p:cNvPr id="40" name="Rectangle 23"/>
              <p:cNvSpPr/>
              <p:nvPr>
                <p:custDataLst>
                  <p:tags r:id="rId40"/>
                </p:custDataLst>
              </p:nvPr>
            </p:nvSpPr>
            <p:spPr>
              <a:xfrm>
                <a:off x="1240493" y="3454321"/>
                <a:ext cx="3366627" cy="58477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lstStyle/>
              <a:p>
                <a:r>
                  <a:rPr lang="en-US" altLang="zh-CN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200" b="1" smtClean="0">
                    <a:solidFill>
                      <a:srgbClr val="0000CC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H−O−CH−C−OH</a:t>
                </a:r>
                <a:endParaRPr lang="en-US" altLang="zh-CN" sz="2000" b="1">
                  <a:solidFill>
                    <a:srgbClr val="0000CC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AutoShape 38"/>
              <p:cNvSpPr/>
              <p:nvPr>
                <p:custDataLst>
                  <p:tags r:id="rId41"/>
                </p:custDataLst>
              </p:nvPr>
            </p:nvSpPr>
            <p:spPr>
              <a:xfrm>
                <a:off x="1827530" y="3453997"/>
                <a:ext cx="175984" cy="587977"/>
              </a:xfrm>
              <a:prstGeom prst="leftBracket">
                <a:avLst>
                  <a:gd name="adj" fmla="val 0"/>
                </a:avLst>
              </a:prstGeom>
              <a:noFill/>
              <a:ln w="28575" cap="flat" cmpd="sng">
                <a:solidFill>
                  <a:srgbClr val="0000CC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zh-CN" altLang="en-US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" name="AutoShape 38"/>
              <p:cNvSpPr/>
              <p:nvPr>
                <p:custDataLst>
                  <p:tags r:id="rId42"/>
                </p:custDataLst>
              </p:nvPr>
            </p:nvSpPr>
            <p:spPr>
              <a:xfrm flipH="1">
                <a:off x="3620059" y="3453997"/>
                <a:ext cx="156882" cy="587977"/>
              </a:xfrm>
              <a:prstGeom prst="leftBracket">
                <a:avLst>
                  <a:gd name="adj" fmla="val 0"/>
                </a:avLst>
              </a:prstGeom>
              <a:noFill/>
              <a:ln w="28575" cap="flat" cmpd="sng">
                <a:solidFill>
                  <a:srgbClr val="0000CC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zh-CN" altLang="en-US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" name="矩形 42"/>
              <p:cNvSpPr/>
              <p:nvPr>
                <p:custDataLst>
                  <p:tags r:id="rId43"/>
                </p:custDataLst>
              </p:nvPr>
            </p:nvSpPr>
            <p:spPr>
              <a:xfrm>
                <a:off x="3735365" y="3746708"/>
                <a:ext cx="41229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3200" b="1" i="1">
                    <a:solidFill>
                      <a:srgbClr val="0000CC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n</a:t>
                </a:r>
                <a:endParaRPr lang="zh-CN" altLang="en-US" sz="3200">
                  <a:solidFill>
                    <a:srgbClr val="0000CC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44" name="组合 43"/>
              <p:cNvGrpSpPr/>
              <p:nvPr>
                <p:custDataLst>
                  <p:tags r:id="rId44"/>
                </p:custDataLst>
              </p:nvPr>
            </p:nvGrpSpPr>
            <p:grpSpPr>
              <a:xfrm>
                <a:off x="3264088" y="2842704"/>
                <a:ext cx="503663" cy="759278"/>
                <a:chOff x="1069410" y="4197342"/>
                <a:chExt cx="503663" cy="759278"/>
              </a:xfrm>
            </p:grpSpPr>
            <p:grpSp>
              <p:nvGrpSpPr>
                <p:cNvPr id="45" name="组合 44"/>
                <p:cNvGrpSpPr/>
                <p:nvPr>
                  <p:custDataLst>
                    <p:tags r:id="rId45"/>
                  </p:custDataLst>
                </p:nvPr>
              </p:nvGrpSpPr>
              <p:grpSpPr>
                <a:xfrm rot="16200000">
                  <a:off x="1169414" y="4760554"/>
                  <a:ext cx="296273" cy="95860"/>
                  <a:chOff x="2536778" y="195607"/>
                  <a:chExt cx="296273" cy="95860"/>
                </a:xfrm>
              </p:grpSpPr>
              <p:cxnSp>
                <p:nvCxnSpPr>
                  <p:cNvPr id="47" name="直接连接符 46"/>
                  <p:cNvCxnSpPr/>
                  <p:nvPr>
                    <p:custDataLst>
                      <p:tags r:id="rId46"/>
                    </p:custDataLst>
                  </p:nvPr>
                </p:nvCxnSpPr>
                <p:spPr>
                  <a:xfrm>
                    <a:off x="2541586" y="291467"/>
                    <a:ext cx="291465" cy="0"/>
                  </a:xfrm>
                  <a:prstGeom prst="line">
                    <a:avLst/>
                  </a:prstGeom>
                  <a:ln w="28575">
                    <a:solidFill>
                      <a:srgbClr val="0000C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" name="直接连接符 47"/>
                  <p:cNvCxnSpPr/>
                  <p:nvPr>
                    <p:custDataLst>
                      <p:tags r:id="rId47"/>
                    </p:custDataLst>
                  </p:nvPr>
                </p:nvCxnSpPr>
                <p:spPr>
                  <a:xfrm>
                    <a:off x="2536778" y="195607"/>
                    <a:ext cx="291465" cy="0"/>
                  </a:xfrm>
                  <a:prstGeom prst="line">
                    <a:avLst/>
                  </a:prstGeom>
                  <a:ln w="28575">
                    <a:solidFill>
                      <a:srgbClr val="0000C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46" name="矩形 45"/>
                <p:cNvSpPr/>
                <p:nvPr>
                  <p:custDataLst>
                    <p:tags r:id="rId48"/>
                  </p:custDataLst>
                </p:nvPr>
              </p:nvSpPr>
              <p:spPr>
                <a:xfrm>
                  <a:off x="1069410" y="4197342"/>
                  <a:ext cx="503663" cy="584775"/>
                </a:xfrm>
                <a:prstGeom prst="rect">
                  <a:avLst/>
                </a:prstGeom>
                <a:ln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altLang="zh-CN" sz="3200" b="1" smtClean="0">
                      <a:solidFill>
                        <a:srgbClr val="0000CC"/>
                      </a:solidFill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O</a:t>
                  </a:r>
                  <a:endParaRPr lang="en-US" altLang="zh-CN" sz="3600">
                    <a:solidFill>
                      <a:srgbClr val="0000CC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38" name="矩形 37"/>
            <p:cNvSpPr/>
            <p:nvPr>
              <p:custDataLst>
                <p:tags r:id="rId49"/>
              </p:custDataLst>
            </p:nvPr>
          </p:nvSpPr>
          <p:spPr>
            <a:xfrm>
              <a:off x="7419559" y="3805651"/>
              <a:ext cx="93647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3200" b="1">
                  <a:solidFill>
                    <a:srgbClr val="0000CC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CH</a:t>
              </a:r>
              <a:r>
                <a:rPr lang="en-US" altLang="zh-CN" sz="3200" b="1" baseline="-25000">
                  <a:solidFill>
                    <a:srgbClr val="0000CC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3</a:t>
              </a:r>
              <a:endParaRPr lang="zh-CN" altLang="en-US" sz="3200">
                <a:solidFill>
                  <a:srgbClr val="0000CC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9" name="Line 11"/>
            <p:cNvSpPr/>
            <p:nvPr>
              <p:custDataLst>
                <p:tags r:id="rId50"/>
              </p:custDataLst>
            </p:nvPr>
          </p:nvSpPr>
          <p:spPr>
            <a:xfrm flipH="1">
              <a:off x="7669316" y="3690521"/>
              <a:ext cx="0" cy="252000"/>
            </a:xfrm>
            <a:prstGeom prst="line">
              <a:avLst/>
            </a:prstGeom>
            <a:ln w="28575" cap="flat" cmpd="sng">
              <a:solidFill>
                <a:srgbClr val="0000C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54.eps" descr="id:2147509812;FounderCES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r="12270" b="-3212"/>
          <a:stretch>
            <a:fillRect/>
          </a:stretch>
        </p:blipFill>
        <p:spPr>
          <a:xfrm>
            <a:off x="2560352" y="1127610"/>
            <a:ext cx="5740925" cy="4588612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634984" y="1556677"/>
            <a:ext cx="114952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>
                <a:latin typeface="华文新魏" panose="02010800040101010101" pitchFamily="2" charset="-122"/>
                <a:ea typeface="华文新魏" panose="02010800040101010101" pitchFamily="2" charset="-122"/>
              </a:rPr>
              <a:t>课堂小结</a:t>
            </a:r>
            <a:endParaRPr lang="zh-CN" altLang="en-US" sz="480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4254903" y="1174632"/>
            <a:ext cx="278320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>
                <a:latin typeface="华文新魏" panose="02010800040101010101" pitchFamily="2" charset="-122"/>
                <a:ea typeface="华文新魏" panose="02010800040101010101" pitchFamily="2" charset="-122"/>
              </a:rPr>
              <a:t>课堂达标</a:t>
            </a:r>
            <a:endParaRPr lang="zh-CN" altLang="en-US" sz="480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2"/>
            </p:custDataLst>
          </p:nvPr>
        </p:nvSpPr>
        <p:spPr>
          <a:xfrm>
            <a:off x="328293" y="2349846"/>
            <a:ext cx="11697452" cy="332398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1</a:t>
            </a:r>
            <a:r>
              <a:rPr lang="zh-CN" sz="2800" b="1" smtClean="0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．羧酸是一类非常重要的有机物，下列关于羧酸的说法中</a:t>
            </a:r>
            <a:r>
              <a:rPr lang="zh-CN" sz="2800" b="1" smtClean="0">
                <a:solidFill>
                  <a:srgbClr val="0B0BF3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正确</a:t>
            </a:r>
            <a:r>
              <a:rPr lang="zh-CN" sz="2800" b="1" smtClean="0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的是</a:t>
            </a:r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(</a:t>
            </a:r>
            <a:r>
              <a:rPr lang="zh-CN" sz="2800" b="1" smtClean="0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)  A</a:t>
            </a:r>
            <a:r>
              <a:rPr lang="zh-CN" sz="2800" b="1" smtClean="0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．羧酸在常温常压下均为液态物质</a:t>
            </a:r>
            <a:r>
              <a:rPr lang="en-US" altLang="zh-CN" sz="2800" b="1" smtClean="0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
</a:t>
            </a:r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B</a:t>
            </a:r>
            <a:r>
              <a:rPr lang="zh-CN" sz="2800" b="1" smtClean="0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．羧酸的通式为</a:t>
            </a:r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</a:t>
            </a:r>
            <a:r>
              <a:rPr lang="en-US" sz="2800" b="1" i="1" baseline="-25000" smtClean="0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n</a:t>
            </a:r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H</a:t>
            </a:r>
            <a:r>
              <a:rPr lang="en-US" sz="2800" b="1" baseline="-25000" smtClean="0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en-US" sz="2800" b="1" i="1" baseline="-25000" smtClean="0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n</a:t>
            </a:r>
            <a:r>
              <a:rPr lang="zh-CN" sz="2800" b="1" baseline="-25000" smtClean="0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＋</a:t>
            </a:r>
            <a:r>
              <a:rPr lang="en-US" sz="2800" b="1" baseline="-25000" smtClean="0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O</a:t>
            </a:r>
            <a:r>
              <a:rPr lang="en-US" sz="2800" b="1" baseline="-25000" smtClean="0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</a:t>
            </a:r>
            <a:endParaRPr lang="en-US" sz="2800" b="1" smtClean="0">
              <a:solidFill>
                <a:schemeClr val="tx1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</a:t>
            </a:r>
            <a:r>
              <a:rPr lang="zh-CN" sz="2800" b="1" smtClean="0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．羧酸的官能团为</a:t>
            </a:r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—COOH          
D</a:t>
            </a:r>
            <a:r>
              <a:rPr lang="zh-CN" sz="2800" b="1" smtClean="0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．只有链烃基与羧基相连的化合物才叫羧酸</a:t>
            </a:r>
            <a:endParaRPr lang="zh-CN" sz="2800" b="1">
              <a:solidFill>
                <a:schemeClr val="tx1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4" name="文本框 13"/>
          <p:cNvSpPr txBox="1"/>
          <p:nvPr>
            <p:custDataLst>
              <p:tags r:id="rId3"/>
            </p:custDataLst>
          </p:nvPr>
        </p:nvSpPr>
        <p:spPr>
          <a:xfrm>
            <a:off x="11124276" y="2520084"/>
            <a:ext cx="481222" cy="5847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C</a:t>
            </a:r>
            <a:endParaRPr lang="en-US" altLang="en-US" sz="3200" b="1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235527" y="781482"/>
            <a:ext cx="11374582" cy="13849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、</a:t>
            </a:r>
            <a:r>
              <a:rPr 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某</a:t>
            </a:r>
            <a:r>
              <a:rPr 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课外兴趣小组欲在实验室里制备少量乙酸乙酯，设计了如图所示装置，其中不正确的</a:t>
            </a:r>
            <a:r>
              <a:rPr 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是</a:t>
            </a:r>
            <a:r>
              <a:rPr 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(    </a:t>
            </a:r>
            <a:r>
              <a:rPr 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)</a:t>
            </a:r>
            <a:endParaRPr lang="zh-CN" altLang="en-US" sz="28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4313382" y="1578110"/>
            <a:ext cx="647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D</a:t>
            </a:r>
            <a:endParaRPr lang="en-US" altLang="zh-CN" sz="3600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" name="图片 3"/>
          <p:cNvPicPr/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954818" y="1901275"/>
            <a:ext cx="3655291" cy="311672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273627" y="2340342"/>
            <a:ext cx="7691582" cy="267765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A</a:t>
            </a:r>
            <a:r>
              <a:rPr 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．该装置中冷凝水的流向为</a:t>
            </a:r>
            <a:r>
              <a:rPr 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b</a:t>
            </a:r>
            <a:r>
              <a:rPr 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进</a:t>
            </a:r>
            <a:r>
              <a:rPr 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a</a:t>
            </a:r>
            <a:r>
              <a:rPr 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出</a:t>
            </a:r>
            <a:endParaRPr lang="en-US" altLang="zh-CN" sz="2800" b="1" smtClean="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B</a:t>
            </a:r>
            <a:r>
              <a:rPr 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．加入过量乙醇可提高乙酸的</a:t>
            </a:r>
            <a:r>
              <a:rPr 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转化率</a:t>
            </a:r>
            <a:endParaRPr lang="en-US" altLang="zh-CN" sz="2800" b="1" smtClean="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</a:t>
            </a:r>
            <a:r>
              <a:rPr 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．该反应可能生成副产物</a:t>
            </a:r>
            <a:r>
              <a:rPr 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乙醚</a:t>
            </a:r>
            <a:endParaRPr lang="en-US" altLang="zh-CN" sz="2800" b="1" smtClean="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D</a:t>
            </a:r>
            <a:r>
              <a:rPr 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．收集到的馏分需用饱和</a:t>
            </a:r>
            <a:r>
              <a:rPr lang="en-US" sz="2800" b="1" err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NaOH</a:t>
            </a:r>
            <a:r>
              <a:rPr 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溶液分离</a:t>
            </a:r>
            <a:r>
              <a:rPr 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杂质</a:t>
            </a:r>
            <a:endParaRPr lang="zh-CN" altLang="en-US" sz="28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496888" y="869084"/>
            <a:ext cx="11205585" cy="3947210"/>
          </a:xfrm>
          <a:prstGeom prst="rect">
            <a:avLst/>
          </a:prstGeom>
          <a:noFill/>
          <a:ln w="9525">
            <a:noFill/>
          </a:ln>
        </p:spPr>
        <p:txBody>
          <a:bodyPr wrap="square" lIns="68559" tIns="34278" rIns="68559" bIns="34278" anchor="t" anchorCtr="0">
            <a:spAutoFit/>
          </a:bodyPr>
          <a:lstStyle/>
          <a:p>
            <a:pPr defTabSz="914400" eaLnBrk="0" hangingPunct="0">
              <a:lnSpc>
                <a:spcPct val="150000"/>
              </a:lnSpc>
              <a:buClrTx/>
              <a:buFontTx/>
              <a:tabLst>
                <a:tab pos="1028700" algn=""/>
                <a:tab pos="1849755" algn=""/>
                <a:tab pos="2538730" algn=""/>
                <a:tab pos="3222625" algn="l"/>
              </a:tabLst>
            </a:pP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r>
              <a:rPr 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、</a:t>
            </a:r>
            <a:r>
              <a:rPr lang="zh-CN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分枝酸可用于生化研究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其结构简式如下图。下列关于分枝酸的叙述正确的是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)</a:t>
            </a:r>
            <a:endParaRPr lang="zh-CN" altLang="zh-CN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defTabSz="914400" eaLnBrk="0" hangingPunct="0">
              <a:lnSpc>
                <a:spcPct val="150000"/>
              </a:lnSpc>
              <a:buClrTx/>
              <a:buFontTx/>
              <a:tabLst>
                <a:tab pos="1028700" algn=""/>
                <a:tab pos="1849755" algn=""/>
                <a:tab pos="2538730" algn=""/>
                <a:tab pos="3222625" algn=""/>
              </a:tabLst>
            </a:pP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A.</a:t>
            </a:r>
            <a:r>
              <a:rPr lang="zh-CN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分子中含有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种官能团</a:t>
            </a:r>
            <a:endParaRPr lang="zh-CN" altLang="zh-CN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defTabSz="914400" eaLnBrk="0" hangingPunct="0">
              <a:lnSpc>
                <a:spcPct val="150000"/>
              </a:lnSpc>
              <a:buClrTx/>
              <a:buFontTx/>
              <a:tabLst>
                <a:tab pos="1028700" algn=""/>
                <a:tab pos="1849755" algn=""/>
                <a:tab pos="2538730" algn=""/>
                <a:tab pos="3222625" algn=""/>
              </a:tabLst>
            </a:pP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B.</a:t>
            </a:r>
            <a:r>
              <a:rPr lang="zh-CN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可与乙醇、乙酸反应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且反应类型相同</a:t>
            </a:r>
            <a:endParaRPr lang="zh-CN" altLang="zh-CN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defTabSz="914400" eaLnBrk="0" hangingPunct="0">
              <a:lnSpc>
                <a:spcPct val="150000"/>
              </a:lnSpc>
              <a:buClrTx/>
              <a:buFontTx/>
              <a:tabLst>
                <a:tab pos="1028700" algn=""/>
                <a:tab pos="1849755" algn=""/>
                <a:tab pos="2538730" algn=""/>
                <a:tab pos="3222625" algn=""/>
              </a:tabLst>
            </a:pP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C.1 mol</a:t>
            </a:r>
            <a:r>
              <a:rPr lang="zh-CN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分枝酸最多可与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 mol NaOH</a:t>
            </a:r>
            <a:r>
              <a:rPr lang="zh-CN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发生中和反应</a:t>
            </a:r>
            <a:endParaRPr lang="zh-CN" altLang="zh-CN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defTabSz="914400" eaLnBrk="0" hangingPunct="0">
              <a:lnSpc>
                <a:spcPct val="150000"/>
              </a:lnSpc>
              <a:buClrTx/>
              <a:buFontTx/>
              <a:tabLst>
                <a:tab pos="1028700" algn=""/>
                <a:tab pos="1849755" algn=""/>
                <a:tab pos="2538730" algn=""/>
                <a:tab pos="3222625" algn=""/>
              </a:tabLst>
            </a:pP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D.</a:t>
            </a:r>
            <a:r>
              <a:rPr lang="zh-CN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可使溴的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CCl</a:t>
            </a:r>
            <a:r>
              <a:rPr lang="en-US" altLang="zh-CN" sz="2800" b="1" baseline="-250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4</a:t>
            </a:r>
            <a:r>
              <a:rPr lang="zh-CN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溶液、酸性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KMnO</a:t>
            </a:r>
            <a:r>
              <a:rPr lang="en-US" altLang="zh-CN" sz="2800" b="1" baseline="-250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4</a:t>
            </a:r>
            <a:r>
              <a:rPr lang="zh-CN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溶液褪色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且原理相同</a:t>
            </a:r>
            <a:endParaRPr lang="zh-CN" altLang="zh-CN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图片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843385" y="1646093"/>
            <a:ext cx="2859088" cy="16891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5"/>
          <p:cNvSpPr/>
          <p:nvPr>
            <p:custDataLst>
              <p:tags r:id="rId4"/>
            </p:custDataLst>
          </p:nvPr>
        </p:nvSpPr>
        <p:spPr>
          <a:xfrm>
            <a:off x="2271568" y="1646093"/>
            <a:ext cx="492125" cy="561668"/>
          </a:xfrm>
          <a:prstGeom prst="rect">
            <a:avLst/>
          </a:prstGeom>
          <a:noFill/>
          <a:ln w="9525">
            <a:noFill/>
          </a:ln>
        </p:spPr>
        <p:txBody>
          <a:bodyPr wrap="square" lIns="68559" tIns="34278" rIns="68559" bIns="34278" anchor="t" anchorCtr="0">
            <a:spAutoFit/>
          </a:bodyPr>
          <a:lstStyle/>
          <a:p>
            <a:pPr eaLnBrk="0" hangingPunct="0">
              <a:buClrTx/>
              <a:buFontTx/>
            </a:pP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宋体" panose="02010600030101010101" pitchFamily="2" charset="-122"/>
              </a:rPr>
              <a:t>B</a:t>
            </a:r>
            <a:endParaRPr lang="en-US" altLang="zh-CN" sz="32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0"/>
          <p:cNvSpPr/>
          <p:nvPr>
            <p:custDataLst>
              <p:tags r:id="rId1"/>
            </p:custDataLst>
          </p:nvPr>
        </p:nvSpPr>
        <p:spPr>
          <a:xfrm>
            <a:off x="2191501" y="4956406"/>
            <a:ext cx="2649220" cy="1147445"/>
          </a:xfrm>
          <a:prstGeom prst="roundRect">
            <a:avLst>
              <a:gd name="adj" fmla="val 16667"/>
            </a:avLst>
          </a:prstGeom>
          <a:noFill/>
          <a:ln w="12700">
            <a:noFill/>
            <a:miter lim="800000"/>
          </a:ln>
        </p:spPr>
        <p:txBody>
          <a:bodyPr lIns="91412" tIns="45705" rIns="91412" bIns="45705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</a:lstStyle>
          <a:p>
            <a:pPr lvl="0" algn="ctr">
              <a:lnSpc>
                <a:spcPct val="150000"/>
              </a:lnSpc>
            </a:pP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9" name="组合 8"/>
          <p:cNvGrpSpPr/>
          <p:nvPr>
            <p:custDataLst>
              <p:tags r:id="rId2"/>
            </p:custDataLst>
          </p:nvPr>
        </p:nvGrpSpPr>
        <p:grpSpPr>
          <a:xfrm>
            <a:off x="544600" y="3462043"/>
            <a:ext cx="2766060" cy="1981524"/>
            <a:chOff x="544600" y="3462043"/>
            <a:chExt cx="2766060" cy="1981524"/>
          </a:xfrm>
        </p:grpSpPr>
        <p:grpSp>
          <p:nvGrpSpPr>
            <p:cNvPr id="3" name="组合 41"/>
            <p:cNvGrpSpPr/>
            <p:nvPr>
              <p:custDataLst>
                <p:tags r:id="rId3"/>
              </p:custDataLst>
            </p:nvPr>
          </p:nvGrpSpPr>
          <p:grpSpPr>
            <a:xfrm>
              <a:off x="544600" y="3462043"/>
              <a:ext cx="2766060" cy="1261601"/>
              <a:chOff x="19185116" y="4734323"/>
              <a:chExt cx="4459216" cy="1619220"/>
            </a:xfrm>
          </p:grpSpPr>
          <p:sp>
            <p:nvSpPr>
              <p:cNvPr id="4" name="Rectangle 12"/>
              <p:cNvSpPr/>
              <p:nvPr>
                <p:custDataLst>
                  <p:tags r:id="rId4"/>
                </p:custDataLst>
              </p:nvPr>
            </p:nvSpPr>
            <p:spPr>
              <a:xfrm>
                <a:off x="19185116" y="4734323"/>
                <a:ext cx="4459216" cy="944585"/>
              </a:xfrm>
              <a:prstGeom prst="rect">
                <a:avLst/>
              </a:prstGeom>
              <a:noFill/>
              <a:ln w="19050">
                <a:noFill/>
                <a:miter lim="800000"/>
              </a:ln>
            </p:spPr>
            <p:txBody>
              <a:bodyPr wrap="square" lIns="91412" tIns="45705" rIns="91412" bIns="45705"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600" b="1" i="0" u="none" baseline="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600" b="1" i="0" u="none" baseline="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600" b="1" i="0" u="none" baseline="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600" b="1" i="0" u="none" baseline="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600" b="1" i="0" u="none" baseline="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5pPr>
              </a:lstStyle>
              <a:p>
                <a:pPr lvl="0">
                  <a:lnSpc>
                    <a:spcPct val="150000"/>
                  </a:lnSpc>
                </a:pPr>
                <a:r>
                  <a:rPr lang="en-US" altLang="zh-CN"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CH</a:t>
                </a:r>
                <a:r>
                  <a:rPr lang="en-US" altLang="zh-CN" sz="2800" baseline="-25000">
                    <a:solidFill>
                      <a:schemeClr val="tx1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-CH-COOH</a:t>
                </a:r>
                <a:endParaRPr lang="en-US" altLang="zh-CN" sz="2800">
                  <a:solidFill>
                    <a:schemeClr val="tx1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5" name="组合 43"/>
              <p:cNvGrpSpPr/>
              <p:nvPr>
                <p:custDataLst>
                  <p:tags r:id="rId5"/>
                </p:custDataLst>
              </p:nvPr>
            </p:nvGrpSpPr>
            <p:grpSpPr>
              <a:xfrm>
                <a:off x="20394450" y="5408958"/>
                <a:ext cx="1893136" cy="944585"/>
                <a:chOff x="20440404" y="6620935"/>
                <a:chExt cx="1893136" cy="944585"/>
              </a:xfrm>
            </p:grpSpPr>
            <p:sp>
              <p:nvSpPr>
                <p:cNvPr id="6" name="Rectangle 13"/>
                <p:cNvSpPr/>
                <p:nvPr>
                  <p:custDataLst>
                    <p:tags r:id="rId6"/>
                  </p:custDataLst>
                </p:nvPr>
              </p:nvSpPr>
              <p:spPr>
                <a:xfrm>
                  <a:off x="20440404" y="6620935"/>
                  <a:ext cx="1893136" cy="944585"/>
                </a:xfrm>
                <a:prstGeom prst="rect">
                  <a:avLst/>
                </a:prstGeom>
                <a:noFill/>
                <a:ln w="19050">
                  <a:noFill/>
                  <a:miter lim="800000"/>
                </a:ln>
              </p:spPr>
              <p:txBody>
                <a:bodyPr wrap="square" lIns="91412" tIns="45705" rIns="91412" bIns="45705" anchor="t" anchorCtr="0">
                  <a:spAutoFit/>
                </a:bodyPr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600" b="1" i="0" u="none" baseline="0">
                      <a:solidFill>
                        <a:schemeClr val="tx1"/>
                      </a:solidFill>
                      <a:latin typeface="宋体" panose="02010600030101010101" pitchFamily="2" charset="-122"/>
                      <a:ea typeface="宋体" panose="02010600030101010101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600" b="1" i="0" u="none" baseline="0">
                      <a:solidFill>
                        <a:schemeClr val="tx1"/>
                      </a:solidFill>
                      <a:latin typeface="宋体" panose="02010600030101010101" pitchFamily="2" charset="-122"/>
                      <a:ea typeface="宋体" panose="02010600030101010101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600" b="1" i="0" u="none" baseline="0">
                      <a:solidFill>
                        <a:schemeClr val="tx1"/>
                      </a:solidFill>
                      <a:latin typeface="宋体" panose="02010600030101010101" pitchFamily="2" charset="-122"/>
                      <a:ea typeface="宋体" panose="02010600030101010101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600" b="1" i="0" u="none" baseline="0">
                      <a:solidFill>
                        <a:schemeClr val="tx1"/>
                      </a:solidFill>
                      <a:latin typeface="宋体" panose="02010600030101010101" pitchFamily="2" charset="-122"/>
                      <a:ea typeface="宋体" panose="02010600030101010101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600" b="1" i="0" u="none" baseline="0">
                      <a:solidFill>
                        <a:schemeClr val="tx1"/>
                      </a:solidFill>
                      <a:latin typeface="宋体" panose="02010600030101010101" pitchFamily="2" charset="-122"/>
                      <a:ea typeface="宋体" panose="02010600030101010101" pitchFamily="2" charset="-122"/>
                    </a:defRPr>
                  </a:lvl5pPr>
                </a:lstStyle>
                <a:p>
                  <a:pPr lvl="0">
                    <a:lnSpc>
                      <a:spcPct val="150000"/>
                    </a:lnSpc>
                  </a:pPr>
                  <a:r>
                    <a:rPr lang="en-US" altLang="zh-CN" sz="28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OH</a:t>
                  </a:r>
                  <a:endParaRPr lang="en-US" altLang="zh-CN"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7" name="Line 14"/>
                <p:cNvCxnSpPr/>
                <p:nvPr>
                  <p:custDataLst>
                    <p:tags r:id="rId7"/>
                  </p:custDataLst>
                </p:nvPr>
              </p:nvCxnSpPr>
              <p:spPr>
                <a:xfrm>
                  <a:off x="20751961" y="6682389"/>
                  <a:ext cx="2901" cy="31791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</p:spPr>
            </p:cxnSp>
          </p:grpSp>
        </p:grpSp>
        <p:sp>
          <p:nvSpPr>
            <p:cNvPr id="8" name="Rectangle 9"/>
            <p:cNvSpPr/>
            <p:nvPr>
              <p:custDataLst>
                <p:tags r:id="rId8"/>
              </p:custDataLst>
            </p:nvPr>
          </p:nvSpPr>
          <p:spPr>
            <a:xfrm>
              <a:off x="985711" y="4707602"/>
              <a:ext cx="1054735" cy="735965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91412" tIns="45705" rIns="91412" bIns="45705"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</a:lstStyle>
            <a:p>
              <a:pPr lvl="0">
                <a:lnSpc>
                  <a:spcPct val="150000"/>
                </a:lnSpc>
              </a:pPr>
              <a:r>
                <a:rPr lang="zh-CN" altLang="en-US" sz="2800">
                  <a:solidFill>
                    <a:schemeClr val="tx1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乳酸</a:t>
              </a:r>
              <a:endPara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10" name="图片 1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4452" y="856227"/>
            <a:ext cx="2374900" cy="211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图片 18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1"/>
          <a:stretch>
            <a:fillRect/>
          </a:stretch>
        </p:blipFill>
        <p:spPr>
          <a:xfrm>
            <a:off x="3756855" y="856227"/>
            <a:ext cx="2937259" cy="2272766"/>
          </a:xfrm>
          <a:prstGeom prst="rect">
            <a:avLst/>
          </a:prstGeom>
        </p:spPr>
      </p:pic>
      <p:pic>
        <p:nvPicPr>
          <p:cNvPr id="21" name="Picture 6"/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50824" y="900081"/>
            <a:ext cx="3496091" cy="2185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组合 10"/>
          <p:cNvGrpSpPr/>
          <p:nvPr>
            <p:custDataLst>
              <p:tags r:id="rId15"/>
            </p:custDataLst>
          </p:nvPr>
        </p:nvGrpSpPr>
        <p:grpSpPr>
          <a:xfrm>
            <a:off x="4127396" y="3350779"/>
            <a:ext cx="2371388" cy="2249794"/>
            <a:chOff x="4127396" y="3350779"/>
            <a:chExt cx="2371388" cy="2249794"/>
          </a:xfrm>
        </p:grpSpPr>
        <p:pic>
          <p:nvPicPr>
            <p:cNvPr id="20" name="图片 19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4127396" y="3350779"/>
              <a:ext cx="2371388" cy="1658676"/>
            </a:xfrm>
            <a:prstGeom prst="rect">
              <a:avLst/>
            </a:prstGeom>
          </p:spPr>
        </p:pic>
        <p:sp>
          <p:nvSpPr>
            <p:cNvPr id="23" name="矩形 22"/>
            <p:cNvSpPr/>
            <p:nvPr>
              <p:custDataLst>
                <p:tags r:id="rId18"/>
              </p:custDataLst>
            </p:nvPr>
          </p:nvSpPr>
          <p:spPr>
            <a:xfrm>
              <a:off x="4632098" y="4861909"/>
              <a:ext cx="1261884" cy="73866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800" b="1" smtClean="0">
                  <a:solidFill>
                    <a:srgbClr val="626466">
                      <a:lumMod val="50000"/>
                    </a:srgb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柠檬酸</a:t>
              </a:r>
              <a:endParaRPr lang="zh-CN" altLang="en-US" sz="2800" b="1" smtClean="0">
                <a:solidFill>
                  <a:srgbClr val="626466">
                    <a:lumMod val="50000"/>
                  </a:srgb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" name="组合 11"/>
          <p:cNvGrpSpPr/>
          <p:nvPr>
            <p:custDataLst>
              <p:tags r:id="rId19"/>
            </p:custDataLst>
          </p:nvPr>
        </p:nvGrpSpPr>
        <p:grpSpPr>
          <a:xfrm>
            <a:off x="8157112" y="3350778"/>
            <a:ext cx="2257260" cy="2179350"/>
            <a:chOff x="8157112" y="3350778"/>
            <a:chExt cx="2257260" cy="2179350"/>
          </a:xfrm>
        </p:grpSpPr>
        <p:pic>
          <p:nvPicPr>
            <p:cNvPr id="22" name="图片 21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21"/>
            <a:stretch>
              <a:fillRect/>
            </a:stretch>
          </p:blipFill>
          <p:spPr>
            <a:xfrm>
              <a:off x="8157112" y="3350778"/>
              <a:ext cx="2257260" cy="1356823"/>
            </a:xfrm>
            <a:prstGeom prst="rect">
              <a:avLst/>
            </a:prstGeom>
          </p:spPr>
        </p:pic>
        <p:sp>
          <p:nvSpPr>
            <p:cNvPr id="24" name="矩形 23"/>
            <p:cNvSpPr/>
            <p:nvPr>
              <p:custDataLst>
                <p:tags r:id="rId22"/>
              </p:custDataLst>
            </p:nvPr>
          </p:nvSpPr>
          <p:spPr>
            <a:xfrm>
              <a:off x="8507522" y="4791464"/>
              <a:ext cx="1261884" cy="73866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800" b="1" smtClean="0">
                  <a:solidFill>
                    <a:srgbClr val="626466">
                      <a:lumMod val="50000"/>
                    </a:srgb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苹果酸</a:t>
              </a:r>
              <a:endParaRPr lang="zh-CN" altLang="en-US" sz="2800" b="1" smtClean="0">
                <a:solidFill>
                  <a:srgbClr val="626466">
                    <a:lumMod val="50000"/>
                  </a:srgb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6" name="矩形 15"/>
          <p:cNvSpPr/>
          <p:nvPr>
            <p:custDataLst>
              <p:tags r:id="rId23"/>
            </p:custDataLst>
          </p:nvPr>
        </p:nvSpPr>
        <p:spPr>
          <a:xfrm>
            <a:off x="516109" y="5461115"/>
            <a:ext cx="110016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E5378E"/>
              </a:buClr>
            </a:pP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这些分子中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既含有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羧基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也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含有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羟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基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，又叫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羟基酸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，它们既具有羟基的性质也具有羧基的性质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文本框 70"/>
          <p:cNvSpPr txBox="1"/>
          <p:nvPr>
            <p:custDataLst>
              <p:tags r:id="rId1"/>
            </p:custDataLst>
          </p:nvPr>
        </p:nvSpPr>
        <p:spPr>
          <a:xfrm>
            <a:off x="3027670" y="5886293"/>
            <a:ext cx="5499963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试剂</a:t>
            </a: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4________________________</a:t>
            </a:r>
            <a:endParaRPr lang="en-US" altLang="zh-CN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2" name="组合 183297"/>
          <p:cNvGrpSpPr/>
          <p:nvPr>
            <p:custDataLst>
              <p:tags r:id="rId2"/>
            </p:custDataLst>
          </p:nvPr>
        </p:nvGrpSpPr>
        <p:grpSpPr>
          <a:xfrm>
            <a:off x="1678170" y="1385732"/>
            <a:ext cx="3144368" cy="1285803"/>
            <a:chOff x="-116" y="1630"/>
            <a:chExt cx="2588" cy="893"/>
          </a:xfrm>
        </p:grpSpPr>
        <p:grpSp>
          <p:nvGrpSpPr>
            <p:cNvPr id="3" name="组合 183298"/>
            <p:cNvGrpSpPr/>
            <p:nvPr>
              <p:custDataLst>
                <p:tags r:id="rId3"/>
              </p:custDataLst>
            </p:nvPr>
          </p:nvGrpSpPr>
          <p:grpSpPr>
            <a:xfrm>
              <a:off x="1066" y="2033"/>
              <a:ext cx="363" cy="408"/>
              <a:chOff x="203" y="3111"/>
              <a:chExt cx="862" cy="997"/>
            </a:xfrm>
          </p:grpSpPr>
          <p:sp>
            <p:nvSpPr>
              <p:cNvPr id="8" name="六边形 183299"/>
              <p:cNvSpPr/>
              <p:nvPr>
                <p:custDataLst>
                  <p:tags r:id="rId4"/>
                </p:custDataLst>
              </p:nvPr>
            </p:nvSpPr>
            <p:spPr>
              <a:xfrm rot="5400000">
                <a:off x="135" y="3179"/>
                <a:ext cx="997" cy="862"/>
              </a:xfrm>
              <a:prstGeom prst="hexagon">
                <a:avLst>
                  <a:gd name="adj" fmla="val 28915"/>
                  <a:gd name="vf" fmla="val 115470"/>
                </a:avLst>
              </a:prstGeom>
              <a:noFill/>
              <a:ln w="25400" cap="sq" cmpd="sng">
                <a:solidFill>
                  <a:schemeClr val="tx1"/>
                </a:solidFill>
                <a:prstDash val="solid"/>
                <a:miter/>
                <a:headEnd type="none" w="sm" len="sm"/>
                <a:tailEnd type="none" w="sm" len="sm"/>
              </a:ln>
            </p:spPr>
            <p:txBody>
              <a:bodyPr anchor="t" anchorCtr="0"/>
              <a:lstStyle/>
              <a:p>
                <a:endParaRPr lang="zh-CN" altLang="en-US" sz="28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" name="直接连接符 183300"/>
              <p:cNvSpPr/>
              <p:nvPr>
                <p:custDataLst>
                  <p:tags r:id="rId5"/>
                </p:custDataLst>
              </p:nvPr>
            </p:nvSpPr>
            <p:spPr>
              <a:xfrm flipV="1">
                <a:off x="295" y="3203"/>
                <a:ext cx="317" cy="182"/>
              </a:xfrm>
              <a:prstGeom prst="line">
                <a:avLst/>
              </a:prstGeom>
              <a:ln w="25400" cap="sq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anchor="t" anchorCtr="0"/>
              <a:lstStyle/>
              <a:p>
                <a:endParaRPr lang="zh-CN" altLang="en-US" sz="28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直接连接符 183301"/>
              <p:cNvSpPr/>
              <p:nvPr>
                <p:custDataLst>
                  <p:tags r:id="rId6"/>
                </p:custDataLst>
              </p:nvPr>
            </p:nvSpPr>
            <p:spPr>
              <a:xfrm>
                <a:off x="294" y="3840"/>
                <a:ext cx="318" cy="180"/>
              </a:xfrm>
              <a:prstGeom prst="line">
                <a:avLst/>
              </a:prstGeom>
              <a:ln w="25400" cap="sq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anchor="t" anchorCtr="0"/>
              <a:lstStyle/>
              <a:p>
                <a:endParaRPr lang="zh-CN" altLang="en-US" sz="28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" name="直接连接符 183302"/>
              <p:cNvSpPr/>
              <p:nvPr>
                <p:custDataLst>
                  <p:tags r:id="rId7"/>
                </p:custDataLst>
              </p:nvPr>
            </p:nvSpPr>
            <p:spPr>
              <a:xfrm flipH="1" flipV="1">
                <a:off x="975" y="3430"/>
                <a:ext cx="0" cy="363"/>
              </a:xfrm>
              <a:prstGeom prst="line">
                <a:avLst/>
              </a:prstGeom>
              <a:ln w="25400" cap="sq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anchor="t" anchorCtr="0"/>
              <a:lstStyle/>
              <a:p>
                <a:endParaRPr lang="zh-CN" altLang="en-US" sz="28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" name="矩形 183303"/>
            <p:cNvSpPr/>
            <p:nvPr>
              <p:custDataLst>
                <p:tags r:id="rId8"/>
              </p:custDataLst>
            </p:nvPr>
          </p:nvSpPr>
          <p:spPr>
            <a:xfrm>
              <a:off x="1129" y="1630"/>
              <a:ext cx="1123" cy="36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COOH  </a:t>
              </a:r>
              <a:endPara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5" name="矩形 183304"/>
            <p:cNvSpPr/>
            <p:nvPr>
              <p:custDataLst>
                <p:tags r:id="rId9"/>
              </p:custDataLst>
            </p:nvPr>
          </p:nvSpPr>
          <p:spPr>
            <a:xfrm>
              <a:off x="1349" y="2160"/>
              <a:ext cx="1123" cy="36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-OH  </a:t>
              </a:r>
              <a:endPara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6" name="直接连接符 183305"/>
            <p:cNvSpPr/>
            <p:nvPr>
              <p:custDataLst>
                <p:tags r:id="rId10"/>
              </p:custDataLst>
            </p:nvPr>
          </p:nvSpPr>
          <p:spPr>
            <a:xfrm flipH="1">
              <a:off x="1247" y="1933"/>
              <a:ext cx="0" cy="136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 sz="28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7" name="矩形 183306"/>
            <p:cNvSpPr/>
            <p:nvPr>
              <p:custDataLst>
                <p:tags r:id="rId11"/>
              </p:custDataLst>
            </p:nvPr>
          </p:nvSpPr>
          <p:spPr>
            <a:xfrm>
              <a:off x="-116" y="2138"/>
              <a:ext cx="1285" cy="36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HOCH</a:t>
              </a:r>
              <a:r>
                <a:rPr lang="en-US" altLang="zh-CN" sz="2800" b="1" baseline="-250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-</a:t>
              </a:r>
              <a:endPara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" name="组合 183307"/>
          <p:cNvGrpSpPr/>
          <p:nvPr>
            <p:custDataLst>
              <p:tags r:id="rId12"/>
            </p:custDataLst>
          </p:nvPr>
        </p:nvGrpSpPr>
        <p:grpSpPr>
          <a:xfrm>
            <a:off x="7679743" y="1099636"/>
            <a:ext cx="3189740" cy="1252147"/>
            <a:chOff x="-56" y="1674"/>
            <a:chExt cx="2528" cy="835"/>
          </a:xfrm>
        </p:grpSpPr>
        <p:grpSp>
          <p:nvGrpSpPr>
            <p:cNvPr id="13" name="组合 183308"/>
            <p:cNvGrpSpPr/>
            <p:nvPr>
              <p:custDataLst>
                <p:tags r:id="rId13"/>
              </p:custDataLst>
            </p:nvPr>
          </p:nvGrpSpPr>
          <p:grpSpPr>
            <a:xfrm>
              <a:off x="1066" y="2034"/>
              <a:ext cx="363" cy="408"/>
              <a:chOff x="204" y="3113"/>
              <a:chExt cx="862" cy="997"/>
            </a:xfrm>
          </p:grpSpPr>
          <p:sp>
            <p:nvSpPr>
              <p:cNvPr id="18" name="六边形 183309"/>
              <p:cNvSpPr/>
              <p:nvPr>
                <p:custDataLst>
                  <p:tags r:id="rId14"/>
                </p:custDataLst>
              </p:nvPr>
            </p:nvSpPr>
            <p:spPr>
              <a:xfrm rot="5400000">
                <a:off x="135" y="3179"/>
                <a:ext cx="997" cy="862"/>
              </a:xfrm>
              <a:prstGeom prst="hexagon">
                <a:avLst>
                  <a:gd name="adj" fmla="val 28915"/>
                  <a:gd name="vf" fmla="val 115470"/>
                </a:avLst>
              </a:prstGeom>
              <a:noFill/>
              <a:ln w="25400" cap="sq" cmpd="sng">
                <a:solidFill>
                  <a:schemeClr val="tx1"/>
                </a:solidFill>
                <a:prstDash val="solid"/>
                <a:miter/>
                <a:headEnd type="none" w="sm" len="sm"/>
                <a:tailEnd type="none" w="sm" len="sm"/>
              </a:ln>
            </p:spPr>
            <p:txBody>
              <a:bodyPr anchor="t" anchorCtr="0"/>
              <a:lstStyle/>
              <a:p>
                <a:endParaRPr lang="zh-CN" altLang="en-US" sz="28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直接连接符 183310"/>
              <p:cNvSpPr/>
              <p:nvPr>
                <p:custDataLst>
                  <p:tags r:id="rId15"/>
                </p:custDataLst>
              </p:nvPr>
            </p:nvSpPr>
            <p:spPr>
              <a:xfrm flipV="1">
                <a:off x="295" y="3203"/>
                <a:ext cx="317" cy="182"/>
              </a:xfrm>
              <a:prstGeom prst="line">
                <a:avLst/>
              </a:prstGeom>
              <a:ln w="25400" cap="sq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anchor="t" anchorCtr="0"/>
              <a:lstStyle/>
              <a:p>
                <a:endParaRPr lang="zh-CN" altLang="en-US" sz="28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直接连接符 183311"/>
              <p:cNvSpPr/>
              <p:nvPr>
                <p:custDataLst>
                  <p:tags r:id="rId16"/>
                </p:custDataLst>
              </p:nvPr>
            </p:nvSpPr>
            <p:spPr>
              <a:xfrm>
                <a:off x="294" y="3840"/>
                <a:ext cx="318" cy="180"/>
              </a:xfrm>
              <a:prstGeom prst="line">
                <a:avLst/>
              </a:prstGeom>
              <a:ln w="25400" cap="sq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anchor="t" anchorCtr="0"/>
              <a:lstStyle/>
              <a:p>
                <a:endParaRPr lang="zh-CN" altLang="en-US" sz="28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直接连接符 183312"/>
              <p:cNvSpPr/>
              <p:nvPr>
                <p:custDataLst>
                  <p:tags r:id="rId17"/>
                </p:custDataLst>
              </p:nvPr>
            </p:nvSpPr>
            <p:spPr>
              <a:xfrm flipH="1" flipV="1">
                <a:off x="975" y="3430"/>
                <a:ext cx="0" cy="363"/>
              </a:xfrm>
              <a:prstGeom prst="line">
                <a:avLst/>
              </a:prstGeom>
              <a:ln w="25400" cap="sq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anchor="t" anchorCtr="0"/>
              <a:lstStyle/>
              <a:p>
                <a:endParaRPr lang="zh-CN" altLang="en-US" sz="28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4" name="矩形 183313"/>
            <p:cNvSpPr/>
            <p:nvPr>
              <p:custDataLst>
                <p:tags r:id="rId18"/>
              </p:custDataLst>
            </p:nvPr>
          </p:nvSpPr>
          <p:spPr>
            <a:xfrm>
              <a:off x="1104" y="1674"/>
              <a:ext cx="1298" cy="34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en-US" altLang="zh-CN" sz="2800" b="1" err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COONa  </a:t>
              </a:r>
              <a:endParaRPr lang="en-US" altLang="zh-CN" sz="2800" b="1" err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5" name="矩形 183314"/>
            <p:cNvSpPr/>
            <p:nvPr>
              <p:custDataLst>
                <p:tags r:id="rId19"/>
              </p:custDataLst>
            </p:nvPr>
          </p:nvSpPr>
          <p:spPr>
            <a:xfrm>
              <a:off x="1349" y="2160"/>
              <a:ext cx="1123" cy="34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-OH  </a:t>
              </a:r>
              <a:endPara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6" name="直接连接符 183315"/>
            <p:cNvSpPr/>
            <p:nvPr>
              <p:custDataLst>
                <p:tags r:id="rId20"/>
              </p:custDataLst>
            </p:nvPr>
          </p:nvSpPr>
          <p:spPr>
            <a:xfrm flipH="1">
              <a:off x="1247" y="1933"/>
              <a:ext cx="0" cy="136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 sz="28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7" name="矩形 183316"/>
            <p:cNvSpPr/>
            <p:nvPr>
              <p:custDataLst>
                <p:tags r:id="rId21"/>
              </p:custDataLst>
            </p:nvPr>
          </p:nvSpPr>
          <p:spPr>
            <a:xfrm>
              <a:off x="-56" y="2160"/>
              <a:ext cx="1337" cy="34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HOCH</a:t>
              </a:r>
              <a:r>
                <a:rPr lang="en-US" altLang="zh-CN" sz="2800" b="1" baseline="-250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-</a:t>
              </a:r>
              <a:endPara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2" name="组合 183317"/>
          <p:cNvGrpSpPr/>
          <p:nvPr>
            <p:custDataLst>
              <p:tags r:id="rId22"/>
            </p:custDataLst>
          </p:nvPr>
        </p:nvGrpSpPr>
        <p:grpSpPr>
          <a:xfrm>
            <a:off x="7661758" y="3585882"/>
            <a:ext cx="3207724" cy="1281364"/>
            <a:chOff x="-73" y="1642"/>
            <a:chExt cx="2545" cy="876"/>
          </a:xfrm>
        </p:grpSpPr>
        <p:grpSp>
          <p:nvGrpSpPr>
            <p:cNvPr id="23" name="组合 183318"/>
            <p:cNvGrpSpPr/>
            <p:nvPr>
              <p:custDataLst>
                <p:tags r:id="rId23"/>
              </p:custDataLst>
            </p:nvPr>
          </p:nvGrpSpPr>
          <p:grpSpPr>
            <a:xfrm>
              <a:off x="1066" y="2034"/>
              <a:ext cx="363" cy="408"/>
              <a:chOff x="204" y="3113"/>
              <a:chExt cx="862" cy="997"/>
            </a:xfrm>
          </p:grpSpPr>
          <p:sp>
            <p:nvSpPr>
              <p:cNvPr id="28" name="六边形 183319"/>
              <p:cNvSpPr/>
              <p:nvPr>
                <p:custDataLst>
                  <p:tags r:id="rId24"/>
                </p:custDataLst>
              </p:nvPr>
            </p:nvSpPr>
            <p:spPr>
              <a:xfrm rot="5400000">
                <a:off x="135" y="3179"/>
                <a:ext cx="997" cy="862"/>
              </a:xfrm>
              <a:prstGeom prst="hexagon">
                <a:avLst>
                  <a:gd name="adj" fmla="val 28915"/>
                  <a:gd name="vf" fmla="val 115470"/>
                </a:avLst>
              </a:prstGeom>
              <a:noFill/>
              <a:ln w="25400" cap="sq" cmpd="sng">
                <a:solidFill>
                  <a:schemeClr val="tx1"/>
                </a:solidFill>
                <a:prstDash val="solid"/>
                <a:miter/>
                <a:headEnd type="none" w="sm" len="sm"/>
                <a:tailEnd type="none" w="sm" len="sm"/>
              </a:ln>
            </p:spPr>
            <p:txBody>
              <a:bodyPr anchor="t" anchorCtr="0"/>
              <a:lstStyle/>
              <a:p>
                <a:endParaRPr lang="zh-CN" altLang="en-US" sz="28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直接连接符 183320"/>
              <p:cNvSpPr/>
              <p:nvPr>
                <p:custDataLst>
                  <p:tags r:id="rId25"/>
                </p:custDataLst>
              </p:nvPr>
            </p:nvSpPr>
            <p:spPr>
              <a:xfrm flipV="1">
                <a:off x="295" y="3203"/>
                <a:ext cx="317" cy="182"/>
              </a:xfrm>
              <a:prstGeom prst="line">
                <a:avLst/>
              </a:prstGeom>
              <a:ln w="25400" cap="sq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anchor="t" anchorCtr="0"/>
              <a:lstStyle/>
              <a:p>
                <a:endParaRPr lang="zh-CN" altLang="en-US" sz="28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" name="直接连接符 183321"/>
              <p:cNvSpPr/>
              <p:nvPr>
                <p:custDataLst>
                  <p:tags r:id="rId26"/>
                </p:custDataLst>
              </p:nvPr>
            </p:nvSpPr>
            <p:spPr>
              <a:xfrm>
                <a:off x="294" y="3840"/>
                <a:ext cx="318" cy="180"/>
              </a:xfrm>
              <a:prstGeom prst="line">
                <a:avLst/>
              </a:prstGeom>
              <a:ln w="25400" cap="sq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anchor="t" anchorCtr="0"/>
              <a:lstStyle/>
              <a:p>
                <a:endParaRPr lang="zh-CN" altLang="en-US" sz="28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直接连接符 183322"/>
              <p:cNvSpPr/>
              <p:nvPr>
                <p:custDataLst>
                  <p:tags r:id="rId27"/>
                </p:custDataLst>
              </p:nvPr>
            </p:nvSpPr>
            <p:spPr>
              <a:xfrm flipH="1" flipV="1">
                <a:off x="975" y="3430"/>
                <a:ext cx="0" cy="363"/>
              </a:xfrm>
              <a:prstGeom prst="line">
                <a:avLst/>
              </a:prstGeom>
              <a:ln w="25400" cap="sq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anchor="t" anchorCtr="0"/>
              <a:lstStyle/>
              <a:p>
                <a:endParaRPr lang="zh-CN" altLang="en-US" sz="28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4" name="矩形 183323"/>
            <p:cNvSpPr/>
            <p:nvPr>
              <p:custDataLst>
                <p:tags r:id="rId28"/>
              </p:custDataLst>
            </p:nvPr>
          </p:nvSpPr>
          <p:spPr>
            <a:xfrm>
              <a:off x="1128" y="1642"/>
              <a:ext cx="1171" cy="35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en-US" altLang="zh-CN" sz="2800" b="1" err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COONa  </a:t>
              </a:r>
              <a:endParaRPr lang="en-US" altLang="zh-CN" sz="2800" b="1" err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5" name="矩形 183324"/>
            <p:cNvSpPr/>
            <p:nvPr>
              <p:custDataLst>
                <p:tags r:id="rId29"/>
              </p:custDataLst>
            </p:nvPr>
          </p:nvSpPr>
          <p:spPr>
            <a:xfrm>
              <a:off x="1349" y="2160"/>
              <a:ext cx="1123" cy="35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-ONa  </a:t>
              </a:r>
              <a:endPara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6" name="直接连接符 183325"/>
            <p:cNvSpPr/>
            <p:nvPr>
              <p:custDataLst>
                <p:tags r:id="rId30"/>
              </p:custDataLst>
            </p:nvPr>
          </p:nvSpPr>
          <p:spPr>
            <a:xfrm flipH="1">
              <a:off x="1247" y="1933"/>
              <a:ext cx="0" cy="136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 sz="28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7" name="矩形 183326"/>
            <p:cNvSpPr/>
            <p:nvPr>
              <p:custDataLst>
                <p:tags r:id="rId31"/>
              </p:custDataLst>
            </p:nvPr>
          </p:nvSpPr>
          <p:spPr>
            <a:xfrm>
              <a:off x="-73" y="2141"/>
              <a:ext cx="1388" cy="35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HOCH</a:t>
              </a:r>
              <a:r>
                <a:rPr lang="en-US" altLang="zh-CN" sz="2800" b="1" baseline="-250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-</a:t>
              </a:r>
              <a:endPara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2" name="组合 183327"/>
          <p:cNvGrpSpPr/>
          <p:nvPr>
            <p:custDataLst>
              <p:tags r:id="rId32"/>
            </p:custDataLst>
          </p:nvPr>
        </p:nvGrpSpPr>
        <p:grpSpPr>
          <a:xfrm>
            <a:off x="1459514" y="3736026"/>
            <a:ext cx="3341258" cy="1271981"/>
            <a:chOff x="27" y="3140"/>
            <a:chExt cx="2718" cy="893"/>
          </a:xfrm>
        </p:grpSpPr>
        <p:grpSp>
          <p:nvGrpSpPr>
            <p:cNvPr id="33" name="组合 183328"/>
            <p:cNvGrpSpPr/>
            <p:nvPr>
              <p:custDataLst>
                <p:tags r:id="rId33"/>
              </p:custDataLst>
            </p:nvPr>
          </p:nvGrpSpPr>
          <p:grpSpPr>
            <a:xfrm>
              <a:off x="1339" y="3540"/>
              <a:ext cx="363" cy="408"/>
              <a:chOff x="204" y="3113"/>
              <a:chExt cx="862" cy="997"/>
            </a:xfrm>
          </p:grpSpPr>
          <p:sp>
            <p:nvSpPr>
              <p:cNvPr id="38" name="六边形 183329"/>
              <p:cNvSpPr/>
              <p:nvPr>
                <p:custDataLst>
                  <p:tags r:id="rId34"/>
                </p:custDataLst>
              </p:nvPr>
            </p:nvSpPr>
            <p:spPr>
              <a:xfrm rot="5400000">
                <a:off x="135" y="3179"/>
                <a:ext cx="997" cy="862"/>
              </a:xfrm>
              <a:prstGeom prst="hexagon">
                <a:avLst>
                  <a:gd name="adj" fmla="val 28915"/>
                  <a:gd name="vf" fmla="val 115470"/>
                </a:avLst>
              </a:prstGeom>
              <a:noFill/>
              <a:ln w="25400" cap="sq" cmpd="sng">
                <a:solidFill>
                  <a:schemeClr val="tx1"/>
                </a:solidFill>
                <a:prstDash val="solid"/>
                <a:miter/>
                <a:headEnd type="none" w="sm" len="sm"/>
                <a:tailEnd type="none" w="sm" len="sm"/>
              </a:ln>
            </p:spPr>
            <p:txBody>
              <a:bodyPr anchor="t" anchorCtr="0"/>
              <a:lstStyle/>
              <a:p>
                <a:endParaRPr lang="zh-CN" altLang="en-US" sz="28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" name="直接连接符 183330"/>
              <p:cNvSpPr/>
              <p:nvPr>
                <p:custDataLst>
                  <p:tags r:id="rId35"/>
                </p:custDataLst>
              </p:nvPr>
            </p:nvSpPr>
            <p:spPr>
              <a:xfrm flipV="1">
                <a:off x="295" y="3203"/>
                <a:ext cx="317" cy="182"/>
              </a:xfrm>
              <a:prstGeom prst="line">
                <a:avLst/>
              </a:prstGeom>
              <a:ln w="25400" cap="sq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anchor="t" anchorCtr="0"/>
              <a:lstStyle/>
              <a:p>
                <a:endParaRPr lang="zh-CN" altLang="en-US" sz="28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" name="直接连接符 183331"/>
              <p:cNvSpPr/>
              <p:nvPr>
                <p:custDataLst>
                  <p:tags r:id="rId36"/>
                </p:custDataLst>
              </p:nvPr>
            </p:nvSpPr>
            <p:spPr>
              <a:xfrm>
                <a:off x="294" y="3840"/>
                <a:ext cx="318" cy="180"/>
              </a:xfrm>
              <a:prstGeom prst="line">
                <a:avLst/>
              </a:prstGeom>
              <a:ln w="25400" cap="sq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anchor="t" anchorCtr="0"/>
              <a:lstStyle/>
              <a:p>
                <a:endParaRPr lang="zh-CN" altLang="en-US" sz="28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直接连接符 183332"/>
              <p:cNvSpPr/>
              <p:nvPr>
                <p:custDataLst>
                  <p:tags r:id="rId37"/>
                </p:custDataLst>
              </p:nvPr>
            </p:nvSpPr>
            <p:spPr>
              <a:xfrm flipH="1" flipV="1">
                <a:off x="975" y="3430"/>
                <a:ext cx="0" cy="363"/>
              </a:xfrm>
              <a:prstGeom prst="line">
                <a:avLst/>
              </a:prstGeom>
              <a:ln w="25400" cap="sq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anchor="t" anchorCtr="0"/>
              <a:lstStyle/>
              <a:p>
                <a:endParaRPr lang="zh-CN" altLang="en-US" sz="28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4" name="矩形 183333"/>
            <p:cNvSpPr/>
            <p:nvPr>
              <p:custDataLst>
                <p:tags r:id="rId38"/>
              </p:custDataLst>
            </p:nvPr>
          </p:nvSpPr>
          <p:spPr>
            <a:xfrm>
              <a:off x="1409" y="3140"/>
              <a:ext cx="1192" cy="36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en-US" altLang="zh-CN" sz="2800" b="1" err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COONa  </a:t>
              </a:r>
              <a:endParaRPr lang="en-US" altLang="zh-CN" sz="2800" b="1" err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5" name="矩形 183334"/>
            <p:cNvSpPr/>
            <p:nvPr>
              <p:custDataLst>
                <p:tags r:id="rId39"/>
              </p:custDataLst>
            </p:nvPr>
          </p:nvSpPr>
          <p:spPr>
            <a:xfrm>
              <a:off x="1622" y="3666"/>
              <a:ext cx="1123" cy="367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-ONa  </a:t>
              </a:r>
              <a:endPara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6" name="直接连接符 183335"/>
            <p:cNvSpPr/>
            <p:nvPr>
              <p:custDataLst>
                <p:tags r:id="rId40"/>
              </p:custDataLst>
            </p:nvPr>
          </p:nvSpPr>
          <p:spPr>
            <a:xfrm flipH="1">
              <a:off x="1520" y="3439"/>
              <a:ext cx="0" cy="136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 sz="28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7" name="矩形 183336"/>
            <p:cNvSpPr/>
            <p:nvPr>
              <p:custDataLst>
                <p:tags r:id="rId41"/>
              </p:custDataLst>
            </p:nvPr>
          </p:nvSpPr>
          <p:spPr>
            <a:xfrm>
              <a:off x="27" y="3640"/>
              <a:ext cx="1441" cy="367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NaOCH</a:t>
              </a:r>
              <a:r>
                <a:rPr lang="en-US" altLang="zh-CN" sz="2800" b="1" baseline="-250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-</a:t>
              </a:r>
              <a:endPara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42" name="矩形 183337"/>
          <p:cNvSpPr/>
          <p:nvPr>
            <p:custDataLst>
              <p:tags r:id="rId42"/>
            </p:custDataLst>
          </p:nvPr>
        </p:nvSpPr>
        <p:spPr>
          <a:xfrm>
            <a:off x="206870" y="679781"/>
            <a:ext cx="11717276" cy="1124585"/>
          </a:xfrm>
          <a:prstGeom prst="rect">
            <a:avLst/>
          </a:prstGeom>
          <a:noFill/>
          <a:ln w="19050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4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、有机物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，分别与其它物质反应，依次得到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。分析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分别加入的什么物质。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3" name="直接连接符 183338"/>
          <p:cNvSpPr/>
          <p:nvPr>
            <p:custDataLst>
              <p:tags r:id="rId43"/>
            </p:custDataLst>
          </p:nvPr>
        </p:nvSpPr>
        <p:spPr>
          <a:xfrm>
            <a:off x="4402198" y="2091798"/>
            <a:ext cx="3370727" cy="10978"/>
          </a:xfrm>
          <a:prstGeom prst="line">
            <a:avLst/>
          </a:prstGeom>
          <a:ln w="25400" cap="flat" cmpd="sng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</p:spPr>
        <p:txBody>
          <a:bodyPr anchor="t" anchorCtr="0"/>
          <a:lstStyle/>
          <a:p>
            <a:endParaRPr lang="zh-CN" altLang="en-US" sz="28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4" name="直接连接符 183339"/>
          <p:cNvSpPr/>
          <p:nvPr>
            <p:custDataLst>
              <p:tags r:id="rId44"/>
            </p:custDataLst>
          </p:nvPr>
        </p:nvSpPr>
        <p:spPr>
          <a:xfrm flipH="1">
            <a:off x="4318974" y="4584655"/>
            <a:ext cx="3299930" cy="8184"/>
          </a:xfrm>
          <a:prstGeom prst="line">
            <a:avLst/>
          </a:prstGeom>
          <a:ln w="25400" cap="flat" cmpd="sng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</p:spPr>
        <p:txBody>
          <a:bodyPr anchor="t" anchorCtr="0"/>
          <a:lstStyle/>
          <a:p>
            <a:endParaRPr lang="zh-CN" altLang="en-US" sz="28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5" name="直接连接符 183340"/>
          <p:cNvSpPr/>
          <p:nvPr>
            <p:custDataLst>
              <p:tags r:id="rId45"/>
            </p:custDataLst>
          </p:nvPr>
        </p:nvSpPr>
        <p:spPr>
          <a:xfrm>
            <a:off x="9357260" y="2304470"/>
            <a:ext cx="48390" cy="1384027"/>
          </a:xfrm>
          <a:prstGeom prst="line">
            <a:avLst/>
          </a:prstGeom>
          <a:ln w="25400" cap="flat" cmpd="sng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</p:spPr>
        <p:txBody>
          <a:bodyPr anchor="t" anchorCtr="0"/>
          <a:lstStyle/>
          <a:p>
            <a:endParaRPr lang="zh-CN" altLang="en-US" sz="28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6" name="矩形 183341"/>
          <p:cNvSpPr/>
          <p:nvPr>
            <p:custDataLst>
              <p:tags r:id="rId46"/>
            </p:custDataLst>
          </p:nvPr>
        </p:nvSpPr>
        <p:spPr>
          <a:xfrm>
            <a:off x="9687726" y="2250392"/>
            <a:ext cx="563563" cy="52322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B</a:t>
            </a:r>
            <a:endParaRPr lang="en-US" altLang="zh-CN" sz="2800" b="1">
              <a:solidFill>
                <a:srgbClr val="0000FF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7" name="矩形 183342"/>
          <p:cNvSpPr/>
          <p:nvPr>
            <p:custDataLst>
              <p:tags r:id="rId47"/>
            </p:custDataLst>
          </p:nvPr>
        </p:nvSpPr>
        <p:spPr>
          <a:xfrm>
            <a:off x="9312232" y="4709397"/>
            <a:ext cx="561975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</a:t>
            </a:r>
            <a:endParaRPr lang="en-US" altLang="zh-CN" sz="2800" b="1">
              <a:solidFill>
                <a:srgbClr val="0000FF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8" name="矩形 183343"/>
          <p:cNvSpPr/>
          <p:nvPr>
            <p:custDataLst>
              <p:tags r:id="rId48"/>
            </p:custDataLst>
          </p:nvPr>
        </p:nvSpPr>
        <p:spPr>
          <a:xfrm>
            <a:off x="2949926" y="4805851"/>
            <a:ext cx="563563" cy="52322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D</a:t>
            </a:r>
            <a:endParaRPr lang="en-US" altLang="zh-CN" sz="2800" b="1">
              <a:solidFill>
                <a:srgbClr val="0000FF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9" name="矩形 183344"/>
          <p:cNvSpPr/>
          <p:nvPr>
            <p:custDataLst>
              <p:tags r:id="rId49"/>
            </p:custDataLst>
          </p:nvPr>
        </p:nvSpPr>
        <p:spPr>
          <a:xfrm>
            <a:off x="2907933" y="2693192"/>
            <a:ext cx="563563" cy="52322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A</a:t>
            </a:r>
            <a:endParaRPr lang="en-US" altLang="zh-CN" sz="2800" b="1">
              <a:solidFill>
                <a:srgbClr val="0000FF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0" name="文本框 49"/>
          <p:cNvSpPr txBox="1"/>
          <p:nvPr>
            <p:custDataLst>
              <p:tags r:id="rId50"/>
            </p:custDataLst>
          </p:nvPr>
        </p:nvSpPr>
        <p:spPr>
          <a:xfrm>
            <a:off x="1344835" y="5271648"/>
            <a:ext cx="2550398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NaHCO</a:t>
            </a:r>
            <a:r>
              <a:rPr lang="en-US" altLang="zh-CN" sz="2800" b="1" baseline="-25000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溶液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1" name="文本框 50"/>
          <p:cNvSpPr txBox="1"/>
          <p:nvPr>
            <p:custDataLst>
              <p:tags r:id="rId51"/>
            </p:custDataLst>
          </p:nvPr>
        </p:nvSpPr>
        <p:spPr>
          <a:xfrm>
            <a:off x="4020592" y="5750947"/>
            <a:ext cx="3769313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NaOH 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或 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Na</a:t>
            </a:r>
            <a:r>
              <a:rPr lang="en-US" altLang="zh-CN" sz="2800" b="1" baseline="-25000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CO</a:t>
            </a:r>
            <a:r>
              <a:rPr lang="en-US" altLang="zh-CN" sz="2800" b="1" baseline="-25000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溶液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3" name="直接连接符 52"/>
          <p:cNvSpPr/>
          <p:nvPr>
            <p:custDataLst>
              <p:tags r:id="rId52"/>
            </p:custDataLst>
          </p:nvPr>
        </p:nvSpPr>
        <p:spPr>
          <a:xfrm>
            <a:off x="4252157" y="2468202"/>
            <a:ext cx="4653324" cy="1836705"/>
          </a:xfrm>
          <a:prstGeom prst="line">
            <a:avLst/>
          </a:prstGeom>
          <a:ln w="25400" cap="flat" cmpd="sng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</p:spPr>
        <p:txBody>
          <a:bodyPr anchor="t" anchorCtr="0"/>
          <a:lstStyle/>
          <a:p>
            <a:endParaRPr lang="zh-CN" altLang="en-US" sz="28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4" name="直接连接符 53"/>
          <p:cNvSpPr/>
          <p:nvPr>
            <p:custDataLst>
              <p:tags r:id="rId53"/>
            </p:custDataLst>
          </p:nvPr>
        </p:nvSpPr>
        <p:spPr>
          <a:xfrm flipH="1">
            <a:off x="3281130" y="2620171"/>
            <a:ext cx="11734" cy="1206088"/>
          </a:xfrm>
          <a:prstGeom prst="line">
            <a:avLst/>
          </a:prstGeom>
          <a:ln w="25400" cap="flat" cmpd="sng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</p:spPr>
        <p:txBody>
          <a:bodyPr anchor="t" anchorCtr="0"/>
          <a:lstStyle/>
          <a:p>
            <a:endParaRPr lang="zh-CN" altLang="en-US" sz="28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7" name="动作按钮: 开始 56">
            <a:hlinkClick r:id="" action="ppaction://hlinkshowjump?jump=firstslide" highlightClick="1"/>
          </p:cNvPr>
          <p:cNvSpPr/>
          <p:nvPr>
            <p:custDataLst>
              <p:tags r:id="rId54"/>
            </p:custDataLst>
          </p:nvPr>
        </p:nvSpPr>
        <p:spPr>
          <a:xfrm>
            <a:off x="11594903" y="6400800"/>
            <a:ext cx="524107" cy="457200"/>
          </a:xfrm>
          <a:prstGeom prst="actionButtonBeginning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8" name="文本框 57"/>
          <p:cNvSpPr txBox="1"/>
          <p:nvPr>
            <p:custDataLst>
              <p:tags r:id="rId55"/>
            </p:custDataLst>
          </p:nvPr>
        </p:nvSpPr>
        <p:spPr>
          <a:xfrm>
            <a:off x="4883999" y="3156050"/>
            <a:ext cx="1600200" cy="52322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试剂</a:t>
            </a: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endParaRPr lang="en-US" altLang="zh-CN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9" name="文本框 58"/>
          <p:cNvSpPr txBox="1"/>
          <p:nvPr>
            <p:custDataLst>
              <p:tags r:id="rId56"/>
            </p:custDataLst>
          </p:nvPr>
        </p:nvSpPr>
        <p:spPr>
          <a:xfrm>
            <a:off x="355581" y="5296524"/>
            <a:ext cx="3861123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试剂</a:t>
            </a: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1______________</a:t>
            </a:r>
            <a:endParaRPr lang="en-US" altLang="zh-CN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0" name="文本框 59"/>
          <p:cNvSpPr txBox="1"/>
          <p:nvPr>
            <p:custDataLst>
              <p:tags r:id="rId57"/>
            </p:custDataLst>
          </p:nvPr>
        </p:nvSpPr>
        <p:spPr>
          <a:xfrm>
            <a:off x="5576252" y="1644414"/>
            <a:ext cx="1600200" cy="52322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试剂</a:t>
            </a: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1</a:t>
            </a:r>
            <a:endParaRPr lang="en-US" altLang="zh-CN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2" name="文本框 61"/>
          <p:cNvSpPr txBox="1"/>
          <p:nvPr>
            <p:custDataLst>
              <p:tags r:id="rId58"/>
            </p:custDataLst>
          </p:nvPr>
        </p:nvSpPr>
        <p:spPr>
          <a:xfrm>
            <a:off x="7185998" y="5195777"/>
            <a:ext cx="3817294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err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NaOH 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或 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Na</a:t>
            </a:r>
            <a:r>
              <a:rPr lang="en-US" altLang="zh-CN" sz="2800" b="1" baseline="-25000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CO</a:t>
            </a:r>
            <a:r>
              <a:rPr lang="en-US" altLang="zh-CN" sz="2800" b="1" baseline="-25000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溶液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3" name="文本框 62"/>
          <p:cNvSpPr txBox="1"/>
          <p:nvPr>
            <p:custDataLst>
              <p:tags r:id="rId59"/>
            </p:custDataLst>
          </p:nvPr>
        </p:nvSpPr>
        <p:spPr>
          <a:xfrm>
            <a:off x="9505110" y="2751354"/>
            <a:ext cx="1600200" cy="52322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试剂</a:t>
            </a: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4</a:t>
            </a:r>
            <a:endParaRPr lang="en-US" altLang="zh-CN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4" name="文本框 63"/>
          <p:cNvSpPr txBox="1"/>
          <p:nvPr>
            <p:custDataLst>
              <p:tags r:id="rId60"/>
            </p:custDataLst>
          </p:nvPr>
        </p:nvSpPr>
        <p:spPr>
          <a:xfrm>
            <a:off x="9650456" y="5863335"/>
            <a:ext cx="742950" cy="52322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Na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5" name="文本框 64"/>
          <p:cNvSpPr txBox="1"/>
          <p:nvPr>
            <p:custDataLst>
              <p:tags r:id="rId61"/>
            </p:custDataLst>
          </p:nvPr>
        </p:nvSpPr>
        <p:spPr>
          <a:xfrm>
            <a:off x="2149826" y="3092808"/>
            <a:ext cx="1600200" cy="52322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试剂</a:t>
            </a: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endParaRPr lang="en-US" altLang="zh-CN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7" name="文本框 66"/>
          <p:cNvSpPr txBox="1"/>
          <p:nvPr>
            <p:custDataLst>
              <p:tags r:id="rId62"/>
            </p:custDataLst>
          </p:nvPr>
        </p:nvSpPr>
        <p:spPr>
          <a:xfrm>
            <a:off x="1451418" y="5779483"/>
            <a:ext cx="742950" cy="52322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Na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8" name="文本框 67"/>
          <p:cNvSpPr txBox="1"/>
          <p:nvPr>
            <p:custDataLst>
              <p:tags r:id="rId63"/>
            </p:custDataLst>
          </p:nvPr>
        </p:nvSpPr>
        <p:spPr>
          <a:xfrm>
            <a:off x="5216919" y="4089172"/>
            <a:ext cx="1600200" cy="52322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试剂</a:t>
            </a: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5</a:t>
            </a:r>
            <a:endParaRPr lang="en-US" altLang="zh-CN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9" name="文本框 68"/>
          <p:cNvSpPr txBox="1"/>
          <p:nvPr>
            <p:custDataLst>
              <p:tags r:id="rId64"/>
            </p:custDataLst>
          </p:nvPr>
        </p:nvSpPr>
        <p:spPr>
          <a:xfrm>
            <a:off x="5930367" y="5282869"/>
            <a:ext cx="5288406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试剂</a:t>
            </a: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2______________________</a:t>
            </a:r>
            <a:endParaRPr lang="en-US" altLang="zh-CN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0" name="文本框 69"/>
          <p:cNvSpPr txBox="1"/>
          <p:nvPr>
            <p:custDataLst>
              <p:tags r:id="rId65"/>
            </p:custDataLst>
          </p:nvPr>
        </p:nvSpPr>
        <p:spPr>
          <a:xfrm>
            <a:off x="324713" y="5858764"/>
            <a:ext cx="2275319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试剂</a:t>
            </a: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3______</a:t>
            </a:r>
            <a:endParaRPr lang="en-US" altLang="zh-CN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2" name="文本框 71"/>
          <p:cNvSpPr txBox="1"/>
          <p:nvPr>
            <p:custDataLst>
              <p:tags r:id="rId66"/>
            </p:custDataLst>
          </p:nvPr>
        </p:nvSpPr>
        <p:spPr>
          <a:xfrm>
            <a:off x="8611554" y="5880489"/>
            <a:ext cx="2257928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试剂</a:t>
            </a: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5______</a:t>
            </a:r>
            <a:endParaRPr lang="en-US" altLang="zh-CN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/>
      <p:bldP spid="62" grpId="0"/>
      <p:bldP spid="64" grpId="0"/>
      <p:bldP spid="6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200007" y="2453914"/>
            <a:ext cx="11182561" cy="609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spcBef>
                <a:spcPct val="0"/>
              </a:spcBef>
            </a:pPr>
            <a:r>
              <a:rPr lang="en-US" altLang="zh-CN" sz="2800" b="1">
                <a:solidFill>
                  <a:prstClr val="black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(2)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请判别上述哪些化合物互为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同分异构体</a:t>
            </a:r>
            <a:r>
              <a:rPr lang="en-US" altLang="zh-CN" sz="2800" b="1">
                <a:solidFill>
                  <a:prstClr val="black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en-US" sz="2800" b="1" u="sng">
                <a:solidFill>
                  <a:prstClr val="black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   </a:t>
            </a:r>
            <a:r>
              <a:rPr lang="zh-CN" altLang="en-US" sz="2800" b="1" u="sng" smtClean="0">
                <a:solidFill>
                  <a:prstClr val="black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                 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sz="2800" b="1">
              <a:solidFill>
                <a:prstClr val="black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200007" y="5589843"/>
            <a:ext cx="10289379" cy="609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spcBef>
                <a:spcPct val="0"/>
              </a:spcBef>
            </a:pPr>
            <a:r>
              <a:rPr lang="en-US" altLang="zh-CN" sz="2800">
                <a:solidFill>
                  <a:prstClr val="black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(4)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请按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酸性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由强至弱排列甲、乙、丙的顺序：</a:t>
            </a:r>
            <a:r>
              <a:rPr lang="zh-CN" altLang="en-US" sz="2800" b="1" u="sng">
                <a:solidFill>
                  <a:prstClr val="black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              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sz="2800" b="1">
              <a:solidFill>
                <a:prstClr val="black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200007" y="3090277"/>
            <a:ext cx="11877654" cy="25483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spcBef>
                <a:spcPct val="0"/>
              </a:spcBef>
            </a:pPr>
            <a:r>
              <a:rPr lang="en-US" altLang="zh-CN" sz="2800" b="1">
                <a:solidFill>
                  <a:prstClr val="black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(3)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请分别写出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鉴别甲、乙、丙化合物的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方法</a:t>
            </a:r>
            <a:r>
              <a:rPr lang="en-US" altLang="zh-CN" sz="2800" b="1" smtClean="0">
                <a:solidFill>
                  <a:prstClr val="black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.(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指明所选试剂及主要现象即可</a:t>
            </a:r>
            <a:r>
              <a:rPr lang="en-US" altLang="zh-CN" sz="2800" b="1">
                <a:solidFill>
                  <a:prstClr val="black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)</a:t>
            </a:r>
            <a:endParaRPr lang="en-US" altLang="zh-CN" sz="2800" b="1">
              <a:solidFill>
                <a:prstClr val="black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Bef>
                <a:spcPct val="0"/>
              </a:spcBef>
            </a:pPr>
            <a:r>
              <a: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鉴别甲</a:t>
            </a:r>
            <a:r>
              <a:rPr lang="zh-CN" altLang="en-US" sz="2800" b="1" smtClean="0">
                <a:solidFill>
                  <a:prstClr val="black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：</a:t>
            </a:r>
            <a:r>
              <a:rPr lang="zh-CN" altLang="en-US" sz="2800" b="1" u="sng" smtClean="0">
                <a:solidFill>
                  <a:prstClr val="black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                                                       </a:t>
            </a:r>
            <a:r>
              <a:rPr lang="en-US" altLang="zh-CN" sz="2800" b="1" smtClean="0">
                <a:solidFill>
                  <a:prstClr val="black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;</a:t>
            </a:r>
            <a:endParaRPr lang="en-US" altLang="zh-CN" sz="2800" b="1">
              <a:solidFill>
                <a:prstClr val="black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Bef>
                <a:spcPct val="0"/>
              </a:spcBef>
            </a:pPr>
            <a:r>
              <a: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鉴别乙：</a:t>
            </a:r>
            <a:r>
              <a:rPr lang="zh-CN" altLang="en-US" sz="2800" b="1" u="sng">
                <a:solidFill>
                  <a:prstClr val="black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</a:t>
            </a:r>
            <a:r>
              <a:rPr lang="zh-CN" altLang="en-US" sz="2800" b="1" u="sng" smtClean="0">
                <a:solidFill>
                  <a:prstClr val="black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                                                               </a:t>
            </a:r>
            <a:r>
              <a:rPr lang="en-US" altLang="zh-CN" sz="2800" b="1">
                <a:solidFill>
                  <a:prstClr val="black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;</a:t>
            </a:r>
            <a:endParaRPr lang="en-US" altLang="zh-CN" sz="2800" b="1">
              <a:solidFill>
                <a:prstClr val="black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Bef>
                <a:spcPct val="0"/>
              </a:spcBef>
            </a:pPr>
            <a:r>
              <a: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鉴别丙：</a:t>
            </a:r>
            <a:r>
              <a:rPr lang="zh-CN" altLang="en-US" sz="2800" b="1" u="sng">
                <a:solidFill>
                  <a:prstClr val="black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en-US" sz="2800" b="1" u="sng" smtClean="0">
                <a:solidFill>
                  <a:prstClr val="black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                                                                      </a:t>
            </a:r>
            <a:r>
              <a:rPr lang="en-US" altLang="zh-CN" sz="2800" b="1">
                <a:solidFill>
                  <a:prstClr val="black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.</a:t>
            </a:r>
            <a:endParaRPr lang="en-US" altLang="zh-CN" sz="2800" b="1">
              <a:solidFill>
                <a:prstClr val="black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>
            <p:custDataLst>
              <p:tags r:id="rId4"/>
            </p:custDataLst>
          </p:nvPr>
        </p:nvSpPr>
        <p:spPr>
          <a:xfrm>
            <a:off x="85671" y="1037570"/>
            <a:ext cx="2694474" cy="49687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ct val="0"/>
              </a:spcAft>
              <a:buFontTx/>
              <a:buNone/>
            </a:pPr>
            <a:r>
              <a:rPr lang="en-US" altLang="zh-CN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5</a:t>
            </a:r>
            <a:r>
              <a:rPr lang="zh-CN" altLang="en-US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：今有化合物：</a:t>
            </a:r>
            <a:endParaRPr lang="zh-CN" altLang="en-US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5671" y="1798274"/>
            <a:ext cx="11411235" cy="60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lnSpc>
                <a:spcPct val="120000"/>
              </a:lnSpc>
              <a:spcBef>
                <a:spcPct val="0"/>
              </a:spcBef>
            </a:pPr>
            <a:r>
              <a:rPr lang="en-US" altLang="zh-CN" sz="2800">
                <a:solidFill>
                  <a:schemeClr val="tx1"/>
                </a:solidFill>
                <a:ea typeface="华文新魏" panose="02010800040101010101" pitchFamily="2" charset="-122"/>
                <a:cs typeface="Times New Roman" panose="02020603050405020304" pitchFamily="18" charset="0"/>
              </a:rPr>
              <a:t> (1)</a:t>
            </a:r>
            <a:r>
              <a:rPr lang="zh-CN" altLang="en-US" sz="2800">
                <a:solidFill>
                  <a:schemeClr val="tx1"/>
                </a:solidFill>
                <a:ea typeface="华文新魏" panose="02010800040101010101" pitchFamily="2" charset="-122"/>
                <a:cs typeface="Times New Roman" panose="02020603050405020304" pitchFamily="18" charset="0"/>
              </a:rPr>
              <a:t>请写出化合物中</a:t>
            </a:r>
            <a:r>
              <a:rPr lang="zh-CN" altLang="en-US" sz="2800">
                <a:solidFill>
                  <a:srgbClr val="0000FF"/>
                </a:solidFill>
                <a:ea typeface="华文新魏" panose="02010800040101010101" pitchFamily="2" charset="-122"/>
                <a:cs typeface="Times New Roman" panose="02020603050405020304" pitchFamily="18" charset="0"/>
              </a:rPr>
              <a:t>含氧官能团</a:t>
            </a:r>
            <a:r>
              <a:rPr lang="zh-CN" altLang="en-US" sz="2800">
                <a:solidFill>
                  <a:schemeClr val="tx1"/>
                </a:solidFill>
                <a:ea typeface="华文新魏" panose="02010800040101010101" pitchFamily="2" charset="-122"/>
                <a:cs typeface="Times New Roman" panose="02020603050405020304" pitchFamily="18" charset="0"/>
              </a:rPr>
              <a:t>的名称</a:t>
            </a:r>
            <a:r>
              <a:rPr lang="en-US" altLang="zh-CN" sz="2800" smtClean="0">
                <a:solidFill>
                  <a:schemeClr val="tx1"/>
                </a:solidFill>
                <a:ea typeface="华文新魏" panose="0201080004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en-US" sz="2800" u="sng" smtClean="0">
                <a:solidFill>
                  <a:schemeClr val="tx1"/>
                </a:solidFill>
                <a:ea typeface="华文新魏" panose="02010800040101010101" pitchFamily="2" charset="-122"/>
                <a:cs typeface="Times New Roman" panose="02020603050405020304" pitchFamily="18" charset="0"/>
              </a:rPr>
              <a:t>                                                 </a:t>
            </a:r>
            <a:r>
              <a:rPr lang="zh-CN" altLang="en-US" sz="2800" smtClean="0">
                <a:solidFill>
                  <a:schemeClr val="tx1"/>
                </a:solidFill>
                <a:ea typeface="华文新魏" panose="0201080004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sz="2800">
              <a:solidFill>
                <a:schemeClr val="tx1"/>
              </a:solidFill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8" t="13992" r="71444" b="12825"/>
          <a:stretch>
            <a:fillRect/>
          </a:stretch>
        </p:blipFill>
        <p:spPr bwMode="auto">
          <a:xfrm>
            <a:off x="2901967" y="641987"/>
            <a:ext cx="2128366" cy="1212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6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314851" y="1794686"/>
            <a:ext cx="433163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kumimoji="1" lang="zh-CN" altLang="en-US" sz="2800">
                <a:solidFill>
                  <a:srgbClr val="FF0000"/>
                </a:solidFill>
                <a:ea typeface="华文新魏" panose="02010800040101010101" pitchFamily="2" charset="-122"/>
                <a:cs typeface="Times New Roman" panose="02020603050405020304" pitchFamily="18" charset="0"/>
              </a:rPr>
              <a:t>羟基、羰基、醛基、羧基  </a:t>
            </a:r>
            <a:endParaRPr kumimoji="1" lang="zh-CN" altLang="en-US" sz="2800">
              <a:solidFill>
                <a:srgbClr val="FF0000"/>
              </a:solidFill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989346" y="2409889"/>
            <a:ext cx="198804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kumimoji="1" lang="zh-CN" altLang="en-US" sz="2800">
                <a:solidFill>
                  <a:srgbClr val="FF0000"/>
                </a:solidFill>
                <a:ea typeface="华文新魏" panose="02010800040101010101" pitchFamily="2" charset="-122"/>
                <a:cs typeface="Times New Roman" panose="02020603050405020304" pitchFamily="18" charset="0"/>
              </a:rPr>
              <a:t>甲、乙、丙</a:t>
            </a:r>
            <a:endParaRPr kumimoji="1" lang="zh-CN" altLang="en-US" sz="2800">
              <a:solidFill>
                <a:srgbClr val="FF0000"/>
              </a:solidFill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Rectangle 8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508358" y="3650851"/>
            <a:ext cx="509306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kumimoji="1" lang="zh-CN" altLang="en-US" sz="2800">
                <a:solidFill>
                  <a:srgbClr val="FF0000"/>
                </a:solidFill>
                <a:ea typeface="华文新魏" panose="02010800040101010101" pitchFamily="2" charset="-122"/>
                <a:cs typeface="Times New Roman" panose="02020603050405020304" pitchFamily="18" charset="0"/>
              </a:rPr>
              <a:t>与</a:t>
            </a:r>
            <a:r>
              <a:rPr kumimoji="1" lang="en-US" altLang="zh-CN" sz="2800">
                <a:solidFill>
                  <a:srgbClr val="0000FF"/>
                </a:solidFill>
                <a:ea typeface="华文新魏" panose="02010800040101010101" pitchFamily="2" charset="-122"/>
                <a:cs typeface="Times New Roman" panose="02020603050405020304" pitchFamily="18" charset="0"/>
              </a:rPr>
              <a:t>FeCl</a:t>
            </a:r>
            <a:r>
              <a:rPr kumimoji="1" lang="en-US" altLang="zh-CN" sz="2800" baseline="-25000">
                <a:solidFill>
                  <a:srgbClr val="0000FF"/>
                </a:solidFill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r>
              <a:rPr kumimoji="1" lang="zh-CN" altLang="en-US" sz="2800">
                <a:solidFill>
                  <a:srgbClr val="0000FF"/>
                </a:solidFill>
                <a:ea typeface="华文新魏" panose="02010800040101010101" pitchFamily="2" charset="-122"/>
                <a:cs typeface="Times New Roman" panose="02020603050405020304" pitchFamily="18" charset="0"/>
              </a:rPr>
              <a:t>溶液</a:t>
            </a:r>
            <a:r>
              <a:rPr kumimoji="1" lang="zh-CN" altLang="en-US" sz="2800">
                <a:solidFill>
                  <a:srgbClr val="FF0000"/>
                </a:solidFill>
                <a:ea typeface="华文新魏" panose="02010800040101010101" pitchFamily="2" charset="-122"/>
                <a:cs typeface="Times New Roman" panose="02020603050405020304" pitchFamily="18" charset="0"/>
              </a:rPr>
              <a:t>作用显</a:t>
            </a:r>
            <a:r>
              <a:rPr kumimoji="1" lang="zh-CN" altLang="en-US" sz="2800">
                <a:solidFill>
                  <a:srgbClr val="7030A0"/>
                </a:solidFill>
                <a:ea typeface="华文新魏" panose="02010800040101010101" pitchFamily="2" charset="-122"/>
                <a:cs typeface="Times New Roman" panose="02020603050405020304" pitchFamily="18" charset="0"/>
              </a:rPr>
              <a:t>紫色</a:t>
            </a:r>
            <a:r>
              <a:rPr kumimoji="1" lang="zh-CN" altLang="en-US" sz="2800">
                <a:solidFill>
                  <a:srgbClr val="FF0000"/>
                </a:solidFill>
                <a:ea typeface="华文新魏" panose="02010800040101010101" pitchFamily="2" charset="-122"/>
                <a:cs typeface="Times New Roman" panose="02020603050405020304" pitchFamily="18" charset="0"/>
              </a:rPr>
              <a:t>的为甲 </a:t>
            </a:r>
            <a:endParaRPr kumimoji="1" lang="zh-CN" altLang="en-US" sz="2800">
              <a:solidFill>
                <a:srgbClr val="FF0000"/>
              </a:solidFill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" name="Rectangle 9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612913" y="4334081"/>
            <a:ext cx="8174355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kumimoji="1" lang="zh-CN" altLang="en-US" sz="2800">
                <a:solidFill>
                  <a:srgbClr val="FF0000"/>
                </a:solidFill>
                <a:ea typeface="华文新魏" panose="02010800040101010101" pitchFamily="2" charset="-122"/>
                <a:cs typeface="Times New Roman" panose="02020603050405020304" pitchFamily="18" charset="0"/>
              </a:rPr>
              <a:t>与</a:t>
            </a:r>
            <a:r>
              <a:rPr kumimoji="1" lang="en-US" altLang="zh-CN" sz="2800">
                <a:solidFill>
                  <a:srgbClr val="0000FF"/>
                </a:solidFill>
                <a:highlight>
                  <a:srgbClr val="FFFF00"/>
                </a:highlight>
                <a:ea typeface="华文新魏" panose="02010800040101010101" pitchFamily="2" charset="-122"/>
                <a:cs typeface="Times New Roman" panose="02020603050405020304" pitchFamily="18" charset="0"/>
              </a:rPr>
              <a:t>Na</a:t>
            </a:r>
            <a:r>
              <a:rPr kumimoji="1" lang="en-US" altLang="zh-CN" sz="2800" baseline="-25000">
                <a:solidFill>
                  <a:srgbClr val="0000FF"/>
                </a:solidFill>
                <a:highlight>
                  <a:srgbClr val="FFFF00"/>
                </a:highlight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kumimoji="1" lang="en-US" altLang="zh-CN" sz="2800">
                <a:solidFill>
                  <a:srgbClr val="0000FF"/>
                </a:solidFill>
                <a:highlight>
                  <a:srgbClr val="FFFF00"/>
                </a:highlight>
                <a:ea typeface="华文新魏" panose="02010800040101010101" pitchFamily="2" charset="-122"/>
                <a:cs typeface="Times New Roman" panose="02020603050405020304" pitchFamily="18" charset="0"/>
              </a:rPr>
              <a:t>CO</a:t>
            </a:r>
            <a:r>
              <a:rPr kumimoji="1" lang="en-US" altLang="zh-CN" sz="2800" baseline="-25000">
                <a:solidFill>
                  <a:srgbClr val="0000FF"/>
                </a:solidFill>
                <a:highlight>
                  <a:srgbClr val="FFFF00"/>
                </a:highlight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r>
              <a:rPr kumimoji="1" lang="zh-CN" altLang="en-US" sz="2800">
                <a:solidFill>
                  <a:srgbClr val="0000FF"/>
                </a:solidFill>
                <a:ea typeface="华文新魏" panose="02010800040101010101" pitchFamily="2" charset="-122"/>
                <a:cs typeface="Times New Roman" panose="02020603050405020304" pitchFamily="18" charset="0"/>
              </a:rPr>
              <a:t>或者</a:t>
            </a:r>
            <a:r>
              <a:rPr kumimoji="1" lang="en-US" altLang="zh-CN" sz="2800">
                <a:solidFill>
                  <a:srgbClr val="0000FF"/>
                </a:solidFill>
                <a:highlight>
                  <a:srgbClr val="FFFF00"/>
                </a:highlight>
                <a:ea typeface="华文新魏" panose="02010800040101010101" pitchFamily="2" charset="-122"/>
                <a:cs typeface="Times New Roman" panose="02020603050405020304" pitchFamily="18" charset="0"/>
              </a:rPr>
              <a:t>NaHCO</a:t>
            </a:r>
            <a:r>
              <a:rPr kumimoji="1" lang="en-US" altLang="zh-CN" sz="2800" baseline="-25000">
                <a:solidFill>
                  <a:srgbClr val="0000FF"/>
                </a:solidFill>
                <a:highlight>
                  <a:srgbClr val="FFFF00"/>
                </a:highlight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r>
              <a:rPr kumimoji="1" lang="zh-CN" altLang="en-US" sz="2800">
                <a:solidFill>
                  <a:srgbClr val="0000FF"/>
                </a:solidFill>
                <a:ea typeface="华文新魏" panose="02010800040101010101" pitchFamily="2" charset="-122"/>
                <a:cs typeface="Times New Roman" panose="02020603050405020304" pitchFamily="18" charset="0"/>
              </a:rPr>
              <a:t>溶液</a:t>
            </a:r>
            <a:r>
              <a:rPr kumimoji="1" lang="zh-CN" altLang="en-US" sz="2800">
                <a:solidFill>
                  <a:srgbClr val="FF0000"/>
                </a:solidFill>
                <a:ea typeface="华文新魏" panose="02010800040101010101" pitchFamily="2" charset="-122"/>
                <a:cs typeface="Times New Roman" panose="02020603050405020304" pitchFamily="18" charset="0"/>
              </a:rPr>
              <a:t>作用有</a:t>
            </a:r>
            <a:r>
              <a:rPr kumimoji="1" lang="zh-CN" altLang="en-US" sz="2800">
                <a:solidFill>
                  <a:srgbClr val="0066FF"/>
                </a:solidFill>
                <a:ea typeface="华文新魏" panose="02010800040101010101" pitchFamily="2" charset="-122"/>
                <a:cs typeface="Times New Roman" panose="02020603050405020304" pitchFamily="18" charset="0"/>
              </a:rPr>
              <a:t>气泡</a:t>
            </a:r>
            <a:r>
              <a:rPr kumimoji="1" lang="zh-CN" altLang="en-US" sz="2800">
                <a:solidFill>
                  <a:srgbClr val="FF0000"/>
                </a:solidFill>
                <a:ea typeface="华文新魏" panose="02010800040101010101" pitchFamily="2" charset="-122"/>
                <a:cs typeface="Times New Roman" panose="02020603050405020304" pitchFamily="18" charset="0"/>
              </a:rPr>
              <a:t>生成的为乙 </a:t>
            </a:r>
            <a:endParaRPr kumimoji="1" lang="zh-CN" altLang="en-US" sz="2800">
              <a:solidFill>
                <a:srgbClr val="FF0000"/>
              </a:solidFill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2" name="Rectangle 10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1612913" y="4943305"/>
            <a:ext cx="59554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kumimoji="1" lang="zh-CN" altLang="en-US" sz="2800">
                <a:solidFill>
                  <a:srgbClr val="FF0000"/>
                </a:solidFill>
                <a:ea typeface="华文新魏" panose="02010800040101010101" pitchFamily="2" charset="-122"/>
                <a:cs typeface="Times New Roman" panose="02020603050405020304" pitchFamily="18" charset="0"/>
              </a:rPr>
              <a:t>与</a:t>
            </a:r>
            <a:r>
              <a:rPr kumimoji="1" lang="zh-CN" altLang="en-US" sz="2800">
                <a:solidFill>
                  <a:srgbClr val="0000FF"/>
                </a:solidFill>
                <a:ea typeface="华文新魏" panose="02010800040101010101" pitchFamily="2" charset="-122"/>
                <a:cs typeface="Times New Roman" panose="02020603050405020304" pitchFamily="18" charset="0"/>
              </a:rPr>
              <a:t>银氨溶液</a:t>
            </a:r>
            <a:r>
              <a:rPr kumimoji="1" lang="zh-CN" altLang="en-US" sz="2800">
                <a:solidFill>
                  <a:srgbClr val="FF0000"/>
                </a:solidFill>
                <a:ea typeface="华文新魏" panose="02010800040101010101" pitchFamily="2" charset="-122"/>
                <a:cs typeface="Times New Roman" panose="02020603050405020304" pitchFamily="18" charset="0"/>
              </a:rPr>
              <a:t>共热发生</a:t>
            </a:r>
            <a:r>
              <a:rPr kumimoji="1" lang="zh-CN" altLang="en-US" sz="2800">
                <a:solidFill>
                  <a:srgbClr val="002060"/>
                </a:solidFill>
                <a:ea typeface="华文新魏" panose="02010800040101010101" pitchFamily="2" charset="-122"/>
                <a:cs typeface="Times New Roman" panose="02020603050405020304" pitchFamily="18" charset="0"/>
              </a:rPr>
              <a:t>银镜</a:t>
            </a:r>
            <a:r>
              <a:rPr kumimoji="1" lang="zh-CN" altLang="en-US" sz="2800">
                <a:solidFill>
                  <a:srgbClr val="FF0000"/>
                </a:solidFill>
                <a:ea typeface="华文新魏" panose="02010800040101010101" pitchFamily="2" charset="-122"/>
                <a:cs typeface="Times New Roman" panose="02020603050405020304" pitchFamily="18" charset="0"/>
              </a:rPr>
              <a:t>反应的是丙</a:t>
            </a:r>
            <a:endParaRPr kumimoji="1" lang="zh-CN" altLang="en-US" sz="2800">
              <a:solidFill>
                <a:srgbClr val="FF0000"/>
              </a:solidFill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Rectangle 11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7321025" y="5563835"/>
            <a:ext cx="176202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kumimoji="1" lang="zh-CN" altLang="en-US" sz="2800">
                <a:solidFill>
                  <a:srgbClr val="FF0000"/>
                </a:solidFill>
                <a:ea typeface="华文新魏" panose="02010800040101010101" pitchFamily="2" charset="-122"/>
                <a:cs typeface="Times New Roman" panose="02020603050405020304" pitchFamily="18" charset="0"/>
              </a:rPr>
              <a:t>乙</a:t>
            </a:r>
            <a:r>
              <a:rPr kumimoji="1" lang="en-US" altLang="zh-CN" sz="2800">
                <a:solidFill>
                  <a:srgbClr val="FF0000"/>
                </a:solidFill>
                <a:ea typeface="华文新魏" panose="02010800040101010101" pitchFamily="2" charset="-122"/>
                <a:cs typeface="Times New Roman" panose="02020603050405020304" pitchFamily="18" charset="0"/>
              </a:rPr>
              <a:t>&gt;</a:t>
            </a:r>
            <a:r>
              <a:rPr kumimoji="1" lang="zh-CN" altLang="en-US" sz="2800">
                <a:solidFill>
                  <a:srgbClr val="FF0000"/>
                </a:solidFill>
                <a:ea typeface="华文新魏" panose="02010800040101010101" pitchFamily="2" charset="-122"/>
                <a:cs typeface="Times New Roman" panose="02020603050405020304" pitchFamily="18" charset="0"/>
              </a:rPr>
              <a:t>甲</a:t>
            </a:r>
            <a:r>
              <a:rPr kumimoji="1" lang="en-US" altLang="zh-CN" sz="2800">
                <a:solidFill>
                  <a:srgbClr val="FF0000"/>
                </a:solidFill>
                <a:ea typeface="华文新魏" panose="02010800040101010101" pitchFamily="2" charset="-122"/>
                <a:cs typeface="Times New Roman" panose="02020603050405020304" pitchFamily="18" charset="0"/>
              </a:rPr>
              <a:t>&gt;</a:t>
            </a:r>
            <a:r>
              <a:rPr kumimoji="1" lang="zh-CN" altLang="en-US" sz="2800">
                <a:solidFill>
                  <a:srgbClr val="FF0000"/>
                </a:solidFill>
                <a:ea typeface="华文新魏" panose="02010800040101010101" pitchFamily="2" charset="-122"/>
                <a:cs typeface="Times New Roman" panose="02020603050405020304" pitchFamily="18" charset="0"/>
              </a:rPr>
              <a:t>丙 </a:t>
            </a:r>
            <a:endParaRPr kumimoji="1" lang="zh-CN" altLang="en-US" sz="2800">
              <a:solidFill>
                <a:srgbClr val="FF0000"/>
              </a:solidFill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5" name="Picture 5"/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71" t="20316" r="1589" b="26517"/>
          <a:stretch>
            <a:fillRect/>
          </a:stretch>
        </p:blipFill>
        <p:spPr bwMode="auto">
          <a:xfrm>
            <a:off x="7983369" y="699982"/>
            <a:ext cx="2341809" cy="1094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/>
          <p:cNvPicPr>
            <a:picLocks noChangeAspect="1" noChangeArrowheads="1"/>
          </p:cNvPicPr>
          <p:nvPr>
            <p:custDataLst>
              <p:tags r:id="rId15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77" t="13992" r="37137" b="30249"/>
          <a:stretch>
            <a:fillRect/>
          </a:stretch>
        </p:blipFill>
        <p:spPr bwMode="auto">
          <a:xfrm>
            <a:off x="5288895" y="695820"/>
            <a:ext cx="2253803" cy="1148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New picture"/>
          <p:cNvPicPr/>
          <p:nvPr>
            <p:custDataLst>
              <p:tags r:id="rId1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0528300" y="10325100"/>
            <a:ext cx="330200" cy="254000"/>
          </a:xfrm>
          <a:prstGeom prst="cube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1966288" y="1295241"/>
            <a:ext cx="936798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E5378E"/>
              </a:buClr>
            </a:pP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分子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中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烃基</a:t>
            </a: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或氢原子</a:t>
            </a: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和羧基</a:t>
            </a: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(—COOH)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相连的有机化合物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258617" y="698800"/>
            <a:ext cx="2692757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600" b="1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一、羧酸：</a:t>
            </a:r>
            <a:endParaRPr lang="zh-CN" altLang="en-US" sz="3600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grpSp>
        <p:nvGrpSpPr>
          <p:cNvPr id="18" name="组合 17"/>
          <p:cNvGrpSpPr/>
          <p:nvPr>
            <p:custDataLst>
              <p:tags r:id="rId3"/>
            </p:custDataLst>
          </p:nvPr>
        </p:nvGrpSpPr>
        <p:grpSpPr>
          <a:xfrm>
            <a:off x="815973" y="1967097"/>
            <a:ext cx="7984240" cy="1752325"/>
            <a:chOff x="815973" y="1967097"/>
            <a:chExt cx="7984240" cy="1752325"/>
          </a:xfrm>
        </p:grpSpPr>
        <p:sp>
          <p:nvSpPr>
            <p:cNvPr id="4" name="矩形 3"/>
            <p:cNvSpPr/>
            <p:nvPr>
              <p:custDataLst>
                <p:tags r:id="rId4"/>
              </p:custDataLst>
            </p:nvPr>
          </p:nvSpPr>
          <p:spPr>
            <a:xfrm>
              <a:off x="851145" y="2591805"/>
              <a:ext cx="193995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800" b="1" smtClean="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CH</a:t>
              </a:r>
              <a:r>
                <a:rPr kumimoji="1" lang="en-US" altLang="zh-CN" sz="2800" b="1" baseline="-25000" smtClean="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3</a:t>
              </a:r>
              <a:r>
                <a:rPr kumimoji="1" lang="en-US" altLang="zh-CN" sz="2800" b="1" smtClean="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COOH</a:t>
              </a:r>
              <a:endParaRPr kumimoji="1" lang="en-US" altLang="zh-CN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5" name="矩形 4"/>
            <p:cNvSpPr/>
            <p:nvPr>
              <p:custDataLst>
                <p:tags r:id="rId5"/>
              </p:custDataLst>
            </p:nvPr>
          </p:nvSpPr>
          <p:spPr>
            <a:xfrm>
              <a:off x="5962577" y="1967097"/>
              <a:ext cx="2837636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800" b="1" smtClean="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CH</a:t>
              </a:r>
              <a:r>
                <a:rPr kumimoji="1" lang="en-US" altLang="zh-CN" sz="2800" b="1" baseline="-25000" smtClean="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2</a:t>
              </a:r>
              <a:r>
                <a:rPr kumimoji="1" lang="zh-CN" altLang="en-US" sz="2800" b="1" smtClean="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＝</a:t>
              </a:r>
              <a:r>
                <a:rPr kumimoji="1" lang="en-US" altLang="zh-CN" sz="2800" b="1" smtClean="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CHCOOH</a:t>
              </a:r>
              <a:endParaRPr kumimoji="1" lang="en-US" altLang="zh-CN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6" name="矩形 5"/>
            <p:cNvSpPr/>
            <p:nvPr>
              <p:custDataLst>
                <p:tags r:id="rId6"/>
              </p:custDataLst>
            </p:nvPr>
          </p:nvSpPr>
          <p:spPr>
            <a:xfrm>
              <a:off x="5962577" y="3152915"/>
              <a:ext cx="273664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800" b="1" smtClean="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HOOC</a:t>
              </a:r>
              <a:r>
                <a:rPr kumimoji="1" lang="zh-CN" altLang="en-US" sz="2800" b="1" smtClean="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－</a:t>
              </a:r>
              <a:r>
                <a:rPr kumimoji="1" lang="en-US" altLang="zh-CN" sz="2800" b="1" smtClean="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COOH</a:t>
              </a:r>
              <a:endParaRPr kumimoji="1" lang="en-US" altLang="zh-CN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7" name="矩形 6"/>
            <p:cNvSpPr/>
            <p:nvPr>
              <p:custDataLst>
                <p:tags r:id="rId7"/>
              </p:custDataLst>
            </p:nvPr>
          </p:nvSpPr>
          <p:spPr>
            <a:xfrm>
              <a:off x="5939309" y="2506040"/>
              <a:ext cx="206017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800" b="1" smtClean="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C</a:t>
              </a:r>
              <a:r>
                <a:rPr kumimoji="1" lang="en-US" altLang="zh-CN" sz="2800" b="1" baseline="-25000" smtClean="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6</a:t>
              </a:r>
              <a:r>
                <a:rPr kumimoji="1" lang="en-US" altLang="zh-CN" sz="2800" b="1" smtClean="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H</a:t>
              </a:r>
              <a:r>
                <a:rPr kumimoji="1" lang="en-US" altLang="zh-CN" sz="2800" b="1" baseline="-25000" smtClean="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5</a:t>
              </a:r>
              <a:r>
                <a:rPr kumimoji="1" lang="en-US" altLang="zh-CN" sz="2800" b="1" smtClean="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COOH</a:t>
              </a:r>
              <a:endParaRPr kumimoji="1" lang="en-US" altLang="zh-CN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8" name="文本框 7"/>
            <p:cNvSpPr txBox="1"/>
            <p:nvPr>
              <p:custDataLst>
                <p:tags r:id="rId8"/>
              </p:custDataLst>
            </p:nvPr>
          </p:nvSpPr>
          <p:spPr>
            <a:xfrm>
              <a:off x="815973" y="3196202"/>
              <a:ext cx="2300630" cy="523220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kumimoji="1" lang="en-US" altLang="zh-CN" sz="2800" b="1" smtClean="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C</a:t>
              </a:r>
              <a:r>
                <a:rPr kumimoji="1" lang="en-US" altLang="zh-CN" sz="2800" b="1" baseline="-25000" smtClean="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17</a:t>
              </a:r>
              <a:r>
                <a:rPr kumimoji="1" lang="en-US" altLang="zh-CN" sz="2800" b="1" smtClean="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H</a:t>
              </a:r>
              <a:r>
                <a:rPr kumimoji="1" lang="en-US" altLang="zh-CN" sz="2800" b="1" baseline="-25000" smtClean="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35</a:t>
              </a:r>
              <a:r>
                <a:rPr kumimoji="1" lang="en-US" altLang="zh-CN" sz="2800" b="1" smtClean="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COOH</a:t>
              </a:r>
              <a:endParaRPr kumimoji="1" lang="en-US" altLang="zh-CN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endParaRPr>
            </a:p>
          </p:txBody>
        </p:sp>
        <p:sp>
          <p:nvSpPr>
            <p:cNvPr id="9" name="矩形 8"/>
            <p:cNvSpPr/>
            <p:nvPr>
              <p:custDataLst>
                <p:tags r:id="rId9"/>
              </p:custDataLst>
            </p:nvPr>
          </p:nvSpPr>
          <p:spPr>
            <a:xfrm>
              <a:off x="948492" y="1995872"/>
              <a:ext cx="156004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800" b="1" smtClean="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HCOOH</a:t>
              </a:r>
              <a:endParaRPr kumimoji="1" lang="en-US" altLang="zh-CN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7" name="组合 16"/>
          <p:cNvGrpSpPr/>
          <p:nvPr>
            <p:custDataLst>
              <p:tags r:id="rId10"/>
            </p:custDataLst>
          </p:nvPr>
        </p:nvGrpSpPr>
        <p:grpSpPr>
          <a:xfrm>
            <a:off x="3116603" y="1901367"/>
            <a:ext cx="7355723" cy="1776994"/>
            <a:chOff x="3116603" y="1901367"/>
            <a:chExt cx="7355723" cy="1776994"/>
          </a:xfrm>
        </p:grpSpPr>
        <p:sp>
          <p:nvSpPr>
            <p:cNvPr id="10" name="Rectangle 6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3252732" y="1936348"/>
              <a:ext cx="1819769" cy="523220"/>
            </a:xfrm>
            <a:prstGeom prst="rect">
              <a:avLst/>
            </a:prstGeom>
            <a:noFill/>
            <a:ln w="19050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kumimoji="1" lang="zh-CN" altLang="en-US" sz="2800" b="1">
                  <a:solidFill>
                    <a:srgbClr val="0000F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甲酸</a:t>
              </a:r>
              <a:r>
                <a:rPr kumimoji="1" lang="en-US" altLang="zh-CN" sz="2800" b="1">
                  <a:solidFill>
                    <a:srgbClr val="0000F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(</a:t>
              </a:r>
              <a:r>
                <a:rPr kumimoji="1" lang="zh-CN" altLang="en-US" sz="2800" b="1">
                  <a:solidFill>
                    <a:srgbClr val="0000F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蚁酸</a:t>
              </a:r>
              <a:r>
                <a:rPr kumimoji="1" lang="en-US" altLang="zh-CN" sz="2800" b="1" smtClean="0">
                  <a:solidFill>
                    <a:srgbClr val="0000F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)</a:t>
              </a:r>
              <a:endPara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1" name="Rectangle 6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3270143" y="2522990"/>
              <a:ext cx="1819769" cy="523220"/>
            </a:xfrm>
            <a:prstGeom prst="rect">
              <a:avLst/>
            </a:prstGeom>
            <a:noFill/>
            <a:ln w="19050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kumimoji="1" lang="zh-CN" altLang="en-US" sz="2800" b="1" smtClean="0">
                  <a:solidFill>
                    <a:srgbClr val="0000F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乙酸</a:t>
              </a:r>
              <a:r>
                <a:rPr kumimoji="1" lang="en-US" altLang="zh-CN" sz="2800" b="1" smtClean="0">
                  <a:solidFill>
                    <a:srgbClr val="0000F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(</a:t>
              </a:r>
              <a:r>
                <a:rPr kumimoji="1" lang="zh-CN" altLang="en-US" sz="2800" b="1" smtClean="0">
                  <a:solidFill>
                    <a:srgbClr val="0000F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醋酸</a:t>
              </a:r>
              <a:r>
                <a:rPr kumimoji="1" lang="en-US" altLang="zh-CN" sz="2800" b="1" smtClean="0">
                  <a:solidFill>
                    <a:srgbClr val="0000F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)</a:t>
              </a:r>
              <a:endPara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2" name="Rectangle 6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3116603" y="3155141"/>
              <a:ext cx="2734169" cy="523220"/>
            </a:xfrm>
            <a:prstGeom prst="rect">
              <a:avLst/>
            </a:prstGeom>
            <a:noFill/>
            <a:ln w="19050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kumimoji="1" lang="zh-CN" altLang="en-US" sz="2800" b="1" smtClean="0">
                  <a:solidFill>
                    <a:srgbClr val="0000F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十八酸</a:t>
              </a:r>
              <a:r>
                <a:rPr kumimoji="1" lang="en-US" altLang="zh-CN" sz="2800" b="1" smtClean="0">
                  <a:solidFill>
                    <a:srgbClr val="0000F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(</a:t>
              </a:r>
              <a:r>
                <a:rPr kumimoji="1" lang="zh-CN" altLang="en-US" sz="2800" b="1" smtClean="0">
                  <a:solidFill>
                    <a:srgbClr val="0000F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硬脂酸</a:t>
              </a:r>
              <a:r>
                <a:rPr kumimoji="1" lang="en-US" altLang="zh-CN" sz="2800" b="1" smtClean="0">
                  <a:solidFill>
                    <a:srgbClr val="0000F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)</a:t>
              </a:r>
              <a:endPara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3" name="Rectangle 6"/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9135140" y="1901367"/>
              <a:ext cx="1337186" cy="523220"/>
            </a:xfrm>
            <a:prstGeom prst="rect">
              <a:avLst/>
            </a:prstGeom>
            <a:noFill/>
            <a:ln w="19050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kumimoji="1" lang="zh-CN" altLang="en-US" sz="2800" b="1">
                  <a:solidFill>
                    <a:srgbClr val="0000F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丙烯酸</a:t>
              </a:r>
              <a:endPara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4" name="Rectangle 6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9135140" y="2490317"/>
              <a:ext cx="1337186" cy="523220"/>
            </a:xfrm>
            <a:prstGeom prst="rect">
              <a:avLst/>
            </a:prstGeom>
            <a:noFill/>
            <a:ln w="19050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kumimoji="1" lang="zh-CN" altLang="en-US" sz="2800" b="1" smtClean="0">
                  <a:solidFill>
                    <a:srgbClr val="0000F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苯甲酸</a:t>
              </a:r>
              <a:endPara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5" name="Rectangle 6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9135140" y="3144165"/>
              <a:ext cx="1337186" cy="523220"/>
            </a:xfrm>
            <a:prstGeom prst="rect">
              <a:avLst/>
            </a:prstGeom>
            <a:noFill/>
            <a:ln w="19050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kumimoji="1" lang="zh-CN" altLang="en-US" sz="2800" b="1" smtClean="0">
                  <a:solidFill>
                    <a:srgbClr val="0000F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乙二酸</a:t>
              </a:r>
              <a:endPara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79" name="矩形 78"/>
          <p:cNvSpPr/>
          <p:nvPr>
            <p:custDataLst>
              <p:tags r:id="rId17"/>
            </p:custDataLst>
          </p:nvPr>
        </p:nvSpPr>
        <p:spPr>
          <a:xfrm>
            <a:off x="3428122" y="5053863"/>
            <a:ext cx="827683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E5378E"/>
              </a:buClr>
            </a:pP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烷烃基</a:t>
            </a: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或氢原子</a:t>
            </a: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和一个羧基</a:t>
            </a: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(—COOH)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相连的羧酸。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0" name="文本框 79"/>
          <p:cNvSpPr txBox="1"/>
          <p:nvPr>
            <p:custDataLst>
              <p:tags r:id="rId18"/>
            </p:custDataLst>
          </p:nvPr>
        </p:nvSpPr>
        <p:spPr>
          <a:xfrm>
            <a:off x="442599" y="5093563"/>
            <a:ext cx="3126509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b="1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饱和一元羧酸：</a:t>
            </a:r>
            <a:endParaRPr lang="zh-CN" altLang="en-US" sz="3200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81" name="文本框 80"/>
          <p:cNvSpPr txBox="1"/>
          <p:nvPr>
            <p:custDataLst>
              <p:tags r:id="rId19"/>
            </p:custDataLst>
          </p:nvPr>
        </p:nvSpPr>
        <p:spPr>
          <a:xfrm>
            <a:off x="366284" y="6014754"/>
            <a:ext cx="4493538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饱和一元羧酸分子的通式</a:t>
            </a:r>
            <a:r>
              <a:rPr lang="zh-CN" altLang="zh-CN" sz="2800" b="1" kern="1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为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2" name="文本框 81"/>
          <p:cNvSpPr txBox="1"/>
          <p:nvPr>
            <p:custDataLst>
              <p:tags r:id="rId20"/>
            </p:custDataLst>
          </p:nvPr>
        </p:nvSpPr>
        <p:spPr>
          <a:xfrm>
            <a:off x="5375564" y="5917612"/>
            <a:ext cx="6414655" cy="7386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>
              <a:lnSpc>
                <a:spcPct val="150000"/>
              </a:lnSpc>
              <a:spcBef>
                <a:spcPct val="50000"/>
              </a:spcBef>
              <a:buClr>
                <a:srgbClr val="E5378E"/>
              </a:buClr>
              <a:buFont typeface="Wingdings" panose="05000000000000000000" pitchFamily="2" charset="2"/>
            </a:pPr>
            <a:r>
              <a: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C</a:t>
            </a:r>
            <a:r>
              <a:rPr lang="en-US" altLang="zh-CN" sz="2800" b="1" baseline="-2500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n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H</a:t>
            </a:r>
            <a:r>
              <a:rPr lang="en-US" altLang="zh-CN" sz="2800" b="1" baseline="-2500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2n</a:t>
            </a:r>
            <a:r>
              <a:rPr lang="zh-CN" altLang="en-US" sz="2800" b="1" baseline="-2500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＋</a:t>
            </a:r>
            <a:r>
              <a:rPr lang="en-US" altLang="zh-CN" sz="2800" b="1" baseline="-2500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COOH  (n≥0</a:t>
            </a:r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) 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或</a:t>
            </a:r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C</a:t>
            </a:r>
            <a:r>
              <a:rPr lang="en-US" altLang="zh-CN" sz="2800" b="1" baseline="-25000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n</a:t>
            </a:r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H</a:t>
            </a:r>
            <a:r>
              <a:rPr lang="en-US" altLang="zh-CN" sz="2800" b="1" baseline="-25000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2n</a:t>
            </a:r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O</a:t>
            </a:r>
            <a:r>
              <a:rPr lang="en-US" altLang="zh-CN" sz="2800" b="1" baseline="-25000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 (n</a:t>
            </a:r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≥1) 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0" name="Text Box 4"/>
          <p:cNvSpPr txBox="1"/>
          <p:nvPr>
            <p:custDataLst>
              <p:tags r:id="rId21"/>
            </p:custDataLst>
          </p:nvPr>
        </p:nvSpPr>
        <p:spPr>
          <a:xfrm>
            <a:off x="625370" y="4235488"/>
            <a:ext cx="2760968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buClr>
                <a:srgbClr val="E5378E"/>
              </a:buClr>
              <a:buFont typeface="Wingdings" panose="05000000000000000000" pitchFamily="2" charset="2"/>
            </a:pP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官能团</a:t>
            </a: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</a:rPr>
              <a:t>：羧基</a:t>
            </a:r>
            <a:endParaRPr lang="zh-CN" altLang="en-US" sz="2800" b="1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grpSp>
        <p:nvGrpSpPr>
          <p:cNvPr id="21" name="组合 20"/>
          <p:cNvGrpSpPr/>
          <p:nvPr>
            <p:custDataLst>
              <p:tags r:id="rId22"/>
            </p:custDataLst>
          </p:nvPr>
        </p:nvGrpSpPr>
        <p:grpSpPr>
          <a:xfrm>
            <a:off x="4142019" y="3573050"/>
            <a:ext cx="2258952" cy="1185658"/>
            <a:chOff x="11638365" y="5446405"/>
            <a:chExt cx="3011936" cy="1578809"/>
          </a:xfrm>
        </p:grpSpPr>
        <p:sp>
          <p:nvSpPr>
            <p:cNvPr id="22" name="矩形 7"/>
            <p:cNvSpPr/>
            <p:nvPr>
              <p:custDataLst>
                <p:tags r:id="rId23"/>
              </p:custDataLst>
            </p:nvPr>
          </p:nvSpPr>
          <p:spPr>
            <a:xfrm>
              <a:off x="11638365" y="6328500"/>
              <a:ext cx="3011936" cy="69671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pitchFamily="18" charset="0"/>
                  <a:ea typeface="黑体" panose="02010609060101010101" pitchFamily="49" charset="-122"/>
                </a:rPr>
                <a:t>  —C—O—H</a:t>
              </a:r>
              <a:endParaRPr lang="en-US" altLang="zh-CN" sz="2800" b="1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23" name="矩形 8"/>
            <p:cNvSpPr/>
            <p:nvPr>
              <p:custDataLst>
                <p:tags r:id="rId24"/>
              </p:custDataLst>
            </p:nvPr>
          </p:nvSpPr>
          <p:spPr>
            <a:xfrm>
              <a:off x="12347434" y="5446405"/>
              <a:ext cx="618117" cy="69671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2800" b="1">
                  <a:latin typeface="Times New Roman" panose="02020603050405020304" pitchFamily="18" charset="0"/>
                  <a:ea typeface="黑体" panose="02010609060101010101" pitchFamily="49" charset="-122"/>
                </a:rPr>
                <a:t>O</a:t>
              </a:r>
              <a:endParaRPr lang="en-US" altLang="zh-CN" sz="2800" b="1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cxnSp>
          <p:nvCxnSpPr>
            <p:cNvPr id="24" name="直接连接符 23"/>
            <p:cNvCxnSpPr/>
            <p:nvPr>
              <p:custDataLst>
                <p:tags r:id="rId25"/>
              </p:custDataLst>
            </p:nvPr>
          </p:nvCxnSpPr>
          <p:spPr>
            <a:xfrm flipH="1">
              <a:off x="12595435" y="6023200"/>
              <a:ext cx="0" cy="432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>
              <p:custDataLst>
                <p:tags r:id="rId26"/>
              </p:custDataLst>
            </p:nvPr>
          </p:nvCxnSpPr>
          <p:spPr>
            <a:xfrm flipH="1">
              <a:off x="12695080" y="6023200"/>
              <a:ext cx="0" cy="432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文本框 25"/>
          <p:cNvSpPr txBox="1"/>
          <p:nvPr>
            <p:custDataLst>
              <p:tags r:id="rId27"/>
            </p:custDataLst>
          </p:nvPr>
        </p:nvSpPr>
        <p:spPr>
          <a:xfrm>
            <a:off x="6716695" y="4195788"/>
            <a:ext cx="2281484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—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COOH</a:t>
            </a:r>
            <a:endParaRPr lang="en-US" altLang="zh-CN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16" name="矩形 15"/>
          <p:cNvSpPr/>
          <p:nvPr>
            <p:custDataLst>
              <p:tags r:id="rId28"/>
            </p:custDataLst>
          </p:nvPr>
        </p:nvSpPr>
        <p:spPr>
          <a:xfrm>
            <a:off x="258617" y="1388042"/>
            <a:ext cx="20313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32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、概念：</a:t>
            </a:r>
            <a:endParaRPr lang="zh-CN" altLang="en-US" sz="32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  <p:bldP spid="80" grpId="0"/>
      <p:bldP spid="81" grpId="0"/>
      <p:bldP spid="82" grpId="0"/>
      <p:bldP spid="20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2091968" y="1401738"/>
            <a:ext cx="99984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800" b="1" kern="100" smtClean="0">
                <a:solidFill>
                  <a:srgbClr val="0000CC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选择</a:t>
            </a:r>
            <a:r>
              <a:rPr lang="zh-CN" altLang="zh-CN" sz="2800" b="1" kern="10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含有羧基</a:t>
            </a:r>
            <a:r>
              <a:rPr lang="zh-CN" altLang="zh-CN" sz="2800" b="1" kern="100">
                <a:solidFill>
                  <a:srgbClr val="0000CC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的</a:t>
            </a:r>
            <a:r>
              <a:rPr lang="zh-CN" altLang="zh-CN" sz="2800" b="1" kern="10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最长</a:t>
            </a:r>
            <a:r>
              <a:rPr lang="zh-CN" altLang="zh-CN" sz="2800" b="1" kern="100">
                <a:solidFill>
                  <a:srgbClr val="0000CC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碳链作为主链，按主链碳原子数称为某</a:t>
            </a:r>
            <a:r>
              <a:rPr lang="zh-CN" altLang="zh-CN" sz="2800" b="1" kern="100" smtClean="0">
                <a:solidFill>
                  <a:srgbClr val="0000CC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酸</a:t>
            </a:r>
            <a:r>
              <a:rPr lang="zh-CN" altLang="en-US" sz="2800" b="1" kern="100" smtClean="0">
                <a:solidFill>
                  <a:srgbClr val="0000CC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sz="2800" b="1">
              <a:solidFill>
                <a:srgbClr val="0000CC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2193567" y="2070947"/>
            <a:ext cx="63120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800" b="1" kern="100" smtClean="0">
                <a:solidFill>
                  <a:srgbClr val="0000CC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从</a:t>
            </a:r>
            <a:r>
              <a:rPr lang="zh-CN" altLang="zh-CN" sz="2800" b="1" kern="10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羧基碳</a:t>
            </a:r>
            <a:r>
              <a:rPr lang="zh-CN" altLang="zh-CN" sz="2800" b="1" kern="100">
                <a:solidFill>
                  <a:srgbClr val="0000CC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原子</a:t>
            </a:r>
            <a:r>
              <a:rPr lang="zh-CN" altLang="zh-CN" sz="2800" b="1" kern="10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开始</a:t>
            </a:r>
            <a:r>
              <a:rPr lang="zh-CN" altLang="zh-CN" sz="2800" b="1" kern="100">
                <a:solidFill>
                  <a:srgbClr val="0000CC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给主链</a:t>
            </a:r>
            <a:r>
              <a:rPr lang="zh-CN" altLang="zh-CN" sz="2800" b="1" kern="100" smtClean="0">
                <a:solidFill>
                  <a:srgbClr val="0000CC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上碳</a:t>
            </a:r>
            <a:r>
              <a:rPr lang="zh-CN" altLang="zh-CN" sz="2800" b="1" kern="100">
                <a:solidFill>
                  <a:srgbClr val="0000CC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原子编号</a:t>
            </a:r>
            <a:endParaRPr lang="zh-CN" altLang="en-US" sz="2800" b="1">
              <a:solidFill>
                <a:srgbClr val="0000CC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2091969" y="2693406"/>
            <a:ext cx="64136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800" b="1" kern="100" smtClean="0">
                <a:solidFill>
                  <a:srgbClr val="0000CC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在酸名称</a:t>
            </a:r>
            <a:r>
              <a:rPr lang="zh-CN" altLang="zh-CN" sz="2800" b="1" kern="100">
                <a:solidFill>
                  <a:srgbClr val="0000CC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之前加上</a:t>
            </a:r>
            <a:r>
              <a:rPr lang="zh-CN" altLang="zh-CN" sz="2800" b="1" kern="100" smtClean="0">
                <a:solidFill>
                  <a:srgbClr val="0000CC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取代基位次</a:t>
            </a:r>
            <a:r>
              <a:rPr lang="zh-CN" altLang="zh-CN" sz="2800" b="1" kern="100">
                <a:solidFill>
                  <a:srgbClr val="0000CC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号和名称</a:t>
            </a:r>
            <a:endParaRPr lang="zh-CN" altLang="en-US" sz="2800" b="1">
              <a:solidFill>
                <a:srgbClr val="0000CC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213539" y="1421039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kern="1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①</a:t>
            </a:r>
            <a:r>
              <a:rPr lang="zh-CN" altLang="zh-CN" sz="2800" b="1" kern="1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选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主链：</a:t>
            </a:r>
            <a:endParaRPr lang="zh-CN" altLang="en-US" sz="28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>
            <p:custDataLst>
              <p:tags r:id="rId5"/>
            </p:custDataLst>
          </p:nvPr>
        </p:nvSpPr>
        <p:spPr>
          <a:xfrm>
            <a:off x="213538" y="2101978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kern="1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②</a:t>
            </a:r>
            <a:r>
              <a:rPr lang="zh-CN" altLang="zh-CN" sz="2800" b="1" kern="1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编号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位：</a:t>
            </a:r>
            <a:endParaRPr lang="zh-CN" altLang="en-US" sz="28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>
            <p:custDataLst>
              <p:tags r:id="rId6"/>
            </p:custDataLst>
          </p:nvPr>
        </p:nvSpPr>
        <p:spPr>
          <a:xfrm>
            <a:off x="213537" y="2720855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kern="1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③</a:t>
            </a:r>
            <a:r>
              <a:rPr lang="zh-CN" altLang="zh-CN" sz="2800" b="1" kern="1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定名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称：</a:t>
            </a:r>
            <a:endParaRPr lang="zh-CN" altLang="en-US" sz="28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8" name="组合 7"/>
          <p:cNvGrpSpPr/>
          <p:nvPr>
            <p:custDataLst>
              <p:tags r:id="rId7"/>
            </p:custDataLst>
          </p:nvPr>
        </p:nvGrpSpPr>
        <p:grpSpPr>
          <a:xfrm>
            <a:off x="717343" y="3671090"/>
            <a:ext cx="4683125" cy="1195119"/>
            <a:chOff x="1416833" y="3406170"/>
            <a:chExt cx="4683125" cy="1195119"/>
          </a:xfrm>
        </p:grpSpPr>
        <p:sp>
          <p:nvSpPr>
            <p:cNvPr id="9" name="Text Box 6"/>
            <p:cNvSpPr txBox="1"/>
            <p:nvPr>
              <p:custDataLst>
                <p:tags r:id="rId8"/>
              </p:custDataLst>
            </p:nvPr>
          </p:nvSpPr>
          <p:spPr>
            <a:xfrm>
              <a:off x="1416833" y="3406170"/>
              <a:ext cx="4683125" cy="5232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3</a:t>
              </a:r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-CH-CH</a:t>
              </a:r>
              <a:r>
                <a:rPr lang="en-US" altLang="zh-CN" sz="2800" b="1" baseline="-250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-COOH</a:t>
              </a:r>
              <a:endPara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0" name="Line 7"/>
            <p:cNvSpPr/>
            <p:nvPr>
              <p:custDataLst>
                <p:tags r:id="rId9"/>
              </p:custDataLst>
            </p:nvPr>
          </p:nvSpPr>
          <p:spPr>
            <a:xfrm flipH="1">
              <a:off x="2433320" y="3886200"/>
              <a:ext cx="0" cy="30480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sz="28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1" name="Text Box 8"/>
            <p:cNvSpPr txBox="1"/>
            <p:nvPr>
              <p:custDataLst>
                <p:tags r:id="rId10"/>
              </p:custDataLst>
            </p:nvPr>
          </p:nvSpPr>
          <p:spPr>
            <a:xfrm>
              <a:off x="2212340" y="4078069"/>
              <a:ext cx="1447800" cy="52322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3</a:t>
              </a:r>
              <a:endParaRPr lang="en-US" altLang="zh-CN" sz="2800" b="1" baseline="-250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" name="组合 11"/>
          <p:cNvGrpSpPr/>
          <p:nvPr>
            <p:custDataLst>
              <p:tags r:id="rId11"/>
            </p:custDataLst>
          </p:nvPr>
        </p:nvGrpSpPr>
        <p:grpSpPr>
          <a:xfrm>
            <a:off x="4692155" y="3216626"/>
            <a:ext cx="4183990" cy="1769673"/>
            <a:chOff x="1984375" y="3328087"/>
            <a:chExt cx="4183990" cy="1769673"/>
          </a:xfrm>
        </p:grpSpPr>
        <p:sp>
          <p:nvSpPr>
            <p:cNvPr id="13" name="Text Box 9"/>
            <p:cNvSpPr txBox="1"/>
            <p:nvPr>
              <p:custDataLst>
                <p:tags r:id="rId12"/>
              </p:custDataLst>
            </p:nvPr>
          </p:nvSpPr>
          <p:spPr>
            <a:xfrm>
              <a:off x="1984375" y="3964960"/>
              <a:ext cx="4183990" cy="5232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3</a:t>
              </a:r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-CH</a:t>
              </a:r>
              <a:r>
                <a:rPr lang="en-US" altLang="zh-CN" sz="2800" b="1" baseline="-250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-CH-CH-COOH</a:t>
              </a:r>
              <a:endPara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4" name="Text Box 10"/>
            <p:cNvSpPr txBox="1"/>
            <p:nvPr>
              <p:custDataLst>
                <p:tags r:id="rId13"/>
              </p:custDataLst>
            </p:nvPr>
          </p:nvSpPr>
          <p:spPr>
            <a:xfrm>
              <a:off x="4275397" y="3328087"/>
              <a:ext cx="1752600" cy="52322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</a:t>
              </a:r>
              <a:r>
                <a:rPr lang="en-US" altLang="zh-CN" sz="2800" b="1" baseline="-250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H</a:t>
              </a:r>
              <a:r>
                <a:rPr lang="en-US" altLang="zh-CN" sz="2800" b="1" baseline="-250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5</a:t>
              </a:r>
              <a:endParaRPr lang="en-US" altLang="zh-CN" sz="2800" b="1" baseline="-250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5" name="Line 11"/>
            <p:cNvSpPr/>
            <p:nvPr>
              <p:custDataLst>
                <p:tags r:id="rId14"/>
              </p:custDataLst>
            </p:nvPr>
          </p:nvSpPr>
          <p:spPr>
            <a:xfrm flipH="1">
              <a:off x="4446236" y="3768199"/>
              <a:ext cx="0" cy="30480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sz="28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6" name="Text Box 12"/>
            <p:cNvSpPr txBox="1"/>
            <p:nvPr>
              <p:custDataLst>
                <p:tags r:id="rId15"/>
              </p:custDataLst>
            </p:nvPr>
          </p:nvSpPr>
          <p:spPr>
            <a:xfrm>
              <a:off x="3558540" y="4574540"/>
              <a:ext cx="1267460" cy="5232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3</a:t>
              </a:r>
              <a:endParaRPr lang="en-US" altLang="zh-CN" sz="2800" b="1" baseline="-250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7" name="Line 13"/>
            <p:cNvSpPr/>
            <p:nvPr>
              <p:custDataLst>
                <p:tags r:id="rId16"/>
              </p:custDataLst>
            </p:nvPr>
          </p:nvSpPr>
          <p:spPr>
            <a:xfrm flipH="1" flipV="1">
              <a:off x="3810000" y="4401820"/>
              <a:ext cx="0" cy="30480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sz="28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8" name="Text Box 14"/>
          <p:cNvSpPr txBox="1"/>
          <p:nvPr>
            <p:custDataLst>
              <p:tags r:id="rId17"/>
            </p:custDataLst>
          </p:nvPr>
        </p:nvSpPr>
        <p:spPr>
          <a:xfrm>
            <a:off x="1131822" y="4989320"/>
            <a:ext cx="2721308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3-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甲基丁酸</a:t>
            </a:r>
            <a:endParaRPr lang="zh-CN" altLang="en-US" sz="2800" b="1">
              <a:solidFill>
                <a:srgbClr val="C0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9" name="Text Box 15"/>
          <p:cNvSpPr txBox="1"/>
          <p:nvPr>
            <p:custDataLst>
              <p:tags r:id="rId18"/>
            </p:custDataLst>
          </p:nvPr>
        </p:nvSpPr>
        <p:spPr>
          <a:xfrm>
            <a:off x="4973379" y="4969124"/>
            <a:ext cx="4308002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3-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甲基</a:t>
            </a:r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-2-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乙</a:t>
            </a:r>
            <a:r>
              <a:rPr lang="zh-CN" alt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基戊酸</a:t>
            </a:r>
            <a:endParaRPr lang="zh-CN" altLang="en-US" sz="2800" b="1">
              <a:solidFill>
                <a:srgbClr val="C0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0" name="矩形 19"/>
          <p:cNvSpPr/>
          <p:nvPr>
            <p:custDataLst>
              <p:tags r:id="rId19"/>
            </p:custDataLst>
          </p:nvPr>
        </p:nvSpPr>
        <p:spPr>
          <a:xfrm>
            <a:off x="213539" y="687199"/>
            <a:ext cx="50321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36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、羧酸的系统命名法：</a:t>
            </a:r>
            <a:endParaRPr lang="zh-CN" altLang="en-US" sz="36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115627" y="721591"/>
            <a:ext cx="597598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66675" indent="-66675"/>
            <a:r>
              <a:rPr lang="zh-CN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课堂</a:t>
            </a:r>
            <a:r>
              <a:rPr 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练习</a:t>
            </a:r>
            <a:r>
              <a:rPr lang="en-US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：</a:t>
            </a:r>
            <a:r>
              <a:rPr lang="zh-CN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请</a:t>
            </a:r>
            <a:r>
              <a:rPr 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对下列酸进行命名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304034" y="1629027"/>
            <a:ext cx="11389938" cy="332398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66675" indent="-66675">
              <a:lnSpc>
                <a:spcPct val="150000"/>
              </a:lnSpc>
            </a:pPr>
            <a:r>
              <a:rPr lang="en-US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①</a:t>
            </a:r>
            <a:r>
              <a:rPr lang="zh-CN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  </a:t>
            </a:r>
            <a:r>
              <a:rPr lang="zh-CN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             </a:t>
            </a:r>
            <a:r>
              <a:rPr lang="zh-CN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            </a:t>
            </a:r>
            <a:r>
              <a:rPr lang="zh-CN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</a:t>
            </a:r>
            <a:r>
              <a:rPr lang="en-US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②</a:t>
            </a:r>
            <a:r>
              <a:rPr lang="zh-CN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    </a:t>
            </a:r>
            <a:r>
              <a:rPr lang="en-US" altLang="zh-CN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                            </a:t>
            </a:r>
            <a:r>
              <a:rPr lang="en-US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③             </a:t>
            </a:r>
            <a:endParaRPr lang="en-US" sz="2800" b="1">
              <a:solidFill>
                <a:srgbClr val="0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66675" indent="-66675">
              <a:lnSpc>
                <a:spcPct val="150000"/>
              </a:lnSpc>
            </a:pPr>
            <a:endParaRPr lang="en-US" sz="2800" b="1">
              <a:solidFill>
                <a:srgbClr val="0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66675" indent="-66675">
              <a:lnSpc>
                <a:spcPct val="150000"/>
              </a:lnSpc>
            </a:pPr>
            <a:endParaRPr lang="en-US" sz="2800" b="1">
              <a:solidFill>
                <a:srgbClr val="0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66675" indent="-66675">
              <a:lnSpc>
                <a:spcPct val="150000"/>
              </a:lnSpc>
            </a:pPr>
            <a:endParaRPr lang="en-US" sz="2800" b="1" smtClean="0">
              <a:solidFill>
                <a:srgbClr val="0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66675" indent="-66675">
              <a:lnSpc>
                <a:spcPct val="150000"/>
              </a:lnSpc>
            </a:pPr>
            <a:r>
              <a:rPr lang="en-US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④                                          ⑤                                        </a:t>
            </a:r>
            <a:r>
              <a:rPr lang="en-US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⑥</a:t>
            </a:r>
            <a:r>
              <a:rPr lang="en-US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                 </a:t>
            </a:r>
            <a:endParaRPr lang="zh-CN" altLang="en-US" sz="28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4" name="Text Box 16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327783" y="2637459"/>
            <a:ext cx="215328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3-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甲基丁</a:t>
            </a:r>
            <a:r>
              <a:rPr 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酸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0" name="组合 9"/>
          <p:cNvGrpSpPr/>
          <p:nvPr>
            <p:custDataLst>
              <p:tags r:id="rId4"/>
            </p:custDataLst>
          </p:nvPr>
        </p:nvGrpSpPr>
        <p:grpSpPr>
          <a:xfrm>
            <a:off x="1128328" y="1479561"/>
            <a:ext cx="2791150" cy="983615"/>
            <a:chOff x="13024" y="3470"/>
            <a:chExt cx="5077" cy="1549"/>
          </a:xfrm>
        </p:grpSpPr>
        <p:sp>
          <p:nvSpPr>
            <p:cNvPr id="11" name="文本框 10"/>
            <p:cNvSpPr txBox="1"/>
            <p:nvPr>
              <p:custDataLst>
                <p:tags r:id="rId5"/>
              </p:custDataLst>
            </p:nvPr>
          </p:nvSpPr>
          <p:spPr>
            <a:xfrm>
              <a:off x="13024" y="3470"/>
              <a:ext cx="5077" cy="727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algn="l"/>
              <a:r>
                <a:rPr lang="en-US" sz="2400" b="1" smtClean="0"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CH</a:t>
              </a:r>
              <a:r>
                <a:rPr lang="en-US" sz="2400" b="1" baseline="-25000" smtClean="0"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3</a:t>
              </a:r>
              <a:r>
                <a:rPr lang="en-US" sz="2400" b="1" smtClean="0"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CHCH</a:t>
              </a:r>
              <a:r>
                <a:rPr lang="en-US" sz="2400" b="1" baseline="-25000" smtClean="0"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2</a:t>
              </a:r>
              <a:r>
                <a:rPr kumimoji="1" lang="en-US" altLang="zh-CN" sz="2400" b="1" smtClean="0"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COOH</a:t>
              </a:r>
              <a:r>
                <a:rPr lang="zh-CN" sz="2400" b="1" smtClean="0"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 </a:t>
              </a:r>
              <a:endParaRPr lang="zh-CN" altLang="en-US" sz="2400"/>
            </a:p>
          </p:txBody>
        </p:sp>
        <p:sp>
          <p:nvSpPr>
            <p:cNvPr id="12" name="Rectangle 12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14015" y="4292"/>
              <a:ext cx="1179" cy="727"/>
            </a:xfrm>
            <a:prstGeom prst="rect">
              <a:avLst/>
            </a:prstGeom>
            <a:noFill/>
            <a:ln w="19050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4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CH</a:t>
              </a:r>
              <a:r>
                <a:rPr lang="en-US" altLang="zh-CN" sz="2400" b="1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3</a:t>
              </a:r>
              <a:endPara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cxnSp>
          <p:nvCxnSpPr>
            <p:cNvPr id="13" name="Line 21"/>
            <p:cNvCxnSpPr/>
            <p:nvPr>
              <p:custDataLst>
                <p:tags r:id="rId7"/>
              </p:custDataLst>
            </p:nvPr>
          </p:nvCxnSpPr>
          <p:spPr>
            <a:xfrm flipH="1">
              <a:off x="14381" y="4093"/>
              <a:ext cx="11" cy="37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</p:cxnSp>
      </p:grpSp>
      <p:grpSp>
        <p:nvGrpSpPr>
          <p:cNvPr id="26" name="组合 25"/>
          <p:cNvGrpSpPr/>
          <p:nvPr>
            <p:custDataLst>
              <p:tags r:id="rId8"/>
            </p:custDataLst>
          </p:nvPr>
        </p:nvGrpSpPr>
        <p:grpSpPr>
          <a:xfrm>
            <a:off x="9216038" y="3503693"/>
            <a:ext cx="1977889" cy="2414792"/>
            <a:chOff x="1979484" y="3180828"/>
            <a:chExt cx="1977889" cy="2414792"/>
          </a:xfrm>
        </p:grpSpPr>
        <p:grpSp>
          <p:nvGrpSpPr>
            <p:cNvPr id="27" name="Group 7"/>
            <p:cNvGrpSpPr/>
            <p:nvPr>
              <p:custDataLst>
                <p:tags r:id="rId9"/>
              </p:custDataLst>
            </p:nvPr>
          </p:nvGrpSpPr>
          <p:grpSpPr>
            <a:xfrm>
              <a:off x="1979484" y="3909888"/>
              <a:ext cx="855155" cy="982232"/>
              <a:chOff x="1283" y="641"/>
              <a:chExt cx="415" cy="478"/>
            </a:xfrm>
          </p:grpSpPr>
          <p:sp>
            <p:nvSpPr>
              <p:cNvPr id="32" name="Line 8"/>
              <p:cNvSpPr>
                <a:spLocks noChangeShapeType="1"/>
              </p:cNvSpPr>
              <p:nvPr>
                <p:custDataLst>
                  <p:tags r:id="rId10"/>
                </p:custDataLst>
              </p:nvPr>
            </p:nvSpPr>
            <p:spPr bwMode="auto">
              <a:xfrm flipH="1">
                <a:off x="1283" y="641"/>
                <a:ext cx="207" cy="11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Line 9"/>
              <p:cNvSpPr>
                <a:spLocks noChangeShapeType="1"/>
              </p:cNvSpPr>
              <p:nvPr>
                <p:custDataLst>
                  <p:tags r:id="rId11"/>
                </p:custDataLst>
              </p:nvPr>
            </p:nvSpPr>
            <p:spPr bwMode="auto">
              <a:xfrm flipH="1">
                <a:off x="1335" y="693"/>
                <a:ext cx="141" cy="8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Line 10"/>
              <p:cNvSpPr>
                <a:spLocks noChangeShapeType="1"/>
              </p:cNvSpPr>
              <p:nvPr>
                <p:custDataLst>
                  <p:tags r:id="rId12"/>
                </p:custDataLst>
              </p:nvPr>
            </p:nvSpPr>
            <p:spPr bwMode="auto">
              <a:xfrm flipH="1" flipV="1">
                <a:off x="1490" y="641"/>
                <a:ext cx="208" cy="11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" name="Line 11"/>
              <p:cNvSpPr>
                <a:spLocks noChangeShapeType="1"/>
              </p:cNvSpPr>
              <p:nvPr>
                <p:custDataLst>
                  <p:tags r:id="rId13"/>
                </p:custDataLst>
              </p:nvPr>
            </p:nvSpPr>
            <p:spPr bwMode="auto">
              <a:xfrm flipH="1" flipV="1">
                <a:off x="1698" y="760"/>
                <a:ext cx="0" cy="2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6" name="Line 12"/>
              <p:cNvSpPr>
                <a:spLocks noChangeShapeType="1"/>
              </p:cNvSpPr>
              <p:nvPr>
                <p:custDataLst>
                  <p:tags r:id="rId14"/>
                </p:custDataLst>
              </p:nvPr>
            </p:nvSpPr>
            <p:spPr bwMode="auto">
              <a:xfrm flipH="1" flipV="1">
                <a:off x="1659" y="799"/>
                <a:ext cx="0" cy="16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Line 13"/>
              <p:cNvSpPr>
                <a:spLocks noChangeShapeType="1"/>
              </p:cNvSpPr>
              <p:nvPr>
                <p:custDataLst>
                  <p:tags r:id="rId15"/>
                </p:custDataLst>
              </p:nvPr>
            </p:nvSpPr>
            <p:spPr bwMode="auto">
              <a:xfrm flipV="1">
                <a:off x="1490" y="1000"/>
                <a:ext cx="208" cy="11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" name="Line 14"/>
              <p:cNvSpPr>
                <a:spLocks noChangeShapeType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1283" y="1000"/>
                <a:ext cx="207" cy="11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" name="Line 15"/>
              <p:cNvSpPr>
                <a:spLocks noChangeShapeType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1335" y="985"/>
                <a:ext cx="141" cy="8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" name="Line 16"/>
              <p:cNvSpPr>
                <a:spLocks noChangeShapeType="1"/>
              </p:cNvSpPr>
              <p:nvPr>
                <p:custDataLst>
                  <p:tags r:id="rId18"/>
                </p:custDataLst>
              </p:nvPr>
            </p:nvSpPr>
            <p:spPr bwMode="auto">
              <a:xfrm flipH="1">
                <a:off x="1283" y="760"/>
                <a:ext cx="0" cy="2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8" name="Line 12"/>
            <p:cNvSpPr>
              <a:spLocks noChangeShapeType="1"/>
            </p:cNvSpPr>
            <p:nvPr>
              <p:custDataLst>
                <p:tags r:id="rId19"/>
              </p:custDataLst>
            </p:nvPr>
          </p:nvSpPr>
          <p:spPr bwMode="auto">
            <a:xfrm flipH="1" flipV="1">
              <a:off x="2417106" y="3576998"/>
              <a:ext cx="0" cy="33289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4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9" name="Line 12"/>
            <p:cNvSpPr>
              <a:spLocks noChangeShapeType="1"/>
            </p:cNvSpPr>
            <p:nvPr>
              <p:custDataLst>
                <p:tags r:id="rId20"/>
              </p:custDataLst>
            </p:nvPr>
          </p:nvSpPr>
          <p:spPr bwMode="auto">
            <a:xfrm flipH="1" flipV="1">
              <a:off x="2395812" y="4892120"/>
              <a:ext cx="0" cy="33289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4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0" name="Text Box 10"/>
            <p:cNvSpPr txBox="1"/>
            <p:nvPr>
              <p:custDataLst>
                <p:tags r:id="rId21"/>
              </p:custDataLst>
            </p:nvPr>
          </p:nvSpPr>
          <p:spPr>
            <a:xfrm>
              <a:off x="2239622" y="5133955"/>
              <a:ext cx="1717751" cy="46166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smtClean="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COOH</a:t>
              </a:r>
              <a:endParaRPr lang="en-US" altLang="zh-CN" sz="2400" b="1" baseline="-250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1" name="Text Box 10"/>
            <p:cNvSpPr txBox="1"/>
            <p:nvPr>
              <p:custDataLst>
                <p:tags r:id="rId22"/>
              </p:custDataLst>
            </p:nvPr>
          </p:nvSpPr>
          <p:spPr>
            <a:xfrm>
              <a:off x="2280751" y="3180828"/>
              <a:ext cx="1602181" cy="46166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smtClean="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COOH</a:t>
              </a:r>
              <a:endParaRPr lang="en-US" altLang="zh-CN" sz="2400" b="1" baseline="-250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1" name="组合 40"/>
          <p:cNvGrpSpPr/>
          <p:nvPr>
            <p:custDataLst>
              <p:tags r:id="rId23"/>
            </p:custDataLst>
          </p:nvPr>
        </p:nvGrpSpPr>
        <p:grpSpPr>
          <a:xfrm>
            <a:off x="8568878" y="1447124"/>
            <a:ext cx="3281128" cy="1065538"/>
            <a:chOff x="377730" y="2792992"/>
            <a:chExt cx="5122140" cy="1065538"/>
          </a:xfrm>
        </p:grpSpPr>
        <p:sp>
          <p:nvSpPr>
            <p:cNvPr id="42" name="Text Box 6"/>
            <p:cNvSpPr txBox="1"/>
            <p:nvPr>
              <p:custDataLst>
                <p:tags r:id="rId24"/>
              </p:custDataLst>
            </p:nvPr>
          </p:nvSpPr>
          <p:spPr>
            <a:xfrm>
              <a:off x="377730" y="2792992"/>
              <a:ext cx="5122140" cy="46166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smtClean="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HOOCCH—CHCOOH</a:t>
              </a:r>
              <a:endParaRPr lang="en-US" altLang="zh-CN" sz="24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43" name="组合 42"/>
            <p:cNvGrpSpPr/>
            <p:nvPr>
              <p:custDataLst>
                <p:tags r:id="rId25"/>
              </p:custDataLst>
            </p:nvPr>
          </p:nvGrpSpPr>
          <p:grpSpPr>
            <a:xfrm>
              <a:off x="3046285" y="3223955"/>
              <a:ext cx="1752600" cy="634575"/>
              <a:chOff x="2771966" y="1877686"/>
              <a:chExt cx="1752600" cy="634575"/>
            </a:xfrm>
          </p:grpSpPr>
          <p:sp>
            <p:nvSpPr>
              <p:cNvPr id="46" name="Line 11"/>
              <p:cNvSpPr/>
              <p:nvPr>
                <p:custDataLst>
                  <p:tags r:id="rId26"/>
                </p:custDataLst>
              </p:nvPr>
            </p:nvSpPr>
            <p:spPr>
              <a:xfrm flipH="1">
                <a:off x="3006279" y="1877686"/>
                <a:ext cx="0" cy="30480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24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" name="Text Box 10"/>
              <p:cNvSpPr txBox="1"/>
              <p:nvPr>
                <p:custDataLst>
                  <p:tags r:id="rId27"/>
                </p:custDataLst>
              </p:nvPr>
            </p:nvSpPr>
            <p:spPr>
              <a:xfrm>
                <a:off x="2771966" y="2050596"/>
                <a:ext cx="1752600" cy="46166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400" b="1" baseline="-250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4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400" b="1" baseline="-250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5</a:t>
                </a:r>
                <a:endParaRPr lang="en-US" altLang="zh-CN" sz="2400" b="1" baseline="-250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4" name="Line 11"/>
            <p:cNvSpPr/>
            <p:nvPr>
              <p:custDataLst>
                <p:tags r:id="rId28"/>
              </p:custDataLst>
            </p:nvPr>
          </p:nvSpPr>
          <p:spPr>
            <a:xfrm flipH="1">
              <a:off x="2132518" y="3223955"/>
              <a:ext cx="0" cy="30480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sz="24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5" name="Text Box 10"/>
            <p:cNvSpPr txBox="1"/>
            <p:nvPr>
              <p:custDataLst>
                <p:tags r:id="rId29"/>
              </p:custDataLst>
            </p:nvPr>
          </p:nvSpPr>
          <p:spPr>
            <a:xfrm>
              <a:off x="1881356" y="3395404"/>
              <a:ext cx="1253533" cy="46166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smtClean="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CH</a:t>
              </a:r>
              <a:r>
                <a:rPr lang="en-US" altLang="zh-CN" sz="2400" b="1" baseline="-25000" smtClean="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3</a:t>
              </a:r>
              <a:endParaRPr lang="en-US" altLang="zh-CN" sz="2400" b="1" baseline="-250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48" name="Text Box 14"/>
          <p:cNvSpPr txBox="1"/>
          <p:nvPr>
            <p:custDataLst>
              <p:tags r:id="rId30"/>
            </p:custDataLst>
          </p:nvPr>
        </p:nvSpPr>
        <p:spPr>
          <a:xfrm>
            <a:off x="8378769" y="2575291"/>
            <a:ext cx="3661345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2-</a:t>
            </a:r>
            <a:r>
              <a:rPr lang="zh-CN" alt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甲基</a:t>
            </a:r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-3-</a:t>
            </a:r>
            <a:r>
              <a:rPr lang="zh-CN" alt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乙基</a:t>
            </a:r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-</a:t>
            </a:r>
            <a:r>
              <a:rPr lang="zh-CN" alt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丁二酸</a:t>
            </a:r>
            <a:endParaRPr lang="zh-CN" altLang="en-US" sz="2800" b="1">
              <a:solidFill>
                <a:srgbClr val="C0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9" name="Text Box 14"/>
          <p:cNvSpPr txBox="1"/>
          <p:nvPr>
            <p:custDataLst>
              <p:tags r:id="rId31"/>
            </p:custDataLst>
          </p:nvPr>
        </p:nvSpPr>
        <p:spPr>
          <a:xfrm>
            <a:off x="8752639" y="5867926"/>
            <a:ext cx="2800848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对苯二甲酸</a:t>
            </a:r>
            <a:r>
              <a:rPr lang="en-US" altLang="zh-CN" sz="2800" b="1" smtClean="0">
                <a:solidFill>
                  <a:srgbClr val="0000CC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2800" b="1" smtClean="0">
                <a:solidFill>
                  <a:srgbClr val="0000CC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习惯</a:t>
            </a:r>
            <a:r>
              <a:rPr lang="en-US" altLang="zh-CN" sz="2800" b="1" smtClean="0">
                <a:solidFill>
                  <a:srgbClr val="0000CC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)</a:t>
            </a:r>
            <a:endParaRPr lang="zh-CN" altLang="en-US" sz="2800" b="1">
              <a:solidFill>
                <a:srgbClr val="0000CC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0" name="Text Box 14"/>
          <p:cNvSpPr txBox="1"/>
          <p:nvPr>
            <p:custDataLst>
              <p:tags r:id="rId32"/>
            </p:custDataLst>
          </p:nvPr>
        </p:nvSpPr>
        <p:spPr>
          <a:xfrm>
            <a:off x="4914734" y="2583640"/>
            <a:ext cx="2928775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3-</a:t>
            </a:r>
            <a:r>
              <a:rPr lang="zh-CN" alt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乙基</a:t>
            </a:r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-3-</a:t>
            </a:r>
            <a:r>
              <a:rPr lang="zh-CN" alt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丁烯酸</a:t>
            </a:r>
            <a:endParaRPr lang="zh-CN" altLang="en-US" sz="2800" b="1">
              <a:solidFill>
                <a:srgbClr val="C0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51" name="组合 50"/>
          <p:cNvGrpSpPr/>
          <p:nvPr>
            <p:custDataLst>
              <p:tags r:id="rId33"/>
            </p:custDataLst>
          </p:nvPr>
        </p:nvGrpSpPr>
        <p:grpSpPr>
          <a:xfrm>
            <a:off x="4782546" y="1456516"/>
            <a:ext cx="3134772" cy="1150556"/>
            <a:chOff x="968781" y="1907132"/>
            <a:chExt cx="4478866" cy="1150556"/>
          </a:xfrm>
        </p:grpSpPr>
        <p:sp>
          <p:nvSpPr>
            <p:cNvPr id="52" name="Text Box 6"/>
            <p:cNvSpPr txBox="1"/>
            <p:nvPr>
              <p:custDataLst>
                <p:tags r:id="rId34"/>
              </p:custDataLst>
            </p:nvPr>
          </p:nvSpPr>
          <p:spPr>
            <a:xfrm>
              <a:off x="968781" y="1907132"/>
              <a:ext cx="4478866" cy="46166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smtClean="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CH</a:t>
              </a:r>
              <a:r>
                <a:rPr lang="en-US" altLang="zh-CN" sz="2400" b="1" baseline="-25000" smtClean="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en-US" altLang="zh-CN" sz="2400" b="1" smtClean="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═C-CH</a:t>
              </a:r>
              <a:r>
                <a:rPr lang="en-US" altLang="zh-CN" sz="2400" b="1" baseline="-25000" smtClean="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en-US" altLang="zh-CN" sz="2400" b="1" smtClean="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COOH</a:t>
              </a:r>
              <a:endParaRPr lang="en-US" altLang="zh-CN" sz="24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53" name="组合 52"/>
            <p:cNvGrpSpPr/>
            <p:nvPr>
              <p:custDataLst>
                <p:tags r:id="rId35"/>
              </p:custDataLst>
            </p:nvPr>
          </p:nvGrpSpPr>
          <p:grpSpPr>
            <a:xfrm>
              <a:off x="2135785" y="2330250"/>
              <a:ext cx="1752600" cy="727438"/>
              <a:chOff x="2135785" y="2330250"/>
              <a:chExt cx="1752600" cy="727438"/>
            </a:xfrm>
          </p:grpSpPr>
          <p:sp>
            <p:nvSpPr>
              <p:cNvPr id="54" name="Line 11"/>
              <p:cNvSpPr/>
              <p:nvPr>
                <p:custDataLst>
                  <p:tags r:id="rId36"/>
                </p:custDataLst>
              </p:nvPr>
            </p:nvSpPr>
            <p:spPr>
              <a:xfrm flipH="1">
                <a:off x="2361634" y="2330250"/>
                <a:ext cx="0" cy="30480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24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5" name="Text Box 10"/>
              <p:cNvSpPr txBox="1"/>
              <p:nvPr>
                <p:custDataLst>
                  <p:tags r:id="rId37"/>
                </p:custDataLst>
              </p:nvPr>
            </p:nvSpPr>
            <p:spPr>
              <a:xfrm>
                <a:off x="2135785" y="2596023"/>
                <a:ext cx="1752600" cy="46166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400" b="1" baseline="-250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4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400" b="1" baseline="-250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5</a:t>
                </a:r>
                <a:endParaRPr lang="en-US" altLang="zh-CN" sz="2400" b="1" baseline="-250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57" name="组合 56"/>
          <p:cNvGrpSpPr/>
          <p:nvPr>
            <p:custDataLst>
              <p:tags r:id="rId38"/>
            </p:custDataLst>
          </p:nvPr>
        </p:nvGrpSpPr>
        <p:grpSpPr>
          <a:xfrm>
            <a:off x="5358152" y="3407059"/>
            <a:ext cx="1854606" cy="2393086"/>
            <a:chOff x="1979484" y="3173955"/>
            <a:chExt cx="1854606" cy="2393086"/>
          </a:xfrm>
        </p:grpSpPr>
        <p:grpSp>
          <p:nvGrpSpPr>
            <p:cNvPr id="58" name="Group 7"/>
            <p:cNvGrpSpPr/>
            <p:nvPr>
              <p:custDataLst>
                <p:tags r:id="rId39"/>
              </p:custDataLst>
            </p:nvPr>
          </p:nvGrpSpPr>
          <p:grpSpPr>
            <a:xfrm>
              <a:off x="1979484" y="3909888"/>
              <a:ext cx="855155" cy="982232"/>
              <a:chOff x="1283" y="641"/>
              <a:chExt cx="415" cy="478"/>
            </a:xfrm>
          </p:grpSpPr>
          <p:sp>
            <p:nvSpPr>
              <p:cNvPr id="63" name="Line 8"/>
              <p:cNvSpPr>
                <a:spLocks noChangeShapeType="1"/>
              </p:cNvSpPr>
              <p:nvPr>
                <p:custDataLst>
                  <p:tags r:id="rId40"/>
                </p:custDataLst>
              </p:nvPr>
            </p:nvSpPr>
            <p:spPr bwMode="auto">
              <a:xfrm flipH="1">
                <a:off x="1283" y="641"/>
                <a:ext cx="207" cy="11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4" name="Line 9"/>
              <p:cNvSpPr>
                <a:spLocks noChangeShapeType="1"/>
              </p:cNvSpPr>
              <p:nvPr>
                <p:custDataLst>
                  <p:tags r:id="rId41"/>
                </p:custDataLst>
              </p:nvPr>
            </p:nvSpPr>
            <p:spPr bwMode="auto">
              <a:xfrm flipH="1">
                <a:off x="1335" y="693"/>
                <a:ext cx="141" cy="8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5" name="Line 10"/>
              <p:cNvSpPr>
                <a:spLocks noChangeShapeType="1"/>
              </p:cNvSpPr>
              <p:nvPr>
                <p:custDataLst>
                  <p:tags r:id="rId42"/>
                </p:custDataLst>
              </p:nvPr>
            </p:nvSpPr>
            <p:spPr bwMode="auto">
              <a:xfrm flipH="1" flipV="1">
                <a:off x="1490" y="641"/>
                <a:ext cx="208" cy="11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6" name="Line 11"/>
              <p:cNvSpPr>
                <a:spLocks noChangeShapeType="1"/>
              </p:cNvSpPr>
              <p:nvPr>
                <p:custDataLst>
                  <p:tags r:id="rId43"/>
                </p:custDataLst>
              </p:nvPr>
            </p:nvSpPr>
            <p:spPr bwMode="auto">
              <a:xfrm flipH="1" flipV="1">
                <a:off x="1698" y="760"/>
                <a:ext cx="0" cy="2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7" name="Line 12"/>
              <p:cNvSpPr>
                <a:spLocks noChangeShapeType="1"/>
              </p:cNvSpPr>
              <p:nvPr>
                <p:custDataLst>
                  <p:tags r:id="rId44"/>
                </p:custDataLst>
              </p:nvPr>
            </p:nvSpPr>
            <p:spPr bwMode="auto">
              <a:xfrm flipH="1" flipV="1">
                <a:off x="1659" y="799"/>
                <a:ext cx="0" cy="16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8" name="Line 13"/>
              <p:cNvSpPr>
                <a:spLocks noChangeShapeType="1"/>
              </p:cNvSpPr>
              <p:nvPr>
                <p:custDataLst>
                  <p:tags r:id="rId45"/>
                </p:custDataLst>
              </p:nvPr>
            </p:nvSpPr>
            <p:spPr bwMode="auto">
              <a:xfrm flipV="1">
                <a:off x="1490" y="1000"/>
                <a:ext cx="208" cy="11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9" name="Line 14"/>
              <p:cNvSpPr>
                <a:spLocks noChangeShapeType="1"/>
              </p:cNvSpPr>
              <p:nvPr>
                <p:custDataLst>
                  <p:tags r:id="rId46"/>
                </p:custDataLst>
              </p:nvPr>
            </p:nvSpPr>
            <p:spPr bwMode="auto">
              <a:xfrm>
                <a:off x="1283" y="1000"/>
                <a:ext cx="207" cy="11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0" name="Line 15"/>
              <p:cNvSpPr>
                <a:spLocks noChangeShapeType="1"/>
              </p:cNvSpPr>
              <p:nvPr>
                <p:custDataLst>
                  <p:tags r:id="rId47"/>
                </p:custDataLst>
              </p:nvPr>
            </p:nvSpPr>
            <p:spPr bwMode="auto">
              <a:xfrm>
                <a:off x="1335" y="985"/>
                <a:ext cx="141" cy="8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1" name="Line 16"/>
              <p:cNvSpPr>
                <a:spLocks noChangeShapeType="1"/>
              </p:cNvSpPr>
              <p:nvPr>
                <p:custDataLst>
                  <p:tags r:id="rId48"/>
                </p:custDataLst>
              </p:nvPr>
            </p:nvSpPr>
            <p:spPr bwMode="auto">
              <a:xfrm flipH="1">
                <a:off x="1283" y="760"/>
                <a:ext cx="0" cy="2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9" name="Line 12"/>
            <p:cNvSpPr>
              <a:spLocks noChangeShapeType="1"/>
            </p:cNvSpPr>
            <p:nvPr>
              <p:custDataLst>
                <p:tags r:id="rId49"/>
              </p:custDataLst>
            </p:nvPr>
          </p:nvSpPr>
          <p:spPr bwMode="auto">
            <a:xfrm flipH="1" flipV="1">
              <a:off x="2417106" y="3576998"/>
              <a:ext cx="0" cy="33289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4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60" name="Line 12"/>
            <p:cNvSpPr>
              <a:spLocks noChangeShapeType="1"/>
            </p:cNvSpPr>
            <p:nvPr>
              <p:custDataLst>
                <p:tags r:id="rId50"/>
              </p:custDataLst>
            </p:nvPr>
          </p:nvSpPr>
          <p:spPr bwMode="auto">
            <a:xfrm flipH="1" flipV="1">
              <a:off x="2395812" y="4892120"/>
              <a:ext cx="0" cy="33289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4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61" name="Text Box 10"/>
            <p:cNvSpPr txBox="1"/>
            <p:nvPr>
              <p:custDataLst>
                <p:tags r:id="rId51"/>
              </p:custDataLst>
            </p:nvPr>
          </p:nvSpPr>
          <p:spPr>
            <a:xfrm>
              <a:off x="2234740" y="5105376"/>
              <a:ext cx="1095096" cy="46166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smtClean="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CH</a:t>
              </a:r>
              <a:r>
                <a:rPr lang="en-US" altLang="zh-CN" sz="2400" b="1" baseline="-25000" smtClean="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3</a:t>
              </a:r>
              <a:endParaRPr lang="en-US" altLang="zh-CN" sz="2400" b="1" baseline="-250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62" name="Text Box 10"/>
            <p:cNvSpPr txBox="1"/>
            <p:nvPr>
              <p:custDataLst>
                <p:tags r:id="rId52"/>
              </p:custDataLst>
            </p:nvPr>
          </p:nvSpPr>
          <p:spPr>
            <a:xfrm>
              <a:off x="2231909" y="3173955"/>
              <a:ext cx="1602181" cy="46166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smtClean="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COOH</a:t>
              </a:r>
              <a:endParaRPr lang="en-US" altLang="zh-CN" sz="2400" b="1" baseline="-250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2" name="组合 71"/>
          <p:cNvGrpSpPr/>
          <p:nvPr>
            <p:custDataLst>
              <p:tags r:id="rId53"/>
            </p:custDataLst>
          </p:nvPr>
        </p:nvGrpSpPr>
        <p:grpSpPr>
          <a:xfrm>
            <a:off x="1114510" y="3536895"/>
            <a:ext cx="2737054" cy="1695472"/>
            <a:chOff x="4932726" y="2720558"/>
            <a:chExt cx="2737054" cy="1695472"/>
          </a:xfrm>
        </p:grpSpPr>
        <p:grpSp>
          <p:nvGrpSpPr>
            <p:cNvPr id="73" name="组合 72"/>
            <p:cNvGrpSpPr/>
            <p:nvPr>
              <p:custDataLst>
                <p:tags r:id="rId54"/>
              </p:custDataLst>
            </p:nvPr>
          </p:nvGrpSpPr>
          <p:grpSpPr>
            <a:xfrm>
              <a:off x="5185151" y="2720558"/>
              <a:ext cx="2484629" cy="713240"/>
              <a:chOff x="1022646" y="2008202"/>
              <a:chExt cx="2484629" cy="713240"/>
            </a:xfrm>
          </p:grpSpPr>
          <p:sp>
            <p:nvSpPr>
              <p:cNvPr id="84" name="Text Box 6"/>
              <p:cNvSpPr txBox="1"/>
              <p:nvPr>
                <p:custDataLst>
                  <p:tags r:id="rId55"/>
                </p:custDataLst>
              </p:nvPr>
            </p:nvSpPr>
            <p:spPr>
              <a:xfrm>
                <a:off x="1022646" y="2008202"/>
                <a:ext cx="2484629" cy="46166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 b="1" smtClean="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CH═CH-COOH</a:t>
                </a:r>
                <a:endParaRPr lang="en-US" altLang="zh-CN" sz="24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5" name="Line 11"/>
              <p:cNvSpPr/>
              <p:nvPr>
                <p:custDataLst>
                  <p:tags r:id="rId56"/>
                </p:custDataLst>
              </p:nvPr>
            </p:nvSpPr>
            <p:spPr>
              <a:xfrm flipH="1">
                <a:off x="1197799" y="2416642"/>
                <a:ext cx="0" cy="30480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24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74" name="Group 7"/>
            <p:cNvGrpSpPr/>
            <p:nvPr>
              <p:custDataLst>
                <p:tags r:id="rId57"/>
              </p:custDataLst>
            </p:nvPr>
          </p:nvGrpSpPr>
          <p:grpSpPr>
            <a:xfrm>
              <a:off x="4932726" y="3433798"/>
              <a:ext cx="855155" cy="982232"/>
              <a:chOff x="1283" y="641"/>
              <a:chExt cx="415" cy="478"/>
            </a:xfrm>
          </p:grpSpPr>
          <p:sp>
            <p:nvSpPr>
              <p:cNvPr id="75" name="Line 8"/>
              <p:cNvSpPr>
                <a:spLocks noChangeShapeType="1"/>
              </p:cNvSpPr>
              <p:nvPr>
                <p:custDataLst>
                  <p:tags r:id="rId58"/>
                </p:custDataLst>
              </p:nvPr>
            </p:nvSpPr>
            <p:spPr bwMode="auto">
              <a:xfrm flipH="1">
                <a:off x="1283" y="641"/>
                <a:ext cx="207" cy="11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6" name="Line 9"/>
              <p:cNvSpPr>
                <a:spLocks noChangeShapeType="1"/>
              </p:cNvSpPr>
              <p:nvPr>
                <p:custDataLst>
                  <p:tags r:id="rId59"/>
                </p:custDataLst>
              </p:nvPr>
            </p:nvSpPr>
            <p:spPr bwMode="auto">
              <a:xfrm flipH="1">
                <a:off x="1335" y="693"/>
                <a:ext cx="141" cy="8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7" name="Line 10"/>
              <p:cNvSpPr>
                <a:spLocks noChangeShapeType="1"/>
              </p:cNvSpPr>
              <p:nvPr>
                <p:custDataLst>
                  <p:tags r:id="rId60"/>
                </p:custDataLst>
              </p:nvPr>
            </p:nvSpPr>
            <p:spPr bwMode="auto">
              <a:xfrm flipH="1" flipV="1">
                <a:off x="1490" y="641"/>
                <a:ext cx="208" cy="11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8" name="Line 11"/>
              <p:cNvSpPr>
                <a:spLocks noChangeShapeType="1"/>
              </p:cNvSpPr>
              <p:nvPr>
                <p:custDataLst>
                  <p:tags r:id="rId61"/>
                </p:custDataLst>
              </p:nvPr>
            </p:nvSpPr>
            <p:spPr bwMode="auto">
              <a:xfrm flipH="1" flipV="1">
                <a:off x="1698" y="760"/>
                <a:ext cx="0" cy="2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9" name="Line 12"/>
              <p:cNvSpPr>
                <a:spLocks noChangeShapeType="1"/>
              </p:cNvSpPr>
              <p:nvPr>
                <p:custDataLst>
                  <p:tags r:id="rId62"/>
                </p:custDataLst>
              </p:nvPr>
            </p:nvSpPr>
            <p:spPr bwMode="auto">
              <a:xfrm flipH="1" flipV="1">
                <a:off x="1659" y="799"/>
                <a:ext cx="0" cy="16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0" name="Line 13"/>
              <p:cNvSpPr>
                <a:spLocks noChangeShapeType="1"/>
              </p:cNvSpPr>
              <p:nvPr>
                <p:custDataLst>
                  <p:tags r:id="rId63"/>
                </p:custDataLst>
              </p:nvPr>
            </p:nvSpPr>
            <p:spPr bwMode="auto">
              <a:xfrm flipV="1">
                <a:off x="1490" y="1000"/>
                <a:ext cx="208" cy="11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1" name="Line 14"/>
              <p:cNvSpPr>
                <a:spLocks noChangeShapeType="1"/>
              </p:cNvSpPr>
              <p:nvPr>
                <p:custDataLst>
                  <p:tags r:id="rId64"/>
                </p:custDataLst>
              </p:nvPr>
            </p:nvSpPr>
            <p:spPr bwMode="auto">
              <a:xfrm>
                <a:off x="1283" y="1000"/>
                <a:ext cx="207" cy="11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2" name="Line 15"/>
              <p:cNvSpPr>
                <a:spLocks noChangeShapeType="1"/>
              </p:cNvSpPr>
              <p:nvPr>
                <p:custDataLst>
                  <p:tags r:id="rId65"/>
                </p:custDataLst>
              </p:nvPr>
            </p:nvSpPr>
            <p:spPr bwMode="auto">
              <a:xfrm>
                <a:off x="1335" y="985"/>
                <a:ext cx="141" cy="8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3" name="Line 16"/>
              <p:cNvSpPr>
                <a:spLocks noChangeShapeType="1"/>
              </p:cNvSpPr>
              <p:nvPr>
                <p:custDataLst>
                  <p:tags r:id="rId66"/>
                </p:custDataLst>
              </p:nvPr>
            </p:nvSpPr>
            <p:spPr bwMode="auto">
              <a:xfrm flipH="1">
                <a:off x="1283" y="760"/>
                <a:ext cx="0" cy="2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88" name="矩形 87"/>
          <p:cNvSpPr/>
          <p:nvPr>
            <p:custDataLst>
              <p:tags r:id="rId67"/>
            </p:custDataLst>
          </p:nvPr>
        </p:nvSpPr>
        <p:spPr>
          <a:xfrm>
            <a:off x="4765030" y="5936193"/>
            <a:ext cx="23391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kern="100" smtClean="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对甲基苯甲酸</a:t>
            </a:r>
            <a:endParaRPr lang="zh-CN" altLang="en-US" sz="2800" b="1">
              <a:solidFill>
                <a:srgbClr val="C0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9" name="矩形 88"/>
          <p:cNvSpPr/>
          <p:nvPr>
            <p:custDataLst>
              <p:tags r:id="rId68"/>
            </p:custDataLst>
          </p:nvPr>
        </p:nvSpPr>
        <p:spPr>
          <a:xfrm>
            <a:off x="891245" y="5936306"/>
            <a:ext cx="22797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kern="100" smtClean="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3-</a:t>
            </a:r>
            <a:r>
              <a:rPr lang="zh-CN" altLang="en-US" sz="2800" b="1" kern="100" smtClean="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苯基丙烯酸</a:t>
            </a:r>
            <a:endParaRPr lang="zh-CN" altLang="en-US" sz="2800" b="1">
              <a:solidFill>
                <a:srgbClr val="C0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8" grpId="0"/>
      <p:bldP spid="49" grpId="0"/>
      <p:bldP spid="50" grpId="0"/>
      <p:bldP spid="88" grpId="0"/>
      <p:bldP spid="8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11988" y="665470"/>
            <a:ext cx="377539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36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36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、羧酸的分类：</a:t>
            </a:r>
            <a:endParaRPr lang="zh-CN" altLang="en-US" sz="3600" b="1">
              <a:solidFill>
                <a:srgbClr val="0000FF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AutoShape 7"/>
          <p:cNvSpPr/>
          <p:nvPr>
            <p:custDataLst>
              <p:tags r:id="rId2"/>
            </p:custDataLst>
          </p:nvPr>
        </p:nvSpPr>
        <p:spPr bwMode="auto">
          <a:xfrm>
            <a:off x="6106989" y="5313694"/>
            <a:ext cx="243749" cy="1268294"/>
          </a:xfrm>
          <a:prstGeom prst="leftBrace">
            <a:avLst>
              <a:gd name="adj1" fmla="val 32280"/>
              <a:gd name="adj2" fmla="val 50000"/>
            </a:avLst>
          </a:prstGeom>
          <a:noFill/>
          <a:ln w="285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 sz="28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Text Box 27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61760" y="3224934"/>
            <a:ext cx="543739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羧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酸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403922" y="3736041"/>
            <a:ext cx="217383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烃基</a:t>
            </a:r>
            <a:r>
              <a:rPr lang="zh-CN" altLang="en-US" sz="2800" b="1" smtClean="0">
                <a:solidFill>
                  <a:srgbClr val="0000CC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种类</a:t>
            </a:r>
            <a:endParaRPr lang="zh-CN" altLang="en-US" sz="2800" b="1">
              <a:solidFill>
                <a:srgbClr val="0000CC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486817" y="2020835"/>
            <a:ext cx="204980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羧基</a:t>
            </a:r>
            <a:r>
              <a:rPr lang="zh-CN" altLang="en-US" sz="2800" b="1" smtClean="0">
                <a:solidFill>
                  <a:srgbClr val="0000CC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数目</a:t>
            </a:r>
            <a:endParaRPr lang="zh-CN" altLang="en-US" sz="2800" b="1">
              <a:solidFill>
                <a:srgbClr val="0000CC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357055" y="5235746"/>
            <a:ext cx="258039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b="1" smtClean="0">
                <a:solidFill>
                  <a:srgbClr val="0000CC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碳原子</a:t>
            </a:r>
            <a:r>
              <a:rPr lang="zh-CN" altLang="en-US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数目</a:t>
            </a:r>
            <a:endParaRPr lang="zh-CN" altLang="en-US" sz="2800" b="1">
              <a:solidFill>
                <a:srgbClr val="00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AutoShape 7"/>
          <p:cNvSpPr/>
          <p:nvPr>
            <p:custDataLst>
              <p:tags r:id="rId7"/>
            </p:custDataLst>
          </p:nvPr>
        </p:nvSpPr>
        <p:spPr bwMode="auto">
          <a:xfrm>
            <a:off x="1151285" y="2119881"/>
            <a:ext cx="289031" cy="3485421"/>
          </a:xfrm>
          <a:prstGeom prst="leftBrace">
            <a:avLst>
              <a:gd name="adj1" fmla="val 32280"/>
              <a:gd name="adj2" fmla="val 50000"/>
            </a:avLst>
          </a:prstGeom>
          <a:noFill/>
          <a:ln w="285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 sz="28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AutoShape 7"/>
          <p:cNvSpPr/>
          <p:nvPr>
            <p:custDataLst>
              <p:tags r:id="rId8"/>
            </p:custDataLst>
          </p:nvPr>
        </p:nvSpPr>
        <p:spPr bwMode="auto">
          <a:xfrm>
            <a:off x="3386330" y="1340748"/>
            <a:ext cx="276587" cy="1581066"/>
          </a:xfrm>
          <a:prstGeom prst="leftBrace">
            <a:avLst>
              <a:gd name="adj1" fmla="val 32280"/>
              <a:gd name="adj2" fmla="val 60924"/>
            </a:avLst>
          </a:prstGeom>
          <a:noFill/>
          <a:ln w="285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 sz="28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AutoShape 7"/>
          <p:cNvSpPr/>
          <p:nvPr>
            <p:custDataLst>
              <p:tags r:id="rId9"/>
            </p:custDataLst>
          </p:nvPr>
        </p:nvSpPr>
        <p:spPr bwMode="auto">
          <a:xfrm>
            <a:off x="3356219" y="3596573"/>
            <a:ext cx="234583" cy="960769"/>
          </a:xfrm>
          <a:prstGeom prst="leftBrace">
            <a:avLst>
              <a:gd name="adj1" fmla="val 32280"/>
              <a:gd name="adj2" fmla="val 50000"/>
            </a:avLst>
          </a:prstGeom>
          <a:noFill/>
          <a:ln w="285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 sz="28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" name="Text Box 13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682242" y="1015361"/>
            <a:ext cx="21605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一元羧酸</a:t>
            </a:r>
            <a:endParaRPr lang="zh-CN" altLang="en-US" sz="2800" b="1">
              <a:solidFill>
                <a:srgbClr val="00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2" name="Text Box 14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682242" y="1540444"/>
            <a:ext cx="21605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二元羧酸</a:t>
            </a:r>
            <a:endParaRPr lang="zh-CN" altLang="en-US" sz="2800" b="1">
              <a:solidFill>
                <a:srgbClr val="00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3682242" y="2481514"/>
            <a:ext cx="21605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多元羧酸</a:t>
            </a:r>
            <a:endParaRPr lang="zh-CN" altLang="en-US" sz="2800" b="1">
              <a:solidFill>
                <a:srgbClr val="00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4" name="Text Box 20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5625024" y="1014664"/>
            <a:ext cx="47894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CH</a:t>
            </a:r>
            <a:r>
              <a:rPr lang="en-US" altLang="zh-CN" sz="2800" b="1" baseline="-25000" smtClean="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=CH-COOH  </a:t>
            </a:r>
            <a:r>
              <a:rPr lang="en-US" altLang="zh-CN" sz="2800" b="1" smtClean="0">
                <a:solidFill>
                  <a:srgbClr val="0000CC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2800" b="1">
                <a:solidFill>
                  <a:srgbClr val="0000CC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丙烯酸</a:t>
            </a:r>
            <a:r>
              <a:rPr lang="en-US" altLang="zh-CN" sz="2800" b="1">
                <a:solidFill>
                  <a:srgbClr val="0000CC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)</a:t>
            </a:r>
            <a:endParaRPr lang="en-US" altLang="zh-CN" sz="2800" b="1">
              <a:solidFill>
                <a:srgbClr val="0000CC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5" name="Text Box 21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5661538" y="1509964"/>
            <a:ext cx="460156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HOOC-COOH  </a:t>
            </a:r>
            <a:r>
              <a:rPr lang="en-US" altLang="zh-CN" sz="2800" b="1" smtClean="0">
                <a:solidFill>
                  <a:srgbClr val="0000CC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2800" b="1">
                <a:solidFill>
                  <a:srgbClr val="0000CC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乙二酸</a:t>
            </a:r>
            <a:r>
              <a:rPr lang="en-US" altLang="zh-CN" sz="2800" b="1">
                <a:solidFill>
                  <a:srgbClr val="0000CC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)</a:t>
            </a:r>
            <a:endParaRPr lang="en-US" altLang="zh-CN" sz="2800" b="1">
              <a:solidFill>
                <a:srgbClr val="0000CC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6" name="Group 36"/>
          <p:cNvGrpSpPr/>
          <p:nvPr>
            <p:custDataLst>
              <p:tags r:id="rId15"/>
            </p:custDataLst>
          </p:nvPr>
        </p:nvGrpSpPr>
        <p:grpSpPr>
          <a:xfrm>
            <a:off x="5661538" y="1953456"/>
            <a:ext cx="3944938" cy="1600200"/>
            <a:chOff x="2617" y="1819"/>
            <a:chExt cx="2485" cy="1008"/>
          </a:xfrm>
        </p:grpSpPr>
        <p:sp>
          <p:nvSpPr>
            <p:cNvPr id="17" name="Text Box 30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2617" y="1819"/>
              <a:ext cx="1678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2800" b="1">
                  <a:solidFill>
                    <a:srgbClr val="C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CH</a:t>
              </a:r>
              <a:r>
                <a:rPr lang="en-US" altLang="zh-CN" sz="2800" b="1" baseline="-25000">
                  <a:solidFill>
                    <a:srgbClr val="C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en-US" altLang="zh-CN" sz="2800" b="1">
                  <a:solidFill>
                    <a:srgbClr val="C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-COOH</a:t>
              </a:r>
              <a:endParaRPr lang="en-US" altLang="zh-CN" sz="2800" b="1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8" name="Text Box 31"/>
            <p:cNvSpPr txBox="1"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2617" y="2156"/>
              <a:ext cx="2485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2800" b="1" smtClean="0">
                  <a:solidFill>
                    <a:srgbClr val="C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CH-COOH  </a:t>
              </a:r>
              <a:r>
                <a:rPr lang="en-US" altLang="zh-CN" sz="2800" b="1">
                  <a:solidFill>
                    <a:srgbClr val="0000CC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(</a:t>
              </a:r>
              <a:r>
                <a:rPr lang="zh-CN" altLang="en-US" sz="2800" b="1">
                  <a:solidFill>
                    <a:srgbClr val="0000CC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丙三酸</a:t>
              </a:r>
              <a:r>
                <a:rPr lang="en-US" altLang="zh-CN" sz="2800" b="1" smtClean="0">
                  <a:solidFill>
                    <a:srgbClr val="0000CC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)</a:t>
              </a:r>
              <a:endParaRPr lang="en-US" altLang="zh-CN" sz="2800" b="1">
                <a:solidFill>
                  <a:srgbClr val="0000CC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9" name="Text Box 33"/>
            <p:cNvSpPr txBox="1"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2617" y="2497"/>
              <a:ext cx="1678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2800" b="1">
                  <a:solidFill>
                    <a:srgbClr val="C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CH</a:t>
              </a:r>
              <a:r>
                <a:rPr lang="en-US" altLang="zh-CN" sz="2800" b="1" baseline="-25000">
                  <a:solidFill>
                    <a:srgbClr val="C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en-US" altLang="zh-CN" sz="2800" b="1">
                  <a:solidFill>
                    <a:srgbClr val="C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-COOH</a:t>
              </a:r>
              <a:endParaRPr lang="en-US" altLang="zh-CN" sz="2800" b="1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0" name="Line 34"/>
            <p:cNvSpPr>
              <a:spLocks noChangeShapeType="1"/>
            </p:cNvSpPr>
            <p:nvPr>
              <p:custDataLst>
                <p:tags r:id="rId19"/>
              </p:custDataLst>
            </p:nvPr>
          </p:nvSpPr>
          <p:spPr bwMode="auto">
            <a:xfrm flipH="1">
              <a:off x="2752" y="2455"/>
              <a:ext cx="0" cy="136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8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1" name="Line 35"/>
            <p:cNvSpPr>
              <a:spLocks noChangeShapeType="1"/>
            </p:cNvSpPr>
            <p:nvPr>
              <p:custDataLst>
                <p:tags r:id="rId20"/>
              </p:custDataLst>
            </p:nvPr>
          </p:nvSpPr>
          <p:spPr bwMode="auto">
            <a:xfrm flipH="1">
              <a:off x="2752" y="2104"/>
              <a:ext cx="0" cy="136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8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2" name="Text Box 11"/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3590802" y="3445379"/>
            <a:ext cx="15655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脂肪酸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3" name="Text Box 12"/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3590802" y="4112933"/>
            <a:ext cx="15096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芳香酸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4" name="Text Box 18"/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5049049" y="3472068"/>
            <a:ext cx="436820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CH</a:t>
            </a:r>
            <a:r>
              <a:rPr lang="en-US" altLang="zh-CN" sz="2800" b="1" baseline="-25000" smtClean="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CH</a:t>
            </a:r>
            <a:r>
              <a:rPr lang="en-US" altLang="zh-CN" sz="2800" b="1" baseline="-25000" smtClean="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COOH   </a:t>
            </a:r>
            <a:r>
              <a:rPr lang="en-US" altLang="zh-CN" sz="2800" b="1" smtClean="0">
                <a:solidFill>
                  <a:srgbClr val="0000CC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2800" b="1">
                <a:solidFill>
                  <a:srgbClr val="0000CC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丙酸</a:t>
            </a:r>
            <a:r>
              <a:rPr lang="en-US" altLang="zh-CN" sz="2800" b="1">
                <a:solidFill>
                  <a:srgbClr val="0000CC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)</a:t>
            </a:r>
            <a:endParaRPr lang="en-US" altLang="zh-CN" sz="2800" b="1">
              <a:solidFill>
                <a:srgbClr val="0000CC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5" name="Text Box 19"/>
          <p:cNvSpPr txBox="1"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5097668" y="4083720"/>
            <a:ext cx="43195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sz="2800" b="1" baseline="-25000" smtClean="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6</a:t>
            </a:r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H</a:t>
            </a:r>
            <a:r>
              <a:rPr lang="en-US" altLang="zh-CN" sz="2800" b="1" baseline="-25000" smtClean="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5</a:t>
            </a:r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-COOH  </a:t>
            </a:r>
            <a:r>
              <a:rPr lang="en-US" altLang="zh-CN" sz="2800" b="1" smtClean="0">
                <a:solidFill>
                  <a:srgbClr val="0000CC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2800" b="1">
                <a:solidFill>
                  <a:srgbClr val="0000CC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苯甲酸</a:t>
            </a:r>
            <a:r>
              <a:rPr lang="en-US" altLang="zh-CN" sz="2800" b="1">
                <a:solidFill>
                  <a:srgbClr val="0000CC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)</a:t>
            </a:r>
            <a:endParaRPr lang="en-US" altLang="zh-CN" sz="2800" b="1">
              <a:solidFill>
                <a:srgbClr val="0000CC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6" name="Text Box 16"/>
          <p:cNvSpPr txBox="1"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3914928" y="4693066"/>
            <a:ext cx="234425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低级脂肪酸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7" name="Text Box 17"/>
          <p:cNvSpPr txBox="1"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3946402" y="5615462"/>
            <a:ext cx="238390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高级脂肪酸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8" name="Text Box 27"/>
          <p:cNvSpPr txBox="1"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6140011" y="4656309"/>
            <a:ext cx="41767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CH</a:t>
            </a:r>
            <a:r>
              <a:rPr lang="en-US" altLang="zh-CN" sz="2800" b="1" baseline="-25000" smtClean="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CH</a:t>
            </a:r>
            <a:r>
              <a:rPr lang="en-US" altLang="zh-CN" sz="2800" b="1" baseline="-25000" smtClean="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COOH  </a:t>
            </a:r>
            <a:r>
              <a:rPr lang="en-US" altLang="zh-CN" sz="2800" b="1" smtClean="0">
                <a:solidFill>
                  <a:srgbClr val="0000CC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2800" b="1">
                <a:solidFill>
                  <a:srgbClr val="0000CC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丙酸</a:t>
            </a:r>
            <a:r>
              <a:rPr lang="en-US" altLang="zh-CN" sz="2800" b="1">
                <a:solidFill>
                  <a:srgbClr val="0000CC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)</a:t>
            </a:r>
            <a:endParaRPr lang="en-US" altLang="zh-CN" sz="2800" b="1">
              <a:solidFill>
                <a:srgbClr val="0000CC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9" name="Text Box 24"/>
          <p:cNvSpPr txBox="1"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6346821" y="5157944"/>
            <a:ext cx="42116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硬脂酸  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sz="2800" b="1" baseline="-25000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17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H</a:t>
            </a:r>
            <a:r>
              <a:rPr lang="en-US" altLang="zh-CN" sz="2800" b="1" baseline="-25000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35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COOH</a:t>
            </a:r>
            <a:endParaRPr lang="en-US" altLang="zh-CN" sz="2800" b="1" smtClean="0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0" name="Text Box 25"/>
          <p:cNvSpPr txBox="1">
            <a:spLocks noChangeArrowheads="1"/>
          </p:cNvSpPr>
          <p:nvPr>
            <p:custDataLst>
              <p:tags r:id="rId29"/>
            </p:custDataLst>
          </p:nvPr>
        </p:nvSpPr>
        <p:spPr bwMode="auto">
          <a:xfrm>
            <a:off x="6346821" y="5617209"/>
            <a:ext cx="4140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软脂酸  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sz="2800" b="1" baseline="-25000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15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H</a:t>
            </a:r>
            <a:r>
              <a:rPr lang="en-US" altLang="zh-CN" sz="2800" b="1" baseline="-25000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31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COOH</a:t>
            </a:r>
            <a:endParaRPr lang="en-US" altLang="zh-CN" sz="2800" b="1" smtClean="0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1" name="Text Box 26"/>
          <p:cNvSpPr txBox="1">
            <a:spLocks noChangeArrowheads="1"/>
          </p:cNvSpPr>
          <p:nvPr>
            <p:custDataLst>
              <p:tags r:id="rId30"/>
            </p:custDataLst>
          </p:nvPr>
        </p:nvSpPr>
        <p:spPr bwMode="auto">
          <a:xfrm>
            <a:off x="6346821" y="6076472"/>
            <a:ext cx="39608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油酸  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sz="2800" b="1" baseline="-25000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17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H</a:t>
            </a:r>
            <a:r>
              <a:rPr lang="en-US" altLang="zh-CN" sz="2800" b="1" baseline="-25000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33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COOH</a:t>
            </a:r>
            <a:endParaRPr lang="en-US" altLang="zh-CN" sz="2800" b="1" smtClean="0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2" name="AutoShape 7"/>
          <p:cNvSpPr/>
          <p:nvPr>
            <p:custDataLst>
              <p:tags r:id="rId31"/>
            </p:custDataLst>
          </p:nvPr>
        </p:nvSpPr>
        <p:spPr bwMode="auto">
          <a:xfrm>
            <a:off x="3721979" y="4943156"/>
            <a:ext cx="243749" cy="1268294"/>
          </a:xfrm>
          <a:prstGeom prst="leftBrace">
            <a:avLst>
              <a:gd name="adj1" fmla="val 32280"/>
              <a:gd name="adj2" fmla="val 50000"/>
            </a:avLst>
          </a:prstGeom>
          <a:noFill/>
          <a:ln w="285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 sz="28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500"/>
                            </p:stCondLst>
                            <p:childTnLst>
                              <p:par>
                                <p:cTn id="10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 noChangeAspect="1"/>
          </p:cNvGraphicFramePr>
          <p:nvPr>
            <p:custDataLst>
              <p:tags r:id="rId1"/>
            </p:custDataLst>
          </p:nvPr>
        </p:nvGraphicFramePr>
        <p:xfrm>
          <a:off x="494080" y="1346210"/>
          <a:ext cx="11385781" cy="5196281"/>
        </p:xfrm>
        <a:graphic>
          <a:graphicData uri="http://schemas.openxmlformats.org/drawingml/2006/table">
            <a:tbl>
              <a:tblPr firstRow="1" firstCol="1" bandRow="1"/>
              <a:tblGrid>
                <a:gridCol w="749374"/>
                <a:gridCol w="3485602"/>
                <a:gridCol w="3743137"/>
                <a:gridCol w="3407668"/>
              </a:tblGrid>
              <a:tr h="601151"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名称</a:t>
                      </a: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"/>
                          <a:tab pos="2538095" algn="l"/>
                          <a:tab pos="3221990" algn="l"/>
                        </a:tabLs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甲酸</a:t>
                      </a: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"/>
                          <a:tab pos="2538095" algn="l"/>
                          <a:tab pos="3221990" algn="l"/>
                        </a:tabLs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苯甲酸</a:t>
                      </a: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"/>
                          <a:tab pos="2538095" algn=""/>
                          <a:tab pos="3221990" algn="l"/>
                        </a:tabLs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乙二酸</a:t>
                      </a: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0231"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"/>
                          <a:tab pos="2538095" algn="l"/>
                          <a:tab pos="3221990" algn="l"/>
                        </a:tabLs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俗称</a:t>
                      </a: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"/>
                          <a:tab pos="2538095" algn="l"/>
                          <a:tab pos="3221990" algn="l"/>
                        </a:tabLst>
                      </a:pPr>
                      <a:endParaRPr lang="zh-CN" sz="2400" b="1">
                        <a:solidFill>
                          <a:srgbClr val="FF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"/>
                          <a:tab pos="2538095" algn=""/>
                          <a:tab pos="3221990" algn="l"/>
                        </a:tabLst>
                      </a:pP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"/>
                          <a:tab pos="2538095" algn="l"/>
                          <a:tab pos="3221990" algn="l"/>
                        </a:tabLst>
                      </a:pPr>
                      <a:endParaRPr lang="zh-CN" sz="2400" b="1">
                        <a:solidFill>
                          <a:srgbClr val="FF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6968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"/>
                          <a:tab pos="2538095" algn="l"/>
                          <a:tab pos="3221990" algn="l"/>
                        </a:tabLs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结构</a:t>
                      </a: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"/>
                          <a:tab pos="2538095" algn="l"/>
                          <a:tab pos="3221990" algn="l"/>
                        </a:tabLs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简式</a:t>
                      </a: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"/>
                          <a:tab pos="2538095" algn=""/>
                          <a:tab pos="3221990" algn="l"/>
                        </a:tabLst>
                      </a:pPr>
                      <a:endParaRPr lang="en-US" sz="2400" b="1">
                        <a:solidFill>
                          <a:srgbClr val="FF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"/>
                          <a:tab pos="2538095" algn=""/>
                          <a:tab pos="3221990" algn="l"/>
                        </a:tabLst>
                      </a:pPr>
                      <a:endParaRPr lang="en-US" altLang="zh-CN" sz="2400" b="1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"/>
                          <a:tab pos="2538095" algn=""/>
                          <a:tab pos="3221990" algn="l"/>
                        </a:tabLs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3917">
                <a:tc>
                  <a:txBody>
                    <a:bodyPr wrap="square"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"/>
                          <a:tab pos="2538095" algn="l"/>
                          <a:tab pos="3221990" algn="l"/>
                        </a:tabLs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物理</a:t>
                      </a: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0000"/>
                        </a:lnSpc>
                        <a:spcAft>
                          <a:spcPct val="0"/>
                        </a:spcAft>
                        <a:tabLst>
                          <a:tab pos="1029335" algn=""/>
                          <a:tab pos="1850390" algn=""/>
                          <a:tab pos="2538095" algn="l"/>
                          <a:tab pos="3221990" algn="l"/>
                        </a:tabLs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性质</a:t>
                      </a: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"/>
                          <a:tab pos="2538095" algn="l"/>
                          <a:tab pos="3221990" algn=""/>
                        </a:tabLst>
                      </a:pP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1688">
                <a:tc>
                  <a:txBody>
                    <a:bodyPr wrap="square"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ct val="0"/>
                        </a:spcAft>
                        <a:tabLst>
                          <a:tab pos="1029335" algn=""/>
                          <a:tab pos="1850390" algn=""/>
                          <a:tab pos="2538095" algn=""/>
                          <a:tab pos="3221990" algn=""/>
                        </a:tabLs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化学</a:t>
                      </a: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0000"/>
                        </a:lnSpc>
                        <a:spcAft>
                          <a:spcPct val="0"/>
                        </a:spcAft>
                        <a:tabLst>
                          <a:tab pos="1029335" algn=""/>
                          <a:tab pos="1850390" algn=""/>
                          <a:tab pos="2538095" algn=""/>
                          <a:tab pos="3221990" algn=""/>
                        </a:tabLs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性质</a:t>
                      </a: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"/>
                        </a:tabLst>
                      </a:pP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ct val="0"/>
                        </a:spcAft>
                        <a:tabLst>
                          <a:tab pos="1029335" algn=""/>
                          <a:tab pos="1850390" algn=""/>
                          <a:tab pos="2538095" algn="l"/>
                          <a:tab pos="3221990" algn=""/>
                        </a:tabLst>
                      </a:pP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"/>
                        </a:tabLst>
                      </a:pP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3917">
                <a:tc>
                  <a:txBody>
                    <a:bodyPr wrap="square"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"/>
                        </a:tabLs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用途</a:t>
                      </a: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ct val="0"/>
                        </a:spcAft>
                        <a:tabLst>
                          <a:tab pos="1029335" algn=""/>
                          <a:tab pos="1850390" algn=""/>
                          <a:tab pos="2538095" algn="l"/>
                          <a:tab pos="3221990" algn="l"/>
                        </a:tabLst>
                      </a:pP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vert="horz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"/>
                          <a:tab pos="2538095" algn="l"/>
                          <a:tab pos="3221990" algn="l"/>
                        </a:tabLst>
                      </a:pP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vert="horz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"/>
                          <a:tab pos="2538095" algn="l"/>
                          <a:tab pos="3221990" algn=""/>
                        </a:tabLst>
                      </a:pP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vert="horz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grpSp>
        <p:nvGrpSpPr>
          <p:cNvPr id="4" name="组合 3"/>
          <p:cNvGrpSpPr/>
          <p:nvPr>
            <p:custDataLst>
              <p:tags r:id="rId2"/>
            </p:custDataLst>
          </p:nvPr>
        </p:nvGrpSpPr>
        <p:grpSpPr>
          <a:xfrm>
            <a:off x="9394463" y="2370717"/>
            <a:ext cx="1885315" cy="1110615"/>
            <a:chOff x="11795" y="5884"/>
            <a:chExt cx="2969" cy="1749"/>
          </a:xfrm>
        </p:grpSpPr>
        <p:sp>
          <p:nvSpPr>
            <p:cNvPr id="5" name="Text Box 19"/>
            <p:cNvSpPr/>
            <p:nvPr>
              <p:custDataLst>
                <p:tags r:id="rId3"/>
              </p:custDataLst>
            </p:nvPr>
          </p:nvSpPr>
          <p:spPr>
            <a:xfrm>
              <a:off x="11795" y="5884"/>
              <a:ext cx="2952" cy="101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lIns="91412" tIns="45705" rIns="91412" bIns="45705"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</a:lstStyle>
            <a:p>
              <a:pPr lvl="0">
                <a:lnSpc>
                  <a:spcPct val="150000"/>
                </a:lnSpc>
                <a:spcBef>
                  <a:spcPct val="50000"/>
                </a:spcBef>
              </a:pPr>
              <a:r>
                <a:rPr lang="en-US" altLang="zh-CN" sz="240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COOH</a:t>
              </a:r>
              <a:endPara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6" name="Text Box 20"/>
            <p:cNvSpPr/>
            <p:nvPr>
              <p:custDataLst>
                <p:tags r:id="rId4"/>
              </p:custDataLst>
            </p:nvPr>
          </p:nvSpPr>
          <p:spPr>
            <a:xfrm>
              <a:off x="11812" y="6619"/>
              <a:ext cx="2952" cy="101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lIns="91412" tIns="45705" rIns="91412" bIns="45705"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</a:lstStyle>
            <a:p>
              <a:pPr lvl="0">
                <a:lnSpc>
                  <a:spcPct val="150000"/>
                </a:lnSpc>
                <a:spcBef>
                  <a:spcPct val="50000"/>
                </a:spcBef>
              </a:pPr>
              <a:r>
                <a:rPr lang="en-US" altLang="zh-CN" sz="240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COOH</a:t>
              </a:r>
              <a:endPara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7" name="Line 21"/>
            <p:cNvCxnSpPr/>
            <p:nvPr>
              <p:custDataLst>
                <p:tags r:id="rId5"/>
              </p:custDataLst>
            </p:nvPr>
          </p:nvCxnSpPr>
          <p:spPr>
            <a:xfrm flipH="1">
              <a:off x="12087" y="6674"/>
              <a:ext cx="11" cy="37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</a:ln>
          </p:spPr>
        </p:cxnSp>
      </p:grpSp>
      <p:sp>
        <p:nvSpPr>
          <p:cNvPr id="9" name="Text Box 3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79746" y="561560"/>
            <a:ext cx="1057212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36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4</a:t>
            </a:r>
            <a:r>
              <a:rPr lang="zh-CN" altLang="en-US" sz="36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、了解</a:t>
            </a:r>
            <a:r>
              <a:rPr lang="zh-CN" altLang="en-US" sz="36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常见的</a:t>
            </a:r>
            <a:r>
              <a:rPr lang="zh-CN" altLang="en-US" sz="36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羧酸</a:t>
            </a:r>
            <a:r>
              <a:rPr lang="en-US" altLang="zh-CN" sz="36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——</a:t>
            </a:r>
            <a:r>
              <a:rPr lang="zh-CN" altLang="en-US" sz="36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甲酸、苯甲酸和乙二</a:t>
            </a:r>
            <a:r>
              <a:rPr lang="zh-CN" altLang="en-US" sz="36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酸</a:t>
            </a:r>
            <a:r>
              <a:rPr lang="zh-CN" altLang="en-US" sz="36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等：</a:t>
            </a:r>
            <a:endParaRPr lang="zh-CN" altLang="en-US" sz="3600" b="1">
              <a:solidFill>
                <a:srgbClr val="0000FF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0" name="组合 9"/>
          <p:cNvGrpSpPr/>
          <p:nvPr>
            <p:custDataLst>
              <p:tags r:id="rId7"/>
            </p:custDataLst>
          </p:nvPr>
        </p:nvGrpSpPr>
        <p:grpSpPr>
          <a:xfrm>
            <a:off x="5778059" y="2650508"/>
            <a:ext cx="1992147" cy="551033"/>
            <a:chOff x="7373173" y="4346290"/>
            <a:chExt cx="1727128" cy="378693"/>
          </a:xfrm>
        </p:grpSpPr>
        <p:grpSp>
          <p:nvGrpSpPr>
            <p:cNvPr id="11" name="组合 10"/>
            <p:cNvGrpSpPr/>
            <p:nvPr>
              <p:custDataLst>
                <p:tags r:id="rId8"/>
              </p:custDataLst>
            </p:nvPr>
          </p:nvGrpSpPr>
          <p:grpSpPr>
            <a:xfrm rot="5400000">
              <a:off x="7432890" y="4286573"/>
              <a:ext cx="378693" cy="498128"/>
              <a:chOff x="4115924" y="7338185"/>
              <a:chExt cx="957003" cy="1110123"/>
            </a:xfrm>
          </p:grpSpPr>
          <p:sp>
            <p:nvSpPr>
              <p:cNvPr id="14" name="六边形 13"/>
              <p:cNvSpPr/>
              <p:nvPr>
                <p:custDataLst>
                  <p:tags r:id="rId9"/>
                </p:custDataLst>
              </p:nvPr>
            </p:nvSpPr>
            <p:spPr>
              <a:xfrm rot="16200000">
                <a:off x="4039364" y="7414745"/>
                <a:ext cx="1110123" cy="957003"/>
              </a:xfrm>
              <a:prstGeom prst="hexagon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15" name="直接连接符 14"/>
              <p:cNvCxnSpPr/>
              <p:nvPr>
                <p:custDataLst>
                  <p:tags r:id="rId10"/>
                </p:custDataLst>
              </p:nvPr>
            </p:nvCxnSpPr>
            <p:spPr>
              <a:xfrm flipH="1">
                <a:off x="4188462" y="7427535"/>
                <a:ext cx="431201" cy="2156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直接连接符 15"/>
              <p:cNvCxnSpPr/>
              <p:nvPr>
                <p:custDataLst>
                  <p:tags r:id="rId11"/>
                </p:custDataLst>
              </p:nvPr>
            </p:nvCxnSpPr>
            <p:spPr>
              <a:xfrm>
                <a:off x="4200058" y="8149773"/>
                <a:ext cx="431201" cy="2156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接连接符 16"/>
              <p:cNvCxnSpPr/>
              <p:nvPr>
                <p:custDataLst>
                  <p:tags r:id="rId12"/>
                </p:custDataLst>
              </p:nvPr>
            </p:nvCxnSpPr>
            <p:spPr>
              <a:xfrm flipH="1">
                <a:off x="4981659" y="7658244"/>
                <a:ext cx="0" cy="47911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2" name="直接连接符 11"/>
            <p:cNvCxnSpPr/>
            <p:nvPr>
              <p:custDataLst>
                <p:tags r:id="rId13"/>
              </p:custDataLst>
            </p:nvPr>
          </p:nvCxnSpPr>
          <p:spPr>
            <a:xfrm rot="5400000" flipH="1">
              <a:off x="8039746" y="4415086"/>
              <a:ext cx="0" cy="24181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文本框 12"/>
            <p:cNvSpPr txBox="1"/>
            <p:nvPr>
              <p:custDataLst>
                <p:tags r:id="rId14"/>
              </p:custDataLst>
            </p:nvPr>
          </p:nvSpPr>
          <p:spPr>
            <a:xfrm>
              <a:off x="8013909" y="4387042"/>
              <a:ext cx="1086392" cy="317276"/>
            </a:xfrm>
            <a:prstGeom prst="rect">
              <a:avLst/>
            </a:prstGeom>
            <a:noFill/>
          </p:spPr>
          <p:txBody>
            <a:bodyPr wrap="square" rtlCol="0" anchor="ctr" anchorCtr="1">
              <a:spAutoFit/>
            </a:bodyPr>
            <a:lstStyle/>
            <a:p>
              <a:pPr algn="ctr"/>
              <a:r>
                <a:rPr lang="en-US" altLang="zh-CN" sz="2400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COOH</a:t>
              </a:r>
              <a:endParaRPr lang="en-US" altLang="zh-CN" sz="24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矩形 1"/>
          <p:cNvSpPr/>
          <p:nvPr>
            <p:custDataLst>
              <p:tags r:id="rId15"/>
            </p:custDataLst>
          </p:nvPr>
        </p:nvSpPr>
        <p:spPr>
          <a:xfrm>
            <a:off x="2350769" y="1929135"/>
            <a:ext cx="8382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tabLst>
                <a:tab pos="1029335" algn="l"/>
                <a:tab pos="1850390" algn="l"/>
                <a:tab pos="2538095" algn="l"/>
                <a:tab pos="3221990" algn=""/>
              </a:tabLst>
            </a:pPr>
            <a:r>
              <a:rPr lang="zh-CN" altLang="zh-CN" sz="2400" b="1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蚁酸</a:t>
            </a:r>
            <a:endParaRPr lang="zh-CN" altLang="zh-CN" sz="2400" b="1">
              <a:solidFill>
                <a:srgbClr val="FF0000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>
            <p:custDataLst>
              <p:tags r:id="rId16"/>
            </p:custDataLst>
          </p:nvPr>
        </p:nvSpPr>
        <p:spPr>
          <a:xfrm>
            <a:off x="2088462" y="2632887"/>
            <a:ext cx="13628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tabLst>
                <a:tab pos="1029335" algn="l"/>
                <a:tab pos="1850390" algn="l"/>
                <a:tab pos="2538095" algn="l"/>
                <a:tab pos="3221990" algn=""/>
              </a:tabLst>
            </a:pPr>
            <a:r>
              <a:rPr lang="en-US" altLang="zh-CN" sz="2400" b="1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HCOOH</a:t>
            </a:r>
            <a:endParaRPr lang="en-US" altLang="zh-CN" sz="2400" b="1">
              <a:solidFill>
                <a:srgbClr val="FF0000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8" name="矩形 17"/>
          <p:cNvSpPr/>
          <p:nvPr>
            <p:custDataLst>
              <p:tags r:id="rId17"/>
            </p:custDataLst>
          </p:nvPr>
        </p:nvSpPr>
        <p:spPr>
          <a:xfrm>
            <a:off x="1168109" y="3567517"/>
            <a:ext cx="3596039" cy="7536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tabLst>
                <a:tab pos="1029335" algn="l"/>
                <a:tab pos="1850390" algn="l"/>
                <a:tab pos="2538095" algn="l"/>
                <a:tab pos="3221990" algn=""/>
              </a:tabLst>
            </a:pPr>
            <a:r>
              <a:rPr lang="zh-CN" altLang="zh-CN" sz="20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无色、有刺激性气味的液体</a:t>
            </a:r>
            <a:r>
              <a:rPr lang="en-US" altLang="zh-CN" sz="20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 sz="20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有腐蚀性</a:t>
            </a:r>
            <a:r>
              <a:rPr lang="en-US" altLang="zh-CN" sz="20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 sz="20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能与水、乙醇等互溶</a:t>
            </a:r>
            <a:endParaRPr lang="zh-CN" altLang="zh-CN" sz="2000" b="1">
              <a:solidFill>
                <a:srgbClr val="00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9" name="矩形 18"/>
          <p:cNvSpPr/>
          <p:nvPr>
            <p:custDataLst>
              <p:tags r:id="rId18"/>
            </p:custDataLst>
          </p:nvPr>
        </p:nvSpPr>
        <p:spPr>
          <a:xfrm>
            <a:off x="1688776" y="4536678"/>
            <a:ext cx="240937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tabLst>
                <a:tab pos="1029335" algn="l"/>
                <a:tab pos="1850390" algn="l"/>
                <a:tab pos="2538095" algn="l"/>
                <a:tab pos="3221990" algn=""/>
              </a:tabLst>
            </a:pPr>
            <a:r>
              <a:rPr lang="zh-CN" altLang="zh-CN" sz="20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既表现</a:t>
            </a:r>
            <a:r>
              <a:rPr lang="zh-CN" altLang="zh-CN" sz="2000" b="1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羧酸</a:t>
            </a:r>
            <a:r>
              <a:rPr lang="zh-CN" altLang="zh-CN" sz="20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的性质</a:t>
            </a:r>
            <a:r>
              <a:rPr lang="en-US" altLang="zh-CN" sz="20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 sz="20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又表现</a:t>
            </a:r>
            <a:r>
              <a:rPr lang="zh-CN" altLang="zh-CN" sz="2000" b="1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醛</a:t>
            </a:r>
            <a:r>
              <a:rPr lang="zh-CN" altLang="zh-CN" sz="20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的性质</a:t>
            </a:r>
            <a:endParaRPr lang="zh-CN" altLang="zh-CN" sz="2000" b="1">
              <a:solidFill>
                <a:srgbClr val="00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0" name="矩形 19"/>
          <p:cNvSpPr/>
          <p:nvPr>
            <p:custDataLst>
              <p:tags r:id="rId19"/>
            </p:custDataLst>
          </p:nvPr>
        </p:nvSpPr>
        <p:spPr>
          <a:xfrm>
            <a:off x="1168109" y="5538767"/>
            <a:ext cx="35960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tabLst>
                <a:tab pos="1029335" algn="l"/>
                <a:tab pos="1850390" algn="l"/>
                <a:tab pos="2538095" algn="l"/>
                <a:tab pos="3221990" algn=""/>
              </a:tabLst>
            </a:pPr>
            <a:r>
              <a:rPr lang="zh-CN" altLang="zh-CN" sz="20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工业上</a:t>
            </a:r>
            <a:r>
              <a:rPr lang="zh-CN" altLang="zh-CN" sz="2000" b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可用作还原剂</a:t>
            </a:r>
            <a:r>
              <a:rPr lang="en-US" altLang="zh-CN" sz="2000" b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 sz="20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也是合成医药、农药和染料等的原料</a:t>
            </a:r>
            <a:endParaRPr lang="zh-CN" altLang="zh-CN" sz="2000" b="1">
              <a:solidFill>
                <a:srgbClr val="00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1" name="矩形 20"/>
          <p:cNvSpPr/>
          <p:nvPr>
            <p:custDataLst>
              <p:tags r:id="rId20"/>
            </p:custDataLst>
          </p:nvPr>
        </p:nvSpPr>
        <p:spPr>
          <a:xfrm>
            <a:off x="5752123" y="1842076"/>
            <a:ext cx="14157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tabLst>
                <a:tab pos="1029335" algn="l"/>
                <a:tab pos="1850390" algn="l"/>
                <a:tab pos="2538095" algn="l"/>
                <a:tab pos="3221990" algn=""/>
              </a:tabLst>
            </a:pPr>
            <a:r>
              <a:rPr lang="zh-CN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安息香酸</a:t>
            </a:r>
            <a:endParaRPr lang="zh-CN" altLang="zh-CN" sz="2400" b="1">
              <a:solidFill>
                <a:srgbClr val="00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2" name="矩形 21"/>
          <p:cNvSpPr/>
          <p:nvPr>
            <p:custDataLst>
              <p:tags r:id="rId21"/>
            </p:custDataLst>
          </p:nvPr>
        </p:nvSpPr>
        <p:spPr>
          <a:xfrm>
            <a:off x="4919424" y="3579630"/>
            <a:ext cx="27739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tabLst>
                <a:tab pos="1029335" algn="l"/>
                <a:tab pos="1850390" algn="l"/>
                <a:tab pos="2538095" algn="l"/>
                <a:tab pos="3221990" algn=""/>
              </a:tabLst>
            </a:pPr>
            <a:r>
              <a:rPr lang="zh-CN" altLang="zh-CN" sz="20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无色</a:t>
            </a:r>
            <a:r>
              <a:rPr lang="zh-CN" altLang="zh-CN" sz="2000" b="1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晶体</a:t>
            </a:r>
            <a:r>
              <a:rPr lang="en-US" altLang="zh-CN" sz="20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 sz="20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易升华</a:t>
            </a:r>
            <a:r>
              <a:rPr lang="en-US" altLang="zh-CN" sz="20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 sz="20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微溶于水</a:t>
            </a:r>
            <a:r>
              <a:rPr lang="en-US" altLang="zh-CN" sz="20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 sz="20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易溶于乙醇</a:t>
            </a:r>
            <a:endParaRPr lang="zh-CN" altLang="zh-CN" sz="2000" b="1">
              <a:solidFill>
                <a:srgbClr val="00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3" name="矩形 22"/>
          <p:cNvSpPr/>
          <p:nvPr>
            <p:custDataLst>
              <p:tags r:id="rId22"/>
            </p:custDataLst>
          </p:nvPr>
        </p:nvSpPr>
        <p:spPr>
          <a:xfrm>
            <a:off x="5469994" y="4818976"/>
            <a:ext cx="198002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0000"/>
              </a:lnSpc>
              <a:tabLst>
                <a:tab pos="1029335" algn="l"/>
                <a:tab pos="1850390" algn="l"/>
                <a:tab pos="2538095" algn="l"/>
                <a:tab pos="3221990" algn=""/>
              </a:tabLst>
            </a:pPr>
            <a:r>
              <a:rPr lang="zh-CN" altLang="zh-CN" sz="20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表现</a:t>
            </a:r>
            <a:r>
              <a:rPr lang="zh-CN" altLang="zh-CN" sz="2000" b="1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羧酸</a:t>
            </a:r>
            <a:r>
              <a:rPr lang="zh-CN" altLang="zh-CN" sz="20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的性质</a:t>
            </a:r>
            <a:endParaRPr lang="zh-CN" altLang="zh-CN" sz="2000" b="1">
              <a:solidFill>
                <a:srgbClr val="00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4" name="矩形 23"/>
          <p:cNvSpPr/>
          <p:nvPr>
            <p:custDataLst>
              <p:tags r:id="rId23"/>
            </p:custDataLst>
          </p:nvPr>
        </p:nvSpPr>
        <p:spPr>
          <a:xfrm>
            <a:off x="4828540" y="5539084"/>
            <a:ext cx="348327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tabLst>
                <a:tab pos="1029335" algn="l"/>
                <a:tab pos="1850390" algn="l"/>
                <a:tab pos="2538095" algn="l"/>
                <a:tab pos="3221990" algn=""/>
              </a:tabLst>
            </a:pPr>
            <a:r>
              <a:rPr lang="zh-CN" altLang="zh-CN" sz="20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用于合成香料、药物等</a:t>
            </a:r>
            <a:r>
              <a:rPr lang="en-US" altLang="zh-CN" sz="20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 sz="20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它的钠盐是常用的食品防腐剂</a:t>
            </a:r>
            <a:endParaRPr lang="zh-CN" altLang="zh-CN" sz="2000" b="1">
              <a:solidFill>
                <a:srgbClr val="00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5" name="矩形 24"/>
          <p:cNvSpPr/>
          <p:nvPr>
            <p:custDataLst>
              <p:tags r:id="rId24"/>
            </p:custDataLst>
          </p:nvPr>
        </p:nvSpPr>
        <p:spPr>
          <a:xfrm>
            <a:off x="9745343" y="1870291"/>
            <a:ext cx="8002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tabLst>
                <a:tab pos="1029335" algn="l"/>
                <a:tab pos="1850390" algn="l"/>
                <a:tab pos="2538095" algn="l"/>
                <a:tab pos="3221990" algn=""/>
              </a:tabLst>
            </a:pPr>
            <a:r>
              <a:rPr lang="zh-CN" altLang="zh-CN" sz="2400" b="1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草酸</a:t>
            </a:r>
            <a:endParaRPr lang="zh-CN" altLang="zh-CN" sz="2400" b="1">
              <a:solidFill>
                <a:srgbClr val="FF0000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6" name="矩形 25"/>
          <p:cNvSpPr/>
          <p:nvPr>
            <p:custDataLst>
              <p:tags r:id="rId25"/>
            </p:custDataLst>
          </p:nvPr>
        </p:nvSpPr>
        <p:spPr>
          <a:xfrm>
            <a:off x="8688314" y="3572198"/>
            <a:ext cx="319154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tabLst>
                <a:tab pos="1029335" algn="l"/>
                <a:tab pos="1850390" algn="l"/>
                <a:tab pos="2538095" algn="l"/>
                <a:tab pos="3221990" algn=""/>
              </a:tabLst>
            </a:pPr>
            <a:r>
              <a:rPr lang="zh-CN" altLang="zh-CN" sz="20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无色</a:t>
            </a:r>
            <a:r>
              <a:rPr lang="zh-CN" altLang="zh-CN" sz="2000" b="1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晶体</a:t>
            </a:r>
            <a:r>
              <a:rPr lang="en-US" altLang="zh-CN" sz="20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 sz="20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通常含有两分子结晶水</a:t>
            </a:r>
            <a:r>
              <a:rPr lang="en-US" altLang="zh-CN" sz="20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 sz="20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可溶于水和乙醇</a:t>
            </a:r>
            <a:endParaRPr lang="zh-CN" altLang="zh-CN" sz="2000" b="1">
              <a:solidFill>
                <a:srgbClr val="00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7" name="矩形 26"/>
          <p:cNvSpPr/>
          <p:nvPr>
            <p:custDataLst>
              <p:tags r:id="rId26"/>
            </p:custDataLst>
          </p:nvPr>
        </p:nvSpPr>
        <p:spPr>
          <a:xfrm>
            <a:off x="9047186" y="4767045"/>
            <a:ext cx="198002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0000"/>
              </a:lnSpc>
              <a:tabLst>
                <a:tab pos="1029335" algn="l"/>
                <a:tab pos="1850390" algn="l"/>
                <a:tab pos="2538095" algn="l"/>
                <a:tab pos="3221990" algn=""/>
              </a:tabLst>
            </a:pPr>
            <a:r>
              <a:rPr lang="zh-CN" altLang="zh-CN" sz="20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表现</a:t>
            </a:r>
            <a:r>
              <a:rPr lang="zh-CN" altLang="zh-CN" sz="2000" b="1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羧酸</a:t>
            </a:r>
            <a:r>
              <a:rPr lang="zh-CN" altLang="zh-CN" sz="20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的性质</a:t>
            </a:r>
            <a:endParaRPr lang="zh-CN" altLang="zh-CN" sz="2000" b="1">
              <a:solidFill>
                <a:srgbClr val="00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8" name="矩形 27"/>
          <p:cNvSpPr/>
          <p:nvPr>
            <p:custDataLst>
              <p:tags r:id="rId27"/>
            </p:custDataLst>
          </p:nvPr>
        </p:nvSpPr>
        <p:spPr>
          <a:xfrm>
            <a:off x="8688070" y="5621655"/>
            <a:ext cx="3192145" cy="76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tabLst>
                <a:tab pos="1029335" algn="l"/>
                <a:tab pos="1850390" algn="l"/>
                <a:tab pos="2538095" algn="l"/>
                <a:tab pos="3221990" algn=""/>
              </a:tabLst>
            </a:pPr>
            <a:r>
              <a:rPr lang="zh-CN" altLang="zh-CN" sz="20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化学分析中常用的</a:t>
            </a:r>
            <a:r>
              <a:rPr lang="zh-CN" altLang="zh-CN" sz="2000" b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还原剂</a:t>
            </a:r>
            <a:r>
              <a:rPr lang="en-US" altLang="zh-CN" sz="2000" b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 sz="20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也是重要化工原料</a:t>
            </a:r>
            <a:endParaRPr lang="zh-CN" altLang="zh-CN" sz="2000" b="1">
              <a:solidFill>
                <a:srgbClr val="00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291555" y="1218237"/>
          <a:ext cx="6566851" cy="35796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9263"/>
                <a:gridCol w="2708569"/>
                <a:gridCol w="1120711"/>
                <a:gridCol w="1348308"/>
              </a:tblGrid>
              <a:tr h="534583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名称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结构简式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熔点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℃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沸点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℃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577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甲酸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HCOOH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8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101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0337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乙酸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lang="en-US" altLang="zh-CN" sz="24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COOH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17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118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6421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丙酸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lang="en-US" altLang="zh-CN" sz="24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lang="en-US" altLang="zh-CN" sz="24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COOH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－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21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141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444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正丁酸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lang="en-US" altLang="zh-CN" sz="24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lang="en-US" altLang="zh-CN" sz="24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lang="en-US" altLang="zh-CN" sz="24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COOH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－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5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166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48799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十八</a:t>
                      </a:r>
                      <a:r>
                        <a:rPr lang="zh-CN" altLang="en-US" sz="2400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酸</a:t>
                      </a:r>
                      <a:r>
                        <a:rPr lang="en-US" altLang="zh-CN" sz="2400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CN" altLang="en-US" sz="2400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硬脂酸</a:t>
                      </a:r>
                      <a:r>
                        <a:rPr lang="en-US" altLang="zh-CN" sz="2400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)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lang="en-US" altLang="zh-CN" sz="24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(CH</a:t>
                      </a:r>
                      <a:r>
                        <a:rPr lang="en-US" altLang="zh-CN" sz="24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en-US" altLang="zh-CN" sz="24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16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COOH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70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383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5853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苯甲酸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         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122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249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20" name="组合 19"/>
          <p:cNvGrpSpPr/>
          <p:nvPr>
            <p:custDataLst>
              <p:tags r:id="rId2"/>
            </p:custDataLst>
          </p:nvPr>
        </p:nvGrpSpPr>
        <p:grpSpPr>
          <a:xfrm>
            <a:off x="7142264" y="4346290"/>
            <a:ext cx="1727128" cy="398780"/>
            <a:chOff x="7373173" y="4346290"/>
            <a:chExt cx="1727128" cy="398780"/>
          </a:xfrm>
        </p:grpSpPr>
        <p:grpSp>
          <p:nvGrpSpPr>
            <p:cNvPr id="4" name="组合 3"/>
            <p:cNvGrpSpPr/>
            <p:nvPr>
              <p:custDataLst>
                <p:tags r:id="rId3"/>
              </p:custDataLst>
            </p:nvPr>
          </p:nvGrpSpPr>
          <p:grpSpPr>
            <a:xfrm rot="5400000">
              <a:off x="7432890" y="4286573"/>
              <a:ext cx="378693" cy="498128"/>
              <a:chOff x="4115924" y="7338185"/>
              <a:chExt cx="957003" cy="1110123"/>
            </a:xfrm>
          </p:grpSpPr>
          <p:sp>
            <p:nvSpPr>
              <p:cNvPr id="7" name="六边形 6"/>
              <p:cNvSpPr/>
              <p:nvPr>
                <p:custDataLst>
                  <p:tags r:id="rId4"/>
                </p:custDataLst>
              </p:nvPr>
            </p:nvSpPr>
            <p:spPr>
              <a:xfrm rot="16200000">
                <a:off x="4039364" y="7414745"/>
                <a:ext cx="1110123" cy="957003"/>
              </a:xfrm>
              <a:prstGeom prst="hexagon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/>
              </a:p>
            </p:txBody>
          </p:sp>
          <p:cxnSp>
            <p:nvCxnSpPr>
              <p:cNvPr id="8" name="直接连接符 7"/>
              <p:cNvCxnSpPr/>
              <p:nvPr>
                <p:custDataLst>
                  <p:tags r:id="rId5"/>
                </p:custDataLst>
              </p:nvPr>
            </p:nvCxnSpPr>
            <p:spPr>
              <a:xfrm flipH="1">
                <a:off x="4188462" y="7427535"/>
                <a:ext cx="431201" cy="2156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直接连接符 8"/>
              <p:cNvCxnSpPr/>
              <p:nvPr>
                <p:custDataLst>
                  <p:tags r:id="rId6"/>
                </p:custDataLst>
              </p:nvPr>
            </p:nvCxnSpPr>
            <p:spPr>
              <a:xfrm>
                <a:off x="4200058" y="8149773"/>
                <a:ext cx="431201" cy="2156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直接连接符 9"/>
              <p:cNvCxnSpPr/>
              <p:nvPr>
                <p:custDataLst>
                  <p:tags r:id="rId7"/>
                </p:custDataLst>
              </p:nvPr>
            </p:nvCxnSpPr>
            <p:spPr>
              <a:xfrm flipH="1">
                <a:off x="4981659" y="7658244"/>
                <a:ext cx="0" cy="47911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" name="直接连接符 4"/>
            <p:cNvCxnSpPr/>
            <p:nvPr>
              <p:custDataLst>
                <p:tags r:id="rId8"/>
              </p:custDataLst>
            </p:nvPr>
          </p:nvCxnSpPr>
          <p:spPr>
            <a:xfrm rot="5400000" flipH="1">
              <a:off x="8039746" y="4415086"/>
              <a:ext cx="0" cy="24181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文本框 5"/>
            <p:cNvSpPr txBox="1"/>
            <p:nvPr>
              <p:custDataLst>
                <p:tags r:id="rId9"/>
              </p:custDataLst>
            </p:nvPr>
          </p:nvSpPr>
          <p:spPr>
            <a:xfrm>
              <a:off x="8013909" y="4346290"/>
              <a:ext cx="1086392" cy="398780"/>
            </a:xfrm>
            <a:prstGeom prst="rect">
              <a:avLst/>
            </a:prstGeom>
            <a:noFill/>
          </p:spPr>
          <p:txBody>
            <a:bodyPr wrap="square" rtlCol="0" anchor="ctr" anchorCtr="1">
              <a:spAutoFit/>
            </a:bodyPr>
            <a:lstStyle/>
            <a:p>
              <a:pPr algn="ctr"/>
              <a:r>
                <a:rPr lang="en-US" altLang="zh-CN" sz="2000" b="1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COOH</a:t>
              </a:r>
              <a:endParaRPr lang="en-US" altLang="zh-CN" sz="2000" b="1" baseline="-250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1" name="Text Box 3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47333" y="619288"/>
            <a:ext cx="457048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36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5</a:t>
            </a:r>
            <a:r>
              <a:rPr lang="zh-CN" altLang="en-US" sz="36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、羧酸的物理性质：</a:t>
            </a:r>
            <a:endParaRPr lang="zh-CN" altLang="en-US" sz="3600" b="1">
              <a:solidFill>
                <a:srgbClr val="0000FF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/>
          <p:cNvSpPr txBox="1"/>
          <p:nvPr>
            <p:custDataLst>
              <p:tags r:id="rId11"/>
            </p:custDataLst>
          </p:nvPr>
        </p:nvSpPr>
        <p:spPr>
          <a:xfrm>
            <a:off x="4811081" y="619288"/>
            <a:ext cx="7566696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altLang="en-US" sz="2800" b="1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</a:rPr>
              <a:t>分析</a:t>
            </a:r>
            <a:r>
              <a:rPr lang="zh-CN" sz="2800" b="1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</a:rPr>
              <a:t>表</a:t>
            </a: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3-4</a:t>
            </a:r>
            <a:r>
              <a:rPr lang="zh-CN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</a:rPr>
              <a:t>，总结羧酸的物理性质及其递变</a:t>
            </a:r>
            <a:r>
              <a:rPr lang="zh-CN" sz="2800" b="1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</a:rPr>
              <a:t>规律</a:t>
            </a:r>
            <a:endParaRPr lang="zh-CN" altLang="en-US" sz="2800" b="1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微软雅黑" panose="020B0503020204020204" charset="-122"/>
            </a:endParaRPr>
          </a:p>
        </p:txBody>
      </p:sp>
      <p:sp>
        <p:nvSpPr>
          <p:cNvPr id="18" name="矩形 17"/>
          <p:cNvSpPr/>
          <p:nvPr>
            <p:custDataLst>
              <p:tags r:id="rId12"/>
            </p:custDataLst>
          </p:nvPr>
        </p:nvSpPr>
        <p:spPr>
          <a:xfrm>
            <a:off x="167244" y="1218237"/>
            <a:ext cx="490477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smtClean="0"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①沸点</a:t>
            </a:r>
            <a:r>
              <a:rPr lang="zh-CN" altLang="en-US" sz="24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：随着</a:t>
            </a:r>
            <a:r>
              <a:rPr lang="zh-CN" altLang="en-US" sz="24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分子中碳原子数的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增加</a:t>
            </a:r>
            <a:r>
              <a:rPr lang="zh-CN" altLang="en-US" sz="24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，沸点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逐渐升高</a:t>
            </a:r>
            <a:r>
              <a:rPr lang="zh-CN" altLang="en-US" sz="24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。</a:t>
            </a:r>
            <a:r>
              <a:rPr lang="zh-C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比相对分子质量相当的其他有机物的沸点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要高</a:t>
            </a:r>
            <a:r>
              <a:rPr lang="zh-C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，这与羧酸分子间可以形成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氢键</a:t>
            </a:r>
            <a:r>
              <a:rPr lang="zh-C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有关</a:t>
            </a:r>
            <a:r>
              <a:rPr lang="zh-CN" altLang="en-US" sz="24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4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5311003" y="4854565"/>
            <a:ext cx="6566851" cy="1871563"/>
          </a:xfrm>
          <a:prstGeom prst="rect">
            <a:avLst/>
          </a:prstGeom>
        </p:spPr>
      </p:pic>
      <p:sp>
        <p:nvSpPr>
          <p:cNvPr id="24" name="矩形 23"/>
          <p:cNvSpPr/>
          <p:nvPr>
            <p:custDataLst>
              <p:tags r:id="rId15"/>
            </p:custDataLst>
          </p:nvPr>
        </p:nvSpPr>
        <p:spPr>
          <a:xfrm>
            <a:off x="102299" y="3441680"/>
            <a:ext cx="51374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smtClean="0"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②</a:t>
            </a:r>
            <a:r>
              <a:rPr lang="zh-CN" altLang="en-US" sz="2400" b="1" smtClean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溶解度：</a:t>
            </a:r>
            <a:r>
              <a:rPr lang="zh-CN" alt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甲酸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、乙酸</a:t>
            </a:r>
            <a:r>
              <a:rPr lang="zh-CN" altLang="en-US" sz="24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等分子中碳原子数较少的羧酸能够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与水互溶</a:t>
            </a:r>
            <a:r>
              <a:rPr lang="zh-CN" altLang="en-US" sz="24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4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随着</a:t>
            </a:r>
            <a:r>
              <a:rPr lang="zh-CN" altLang="en-US" sz="24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分子中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碳原子数的增加</a:t>
            </a:r>
            <a:r>
              <a:rPr lang="zh-CN" altLang="en-US" sz="24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，一元羧酸在水中的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溶解度迅速减小</a:t>
            </a:r>
            <a:r>
              <a:rPr lang="zh-CN" altLang="en-US" sz="24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，甚至不溶于水。</a:t>
            </a:r>
            <a:endParaRPr lang="zh-CN" altLang="en-US" sz="24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高级</a:t>
            </a:r>
            <a:r>
              <a:rPr lang="zh-CN" altLang="en-US" sz="24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脂肪酸是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不溶于水的蜡状固体</a:t>
            </a:r>
            <a:r>
              <a:rPr lang="zh-CN" altLang="en-US" sz="24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4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4" grpId="0"/>
    </p:bldLst>
  </p:timing>
</p:sld>
</file>

<file path=ppt/tags/tag1.xml><?xml version="1.0" encoding="utf-8"?>
<p:tagLst xmlns:p="http://schemas.openxmlformats.org/presentationml/2006/main">
  <p:tag name="AS_UNIQUEID" val="3433"/>
</p:tagLst>
</file>

<file path=ppt/tags/tag10.xml><?xml version="1.0" encoding="utf-8"?>
<p:tagLst xmlns:p="http://schemas.openxmlformats.org/presentationml/2006/main">
  <p:tag name="AS_UNIQUEID" val="3441"/>
</p:tagLst>
</file>

<file path=ppt/tags/tag100.xml><?xml version="1.0" encoding="utf-8"?>
<p:tagLst xmlns:p="http://schemas.openxmlformats.org/presentationml/2006/main">
  <p:tag name="AS_UNIQUEID" val="3495"/>
</p:tagLst>
</file>

<file path=ppt/tags/tag101.xml><?xml version="1.0" encoding="utf-8"?>
<p:tagLst xmlns:p="http://schemas.openxmlformats.org/presentationml/2006/main">
  <p:tag name="AS_UNIQUEID" val="3496"/>
</p:tagLst>
</file>

<file path=ppt/tags/tag102.xml><?xml version="1.0" encoding="utf-8"?>
<p:tagLst xmlns:p="http://schemas.openxmlformats.org/presentationml/2006/main">
  <p:tag name="AS_UNIQUEID" val="3497"/>
</p:tagLst>
</file>

<file path=ppt/tags/tag103.xml><?xml version="1.0" encoding="utf-8"?>
<p:tagLst xmlns:p="http://schemas.openxmlformats.org/presentationml/2006/main">
  <p:tag name="AS_UNIQUEID" val="3498"/>
</p:tagLst>
</file>

<file path=ppt/tags/tag104.xml><?xml version="1.0" encoding="utf-8"?>
<p:tagLst xmlns:p="http://schemas.openxmlformats.org/presentationml/2006/main">
  <p:tag name="AS_UNIQUEID" val="3499"/>
</p:tagLst>
</file>

<file path=ppt/tags/tag105.xml><?xml version="1.0" encoding="utf-8"?>
<p:tagLst xmlns:p="http://schemas.openxmlformats.org/presentationml/2006/main">
  <p:tag name="AS_UNIQUEID" val="3500"/>
</p:tagLst>
</file>

<file path=ppt/tags/tag106.xml><?xml version="1.0" encoding="utf-8"?>
<p:tagLst xmlns:p="http://schemas.openxmlformats.org/presentationml/2006/main">
  <p:tag name="AS_UNIQUEID" val="3501"/>
</p:tagLst>
</file>

<file path=ppt/tags/tag107.xml><?xml version="1.0" encoding="utf-8"?>
<p:tagLst xmlns:p="http://schemas.openxmlformats.org/presentationml/2006/main">
  <p:tag name="AS_UNIQUEID" val="3502"/>
</p:tagLst>
</file>

<file path=ppt/tags/tag108.xml><?xml version="1.0" encoding="utf-8"?>
<p:tagLst xmlns:p="http://schemas.openxmlformats.org/presentationml/2006/main">
  <p:tag name="AS_UNIQUEID" val="3503"/>
</p:tagLst>
</file>

<file path=ppt/tags/tag109.xml><?xml version="1.0" encoding="utf-8"?>
<p:tagLst xmlns:p="http://schemas.openxmlformats.org/presentationml/2006/main">
  <p:tag name="AS_UNIQUEID" val="3504"/>
</p:tagLst>
</file>

<file path=ppt/tags/tag11.xml><?xml version="1.0" encoding="utf-8"?>
<p:tagLst xmlns:p="http://schemas.openxmlformats.org/presentationml/2006/main">
  <p:tag name="AS_UNIQUEID" val="3442"/>
</p:tagLst>
</file>

<file path=ppt/tags/tag110.xml><?xml version="1.0" encoding="utf-8"?>
<p:tagLst xmlns:p="http://schemas.openxmlformats.org/presentationml/2006/main">
  <p:tag name="AS_UNIQUEID" val="3505"/>
</p:tagLst>
</file>

<file path=ppt/tags/tag111.xml><?xml version="1.0" encoding="utf-8"?>
<p:tagLst xmlns:p="http://schemas.openxmlformats.org/presentationml/2006/main">
  <p:tag name="AS_UNIQUEID" val="3506"/>
</p:tagLst>
</file>

<file path=ppt/tags/tag112.xml><?xml version="1.0" encoding="utf-8"?>
<p:tagLst xmlns:p="http://schemas.openxmlformats.org/presentationml/2006/main">
  <p:tag name="AS_UNIQUEID" val="3507"/>
</p:tagLst>
</file>

<file path=ppt/tags/tag113.xml><?xml version="1.0" encoding="utf-8"?>
<p:tagLst xmlns:p="http://schemas.openxmlformats.org/presentationml/2006/main">
  <p:tag name="AS_UNIQUEID" val="3508"/>
</p:tagLst>
</file>

<file path=ppt/tags/tag114.xml><?xml version="1.0" encoding="utf-8"?>
<p:tagLst xmlns:p="http://schemas.openxmlformats.org/presentationml/2006/main">
  <p:tag name="AS_UNIQUEID" val="3509"/>
</p:tagLst>
</file>

<file path=ppt/tags/tag115.xml><?xml version="1.0" encoding="utf-8"?>
<p:tagLst xmlns:p="http://schemas.openxmlformats.org/presentationml/2006/main">
  <p:tag name="AS_UNIQUEID" val="3510"/>
</p:tagLst>
</file>

<file path=ppt/tags/tag116.xml><?xml version="1.0" encoding="utf-8"?>
<p:tagLst xmlns:p="http://schemas.openxmlformats.org/presentationml/2006/main">
  <p:tag name="AS_UNIQUEID" val="3511"/>
</p:tagLst>
</file>

<file path=ppt/tags/tag117.xml><?xml version="1.0" encoding="utf-8"?>
<p:tagLst xmlns:p="http://schemas.openxmlformats.org/presentationml/2006/main">
  <p:tag name="AS_UNIQUEID" val="3512"/>
</p:tagLst>
</file>

<file path=ppt/tags/tag118.xml><?xml version="1.0" encoding="utf-8"?>
<p:tagLst xmlns:p="http://schemas.openxmlformats.org/presentationml/2006/main">
  <p:tag name="AS_UNIQUEID" val="3513"/>
</p:tagLst>
</file>

<file path=ppt/tags/tag119.xml><?xml version="1.0" encoding="utf-8"?>
<p:tagLst xmlns:p="http://schemas.openxmlformats.org/presentationml/2006/main">
  <p:tag name="AS_UNIQUEID" val="3514"/>
</p:tagLst>
</file>

<file path=ppt/tags/tag12.xml><?xml version="1.0" encoding="utf-8"?>
<p:tagLst xmlns:p="http://schemas.openxmlformats.org/presentationml/2006/main">
  <p:tag name="AS_UNIQUEID" val="676"/>
</p:tagLst>
</file>

<file path=ppt/tags/tag120.xml><?xml version="1.0" encoding="utf-8"?>
<p:tagLst xmlns:p="http://schemas.openxmlformats.org/presentationml/2006/main">
  <p:tag name="AS_UNIQUEID" val="3515"/>
</p:tagLst>
</file>

<file path=ppt/tags/tag121.xml><?xml version="1.0" encoding="utf-8"?>
<p:tagLst xmlns:p="http://schemas.openxmlformats.org/presentationml/2006/main">
  <p:tag name="AS_UNIQUEID" val="3516"/>
</p:tagLst>
</file>

<file path=ppt/tags/tag122.xml><?xml version="1.0" encoding="utf-8"?>
<p:tagLst xmlns:p="http://schemas.openxmlformats.org/presentationml/2006/main">
  <p:tag name="AS_UNIQUEID" val="3517"/>
</p:tagLst>
</file>

<file path=ppt/tags/tag123.xml><?xml version="1.0" encoding="utf-8"?>
<p:tagLst xmlns:p="http://schemas.openxmlformats.org/presentationml/2006/main">
  <p:tag name="AS_UNIQUEID" val="3518"/>
</p:tagLst>
</file>

<file path=ppt/tags/tag124.xml><?xml version="1.0" encoding="utf-8"?>
<p:tagLst xmlns:p="http://schemas.openxmlformats.org/presentationml/2006/main">
  <p:tag name="AS_UNIQUEID" val="3519"/>
</p:tagLst>
</file>

<file path=ppt/tags/tag125.xml><?xml version="1.0" encoding="utf-8"?>
<p:tagLst xmlns:p="http://schemas.openxmlformats.org/presentationml/2006/main">
  <p:tag name="AS_UNIQUEID" val="3520"/>
</p:tagLst>
</file>

<file path=ppt/tags/tag126.xml><?xml version="1.0" encoding="utf-8"?>
<p:tagLst xmlns:p="http://schemas.openxmlformats.org/presentationml/2006/main">
  <p:tag name="AS_UNIQUEID" val="3521"/>
</p:tagLst>
</file>

<file path=ppt/tags/tag127.xml><?xml version="1.0" encoding="utf-8"?>
<p:tagLst xmlns:p="http://schemas.openxmlformats.org/presentationml/2006/main">
  <p:tag name="AS_UNIQUEID" val="3522"/>
</p:tagLst>
</file>

<file path=ppt/tags/tag128.xml><?xml version="1.0" encoding="utf-8"?>
<p:tagLst xmlns:p="http://schemas.openxmlformats.org/presentationml/2006/main">
  <p:tag name="AS_UNIQUEID" val="3523"/>
</p:tagLst>
</file>

<file path=ppt/tags/tag129.xml><?xml version="1.0" encoding="utf-8"?>
<p:tagLst xmlns:p="http://schemas.openxmlformats.org/presentationml/2006/main">
  <p:tag name="AS_UNIQUEID" val="3524"/>
</p:tagLst>
</file>

<file path=ppt/tags/tag13.xml><?xml version="1.0" encoding="utf-8"?>
<p:tagLst xmlns:p="http://schemas.openxmlformats.org/presentationml/2006/main">
  <p:tag name="AS_UNIQUEID" val="3443"/>
</p:tagLst>
</file>

<file path=ppt/tags/tag130.xml><?xml version="1.0" encoding="utf-8"?>
<p:tagLst xmlns:p="http://schemas.openxmlformats.org/presentationml/2006/main">
  <p:tag name="AS_UNIQUEID" val="3525"/>
</p:tagLst>
</file>

<file path=ppt/tags/tag131.xml><?xml version="1.0" encoding="utf-8"?>
<p:tagLst xmlns:p="http://schemas.openxmlformats.org/presentationml/2006/main">
  <p:tag name="AS_UNIQUEID" val="3526"/>
</p:tagLst>
</file>

<file path=ppt/tags/tag132.xml><?xml version="1.0" encoding="utf-8"?>
<p:tagLst xmlns:p="http://schemas.openxmlformats.org/presentationml/2006/main">
  <p:tag name="AS_UNIQUEID" val="3527"/>
</p:tagLst>
</file>

<file path=ppt/tags/tag133.xml><?xml version="1.0" encoding="utf-8"?>
<p:tagLst xmlns:p="http://schemas.openxmlformats.org/presentationml/2006/main">
  <p:tag name="AS_UNIQUEID" val="3528"/>
</p:tagLst>
</file>

<file path=ppt/tags/tag134.xml><?xml version="1.0" encoding="utf-8"?>
<p:tagLst xmlns:p="http://schemas.openxmlformats.org/presentationml/2006/main">
  <p:tag name="AS_UNIQUEID" val="3529"/>
</p:tagLst>
</file>

<file path=ppt/tags/tag135.xml><?xml version="1.0" encoding="utf-8"?>
<p:tagLst xmlns:p="http://schemas.openxmlformats.org/presentationml/2006/main">
  <p:tag name="AS_UNIQUEID" val="3530"/>
</p:tagLst>
</file>

<file path=ppt/tags/tag136.xml><?xml version="1.0" encoding="utf-8"?>
<p:tagLst xmlns:p="http://schemas.openxmlformats.org/presentationml/2006/main">
  <p:tag name="AS_UNIQUEID" val="3531"/>
</p:tagLst>
</file>

<file path=ppt/tags/tag137.xml><?xml version="1.0" encoding="utf-8"?>
<p:tagLst xmlns:p="http://schemas.openxmlformats.org/presentationml/2006/main">
  <p:tag name="AS_UNIQUEID" val="3532"/>
</p:tagLst>
</file>

<file path=ppt/tags/tag138.xml><?xml version="1.0" encoding="utf-8"?>
<p:tagLst xmlns:p="http://schemas.openxmlformats.org/presentationml/2006/main">
  <p:tag name="AS_UNIQUEID" val="3533"/>
</p:tagLst>
</file>

<file path=ppt/tags/tag139.xml><?xml version="1.0" encoding="utf-8"?>
<p:tagLst xmlns:p="http://schemas.openxmlformats.org/presentationml/2006/main">
  <p:tag name="AS_UNIQUEID" val="3534"/>
</p:tagLst>
</file>

<file path=ppt/tags/tag14.xml><?xml version="1.0" encoding="utf-8"?>
<p:tagLst xmlns:p="http://schemas.openxmlformats.org/presentationml/2006/main">
  <p:tag name="AS_UNIQUEID" val="3444"/>
</p:tagLst>
</file>

<file path=ppt/tags/tag140.xml><?xml version="1.0" encoding="utf-8"?>
<p:tagLst xmlns:p="http://schemas.openxmlformats.org/presentationml/2006/main">
  <p:tag name="AS_UNIQUEID" val="3535"/>
</p:tagLst>
</file>

<file path=ppt/tags/tag141.xml><?xml version="1.0" encoding="utf-8"?>
<p:tagLst xmlns:p="http://schemas.openxmlformats.org/presentationml/2006/main">
  <p:tag name="AS_UNIQUEID" val="3536"/>
</p:tagLst>
</file>

<file path=ppt/tags/tag142.xml><?xml version="1.0" encoding="utf-8"?>
<p:tagLst xmlns:p="http://schemas.openxmlformats.org/presentationml/2006/main">
  <p:tag name="AS_UNIQUEID" val="3537"/>
</p:tagLst>
</file>

<file path=ppt/tags/tag143.xml><?xml version="1.0" encoding="utf-8"?>
<p:tagLst xmlns:p="http://schemas.openxmlformats.org/presentationml/2006/main">
  <p:tag name="AS_UNIQUEID" val="3538"/>
</p:tagLst>
</file>

<file path=ppt/tags/tag144.xml><?xml version="1.0" encoding="utf-8"?>
<p:tagLst xmlns:p="http://schemas.openxmlformats.org/presentationml/2006/main">
  <p:tag name="AS_UNIQUEID" val="3539"/>
</p:tagLst>
</file>

<file path=ppt/tags/tag145.xml><?xml version="1.0" encoding="utf-8"?>
<p:tagLst xmlns:p="http://schemas.openxmlformats.org/presentationml/2006/main">
  <p:tag name="AS_UNIQUEID" val="3540"/>
</p:tagLst>
</file>

<file path=ppt/tags/tag146.xml><?xml version="1.0" encoding="utf-8"?>
<p:tagLst xmlns:p="http://schemas.openxmlformats.org/presentationml/2006/main">
  <p:tag name="AS_UNIQUEID" val="3541"/>
</p:tagLst>
</file>

<file path=ppt/tags/tag147.xml><?xml version="1.0" encoding="utf-8"?>
<p:tagLst xmlns:p="http://schemas.openxmlformats.org/presentationml/2006/main">
  <p:tag name="AS_UNIQUEID" val="3542"/>
</p:tagLst>
</file>

<file path=ppt/tags/tag148.xml><?xml version="1.0" encoding="utf-8"?>
<p:tagLst xmlns:p="http://schemas.openxmlformats.org/presentationml/2006/main">
  <p:tag name="AS_UNIQUEID" val="3543"/>
</p:tagLst>
</file>

<file path=ppt/tags/tag149.xml><?xml version="1.0" encoding="utf-8"?>
<p:tagLst xmlns:p="http://schemas.openxmlformats.org/presentationml/2006/main">
  <p:tag name="AS_UNIQUEID" val="3544"/>
</p:tagLst>
</file>

<file path=ppt/tags/tag15.xml><?xml version="1.0" encoding="utf-8"?>
<p:tagLst xmlns:p="http://schemas.openxmlformats.org/presentationml/2006/main">
  <p:tag name="AS_UNIQUEID" val="3445"/>
</p:tagLst>
</file>

<file path=ppt/tags/tag150.xml><?xml version="1.0" encoding="utf-8"?>
<p:tagLst xmlns:p="http://schemas.openxmlformats.org/presentationml/2006/main">
  <p:tag name="AS_UNIQUEID" val="3546"/>
</p:tagLst>
</file>

<file path=ppt/tags/tag151.xml><?xml version="1.0" encoding="utf-8"?>
<p:tagLst xmlns:p="http://schemas.openxmlformats.org/presentationml/2006/main">
  <p:tag name="AS_UNIQUEID" val="3547"/>
</p:tagLst>
</file>

<file path=ppt/tags/tag152.xml><?xml version="1.0" encoding="utf-8"?>
<p:tagLst xmlns:p="http://schemas.openxmlformats.org/presentationml/2006/main">
  <p:tag name="AS_UNIQUEID" val="3548"/>
</p:tagLst>
</file>

<file path=ppt/tags/tag153.xml><?xml version="1.0" encoding="utf-8"?>
<p:tagLst xmlns:p="http://schemas.openxmlformats.org/presentationml/2006/main">
  <p:tag name="AS_UNIQUEID" val="3549"/>
</p:tagLst>
</file>

<file path=ppt/tags/tag154.xml><?xml version="1.0" encoding="utf-8"?>
<p:tagLst xmlns:p="http://schemas.openxmlformats.org/presentationml/2006/main">
  <p:tag name="AS_UNIQUEID" val="3550"/>
</p:tagLst>
</file>

<file path=ppt/tags/tag155.xml><?xml version="1.0" encoding="utf-8"?>
<p:tagLst xmlns:p="http://schemas.openxmlformats.org/presentationml/2006/main">
  <p:tag name="AS_UNIQUEID" val="3551"/>
</p:tagLst>
</file>

<file path=ppt/tags/tag156.xml><?xml version="1.0" encoding="utf-8"?>
<p:tagLst xmlns:p="http://schemas.openxmlformats.org/presentationml/2006/main">
  <p:tag name="AS_UNIQUEID" val="3552"/>
</p:tagLst>
</file>

<file path=ppt/tags/tag157.xml><?xml version="1.0" encoding="utf-8"?>
<p:tagLst xmlns:p="http://schemas.openxmlformats.org/presentationml/2006/main">
  <p:tag name="AS_UNIQUEID" val="3553"/>
</p:tagLst>
</file>

<file path=ppt/tags/tag158.xml><?xml version="1.0" encoding="utf-8"?>
<p:tagLst xmlns:p="http://schemas.openxmlformats.org/presentationml/2006/main">
  <p:tag name="AS_UNIQUEID" val="3554"/>
</p:tagLst>
</file>

<file path=ppt/tags/tag159.xml><?xml version="1.0" encoding="utf-8"?>
<p:tagLst xmlns:p="http://schemas.openxmlformats.org/presentationml/2006/main">
  <p:tag name="AS_UNIQUEID" val="3555"/>
</p:tagLst>
</file>

<file path=ppt/tags/tag16.xml><?xml version="1.0" encoding="utf-8"?>
<p:tagLst xmlns:p="http://schemas.openxmlformats.org/presentationml/2006/main">
  <p:tag name="AS_UNIQUEID" val="3446"/>
</p:tagLst>
</file>

<file path=ppt/tags/tag160.xml><?xml version="1.0" encoding="utf-8"?>
<p:tagLst xmlns:p="http://schemas.openxmlformats.org/presentationml/2006/main">
  <p:tag name="AS_UNIQUEID" val="3556"/>
</p:tagLst>
</file>

<file path=ppt/tags/tag161.xml><?xml version="1.0" encoding="utf-8"?>
<p:tagLst xmlns:p="http://schemas.openxmlformats.org/presentationml/2006/main">
  <p:tag name="AS_UNIQUEID" val="3557"/>
</p:tagLst>
</file>

<file path=ppt/tags/tag162.xml><?xml version="1.0" encoding="utf-8"?>
<p:tagLst xmlns:p="http://schemas.openxmlformats.org/presentationml/2006/main">
  <p:tag name="AS_UNIQUEID" val="3558"/>
</p:tagLst>
</file>

<file path=ppt/tags/tag163.xml><?xml version="1.0" encoding="utf-8"?>
<p:tagLst xmlns:p="http://schemas.openxmlformats.org/presentationml/2006/main">
  <p:tag name="AS_UNIQUEID" val="3559"/>
</p:tagLst>
</file>

<file path=ppt/tags/tag164.xml><?xml version="1.0" encoding="utf-8"?>
<p:tagLst xmlns:p="http://schemas.openxmlformats.org/presentationml/2006/main">
  <p:tag name="AS_UNIQUEID" val="3560"/>
</p:tagLst>
</file>

<file path=ppt/tags/tag165.xml><?xml version="1.0" encoding="utf-8"?>
<p:tagLst xmlns:p="http://schemas.openxmlformats.org/presentationml/2006/main">
  <p:tag name="AS_UNIQUEID" val="3561"/>
</p:tagLst>
</file>

<file path=ppt/tags/tag166.xml><?xml version="1.0" encoding="utf-8"?>
<p:tagLst xmlns:p="http://schemas.openxmlformats.org/presentationml/2006/main">
  <p:tag name="AS_UNIQUEID" val="3562"/>
</p:tagLst>
</file>

<file path=ppt/tags/tag167.xml><?xml version="1.0" encoding="utf-8"?>
<p:tagLst xmlns:p="http://schemas.openxmlformats.org/presentationml/2006/main">
  <p:tag name="AS_UNIQUEID" val="3563"/>
</p:tagLst>
</file>

<file path=ppt/tags/tag168.xml><?xml version="1.0" encoding="utf-8"?>
<p:tagLst xmlns:p="http://schemas.openxmlformats.org/presentationml/2006/main">
  <p:tag name="AS_UNIQUEID" val="3564"/>
</p:tagLst>
</file>

<file path=ppt/tags/tag169.xml><?xml version="1.0" encoding="utf-8"?>
<p:tagLst xmlns:p="http://schemas.openxmlformats.org/presentationml/2006/main">
  <p:tag name="AS_UNIQUEID" val="3565"/>
</p:tagLst>
</file>

<file path=ppt/tags/tag17.xml><?xml version="1.0" encoding="utf-8"?>
<p:tagLst xmlns:p="http://schemas.openxmlformats.org/presentationml/2006/main">
  <p:tag name="AS_UNIQUEID" val="1618"/>
</p:tagLst>
</file>

<file path=ppt/tags/tag170.xml><?xml version="1.0" encoding="utf-8"?>
<p:tagLst xmlns:p="http://schemas.openxmlformats.org/presentationml/2006/main">
  <p:tag name="AS_UNIQUEID" val="3566"/>
</p:tagLst>
</file>

<file path=ppt/tags/tag171.xml><?xml version="1.0" encoding="utf-8"?>
<p:tagLst xmlns:p="http://schemas.openxmlformats.org/presentationml/2006/main">
  <p:tag name="AS_UNIQUEID" val="3567"/>
</p:tagLst>
</file>

<file path=ppt/tags/tag172.xml><?xml version="1.0" encoding="utf-8"?>
<p:tagLst xmlns:p="http://schemas.openxmlformats.org/presentationml/2006/main">
  <p:tag name="AS_UNIQUEID" val="3568"/>
</p:tagLst>
</file>

<file path=ppt/tags/tag173.xml><?xml version="1.0" encoding="utf-8"?>
<p:tagLst xmlns:p="http://schemas.openxmlformats.org/presentationml/2006/main">
  <p:tag name="AS_UNIQUEID" val="3569"/>
</p:tagLst>
</file>

<file path=ppt/tags/tag174.xml><?xml version="1.0" encoding="utf-8"?>
<p:tagLst xmlns:p="http://schemas.openxmlformats.org/presentationml/2006/main">
  <p:tag name="AS_UNIQUEID" val="3570"/>
</p:tagLst>
</file>

<file path=ppt/tags/tag175.xml><?xml version="1.0" encoding="utf-8"?>
<p:tagLst xmlns:p="http://schemas.openxmlformats.org/presentationml/2006/main">
  <p:tag name="AS_UNIQUEID" val="3571"/>
</p:tagLst>
</file>

<file path=ppt/tags/tag176.xml><?xml version="1.0" encoding="utf-8"?>
<p:tagLst xmlns:p="http://schemas.openxmlformats.org/presentationml/2006/main">
  <p:tag name="AS_UNIQUEID" val="3572"/>
</p:tagLst>
</file>

<file path=ppt/tags/tag177.xml><?xml version="1.0" encoding="utf-8"?>
<p:tagLst xmlns:p="http://schemas.openxmlformats.org/presentationml/2006/main">
  <p:tag name="AS_UNIQUEID" val="3573"/>
</p:tagLst>
</file>

<file path=ppt/tags/tag178.xml><?xml version="1.0" encoding="utf-8"?>
<p:tagLst xmlns:p="http://schemas.openxmlformats.org/presentationml/2006/main">
  <p:tag name="AS_UNIQUEID" val="3574"/>
</p:tagLst>
</file>

<file path=ppt/tags/tag179.xml><?xml version="1.0" encoding="utf-8"?>
<p:tagLst xmlns:p="http://schemas.openxmlformats.org/presentationml/2006/main">
  <p:tag name="AS_UNIQUEID" val="3575"/>
</p:tagLst>
</file>

<file path=ppt/tags/tag18.xml><?xml version="1.0" encoding="utf-8"?>
<p:tagLst xmlns:p="http://schemas.openxmlformats.org/presentationml/2006/main">
  <p:tag name="AS_UNIQUEID" val="3448"/>
</p:tagLst>
</file>

<file path=ppt/tags/tag180.xml><?xml version="1.0" encoding="utf-8"?>
<p:tagLst xmlns:p="http://schemas.openxmlformats.org/presentationml/2006/main">
  <p:tag name="AS_UNIQUEID" val="3576"/>
</p:tagLst>
</file>

<file path=ppt/tags/tag181.xml><?xml version="1.0" encoding="utf-8"?>
<p:tagLst xmlns:p="http://schemas.openxmlformats.org/presentationml/2006/main">
  <p:tag name="AS_UNIQUEID" val="2226"/>
  <p:tag name="KSO_WM_UNIT_TABLE_BEAUTIFY" val="smartTable{0171ddf1-f74d-48df-b064-c95f35fe97f4}"/>
  <p:tag name="TABLE_ENDDRAG_ORIGIN_RECT" val="861*336"/>
  <p:tag name="TABLE_ENDDRAG_RECT" val="31*167*861*336"/>
</p:tagLst>
</file>

<file path=ppt/tags/tag182.xml><?xml version="1.0" encoding="utf-8"?>
<p:tagLst xmlns:p="http://schemas.openxmlformats.org/presentationml/2006/main">
  <p:tag name="AS_UNIQUEID" val="2227"/>
</p:tagLst>
</file>

<file path=ppt/tags/tag183.xml><?xml version="1.0" encoding="utf-8"?>
<p:tagLst xmlns:p="http://schemas.openxmlformats.org/presentationml/2006/main">
  <p:tag name="AS_UNIQUEID" val="1597"/>
</p:tagLst>
</file>

<file path=ppt/tags/tag184.xml><?xml version="1.0" encoding="utf-8"?>
<p:tagLst xmlns:p="http://schemas.openxmlformats.org/presentationml/2006/main">
  <p:tag name="AS_UNIQUEID" val="1598"/>
</p:tagLst>
</file>

<file path=ppt/tags/tag185.xml><?xml version="1.0" encoding="utf-8"?>
<p:tagLst xmlns:p="http://schemas.openxmlformats.org/presentationml/2006/main">
  <p:tag name="AS_UNIQUEID" val="1599"/>
</p:tagLst>
</file>

<file path=ppt/tags/tag186.xml><?xml version="1.0" encoding="utf-8"?>
<p:tagLst xmlns:p="http://schemas.openxmlformats.org/presentationml/2006/main">
  <p:tag name="AS_UNIQUEID" val="3578"/>
</p:tagLst>
</file>

<file path=ppt/tags/tag187.xml><?xml version="1.0" encoding="utf-8"?>
<p:tagLst xmlns:p="http://schemas.openxmlformats.org/presentationml/2006/main">
  <p:tag name="AS_UNIQUEID" val="3579"/>
</p:tagLst>
</file>

<file path=ppt/tags/tag188.xml><?xml version="1.0" encoding="utf-8"?>
<p:tagLst xmlns:p="http://schemas.openxmlformats.org/presentationml/2006/main">
  <p:tag name="AS_UNIQUEID" val="256"/>
</p:tagLst>
</file>

<file path=ppt/tags/tag189.xml><?xml version="1.0" encoding="utf-8"?>
<p:tagLst xmlns:p="http://schemas.openxmlformats.org/presentationml/2006/main">
  <p:tag name="AS_UNIQUEID" val="257"/>
</p:tagLst>
</file>

<file path=ppt/tags/tag19.xml><?xml version="1.0" encoding="utf-8"?>
<p:tagLst xmlns:p="http://schemas.openxmlformats.org/presentationml/2006/main">
  <p:tag name="AS_UNIQUEID" val="1918"/>
</p:tagLst>
</file>

<file path=ppt/tags/tag190.xml><?xml version="1.0" encoding="utf-8"?>
<p:tagLst xmlns:p="http://schemas.openxmlformats.org/presentationml/2006/main">
  <p:tag name="AS_UNIQUEID" val="258"/>
</p:tagLst>
</file>

<file path=ppt/tags/tag191.xml><?xml version="1.0" encoding="utf-8"?>
<p:tagLst xmlns:p="http://schemas.openxmlformats.org/presentationml/2006/main">
  <p:tag name="AS_UNIQUEID" val="259"/>
</p:tagLst>
</file>

<file path=ppt/tags/tag192.xml><?xml version="1.0" encoding="utf-8"?>
<p:tagLst xmlns:p="http://schemas.openxmlformats.org/presentationml/2006/main">
  <p:tag name="AS_UNIQUEID" val="260"/>
</p:tagLst>
</file>

<file path=ppt/tags/tag193.xml><?xml version="1.0" encoding="utf-8"?>
<p:tagLst xmlns:p="http://schemas.openxmlformats.org/presentationml/2006/main">
  <p:tag name="AS_UNIQUEID" val="261"/>
</p:tagLst>
</file>

<file path=ppt/tags/tag194.xml><?xml version="1.0" encoding="utf-8"?>
<p:tagLst xmlns:p="http://schemas.openxmlformats.org/presentationml/2006/main">
  <p:tag name="AS_UNIQUEID" val="262"/>
</p:tagLst>
</file>

<file path=ppt/tags/tag195.xml><?xml version="1.0" encoding="utf-8"?>
<p:tagLst xmlns:p="http://schemas.openxmlformats.org/presentationml/2006/main">
  <p:tag name="AS_UNIQUEID" val="3580"/>
</p:tagLst>
</file>

<file path=ppt/tags/tag196.xml><?xml version="1.0" encoding="utf-8"?>
<p:tagLst xmlns:p="http://schemas.openxmlformats.org/presentationml/2006/main">
  <p:tag name="AS_UNIQUEID" val="3581"/>
</p:tagLst>
</file>

<file path=ppt/tags/tag197.xml><?xml version="1.0" encoding="utf-8"?>
<p:tagLst xmlns:p="http://schemas.openxmlformats.org/presentationml/2006/main">
  <p:tag name="AS_UNIQUEID" val="3582"/>
</p:tagLst>
</file>

<file path=ppt/tags/tag198.xml><?xml version="1.0" encoding="utf-8"?>
<p:tagLst xmlns:p="http://schemas.openxmlformats.org/presentationml/2006/main">
  <p:tag name="AS_UNIQUEID" val="3583"/>
</p:tagLst>
</file>

<file path=ppt/tags/tag199.xml><?xml version="1.0" encoding="utf-8"?>
<p:tagLst xmlns:p="http://schemas.openxmlformats.org/presentationml/2006/main">
  <p:tag name="AS_UNIQUEID" val="3584"/>
</p:tagLst>
</file>

<file path=ppt/tags/tag2.xml><?xml version="1.0" encoding="utf-8"?>
<p:tagLst xmlns:p="http://schemas.openxmlformats.org/presentationml/2006/main">
  <p:tag name="AS_UNIQUEID" val="647"/>
  <p:tag name="KSO_WM_BEAUTIFY_FLAG" val="#wm#"/>
  <p:tag name="KSO_WM_TAG_VERSION" val="1.0"/>
  <p:tag name="KSO_WM_TEMPLATE_CATEGORY" val="custom"/>
  <p:tag name="KSO_WM_TEMPLATE_INDEX" val="20204253"/>
  <p:tag name="KSO_WM_UNIT_COMPATIBLE" val="0"/>
  <p:tag name="KSO_WM_UNIT_DIAGRAM_ISNUMVISUAL" val="0"/>
  <p:tag name="KSO_WM_UNIT_DIAGRAM_ISREFERUNIT" val="0"/>
  <p:tag name="KSO_WM_UNIT_HIGHLIGHT" val="0"/>
  <p:tag name="KSO_WM_UNIT_ID" val="custom20204253_1*b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此处添加文本具体内容"/>
  <p:tag name="KSO_WM_UNIT_TYPE" val="b"/>
  <p:tag name="KSO_WM_UNIT_VALUE" val="25"/>
</p:tagLst>
</file>

<file path=ppt/tags/tag20.xml><?xml version="1.0" encoding="utf-8"?>
<p:tagLst xmlns:p="http://schemas.openxmlformats.org/presentationml/2006/main">
  <p:tag name="AS_UNIQUEID" val="1620"/>
</p:tagLst>
</file>

<file path=ppt/tags/tag200.xml><?xml version="1.0" encoding="utf-8"?>
<p:tagLst xmlns:p="http://schemas.openxmlformats.org/presentationml/2006/main">
  <p:tag name="AS_UNIQUEID" val="3585"/>
</p:tagLst>
</file>

<file path=ppt/tags/tag201.xml><?xml version="1.0" encoding="utf-8"?>
<p:tagLst xmlns:p="http://schemas.openxmlformats.org/presentationml/2006/main">
  <p:tag name="AS_UNIQUEID" val="3586"/>
</p:tagLst>
</file>

<file path=ppt/tags/tag202.xml><?xml version="1.0" encoding="utf-8"?>
<p:tagLst xmlns:p="http://schemas.openxmlformats.org/presentationml/2006/main">
  <p:tag name="AS_UNIQUEID" val="3587"/>
</p:tagLst>
</file>

<file path=ppt/tags/tag203.xml><?xml version="1.0" encoding="utf-8"?>
<p:tagLst xmlns:p="http://schemas.openxmlformats.org/presentationml/2006/main">
  <p:tag name="AS_UNIQUEID" val="3588"/>
</p:tagLst>
</file>

<file path=ppt/tags/tag204.xml><?xml version="1.0" encoding="utf-8"?>
<p:tagLst xmlns:p="http://schemas.openxmlformats.org/presentationml/2006/main">
  <p:tag name="AS_UNIQUEID" val="3589"/>
</p:tagLst>
</file>

<file path=ppt/tags/tag205.xml><?xml version="1.0" encoding="utf-8"?>
<p:tagLst xmlns:p="http://schemas.openxmlformats.org/presentationml/2006/main">
  <p:tag name="AS_UNIQUEID" val="3590"/>
</p:tagLst>
</file>

<file path=ppt/tags/tag206.xml><?xml version="1.0" encoding="utf-8"?>
<p:tagLst xmlns:p="http://schemas.openxmlformats.org/presentationml/2006/main">
  <p:tag name="AS_UNIQUEID" val="3591"/>
</p:tagLst>
</file>

<file path=ppt/tags/tag207.xml><?xml version="1.0" encoding="utf-8"?>
<p:tagLst xmlns:p="http://schemas.openxmlformats.org/presentationml/2006/main">
  <p:tag name="AS_UNIQUEID" val="3592"/>
</p:tagLst>
</file>

<file path=ppt/tags/tag208.xml><?xml version="1.0" encoding="utf-8"?>
<p:tagLst xmlns:p="http://schemas.openxmlformats.org/presentationml/2006/main">
  <p:tag name="AS_UNIQUEID" val="1610"/>
  <p:tag name="KSO_WM_UNIT_TABLE_BEAUTIFY" val="smartTable{cf6546b8-bb7d-4e0a-a090-b093c420c146}"/>
  <p:tag name="TABLE_ENDDRAG_ORIGIN_RECT" val="439*324"/>
  <p:tag name="TABLE_ENDDRAG_RECT" val="512*106*439*324"/>
</p:tagLst>
</file>

<file path=ppt/tags/tag209.xml><?xml version="1.0" encoding="utf-8"?>
<p:tagLst xmlns:p="http://schemas.openxmlformats.org/presentationml/2006/main">
  <p:tag name="AS_UNIQUEID" val="3594"/>
</p:tagLst>
</file>

<file path=ppt/tags/tag21.xml><?xml version="1.0" encoding="utf-8"?>
<p:tagLst xmlns:p="http://schemas.openxmlformats.org/presentationml/2006/main">
  <p:tag name="AS_UNIQUEID" val="1919"/>
</p:tagLst>
</file>

<file path=ppt/tags/tag210.xml><?xml version="1.0" encoding="utf-8"?>
<p:tagLst xmlns:p="http://schemas.openxmlformats.org/presentationml/2006/main">
  <p:tag name="AS_UNIQUEID" val="256"/>
</p:tagLst>
</file>

<file path=ppt/tags/tag211.xml><?xml version="1.0" encoding="utf-8"?>
<p:tagLst xmlns:p="http://schemas.openxmlformats.org/presentationml/2006/main">
  <p:tag name="AS_UNIQUEID" val="257"/>
</p:tagLst>
</file>

<file path=ppt/tags/tag212.xml><?xml version="1.0" encoding="utf-8"?>
<p:tagLst xmlns:p="http://schemas.openxmlformats.org/presentationml/2006/main">
  <p:tag name="AS_UNIQUEID" val="258"/>
</p:tagLst>
</file>

<file path=ppt/tags/tag213.xml><?xml version="1.0" encoding="utf-8"?>
<p:tagLst xmlns:p="http://schemas.openxmlformats.org/presentationml/2006/main">
  <p:tag name="AS_UNIQUEID" val="259"/>
</p:tagLst>
</file>

<file path=ppt/tags/tag214.xml><?xml version="1.0" encoding="utf-8"?>
<p:tagLst xmlns:p="http://schemas.openxmlformats.org/presentationml/2006/main">
  <p:tag name="AS_UNIQUEID" val="260"/>
</p:tagLst>
</file>

<file path=ppt/tags/tag215.xml><?xml version="1.0" encoding="utf-8"?>
<p:tagLst xmlns:p="http://schemas.openxmlformats.org/presentationml/2006/main">
  <p:tag name="AS_UNIQUEID" val="261"/>
</p:tagLst>
</file>

<file path=ppt/tags/tag216.xml><?xml version="1.0" encoding="utf-8"?>
<p:tagLst xmlns:p="http://schemas.openxmlformats.org/presentationml/2006/main">
  <p:tag name="AS_UNIQUEID" val="262"/>
</p:tagLst>
</file>

<file path=ppt/tags/tag217.xml><?xml version="1.0" encoding="utf-8"?>
<p:tagLst xmlns:p="http://schemas.openxmlformats.org/presentationml/2006/main">
  <p:tag name="AS_UNIQUEID" val="3595"/>
</p:tagLst>
</file>

<file path=ppt/tags/tag218.xml><?xml version="1.0" encoding="utf-8"?>
<p:tagLst xmlns:p="http://schemas.openxmlformats.org/presentationml/2006/main">
  <p:tag name="AS_UNIQUEID" val="1957"/>
</p:tagLst>
</file>

<file path=ppt/tags/tag219.xml><?xml version="1.0" encoding="utf-8"?>
<p:tagLst xmlns:p="http://schemas.openxmlformats.org/presentationml/2006/main">
  <p:tag name="AS_UNIQUEID" val="3596"/>
</p:tagLst>
</file>

<file path=ppt/tags/tag22.xml><?xml version="1.0" encoding="utf-8"?>
<p:tagLst xmlns:p="http://schemas.openxmlformats.org/presentationml/2006/main">
  <p:tag name="AS_UNIQUEID" val="1622"/>
</p:tagLst>
</file>

<file path=ppt/tags/tag220.xml><?xml version="1.0" encoding="utf-8"?>
<p:tagLst xmlns:p="http://schemas.openxmlformats.org/presentationml/2006/main">
  <p:tag name="AS_UNIQUEID" val="3597"/>
</p:tagLst>
</file>

<file path=ppt/tags/tag221.xml><?xml version="1.0" encoding="utf-8"?>
<p:tagLst xmlns:p="http://schemas.openxmlformats.org/presentationml/2006/main">
  <p:tag name="AS_UNIQUEID" val="3598"/>
</p:tagLst>
</file>

<file path=ppt/tags/tag222.xml><?xml version="1.0" encoding="utf-8"?>
<p:tagLst xmlns:p="http://schemas.openxmlformats.org/presentationml/2006/main">
  <p:tag name="AS_UNIQUEID" val="1627"/>
</p:tagLst>
</file>

<file path=ppt/tags/tag223.xml><?xml version="1.0" encoding="utf-8"?>
<p:tagLst xmlns:p="http://schemas.openxmlformats.org/presentationml/2006/main">
  <p:tag name="AS_UNIQUEID" val="3600"/>
</p:tagLst>
</file>

<file path=ppt/tags/tag224.xml><?xml version="1.0" encoding="utf-8"?>
<p:tagLst xmlns:p="http://schemas.openxmlformats.org/presentationml/2006/main">
  <p:tag name="AS_UNIQUEID" val="3601"/>
</p:tagLst>
</file>

<file path=ppt/tags/tag225.xml><?xml version="1.0" encoding="utf-8"?>
<p:tagLst xmlns:p="http://schemas.openxmlformats.org/presentationml/2006/main">
  <p:tag name="AS_UNIQUEID" val="3602"/>
</p:tagLst>
</file>

<file path=ppt/tags/tag226.xml><?xml version="1.0" encoding="utf-8"?>
<p:tagLst xmlns:p="http://schemas.openxmlformats.org/presentationml/2006/main">
  <p:tag name="AS_UNIQUEID" val="3603"/>
</p:tagLst>
</file>

<file path=ppt/tags/tag227.xml><?xml version="1.0" encoding="utf-8"?>
<p:tagLst xmlns:p="http://schemas.openxmlformats.org/presentationml/2006/main">
  <p:tag name="AS_UNIQUEID" val="3604"/>
</p:tagLst>
</file>

<file path=ppt/tags/tag228.xml><?xml version="1.0" encoding="utf-8"?>
<p:tagLst xmlns:p="http://schemas.openxmlformats.org/presentationml/2006/main">
  <p:tag name="AS_UNIQUEID" val="3605"/>
</p:tagLst>
</file>

<file path=ppt/tags/tag229.xml><?xml version="1.0" encoding="utf-8"?>
<p:tagLst xmlns:p="http://schemas.openxmlformats.org/presentationml/2006/main">
  <p:tag name="AS_UNIQUEID" val="2239"/>
</p:tagLst>
</file>

<file path=ppt/tags/tag23.xml><?xml version="1.0" encoding="utf-8"?>
<p:tagLst xmlns:p="http://schemas.openxmlformats.org/presentationml/2006/main">
  <p:tag name="AS_UNIQUEID" val="1623"/>
</p:tagLst>
</file>

<file path=ppt/tags/tag230.xml><?xml version="1.0" encoding="utf-8"?>
<p:tagLst xmlns:p="http://schemas.openxmlformats.org/presentationml/2006/main">
  <p:tag name="AS_UNIQUEID" val="2241"/>
</p:tagLst>
</file>

<file path=ppt/tags/tag231.xml><?xml version="1.0" encoding="utf-8"?>
<p:tagLst xmlns:p="http://schemas.openxmlformats.org/presentationml/2006/main">
  <p:tag name="AS_UNIQUEID" val="2242"/>
</p:tagLst>
</file>

<file path=ppt/tags/tag232.xml><?xml version="1.0" encoding="utf-8"?>
<p:tagLst xmlns:p="http://schemas.openxmlformats.org/presentationml/2006/main">
  <p:tag name="AS_UNIQUEID" val="2243"/>
</p:tagLst>
</file>

<file path=ppt/tags/tag233.xml><?xml version="1.0" encoding="utf-8"?>
<p:tagLst xmlns:p="http://schemas.openxmlformats.org/presentationml/2006/main">
  <p:tag name="AS_UNIQUEID" val="2244"/>
</p:tagLst>
</file>

<file path=ppt/tags/tag234.xml><?xml version="1.0" encoding="utf-8"?>
<p:tagLst xmlns:p="http://schemas.openxmlformats.org/presentationml/2006/main">
  <p:tag name="AS_UNIQUEID" val="2245"/>
</p:tagLst>
</file>

<file path=ppt/tags/tag235.xml><?xml version="1.0" encoding="utf-8"?>
<p:tagLst xmlns:p="http://schemas.openxmlformats.org/presentationml/2006/main">
  <p:tag name="AS_UNIQUEID" val="2246"/>
</p:tagLst>
</file>

<file path=ppt/tags/tag236.xml><?xml version="1.0" encoding="utf-8"?>
<p:tagLst xmlns:p="http://schemas.openxmlformats.org/presentationml/2006/main">
  <p:tag name="AS_UNIQUEID" val="2247"/>
</p:tagLst>
</file>

<file path=ppt/tags/tag237.xml><?xml version="1.0" encoding="utf-8"?>
<p:tagLst xmlns:p="http://schemas.openxmlformats.org/presentationml/2006/main">
  <p:tag name="AS_UNIQUEID" val="2248"/>
</p:tagLst>
</file>

<file path=ppt/tags/tag238.xml><?xml version="1.0" encoding="utf-8"?>
<p:tagLst xmlns:p="http://schemas.openxmlformats.org/presentationml/2006/main">
  <p:tag name="AS_UNIQUEID" val="2249"/>
</p:tagLst>
</file>

<file path=ppt/tags/tag239.xml><?xml version="1.0" encoding="utf-8"?>
<p:tagLst xmlns:p="http://schemas.openxmlformats.org/presentationml/2006/main">
  <p:tag name="AS_UNIQUEID" val="2253"/>
</p:tagLst>
</file>

<file path=ppt/tags/tag24.xml><?xml version="1.0" encoding="utf-8"?>
<p:tagLst xmlns:p="http://schemas.openxmlformats.org/presentationml/2006/main">
  <p:tag name="AS_UNIQUEID" val="1624"/>
</p:tagLst>
</file>

<file path=ppt/tags/tag240.xml><?xml version="1.0" encoding="utf-8"?>
<p:tagLst xmlns:p="http://schemas.openxmlformats.org/presentationml/2006/main">
  <p:tag name="AS_UNIQUEID" val="3606"/>
</p:tagLst>
</file>

<file path=ppt/tags/tag241.xml><?xml version="1.0" encoding="utf-8"?>
<p:tagLst xmlns:p="http://schemas.openxmlformats.org/presentationml/2006/main">
  <p:tag name="AS_UNIQUEID" val="2254"/>
</p:tagLst>
</file>

<file path=ppt/tags/tag242.xml><?xml version="1.0" encoding="utf-8"?>
<p:tagLst xmlns:p="http://schemas.openxmlformats.org/presentationml/2006/main">
  <p:tag name="AS_UNIQUEID" val="2139"/>
</p:tagLst>
</file>

<file path=ppt/tags/tag243.xml><?xml version="1.0" encoding="utf-8"?>
<p:tagLst xmlns:p="http://schemas.openxmlformats.org/presentationml/2006/main">
  <p:tag name="AS_UNIQUEID" val="2140"/>
</p:tagLst>
</file>

<file path=ppt/tags/tag244.xml><?xml version="1.0" encoding="utf-8"?>
<p:tagLst xmlns:p="http://schemas.openxmlformats.org/presentationml/2006/main">
  <p:tag name="AS_UNIQUEID" val="2141"/>
</p:tagLst>
</file>

<file path=ppt/tags/tag245.xml><?xml version="1.0" encoding="utf-8"?>
<p:tagLst xmlns:p="http://schemas.openxmlformats.org/presentationml/2006/main">
  <p:tag name="AS_UNIQUEID" val="2142"/>
</p:tagLst>
</file>

<file path=ppt/tags/tag246.xml><?xml version="1.0" encoding="utf-8"?>
<p:tagLst xmlns:p="http://schemas.openxmlformats.org/presentationml/2006/main">
  <p:tag name="AS_UNIQUEID" val="2143"/>
</p:tagLst>
</file>

<file path=ppt/tags/tag247.xml><?xml version="1.0" encoding="utf-8"?>
<p:tagLst xmlns:p="http://schemas.openxmlformats.org/presentationml/2006/main">
  <p:tag name="AS_UNIQUEID" val="2144"/>
</p:tagLst>
</file>

<file path=ppt/tags/tag248.xml><?xml version="1.0" encoding="utf-8"?>
<p:tagLst xmlns:p="http://schemas.openxmlformats.org/presentationml/2006/main">
  <p:tag name="AS_UNIQUEID" val="2145"/>
</p:tagLst>
</file>

<file path=ppt/tags/tag249.xml><?xml version="1.0" encoding="utf-8"?>
<p:tagLst xmlns:p="http://schemas.openxmlformats.org/presentationml/2006/main">
  <p:tag name="AS_UNIQUEID" val="2146"/>
</p:tagLst>
</file>

<file path=ppt/tags/tag25.xml><?xml version="1.0" encoding="utf-8"?>
<p:tagLst xmlns:p="http://schemas.openxmlformats.org/presentationml/2006/main">
  <p:tag name="AS_UNIQUEID" val="2162"/>
  <p:tag name="KSO_WM_UNIT_PLACING_PICTURE_USER_VIEWPORT" val="{&quot;height&quot;:2710,&quot;width&quot;:4706}"/>
</p:tagLst>
</file>

<file path=ppt/tags/tag250.xml><?xml version="1.0" encoding="utf-8"?>
<p:tagLst xmlns:p="http://schemas.openxmlformats.org/presentationml/2006/main">
  <p:tag name="AS_UNIQUEID" val="2147"/>
</p:tagLst>
</file>

<file path=ppt/tags/tag251.xml><?xml version="1.0" encoding="utf-8"?>
<p:tagLst xmlns:p="http://schemas.openxmlformats.org/presentationml/2006/main">
  <p:tag name="AS_UNIQUEID" val="2148"/>
</p:tagLst>
</file>

<file path=ppt/tags/tag252.xml><?xml version="1.0" encoding="utf-8"?>
<p:tagLst xmlns:p="http://schemas.openxmlformats.org/presentationml/2006/main">
  <p:tag name="AS_UNIQUEID" val="2149"/>
</p:tagLst>
</file>

<file path=ppt/tags/tag253.xml><?xml version="1.0" encoding="utf-8"?>
<p:tagLst xmlns:p="http://schemas.openxmlformats.org/presentationml/2006/main">
  <p:tag name="AS_UNIQUEID" val="2150"/>
</p:tagLst>
</file>

<file path=ppt/tags/tag254.xml><?xml version="1.0" encoding="utf-8"?>
<p:tagLst xmlns:p="http://schemas.openxmlformats.org/presentationml/2006/main">
  <p:tag name="AS_UNIQUEID" val="2151"/>
</p:tagLst>
</file>

<file path=ppt/tags/tag255.xml><?xml version="1.0" encoding="utf-8"?>
<p:tagLst xmlns:p="http://schemas.openxmlformats.org/presentationml/2006/main">
  <p:tag name="AS_UNIQUEID" val="2152"/>
</p:tagLst>
</file>

<file path=ppt/tags/tag256.xml><?xml version="1.0" encoding="utf-8"?>
<p:tagLst xmlns:p="http://schemas.openxmlformats.org/presentationml/2006/main">
  <p:tag name="AS_UNIQUEID" val="2153"/>
</p:tagLst>
</file>

<file path=ppt/tags/tag257.xml><?xml version="1.0" encoding="utf-8"?>
<p:tagLst xmlns:p="http://schemas.openxmlformats.org/presentationml/2006/main">
  <p:tag name="AS_UNIQUEID" val="2154"/>
</p:tagLst>
</file>

<file path=ppt/tags/tag258.xml><?xml version="1.0" encoding="utf-8"?>
<p:tagLst xmlns:p="http://schemas.openxmlformats.org/presentationml/2006/main">
  <p:tag name="AS_UNIQUEID" val="2155"/>
</p:tagLst>
</file>

<file path=ppt/tags/tag259.xml><?xml version="1.0" encoding="utf-8"?>
<p:tagLst xmlns:p="http://schemas.openxmlformats.org/presentationml/2006/main">
  <p:tag name="AS_UNIQUEID" val="2156"/>
</p:tagLst>
</file>

<file path=ppt/tags/tag26.xml><?xml version="1.0" encoding="utf-8"?>
<p:tagLst xmlns:p="http://schemas.openxmlformats.org/presentationml/2006/main">
  <p:tag name="AS_UNIQUEID" val="1921"/>
</p:tagLst>
</file>

<file path=ppt/tags/tag260.xml><?xml version="1.0" encoding="utf-8"?>
<p:tagLst xmlns:p="http://schemas.openxmlformats.org/presentationml/2006/main">
  <p:tag name="AS_UNIQUEID" val="2158"/>
</p:tagLst>
</file>

<file path=ppt/tags/tag261.xml><?xml version="1.0" encoding="utf-8"?>
<p:tagLst xmlns:p="http://schemas.openxmlformats.org/presentationml/2006/main">
  <p:tag name="AS_UNIQUEID" val="2159"/>
</p:tagLst>
</file>

<file path=ppt/tags/tag262.xml><?xml version="1.0" encoding="utf-8"?>
<p:tagLst xmlns:p="http://schemas.openxmlformats.org/presentationml/2006/main">
  <p:tag name="AS_UNIQUEID" val="2160"/>
</p:tagLst>
</file>

<file path=ppt/tags/tag263.xml><?xml version="1.0" encoding="utf-8"?>
<p:tagLst xmlns:p="http://schemas.openxmlformats.org/presentationml/2006/main">
  <p:tag name="AS_UNIQUEID" val="2161"/>
</p:tagLst>
</file>

<file path=ppt/tags/tag264.xml><?xml version="1.0" encoding="utf-8"?>
<p:tagLst xmlns:p="http://schemas.openxmlformats.org/presentationml/2006/main">
  <p:tag name="AS_UNIQUEID" val="2162"/>
</p:tagLst>
</file>

<file path=ppt/tags/tag265.xml><?xml version="1.0" encoding="utf-8"?>
<p:tagLst xmlns:p="http://schemas.openxmlformats.org/presentationml/2006/main">
  <p:tag name="AS_UNIQUEID" val="2163"/>
</p:tagLst>
</file>

<file path=ppt/tags/tag266.xml><?xml version="1.0" encoding="utf-8"?>
<p:tagLst xmlns:p="http://schemas.openxmlformats.org/presentationml/2006/main">
  <p:tag name="AS_UNIQUEID" val="2164"/>
</p:tagLst>
</file>

<file path=ppt/tags/tag267.xml><?xml version="1.0" encoding="utf-8"?>
<p:tagLst xmlns:p="http://schemas.openxmlformats.org/presentationml/2006/main">
  <p:tag name="AS_UNIQUEID" val="2165"/>
</p:tagLst>
</file>

<file path=ppt/tags/tag268.xml><?xml version="1.0" encoding="utf-8"?>
<p:tagLst xmlns:p="http://schemas.openxmlformats.org/presentationml/2006/main">
  <p:tag name="AS_UNIQUEID" val="2166"/>
</p:tagLst>
</file>

<file path=ppt/tags/tag269.xml><?xml version="1.0" encoding="utf-8"?>
<p:tagLst xmlns:p="http://schemas.openxmlformats.org/presentationml/2006/main">
  <p:tag name="AS_UNIQUEID" val="2167"/>
</p:tagLst>
</file>

<file path=ppt/tags/tag27.xml><?xml version="1.0" encoding="utf-8"?>
<p:tagLst xmlns:p="http://schemas.openxmlformats.org/presentationml/2006/main">
  <p:tag name="AS_UNIQUEID" val="1922"/>
</p:tagLst>
</file>

<file path=ppt/tags/tag270.xml><?xml version="1.0" encoding="utf-8"?>
<p:tagLst xmlns:p="http://schemas.openxmlformats.org/presentationml/2006/main">
  <p:tag name="AS_UNIQUEID" val="2168"/>
</p:tagLst>
</file>

<file path=ppt/tags/tag271.xml><?xml version="1.0" encoding="utf-8"?>
<p:tagLst xmlns:p="http://schemas.openxmlformats.org/presentationml/2006/main">
  <p:tag name="AS_UNIQUEID" val="3608"/>
</p:tagLst>
</file>

<file path=ppt/tags/tag272.xml><?xml version="1.0" encoding="utf-8"?>
<p:tagLst xmlns:p="http://schemas.openxmlformats.org/presentationml/2006/main">
  <p:tag name="AS_UNIQUEID" val="2169"/>
</p:tagLst>
</file>

<file path=ppt/tags/tag273.xml><?xml version="1.0" encoding="utf-8"?>
<p:tagLst xmlns:p="http://schemas.openxmlformats.org/presentationml/2006/main">
  <p:tag name="AS_UNIQUEID" val="2170"/>
</p:tagLst>
</file>

<file path=ppt/tags/tag274.xml><?xml version="1.0" encoding="utf-8"?>
<p:tagLst xmlns:p="http://schemas.openxmlformats.org/presentationml/2006/main">
  <p:tag name="AS_UNIQUEID" val="2171"/>
</p:tagLst>
</file>

<file path=ppt/tags/tag275.xml><?xml version="1.0" encoding="utf-8"?>
<p:tagLst xmlns:p="http://schemas.openxmlformats.org/presentationml/2006/main">
  <p:tag name="AS_UNIQUEID" val="2172"/>
</p:tagLst>
</file>

<file path=ppt/tags/tag276.xml><?xml version="1.0" encoding="utf-8"?>
<p:tagLst xmlns:p="http://schemas.openxmlformats.org/presentationml/2006/main">
  <p:tag name="AS_UNIQUEID" val="3609"/>
</p:tagLst>
</file>

<file path=ppt/tags/tag277.xml><?xml version="1.0" encoding="utf-8"?>
<p:tagLst xmlns:p="http://schemas.openxmlformats.org/presentationml/2006/main">
  <p:tag name="AS_UNIQUEID" val="3610"/>
</p:tagLst>
</file>

<file path=ppt/tags/tag278.xml><?xml version="1.0" encoding="utf-8"?>
<p:tagLst xmlns:p="http://schemas.openxmlformats.org/presentationml/2006/main">
  <p:tag name="AS_UNIQUEID" val="3611"/>
</p:tagLst>
</file>

<file path=ppt/tags/tag279.xml><?xml version="1.0" encoding="utf-8"?>
<p:tagLst xmlns:p="http://schemas.openxmlformats.org/presentationml/2006/main">
  <p:tag name="AS_UNIQUEID" val="3612"/>
</p:tagLst>
</file>

<file path=ppt/tags/tag28.xml><?xml version="1.0" encoding="utf-8"?>
<p:tagLst xmlns:p="http://schemas.openxmlformats.org/presentationml/2006/main">
  <p:tag name="AS_UNIQUEID" val="3449"/>
</p:tagLst>
</file>

<file path=ppt/tags/tag280.xml><?xml version="1.0" encoding="utf-8"?>
<p:tagLst xmlns:p="http://schemas.openxmlformats.org/presentationml/2006/main">
  <p:tag name="AS_UNIQUEID" val="3623"/>
</p:tagLst>
</file>

<file path=ppt/tags/tag281.xml><?xml version="1.0" encoding="utf-8"?>
<p:tagLst xmlns:p="http://schemas.openxmlformats.org/presentationml/2006/main">
  <p:tag name="AS_UNIQUEID" val="725"/>
</p:tagLst>
</file>

<file path=ppt/tags/tag282.xml><?xml version="1.0" encoding="utf-8"?>
<p:tagLst xmlns:p="http://schemas.openxmlformats.org/presentationml/2006/main">
  <p:tag name="AS_UNIQUEID" val="727"/>
</p:tagLst>
</file>

<file path=ppt/tags/tag283.xml><?xml version="1.0" encoding="utf-8"?>
<p:tagLst xmlns:p="http://schemas.openxmlformats.org/presentationml/2006/main">
  <p:tag name="AS_UNIQUEID" val="728"/>
</p:tagLst>
</file>

<file path=ppt/tags/tag284.xml><?xml version="1.0" encoding="utf-8"?>
<p:tagLst xmlns:p="http://schemas.openxmlformats.org/presentationml/2006/main">
  <p:tag name="AS_UNIQUEID" val="729"/>
</p:tagLst>
</file>

<file path=ppt/tags/tag285.xml><?xml version="1.0" encoding="utf-8"?>
<p:tagLst xmlns:p="http://schemas.openxmlformats.org/presentationml/2006/main">
  <p:tag name="AS_UNIQUEID" val="3624"/>
</p:tagLst>
</file>

<file path=ppt/tags/tag286.xml><?xml version="1.0" encoding="utf-8"?>
<p:tagLst xmlns:p="http://schemas.openxmlformats.org/presentationml/2006/main">
  <p:tag name="AS_UNIQUEID" val="3625"/>
</p:tagLst>
</file>

<file path=ppt/tags/tag287.xml><?xml version="1.0" encoding="utf-8"?>
<p:tagLst xmlns:p="http://schemas.openxmlformats.org/presentationml/2006/main">
  <p:tag name="AS_UNIQUEID" val="3626"/>
</p:tagLst>
</file>

<file path=ppt/tags/tag288.xml><?xml version="1.0" encoding="utf-8"?>
<p:tagLst xmlns:p="http://schemas.openxmlformats.org/presentationml/2006/main">
  <p:tag name="AS_UNIQUEID" val="3627"/>
</p:tagLst>
</file>

<file path=ppt/tags/tag289.xml><?xml version="1.0" encoding="utf-8"?>
<p:tagLst xmlns:p="http://schemas.openxmlformats.org/presentationml/2006/main">
  <p:tag name="AS_UNIQUEID" val="729"/>
</p:tagLst>
</file>

<file path=ppt/tags/tag29.xml><?xml version="1.0" encoding="utf-8"?>
<p:tagLst xmlns:p="http://schemas.openxmlformats.org/presentationml/2006/main">
  <p:tag name="AS_UNIQUEID" val="1924"/>
</p:tagLst>
</file>

<file path=ppt/tags/tag290.xml><?xml version="1.0" encoding="utf-8"?>
<p:tagLst xmlns:p="http://schemas.openxmlformats.org/presentationml/2006/main">
  <p:tag name="AS_UNIQUEID" val="2136"/>
</p:tagLst>
</file>

<file path=ppt/tags/tag291.xml><?xml version="1.0" encoding="utf-8"?>
<p:tagLst xmlns:p="http://schemas.openxmlformats.org/presentationml/2006/main">
  <p:tag name="AS_UNIQUEID" val="2265"/>
  <p:tag name="KSO_WM_BEAUTIFY_FLAG" val=""/>
</p:tagLst>
</file>

<file path=ppt/tags/tag292.xml><?xml version="1.0" encoding="utf-8"?>
<p:tagLst xmlns:p="http://schemas.openxmlformats.org/presentationml/2006/main">
  <p:tag name="AS_UNIQUEID" val="3629"/>
</p:tagLst>
</file>

<file path=ppt/tags/tag293.xml><?xml version="1.0" encoding="utf-8"?>
<p:tagLst xmlns:p="http://schemas.openxmlformats.org/presentationml/2006/main">
  <p:tag name="AS_UNIQUEID" val="499"/>
</p:tagLst>
</file>

<file path=ppt/tags/tag294.xml><?xml version="1.0" encoding="utf-8"?>
<p:tagLst xmlns:p="http://schemas.openxmlformats.org/presentationml/2006/main">
  <p:tag name="AS_UNIQUEID" val="500"/>
</p:tagLst>
</file>

<file path=ppt/tags/tag295.xml><?xml version="1.0" encoding="utf-8"?>
<p:tagLst xmlns:p="http://schemas.openxmlformats.org/presentationml/2006/main">
  <p:tag name="AS_UNIQUEID" val="501"/>
</p:tagLst>
</file>

<file path=ppt/tags/tag296.xml><?xml version="1.0" encoding="utf-8"?>
<p:tagLst xmlns:p="http://schemas.openxmlformats.org/presentationml/2006/main">
  <p:tag name="AS_UNIQUEID" val="502"/>
</p:tagLst>
</file>

<file path=ppt/tags/tag297.xml><?xml version="1.0" encoding="utf-8"?>
<p:tagLst xmlns:p="http://schemas.openxmlformats.org/presentationml/2006/main">
  <p:tag name="AS_UNIQUEID" val="503"/>
</p:tagLst>
</file>

<file path=ppt/tags/tag298.xml><?xml version="1.0" encoding="utf-8"?>
<p:tagLst xmlns:p="http://schemas.openxmlformats.org/presentationml/2006/main">
  <p:tag name="AS_UNIQUEID" val="504"/>
</p:tagLst>
</file>

<file path=ppt/tags/tag299.xml><?xml version="1.0" encoding="utf-8"?>
<p:tagLst xmlns:p="http://schemas.openxmlformats.org/presentationml/2006/main">
  <p:tag name="AS_UNIQUEID" val="505"/>
</p:tagLst>
</file>

<file path=ppt/tags/tag3.xml><?xml version="1.0" encoding="utf-8"?>
<p:tagLst xmlns:p="http://schemas.openxmlformats.org/presentationml/2006/main">
  <p:tag name="AS_UNIQUEID" val="3435"/>
</p:tagLst>
</file>

<file path=ppt/tags/tag30.xml><?xml version="1.0" encoding="utf-8"?>
<p:tagLst xmlns:p="http://schemas.openxmlformats.org/presentationml/2006/main">
  <p:tag name="AS_UNIQUEID" val="1926"/>
</p:tagLst>
</file>

<file path=ppt/tags/tag300.xml><?xml version="1.0" encoding="utf-8"?>
<p:tagLst xmlns:p="http://schemas.openxmlformats.org/presentationml/2006/main">
  <p:tag name="AS_UNIQUEID" val="506"/>
</p:tagLst>
</file>

<file path=ppt/tags/tag301.xml><?xml version="1.0" encoding="utf-8"?>
<p:tagLst xmlns:p="http://schemas.openxmlformats.org/presentationml/2006/main">
  <p:tag name="AS_UNIQUEID" val="507"/>
</p:tagLst>
</file>

<file path=ppt/tags/tag302.xml><?xml version="1.0" encoding="utf-8"?>
<p:tagLst xmlns:p="http://schemas.openxmlformats.org/presentationml/2006/main">
  <p:tag name="AS_UNIQUEID" val="508"/>
</p:tagLst>
</file>

<file path=ppt/tags/tag303.xml><?xml version="1.0" encoding="utf-8"?>
<p:tagLst xmlns:p="http://schemas.openxmlformats.org/presentationml/2006/main">
  <p:tag name="AS_UNIQUEID" val="509"/>
</p:tagLst>
</file>

<file path=ppt/tags/tag304.xml><?xml version="1.0" encoding="utf-8"?>
<p:tagLst xmlns:p="http://schemas.openxmlformats.org/presentationml/2006/main">
  <p:tag name="AS_UNIQUEID" val="510"/>
</p:tagLst>
</file>

<file path=ppt/tags/tag305.xml><?xml version="1.0" encoding="utf-8"?>
<p:tagLst xmlns:p="http://schemas.openxmlformats.org/presentationml/2006/main">
  <p:tag name="AS_UNIQUEID" val="511"/>
</p:tagLst>
</file>

<file path=ppt/tags/tag306.xml><?xml version="1.0" encoding="utf-8"?>
<p:tagLst xmlns:p="http://schemas.openxmlformats.org/presentationml/2006/main">
  <p:tag name="AS_UNIQUEID" val="512"/>
</p:tagLst>
</file>

<file path=ppt/tags/tag307.xml><?xml version="1.0" encoding="utf-8"?>
<p:tagLst xmlns:p="http://schemas.openxmlformats.org/presentationml/2006/main">
  <p:tag name="AS_UNIQUEID" val="521"/>
</p:tagLst>
</file>

<file path=ppt/tags/tag308.xml><?xml version="1.0" encoding="utf-8"?>
<p:tagLst xmlns:p="http://schemas.openxmlformats.org/presentationml/2006/main">
  <p:tag name="AS_UNIQUEID" val="522"/>
</p:tagLst>
</file>

<file path=ppt/tags/tag309.xml><?xml version="1.0" encoding="utf-8"?>
<p:tagLst xmlns:p="http://schemas.openxmlformats.org/presentationml/2006/main">
  <p:tag name="AS_UNIQUEID" val="523"/>
</p:tagLst>
</file>

<file path=ppt/tags/tag31.xml><?xml version="1.0" encoding="utf-8"?>
<p:tagLst xmlns:p="http://schemas.openxmlformats.org/presentationml/2006/main">
  <p:tag name="AS_UNIQUEID" val="3450"/>
</p:tagLst>
</file>

<file path=ppt/tags/tag310.xml><?xml version="1.0" encoding="utf-8"?>
<p:tagLst xmlns:p="http://schemas.openxmlformats.org/presentationml/2006/main">
  <p:tag name="AS_UNIQUEID" val="524"/>
</p:tagLst>
</file>

<file path=ppt/tags/tag311.xml><?xml version="1.0" encoding="utf-8"?>
<p:tagLst xmlns:p="http://schemas.openxmlformats.org/presentationml/2006/main">
  <p:tag name="AS_UNIQUEID" val="525"/>
</p:tagLst>
</file>

<file path=ppt/tags/tag312.xml><?xml version="1.0" encoding="utf-8"?>
<p:tagLst xmlns:p="http://schemas.openxmlformats.org/presentationml/2006/main">
  <p:tag name="AS_UNIQUEID" val="526"/>
</p:tagLst>
</file>

<file path=ppt/tags/tag313.xml><?xml version="1.0" encoding="utf-8"?>
<p:tagLst xmlns:p="http://schemas.openxmlformats.org/presentationml/2006/main">
  <p:tag name="AS_UNIQUEID" val="527"/>
</p:tagLst>
</file>

<file path=ppt/tags/tag314.xml><?xml version="1.0" encoding="utf-8"?>
<p:tagLst xmlns:p="http://schemas.openxmlformats.org/presentationml/2006/main">
  <p:tag name="AS_UNIQUEID" val="582"/>
</p:tagLst>
</file>

<file path=ppt/tags/tag315.xml><?xml version="1.0" encoding="utf-8"?>
<p:tagLst xmlns:p="http://schemas.openxmlformats.org/presentationml/2006/main">
  <p:tag name="AS_UNIQUEID" val="583"/>
</p:tagLst>
</file>

<file path=ppt/tags/tag316.xml><?xml version="1.0" encoding="utf-8"?>
<p:tagLst xmlns:p="http://schemas.openxmlformats.org/presentationml/2006/main">
  <p:tag name="AS_UNIQUEID" val="584"/>
</p:tagLst>
</file>

<file path=ppt/tags/tag317.xml><?xml version="1.0" encoding="utf-8"?>
<p:tagLst xmlns:p="http://schemas.openxmlformats.org/presentationml/2006/main">
  <p:tag name="AS_UNIQUEID" val="585"/>
</p:tagLst>
</file>

<file path=ppt/tags/tag318.xml><?xml version="1.0" encoding="utf-8"?>
<p:tagLst xmlns:p="http://schemas.openxmlformats.org/presentationml/2006/main">
  <p:tag name="AS_UNIQUEID" val="586"/>
</p:tagLst>
</file>

<file path=ppt/tags/tag319.xml><?xml version="1.0" encoding="utf-8"?>
<p:tagLst xmlns:p="http://schemas.openxmlformats.org/presentationml/2006/main">
  <p:tag name="AS_UNIQUEID" val="587"/>
</p:tagLst>
</file>

<file path=ppt/tags/tag32.xml><?xml version="1.0" encoding="utf-8"?>
<p:tagLst xmlns:p="http://schemas.openxmlformats.org/presentationml/2006/main">
  <p:tag name="AS_UNIQUEID" val="1923"/>
</p:tagLst>
</file>

<file path=ppt/tags/tag320.xml><?xml version="1.0" encoding="utf-8"?>
<p:tagLst xmlns:p="http://schemas.openxmlformats.org/presentationml/2006/main">
  <p:tag name="AS_UNIQUEID" val="588"/>
</p:tagLst>
</file>

<file path=ppt/tags/tag321.xml><?xml version="1.0" encoding="utf-8"?>
<p:tagLst xmlns:p="http://schemas.openxmlformats.org/presentationml/2006/main">
  <p:tag name="AS_UNIQUEID" val="3630"/>
</p:tagLst>
</file>

<file path=ppt/tags/tag322.xml><?xml version="1.0" encoding="utf-8"?>
<p:tagLst xmlns:p="http://schemas.openxmlformats.org/presentationml/2006/main">
  <p:tag name="AS_UNIQUEID" val="3632"/>
</p:tagLst>
</file>

<file path=ppt/tags/tag323.xml><?xml version="1.0" encoding="utf-8"?>
<p:tagLst xmlns:p="http://schemas.openxmlformats.org/presentationml/2006/main">
  <p:tag name="AS_UNIQUEID" val="2279"/>
</p:tagLst>
</file>

<file path=ppt/tags/tag324.xml><?xml version="1.0" encoding="utf-8"?>
<p:tagLst xmlns:p="http://schemas.openxmlformats.org/presentationml/2006/main">
  <p:tag name="AS_UNIQUEID" val="1966"/>
</p:tagLst>
</file>

<file path=ppt/tags/tag325.xml><?xml version="1.0" encoding="utf-8"?>
<p:tagLst xmlns:p="http://schemas.openxmlformats.org/presentationml/2006/main">
  <p:tag name="AS_UNIQUEID" val="2280"/>
</p:tagLst>
</file>

<file path=ppt/tags/tag326.xml><?xml version="1.0" encoding="utf-8"?>
<p:tagLst xmlns:p="http://schemas.openxmlformats.org/presentationml/2006/main">
  <p:tag name="AS_UNIQUEID" val="2092"/>
  <p:tag name="KSO_WM_UNIT_TABLE_BEAUTIFY" val="smartTable{c30c1cb0-b45c-4230-8ae2-7fff48448ebb}"/>
  <p:tag name="TABLE_ENDDRAG_ORIGIN_RECT" val="819*334"/>
  <p:tag name="TABLE_ENDDRAG_RECT" val="31*188*819*334"/>
</p:tagLst>
</file>

<file path=ppt/tags/tag327.xml><?xml version="1.0" encoding="utf-8"?>
<p:tagLst xmlns:p="http://schemas.openxmlformats.org/presentationml/2006/main">
  <p:tag name="AS_UNIQUEID" val="2093"/>
</p:tagLst>
</file>

<file path=ppt/tags/tag328.xml><?xml version="1.0" encoding="utf-8"?>
<p:tagLst xmlns:p="http://schemas.openxmlformats.org/presentationml/2006/main">
  <p:tag name="AS_UNIQUEID" val="2094"/>
</p:tagLst>
</file>

<file path=ppt/tags/tag329.xml><?xml version="1.0" encoding="utf-8"?>
<p:tagLst xmlns:p="http://schemas.openxmlformats.org/presentationml/2006/main">
  <p:tag name="AS_UNIQUEID" val="2095"/>
</p:tagLst>
</file>

<file path=ppt/tags/tag33.xml><?xml version="1.0" encoding="utf-8"?>
<p:tagLst xmlns:p="http://schemas.openxmlformats.org/presentationml/2006/main">
  <p:tag name="AS_UNIQUEID" val="1927"/>
</p:tagLst>
</file>

<file path=ppt/tags/tag330.xml><?xml version="1.0" encoding="utf-8"?>
<p:tagLst xmlns:p="http://schemas.openxmlformats.org/presentationml/2006/main">
  <p:tag name="AS_UNIQUEID" val="3634"/>
</p:tagLst>
</file>

<file path=ppt/tags/tag331.xml><?xml version="1.0" encoding="utf-8"?>
<p:tagLst xmlns:p="http://schemas.openxmlformats.org/presentationml/2006/main">
  <p:tag name="AS_UNIQUEID" val="2106"/>
</p:tagLst>
</file>

<file path=ppt/tags/tag332.xml><?xml version="1.0" encoding="utf-8"?>
<p:tagLst xmlns:p="http://schemas.openxmlformats.org/presentationml/2006/main">
  <p:tag name="AS_UNIQUEID" val="4"/>
</p:tagLst>
</file>

<file path=ppt/tags/tag333.xml><?xml version="1.0" encoding="utf-8"?>
<p:tagLst xmlns:p="http://schemas.openxmlformats.org/presentationml/2006/main">
  <p:tag name="AS_UNIQUEID" val="5"/>
</p:tagLst>
</file>

<file path=ppt/tags/tag334.xml><?xml version="1.0" encoding="utf-8"?>
<p:tagLst xmlns:p="http://schemas.openxmlformats.org/presentationml/2006/main">
  <p:tag name="AS_UNIQUEID" val="6"/>
</p:tagLst>
</file>

<file path=ppt/tags/tag335.xml><?xml version="1.0" encoding="utf-8"?>
<p:tagLst xmlns:p="http://schemas.openxmlformats.org/presentationml/2006/main">
  <p:tag name="AS_UNIQUEID" val="7"/>
</p:tagLst>
</file>

<file path=ppt/tags/tag336.xml><?xml version="1.0" encoding="utf-8"?>
<p:tagLst xmlns:p="http://schemas.openxmlformats.org/presentationml/2006/main">
  <p:tag name="AS_UNIQUEID" val="8"/>
</p:tagLst>
</file>

<file path=ppt/tags/tag337.xml><?xml version="1.0" encoding="utf-8"?>
<p:tagLst xmlns:p="http://schemas.openxmlformats.org/presentationml/2006/main">
  <p:tag name="AS_UNIQUEID" val="9"/>
</p:tagLst>
</file>

<file path=ppt/tags/tag338.xml><?xml version="1.0" encoding="utf-8"?>
<p:tagLst xmlns:p="http://schemas.openxmlformats.org/presentationml/2006/main">
  <p:tag name="AS_UNIQUEID" val="10"/>
</p:tagLst>
</file>

<file path=ppt/tags/tag339.xml><?xml version="1.0" encoding="utf-8"?>
<p:tagLst xmlns:p="http://schemas.openxmlformats.org/presentationml/2006/main">
  <p:tag name="AS_UNIQUEID" val="11"/>
</p:tagLst>
</file>

<file path=ppt/tags/tag34.xml><?xml version="1.0" encoding="utf-8"?>
<p:tagLst xmlns:p="http://schemas.openxmlformats.org/presentationml/2006/main">
  <p:tag name="AS_UNIQUEID" val="3451"/>
</p:tagLst>
</file>

<file path=ppt/tags/tag340.xml><?xml version="1.0" encoding="utf-8"?>
<p:tagLst xmlns:p="http://schemas.openxmlformats.org/presentationml/2006/main">
  <p:tag name="AS_UNIQUEID" val="12"/>
</p:tagLst>
</file>

<file path=ppt/tags/tag341.xml><?xml version="1.0" encoding="utf-8"?>
<p:tagLst xmlns:p="http://schemas.openxmlformats.org/presentationml/2006/main">
  <p:tag name="AS_UNIQUEID" val="13"/>
</p:tagLst>
</file>

<file path=ppt/tags/tag342.xml><?xml version="1.0" encoding="utf-8"?>
<p:tagLst xmlns:p="http://schemas.openxmlformats.org/presentationml/2006/main">
  <p:tag name="AS_UNIQUEID" val="14"/>
</p:tagLst>
</file>

<file path=ppt/tags/tag343.xml><?xml version="1.0" encoding="utf-8"?>
<p:tagLst xmlns:p="http://schemas.openxmlformats.org/presentationml/2006/main">
  <p:tag name="AS_UNIQUEID" val="15"/>
</p:tagLst>
</file>

<file path=ppt/tags/tag344.xml><?xml version="1.0" encoding="utf-8"?>
<p:tagLst xmlns:p="http://schemas.openxmlformats.org/presentationml/2006/main">
  <p:tag name="AS_UNIQUEID" val="16"/>
</p:tagLst>
</file>

<file path=ppt/tags/tag345.xml><?xml version="1.0" encoding="utf-8"?>
<p:tagLst xmlns:p="http://schemas.openxmlformats.org/presentationml/2006/main">
  <p:tag name="AS_UNIQUEID" val="17"/>
</p:tagLst>
</file>

<file path=ppt/tags/tag346.xml><?xml version="1.0" encoding="utf-8"?>
<p:tagLst xmlns:p="http://schemas.openxmlformats.org/presentationml/2006/main">
  <p:tag name="AS_UNIQUEID" val="18"/>
</p:tagLst>
</file>

<file path=ppt/tags/tag347.xml><?xml version="1.0" encoding="utf-8"?>
<p:tagLst xmlns:p="http://schemas.openxmlformats.org/presentationml/2006/main">
  <p:tag name="AS_UNIQUEID" val="19"/>
</p:tagLst>
</file>

<file path=ppt/tags/tag348.xml><?xml version="1.0" encoding="utf-8"?>
<p:tagLst xmlns:p="http://schemas.openxmlformats.org/presentationml/2006/main">
  <p:tag name="AS_UNIQUEID" val="20"/>
</p:tagLst>
</file>

<file path=ppt/tags/tag349.xml><?xml version="1.0" encoding="utf-8"?>
<p:tagLst xmlns:p="http://schemas.openxmlformats.org/presentationml/2006/main">
  <p:tag name="AS_UNIQUEID" val="21"/>
</p:tagLst>
</file>

<file path=ppt/tags/tag35.xml><?xml version="1.0" encoding="utf-8"?>
<p:tagLst xmlns:p="http://schemas.openxmlformats.org/presentationml/2006/main">
  <p:tag name="AS_UNIQUEID" val="3456"/>
</p:tagLst>
</file>

<file path=ppt/tags/tag350.xml><?xml version="1.0" encoding="utf-8"?>
<p:tagLst xmlns:p="http://schemas.openxmlformats.org/presentationml/2006/main">
  <p:tag name="AS_UNIQUEID" val="22"/>
</p:tagLst>
</file>

<file path=ppt/tags/tag351.xml><?xml version="1.0" encoding="utf-8"?>
<p:tagLst xmlns:p="http://schemas.openxmlformats.org/presentationml/2006/main">
  <p:tag name="AS_UNIQUEID" val="23"/>
</p:tagLst>
</file>

<file path=ppt/tags/tag352.xml><?xml version="1.0" encoding="utf-8"?>
<p:tagLst xmlns:p="http://schemas.openxmlformats.org/presentationml/2006/main">
  <p:tag name="AS_UNIQUEID" val="24"/>
</p:tagLst>
</file>

<file path=ppt/tags/tag353.xml><?xml version="1.0" encoding="utf-8"?>
<p:tagLst xmlns:p="http://schemas.openxmlformats.org/presentationml/2006/main">
  <p:tag name="AS_UNIQUEID" val="25"/>
</p:tagLst>
</file>

<file path=ppt/tags/tag354.xml><?xml version="1.0" encoding="utf-8"?>
<p:tagLst xmlns:p="http://schemas.openxmlformats.org/presentationml/2006/main">
  <p:tag name="AS_UNIQUEID" val="26"/>
</p:tagLst>
</file>

<file path=ppt/tags/tag355.xml><?xml version="1.0" encoding="utf-8"?>
<p:tagLst xmlns:p="http://schemas.openxmlformats.org/presentationml/2006/main">
  <p:tag name="AS_UNIQUEID" val="27"/>
</p:tagLst>
</file>

<file path=ppt/tags/tag356.xml><?xml version="1.0" encoding="utf-8"?>
<p:tagLst xmlns:p="http://schemas.openxmlformats.org/presentationml/2006/main">
  <p:tag name="AS_UNIQUEID" val="28"/>
</p:tagLst>
</file>

<file path=ppt/tags/tag357.xml><?xml version="1.0" encoding="utf-8"?>
<p:tagLst xmlns:p="http://schemas.openxmlformats.org/presentationml/2006/main">
  <p:tag name="AS_UNIQUEID" val="29"/>
</p:tagLst>
</file>

<file path=ppt/tags/tag358.xml><?xml version="1.0" encoding="utf-8"?>
<p:tagLst xmlns:p="http://schemas.openxmlformats.org/presentationml/2006/main">
  <p:tag name="AS_UNIQUEID" val="30"/>
</p:tagLst>
</file>

<file path=ppt/tags/tag359.xml><?xml version="1.0" encoding="utf-8"?>
<p:tagLst xmlns:p="http://schemas.openxmlformats.org/presentationml/2006/main">
  <p:tag name="AS_UNIQUEID" val="31"/>
</p:tagLst>
</file>

<file path=ppt/tags/tag36.xml><?xml version="1.0" encoding="utf-8"?>
<p:tagLst xmlns:p="http://schemas.openxmlformats.org/presentationml/2006/main">
  <p:tag name="AS_UNIQUEID" val="3457"/>
</p:tagLst>
</file>

<file path=ppt/tags/tag360.xml><?xml version="1.0" encoding="utf-8"?>
<p:tagLst xmlns:p="http://schemas.openxmlformats.org/presentationml/2006/main">
  <p:tag name="AS_UNIQUEID" val="32"/>
</p:tagLst>
</file>

<file path=ppt/tags/tag361.xml><?xml version="1.0" encoding="utf-8"?>
<p:tagLst xmlns:p="http://schemas.openxmlformats.org/presentationml/2006/main">
  <p:tag name="AS_UNIQUEID" val="33"/>
</p:tagLst>
</file>

<file path=ppt/tags/tag362.xml><?xml version="1.0" encoding="utf-8"?>
<p:tagLst xmlns:p="http://schemas.openxmlformats.org/presentationml/2006/main">
  <p:tag name="AS_UNIQUEID" val="2223"/>
</p:tagLst>
</file>

<file path=ppt/tags/tag363.xml><?xml version="1.0" encoding="utf-8"?>
<p:tagLst xmlns:p="http://schemas.openxmlformats.org/presentationml/2006/main">
  <p:tag name="AS_UNIQUEID" val="2224"/>
</p:tagLst>
</file>

<file path=ppt/tags/tag364.xml><?xml version="1.0" encoding="utf-8"?>
<p:tagLst xmlns:p="http://schemas.openxmlformats.org/presentationml/2006/main">
  <p:tag name="AS_UNIQUEID" val="2225"/>
</p:tagLst>
</file>

<file path=ppt/tags/tag365.xml><?xml version="1.0" encoding="utf-8"?>
<p:tagLst xmlns:p="http://schemas.openxmlformats.org/presentationml/2006/main">
  <p:tag name="AS_UNIQUEID" val="2227"/>
</p:tagLst>
</file>

<file path=ppt/tags/tag366.xml><?xml version="1.0" encoding="utf-8"?>
<p:tagLst xmlns:p="http://schemas.openxmlformats.org/presentationml/2006/main">
  <p:tag name="AS_UNIQUEID" val="1300"/>
  <p:tag name="KSO_WM_UNIT_TABLE_BEAUTIFY" val="smartTable{2e7c5611-83c1-4e94-815b-ac10613844cd}"/>
  <p:tag name="TABLE_ENDDRAG_ORIGIN_RECT" val="959*268"/>
  <p:tag name="TABLE_ENDDRAG_RECT" val="0*139*959*268"/>
</p:tagLst>
</file>

<file path=ppt/tags/tag367.xml><?xml version="1.0" encoding="utf-8"?>
<p:tagLst xmlns:p="http://schemas.openxmlformats.org/presentationml/2006/main">
  <p:tag name="AS_UNIQUEID" val="698"/>
</p:tagLst>
</file>

<file path=ppt/tags/tag368.xml><?xml version="1.0" encoding="utf-8"?>
<p:tagLst xmlns:p="http://schemas.openxmlformats.org/presentationml/2006/main">
  <p:tag name="AS_UNIQUEID" val="1300"/>
  <p:tag name="KSO_WM_UNIT_TABLE_BEAUTIFY" val="smartTable{2e7c5611-83c1-4e94-815b-ac10613844cd}"/>
  <p:tag name="TABLE_ENDDRAG_ORIGIN_RECT" val="874*355"/>
  <p:tag name="TABLE_ENDDRAG_RECT" val="28*102*874*355"/>
</p:tagLst>
</file>

<file path=ppt/tags/tag369.xml><?xml version="1.0" encoding="utf-8"?>
<p:tagLst xmlns:p="http://schemas.openxmlformats.org/presentationml/2006/main">
  <p:tag name="AS_UNIQUEID" val="684"/>
</p:tagLst>
</file>

<file path=ppt/tags/tag37.xml><?xml version="1.0" encoding="utf-8"?>
<p:tagLst xmlns:p="http://schemas.openxmlformats.org/presentationml/2006/main">
  <p:tag name="AS_UNIQUEID" val="3458"/>
</p:tagLst>
</file>

<file path=ppt/tags/tag370.xml><?xml version="1.0" encoding="utf-8"?>
<p:tagLst xmlns:p="http://schemas.openxmlformats.org/presentationml/2006/main">
  <p:tag name="AS_UNIQUEID" val="698"/>
</p:tagLst>
</file>

<file path=ppt/tags/tag371.xml><?xml version="1.0" encoding="utf-8"?>
<p:tagLst xmlns:p="http://schemas.openxmlformats.org/presentationml/2006/main">
  <p:tag name="AS_UNIQUEID" val="1465"/>
</p:tagLst>
</file>

<file path=ppt/tags/tag372.xml><?xml version="1.0" encoding="utf-8"?>
<p:tagLst xmlns:p="http://schemas.openxmlformats.org/presentationml/2006/main">
  <p:tag name="AS_UNIQUEID" val="3638"/>
</p:tagLst>
</file>

<file path=ppt/tags/tag373.xml><?xml version="1.0" encoding="utf-8"?>
<p:tagLst xmlns:p="http://schemas.openxmlformats.org/presentationml/2006/main">
  <p:tag name="AS_UNIQUEID" val="3639"/>
</p:tagLst>
</file>

<file path=ppt/tags/tag374.xml><?xml version="1.0" encoding="utf-8"?>
<p:tagLst xmlns:p="http://schemas.openxmlformats.org/presentationml/2006/main">
  <p:tag name="AS_UNIQUEID" val="3640"/>
</p:tagLst>
</file>

<file path=ppt/tags/tag375.xml><?xml version="1.0" encoding="utf-8"?>
<p:tagLst xmlns:p="http://schemas.openxmlformats.org/presentationml/2006/main">
  <p:tag name="AS_UNIQUEID" val="3641"/>
</p:tagLst>
</file>

<file path=ppt/tags/tag376.xml><?xml version="1.0" encoding="utf-8"?>
<p:tagLst xmlns:p="http://schemas.openxmlformats.org/presentationml/2006/main">
  <p:tag name="AS_UNIQUEID" val="3642"/>
</p:tagLst>
</file>

<file path=ppt/tags/tag377.xml><?xml version="1.0" encoding="utf-8"?>
<p:tagLst xmlns:p="http://schemas.openxmlformats.org/presentationml/2006/main">
  <p:tag name="AS_UNIQUEID" val="3643"/>
</p:tagLst>
</file>

<file path=ppt/tags/tag378.xml><?xml version="1.0" encoding="utf-8"?>
<p:tagLst xmlns:p="http://schemas.openxmlformats.org/presentationml/2006/main">
  <p:tag name="AS_UNIQUEID" val="3644"/>
</p:tagLst>
</file>

<file path=ppt/tags/tag379.xml><?xml version="1.0" encoding="utf-8"?>
<p:tagLst xmlns:p="http://schemas.openxmlformats.org/presentationml/2006/main">
  <p:tag name="AS_UNIQUEID" val="3645"/>
</p:tagLst>
</file>

<file path=ppt/tags/tag38.xml><?xml version="1.0" encoding="utf-8"?>
<p:tagLst xmlns:p="http://schemas.openxmlformats.org/presentationml/2006/main">
  <p:tag name="AS_UNIQUEID" val="691"/>
</p:tagLst>
</file>

<file path=ppt/tags/tag380.xml><?xml version="1.0" encoding="utf-8"?>
<p:tagLst xmlns:p="http://schemas.openxmlformats.org/presentationml/2006/main">
  <p:tag name="AS_UNIQUEID" val="1755"/>
</p:tagLst>
</file>

<file path=ppt/tags/tag381.xml><?xml version="1.0" encoding="utf-8"?>
<p:tagLst xmlns:p="http://schemas.openxmlformats.org/presentationml/2006/main">
  <p:tag name="AS_UNIQUEID" val="2265"/>
</p:tagLst>
</file>

<file path=ppt/tags/tag382.xml><?xml version="1.0" encoding="utf-8"?>
<p:tagLst xmlns:p="http://schemas.openxmlformats.org/presentationml/2006/main">
  <p:tag name="AS_UNIQUEID" val="3646"/>
</p:tagLst>
</file>

<file path=ppt/tags/tag383.xml><?xml version="1.0" encoding="utf-8"?>
<p:tagLst xmlns:p="http://schemas.openxmlformats.org/presentationml/2006/main">
  <p:tag name="AS_UNIQUEID" val="2282"/>
</p:tagLst>
</file>

<file path=ppt/tags/tag384.xml><?xml version="1.0" encoding="utf-8"?>
<p:tagLst xmlns:p="http://schemas.openxmlformats.org/presentationml/2006/main">
  <p:tag name="AS_UNIQUEID" val="42"/>
</p:tagLst>
</file>

<file path=ppt/tags/tag385.xml><?xml version="1.0" encoding="utf-8"?>
<p:tagLst xmlns:p="http://schemas.openxmlformats.org/presentationml/2006/main">
  <p:tag name="AS_UNIQUEID" val="45"/>
</p:tagLst>
</file>

<file path=ppt/tags/tag386.xml><?xml version="1.0" encoding="utf-8"?>
<p:tagLst xmlns:p="http://schemas.openxmlformats.org/presentationml/2006/main">
  <p:tag name="AS_UNIQUEID" val="100"/>
</p:tagLst>
</file>

<file path=ppt/tags/tag387.xml><?xml version="1.0" encoding="utf-8"?>
<p:tagLst xmlns:p="http://schemas.openxmlformats.org/presentationml/2006/main">
  <p:tag name="AS_UNIQUEID" val="46"/>
</p:tagLst>
</file>

<file path=ppt/tags/tag388.xml><?xml version="1.0" encoding="utf-8"?>
<p:tagLst xmlns:p="http://schemas.openxmlformats.org/presentationml/2006/main">
  <p:tag name="AS_UNIQUEID" val="47"/>
</p:tagLst>
</file>

<file path=ppt/tags/tag389.xml><?xml version="1.0" encoding="utf-8"?>
<p:tagLst xmlns:p="http://schemas.openxmlformats.org/presentationml/2006/main">
  <p:tag name="AS_UNIQUEID" val="48"/>
</p:tagLst>
</file>

<file path=ppt/tags/tag39.xml><?xml version="1.0" encoding="utf-8"?>
<p:tagLst xmlns:p="http://schemas.openxmlformats.org/presentationml/2006/main">
  <p:tag name="AS_UNIQUEID" val="692"/>
</p:tagLst>
</file>

<file path=ppt/tags/tag390.xml><?xml version="1.0" encoding="utf-8"?>
<p:tagLst xmlns:p="http://schemas.openxmlformats.org/presentationml/2006/main">
  <p:tag name="AS_UNIQUEID" val="49"/>
</p:tagLst>
</file>

<file path=ppt/tags/tag391.xml><?xml version="1.0" encoding="utf-8"?>
<p:tagLst xmlns:p="http://schemas.openxmlformats.org/presentationml/2006/main">
  <p:tag name="AS_UNIQUEID" val="50"/>
</p:tagLst>
</file>

<file path=ppt/tags/tag392.xml><?xml version="1.0" encoding="utf-8"?>
<p:tagLst xmlns:p="http://schemas.openxmlformats.org/presentationml/2006/main">
  <p:tag name="AS_UNIQUEID" val="51"/>
</p:tagLst>
</file>

<file path=ppt/tags/tag393.xml><?xml version="1.0" encoding="utf-8"?>
<p:tagLst xmlns:p="http://schemas.openxmlformats.org/presentationml/2006/main">
  <p:tag name="AS_UNIQUEID" val="52"/>
</p:tagLst>
</file>

<file path=ppt/tags/tag394.xml><?xml version="1.0" encoding="utf-8"?>
<p:tagLst xmlns:p="http://schemas.openxmlformats.org/presentationml/2006/main">
  <p:tag name="AS_UNIQUEID" val="53"/>
</p:tagLst>
</file>

<file path=ppt/tags/tag395.xml><?xml version="1.0" encoding="utf-8"?>
<p:tagLst xmlns:p="http://schemas.openxmlformats.org/presentationml/2006/main">
  <p:tag name="AS_UNIQUEID" val="54"/>
</p:tagLst>
</file>

<file path=ppt/tags/tag396.xml><?xml version="1.0" encoding="utf-8"?>
<p:tagLst xmlns:p="http://schemas.openxmlformats.org/presentationml/2006/main">
  <p:tag name="AS_UNIQUEID" val="55"/>
</p:tagLst>
</file>

<file path=ppt/tags/tag397.xml><?xml version="1.0" encoding="utf-8"?>
<p:tagLst xmlns:p="http://schemas.openxmlformats.org/presentationml/2006/main">
  <p:tag name="AS_UNIQUEID" val="56"/>
</p:tagLst>
</file>

<file path=ppt/tags/tag398.xml><?xml version="1.0" encoding="utf-8"?>
<p:tagLst xmlns:p="http://schemas.openxmlformats.org/presentationml/2006/main">
  <p:tag name="AS_UNIQUEID" val="57"/>
</p:tagLst>
</file>

<file path=ppt/tags/tag399.xml><?xml version="1.0" encoding="utf-8"?>
<p:tagLst xmlns:p="http://schemas.openxmlformats.org/presentationml/2006/main">
  <p:tag name="AS_UNIQUEID" val="58"/>
</p:tagLst>
</file>

<file path=ppt/tags/tag4.xml><?xml version="1.0" encoding="utf-8"?>
<p:tagLst xmlns:p="http://schemas.openxmlformats.org/presentationml/2006/main">
  <p:tag name="AS_UNIQUEID" val="3436"/>
</p:tagLst>
</file>

<file path=ppt/tags/tag40.xml><?xml version="1.0" encoding="utf-8"?>
<p:tagLst xmlns:p="http://schemas.openxmlformats.org/presentationml/2006/main">
  <p:tag name="AS_UNIQUEID" val="704"/>
</p:tagLst>
</file>

<file path=ppt/tags/tag400.xml><?xml version="1.0" encoding="utf-8"?>
<p:tagLst xmlns:p="http://schemas.openxmlformats.org/presentationml/2006/main">
  <p:tag name="AS_UNIQUEID" val="59"/>
</p:tagLst>
</file>

<file path=ppt/tags/tag401.xml><?xml version="1.0" encoding="utf-8"?>
<p:tagLst xmlns:p="http://schemas.openxmlformats.org/presentationml/2006/main">
  <p:tag name="AS_UNIQUEID" val="60"/>
</p:tagLst>
</file>

<file path=ppt/tags/tag402.xml><?xml version="1.0" encoding="utf-8"?>
<p:tagLst xmlns:p="http://schemas.openxmlformats.org/presentationml/2006/main">
  <p:tag name="AS_UNIQUEID" val="61"/>
</p:tagLst>
</file>

<file path=ppt/tags/tag403.xml><?xml version="1.0" encoding="utf-8"?>
<p:tagLst xmlns:p="http://schemas.openxmlformats.org/presentationml/2006/main">
  <p:tag name="AS_UNIQUEID" val="62"/>
</p:tagLst>
</file>

<file path=ppt/tags/tag404.xml><?xml version="1.0" encoding="utf-8"?>
<p:tagLst xmlns:p="http://schemas.openxmlformats.org/presentationml/2006/main">
  <p:tag name="AS_UNIQUEID" val="63"/>
</p:tagLst>
</file>

<file path=ppt/tags/tag405.xml><?xml version="1.0" encoding="utf-8"?>
<p:tagLst xmlns:p="http://schemas.openxmlformats.org/presentationml/2006/main">
  <p:tag name="AS_UNIQUEID" val="64"/>
</p:tagLst>
</file>

<file path=ppt/tags/tag406.xml><?xml version="1.0" encoding="utf-8"?>
<p:tagLst xmlns:p="http://schemas.openxmlformats.org/presentationml/2006/main">
  <p:tag name="AS_UNIQUEID" val="65"/>
</p:tagLst>
</file>

<file path=ppt/tags/tag407.xml><?xml version="1.0" encoding="utf-8"?>
<p:tagLst xmlns:p="http://schemas.openxmlformats.org/presentationml/2006/main">
  <p:tag name="AS_UNIQUEID" val="66"/>
</p:tagLst>
</file>

<file path=ppt/tags/tag408.xml><?xml version="1.0" encoding="utf-8"?>
<p:tagLst xmlns:p="http://schemas.openxmlformats.org/presentationml/2006/main">
  <p:tag name="AS_UNIQUEID" val="67"/>
</p:tagLst>
</file>

<file path=ppt/tags/tag409.xml><?xml version="1.0" encoding="utf-8"?>
<p:tagLst xmlns:p="http://schemas.openxmlformats.org/presentationml/2006/main">
  <p:tag name="AS_UNIQUEID" val="68"/>
</p:tagLst>
</file>

<file path=ppt/tags/tag41.xml><?xml version="1.0" encoding="utf-8"?>
<p:tagLst xmlns:p="http://schemas.openxmlformats.org/presentationml/2006/main">
  <p:tag name="AS_UNIQUEID" val="697"/>
</p:tagLst>
</file>

<file path=ppt/tags/tag410.xml><?xml version="1.0" encoding="utf-8"?>
<p:tagLst xmlns:p="http://schemas.openxmlformats.org/presentationml/2006/main">
  <p:tag name="AS_UNIQUEID" val="69"/>
</p:tagLst>
</file>

<file path=ppt/tags/tag411.xml><?xml version="1.0" encoding="utf-8"?>
<p:tagLst xmlns:p="http://schemas.openxmlformats.org/presentationml/2006/main">
  <p:tag name="AS_UNIQUEID" val="70"/>
</p:tagLst>
</file>

<file path=ppt/tags/tag412.xml><?xml version="1.0" encoding="utf-8"?>
<p:tagLst xmlns:p="http://schemas.openxmlformats.org/presentationml/2006/main">
  <p:tag name="AS_UNIQUEID" val="71"/>
</p:tagLst>
</file>

<file path=ppt/tags/tag413.xml><?xml version="1.0" encoding="utf-8"?>
<p:tagLst xmlns:p="http://schemas.openxmlformats.org/presentationml/2006/main">
  <p:tag name="AS_UNIQUEID" val="72"/>
</p:tagLst>
</file>

<file path=ppt/tags/tag414.xml><?xml version="1.0" encoding="utf-8"?>
<p:tagLst xmlns:p="http://schemas.openxmlformats.org/presentationml/2006/main">
  <p:tag name="AS_UNIQUEID" val="73"/>
</p:tagLst>
</file>

<file path=ppt/tags/tag415.xml><?xml version="1.0" encoding="utf-8"?>
<p:tagLst xmlns:p="http://schemas.openxmlformats.org/presentationml/2006/main">
  <p:tag name="AS_UNIQUEID" val="74"/>
</p:tagLst>
</file>

<file path=ppt/tags/tag416.xml><?xml version="1.0" encoding="utf-8"?>
<p:tagLst xmlns:p="http://schemas.openxmlformats.org/presentationml/2006/main">
  <p:tag name="AS_UNIQUEID" val="75"/>
</p:tagLst>
</file>

<file path=ppt/tags/tag417.xml><?xml version="1.0" encoding="utf-8"?>
<p:tagLst xmlns:p="http://schemas.openxmlformats.org/presentationml/2006/main">
  <p:tag name="AS_UNIQUEID" val="76"/>
</p:tagLst>
</file>

<file path=ppt/tags/tag418.xml><?xml version="1.0" encoding="utf-8"?>
<p:tagLst xmlns:p="http://schemas.openxmlformats.org/presentationml/2006/main">
  <p:tag name="AS_UNIQUEID" val="77"/>
</p:tagLst>
</file>

<file path=ppt/tags/tag419.xml><?xml version="1.0" encoding="utf-8"?>
<p:tagLst xmlns:p="http://schemas.openxmlformats.org/presentationml/2006/main">
  <p:tag name="AS_UNIQUEID" val="78"/>
</p:tagLst>
</file>

<file path=ppt/tags/tag42.xml><?xml version="1.0" encoding="utf-8"?>
<p:tagLst xmlns:p="http://schemas.openxmlformats.org/presentationml/2006/main">
  <p:tag name="AS_UNIQUEID" val="2181"/>
</p:tagLst>
</file>

<file path=ppt/tags/tag420.xml><?xml version="1.0" encoding="utf-8"?>
<p:tagLst xmlns:p="http://schemas.openxmlformats.org/presentationml/2006/main">
  <p:tag name="AS_UNIQUEID" val="79"/>
</p:tagLst>
</file>

<file path=ppt/tags/tag421.xml><?xml version="1.0" encoding="utf-8"?>
<p:tagLst xmlns:p="http://schemas.openxmlformats.org/presentationml/2006/main">
  <p:tag name="AS_UNIQUEID" val="80"/>
</p:tagLst>
</file>

<file path=ppt/tags/tag422.xml><?xml version="1.0" encoding="utf-8"?>
<p:tagLst xmlns:p="http://schemas.openxmlformats.org/presentationml/2006/main">
  <p:tag name="AS_UNIQUEID" val="81"/>
</p:tagLst>
</file>

<file path=ppt/tags/tag423.xml><?xml version="1.0" encoding="utf-8"?>
<p:tagLst xmlns:p="http://schemas.openxmlformats.org/presentationml/2006/main">
  <p:tag name="AS_UNIQUEID" val="82"/>
</p:tagLst>
</file>

<file path=ppt/tags/tag424.xml><?xml version="1.0" encoding="utf-8"?>
<p:tagLst xmlns:p="http://schemas.openxmlformats.org/presentationml/2006/main">
  <p:tag name="AS_UNIQUEID" val="83"/>
</p:tagLst>
</file>

<file path=ppt/tags/tag425.xml><?xml version="1.0" encoding="utf-8"?>
<p:tagLst xmlns:p="http://schemas.openxmlformats.org/presentationml/2006/main">
  <p:tag name="AS_UNIQUEID" val="84"/>
</p:tagLst>
</file>

<file path=ppt/tags/tag426.xml><?xml version="1.0" encoding="utf-8"?>
<p:tagLst xmlns:p="http://schemas.openxmlformats.org/presentationml/2006/main">
  <p:tag name="AS_UNIQUEID" val="85"/>
</p:tagLst>
</file>

<file path=ppt/tags/tag427.xml><?xml version="1.0" encoding="utf-8"?>
<p:tagLst xmlns:p="http://schemas.openxmlformats.org/presentationml/2006/main">
  <p:tag name="AS_UNIQUEID" val="86"/>
</p:tagLst>
</file>

<file path=ppt/tags/tag428.xml><?xml version="1.0" encoding="utf-8"?>
<p:tagLst xmlns:p="http://schemas.openxmlformats.org/presentationml/2006/main">
  <p:tag name="AS_UNIQUEID" val="87"/>
</p:tagLst>
</file>

<file path=ppt/tags/tag429.xml><?xml version="1.0" encoding="utf-8"?>
<p:tagLst xmlns:p="http://schemas.openxmlformats.org/presentationml/2006/main">
  <p:tag name="AS_UNIQUEID" val="88"/>
</p:tagLst>
</file>

<file path=ppt/tags/tag43.xml><?xml version="1.0" encoding="utf-8"?>
<p:tagLst xmlns:p="http://schemas.openxmlformats.org/presentationml/2006/main">
  <p:tag name="AS_UNIQUEID" val="691"/>
</p:tagLst>
</file>

<file path=ppt/tags/tag430.xml><?xml version="1.0" encoding="utf-8"?>
<p:tagLst xmlns:p="http://schemas.openxmlformats.org/presentationml/2006/main">
  <p:tag name="AS_UNIQUEID" val="89"/>
</p:tagLst>
</file>

<file path=ppt/tags/tag431.xml><?xml version="1.0" encoding="utf-8"?>
<p:tagLst xmlns:p="http://schemas.openxmlformats.org/presentationml/2006/main">
  <p:tag name="AS_UNIQUEID" val="90"/>
</p:tagLst>
</file>

<file path=ppt/tags/tag432.xml><?xml version="1.0" encoding="utf-8"?>
<p:tagLst xmlns:p="http://schemas.openxmlformats.org/presentationml/2006/main">
  <p:tag name="AS_UNIQUEID" val="91"/>
</p:tagLst>
</file>

<file path=ppt/tags/tag433.xml><?xml version="1.0" encoding="utf-8"?>
<p:tagLst xmlns:p="http://schemas.openxmlformats.org/presentationml/2006/main">
  <p:tag name="AS_UNIQUEID" val="92"/>
</p:tagLst>
</file>

<file path=ppt/tags/tag434.xml><?xml version="1.0" encoding="utf-8"?>
<p:tagLst xmlns:p="http://schemas.openxmlformats.org/presentationml/2006/main">
  <p:tag name="AS_UNIQUEID" val="93"/>
</p:tagLst>
</file>

<file path=ppt/tags/tag435.xml><?xml version="1.0" encoding="utf-8"?>
<p:tagLst xmlns:p="http://schemas.openxmlformats.org/presentationml/2006/main">
  <p:tag name="AS_UNIQUEID" val="94"/>
</p:tagLst>
</file>

<file path=ppt/tags/tag436.xml><?xml version="1.0" encoding="utf-8"?>
<p:tagLst xmlns:p="http://schemas.openxmlformats.org/presentationml/2006/main">
  <p:tag name="AS_UNIQUEID" val="95"/>
</p:tagLst>
</file>

<file path=ppt/tags/tag437.xml><?xml version="1.0" encoding="utf-8"?>
<p:tagLst xmlns:p="http://schemas.openxmlformats.org/presentationml/2006/main">
  <p:tag name="AS_UNIQUEID" val="96"/>
</p:tagLst>
</file>

<file path=ppt/tags/tag438.xml><?xml version="1.0" encoding="utf-8"?>
<p:tagLst xmlns:p="http://schemas.openxmlformats.org/presentationml/2006/main">
  <p:tag name="AS_UNIQUEID" val="97"/>
</p:tagLst>
</file>

<file path=ppt/tags/tag439.xml><?xml version="1.0" encoding="utf-8"?>
<p:tagLst xmlns:p="http://schemas.openxmlformats.org/presentationml/2006/main">
  <p:tag name="AS_UNIQUEID" val="98"/>
</p:tagLst>
</file>

<file path=ppt/tags/tag44.xml><?xml version="1.0" encoding="utf-8"?>
<p:tagLst xmlns:p="http://schemas.openxmlformats.org/presentationml/2006/main">
  <p:tag name="AS_UNIQUEID" val="3459"/>
</p:tagLst>
</file>

<file path=ppt/tags/tag440.xml><?xml version="1.0" encoding="utf-8"?>
<p:tagLst xmlns:p="http://schemas.openxmlformats.org/presentationml/2006/main">
  <p:tag name="AS_UNIQUEID" val="99"/>
</p:tagLst>
</file>

<file path=ppt/tags/tag441.xml><?xml version="1.0" encoding="utf-8"?>
<p:tagLst xmlns:p="http://schemas.openxmlformats.org/presentationml/2006/main">
  <p:tag name="AS_UNIQUEID" val="105"/>
</p:tagLst>
</file>

<file path=ppt/tags/tag442.xml><?xml version="1.0" encoding="utf-8"?>
<p:tagLst xmlns:p="http://schemas.openxmlformats.org/presentationml/2006/main">
  <p:tag name="AS_UNIQUEID" val="106"/>
</p:tagLst>
</file>

<file path=ppt/tags/tag443.xml><?xml version="1.0" encoding="utf-8"?>
<p:tagLst xmlns:p="http://schemas.openxmlformats.org/presentationml/2006/main">
  <p:tag name="AS_UNIQUEID" val="107"/>
</p:tagLst>
</file>

<file path=ppt/tags/tag444.xml><?xml version="1.0" encoding="utf-8"?>
<p:tagLst xmlns:p="http://schemas.openxmlformats.org/presentationml/2006/main">
  <p:tag name="AS_UNIQUEID" val="108"/>
</p:tagLst>
</file>

<file path=ppt/tags/tag445.xml><?xml version="1.0" encoding="utf-8"?>
<p:tagLst xmlns:p="http://schemas.openxmlformats.org/presentationml/2006/main">
  <p:tag name="AS_UNIQUEID" val="109"/>
</p:tagLst>
</file>

<file path=ppt/tags/tag446.xml><?xml version="1.0" encoding="utf-8"?>
<p:tagLst xmlns:p="http://schemas.openxmlformats.org/presentationml/2006/main">
  <p:tag name="AS_UNIQUEID" val="110"/>
</p:tagLst>
</file>

<file path=ppt/tags/tag447.xml><?xml version="1.0" encoding="utf-8"?>
<p:tagLst xmlns:p="http://schemas.openxmlformats.org/presentationml/2006/main">
  <p:tag name="AS_UNIQUEID" val="111"/>
</p:tagLst>
</file>

<file path=ppt/tags/tag448.xml><?xml version="1.0" encoding="utf-8"?>
<p:tagLst xmlns:p="http://schemas.openxmlformats.org/presentationml/2006/main">
  <p:tag name="AS_UNIQUEID" val="112"/>
</p:tagLst>
</file>

<file path=ppt/tags/tag449.xml><?xml version="1.0" encoding="utf-8"?>
<p:tagLst xmlns:p="http://schemas.openxmlformats.org/presentationml/2006/main">
  <p:tag name="AS_UNIQUEID" val="113"/>
</p:tagLst>
</file>

<file path=ppt/tags/tag45.xml><?xml version="1.0" encoding="utf-8"?>
<p:tagLst xmlns:p="http://schemas.openxmlformats.org/presentationml/2006/main">
  <p:tag name="AS_UNIQUEID" val="1583"/>
</p:tagLst>
</file>

<file path=ppt/tags/tag450.xml><?xml version="1.0" encoding="utf-8"?>
<p:tagLst xmlns:p="http://schemas.openxmlformats.org/presentationml/2006/main">
  <p:tag name="AS_UNIQUEID" val="114"/>
</p:tagLst>
</file>

<file path=ppt/tags/tag451.xml><?xml version="1.0" encoding="utf-8"?>
<p:tagLst xmlns:p="http://schemas.openxmlformats.org/presentationml/2006/main">
  <p:tag name="AS_UNIQUEID" val="115"/>
</p:tagLst>
</file>

<file path=ppt/tags/tag452.xml><?xml version="1.0" encoding="utf-8"?>
<p:tagLst xmlns:p="http://schemas.openxmlformats.org/presentationml/2006/main">
  <p:tag name="AS_UNIQUEID" val="116"/>
</p:tagLst>
</file>

<file path=ppt/tags/tag453.xml><?xml version="1.0" encoding="utf-8"?>
<p:tagLst xmlns:p="http://schemas.openxmlformats.org/presentationml/2006/main">
  <p:tag name="AS_UNIQUEID" val="117"/>
</p:tagLst>
</file>

<file path=ppt/tags/tag454.xml><?xml version="1.0" encoding="utf-8"?>
<p:tagLst xmlns:p="http://schemas.openxmlformats.org/presentationml/2006/main">
  <p:tag name="AS_UNIQUEID" val="118"/>
</p:tagLst>
</file>

<file path=ppt/tags/tag455.xml><?xml version="1.0" encoding="utf-8"?>
<p:tagLst xmlns:p="http://schemas.openxmlformats.org/presentationml/2006/main">
  <p:tag name="AS_UNIQUEID" val="119"/>
</p:tagLst>
</file>

<file path=ppt/tags/tag456.xml><?xml version="1.0" encoding="utf-8"?>
<p:tagLst xmlns:p="http://schemas.openxmlformats.org/presentationml/2006/main">
  <p:tag name="AS_UNIQUEID" val="120"/>
</p:tagLst>
</file>

<file path=ppt/tags/tag457.xml><?xml version="1.0" encoding="utf-8"?>
<p:tagLst xmlns:p="http://schemas.openxmlformats.org/presentationml/2006/main">
  <p:tag name="AS_UNIQUEID" val="121"/>
</p:tagLst>
</file>

<file path=ppt/tags/tag458.xml><?xml version="1.0" encoding="utf-8"?>
<p:tagLst xmlns:p="http://schemas.openxmlformats.org/presentationml/2006/main">
  <p:tag name="AS_UNIQUEID" val="122"/>
</p:tagLst>
</file>

<file path=ppt/tags/tag459.xml><?xml version="1.0" encoding="utf-8"?>
<p:tagLst xmlns:p="http://schemas.openxmlformats.org/presentationml/2006/main">
  <p:tag name="AS_UNIQUEID" val="123"/>
</p:tagLst>
</file>

<file path=ppt/tags/tag46.xml><?xml version="1.0" encoding="utf-8"?>
<p:tagLst xmlns:p="http://schemas.openxmlformats.org/presentationml/2006/main">
  <p:tag name="AS_UNIQUEID" val="1583"/>
</p:tagLst>
</file>

<file path=ppt/tags/tag460.xml><?xml version="1.0" encoding="utf-8"?>
<p:tagLst xmlns:p="http://schemas.openxmlformats.org/presentationml/2006/main">
  <p:tag name="AS_UNIQUEID" val="124"/>
</p:tagLst>
</file>

<file path=ppt/tags/tag461.xml><?xml version="1.0" encoding="utf-8"?>
<p:tagLst xmlns:p="http://schemas.openxmlformats.org/presentationml/2006/main">
  <p:tag name="AS_UNIQUEID" val="125"/>
</p:tagLst>
</file>

<file path=ppt/tags/tag462.xml><?xml version="1.0" encoding="utf-8"?>
<p:tagLst xmlns:p="http://schemas.openxmlformats.org/presentationml/2006/main">
  <p:tag name="AS_UNIQUEID" val="126"/>
</p:tagLst>
</file>

<file path=ppt/tags/tag463.xml><?xml version="1.0" encoding="utf-8"?>
<p:tagLst xmlns:p="http://schemas.openxmlformats.org/presentationml/2006/main">
  <p:tag name="AS_UNIQUEID" val="127"/>
</p:tagLst>
</file>

<file path=ppt/tags/tag464.xml><?xml version="1.0" encoding="utf-8"?>
<p:tagLst xmlns:p="http://schemas.openxmlformats.org/presentationml/2006/main">
  <p:tag name="AS_UNIQUEID" val="128"/>
</p:tagLst>
</file>

<file path=ppt/tags/tag465.xml><?xml version="1.0" encoding="utf-8"?>
<p:tagLst xmlns:p="http://schemas.openxmlformats.org/presentationml/2006/main">
  <p:tag name="AS_UNIQUEID" val="129"/>
</p:tagLst>
</file>

<file path=ppt/tags/tag466.xml><?xml version="1.0" encoding="utf-8"?>
<p:tagLst xmlns:p="http://schemas.openxmlformats.org/presentationml/2006/main">
  <p:tag name="AS_UNIQUEID" val="130"/>
</p:tagLst>
</file>

<file path=ppt/tags/tag467.xml><?xml version="1.0" encoding="utf-8"?>
<p:tagLst xmlns:p="http://schemas.openxmlformats.org/presentationml/2006/main">
  <p:tag name="AS_UNIQUEID" val="131"/>
</p:tagLst>
</file>

<file path=ppt/tags/tag468.xml><?xml version="1.0" encoding="utf-8"?>
<p:tagLst xmlns:p="http://schemas.openxmlformats.org/presentationml/2006/main">
  <p:tag name="AS_UNIQUEID" val="132"/>
</p:tagLst>
</file>

<file path=ppt/tags/tag469.xml><?xml version="1.0" encoding="utf-8"?>
<p:tagLst xmlns:p="http://schemas.openxmlformats.org/presentationml/2006/main">
  <p:tag name="AS_UNIQUEID" val="45"/>
</p:tagLst>
</file>

<file path=ppt/tags/tag47.xml><?xml version="1.0" encoding="utf-8"?>
<p:tagLst xmlns:p="http://schemas.openxmlformats.org/presentationml/2006/main">
  <p:tag name="AS_UNIQUEID" val="1583"/>
</p:tagLst>
</file>

<file path=ppt/tags/tag470.xml><?xml version="1.0" encoding="utf-8"?>
<p:tagLst xmlns:p="http://schemas.openxmlformats.org/presentationml/2006/main">
  <p:tag name="AS_UNIQUEID" val="45"/>
</p:tagLst>
</file>

<file path=ppt/tags/tag471.xml><?xml version="1.0" encoding="utf-8"?>
<p:tagLst xmlns:p="http://schemas.openxmlformats.org/presentationml/2006/main">
  <p:tag name="AS_UNIQUEID" val="3649"/>
</p:tagLst>
</file>

<file path=ppt/tags/tag472.xml><?xml version="1.0" encoding="utf-8"?>
<p:tagLst xmlns:p="http://schemas.openxmlformats.org/presentationml/2006/main">
  <p:tag name="AS_UNIQUEID" val="133"/>
</p:tagLst>
</file>

<file path=ppt/tags/tag473.xml><?xml version="1.0" encoding="utf-8"?>
<p:tagLst xmlns:p="http://schemas.openxmlformats.org/presentationml/2006/main">
  <p:tag name="AS_UNIQUEID" val="134"/>
</p:tagLst>
</file>

<file path=ppt/tags/tag474.xml><?xml version="1.0" encoding="utf-8"?>
<p:tagLst xmlns:p="http://schemas.openxmlformats.org/presentationml/2006/main">
  <p:tag name="AS_UNIQUEID" val="135"/>
</p:tagLst>
</file>

<file path=ppt/tags/tag475.xml><?xml version="1.0" encoding="utf-8"?>
<p:tagLst xmlns:p="http://schemas.openxmlformats.org/presentationml/2006/main">
  <p:tag name="AS_UNIQUEID" val="3638"/>
  <p:tag name="KSO_WM_BEAUTIFY_FLAG" val=""/>
</p:tagLst>
</file>

<file path=ppt/tags/tag476.xml><?xml version="1.0" encoding="utf-8"?>
<p:tagLst xmlns:p="http://schemas.openxmlformats.org/presentationml/2006/main">
  <p:tag name="AS_UNIQUEID" val="2197"/>
</p:tagLst>
</file>

<file path=ppt/tags/tag477.xml><?xml version="1.0" encoding="utf-8"?>
<p:tagLst xmlns:p="http://schemas.openxmlformats.org/presentationml/2006/main">
  <p:tag name="AS_UNIQUEID" val="1711"/>
</p:tagLst>
</file>

<file path=ppt/tags/tag478.xml><?xml version="1.0" encoding="utf-8"?>
<p:tagLst xmlns:p="http://schemas.openxmlformats.org/presentationml/2006/main">
  <p:tag name="AS_UNIQUEID" val="1712"/>
</p:tagLst>
</file>

<file path=ppt/tags/tag479.xml><?xml version="1.0" encoding="utf-8"?>
<p:tagLst xmlns:p="http://schemas.openxmlformats.org/presentationml/2006/main">
  <p:tag name="AS_UNIQUEID" val="1713"/>
</p:tagLst>
</file>

<file path=ppt/tags/tag48.xml><?xml version="1.0" encoding="utf-8"?>
<p:tagLst xmlns:p="http://schemas.openxmlformats.org/presentationml/2006/main">
  <p:tag name="AS_UNIQUEID" val="1583"/>
</p:tagLst>
</file>

<file path=ppt/tags/tag480.xml><?xml version="1.0" encoding="utf-8"?>
<p:tagLst xmlns:p="http://schemas.openxmlformats.org/presentationml/2006/main">
  <p:tag name="AS_UNIQUEID" val="1714"/>
</p:tagLst>
</file>

<file path=ppt/tags/tag481.xml><?xml version="1.0" encoding="utf-8"?>
<p:tagLst xmlns:p="http://schemas.openxmlformats.org/presentationml/2006/main">
  <p:tag name="AS_UNIQUEID" val="1715"/>
</p:tagLst>
</file>

<file path=ppt/tags/tag482.xml><?xml version="1.0" encoding="utf-8"?>
<p:tagLst xmlns:p="http://schemas.openxmlformats.org/presentationml/2006/main">
  <p:tag name="AS_UNIQUEID" val="1716"/>
</p:tagLst>
</file>

<file path=ppt/tags/tag483.xml><?xml version="1.0" encoding="utf-8"?>
<p:tagLst xmlns:p="http://schemas.openxmlformats.org/presentationml/2006/main">
  <p:tag name="AS_UNIQUEID" val="1711"/>
</p:tagLst>
</file>

<file path=ppt/tags/tag484.xml><?xml version="1.0" encoding="utf-8"?>
<p:tagLst xmlns:p="http://schemas.openxmlformats.org/presentationml/2006/main">
  <p:tag name="AS_UNIQUEID" val="3614"/>
</p:tagLst>
</file>

<file path=ppt/tags/tag485.xml><?xml version="1.0" encoding="utf-8"?>
<p:tagLst xmlns:p="http://schemas.openxmlformats.org/presentationml/2006/main">
  <p:tag name="AS_UNIQUEID" val="47"/>
</p:tagLst>
</file>

<file path=ppt/tags/tag486.xml><?xml version="1.0" encoding="utf-8"?>
<p:tagLst xmlns:p="http://schemas.openxmlformats.org/presentationml/2006/main">
  <p:tag name="AS_UNIQUEID" val="48"/>
</p:tagLst>
</file>

<file path=ppt/tags/tag487.xml><?xml version="1.0" encoding="utf-8"?>
<p:tagLst xmlns:p="http://schemas.openxmlformats.org/presentationml/2006/main">
  <p:tag name="AS_UNIQUEID" val="49"/>
</p:tagLst>
</file>

<file path=ppt/tags/tag488.xml><?xml version="1.0" encoding="utf-8"?>
<p:tagLst xmlns:p="http://schemas.openxmlformats.org/presentationml/2006/main">
  <p:tag name="AS_UNIQUEID" val="50"/>
</p:tagLst>
</file>

<file path=ppt/tags/tag489.xml><?xml version="1.0" encoding="utf-8"?>
<p:tagLst xmlns:p="http://schemas.openxmlformats.org/presentationml/2006/main">
  <p:tag name="AS_UNIQUEID" val="51"/>
</p:tagLst>
</file>

<file path=ppt/tags/tag49.xml><?xml version="1.0" encoding="utf-8"?>
<p:tagLst xmlns:p="http://schemas.openxmlformats.org/presentationml/2006/main">
  <p:tag name="AS_UNIQUEID" val="1583"/>
</p:tagLst>
</file>

<file path=ppt/tags/tag490.xml><?xml version="1.0" encoding="utf-8"?>
<p:tagLst xmlns:p="http://schemas.openxmlformats.org/presentationml/2006/main">
  <p:tag name="AS_UNIQUEID" val="52"/>
</p:tagLst>
</file>

<file path=ppt/tags/tag491.xml><?xml version="1.0" encoding="utf-8"?>
<p:tagLst xmlns:p="http://schemas.openxmlformats.org/presentationml/2006/main">
  <p:tag name="AS_UNIQUEID" val="53"/>
</p:tagLst>
</file>

<file path=ppt/tags/tag492.xml><?xml version="1.0" encoding="utf-8"?>
<p:tagLst xmlns:p="http://schemas.openxmlformats.org/presentationml/2006/main">
  <p:tag name="AS_UNIQUEID" val="54"/>
</p:tagLst>
</file>

<file path=ppt/tags/tag493.xml><?xml version="1.0" encoding="utf-8"?>
<p:tagLst xmlns:p="http://schemas.openxmlformats.org/presentationml/2006/main">
  <p:tag name="AS_UNIQUEID" val="55"/>
</p:tagLst>
</file>

<file path=ppt/tags/tag494.xml><?xml version="1.0" encoding="utf-8"?>
<p:tagLst xmlns:p="http://schemas.openxmlformats.org/presentationml/2006/main">
  <p:tag name="AS_UNIQUEID" val="56"/>
</p:tagLst>
</file>

<file path=ppt/tags/tag495.xml><?xml version="1.0" encoding="utf-8"?>
<p:tagLst xmlns:p="http://schemas.openxmlformats.org/presentationml/2006/main">
  <p:tag name="AS_UNIQUEID" val="57"/>
</p:tagLst>
</file>

<file path=ppt/tags/tag496.xml><?xml version="1.0" encoding="utf-8"?>
<p:tagLst xmlns:p="http://schemas.openxmlformats.org/presentationml/2006/main">
  <p:tag name="AS_UNIQUEID" val="58"/>
</p:tagLst>
</file>

<file path=ppt/tags/tag497.xml><?xml version="1.0" encoding="utf-8"?>
<p:tagLst xmlns:p="http://schemas.openxmlformats.org/presentationml/2006/main">
  <p:tag name="AS_UNIQUEID" val="59"/>
</p:tagLst>
</file>

<file path=ppt/tags/tag498.xml><?xml version="1.0" encoding="utf-8"?>
<p:tagLst xmlns:p="http://schemas.openxmlformats.org/presentationml/2006/main">
  <p:tag name="AS_UNIQUEID" val="60"/>
</p:tagLst>
</file>

<file path=ppt/tags/tag499.xml><?xml version="1.0" encoding="utf-8"?>
<p:tagLst xmlns:p="http://schemas.openxmlformats.org/presentationml/2006/main">
  <p:tag name="AS_UNIQUEID" val="61"/>
</p:tagLst>
</file>

<file path=ppt/tags/tag5.xml><?xml version="1.0" encoding="utf-8"?>
<p:tagLst xmlns:p="http://schemas.openxmlformats.org/presentationml/2006/main">
  <p:tag name="AS_UNIQUEID" val="647"/>
  <p:tag name="KSO_WM_BEAUTIFY_FLAG" val="#wm#"/>
  <p:tag name="KSO_WM_TAG_VERSION" val="1.0"/>
  <p:tag name="KSO_WM_TEMPLATE_CATEGORY" val="custom"/>
  <p:tag name="KSO_WM_TEMPLATE_INDEX" val="20204253"/>
  <p:tag name="KSO_WM_UNIT_COMPATIBLE" val="0"/>
  <p:tag name="KSO_WM_UNIT_DIAGRAM_ISNUMVISUAL" val="0"/>
  <p:tag name="KSO_WM_UNIT_DIAGRAM_ISREFERUNIT" val="0"/>
  <p:tag name="KSO_WM_UNIT_HIGHLIGHT" val="0"/>
  <p:tag name="KSO_WM_UNIT_ID" val="custom20204253_1*b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此处添加文本具体内容"/>
  <p:tag name="KSO_WM_UNIT_TYPE" val="b"/>
  <p:tag name="KSO_WM_UNIT_VALUE" val="25"/>
</p:tagLst>
</file>

<file path=ppt/tags/tag50.xml><?xml version="1.0" encoding="utf-8"?>
<p:tagLst xmlns:p="http://schemas.openxmlformats.org/presentationml/2006/main">
  <p:tag name="AS_UNIQUEID" val="1583"/>
</p:tagLst>
</file>

<file path=ppt/tags/tag500.xml><?xml version="1.0" encoding="utf-8"?>
<p:tagLst xmlns:p="http://schemas.openxmlformats.org/presentationml/2006/main">
  <p:tag name="AS_UNIQUEID" val="62"/>
</p:tagLst>
</file>

<file path=ppt/tags/tag501.xml><?xml version="1.0" encoding="utf-8"?>
<p:tagLst xmlns:p="http://schemas.openxmlformats.org/presentationml/2006/main">
  <p:tag name="AS_UNIQUEID" val="63"/>
</p:tagLst>
</file>

<file path=ppt/tags/tag502.xml><?xml version="1.0" encoding="utf-8"?>
<p:tagLst xmlns:p="http://schemas.openxmlformats.org/presentationml/2006/main">
  <p:tag name="AS_UNIQUEID" val="64"/>
</p:tagLst>
</file>

<file path=ppt/tags/tag503.xml><?xml version="1.0" encoding="utf-8"?>
<p:tagLst xmlns:p="http://schemas.openxmlformats.org/presentationml/2006/main">
  <p:tag name="AS_UNIQUEID" val="65"/>
</p:tagLst>
</file>

<file path=ppt/tags/tag504.xml><?xml version="1.0" encoding="utf-8"?>
<p:tagLst xmlns:p="http://schemas.openxmlformats.org/presentationml/2006/main">
  <p:tag name="AS_UNIQUEID" val="66"/>
</p:tagLst>
</file>

<file path=ppt/tags/tag505.xml><?xml version="1.0" encoding="utf-8"?>
<p:tagLst xmlns:p="http://schemas.openxmlformats.org/presentationml/2006/main">
  <p:tag name="AS_UNIQUEID" val="67"/>
</p:tagLst>
</file>

<file path=ppt/tags/tag506.xml><?xml version="1.0" encoding="utf-8"?>
<p:tagLst xmlns:p="http://schemas.openxmlformats.org/presentationml/2006/main">
  <p:tag name="AS_UNIQUEID" val="68"/>
</p:tagLst>
</file>

<file path=ppt/tags/tag507.xml><?xml version="1.0" encoding="utf-8"?>
<p:tagLst xmlns:p="http://schemas.openxmlformats.org/presentationml/2006/main">
  <p:tag name="AS_UNIQUEID" val="69"/>
</p:tagLst>
</file>

<file path=ppt/tags/tag508.xml><?xml version="1.0" encoding="utf-8"?>
<p:tagLst xmlns:p="http://schemas.openxmlformats.org/presentationml/2006/main">
  <p:tag name="AS_UNIQUEID" val="70"/>
</p:tagLst>
</file>

<file path=ppt/tags/tag509.xml><?xml version="1.0" encoding="utf-8"?>
<p:tagLst xmlns:p="http://schemas.openxmlformats.org/presentationml/2006/main">
  <p:tag name="AS_UNIQUEID" val="71"/>
</p:tagLst>
</file>

<file path=ppt/tags/tag51.xml><?xml version="1.0" encoding="utf-8"?>
<p:tagLst xmlns:p="http://schemas.openxmlformats.org/presentationml/2006/main">
  <p:tag name="AS_UNIQUEID" val="3460"/>
</p:tagLst>
</file>

<file path=ppt/tags/tag510.xml><?xml version="1.0" encoding="utf-8"?>
<p:tagLst xmlns:p="http://schemas.openxmlformats.org/presentationml/2006/main">
  <p:tag name="AS_UNIQUEID" val="72"/>
</p:tagLst>
</file>

<file path=ppt/tags/tag511.xml><?xml version="1.0" encoding="utf-8"?>
<p:tagLst xmlns:p="http://schemas.openxmlformats.org/presentationml/2006/main">
  <p:tag name="AS_UNIQUEID" val="1711"/>
</p:tagLst>
</file>

<file path=ppt/tags/tag512.xml><?xml version="1.0" encoding="utf-8"?>
<p:tagLst xmlns:p="http://schemas.openxmlformats.org/presentationml/2006/main">
  <p:tag name="AS_UNIQUEID" val="3615"/>
</p:tagLst>
</file>

<file path=ppt/tags/tag513.xml><?xml version="1.0" encoding="utf-8"?>
<p:tagLst xmlns:p="http://schemas.openxmlformats.org/presentationml/2006/main">
  <p:tag name="AS_UNIQUEID" val="3616"/>
</p:tagLst>
</file>

<file path=ppt/tags/tag514.xml><?xml version="1.0" encoding="utf-8"?>
<p:tagLst xmlns:p="http://schemas.openxmlformats.org/presentationml/2006/main">
  <p:tag name="AS_UNIQUEID" val="256"/>
</p:tagLst>
</file>

<file path=ppt/tags/tag515.xml><?xml version="1.0" encoding="utf-8"?>
<p:tagLst xmlns:p="http://schemas.openxmlformats.org/presentationml/2006/main">
  <p:tag name="AS_UNIQUEID" val="257"/>
</p:tagLst>
</file>

<file path=ppt/tags/tag516.xml><?xml version="1.0" encoding="utf-8"?>
<p:tagLst xmlns:p="http://schemas.openxmlformats.org/presentationml/2006/main">
  <p:tag name="AS_UNIQUEID" val="258"/>
</p:tagLst>
</file>

<file path=ppt/tags/tag517.xml><?xml version="1.0" encoding="utf-8"?>
<p:tagLst xmlns:p="http://schemas.openxmlformats.org/presentationml/2006/main">
  <p:tag name="AS_UNIQUEID" val="259"/>
</p:tagLst>
</file>

<file path=ppt/tags/tag518.xml><?xml version="1.0" encoding="utf-8"?>
<p:tagLst xmlns:p="http://schemas.openxmlformats.org/presentationml/2006/main">
  <p:tag name="AS_UNIQUEID" val="260"/>
</p:tagLst>
</file>

<file path=ppt/tags/tag519.xml><?xml version="1.0" encoding="utf-8"?>
<p:tagLst xmlns:p="http://schemas.openxmlformats.org/presentationml/2006/main">
  <p:tag name="AS_UNIQUEID" val="261"/>
</p:tagLst>
</file>

<file path=ppt/tags/tag52.xml><?xml version="1.0" encoding="utf-8"?>
<p:tagLst xmlns:p="http://schemas.openxmlformats.org/presentationml/2006/main">
  <p:tag name="AS_UNIQUEID" val="3461"/>
</p:tagLst>
</file>

<file path=ppt/tags/tag520.xml><?xml version="1.0" encoding="utf-8"?>
<p:tagLst xmlns:p="http://schemas.openxmlformats.org/presentationml/2006/main">
  <p:tag name="AS_UNIQUEID" val="262"/>
</p:tagLst>
</file>

<file path=ppt/tags/tag521.xml><?xml version="1.0" encoding="utf-8"?>
<p:tagLst xmlns:p="http://schemas.openxmlformats.org/presentationml/2006/main">
  <p:tag name="AS_UNIQUEID" val="53"/>
</p:tagLst>
</file>

<file path=ppt/tags/tag522.xml><?xml version="1.0" encoding="utf-8"?>
<p:tagLst xmlns:p="http://schemas.openxmlformats.org/presentationml/2006/main">
  <p:tag name="AS_UNIQUEID" val="52"/>
</p:tagLst>
</file>

<file path=ppt/tags/tag523.xml><?xml version="1.0" encoding="utf-8"?>
<p:tagLst xmlns:p="http://schemas.openxmlformats.org/presentationml/2006/main">
  <p:tag name="AS_UNIQUEID" val="54"/>
</p:tagLst>
</file>

<file path=ppt/tags/tag524.xml><?xml version="1.0" encoding="utf-8"?>
<p:tagLst xmlns:p="http://schemas.openxmlformats.org/presentationml/2006/main">
  <p:tag name="AS_UNIQUEID" val="55"/>
</p:tagLst>
</file>

<file path=ppt/tags/tag525.xml><?xml version="1.0" encoding="utf-8"?>
<p:tagLst xmlns:p="http://schemas.openxmlformats.org/presentationml/2006/main">
  <p:tag name="AS_UNIQUEID" val="56"/>
</p:tagLst>
</file>

<file path=ppt/tags/tag526.xml><?xml version="1.0" encoding="utf-8"?>
<p:tagLst xmlns:p="http://schemas.openxmlformats.org/presentationml/2006/main">
  <p:tag name="AS_UNIQUEID" val="57"/>
</p:tagLst>
</file>

<file path=ppt/tags/tag527.xml><?xml version="1.0" encoding="utf-8"?>
<p:tagLst xmlns:p="http://schemas.openxmlformats.org/presentationml/2006/main">
  <p:tag name="AS_UNIQUEID" val="58"/>
</p:tagLst>
</file>

<file path=ppt/tags/tag528.xml><?xml version="1.0" encoding="utf-8"?>
<p:tagLst xmlns:p="http://schemas.openxmlformats.org/presentationml/2006/main">
  <p:tag name="AS_UNIQUEID" val="59"/>
</p:tagLst>
</file>

<file path=ppt/tags/tag529.xml><?xml version="1.0" encoding="utf-8"?>
<p:tagLst xmlns:p="http://schemas.openxmlformats.org/presentationml/2006/main">
  <p:tag name="AS_UNIQUEID" val="60"/>
</p:tagLst>
</file>

<file path=ppt/tags/tag53.xml><?xml version="1.0" encoding="utf-8"?>
<p:tagLst xmlns:p="http://schemas.openxmlformats.org/presentationml/2006/main">
  <p:tag name="AS_UNIQUEID" val="2134"/>
</p:tagLst>
</file>

<file path=ppt/tags/tag530.xml><?xml version="1.0" encoding="utf-8"?>
<p:tagLst xmlns:p="http://schemas.openxmlformats.org/presentationml/2006/main">
  <p:tag name="AS_UNIQUEID" val="61"/>
</p:tagLst>
</file>

<file path=ppt/tags/tag531.xml><?xml version="1.0" encoding="utf-8"?>
<p:tagLst xmlns:p="http://schemas.openxmlformats.org/presentationml/2006/main">
  <p:tag name="AS_UNIQUEID" val="62"/>
</p:tagLst>
</file>

<file path=ppt/tags/tag532.xml><?xml version="1.0" encoding="utf-8"?>
<p:tagLst xmlns:p="http://schemas.openxmlformats.org/presentationml/2006/main">
  <p:tag name="AS_UNIQUEID" val="63"/>
</p:tagLst>
</file>

<file path=ppt/tags/tag533.xml><?xml version="1.0" encoding="utf-8"?>
<p:tagLst xmlns:p="http://schemas.openxmlformats.org/presentationml/2006/main">
  <p:tag name="AS_UNIQUEID" val="72"/>
</p:tagLst>
</file>

<file path=ppt/tags/tag534.xml><?xml version="1.0" encoding="utf-8"?>
<p:tagLst xmlns:p="http://schemas.openxmlformats.org/presentationml/2006/main">
  <p:tag name="AS_UNIQUEID" val="3617"/>
</p:tagLst>
</file>

<file path=ppt/tags/tag535.xml><?xml version="1.0" encoding="utf-8"?>
<p:tagLst xmlns:p="http://schemas.openxmlformats.org/presentationml/2006/main">
  <p:tag name="AS_UNIQUEID" val="256"/>
</p:tagLst>
</file>

<file path=ppt/tags/tag536.xml><?xml version="1.0" encoding="utf-8"?>
<p:tagLst xmlns:p="http://schemas.openxmlformats.org/presentationml/2006/main">
  <p:tag name="AS_UNIQUEID" val="257"/>
</p:tagLst>
</file>

<file path=ppt/tags/tag537.xml><?xml version="1.0" encoding="utf-8"?>
<p:tagLst xmlns:p="http://schemas.openxmlformats.org/presentationml/2006/main">
  <p:tag name="AS_UNIQUEID" val="258"/>
</p:tagLst>
</file>

<file path=ppt/tags/tag538.xml><?xml version="1.0" encoding="utf-8"?>
<p:tagLst xmlns:p="http://schemas.openxmlformats.org/presentationml/2006/main">
  <p:tag name="AS_UNIQUEID" val="259"/>
</p:tagLst>
</file>

<file path=ppt/tags/tag539.xml><?xml version="1.0" encoding="utf-8"?>
<p:tagLst xmlns:p="http://schemas.openxmlformats.org/presentationml/2006/main">
  <p:tag name="AS_UNIQUEID" val="260"/>
</p:tagLst>
</file>

<file path=ppt/tags/tag54.xml><?xml version="1.0" encoding="utf-8"?>
<p:tagLst xmlns:p="http://schemas.openxmlformats.org/presentationml/2006/main">
  <p:tag name="AS_UNIQUEID" val="2135"/>
</p:tagLst>
</file>

<file path=ppt/tags/tag540.xml><?xml version="1.0" encoding="utf-8"?>
<p:tagLst xmlns:p="http://schemas.openxmlformats.org/presentationml/2006/main">
  <p:tag name="AS_UNIQUEID" val="261"/>
</p:tagLst>
</file>

<file path=ppt/tags/tag541.xml><?xml version="1.0" encoding="utf-8"?>
<p:tagLst xmlns:p="http://schemas.openxmlformats.org/presentationml/2006/main">
  <p:tag name="AS_UNIQUEID" val="262"/>
</p:tagLst>
</file>

<file path=ppt/tags/tag542.xml><?xml version="1.0" encoding="utf-8"?>
<p:tagLst xmlns:p="http://schemas.openxmlformats.org/presentationml/2006/main">
  <p:tag name="AS_UNIQUEID" val="2187"/>
</p:tagLst>
</file>

<file path=ppt/tags/tag543.xml><?xml version="1.0" encoding="utf-8"?>
<p:tagLst xmlns:p="http://schemas.openxmlformats.org/presentationml/2006/main">
  <p:tag name="AS_UNIQUEID" val="2509"/>
</p:tagLst>
</file>

<file path=ppt/tags/tag544.xml><?xml version="1.0" encoding="utf-8"?>
<p:tagLst xmlns:p="http://schemas.openxmlformats.org/presentationml/2006/main">
  <p:tag name="AS_UNIQUEID" val="2196"/>
</p:tagLst>
</file>

<file path=ppt/tags/tag545.xml><?xml version="1.0" encoding="utf-8"?>
<p:tagLst xmlns:p="http://schemas.openxmlformats.org/presentationml/2006/main">
  <p:tag name="AS_UNIQUEID" val="2197"/>
</p:tagLst>
</file>

<file path=ppt/tags/tag546.xml><?xml version="1.0" encoding="utf-8"?>
<p:tagLst xmlns:p="http://schemas.openxmlformats.org/presentationml/2006/main">
  <p:tag name="AS_UNIQUEID" val="2198"/>
</p:tagLst>
</file>

<file path=ppt/tags/tag547.xml><?xml version="1.0" encoding="utf-8"?>
<p:tagLst xmlns:p="http://schemas.openxmlformats.org/presentationml/2006/main">
  <p:tag name="AS_UNIQUEID" val="3651"/>
</p:tagLst>
</file>

<file path=ppt/tags/tag548.xml><?xml version="1.0" encoding="utf-8"?>
<p:tagLst xmlns:p="http://schemas.openxmlformats.org/presentationml/2006/main">
  <p:tag name="AS_UNIQUEID" val="2507"/>
</p:tagLst>
</file>

<file path=ppt/tags/tag549.xml><?xml version="1.0" encoding="utf-8"?>
<p:tagLst xmlns:p="http://schemas.openxmlformats.org/presentationml/2006/main">
  <p:tag name="AS_UNIQUEID" val="2189"/>
</p:tagLst>
</file>

<file path=ppt/tags/tag55.xml><?xml version="1.0" encoding="utf-8"?>
<p:tagLst xmlns:p="http://schemas.openxmlformats.org/presentationml/2006/main">
  <p:tag name="AS_UNIQUEID" val="1558"/>
</p:tagLst>
</file>

<file path=ppt/tags/tag550.xml><?xml version="1.0" encoding="utf-8"?>
<p:tagLst xmlns:p="http://schemas.openxmlformats.org/presentationml/2006/main">
  <p:tag name="AS_UNIQUEID" val="2190"/>
</p:tagLst>
</file>

<file path=ppt/tags/tag551.xml><?xml version="1.0" encoding="utf-8"?>
<p:tagLst xmlns:p="http://schemas.openxmlformats.org/presentationml/2006/main">
  <p:tag name="AS_UNIQUEID" val="2508"/>
</p:tagLst>
</file>

<file path=ppt/tags/tag552.xml><?xml version="1.0" encoding="utf-8"?>
<p:tagLst xmlns:p="http://schemas.openxmlformats.org/presentationml/2006/main">
  <p:tag name="AS_UNIQUEID" val="2192"/>
</p:tagLst>
</file>

<file path=ppt/tags/tag553.xml><?xml version="1.0" encoding="utf-8"?>
<p:tagLst xmlns:p="http://schemas.openxmlformats.org/presentationml/2006/main">
  <p:tag name="AS_UNIQUEID" val="2193"/>
</p:tagLst>
</file>

<file path=ppt/tags/tag554.xml><?xml version="1.0" encoding="utf-8"?>
<p:tagLst xmlns:p="http://schemas.openxmlformats.org/presentationml/2006/main">
  <p:tag name="AS_UNIQUEID" val="2194"/>
</p:tagLst>
</file>

<file path=ppt/tags/tag555.xml><?xml version="1.0" encoding="utf-8"?>
<p:tagLst xmlns:p="http://schemas.openxmlformats.org/presentationml/2006/main">
  <p:tag name="AS_UNIQUEID" val="2510"/>
</p:tagLst>
</file>

<file path=ppt/tags/tag556.xml><?xml version="1.0" encoding="utf-8"?>
<p:tagLst xmlns:p="http://schemas.openxmlformats.org/presentationml/2006/main">
  <p:tag name="AS_UNIQUEID" val="2200"/>
</p:tagLst>
</file>

<file path=ppt/tags/tag557.xml><?xml version="1.0" encoding="utf-8"?>
<p:tagLst xmlns:p="http://schemas.openxmlformats.org/presentationml/2006/main">
  <p:tag name="AS_UNIQUEID" val="2201"/>
</p:tagLst>
</file>

<file path=ppt/tags/tag558.xml><?xml version="1.0" encoding="utf-8"?>
<p:tagLst xmlns:p="http://schemas.openxmlformats.org/presentationml/2006/main">
  <p:tag name="AS_UNIQUEID" val="2202"/>
</p:tagLst>
</file>

<file path=ppt/tags/tag559.xml><?xml version="1.0" encoding="utf-8"?>
<p:tagLst xmlns:p="http://schemas.openxmlformats.org/presentationml/2006/main">
  <p:tag name="AS_UNIQUEID" val="2511"/>
</p:tagLst>
</file>

<file path=ppt/tags/tag56.xml><?xml version="1.0" encoding="utf-8"?>
<p:tagLst xmlns:p="http://schemas.openxmlformats.org/presentationml/2006/main">
  <p:tag name="AS_UNIQUEID" val="2446"/>
</p:tagLst>
</file>

<file path=ppt/tags/tag560.xml><?xml version="1.0" encoding="utf-8"?>
<p:tagLst xmlns:p="http://schemas.openxmlformats.org/presentationml/2006/main">
  <p:tag name="AS_UNIQUEID" val="2204"/>
</p:tagLst>
</file>

<file path=ppt/tags/tag561.xml><?xml version="1.0" encoding="utf-8"?>
<p:tagLst xmlns:p="http://schemas.openxmlformats.org/presentationml/2006/main">
  <p:tag name="AS_UNIQUEID" val="2205"/>
</p:tagLst>
</file>

<file path=ppt/tags/tag562.xml><?xml version="1.0" encoding="utf-8"?>
<p:tagLst xmlns:p="http://schemas.openxmlformats.org/presentationml/2006/main">
  <p:tag name="AS_UNIQUEID" val="2206"/>
</p:tagLst>
</file>

<file path=ppt/tags/tag563.xml><?xml version="1.0" encoding="utf-8"?>
<p:tagLst xmlns:p="http://schemas.openxmlformats.org/presentationml/2006/main">
  <p:tag name="AS_UNIQUEID" val="2207"/>
</p:tagLst>
</file>

<file path=ppt/tags/tag564.xml><?xml version="1.0" encoding="utf-8"?>
<p:tagLst xmlns:p="http://schemas.openxmlformats.org/presentationml/2006/main">
  <p:tag name="AS_UNIQUEID" val="2208"/>
</p:tagLst>
</file>

<file path=ppt/tags/tag565.xml><?xml version="1.0" encoding="utf-8"?>
<p:tagLst xmlns:p="http://schemas.openxmlformats.org/presentationml/2006/main">
  <p:tag name="AS_UNIQUEID" val="2209"/>
</p:tagLst>
</file>

<file path=ppt/tags/tag566.xml><?xml version="1.0" encoding="utf-8"?>
<p:tagLst xmlns:p="http://schemas.openxmlformats.org/presentationml/2006/main">
  <p:tag name="AS_UNIQUEID" val="2210"/>
</p:tagLst>
</file>

<file path=ppt/tags/tag567.xml><?xml version="1.0" encoding="utf-8"?>
<p:tagLst xmlns:p="http://schemas.openxmlformats.org/presentationml/2006/main">
  <p:tag name="AS_UNIQUEID" val="2513"/>
</p:tagLst>
</file>

<file path=ppt/tags/tag568.xml><?xml version="1.0" encoding="utf-8"?>
<p:tagLst xmlns:p="http://schemas.openxmlformats.org/presentationml/2006/main">
  <p:tag name="AS_UNIQUEID" val="2218"/>
</p:tagLst>
</file>

<file path=ppt/tags/tag569.xml><?xml version="1.0" encoding="utf-8"?>
<p:tagLst xmlns:p="http://schemas.openxmlformats.org/presentationml/2006/main">
  <p:tag name="AS_UNIQUEID" val="2219"/>
</p:tagLst>
</file>

<file path=ppt/tags/tag57.xml><?xml version="1.0" encoding="utf-8"?>
<p:tagLst xmlns:p="http://schemas.openxmlformats.org/presentationml/2006/main">
  <p:tag name="AS_UNIQUEID" val="1560"/>
</p:tagLst>
</file>

<file path=ppt/tags/tag570.xml><?xml version="1.0" encoding="utf-8"?>
<p:tagLst xmlns:p="http://schemas.openxmlformats.org/presentationml/2006/main">
  <p:tag name="AS_UNIQUEID" val="2220"/>
</p:tagLst>
</file>

<file path=ppt/tags/tag571.xml><?xml version="1.0" encoding="utf-8"?>
<p:tagLst xmlns:p="http://schemas.openxmlformats.org/presentationml/2006/main">
  <p:tag name="AS_UNIQUEID" val="3652"/>
</p:tagLst>
</file>

<file path=ppt/tags/tag572.xml><?xml version="1.0" encoding="utf-8"?>
<p:tagLst xmlns:p="http://schemas.openxmlformats.org/presentationml/2006/main">
  <p:tag name="AS_UNIQUEID" val="2211"/>
</p:tagLst>
</file>

<file path=ppt/tags/tag573.xml><?xml version="1.0" encoding="utf-8"?>
<p:tagLst xmlns:p="http://schemas.openxmlformats.org/presentationml/2006/main">
  <p:tag name="AS_UNIQUEID" val="2512"/>
</p:tagLst>
</file>

<file path=ppt/tags/tag574.xml><?xml version="1.0" encoding="utf-8"?>
<p:tagLst xmlns:p="http://schemas.openxmlformats.org/presentationml/2006/main">
  <p:tag name="AS_UNIQUEID" val="2213"/>
</p:tagLst>
</file>

<file path=ppt/tags/tag575.xml><?xml version="1.0" encoding="utf-8"?>
<p:tagLst xmlns:p="http://schemas.openxmlformats.org/presentationml/2006/main">
  <p:tag name="AS_UNIQUEID" val="2214"/>
</p:tagLst>
</file>

<file path=ppt/tags/tag576.xml><?xml version="1.0" encoding="utf-8"?>
<p:tagLst xmlns:p="http://schemas.openxmlformats.org/presentationml/2006/main">
  <p:tag name="AS_UNIQUEID" val="2215"/>
</p:tagLst>
</file>

<file path=ppt/tags/tag577.xml><?xml version="1.0" encoding="utf-8"?>
<p:tagLst xmlns:p="http://schemas.openxmlformats.org/presentationml/2006/main">
  <p:tag name="AS_UNIQUEID" val="2216"/>
</p:tagLst>
</file>

<file path=ppt/tags/tag578.xml><?xml version="1.0" encoding="utf-8"?>
<p:tagLst xmlns:p="http://schemas.openxmlformats.org/presentationml/2006/main">
  <p:tag name="AS_UNIQUEID" val="2514"/>
</p:tagLst>
</file>

<file path=ppt/tags/tag579.xml><?xml version="1.0" encoding="utf-8"?>
<p:tagLst xmlns:p="http://schemas.openxmlformats.org/presentationml/2006/main">
  <p:tag name="AS_UNIQUEID" val="2222"/>
</p:tagLst>
</file>

<file path=ppt/tags/tag58.xml><?xml version="1.0" encoding="utf-8"?>
<p:tagLst xmlns:p="http://schemas.openxmlformats.org/presentationml/2006/main">
  <p:tag name="AS_UNIQUEID" val="1561"/>
</p:tagLst>
</file>

<file path=ppt/tags/tag580.xml><?xml version="1.0" encoding="utf-8"?>
<p:tagLst xmlns:p="http://schemas.openxmlformats.org/presentationml/2006/main">
  <p:tag name="AS_UNIQUEID" val="2223"/>
</p:tagLst>
</file>

<file path=ppt/tags/tag581.xml><?xml version="1.0" encoding="utf-8"?>
<p:tagLst xmlns:p="http://schemas.openxmlformats.org/presentationml/2006/main">
  <p:tag name="AS_UNIQUEID" val="2224"/>
</p:tagLst>
</file>

<file path=ppt/tags/tag582.xml><?xml version="1.0" encoding="utf-8"?>
<p:tagLst xmlns:p="http://schemas.openxmlformats.org/presentationml/2006/main">
  <p:tag name="AS_UNIQUEID" val="2515"/>
</p:tagLst>
</file>

<file path=ppt/tags/tag583.xml><?xml version="1.0" encoding="utf-8"?>
<p:tagLst xmlns:p="http://schemas.openxmlformats.org/presentationml/2006/main">
  <p:tag name="AS_UNIQUEID" val="2226"/>
</p:tagLst>
</file>

<file path=ppt/tags/tag584.xml><?xml version="1.0" encoding="utf-8"?>
<p:tagLst xmlns:p="http://schemas.openxmlformats.org/presentationml/2006/main">
  <p:tag name="AS_UNIQUEID" val="2227"/>
</p:tagLst>
</file>

<file path=ppt/tags/tag585.xml><?xml version="1.0" encoding="utf-8"?>
<p:tagLst xmlns:p="http://schemas.openxmlformats.org/presentationml/2006/main">
  <p:tag name="AS_UNIQUEID" val="2228"/>
</p:tagLst>
</file>

<file path=ppt/tags/tag586.xml><?xml version="1.0" encoding="utf-8"?>
<p:tagLst xmlns:p="http://schemas.openxmlformats.org/presentationml/2006/main">
  <p:tag name="AS_UNIQUEID" val="2229"/>
</p:tagLst>
</file>

<file path=ppt/tags/tag587.xml><?xml version="1.0" encoding="utf-8"?>
<p:tagLst xmlns:p="http://schemas.openxmlformats.org/presentationml/2006/main">
  <p:tag name="AS_UNIQUEID" val="2230"/>
</p:tagLst>
</file>

<file path=ppt/tags/tag588.xml><?xml version="1.0" encoding="utf-8"?>
<p:tagLst xmlns:p="http://schemas.openxmlformats.org/presentationml/2006/main">
  <p:tag name="AS_UNIQUEID" val="2231"/>
</p:tagLst>
</file>

<file path=ppt/tags/tag589.xml><?xml version="1.0" encoding="utf-8"?>
<p:tagLst xmlns:p="http://schemas.openxmlformats.org/presentationml/2006/main">
  <p:tag name="AS_UNIQUEID" val="2197"/>
</p:tagLst>
</file>

<file path=ppt/tags/tag59.xml><?xml version="1.0" encoding="utf-8"?>
<p:tagLst xmlns:p="http://schemas.openxmlformats.org/presentationml/2006/main">
  <p:tag name="AS_UNIQUEID" val="1562"/>
</p:tagLst>
</file>

<file path=ppt/tags/tag590.xml><?xml version="1.0" encoding="utf-8"?>
<p:tagLst xmlns:p="http://schemas.openxmlformats.org/presentationml/2006/main">
  <p:tag name="AS_UNIQUEID" val="2210"/>
</p:tagLst>
</file>

<file path=ppt/tags/tag591.xml><?xml version="1.0" encoding="utf-8"?>
<p:tagLst xmlns:p="http://schemas.openxmlformats.org/presentationml/2006/main">
  <p:tag name="AS_UNIQUEID" val="2509"/>
</p:tagLst>
</file>

<file path=ppt/tags/tag592.xml><?xml version="1.0" encoding="utf-8"?>
<p:tagLst xmlns:p="http://schemas.openxmlformats.org/presentationml/2006/main">
  <p:tag name="AS_UNIQUEID" val="2196"/>
</p:tagLst>
</file>

<file path=ppt/tags/tag593.xml><?xml version="1.0" encoding="utf-8"?>
<p:tagLst xmlns:p="http://schemas.openxmlformats.org/presentationml/2006/main">
  <p:tag name="AS_UNIQUEID" val="2197"/>
</p:tagLst>
</file>

<file path=ppt/tags/tag594.xml><?xml version="1.0" encoding="utf-8"?>
<p:tagLst xmlns:p="http://schemas.openxmlformats.org/presentationml/2006/main">
  <p:tag name="AS_UNIQUEID" val="2198"/>
</p:tagLst>
</file>

<file path=ppt/tags/tag595.xml><?xml version="1.0" encoding="utf-8"?>
<p:tagLst xmlns:p="http://schemas.openxmlformats.org/presentationml/2006/main">
  <p:tag name="AS_UNIQUEID" val="2513"/>
</p:tagLst>
</file>

<file path=ppt/tags/tag596.xml><?xml version="1.0" encoding="utf-8"?>
<p:tagLst xmlns:p="http://schemas.openxmlformats.org/presentationml/2006/main">
  <p:tag name="AS_UNIQUEID" val="2218"/>
</p:tagLst>
</file>

<file path=ppt/tags/tag597.xml><?xml version="1.0" encoding="utf-8"?>
<p:tagLst xmlns:p="http://schemas.openxmlformats.org/presentationml/2006/main">
  <p:tag name="AS_UNIQUEID" val="2219"/>
</p:tagLst>
</file>

<file path=ppt/tags/tag598.xml><?xml version="1.0" encoding="utf-8"?>
<p:tagLst xmlns:p="http://schemas.openxmlformats.org/presentationml/2006/main">
  <p:tag name="AS_UNIQUEID" val="2220"/>
</p:tagLst>
</file>

<file path=ppt/tags/tag599.xml><?xml version="1.0" encoding="utf-8"?>
<p:tagLst xmlns:p="http://schemas.openxmlformats.org/presentationml/2006/main">
  <p:tag name="AS_UNIQUEID" val="3653"/>
</p:tagLst>
</file>

<file path=ppt/tags/tag6.xml><?xml version="1.0" encoding="utf-8"?>
<p:tagLst xmlns:p="http://schemas.openxmlformats.org/presentationml/2006/main">
  <p:tag name="AS_UNIQUEID" val="1583"/>
</p:tagLst>
</file>

<file path=ppt/tags/tag60.xml><?xml version="1.0" encoding="utf-8"?>
<p:tagLst xmlns:p="http://schemas.openxmlformats.org/presentationml/2006/main">
  <p:tag name="AS_UNIQUEID" val="1563"/>
</p:tagLst>
</file>

<file path=ppt/tags/tag600.xml><?xml version="1.0" encoding="utf-8"?>
<p:tagLst xmlns:p="http://schemas.openxmlformats.org/presentationml/2006/main">
  <p:tag name="AS_UNIQUEID" val="2514"/>
</p:tagLst>
</file>

<file path=ppt/tags/tag601.xml><?xml version="1.0" encoding="utf-8"?>
<p:tagLst xmlns:p="http://schemas.openxmlformats.org/presentationml/2006/main">
  <p:tag name="AS_UNIQUEID" val="2222"/>
</p:tagLst>
</file>

<file path=ppt/tags/tag602.xml><?xml version="1.0" encoding="utf-8"?>
<p:tagLst xmlns:p="http://schemas.openxmlformats.org/presentationml/2006/main">
  <p:tag name="AS_UNIQUEID" val="2223"/>
</p:tagLst>
</file>

<file path=ppt/tags/tag603.xml><?xml version="1.0" encoding="utf-8"?>
<p:tagLst xmlns:p="http://schemas.openxmlformats.org/presentationml/2006/main">
  <p:tag name="AS_UNIQUEID" val="2224"/>
</p:tagLst>
</file>

<file path=ppt/tags/tag604.xml><?xml version="1.0" encoding="utf-8"?>
<p:tagLst xmlns:p="http://schemas.openxmlformats.org/presentationml/2006/main">
  <p:tag name="AS_UNIQUEID" val="2510"/>
</p:tagLst>
</file>

<file path=ppt/tags/tag605.xml><?xml version="1.0" encoding="utf-8"?>
<p:tagLst xmlns:p="http://schemas.openxmlformats.org/presentationml/2006/main">
  <p:tag name="AS_UNIQUEID" val="2200"/>
</p:tagLst>
</file>

<file path=ppt/tags/tag606.xml><?xml version="1.0" encoding="utf-8"?>
<p:tagLst xmlns:p="http://schemas.openxmlformats.org/presentationml/2006/main">
  <p:tag name="AS_UNIQUEID" val="2201"/>
</p:tagLst>
</file>

<file path=ppt/tags/tag607.xml><?xml version="1.0" encoding="utf-8"?>
<p:tagLst xmlns:p="http://schemas.openxmlformats.org/presentationml/2006/main">
  <p:tag name="AS_UNIQUEID" val="2202"/>
</p:tagLst>
</file>

<file path=ppt/tags/tag608.xml><?xml version="1.0" encoding="utf-8"?>
<p:tagLst xmlns:p="http://schemas.openxmlformats.org/presentationml/2006/main">
  <p:tag name="AS_UNIQUEID" val="3654"/>
</p:tagLst>
</file>

<file path=ppt/tags/tag609.xml><?xml version="1.0" encoding="utf-8"?>
<p:tagLst xmlns:p="http://schemas.openxmlformats.org/presentationml/2006/main">
  <p:tag name="AS_UNIQUEID" val="3655"/>
</p:tagLst>
</file>

<file path=ppt/tags/tag61.xml><?xml version="1.0" encoding="utf-8"?>
<p:tagLst xmlns:p="http://schemas.openxmlformats.org/presentationml/2006/main">
  <p:tag name="AS_UNIQUEID" val="1566"/>
</p:tagLst>
</file>

<file path=ppt/tags/tag610.xml><?xml version="1.0" encoding="utf-8"?>
<p:tagLst xmlns:p="http://schemas.openxmlformats.org/presentationml/2006/main">
  <p:tag name="AS_UNIQUEID" val="2211"/>
</p:tagLst>
</file>

<file path=ppt/tags/tag611.xml><?xml version="1.0" encoding="utf-8"?>
<p:tagLst xmlns:p="http://schemas.openxmlformats.org/presentationml/2006/main">
  <p:tag name="AS_UNIQUEID" val="2512"/>
</p:tagLst>
</file>

<file path=ppt/tags/tag612.xml><?xml version="1.0" encoding="utf-8"?>
<p:tagLst xmlns:p="http://schemas.openxmlformats.org/presentationml/2006/main">
  <p:tag name="AS_UNIQUEID" val="2213"/>
</p:tagLst>
</file>

<file path=ppt/tags/tag613.xml><?xml version="1.0" encoding="utf-8"?>
<p:tagLst xmlns:p="http://schemas.openxmlformats.org/presentationml/2006/main">
  <p:tag name="AS_UNIQUEID" val="2214"/>
</p:tagLst>
</file>

<file path=ppt/tags/tag614.xml><?xml version="1.0" encoding="utf-8"?>
<p:tagLst xmlns:p="http://schemas.openxmlformats.org/presentationml/2006/main">
  <p:tag name="AS_UNIQUEID" val="2215"/>
</p:tagLst>
</file>

<file path=ppt/tags/tag615.xml><?xml version="1.0" encoding="utf-8"?>
<p:tagLst xmlns:p="http://schemas.openxmlformats.org/presentationml/2006/main">
  <p:tag name="AS_UNIQUEID" val="2215"/>
</p:tagLst>
</file>

<file path=ppt/tags/tag616.xml><?xml version="1.0" encoding="utf-8"?>
<p:tagLst xmlns:p="http://schemas.openxmlformats.org/presentationml/2006/main">
  <p:tag name="AS_UNIQUEID" val="2515"/>
</p:tagLst>
</file>

<file path=ppt/tags/tag617.xml><?xml version="1.0" encoding="utf-8"?>
<p:tagLst xmlns:p="http://schemas.openxmlformats.org/presentationml/2006/main">
  <p:tag name="AS_UNIQUEID" val="2226"/>
</p:tagLst>
</file>

<file path=ppt/tags/tag618.xml><?xml version="1.0" encoding="utf-8"?>
<p:tagLst xmlns:p="http://schemas.openxmlformats.org/presentationml/2006/main">
  <p:tag name="AS_UNIQUEID" val="2227"/>
</p:tagLst>
</file>

<file path=ppt/tags/tag619.xml><?xml version="1.0" encoding="utf-8"?>
<p:tagLst xmlns:p="http://schemas.openxmlformats.org/presentationml/2006/main">
  <p:tag name="AS_UNIQUEID" val="2228"/>
</p:tagLst>
</file>

<file path=ppt/tags/tag62.xml><?xml version="1.0" encoding="utf-8"?>
<p:tagLst xmlns:p="http://schemas.openxmlformats.org/presentationml/2006/main">
  <p:tag name="AS_UNIQUEID" val="3462"/>
</p:tagLst>
</file>

<file path=ppt/tags/tag620.xml><?xml version="1.0" encoding="utf-8"?>
<p:tagLst xmlns:p="http://schemas.openxmlformats.org/presentationml/2006/main">
  <p:tag name="AS_UNIQUEID" val="2229"/>
</p:tagLst>
</file>

<file path=ppt/tags/tag621.xml><?xml version="1.0" encoding="utf-8"?>
<p:tagLst xmlns:p="http://schemas.openxmlformats.org/presentationml/2006/main">
  <p:tag name="AS_UNIQUEID" val="2230"/>
</p:tagLst>
</file>

<file path=ppt/tags/tag622.xml><?xml version="1.0" encoding="utf-8"?>
<p:tagLst xmlns:p="http://schemas.openxmlformats.org/presentationml/2006/main">
  <p:tag name="AS_UNIQUEID" val="2231"/>
</p:tagLst>
</file>

<file path=ppt/tags/tag623.xml><?xml version="1.0" encoding="utf-8"?>
<p:tagLst xmlns:p="http://schemas.openxmlformats.org/presentationml/2006/main">
  <p:tag name="AS_UNIQUEID" val="3423"/>
</p:tagLst>
</file>

<file path=ppt/tags/tag624.xml><?xml version="1.0" encoding="utf-8"?>
<p:tagLst xmlns:p="http://schemas.openxmlformats.org/presentationml/2006/main">
  <p:tag name="AS_UNIQUEID" val="3424"/>
</p:tagLst>
</file>

<file path=ppt/tags/tag625.xml><?xml version="1.0" encoding="utf-8"?>
<p:tagLst xmlns:p="http://schemas.openxmlformats.org/presentationml/2006/main">
  <p:tag name="AS_UNIQUEID" val="3428"/>
</p:tagLst>
</file>

<file path=ppt/tags/tag626.xml><?xml version="1.0" encoding="utf-8"?>
<p:tagLst xmlns:p="http://schemas.openxmlformats.org/presentationml/2006/main">
  <p:tag name="AS_UNIQUEID" val="3429"/>
</p:tagLst>
</file>

<file path=ppt/tags/tag627.xml><?xml version="1.0" encoding="utf-8"?>
<p:tagLst xmlns:p="http://schemas.openxmlformats.org/presentationml/2006/main">
  <p:tag name="AS_UNIQUEID" val="2210"/>
</p:tagLst>
</file>

<file path=ppt/tags/tag628.xml><?xml version="1.0" encoding="utf-8"?>
<p:tagLst xmlns:p="http://schemas.openxmlformats.org/presentationml/2006/main">
  <p:tag name="AS_UNIQUEID" val="1918"/>
</p:tagLst>
</file>

<file path=ppt/tags/tag629.xml><?xml version="1.0" encoding="utf-8"?>
<p:tagLst xmlns:p="http://schemas.openxmlformats.org/presentationml/2006/main">
  <p:tag name="AS_UNIQUEID" val="1620"/>
</p:tagLst>
</file>

<file path=ppt/tags/tag63.xml><?xml version="1.0" encoding="utf-8"?>
<p:tagLst xmlns:p="http://schemas.openxmlformats.org/presentationml/2006/main">
  <p:tag name="AS_UNIQUEID" val="3464"/>
</p:tagLst>
</file>

<file path=ppt/tags/tag630.xml><?xml version="1.0" encoding="utf-8"?>
<p:tagLst xmlns:p="http://schemas.openxmlformats.org/presentationml/2006/main">
  <p:tag name="AS_UNIQUEID" val="1919"/>
</p:tagLst>
</file>

<file path=ppt/tags/tag631.xml><?xml version="1.0" encoding="utf-8"?>
<p:tagLst xmlns:p="http://schemas.openxmlformats.org/presentationml/2006/main">
  <p:tag name="AS_UNIQUEID" val="1622"/>
</p:tagLst>
</file>

<file path=ppt/tags/tag632.xml><?xml version="1.0" encoding="utf-8"?>
<p:tagLst xmlns:p="http://schemas.openxmlformats.org/presentationml/2006/main">
  <p:tag name="AS_UNIQUEID" val="1623"/>
</p:tagLst>
</file>

<file path=ppt/tags/tag633.xml><?xml version="1.0" encoding="utf-8"?>
<p:tagLst xmlns:p="http://schemas.openxmlformats.org/presentationml/2006/main">
  <p:tag name="AS_UNIQUEID" val="3657"/>
</p:tagLst>
</file>

<file path=ppt/tags/tag634.xml><?xml version="1.0" encoding="utf-8"?>
<p:tagLst xmlns:p="http://schemas.openxmlformats.org/presentationml/2006/main">
  <p:tag name="AS_UNIQUEID" val="3658"/>
</p:tagLst>
</file>

<file path=ppt/tags/tag635.xml><?xml version="1.0" encoding="utf-8"?>
<p:tagLst xmlns:p="http://schemas.openxmlformats.org/presentationml/2006/main">
  <p:tag name="AS_UNIQUEID" val="3659"/>
</p:tagLst>
</file>

<file path=ppt/tags/tag636.xml><?xml version="1.0" encoding="utf-8"?>
<p:tagLst xmlns:p="http://schemas.openxmlformats.org/presentationml/2006/main">
  <p:tag name="AS_UNIQUEID" val="1466"/>
</p:tagLst>
</file>

<file path=ppt/tags/tag637.xml><?xml version="1.0" encoding="utf-8"?>
<p:tagLst xmlns:p="http://schemas.openxmlformats.org/presentationml/2006/main">
  <p:tag name="AS_UNIQUEID" val="1467"/>
</p:tagLst>
</file>

<file path=ppt/tags/tag638.xml><?xml version="1.0" encoding="utf-8"?>
<p:tagLst xmlns:p="http://schemas.openxmlformats.org/presentationml/2006/main">
  <p:tag name="AS_UNIQUEID" val="1468"/>
</p:tagLst>
</file>

<file path=ppt/tags/tag639.xml><?xml version="1.0" encoding="utf-8"?>
<p:tagLst xmlns:p="http://schemas.openxmlformats.org/presentationml/2006/main">
  <p:tag name="AS_UNIQUEID" val="1469"/>
</p:tagLst>
</file>

<file path=ppt/tags/tag64.xml><?xml version="1.0" encoding="utf-8"?>
<p:tagLst xmlns:p="http://schemas.openxmlformats.org/presentationml/2006/main">
  <p:tag name="AS_UNIQUEID" val="3465"/>
</p:tagLst>
</file>

<file path=ppt/tags/tag640.xml><?xml version="1.0" encoding="utf-8"?>
<p:tagLst xmlns:p="http://schemas.openxmlformats.org/presentationml/2006/main">
  <p:tag name="AS_UNIQUEID" val="1470"/>
</p:tagLst>
</file>

<file path=ppt/tags/tag641.xml><?xml version="1.0" encoding="utf-8"?>
<p:tagLst xmlns:p="http://schemas.openxmlformats.org/presentationml/2006/main">
  <p:tag name="AS_UNIQUEID" val="1471"/>
</p:tagLst>
</file>

<file path=ppt/tags/tag642.xml><?xml version="1.0" encoding="utf-8"?>
<p:tagLst xmlns:p="http://schemas.openxmlformats.org/presentationml/2006/main">
  <p:tag name="AS_UNIQUEID" val="1472"/>
</p:tagLst>
</file>

<file path=ppt/tags/tag643.xml><?xml version="1.0" encoding="utf-8"?>
<p:tagLst xmlns:p="http://schemas.openxmlformats.org/presentationml/2006/main">
  <p:tag name="AS_UNIQUEID" val="1473"/>
</p:tagLst>
</file>

<file path=ppt/tags/tag644.xml><?xml version="1.0" encoding="utf-8"?>
<p:tagLst xmlns:p="http://schemas.openxmlformats.org/presentationml/2006/main">
  <p:tag name="AS_UNIQUEID" val="1474"/>
</p:tagLst>
</file>

<file path=ppt/tags/tag645.xml><?xml version="1.0" encoding="utf-8"?>
<p:tagLst xmlns:p="http://schemas.openxmlformats.org/presentationml/2006/main">
  <p:tag name="AS_UNIQUEID" val="1475"/>
</p:tagLst>
</file>

<file path=ppt/tags/tag646.xml><?xml version="1.0" encoding="utf-8"?>
<p:tagLst xmlns:p="http://schemas.openxmlformats.org/presentationml/2006/main">
  <p:tag name="AS_UNIQUEID" val="1476"/>
</p:tagLst>
</file>

<file path=ppt/tags/tag647.xml><?xml version="1.0" encoding="utf-8"?>
<p:tagLst xmlns:p="http://schemas.openxmlformats.org/presentationml/2006/main">
  <p:tag name="AS_UNIQUEID" val="1477"/>
</p:tagLst>
</file>

<file path=ppt/tags/tag648.xml><?xml version="1.0" encoding="utf-8"?>
<p:tagLst xmlns:p="http://schemas.openxmlformats.org/presentationml/2006/main">
  <p:tag name="AS_UNIQUEID" val="1478"/>
</p:tagLst>
</file>

<file path=ppt/tags/tag649.xml><?xml version="1.0" encoding="utf-8"?>
<p:tagLst xmlns:p="http://schemas.openxmlformats.org/presentationml/2006/main">
  <p:tag name="AS_UNIQUEID" val="1479"/>
</p:tagLst>
</file>

<file path=ppt/tags/tag65.xml><?xml version="1.0" encoding="utf-8"?>
<p:tagLst xmlns:p="http://schemas.openxmlformats.org/presentationml/2006/main">
  <p:tag name="AS_UNIQUEID" val="3466"/>
</p:tagLst>
</file>

<file path=ppt/tags/tag650.xml><?xml version="1.0" encoding="utf-8"?>
<p:tagLst xmlns:p="http://schemas.openxmlformats.org/presentationml/2006/main">
  <p:tag name="AS_UNIQUEID" val="1480"/>
</p:tagLst>
</file>

<file path=ppt/tags/tag651.xml><?xml version="1.0" encoding="utf-8"?>
<p:tagLst xmlns:p="http://schemas.openxmlformats.org/presentationml/2006/main">
  <p:tag name="AS_UNIQUEID" val="1481"/>
</p:tagLst>
</file>

<file path=ppt/tags/tag652.xml><?xml version="1.0" encoding="utf-8"?>
<p:tagLst xmlns:p="http://schemas.openxmlformats.org/presentationml/2006/main">
  <p:tag name="AS_UNIQUEID" val="1482"/>
</p:tagLst>
</file>

<file path=ppt/tags/tag653.xml><?xml version="1.0" encoding="utf-8"?>
<p:tagLst xmlns:p="http://schemas.openxmlformats.org/presentationml/2006/main">
  <p:tag name="AS_UNIQUEID" val="1483"/>
</p:tagLst>
</file>

<file path=ppt/tags/tag654.xml><?xml version="1.0" encoding="utf-8"?>
<p:tagLst xmlns:p="http://schemas.openxmlformats.org/presentationml/2006/main">
  <p:tag name="AS_UNIQUEID" val="1484"/>
</p:tagLst>
</file>

<file path=ppt/tags/tag655.xml><?xml version="1.0" encoding="utf-8"?>
<p:tagLst xmlns:p="http://schemas.openxmlformats.org/presentationml/2006/main">
  <p:tag name="AS_UNIQUEID" val="1485"/>
</p:tagLst>
</file>

<file path=ppt/tags/tag656.xml><?xml version="1.0" encoding="utf-8"?>
<p:tagLst xmlns:p="http://schemas.openxmlformats.org/presentationml/2006/main">
  <p:tag name="AS_UNIQUEID" val="1486"/>
</p:tagLst>
</file>

<file path=ppt/tags/tag657.xml><?xml version="1.0" encoding="utf-8"?>
<p:tagLst xmlns:p="http://schemas.openxmlformats.org/presentationml/2006/main">
  <p:tag name="AS_UNIQUEID" val="1487"/>
</p:tagLst>
</file>

<file path=ppt/tags/tag658.xml><?xml version="1.0" encoding="utf-8"?>
<p:tagLst xmlns:p="http://schemas.openxmlformats.org/presentationml/2006/main">
  <p:tag name="AS_UNIQUEID" val="1488"/>
</p:tagLst>
</file>

<file path=ppt/tags/tag659.xml><?xml version="1.0" encoding="utf-8"?>
<p:tagLst xmlns:p="http://schemas.openxmlformats.org/presentationml/2006/main">
  <p:tag name="AS_UNIQUEID" val="1489"/>
</p:tagLst>
</file>

<file path=ppt/tags/tag66.xml><?xml version="1.0" encoding="utf-8"?>
<p:tagLst xmlns:p="http://schemas.openxmlformats.org/presentationml/2006/main">
  <p:tag name="AS_UNIQUEID" val="3467"/>
</p:tagLst>
</file>

<file path=ppt/tags/tag660.xml><?xml version="1.0" encoding="utf-8"?>
<p:tagLst xmlns:p="http://schemas.openxmlformats.org/presentationml/2006/main">
  <p:tag name="AS_UNIQUEID" val="1490"/>
</p:tagLst>
</file>

<file path=ppt/tags/tag661.xml><?xml version="1.0" encoding="utf-8"?>
<p:tagLst xmlns:p="http://schemas.openxmlformats.org/presentationml/2006/main">
  <p:tag name="AS_UNIQUEID" val="1491"/>
</p:tagLst>
</file>

<file path=ppt/tags/tag662.xml><?xml version="1.0" encoding="utf-8"?>
<p:tagLst xmlns:p="http://schemas.openxmlformats.org/presentationml/2006/main">
  <p:tag name="AS_UNIQUEID" val="1492"/>
</p:tagLst>
</file>

<file path=ppt/tags/tag663.xml><?xml version="1.0" encoding="utf-8"?>
<p:tagLst xmlns:p="http://schemas.openxmlformats.org/presentationml/2006/main">
  <p:tag name="AS_UNIQUEID" val="1493"/>
</p:tagLst>
</file>

<file path=ppt/tags/tag664.xml><?xml version="1.0" encoding="utf-8"?>
<p:tagLst xmlns:p="http://schemas.openxmlformats.org/presentationml/2006/main">
  <p:tag name="AS_UNIQUEID" val="1494"/>
</p:tagLst>
</file>

<file path=ppt/tags/tag665.xml><?xml version="1.0" encoding="utf-8"?>
<p:tagLst xmlns:p="http://schemas.openxmlformats.org/presentationml/2006/main">
  <p:tag name="AS_UNIQUEID" val="1495"/>
</p:tagLst>
</file>

<file path=ppt/tags/tag666.xml><?xml version="1.0" encoding="utf-8"?>
<p:tagLst xmlns:p="http://schemas.openxmlformats.org/presentationml/2006/main">
  <p:tag name="AS_UNIQUEID" val="1496"/>
</p:tagLst>
</file>

<file path=ppt/tags/tag667.xml><?xml version="1.0" encoding="utf-8"?>
<p:tagLst xmlns:p="http://schemas.openxmlformats.org/presentationml/2006/main">
  <p:tag name="AS_UNIQUEID" val="1497"/>
</p:tagLst>
</file>

<file path=ppt/tags/tag668.xml><?xml version="1.0" encoding="utf-8"?>
<p:tagLst xmlns:p="http://schemas.openxmlformats.org/presentationml/2006/main">
  <p:tag name="AS_UNIQUEID" val="1498"/>
</p:tagLst>
</file>

<file path=ppt/tags/tag669.xml><?xml version="1.0" encoding="utf-8"?>
<p:tagLst xmlns:p="http://schemas.openxmlformats.org/presentationml/2006/main">
  <p:tag name="AS_UNIQUEID" val="1499"/>
</p:tagLst>
</file>

<file path=ppt/tags/tag67.xml><?xml version="1.0" encoding="utf-8"?>
<p:tagLst xmlns:p="http://schemas.openxmlformats.org/presentationml/2006/main">
  <p:tag name="AS_UNIQUEID" val="3468"/>
</p:tagLst>
</file>

<file path=ppt/tags/tag670.xml><?xml version="1.0" encoding="utf-8"?>
<p:tagLst xmlns:p="http://schemas.openxmlformats.org/presentationml/2006/main">
  <p:tag name="AS_UNIQUEID" val="1500"/>
</p:tagLst>
</file>

<file path=ppt/tags/tag671.xml><?xml version="1.0" encoding="utf-8"?>
<p:tagLst xmlns:p="http://schemas.openxmlformats.org/presentationml/2006/main">
  <p:tag name="AS_UNIQUEID" val="1501"/>
</p:tagLst>
</file>

<file path=ppt/tags/tag672.xml><?xml version="1.0" encoding="utf-8"?>
<p:tagLst xmlns:p="http://schemas.openxmlformats.org/presentationml/2006/main">
  <p:tag name="AS_UNIQUEID" val="1502"/>
</p:tagLst>
</file>

<file path=ppt/tags/tag673.xml><?xml version="1.0" encoding="utf-8"?>
<p:tagLst xmlns:p="http://schemas.openxmlformats.org/presentationml/2006/main">
  <p:tag name="AS_UNIQUEID" val="1503"/>
</p:tagLst>
</file>

<file path=ppt/tags/tag674.xml><?xml version="1.0" encoding="utf-8"?>
<p:tagLst xmlns:p="http://schemas.openxmlformats.org/presentationml/2006/main">
  <p:tag name="AS_UNIQUEID" val="1504"/>
</p:tagLst>
</file>

<file path=ppt/tags/tag675.xml><?xml version="1.0" encoding="utf-8"?>
<p:tagLst xmlns:p="http://schemas.openxmlformats.org/presentationml/2006/main">
  <p:tag name="AS_UNIQUEID" val="1505"/>
</p:tagLst>
</file>

<file path=ppt/tags/tag676.xml><?xml version="1.0" encoding="utf-8"?>
<p:tagLst xmlns:p="http://schemas.openxmlformats.org/presentationml/2006/main">
  <p:tag name="AS_UNIQUEID" val="1506"/>
</p:tagLst>
</file>

<file path=ppt/tags/tag677.xml><?xml version="1.0" encoding="utf-8"?>
<p:tagLst xmlns:p="http://schemas.openxmlformats.org/presentationml/2006/main">
  <p:tag name="AS_UNIQUEID" val="1507"/>
</p:tagLst>
</file>

<file path=ppt/tags/tag678.xml><?xml version="1.0" encoding="utf-8"?>
<p:tagLst xmlns:p="http://schemas.openxmlformats.org/presentationml/2006/main">
  <p:tag name="AS_UNIQUEID" val="1508"/>
</p:tagLst>
</file>

<file path=ppt/tags/tag679.xml><?xml version="1.0" encoding="utf-8"?>
<p:tagLst xmlns:p="http://schemas.openxmlformats.org/presentationml/2006/main">
  <p:tag name="AS_UNIQUEID" val="1509"/>
</p:tagLst>
</file>

<file path=ppt/tags/tag68.xml><?xml version="1.0" encoding="utf-8"?>
<p:tagLst xmlns:p="http://schemas.openxmlformats.org/presentationml/2006/main">
  <p:tag name="AS_UNIQUEID" val="3469"/>
</p:tagLst>
</file>

<file path=ppt/tags/tag680.xml><?xml version="1.0" encoding="utf-8"?>
<p:tagLst xmlns:p="http://schemas.openxmlformats.org/presentationml/2006/main">
  <p:tag name="AS_UNIQUEID" val="1510"/>
</p:tagLst>
</file>

<file path=ppt/tags/tag681.xml><?xml version="1.0" encoding="utf-8"?>
<p:tagLst xmlns:p="http://schemas.openxmlformats.org/presentationml/2006/main">
  <p:tag name="AS_UNIQUEID" val="1511"/>
</p:tagLst>
</file>

<file path=ppt/tags/tag682.xml><?xml version="1.0" encoding="utf-8"?>
<p:tagLst xmlns:p="http://schemas.openxmlformats.org/presentationml/2006/main">
  <p:tag name="AS_UNIQUEID" val="1512"/>
</p:tagLst>
</file>

<file path=ppt/tags/tag683.xml><?xml version="1.0" encoding="utf-8"?>
<p:tagLst xmlns:p="http://schemas.openxmlformats.org/presentationml/2006/main">
  <p:tag name="AS_UNIQUEID" val="1822"/>
</p:tagLst>
</file>

<file path=ppt/tags/tag684.xml><?xml version="1.0" encoding="utf-8"?>
<p:tagLst xmlns:p="http://schemas.openxmlformats.org/presentationml/2006/main">
  <p:tag name="AS_UNIQUEID" val="3662"/>
</p:tagLst>
</file>

<file path=ppt/tags/tag685.xml><?xml version="1.0" encoding="utf-8"?>
<p:tagLst xmlns:p="http://schemas.openxmlformats.org/presentationml/2006/main">
  <p:tag name="AS_UNIQUEID" val="3664"/>
</p:tagLst>
</file>

<file path=ppt/tags/tag686.xml><?xml version="1.0" encoding="utf-8"?>
<p:tagLst xmlns:p="http://schemas.openxmlformats.org/presentationml/2006/main">
  <p:tag name="AS_UNIQUEID" val="2271"/>
</p:tagLst>
</file>

<file path=ppt/tags/tag687.xml><?xml version="1.0" encoding="utf-8"?>
<p:tagLst xmlns:p="http://schemas.openxmlformats.org/presentationml/2006/main">
  <p:tag name="AS_UNIQUEID" val="2272"/>
</p:tagLst>
</file>

<file path=ppt/tags/tag688.xml><?xml version="1.0" encoding="utf-8"?>
<p:tagLst xmlns:p="http://schemas.openxmlformats.org/presentationml/2006/main">
  <p:tag name="AS_UNIQUEID" val="2409"/>
</p:tagLst>
</file>

<file path=ppt/tags/tag689.xml><?xml version="1.0" encoding="utf-8"?>
<p:tagLst xmlns:p="http://schemas.openxmlformats.org/presentationml/2006/main">
  <p:tag name="AS_UNIQUEID" val="2410"/>
</p:tagLst>
</file>

<file path=ppt/tags/tag69.xml><?xml version="1.0" encoding="utf-8"?>
<p:tagLst xmlns:p="http://schemas.openxmlformats.org/presentationml/2006/main">
  <p:tag name="AS_UNIQUEID" val="3470"/>
</p:tagLst>
</file>

<file path=ppt/tags/tag690.xml><?xml version="1.0" encoding="utf-8"?>
<p:tagLst xmlns:p="http://schemas.openxmlformats.org/presentationml/2006/main">
  <p:tag name="AS_UNIQUEID" val="2411"/>
</p:tagLst>
</file>

<file path=ppt/tags/tag691.xml><?xml version="1.0" encoding="utf-8"?>
<p:tagLst xmlns:p="http://schemas.openxmlformats.org/presentationml/2006/main">
  <p:tag name="AS_UNIQUEID" val="2412"/>
</p:tagLst>
</file>

<file path=ppt/tags/tag692.xml><?xml version="1.0" encoding="utf-8"?>
<p:tagLst xmlns:p="http://schemas.openxmlformats.org/presentationml/2006/main">
  <p:tag name="AS_UNIQUEID" val="2066"/>
</p:tagLst>
</file>

<file path=ppt/tags/tag693.xml><?xml version="1.0" encoding="utf-8"?>
<p:tagLst xmlns:p="http://schemas.openxmlformats.org/presentationml/2006/main">
  <p:tag name="AS_UNIQUEID" val="1847"/>
</p:tagLst>
</file>

<file path=ppt/tags/tag694.xml><?xml version="1.0" encoding="utf-8"?>
<p:tagLst xmlns:p="http://schemas.openxmlformats.org/presentationml/2006/main">
  <p:tag name="AS_UNIQUEID" val="1848"/>
</p:tagLst>
</file>

<file path=ppt/tags/tag695.xml><?xml version="1.0" encoding="utf-8"?>
<p:tagLst xmlns:p="http://schemas.openxmlformats.org/presentationml/2006/main">
  <p:tag name="AS_UNIQUEID" val="2061"/>
</p:tagLst>
</file>

<file path=ppt/tags/tag696.xml><?xml version="1.0" encoding="utf-8"?>
<p:tagLst xmlns:p="http://schemas.openxmlformats.org/presentationml/2006/main">
  <p:tag name="AS_UNIQUEID" val="2465"/>
</p:tagLst>
</file>

<file path=ppt/tags/tag697.xml><?xml version="1.0" encoding="utf-8"?>
<p:tagLst xmlns:p="http://schemas.openxmlformats.org/presentationml/2006/main">
  <p:tag name="AS_UNIQUEID" val="2466"/>
</p:tagLst>
</file>

<file path=ppt/tags/tag698.xml><?xml version="1.0" encoding="utf-8"?>
<p:tagLst xmlns:p="http://schemas.openxmlformats.org/presentationml/2006/main">
  <p:tag name="AS_UNIQUEID" val="2015"/>
</p:tagLst>
</file>

<file path=ppt/tags/tag699.xml><?xml version="1.0" encoding="utf-8"?>
<p:tagLst xmlns:p="http://schemas.openxmlformats.org/presentationml/2006/main">
  <p:tag name="AS_UNIQUEID" val="2016"/>
</p:tagLst>
</file>

<file path=ppt/tags/tag7.xml><?xml version="1.0" encoding="utf-8"?>
<p:tagLst xmlns:p="http://schemas.openxmlformats.org/presentationml/2006/main">
  <p:tag name="AS_UNIQUEID" val="3438"/>
</p:tagLst>
</file>

<file path=ppt/tags/tag70.xml><?xml version="1.0" encoding="utf-8"?>
<p:tagLst xmlns:p="http://schemas.openxmlformats.org/presentationml/2006/main">
  <p:tag name="AS_UNIQUEID" val="3471"/>
</p:tagLst>
</file>

<file path=ppt/tags/tag700.xml><?xml version="1.0" encoding="utf-8"?>
<p:tagLst xmlns:p="http://schemas.openxmlformats.org/presentationml/2006/main">
  <p:tag name="AS_UNIQUEID" val="2017"/>
</p:tagLst>
</file>

<file path=ppt/tags/tag701.xml><?xml version="1.0" encoding="utf-8"?>
<p:tagLst xmlns:p="http://schemas.openxmlformats.org/presentationml/2006/main">
  <p:tag name="AS_UNIQUEID" val="2018"/>
</p:tagLst>
</file>

<file path=ppt/tags/tag702.xml><?xml version="1.0" encoding="utf-8"?>
<p:tagLst xmlns:p="http://schemas.openxmlformats.org/presentationml/2006/main">
  <p:tag name="AS_UNIQUEID" val="2019"/>
</p:tagLst>
</file>

<file path=ppt/tags/tag703.xml><?xml version="1.0" encoding="utf-8"?>
<p:tagLst xmlns:p="http://schemas.openxmlformats.org/presentationml/2006/main">
  <p:tag name="AS_UNIQUEID" val="2020"/>
</p:tagLst>
</file>

<file path=ppt/tags/tag704.xml><?xml version="1.0" encoding="utf-8"?>
<p:tagLst xmlns:p="http://schemas.openxmlformats.org/presentationml/2006/main">
  <p:tag name="AS_UNIQUEID" val="2021"/>
</p:tagLst>
</file>

<file path=ppt/tags/tag705.xml><?xml version="1.0" encoding="utf-8"?>
<p:tagLst xmlns:p="http://schemas.openxmlformats.org/presentationml/2006/main">
  <p:tag name="AS_UNIQUEID" val="2022"/>
</p:tagLst>
</file>

<file path=ppt/tags/tag706.xml><?xml version="1.0" encoding="utf-8"?>
<p:tagLst xmlns:p="http://schemas.openxmlformats.org/presentationml/2006/main">
  <p:tag name="AS_UNIQUEID" val="2467"/>
</p:tagLst>
</file>

<file path=ppt/tags/tag707.xml><?xml version="1.0" encoding="utf-8"?>
<p:tagLst xmlns:p="http://schemas.openxmlformats.org/presentationml/2006/main">
  <p:tag name="AS_UNIQUEID" val="2468"/>
</p:tagLst>
</file>

<file path=ppt/tags/tag708.xml><?xml version="1.0" encoding="utf-8"?>
<p:tagLst xmlns:p="http://schemas.openxmlformats.org/presentationml/2006/main">
  <p:tag name="AS_UNIQUEID" val="2025"/>
</p:tagLst>
</file>

<file path=ppt/tags/tag709.xml><?xml version="1.0" encoding="utf-8"?>
<p:tagLst xmlns:p="http://schemas.openxmlformats.org/presentationml/2006/main">
  <p:tag name="AS_UNIQUEID" val="2026"/>
</p:tagLst>
</file>

<file path=ppt/tags/tag71.xml><?xml version="1.0" encoding="utf-8"?>
<p:tagLst xmlns:p="http://schemas.openxmlformats.org/presentationml/2006/main">
  <p:tag name="AS_UNIQUEID" val="3472"/>
</p:tagLst>
</file>

<file path=ppt/tags/tag710.xml><?xml version="1.0" encoding="utf-8"?>
<p:tagLst xmlns:p="http://schemas.openxmlformats.org/presentationml/2006/main">
  <p:tag name="AS_UNIQUEID" val="2027"/>
</p:tagLst>
</file>

<file path=ppt/tags/tag711.xml><?xml version="1.0" encoding="utf-8"?>
<p:tagLst xmlns:p="http://schemas.openxmlformats.org/presentationml/2006/main">
  <p:tag name="AS_UNIQUEID" val="2028"/>
</p:tagLst>
</file>

<file path=ppt/tags/tag712.xml><?xml version="1.0" encoding="utf-8"?>
<p:tagLst xmlns:p="http://schemas.openxmlformats.org/presentationml/2006/main">
  <p:tag name="AS_UNIQUEID" val="2029"/>
</p:tagLst>
</file>

<file path=ppt/tags/tag713.xml><?xml version="1.0" encoding="utf-8"?>
<p:tagLst xmlns:p="http://schemas.openxmlformats.org/presentationml/2006/main">
  <p:tag name="AS_UNIQUEID" val="2030"/>
</p:tagLst>
</file>

<file path=ppt/tags/tag714.xml><?xml version="1.0" encoding="utf-8"?>
<p:tagLst xmlns:p="http://schemas.openxmlformats.org/presentationml/2006/main">
  <p:tag name="AS_UNIQUEID" val="2031"/>
</p:tagLst>
</file>

<file path=ppt/tags/tag715.xml><?xml version="1.0" encoding="utf-8"?>
<p:tagLst xmlns:p="http://schemas.openxmlformats.org/presentationml/2006/main">
  <p:tag name="AS_UNIQUEID" val="2032"/>
</p:tagLst>
</file>

<file path=ppt/tags/tag716.xml><?xml version="1.0" encoding="utf-8"?>
<p:tagLst xmlns:p="http://schemas.openxmlformats.org/presentationml/2006/main">
  <p:tag name="AS_UNIQUEID" val="2469"/>
</p:tagLst>
</file>

<file path=ppt/tags/tag717.xml><?xml version="1.0" encoding="utf-8"?>
<p:tagLst xmlns:p="http://schemas.openxmlformats.org/presentationml/2006/main">
  <p:tag name="AS_UNIQUEID" val="2470"/>
</p:tagLst>
</file>

<file path=ppt/tags/tag718.xml><?xml version="1.0" encoding="utf-8"?>
<p:tagLst xmlns:p="http://schemas.openxmlformats.org/presentationml/2006/main">
  <p:tag name="AS_UNIQUEID" val="2035"/>
</p:tagLst>
</file>

<file path=ppt/tags/tag719.xml><?xml version="1.0" encoding="utf-8"?>
<p:tagLst xmlns:p="http://schemas.openxmlformats.org/presentationml/2006/main">
  <p:tag name="AS_UNIQUEID" val="2036"/>
</p:tagLst>
</file>

<file path=ppt/tags/tag72.xml><?xml version="1.0" encoding="utf-8"?>
<p:tagLst xmlns:p="http://schemas.openxmlformats.org/presentationml/2006/main">
  <p:tag name="AS_UNIQUEID" val="3473"/>
</p:tagLst>
</file>

<file path=ppt/tags/tag720.xml><?xml version="1.0" encoding="utf-8"?>
<p:tagLst xmlns:p="http://schemas.openxmlformats.org/presentationml/2006/main">
  <p:tag name="AS_UNIQUEID" val="2037"/>
</p:tagLst>
</file>

<file path=ppt/tags/tag721.xml><?xml version="1.0" encoding="utf-8"?>
<p:tagLst xmlns:p="http://schemas.openxmlformats.org/presentationml/2006/main">
  <p:tag name="AS_UNIQUEID" val="2038"/>
</p:tagLst>
</file>

<file path=ppt/tags/tag722.xml><?xml version="1.0" encoding="utf-8"?>
<p:tagLst xmlns:p="http://schemas.openxmlformats.org/presentationml/2006/main">
  <p:tag name="AS_UNIQUEID" val="2039"/>
</p:tagLst>
</file>

<file path=ppt/tags/tag723.xml><?xml version="1.0" encoding="utf-8"?>
<p:tagLst xmlns:p="http://schemas.openxmlformats.org/presentationml/2006/main">
  <p:tag name="AS_UNIQUEID" val="2040"/>
</p:tagLst>
</file>

<file path=ppt/tags/tag724.xml><?xml version="1.0" encoding="utf-8"?>
<p:tagLst xmlns:p="http://schemas.openxmlformats.org/presentationml/2006/main">
  <p:tag name="AS_UNIQUEID" val="2041"/>
</p:tagLst>
</file>

<file path=ppt/tags/tag725.xml><?xml version="1.0" encoding="utf-8"?>
<p:tagLst xmlns:p="http://schemas.openxmlformats.org/presentationml/2006/main">
  <p:tag name="AS_UNIQUEID" val="2042"/>
</p:tagLst>
</file>

<file path=ppt/tags/tag726.xml><?xml version="1.0" encoding="utf-8"?>
<p:tagLst xmlns:p="http://schemas.openxmlformats.org/presentationml/2006/main">
  <p:tag name="AS_UNIQUEID" val="2471"/>
</p:tagLst>
</file>

<file path=ppt/tags/tag727.xml><?xml version="1.0" encoding="utf-8"?>
<p:tagLst xmlns:p="http://schemas.openxmlformats.org/presentationml/2006/main">
  <p:tag name="AS_UNIQUEID" val="2472"/>
</p:tagLst>
</file>

<file path=ppt/tags/tag728.xml><?xml version="1.0" encoding="utf-8"?>
<p:tagLst xmlns:p="http://schemas.openxmlformats.org/presentationml/2006/main">
  <p:tag name="AS_UNIQUEID" val="2045"/>
</p:tagLst>
</file>

<file path=ppt/tags/tag729.xml><?xml version="1.0" encoding="utf-8"?>
<p:tagLst xmlns:p="http://schemas.openxmlformats.org/presentationml/2006/main">
  <p:tag name="AS_UNIQUEID" val="2046"/>
</p:tagLst>
</file>

<file path=ppt/tags/tag73.xml><?xml version="1.0" encoding="utf-8"?>
<p:tagLst xmlns:p="http://schemas.openxmlformats.org/presentationml/2006/main">
  <p:tag name="AS_UNIQUEID" val="3474"/>
</p:tagLst>
</file>

<file path=ppt/tags/tag730.xml><?xml version="1.0" encoding="utf-8"?>
<p:tagLst xmlns:p="http://schemas.openxmlformats.org/presentationml/2006/main">
  <p:tag name="AS_UNIQUEID" val="2047"/>
</p:tagLst>
</file>

<file path=ppt/tags/tag731.xml><?xml version="1.0" encoding="utf-8"?>
<p:tagLst xmlns:p="http://schemas.openxmlformats.org/presentationml/2006/main">
  <p:tag name="AS_UNIQUEID" val="2048"/>
</p:tagLst>
</file>

<file path=ppt/tags/tag732.xml><?xml version="1.0" encoding="utf-8"?>
<p:tagLst xmlns:p="http://schemas.openxmlformats.org/presentationml/2006/main">
  <p:tag name="AS_UNIQUEID" val="2049"/>
</p:tagLst>
</file>

<file path=ppt/tags/tag733.xml><?xml version="1.0" encoding="utf-8"?>
<p:tagLst xmlns:p="http://schemas.openxmlformats.org/presentationml/2006/main">
  <p:tag name="AS_UNIQUEID" val="2050"/>
</p:tagLst>
</file>

<file path=ppt/tags/tag734.xml><?xml version="1.0" encoding="utf-8"?>
<p:tagLst xmlns:p="http://schemas.openxmlformats.org/presentationml/2006/main">
  <p:tag name="AS_UNIQUEID" val="2051"/>
</p:tagLst>
</file>

<file path=ppt/tags/tag735.xml><?xml version="1.0" encoding="utf-8"?>
<p:tagLst xmlns:p="http://schemas.openxmlformats.org/presentationml/2006/main">
  <p:tag name="AS_UNIQUEID" val="2052"/>
</p:tagLst>
</file>

<file path=ppt/tags/tag736.xml><?xml version="1.0" encoding="utf-8"?>
<p:tagLst xmlns:p="http://schemas.openxmlformats.org/presentationml/2006/main">
  <p:tag name="AS_UNIQUEID" val="2053"/>
</p:tagLst>
</file>

<file path=ppt/tags/tag737.xml><?xml version="1.0" encoding="utf-8"?>
<p:tagLst xmlns:p="http://schemas.openxmlformats.org/presentationml/2006/main">
  <p:tag name="AS_UNIQUEID" val="2054"/>
</p:tagLst>
</file>

<file path=ppt/tags/tag738.xml><?xml version="1.0" encoding="utf-8"?>
<p:tagLst xmlns:p="http://schemas.openxmlformats.org/presentationml/2006/main">
  <p:tag name="AS_UNIQUEID" val="2055"/>
</p:tagLst>
</file>

<file path=ppt/tags/tag739.xml><?xml version="1.0" encoding="utf-8"?>
<p:tagLst xmlns:p="http://schemas.openxmlformats.org/presentationml/2006/main">
  <p:tag name="AS_UNIQUEID" val="2056"/>
</p:tagLst>
</file>

<file path=ppt/tags/tag74.xml><?xml version="1.0" encoding="utf-8"?>
<p:tagLst xmlns:p="http://schemas.openxmlformats.org/presentationml/2006/main">
  <p:tag name="AS_UNIQUEID" val="3475"/>
</p:tagLst>
</file>

<file path=ppt/tags/tag740.xml><?xml version="1.0" encoding="utf-8"?>
<p:tagLst xmlns:p="http://schemas.openxmlformats.org/presentationml/2006/main">
  <p:tag name="AS_UNIQUEID" val="2057"/>
</p:tagLst>
</file>

<file path=ppt/tags/tag741.xml><?xml version="1.0" encoding="utf-8"?>
<p:tagLst xmlns:p="http://schemas.openxmlformats.org/presentationml/2006/main">
  <p:tag name="AS_UNIQUEID" val="2058"/>
</p:tagLst>
</file>

<file path=ppt/tags/tag742.xml><?xml version="1.0" encoding="utf-8"?>
<p:tagLst xmlns:p="http://schemas.openxmlformats.org/presentationml/2006/main">
  <p:tag name="AS_UNIQUEID" val="2059"/>
</p:tagLst>
</file>

<file path=ppt/tags/tag743.xml><?xml version="1.0" encoding="utf-8"?>
<p:tagLst xmlns:p="http://schemas.openxmlformats.org/presentationml/2006/main">
  <p:tag name="AS_UNIQUEID" val="2060"/>
</p:tagLst>
</file>

<file path=ppt/tags/tag744.xml><?xml version="1.0" encoding="utf-8"?>
<p:tagLst xmlns:p="http://schemas.openxmlformats.org/presentationml/2006/main">
  <p:tag name="AS_UNIQUEID" val="2061"/>
</p:tagLst>
</file>

<file path=ppt/tags/tag745.xml><?xml version="1.0" encoding="utf-8"?>
<p:tagLst xmlns:p="http://schemas.openxmlformats.org/presentationml/2006/main">
  <p:tag name="AS_UNIQUEID" val="2062"/>
</p:tagLst>
</file>

<file path=ppt/tags/tag746.xml><?xml version="1.0" encoding="utf-8"?>
<p:tagLst xmlns:p="http://schemas.openxmlformats.org/presentationml/2006/main">
  <p:tag name="AS_UNIQUEID" val="2064"/>
</p:tagLst>
</file>

<file path=ppt/tags/tag747.xml><?xml version="1.0" encoding="utf-8"?>
<p:tagLst xmlns:p="http://schemas.openxmlformats.org/presentationml/2006/main">
  <p:tag name="AS_UNIQUEID" val="2065"/>
</p:tagLst>
</file>

<file path=ppt/tags/tag748.xml><?xml version="1.0" encoding="utf-8"?>
<p:tagLst xmlns:p="http://schemas.openxmlformats.org/presentationml/2006/main">
  <p:tag name="AS_UNIQUEID" val="3668"/>
</p:tagLst>
</file>

<file path=ppt/tags/tag749.xml><?xml version="1.0" encoding="utf-8"?>
<p:tagLst xmlns:p="http://schemas.openxmlformats.org/presentationml/2006/main">
  <p:tag name="AS_UNIQUEID" val="2061"/>
</p:tagLst>
</file>

<file path=ppt/tags/tag75.xml><?xml version="1.0" encoding="utf-8"?>
<p:tagLst xmlns:p="http://schemas.openxmlformats.org/presentationml/2006/main">
  <p:tag name="AS_UNIQUEID" val="3476"/>
</p:tagLst>
</file>

<file path=ppt/tags/tag750.xml><?xml version="1.0" encoding="utf-8"?>
<p:tagLst xmlns:p="http://schemas.openxmlformats.org/presentationml/2006/main">
  <p:tag name="AS_UNIQUEID" val="2061"/>
</p:tagLst>
</file>

<file path=ppt/tags/tag751.xml><?xml version="1.0" encoding="utf-8"?>
<p:tagLst xmlns:p="http://schemas.openxmlformats.org/presentationml/2006/main">
  <p:tag name="AS_UNIQUEID" val="2061"/>
</p:tagLst>
</file>

<file path=ppt/tags/tag752.xml><?xml version="1.0" encoding="utf-8"?>
<p:tagLst xmlns:p="http://schemas.openxmlformats.org/presentationml/2006/main">
  <p:tag name="AS_UNIQUEID" val="2066"/>
</p:tagLst>
</file>

<file path=ppt/tags/tag753.xml><?xml version="1.0" encoding="utf-8"?>
<p:tagLst xmlns:p="http://schemas.openxmlformats.org/presentationml/2006/main">
  <p:tag name="AS_UNIQUEID" val="2061"/>
</p:tagLst>
</file>

<file path=ppt/tags/tag754.xml><?xml version="1.0" encoding="utf-8"?>
<p:tagLst xmlns:p="http://schemas.openxmlformats.org/presentationml/2006/main">
  <p:tag name="AS_UNIQUEID" val="2067"/>
</p:tagLst>
</file>

<file path=ppt/tags/tag755.xml><?xml version="1.0" encoding="utf-8"?>
<p:tagLst xmlns:p="http://schemas.openxmlformats.org/presentationml/2006/main">
  <p:tag name="AS_UNIQUEID" val="2061"/>
</p:tagLst>
</file>

<file path=ppt/tags/tag756.xml><?xml version="1.0" encoding="utf-8"?>
<p:tagLst xmlns:p="http://schemas.openxmlformats.org/presentationml/2006/main">
  <p:tag name="AS_UNIQUEID" val="2063"/>
</p:tagLst>
</file>

<file path=ppt/tags/tag757.xml><?xml version="1.0" encoding="utf-8"?>
<p:tagLst xmlns:p="http://schemas.openxmlformats.org/presentationml/2006/main">
  <p:tag name="AS_UNIQUEID" val="2061"/>
</p:tagLst>
</file>

<file path=ppt/tags/tag758.xml><?xml version="1.0" encoding="utf-8"?>
<p:tagLst xmlns:p="http://schemas.openxmlformats.org/presentationml/2006/main">
  <p:tag name="AS_UNIQUEID" val="2061"/>
</p:tagLst>
</file>

<file path=ppt/tags/tag759.xml><?xml version="1.0" encoding="utf-8"?>
<p:tagLst xmlns:p="http://schemas.openxmlformats.org/presentationml/2006/main">
  <p:tag name="AS_UNIQUEID" val="2061"/>
</p:tagLst>
</file>

<file path=ppt/tags/tag76.xml><?xml version="1.0" encoding="utf-8"?>
<p:tagLst xmlns:p="http://schemas.openxmlformats.org/presentationml/2006/main">
  <p:tag name="AS_UNIQUEID" val="3477"/>
</p:tagLst>
</file>

<file path=ppt/tags/tag760.xml><?xml version="1.0" encoding="utf-8"?>
<p:tagLst xmlns:p="http://schemas.openxmlformats.org/presentationml/2006/main">
  <p:tag name="AS_UNIQUEID" val="2061"/>
</p:tagLst>
</file>

<file path=ppt/tags/tag761.xml><?xml version="1.0" encoding="utf-8"?>
<p:tagLst xmlns:p="http://schemas.openxmlformats.org/presentationml/2006/main">
  <p:tag name="AS_UNIQUEID" val="3670"/>
</p:tagLst>
</file>

<file path=ppt/tags/tag762.xml><?xml version="1.0" encoding="utf-8"?>
<p:tagLst xmlns:p="http://schemas.openxmlformats.org/presentationml/2006/main">
  <p:tag name="AS_UNIQUEID" val="3671"/>
</p:tagLst>
</file>

<file path=ppt/tags/tag763.xml><?xml version="1.0" encoding="utf-8"?>
<p:tagLst xmlns:p="http://schemas.openxmlformats.org/presentationml/2006/main">
  <p:tag name="AS_UNIQUEID" val="3672"/>
</p:tagLst>
</file>

<file path=ppt/tags/tag764.xml><?xml version="1.0" encoding="utf-8"?>
<p:tagLst xmlns:p="http://schemas.openxmlformats.org/presentationml/2006/main">
  <p:tag name="AS_UNIQUEID" val="3673"/>
</p:tagLst>
</file>

<file path=ppt/tags/tag765.xml><?xml version="1.0" encoding="utf-8"?>
<p:tagLst xmlns:p="http://schemas.openxmlformats.org/presentationml/2006/main">
  <p:tag name="AS_UNIQUEID" val="3674"/>
</p:tagLst>
</file>

<file path=ppt/tags/tag766.xml><?xml version="1.0" encoding="utf-8"?>
<p:tagLst xmlns:p="http://schemas.openxmlformats.org/presentationml/2006/main">
  <p:tag name="AS_UNIQUEID" val="3675"/>
</p:tagLst>
</file>

<file path=ppt/tags/tag767.xml><?xml version="1.0" encoding="utf-8"?>
<p:tagLst xmlns:p="http://schemas.openxmlformats.org/presentationml/2006/main">
  <p:tag name="AS_UNIQUEID" val="3676"/>
</p:tagLst>
</file>

<file path=ppt/tags/tag768.xml><?xml version="1.0" encoding="utf-8"?>
<p:tagLst xmlns:p="http://schemas.openxmlformats.org/presentationml/2006/main">
  <p:tag name="AS_UNIQUEID" val="3677"/>
</p:tagLst>
</file>

<file path=ppt/tags/tag769.xml><?xml version="1.0" encoding="utf-8"?>
<p:tagLst xmlns:p="http://schemas.openxmlformats.org/presentationml/2006/main">
  <p:tag name="AS_UNIQUEID" val="3678"/>
</p:tagLst>
</file>

<file path=ppt/tags/tag77.xml><?xml version="1.0" encoding="utf-8"?>
<p:tagLst xmlns:p="http://schemas.openxmlformats.org/presentationml/2006/main">
  <p:tag name="AS_UNIQUEID" val="3478"/>
</p:tagLst>
</file>

<file path=ppt/tags/tag770.xml><?xml version="1.0" encoding="utf-8"?>
<p:tagLst xmlns:p="http://schemas.openxmlformats.org/presentationml/2006/main">
  <p:tag name="AS_UNIQUEID" val="3679"/>
</p:tagLst>
</file>

<file path=ppt/tags/tag771.xml><?xml version="1.0" encoding="utf-8"?>
<p:tagLst xmlns:p="http://schemas.openxmlformats.org/presentationml/2006/main">
  <p:tag name="AS_UNIQUEID" val="3680"/>
</p:tagLst>
</file>

<file path=ppt/tags/tag772.xml><?xml version="1.0" encoding="utf-8"?>
<p:tagLst xmlns:p="http://schemas.openxmlformats.org/presentationml/2006/main">
  <p:tag name="AS_UNIQUEID" val="3681"/>
</p:tagLst>
</file>

<file path=ppt/tags/tag773.xml><?xml version="1.0" encoding="utf-8"?>
<p:tagLst xmlns:p="http://schemas.openxmlformats.org/presentationml/2006/main">
  <p:tag name="AS_UNIQUEID" val="3682"/>
</p:tagLst>
</file>

<file path=ppt/tags/tag774.xml><?xml version="1.0" encoding="utf-8"?>
<p:tagLst xmlns:p="http://schemas.openxmlformats.org/presentationml/2006/main">
  <p:tag name="AS_UNIQUEID" val="3683"/>
</p:tagLst>
</file>

<file path=ppt/tags/tag775.xml><?xml version="1.0" encoding="utf-8"?>
<p:tagLst xmlns:p="http://schemas.openxmlformats.org/presentationml/2006/main">
  <p:tag name="AS_UNIQUEID" val="3684"/>
</p:tagLst>
</file>

<file path=ppt/tags/tag776.xml><?xml version="1.0" encoding="utf-8"?>
<p:tagLst xmlns:p="http://schemas.openxmlformats.org/presentationml/2006/main">
  <p:tag name="AS_OS" val="Unix 3.10 unknown"/>
  <p:tag name="AS_RELEASE_DATE" val="2020.11.30"/>
  <p:tag name="AS_TITLE" val="Aspose.Slides for Java"/>
  <p:tag name="AS_VERSION" val="20.11"/>
  <p:tag name="COMMONDATA" val="eyJoZGlkIjoiOTNiMmIxNDJkOTZhNTBjNjNhZTU3ZjhlNWJiOWU3ZWEifQ=="/>
  <p:tag name="KSO_WPP_MARK_KEY" val="fd1e7646-b0e6-41f3-adc2-af66c0a125a0"/>
</p:tagLst>
</file>

<file path=ppt/tags/tag78.xml><?xml version="1.0" encoding="utf-8"?>
<p:tagLst xmlns:p="http://schemas.openxmlformats.org/presentationml/2006/main">
  <p:tag name="AS_UNIQUEID" val="3479"/>
</p:tagLst>
</file>

<file path=ppt/tags/tag79.xml><?xml version="1.0" encoding="utf-8"?>
<p:tagLst xmlns:p="http://schemas.openxmlformats.org/presentationml/2006/main">
  <p:tag name="AS_UNIQUEID" val="3480"/>
</p:tagLst>
</file>

<file path=ppt/tags/tag8.xml><?xml version="1.0" encoding="utf-8"?>
<p:tagLst xmlns:p="http://schemas.openxmlformats.org/presentationml/2006/main">
  <p:tag name="AS_UNIQUEID" val="3439"/>
</p:tagLst>
</file>

<file path=ppt/tags/tag80.xml><?xml version="1.0" encoding="utf-8"?>
<p:tagLst xmlns:p="http://schemas.openxmlformats.org/presentationml/2006/main">
  <p:tag name="AS_UNIQUEID" val="3481"/>
</p:tagLst>
</file>

<file path=ppt/tags/tag81.xml><?xml version="1.0" encoding="utf-8"?>
<p:tagLst xmlns:p="http://schemas.openxmlformats.org/presentationml/2006/main">
  <p:tag name="AS_UNIQUEID" val="3482"/>
</p:tagLst>
</file>

<file path=ppt/tags/tag82.xml><?xml version="1.0" encoding="utf-8"?>
<p:tagLst xmlns:p="http://schemas.openxmlformats.org/presentationml/2006/main">
  <p:tag name="AS_UNIQUEID" val="2197"/>
</p:tagLst>
</file>

<file path=ppt/tags/tag83.xml><?xml version="1.0" encoding="utf-8"?>
<p:tagLst xmlns:p="http://schemas.openxmlformats.org/presentationml/2006/main">
  <p:tag name="AS_UNIQUEID" val="2198"/>
</p:tagLst>
</file>

<file path=ppt/tags/tag84.xml><?xml version="1.0" encoding="utf-8"?>
<p:tagLst xmlns:p="http://schemas.openxmlformats.org/presentationml/2006/main">
  <p:tag name="AS_UNIQUEID" val="2199"/>
</p:tagLst>
</file>

<file path=ppt/tags/tag85.xml><?xml version="1.0" encoding="utf-8"?>
<p:tagLst xmlns:p="http://schemas.openxmlformats.org/presentationml/2006/main">
  <p:tag name="AS_UNIQUEID" val="2204"/>
</p:tagLst>
</file>

<file path=ppt/tags/tag86.xml><?xml version="1.0" encoding="utf-8"?>
<p:tagLst xmlns:p="http://schemas.openxmlformats.org/presentationml/2006/main">
  <p:tag name="AS_UNIQUEID" val="2205"/>
</p:tagLst>
</file>

<file path=ppt/tags/tag87.xml><?xml version="1.0" encoding="utf-8"?>
<p:tagLst xmlns:p="http://schemas.openxmlformats.org/presentationml/2006/main">
  <p:tag name="AS_UNIQUEID" val="2206"/>
</p:tagLst>
</file>

<file path=ppt/tags/tag88.xml><?xml version="1.0" encoding="utf-8"?>
<p:tagLst xmlns:p="http://schemas.openxmlformats.org/presentationml/2006/main">
  <p:tag name="AS_UNIQUEID" val="1599"/>
</p:tagLst>
</file>

<file path=ppt/tags/tag89.xml><?xml version="1.0" encoding="utf-8"?>
<p:tagLst xmlns:p="http://schemas.openxmlformats.org/presentationml/2006/main">
  <p:tag name="AS_UNIQUEID" val="3484"/>
</p:tagLst>
</file>

<file path=ppt/tags/tag9.xml><?xml version="1.0" encoding="utf-8"?>
<p:tagLst xmlns:p="http://schemas.openxmlformats.org/presentationml/2006/main">
  <p:tag name="AS_UNIQUEID" val="3440"/>
</p:tagLst>
</file>

<file path=ppt/tags/tag90.xml><?xml version="1.0" encoding="utf-8"?>
<p:tagLst xmlns:p="http://schemas.openxmlformats.org/presentationml/2006/main">
  <p:tag name="AS_UNIQUEID" val="3485"/>
</p:tagLst>
</file>

<file path=ppt/tags/tag91.xml><?xml version="1.0" encoding="utf-8"?>
<p:tagLst xmlns:p="http://schemas.openxmlformats.org/presentationml/2006/main">
  <p:tag name="AS_UNIQUEID" val="3486"/>
</p:tagLst>
</file>

<file path=ppt/tags/tag92.xml><?xml version="1.0" encoding="utf-8"?>
<p:tagLst xmlns:p="http://schemas.openxmlformats.org/presentationml/2006/main">
  <p:tag name="AS_UNIQUEID" val="3487"/>
</p:tagLst>
</file>

<file path=ppt/tags/tag93.xml><?xml version="1.0" encoding="utf-8"?>
<p:tagLst xmlns:p="http://schemas.openxmlformats.org/presentationml/2006/main">
  <p:tag name="AS_UNIQUEID" val="3488"/>
</p:tagLst>
</file>

<file path=ppt/tags/tag94.xml><?xml version="1.0" encoding="utf-8"?>
<p:tagLst xmlns:p="http://schemas.openxmlformats.org/presentationml/2006/main">
  <p:tag name="AS_UNIQUEID" val="3489"/>
</p:tagLst>
</file>

<file path=ppt/tags/tag95.xml><?xml version="1.0" encoding="utf-8"?>
<p:tagLst xmlns:p="http://schemas.openxmlformats.org/presentationml/2006/main">
  <p:tag name="AS_UNIQUEID" val="3490"/>
</p:tagLst>
</file>

<file path=ppt/tags/tag96.xml><?xml version="1.0" encoding="utf-8"?>
<p:tagLst xmlns:p="http://schemas.openxmlformats.org/presentationml/2006/main">
  <p:tag name="AS_UNIQUEID" val="3491"/>
</p:tagLst>
</file>

<file path=ppt/tags/tag97.xml><?xml version="1.0" encoding="utf-8"?>
<p:tagLst xmlns:p="http://schemas.openxmlformats.org/presentationml/2006/main">
  <p:tag name="AS_UNIQUEID" val="3492"/>
</p:tagLst>
</file>

<file path=ppt/tags/tag98.xml><?xml version="1.0" encoding="utf-8"?>
<p:tagLst xmlns:p="http://schemas.openxmlformats.org/presentationml/2006/main">
  <p:tag name="AS_UNIQUEID" val="3493"/>
</p:tagLst>
</file>

<file path=ppt/tags/tag99.xml><?xml version="1.0" encoding="utf-8"?>
<p:tagLst xmlns:p="http://schemas.openxmlformats.org/presentationml/2006/main">
  <p:tag name="AS_UNIQUEID" val="3494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5589</Words>
  <Application>WPS 演示</Application>
  <PresentationFormat/>
  <Paragraphs>960</Paragraphs>
  <Slides>31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5</vt:i4>
      </vt:variant>
      <vt:variant>
        <vt:lpstr>幻灯片标题</vt:lpstr>
      </vt:variant>
      <vt:variant>
        <vt:i4>31</vt:i4>
      </vt:variant>
    </vt:vector>
  </HeadingPairs>
  <TitlesOfParts>
    <vt:vector size="55" baseType="lpstr">
      <vt:lpstr>Arial</vt:lpstr>
      <vt:lpstr>宋体</vt:lpstr>
      <vt:lpstr>Wingdings</vt:lpstr>
      <vt:lpstr>Calibri</vt:lpstr>
      <vt:lpstr>微软雅黑</vt:lpstr>
      <vt:lpstr>华文行楷</vt:lpstr>
      <vt:lpstr>Century Gothic</vt:lpstr>
      <vt:lpstr>Times New Roman</vt:lpstr>
      <vt:lpstr>华文新魏</vt:lpstr>
      <vt:lpstr>黑体</vt:lpstr>
      <vt:lpstr>Arial Unicode MS</vt:lpstr>
      <vt:lpstr>Hoefler Text</vt:lpstr>
      <vt:lpstr>Segoe Print</vt:lpstr>
      <vt:lpstr>Helvetica Neue</vt:lpstr>
      <vt:lpstr>华文中宋</vt:lpstr>
      <vt:lpstr>楷体_GB2312</vt:lpstr>
      <vt:lpstr>新宋体</vt:lpstr>
      <vt:lpstr>Arial</vt:lpstr>
      <vt:lpstr>Office 主题</vt:lpstr>
      <vt:lpstr>Photoshop.Image.10</vt:lpstr>
      <vt:lpstr>Photoshop.Image.10</vt:lpstr>
      <vt:lpstr>Photoshop.Image.10</vt:lpstr>
      <vt:lpstr>ChemDraw.Document.6.0</vt:lpstr>
      <vt:lpstr>ChemDraw.Document.6.0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rbm.xkw.com</dc:creator>
  <cp:lastModifiedBy>admin</cp:lastModifiedBy>
  <cp:revision>4</cp:revision>
  <cp:lastPrinted>2023-04-24T14:07:00Z</cp:lastPrinted>
  <dcterms:created xsi:type="dcterms:W3CDTF">2023-04-24T14:07:00Z</dcterms:created>
  <dcterms:modified xsi:type="dcterms:W3CDTF">2023-05-26T01:41:31Z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D58E99C8DABC4AC18153E3B3964FC13A_13</vt:lpwstr>
  </property>
  <property fmtid="{D5CDD505-2E9C-101B-9397-08002B2CF9AE}" pid="7" name="KSOProductBuildVer">
    <vt:lpwstr>2052-11.1.0.14036</vt:lpwstr>
  </property>
</Properties>
</file>