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emf" ContentType="image/x-emf"/>
  <Default Extension="gif" ContentType="image/gif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30"/>
  </p:handoutMasterIdLst>
  <p:sldIdLst>
    <p:sldId id="290" r:id="rId3"/>
    <p:sldId id="6237" r:id="rId4"/>
    <p:sldId id="6238" r:id="rId6"/>
    <p:sldId id="6176" r:id="rId7"/>
    <p:sldId id="6245" r:id="rId8"/>
    <p:sldId id="6248" r:id="rId9"/>
    <p:sldId id="6232" r:id="rId10"/>
    <p:sldId id="6253" r:id="rId11"/>
    <p:sldId id="6283" r:id="rId12"/>
    <p:sldId id="6286" r:id="rId13"/>
    <p:sldId id="6256" r:id="rId14"/>
    <p:sldId id="6261" r:id="rId15"/>
    <p:sldId id="6262" r:id="rId16"/>
    <p:sldId id="6263" r:id="rId17"/>
    <p:sldId id="6293" r:id="rId18"/>
    <p:sldId id="6276" r:id="rId19"/>
    <p:sldId id="6277" r:id="rId20"/>
    <p:sldId id="6278" r:id="rId21"/>
    <p:sldId id="6279" r:id="rId22"/>
    <p:sldId id="6297" r:id="rId23"/>
    <p:sldId id="6281" r:id="rId24"/>
    <p:sldId id="6299" r:id="rId25"/>
    <p:sldId id="6303" r:id="rId26"/>
    <p:sldId id="6300" r:id="rId27"/>
    <p:sldId id="6301" r:id="rId28"/>
    <p:sldId id="6304" r:id="rId29"/>
  </p:sldIdLst>
  <p:sldSz cx="12192000" cy="6858000"/>
  <p:notesSz cx="9144000" cy="6858000"/>
  <p:embeddedFontLst>
    <p:embeddedFont>
      <p:font typeface="汉仪旗黑-55简" panose="00020600040101010101" charset="-128"/>
      <p:regular r:id="rId35"/>
    </p:embeddedFont>
    <p:embeddedFont>
      <p:font typeface="微软雅黑" panose="020B0503020204020204" charset="-122"/>
      <p:regular r:id="rId36"/>
    </p:embeddedFont>
    <p:embeddedFont>
      <p:font typeface="汉仪雅酷黑 65W" panose="020B0604020202020204" charset="-122"/>
      <p:regular r:id="rId37"/>
    </p:embeddedFont>
    <p:embeddedFont>
      <p:font typeface="Microsoft YaHei UI" panose="020B0503020204020204" pitchFamily="18" charset="-122"/>
      <p:regular r:id="rId38"/>
    </p:embeddedFont>
    <p:embeddedFont>
      <p:font typeface="隶书" panose="02010509060101010101" pitchFamily="49" charset="-122"/>
      <p:regular r:id="rId39"/>
    </p:embeddedFont>
    <p:embeddedFont>
      <p:font typeface="汉仪傲娇体简" panose="02010509060101010101" charset="-122"/>
      <p:regular r:id="rId40"/>
    </p:embeddedFont>
    <p:embeddedFont>
      <p:font typeface="汉仪书魂体简" panose="02010600000101010101" charset="-122"/>
      <p:regular r:id="rId41"/>
    </p:embeddedFont>
    <p:embeddedFont>
      <p:font typeface="黑体" panose="02010609060101010101" charset="-122"/>
      <p:regular r:id="rId42"/>
    </p:embeddedFont>
    <p:embeddedFont>
      <p:font typeface="华文行楷" panose="02010800040101010101" pitchFamily="2" charset="-122"/>
      <p:regular r:id="rId43"/>
    </p:embeddedFont>
    <p:embeddedFont>
      <p:font typeface="汉仪颜楷简" panose="00020600040101010101" charset="-122"/>
      <p:regular r:id="rId44"/>
    </p:embeddedFont>
    <p:embeddedFont>
      <p:font typeface="华文楷体" panose="02010600040101010101" pitchFamily="2" charset="-122"/>
      <p:regular r:id="rId45"/>
    </p:embeddedFont>
    <p:embeddedFont>
      <p:font typeface="Malgun Gothic" panose="020B0503020000020004" charset="-127"/>
      <p:regular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7" Type="http://schemas.openxmlformats.org/officeDocument/2006/relationships/tags" Target="tags/tag1350.xml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" Target="slides/slide2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67.emf"/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1349.xml"/><Relationship Id="rId3" Type="http://schemas.openxmlformats.org/officeDocument/2006/relationships/tags" Target="../tags/tag1348.xml"/><Relationship Id="rId2" Type="http://schemas.openxmlformats.org/officeDocument/2006/relationships/tags" Target="../tags/tag1347.xml"/><Relationship Id="rId1" Type="http://schemas.openxmlformats.org/officeDocument/2006/relationships/tags" Target="../tags/tag134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345.xml"/><Relationship Id="rId5" Type="http://schemas.openxmlformats.org/officeDocument/2006/relationships/tags" Target="../tags/tag1344.xml"/><Relationship Id="rId4" Type="http://schemas.openxmlformats.org/officeDocument/2006/relationships/tags" Target="../tags/tag1343.xml"/><Relationship Id="rId3" Type="http://schemas.openxmlformats.org/officeDocument/2006/relationships/tags" Target="../tags/tag1342.xml"/><Relationship Id="rId2" Type="http://schemas.openxmlformats.org/officeDocument/2006/relationships/tags" Target="../tags/tag1341.xml"/><Relationship Id="rId1" Type="http://schemas.openxmlformats.org/officeDocument/2006/relationships/tags" Target="../tags/tag134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99.xml"/><Relationship Id="rId3" Type="http://schemas.openxmlformats.org/officeDocument/2006/relationships/tags" Target="../tags/tag49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1000.xml"/><Relationship Id="rId3" Type="http://schemas.openxmlformats.org/officeDocument/2006/relationships/tags" Target="../tags/tag99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7" Type="http://schemas.openxmlformats.org/officeDocument/2006/relationships/image" Target="../media/image8.png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7" Type="http://schemas.openxmlformats.org/officeDocument/2006/relationships/image" Target="../media/image9.png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image" Target="../media/image10.png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image" Target="../media/image12.png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image" Target="../media/image10.png"/><Relationship Id="rId4" Type="http://schemas.openxmlformats.org/officeDocument/2006/relationships/tags" Target="../tags/tag184.xml"/><Relationship Id="rId32" Type="http://schemas.openxmlformats.org/officeDocument/2006/relationships/tags" Target="../tags/tag211.xml"/><Relationship Id="rId31" Type="http://schemas.openxmlformats.org/officeDocument/2006/relationships/tags" Target="../tags/tag210.xml"/><Relationship Id="rId30" Type="http://schemas.openxmlformats.org/officeDocument/2006/relationships/tags" Target="../tags/tag209.xml"/><Relationship Id="rId3" Type="http://schemas.openxmlformats.org/officeDocument/2006/relationships/tags" Target="../tags/tag183.xml"/><Relationship Id="rId29" Type="http://schemas.openxmlformats.org/officeDocument/2006/relationships/tags" Target="../tags/tag208.xml"/><Relationship Id="rId28" Type="http://schemas.openxmlformats.org/officeDocument/2006/relationships/tags" Target="../tags/tag207.xml"/><Relationship Id="rId27" Type="http://schemas.openxmlformats.org/officeDocument/2006/relationships/tags" Target="../tags/tag206.xml"/><Relationship Id="rId26" Type="http://schemas.openxmlformats.org/officeDocument/2006/relationships/tags" Target="../tags/tag205.xml"/><Relationship Id="rId25" Type="http://schemas.openxmlformats.org/officeDocument/2006/relationships/tags" Target="../tags/tag204.xml"/><Relationship Id="rId24" Type="http://schemas.openxmlformats.org/officeDocument/2006/relationships/tags" Target="../tags/tag203.xml"/><Relationship Id="rId23" Type="http://schemas.openxmlformats.org/officeDocument/2006/relationships/tags" Target="../tags/tag202.xml"/><Relationship Id="rId22" Type="http://schemas.openxmlformats.org/officeDocument/2006/relationships/tags" Target="../tags/tag201.xml"/><Relationship Id="rId21" Type="http://schemas.openxmlformats.org/officeDocument/2006/relationships/tags" Target="../tags/tag200.xml"/><Relationship Id="rId20" Type="http://schemas.openxmlformats.org/officeDocument/2006/relationships/tags" Target="../tags/tag199.xml"/><Relationship Id="rId2" Type="http://schemas.openxmlformats.org/officeDocument/2006/relationships/tags" Target="../tags/tag182.xml"/><Relationship Id="rId19" Type="http://schemas.openxmlformats.org/officeDocument/2006/relationships/tags" Target="../tags/tag198.xml"/><Relationship Id="rId18" Type="http://schemas.openxmlformats.org/officeDocument/2006/relationships/tags" Target="../tags/tag197.xml"/><Relationship Id="rId17" Type="http://schemas.openxmlformats.org/officeDocument/2006/relationships/tags" Target="../tags/tag196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7" Type="http://schemas.openxmlformats.org/officeDocument/2006/relationships/tags" Target="../tags/tag246.xml"/><Relationship Id="rId36" Type="http://schemas.openxmlformats.org/officeDocument/2006/relationships/tags" Target="../tags/tag245.xml"/><Relationship Id="rId35" Type="http://schemas.openxmlformats.org/officeDocument/2006/relationships/tags" Target="../tags/tag244.xml"/><Relationship Id="rId34" Type="http://schemas.openxmlformats.org/officeDocument/2006/relationships/tags" Target="../tags/tag243.xml"/><Relationship Id="rId33" Type="http://schemas.openxmlformats.org/officeDocument/2006/relationships/tags" Target="../tags/tag242.xml"/><Relationship Id="rId32" Type="http://schemas.openxmlformats.org/officeDocument/2006/relationships/tags" Target="../tags/tag241.xml"/><Relationship Id="rId31" Type="http://schemas.openxmlformats.org/officeDocument/2006/relationships/tags" Target="../tags/tag240.xml"/><Relationship Id="rId30" Type="http://schemas.openxmlformats.org/officeDocument/2006/relationships/tags" Target="../tags/tag239.xml"/><Relationship Id="rId3" Type="http://schemas.openxmlformats.org/officeDocument/2006/relationships/tags" Target="../tags/tag212.xml"/><Relationship Id="rId29" Type="http://schemas.openxmlformats.org/officeDocument/2006/relationships/tags" Target="../tags/tag238.xml"/><Relationship Id="rId28" Type="http://schemas.openxmlformats.org/officeDocument/2006/relationships/tags" Target="../tags/tag237.xml"/><Relationship Id="rId27" Type="http://schemas.openxmlformats.org/officeDocument/2006/relationships/tags" Target="../tags/tag236.xml"/><Relationship Id="rId26" Type="http://schemas.openxmlformats.org/officeDocument/2006/relationships/tags" Target="../tags/tag235.xml"/><Relationship Id="rId25" Type="http://schemas.openxmlformats.org/officeDocument/2006/relationships/tags" Target="../tags/tag234.xml"/><Relationship Id="rId24" Type="http://schemas.openxmlformats.org/officeDocument/2006/relationships/tags" Target="../tags/tag233.xml"/><Relationship Id="rId23" Type="http://schemas.openxmlformats.org/officeDocument/2006/relationships/tags" Target="../tags/tag232.xml"/><Relationship Id="rId22" Type="http://schemas.openxmlformats.org/officeDocument/2006/relationships/tags" Target="../tags/tag231.xml"/><Relationship Id="rId21" Type="http://schemas.openxmlformats.org/officeDocument/2006/relationships/tags" Target="../tags/tag230.xml"/><Relationship Id="rId20" Type="http://schemas.openxmlformats.org/officeDocument/2006/relationships/tags" Target="../tags/tag229.xml"/><Relationship Id="rId2" Type="http://schemas.openxmlformats.org/officeDocument/2006/relationships/image" Target="../media/image13.png"/><Relationship Id="rId19" Type="http://schemas.openxmlformats.org/officeDocument/2006/relationships/tags" Target="../tags/tag228.xml"/><Relationship Id="rId18" Type="http://schemas.openxmlformats.org/officeDocument/2006/relationships/tags" Target="../tags/tag227.xml"/><Relationship Id="rId17" Type="http://schemas.openxmlformats.org/officeDocument/2006/relationships/tags" Target="../tags/tag226.xml"/><Relationship Id="rId16" Type="http://schemas.openxmlformats.org/officeDocument/2006/relationships/tags" Target="../tags/tag225.xml"/><Relationship Id="rId15" Type="http://schemas.openxmlformats.org/officeDocument/2006/relationships/tags" Target="../tags/tag224.xml"/><Relationship Id="rId14" Type="http://schemas.openxmlformats.org/officeDocument/2006/relationships/tags" Target="../tags/tag223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47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4" Type="http://schemas.openxmlformats.org/officeDocument/2006/relationships/tags" Target="../tags/tag278.xml"/><Relationship Id="rId23" Type="http://schemas.openxmlformats.org/officeDocument/2006/relationships/tags" Target="../tags/tag277.xml"/><Relationship Id="rId22" Type="http://schemas.openxmlformats.org/officeDocument/2006/relationships/tags" Target="../tags/tag276.xml"/><Relationship Id="rId21" Type="http://schemas.openxmlformats.org/officeDocument/2006/relationships/tags" Target="../tags/tag275.xml"/><Relationship Id="rId20" Type="http://schemas.openxmlformats.org/officeDocument/2006/relationships/tags" Target="../tags/tag274.xml"/><Relationship Id="rId2" Type="http://schemas.openxmlformats.org/officeDocument/2006/relationships/image" Target="../media/image7.png"/><Relationship Id="rId19" Type="http://schemas.openxmlformats.org/officeDocument/2006/relationships/tags" Target="../tags/tag273.xml"/><Relationship Id="rId18" Type="http://schemas.openxmlformats.org/officeDocument/2006/relationships/tags" Target="../tags/tag272.xml"/><Relationship Id="rId17" Type="http://schemas.openxmlformats.org/officeDocument/2006/relationships/tags" Target="../tags/tag271.xml"/><Relationship Id="rId16" Type="http://schemas.openxmlformats.org/officeDocument/2006/relationships/tags" Target="../tags/tag270.xml"/><Relationship Id="rId15" Type="http://schemas.openxmlformats.org/officeDocument/2006/relationships/tags" Target="../tags/tag269.xml"/><Relationship Id="rId14" Type="http://schemas.openxmlformats.org/officeDocument/2006/relationships/tags" Target="../tags/tag268.xml"/><Relationship Id="rId13" Type="http://schemas.openxmlformats.org/officeDocument/2006/relationships/tags" Target="../tags/tag26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83.xml"/><Relationship Id="rId7" Type="http://schemas.openxmlformats.org/officeDocument/2006/relationships/image" Target="../media/image19.png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image" Target="../media/image18.png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3" Type="http://schemas.openxmlformats.org/officeDocument/2006/relationships/tags" Target="../tags/tag287.xml"/><Relationship Id="rId12" Type="http://schemas.openxmlformats.org/officeDocument/2006/relationships/tags" Target="../tags/tag286.xml"/><Relationship Id="rId11" Type="http://schemas.openxmlformats.org/officeDocument/2006/relationships/tags" Target="../tags/tag285.xml"/><Relationship Id="rId10" Type="http://schemas.openxmlformats.org/officeDocument/2006/relationships/tags" Target="../tags/tag284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94.xml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image" Target="../media/image10.png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0" Type="http://schemas.openxmlformats.org/officeDocument/2006/relationships/tags" Target="../tags/tag305.xml"/><Relationship Id="rId2" Type="http://schemas.openxmlformats.org/officeDocument/2006/relationships/tags" Target="../tags/tag288.xml"/><Relationship Id="rId19" Type="http://schemas.openxmlformats.org/officeDocument/2006/relationships/tags" Target="../tags/tag304.xml"/><Relationship Id="rId18" Type="http://schemas.openxmlformats.org/officeDocument/2006/relationships/tags" Target="../tags/tag303.xml"/><Relationship Id="rId17" Type="http://schemas.openxmlformats.org/officeDocument/2006/relationships/tags" Target="../tags/tag302.xml"/><Relationship Id="rId16" Type="http://schemas.openxmlformats.org/officeDocument/2006/relationships/tags" Target="../tags/tag301.xml"/><Relationship Id="rId15" Type="http://schemas.openxmlformats.org/officeDocument/2006/relationships/tags" Target="../tags/tag300.xml"/><Relationship Id="rId14" Type="http://schemas.openxmlformats.org/officeDocument/2006/relationships/tags" Target="../tags/tag299.xml"/><Relationship Id="rId13" Type="http://schemas.openxmlformats.org/officeDocument/2006/relationships/tags" Target="../tags/tag298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tags" Target="../tags/tag317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326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3.xml"/><Relationship Id="rId7" Type="http://schemas.openxmlformats.org/officeDocument/2006/relationships/image" Target="../media/image21.png"/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9.xml"/><Relationship Id="rId7" Type="http://schemas.openxmlformats.org/officeDocument/2006/relationships/image" Target="../media/image22.png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55.xml"/><Relationship Id="rId7" Type="http://schemas.openxmlformats.org/officeDocument/2006/relationships/image" Target="../media/image23.png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63.xml"/><Relationship Id="rId8" Type="http://schemas.openxmlformats.org/officeDocument/2006/relationships/tags" Target="../tags/tag362.xml"/><Relationship Id="rId7" Type="http://schemas.openxmlformats.org/officeDocument/2006/relationships/tags" Target="../tags/tag361.xml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6" Type="http://schemas.openxmlformats.org/officeDocument/2006/relationships/tags" Target="../tags/tag369.xml"/><Relationship Id="rId15" Type="http://schemas.openxmlformats.org/officeDocument/2006/relationships/tags" Target="../tags/tag368.xml"/><Relationship Id="rId14" Type="http://schemas.openxmlformats.org/officeDocument/2006/relationships/tags" Target="../tags/tag367.xml"/><Relationship Id="rId13" Type="http://schemas.openxmlformats.org/officeDocument/2006/relationships/tags" Target="../tags/tag366.xml"/><Relationship Id="rId12" Type="http://schemas.openxmlformats.org/officeDocument/2006/relationships/tags" Target="../tags/tag365.xml"/><Relationship Id="rId11" Type="http://schemas.openxmlformats.org/officeDocument/2006/relationships/image" Target="../media/image24.png"/><Relationship Id="rId10" Type="http://schemas.openxmlformats.org/officeDocument/2006/relationships/tags" Target="../tags/tag364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2.xml"/><Relationship Id="rId8" Type="http://schemas.openxmlformats.org/officeDocument/2006/relationships/tags" Target="../tags/tag391.xml"/><Relationship Id="rId7" Type="http://schemas.openxmlformats.org/officeDocument/2006/relationships/tags" Target="../tags/tag390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4" Type="http://schemas.openxmlformats.org/officeDocument/2006/relationships/tags" Target="../tags/tag387.xml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3" Type="http://schemas.openxmlformats.org/officeDocument/2006/relationships/tags" Target="../tags/tag396.xml"/><Relationship Id="rId12" Type="http://schemas.openxmlformats.org/officeDocument/2006/relationships/tags" Target="../tags/tag395.xml"/><Relationship Id="rId11" Type="http://schemas.openxmlformats.org/officeDocument/2006/relationships/tags" Target="../tags/tag394.xml"/><Relationship Id="rId10" Type="http://schemas.openxmlformats.org/officeDocument/2006/relationships/tags" Target="../tags/tag393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1" Type="http://schemas.openxmlformats.org/officeDocument/2006/relationships/image" Target="../media/image27.jpeg"/><Relationship Id="rId10" Type="http://schemas.openxmlformats.org/officeDocument/2006/relationships/tags" Target="../tags/tag405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410.xml"/><Relationship Id="rId7" Type="http://schemas.openxmlformats.org/officeDocument/2006/relationships/image" Target="../media/image29.png"/><Relationship Id="rId6" Type="http://schemas.openxmlformats.org/officeDocument/2006/relationships/tags" Target="../tags/tag409.xml"/><Relationship Id="rId5" Type="http://schemas.openxmlformats.org/officeDocument/2006/relationships/image" Target="../media/image28.png"/><Relationship Id="rId4" Type="http://schemas.openxmlformats.org/officeDocument/2006/relationships/tags" Target="../tags/tag408.xml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7" Type="http://schemas.openxmlformats.org/officeDocument/2006/relationships/image" Target="../media/image2.png"/><Relationship Id="rId16" Type="http://schemas.openxmlformats.org/officeDocument/2006/relationships/tags" Target="../tags/tag71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image" Target="../media/image1.png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image" Target="../media/image31.png"/><Relationship Id="rId2" Type="http://schemas.openxmlformats.org/officeDocument/2006/relationships/tags" Target="../tags/tag411.xml"/><Relationship Id="rId13" Type="http://schemas.openxmlformats.org/officeDocument/2006/relationships/image" Target="../media/image32.jpeg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22.xml"/><Relationship Id="rId3" Type="http://schemas.openxmlformats.org/officeDocument/2006/relationships/image" Target="../media/image33.png"/><Relationship Id="rId2" Type="http://schemas.openxmlformats.org/officeDocument/2006/relationships/tags" Target="../tags/tag421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" Type="http://schemas.openxmlformats.org/officeDocument/2006/relationships/tags" Target="../tags/tag432.xml"/><Relationship Id="rId5" Type="http://schemas.openxmlformats.org/officeDocument/2006/relationships/tags" Target="../tags/tag431.xml"/><Relationship Id="rId4" Type="http://schemas.openxmlformats.org/officeDocument/2006/relationships/image" Target="../media/image35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0" Type="http://schemas.openxmlformats.org/officeDocument/2006/relationships/tags" Target="../tags/tag436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9" Type="http://schemas.openxmlformats.org/officeDocument/2006/relationships/tags" Target="../tags/tag448.xml"/><Relationship Id="rId8" Type="http://schemas.openxmlformats.org/officeDocument/2006/relationships/tags" Target="../tags/tag447.xml"/><Relationship Id="rId7" Type="http://schemas.openxmlformats.org/officeDocument/2006/relationships/tags" Target="../tags/tag446.xml"/><Relationship Id="rId6" Type="http://schemas.openxmlformats.org/officeDocument/2006/relationships/image" Target="../media/image37.png"/><Relationship Id="rId5" Type="http://schemas.openxmlformats.org/officeDocument/2006/relationships/tags" Target="../tags/tag445.xml"/><Relationship Id="rId4" Type="http://schemas.openxmlformats.org/officeDocument/2006/relationships/image" Target="../media/image36.png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1" Type="http://schemas.openxmlformats.org/officeDocument/2006/relationships/tags" Target="../tags/tag450.xml"/><Relationship Id="rId10" Type="http://schemas.openxmlformats.org/officeDocument/2006/relationships/tags" Target="../tags/tag449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3" Type="http://schemas.openxmlformats.org/officeDocument/2006/relationships/tags" Target="../tags/tag452.xml"/><Relationship Id="rId2" Type="http://schemas.openxmlformats.org/officeDocument/2006/relationships/tags" Target="../tags/tag451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image" Target="../media/image34.png"/><Relationship Id="rId5" Type="http://schemas.openxmlformats.org/officeDocument/2006/relationships/tags" Target="../tags/tag465.xml"/><Relationship Id="rId4" Type="http://schemas.openxmlformats.org/officeDocument/2006/relationships/image" Target="../media/image35.png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tags" Target="../tags/tag4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85.xml"/><Relationship Id="rId7" Type="http://schemas.openxmlformats.org/officeDocument/2006/relationships/image" Target="../media/image1.png"/><Relationship Id="rId6" Type="http://schemas.openxmlformats.org/officeDocument/2006/relationships/tags" Target="../tags/tag84.xml"/><Relationship Id="rId5" Type="http://schemas.openxmlformats.org/officeDocument/2006/relationships/image" Target="../media/image3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8" Type="http://schemas.openxmlformats.org/officeDocument/2006/relationships/tags" Target="../tags/tag91.xml"/><Relationship Id="rId17" Type="http://schemas.openxmlformats.org/officeDocument/2006/relationships/image" Target="../media/image6.png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image" Target="../media/image5.png"/><Relationship Id="rId12" Type="http://schemas.openxmlformats.org/officeDocument/2006/relationships/tags" Target="../tags/tag87.xml"/><Relationship Id="rId11" Type="http://schemas.openxmlformats.org/officeDocument/2006/relationships/image" Target="../media/image2.png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知识拓展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  <p:custDataLst>
              <p:tags r:id="rId2"/>
            </p:custDataLst>
          </p:nvPr>
        </p:nvSpPr>
        <p:spPr>
          <a:xfrm>
            <a:off x="7153490" y="2070101"/>
            <a:ext cx="4238409" cy="248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9" Type="http://schemas.openxmlformats.org/officeDocument/2006/relationships/theme" Target="../theme/theme1.xml"/><Relationship Id="rId68" Type="http://schemas.openxmlformats.org/officeDocument/2006/relationships/image" Target="file:///D:\qq&#25991;&#20214;\712321467\Image\C2C\Image2\%7b75232B38-A165-1FB7-499C-2E1C792CACB5%7d.png" TargetMode="External"/><Relationship Id="rId67" Type="http://schemas.openxmlformats.org/officeDocument/2006/relationships/image" Target="../media/image38.png"/><Relationship Id="rId66" Type="http://schemas.openxmlformats.org/officeDocument/2006/relationships/tags" Target="../tags/tag478.xml"/><Relationship Id="rId65" Type="http://schemas.openxmlformats.org/officeDocument/2006/relationships/tags" Target="../tags/tag477.xml"/><Relationship Id="rId64" Type="http://schemas.openxmlformats.org/officeDocument/2006/relationships/tags" Target="../tags/tag476.xml"/><Relationship Id="rId63" Type="http://schemas.openxmlformats.org/officeDocument/2006/relationships/tags" Target="../tags/tag475.xml"/><Relationship Id="rId62" Type="http://schemas.openxmlformats.org/officeDocument/2006/relationships/tags" Target="../tags/tag474.xml"/><Relationship Id="rId61" Type="http://schemas.openxmlformats.org/officeDocument/2006/relationships/tags" Target="../tags/tag473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67" r:link="rId6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485.xml"/><Relationship Id="rId7" Type="http://schemas.openxmlformats.org/officeDocument/2006/relationships/tags" Target="../tags/tag484.xml"/><Relationship Id="rId6" Type="http://schemas.openxmlformats.org/officeDocument/2006/relationships/image" Target="../media/image39.png"/><Relationship Id="rId5" Type="http://schemas.openxmlformats.org/officeDocument/2006/relationships/tags" Target="../tags/tag483.xml"/><Relationship Id="rId4" Type="http://schemas.openxmlformats.org/officeDocument/2006/relationships/tags" Target="../tags/tag482.xml"/><Relationship Id="rId3" Type="http://schemas.openxmlformats.org/officeDocument/2006/relationships/tags" Target="../tags/tag481.xml"/><Relationship Id="rId2" Type="http://schemas.openxmlformats.org/officeDocument/2006/relationships/tags" Target="../tags/tag480.xml"/><Relationship Id="rId1" Type="http://schemas.openxmlformats.org/officeDocument/2006/relationships/tags" Target="../tags/tag47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764.xml"/><Relationship Id="rId8" Type="http://schemas.openxmlformats.org/officeDocument/2006/relationships/tags" Target="../tags/tag763.xml"/><Relationship Id="rId7" Type="http://schemas.openxmlformats.org/officeDocument/2006/relationships/tags" Target="../tags/tag762.xml"/><Relationship Id="rId6" Type="http://schemas.openxmlformats.org/officeDocument/2006/relationships/tags" Target="../tags/tag761.xml"/><Relationship Id="rId5" Type="http://schemas.openxmlformats.org/officeDocument/2006/relationships/tags" Target="../tags/tag760.xml"/><Relationship Id="rId47" Type="http://schemas.openxmlformats.org/officeDocument/2006/relationships/slideLayout" Target="../slideLayouts/slideLayout6.xml"/><Relationship Id="rId46" Type="http://schemas.openxmlformats.org/officeDocument/2006/relationships/tags" Target="../tags/tag801.xml"/><Relationship Id="rId45" Type="http://schemas.openxmlformats.org/officeDocument/2006/relationships/tags" Target="../tags/tag800.xml"/><Relationship Id="rId44" Type="http://schemas.openxmlformats.org/officeDocument/2006/relationships/tags" Target="../tags/tag799.xml"/><Relationship Id="rId43" Type="http://schemas.openxmlformats.org/officeDocument/2006/relationships/tags" Target="../tags/tag798.xml"/><Relationship Id="rId42" Type="http://schemas.openxmlformats.org/officeDocument/2006/relationships/tags" Target="../tags/tag797.xml"/><Relationship Id="rId41" Type="http://schemas.openxmlformats.org/officeDocument/2006/relationships/tags" Target="../tags/tag796.xml"/><Relationship Id="rId40" Type="http://schemas.openxmlformats.org/officeDocument/2006/relationships/tags" Target="../tags/tag795.xml"/><Relationship Id="rId4" Type="http://schemas.openxmlformats.org/officeDocument/2006/relationships/tags" Target="../tags/tag759.xml"/><Relationship Id="rId39" Type="http://schemas.openxmlformats.org/officeDocument/2006/relationships/tags" Target="../tags/tag794.xml"/><Relationship Id="rId38" Type="http://schemas.openxmlformats.org/officeDocument/2006/relationships/tags" Target="../tags/tag793.xml"/><Relationship Id="rId37" Type="http://schemas.openxmlformats.org/officeDocument/2006/relationships/tags" Target="../tags/tag792.xml"/><Relationship Id="rId36" Type="http://schemas.openxmlformats.org/officeDocument/2006/relationships/tags" Target="../tags/tag791.xml"/><Relationship Id="rId35" Type="http://schemas.openxmlformats.org/officeDocument/2006/relationships/tags" Target="../tags/tag790.xml"/><Relationship Id="rId34" Type="http://schemas.openxmlformats.org/officeDocument/2006/relationships/tags" Target="../tags/tag789.xml"/><Relationship Id="rId33" Type="http://schemas.openxmlformats.org/officeDocument/2006/relationships/tags" Target="../tags/tag788.xml"/><Relationship Id="rId32" Type="http://schemas.openxmlformats.org/officeDocument/2006/relationships/tags" Target="../tags/tag787.xml"/><Relationship Id="rId31" Type="http://schemas.openxmlformats.org/officeDocument/2006/relationships/tags" Target="../tags/tag786.xml"/><Relationship Id="rId30" Type="http://schemas.openxmlformats.org/officeDocument/2006/relationships/tags" Target="../tags/tag785.xml"/><Relationship Id="rId3" Type="http://schemas.openxmlformats.org/officeDocument/2006/relationships/tags" Target="../tags/tag758.xml"/><Relationship Id="rId29" Type="http://schemas.openxmlformats.org/officeDocument/2006/relationships/tags" Target="../tags/tag784.xml"/><Relationship Id="rId28" Type="http://schemas.openxmlformats.org/officeDocument/2006/relationships/tags" Target="../tags/tag783.xml"/><Relationship Id="rId27" Type="http://schemas.openxmlformats.org/officeDocument/2006/relationships/tags" Target="../tags/tag782.xml"/><Relationship Id="rId26" Type="http://schemas.openxmlformats.org/officeDocument/2006/relationships/tags" Target="../tags/tag781.xml"/><Relationship Id="rId25" Type="http://schemas.openxmlformats.org/officeDocument/2006/relationships/tags" Target="../tags/tag780.xml"/><Relationship Id="rId24" Type="http://schemas.openxmlformats.org/officeDocument/2006/relationships/tags" Target="../tags/tag779.xml"/><Relationship Id="rId23" Type="http://schemas.openxmlformats.org/officeDocument/2006/relationships/tags" Target="../tags/tag778.xml"/><Relationship Id="rId22" Type="http://schemas.openxmlformats.org/officeDocument/2006/relationships/tags" Target="../tags/tag777.xml"/><Relationship Id="rId21" Type="http://schemas.openxmlformats.org/officeDocument/2006/relationships/tags" Target="../tags/tag776.xml"/><Relationship Id="rId20" Type="http://schemas.openxmlformats.org/officeDocument/2006/relationships/tags" Target="../tags/tag775.xml"/><Relationship Id="rId2" Type="http://schemas.openxmlformats.org/officeDocument/2006/relationships/tags" Target="../tags/tag757.xml"/><Relationship Id="rId19" Type="http://schemas.openxmlformats.org/officeDocument/2006/relationships/tags" Target="../tags/tag774.xml"/><Relationship Id="rId18" Type="http://schemas.openxmlformats.org/officeDocument/2006/relationships/tags" Target="../tags/tag773.xml"/><Relationship Id="rId17" Type="http://schemas.openxmlformats.org/officeDocument/2006/relationships/tags" Target="../tags/tag772.xml"/><Relationship Id="rId16" Type="http://schemas.openxmlformats.org/officeDocument/2006/relationships/tags" Target="../tags/tag771.xml"/><Relationship Id="rId15" Type="http://schemas.openxmlformats.org/officeDocument/2006/relationships/tags" Target="../tags/tag770.xml"/><Relationship Id="rId14" Type="http://schemas.openxmlformats.org/officeDocument/2006/relationships/tags" Target="../tags/tag769.xml"/><Relationship Id="rId13" Type="http://schemas.openxmlformats.org/officeDocument/2006/relationships/tags" Target="../tags/tag768.xml"/><Relationship Id="rId12" Type="http://schemas.openxmlformats.org/officeDocument/2006/relationships/tags" Target="../tags/tag767.xml"/><Relationship Id="rId11" Type="http://schemas.openxmlformats.org/officeDocument/2006/relationships/tags" Target="../tags/tag766.xml"/><Relationship Id="rId10" Type="http://schemas.openxmlformats.org/officeDocument/2006/relationships/tags" Target="../tags/tag765.xml"/><Relationship Id="rId1" Type="http://schemas.openxmlformats.org/officeDocument/2006/relationships/tags" Target="../tags/tag75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810.xml"/><Relationship Id="rId8" Type="http://schemas.openxmlformats.org/officeDocument/2006/relationships/tags" Target="../tags/tag809.xml"/><Relationship Id="rId7" Type="http://schemas.openxmlformats.org/officeDocument/2006/relationships/tags" Target="../tags/tag808.xml"/><Relationship Id="rId6" Type="http://schemas.openxmlformats.org/officeDocument/2006/relationships/tags" Target="../tags/tag807.xml"/><Relationship Id="rId5" Type="http://schemas.openxmlformats.org/officeDocument/2006/relationships/tags" Target="../tags/tag806.xml"/><Relationship Id="rId4" Type="http://schemas.openxmlformats.org/officeDocument/2006/relationships/tags" Target="../tags/tag805.xml"/><Relationship Id="rId3" Type="http://schemas.openxmlformats.org/officeDocument/2006/relationships/tags" Target="../tags/tag804.xml"/><Relationship Id="rId21" Type="http://schemas.openxmlformats.org/officeDocument/2006/relationships/slideLayout" Target="../slideLayouts/slideLayout6.xml"/><Relationship Id="rId20" Type="http://schemas.openxmlformats.org/officeDocument/2006/relationships/tags" Target="../tags/tag821.xml"/><Relationship Id="rId2" Type="http://schemas.openxmlformats.org/officeDocument/2006/relationships/tags" Target="../tags/tag803.xml"/><Relationship Id="rId19" Type="http://schemas.openxmlformats.org/officeDocument/2006/relationships/tags" Target="../tags/tag820.xml"/><Relationship Id="rId18" Type="http://schemas.openxmlformats.org/officeDocument/2006/relationships/tags" Target="../tags/tag819.xml"/><Relationship Id="rId17" Type="http://schemas.openxmlformats.org/officeDocument/2006/relationships/tags" Target="../tags/tag818.xml"/><Relationship Id="rId16" Type="http://schemas.openxmlformats.org/officeDocument/2006/relationships/tags" Target="../tags/tag817.xml"/><Relationship Id="rId15" Type="http://schemas.openxmlformats.org/officeDocument/2006/relationships/tags" Target="../tags/tag816.xml"/><Relationship Id="rId14" Type="http://schemas.openxmlformats.org/officeDocument/2006/relationships/tags" Target="../tags/tag815.xml"/><Relationship Id="rId13" Type="http://schemas.openxmlformats.org/officeDocument/2006/relationships/tags" Target="../tags/tag814.xml"/><Relationship Id="rId12" Type="http://schemas.openxmlformats.org/officeDocument/2006/relationships/tags" Target="../tags/tag813.xml"/><Relationship Id="rId11" Type="http://schemas.openxmlformats.org/officeDocument/2006/relationships/tags" Target="../tags/tag812.xml"/><Relationship Id="rId10" Type="http://schemas.openxmlformats.org/officeDocument/2006/relationships/tags" Target="../tags/tag811.xml"/><Relationship Id="rId1" Type="http://schemas.openxmlformats.org/officeDocument/2006/relationships/tags" Target="../tags/tag80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829.xml"/><Relationship Id="rId8" Type="http://schemas.openxmlformats.org/officeDocument/2006/relationships/image" Target="../media/image60.wmf"/><Relationship Id="rId7" Type="http://schemas.openxmlformats.org/officeDocument/2006/relationships/tags" Target="../tags/tag828.xml"/><Relationship Id="rId6" Type="http://schemas.openxmlformats.org/officeDocument/2006/relationships/tags" Target="../tags/tag827.xml"/><Relationship Id="rId5" Type="http://schemas.openxmlformats.org/officeDocument/2006/relationships/tags" Target="../tags/tag826.xml"/><Relationship Id="rId4" Type="http://schemas.openxmlformats.org/officeDocument/2006/relationships/tags" Target="../tags/tag825.xml"/><Relationship Id="rId3" Type="http://schemas.openxmlformats.org/officeDocument/2006/relationships/tags" Target="../tags/tag824.xml"/><Relationship Id="rId25" Type="http://schemas.openxmlformats.org/officeDocument/2006/relationships/slideLayout" Target="../slideLayouts/slideLayout5.xml"/><Relationship Id="rId24" Type="http://schemas.openxmlformats.org/officeDocument/2006/relationships/image" Target="../media/image63.png"/><Relationship Id="rId23" Type="http://schemas.openxmlformats.org/officeDocument/2006/relationships/tags" Target="../tags/tag841.xml"/><Relationship Id="rId22" Type="http://schemas.openxmlformats.org/officeDocument/2006/relationships/tags" Target="../tags/tag840.xml"/><Relationship Id="rId21" Type="http://schemas.openxmlformats.org/officeDocument/2006/relationships/image" Target="../media/image62.png"/><Relationship Id="rId20" Type="http://schemas.openxmlformats.org/officeDocument/2006/relationships/tags" Target="../tags/tag839.xml"/><Relationship Id="rId2" Type="http://schemas.openxmlformats.org/officeDocument/2006/relationships/tags" Target="../tags/tag823.xml"/><Relationship Id="rId19" Type="http://schemas.openxmlformats.org/officeDocument/2006/relationships/image" Target="../media/image61.png"/><Relationship Id="rId18" Type="http://schemas.openxmlformats.org/officeDocument/2006/relationships/tags" Target="../tags/tag838.xml"/><Relationship Id="rId17" Type="http://schemas.openxmlformats.org/officeDocument/2006/relationships/tags" Target="../tags/tag837.xml"/><Relationship Id="rId16" Type="http://schemas.openxmlformats.org/officeDocument/2006/relationships/tags" Target="../tags/tag836.xml"/><Relationship Id="rId15" Type="http://schemas.openxmlformats.org/officeDocument/2006/relationships/tags" Target="../tags/tag835.xml"/><Relationship Id="rId14" Type="http://schemas.openxmlformats.org/officeDocument/2006/relationships/tags" Target="../tags/tag834.xml"/><Relationship Id="rId13" Type="http://schemas.openxmlformats.org/officeDocument/2006/relationships/tags" Target="../tags/tag833.xml"/><Relationship Id="rId12" Type="http://schemas.openxmlformats.org/officeDocument/2006/relationships/tags" Target="../tags/tag832.xml"/><Relationship Id="rId11" Type="http://schemas.openxmlformats.org/officeDocument/2006/relationships/tags" Target="../tags/tag831.xml"/><Relationship Id="rId10" Type="http://schemas.openxmlformats.org/officeDocument/2006/relationships/tags" Target="../tags/tag830.xml"/><Relationship Id="rId1" Type="http://schemas.openxmlformats.org/officeDocument/2006/relationships/tags" Target="../tags/tag82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46.xml"/><Relationship Id="rId8" Type="http://schemas.openxmlformats.org/officeDocument/2006/relationships/image" Target="../media/image65.emf"/><Relationship Id="rId7" Type="http://schemas.openxmlformats.org/officeDocument/2006/relationships/oleObject" Target="../embeddings/oleObject4.bin"/><Relationship Id="rId6" Type="http://schemas.openxmlformats.org/officeDocument/2006/relationships/tags" Target="../tags/tag845.xml"/><Relationship Id="rId5" Type="http://schemas.openxmlformats.org/officeDocument/2006/relationships/tags" Target="../tags/tag844.xml"/><Relationship Id="rId4" Type="http://schemas.openxmlformats.org/officeDocument/2006/relationships/image" Target="../media/image64.emf"/><Relationship Id="rId3" Type="http://schemas.openxmlformats.org/officeDocument/2006/relationships/oleObject" Target="../embeddings/oleObject3.bin"/><Relationship Id="rId2" Type="http://schemas.openxmlformats.org/officeDocument/2006/relationships/tags" Target="../tags/tag843.xml"/><Relationship Id="rId19" Type="http://schemas.openxmlformats.org/officeDocument/2006/relationships/vmlDrawing" Target="../drawings/vmlDrawing2.vml"/><Relationship Id="rId18" Type="http://schemas.openxmlformats.org/officeDocument/2006/relationships/slideLayout" Target="../slideLayouts/slideLayout5.xml"/><Relationship Id="rId17" Type="http://schemas.openxmlformats.org/officeDocument/2006/relationships/tags" Target="../tags/tag850.xml"/><Relationship Id="rId16" Type="http://schemas.openxmlformats.org/officeDocument/2006/relationships/image" Target="../media/image67.emf"/><Relationship Id="rId15" Type="http://schemas.openxmlformats.org/officeDocument/2006/relationships/oleObject" Target="../embeddings/oleObject6.bin"/><Relationship Id="rId14" Type="http://schemas.openxmlformats.org/officeDocument/2006/relationships/tags" Target="../tags/tag849.xml"/><Relationship Id="rId13" Type="http://schemas.openxmlformats.org/officeDocument/2006/relationships/image" Target="../media/image66.emf"/><Relationship Id="rId12" Type="http://schemas.openxmlformats.org/officeDocument/2006/relationships/oleObject" Target="../embeddings/oleObject5.bin"/><Relationship Id="rId11" Type="http://schemas.openxmlformats.org/officeDocument/2006/relationships/tags" Target="../tags/tag848.xml"/><Relationship Id="rId10" Type="http://schemas.openxmlformats.org/officeDocument/2006/relationships/tags" Target="../tags/tag847.xml"/><Relationship Id="rId1" Type="http://schemas.openxmlformats.org/officeDocument/2006/relationships/tags" Target="../tags/tag842.xml"/></Relationships>
</file>

<file path=ppt/slides/_rels/slide14.xml.rels><?xml version="1.0" encoding="UTF-8" standalone="yes"?>
<Relationships xmlns="http://schemas.openxmlformats.org/package/2006/relationships"><Relationship Id="rId91" Type="http://schemas.openxmlformats.org/officeDocument/2006/relationships/slideLayout" Target="../slideLayouts/slideLayout6.xml"/><Relationship Id="rId90" Type="http://schemas.openxmlformats.org/officeDocument/2006/relationships/tags" Target="../tags/tag940.xml"/><Relationship Id="rId9" Type="http://schemas.openxmlformats.org/officeDocument/2006/relationships/tags" Target="../tags/tag859.xml"/><Relationship Id="rId89" Type="http://schemas.openxmlformats.org/officeDocument/2006/relationships/tags" Target="../tags/tag939.xml"/><Relationship Id="rId88" Type="http://schemas.openxmlformats.org/officeDocument/2006/relationships/tags" Target="../tags/tag938.xml"/><Relationship Id="rId87" Type="http://schemas.openxmlformats.org/officeDocument/2006/relationships/tags" Target="../tags/tag937.xml"/><Relationship Id="rId86" Type="http://schemas.openxmlformats.org/officeDocument/2006/relationships/tags" Target="../tags/tag936.xml"/><Relationship Id="rId85" Type="http://schemas.openxmlformats.org/officeDocument/2006/relationships/tags" Target="../tags/tag935.xml"/><Relationship Id="rId84" Type="http://schemas.openxmlformats.org/officeDocument/2006/relationships/tags" Target="../tags/tag934.xml"/><Relationship Id="rId83" Type="http://schemas.openxmlformats.org/officeDocument/2006/relationships/tags" Target="../tags/tag933.xml"/><Relationship Id="rId82" Type="http://schemas.openxmlformats.org/officeDocument/2006/relationships/tags" Target="../tags/tag932.xml"/><Relationship Id="rId81" Type="http://schemas.openxmlformats.org/officeDocument/2006/relationships/tags" Target="../tags/tag931.xml"/><Relationship Id="rId80" Type="http://schemas.openxmlformats.org/officeDocument/2006/relationships/tags" Target="../tags/tag930.xml"/><Relationship Id="rId8" Type="http://schemas.openxmlformats.org/officeDocument/2006/relationships/tags" Target="../tags/tag858.xml"/><Relationship Id="rId79" Type="http://schemas.openxmlformats.org/officeDocument/2006/relationships/tags" Target="../tags/tag929.xml"/><Relationship Id="rId78" Type="http://schemas.openxmlformats.org/officeDocument/2006/relationships/tags" Target="../tags/tag928.xml"/><Relationship Id="rId77" Type="http://schemas.openxmlformats.org/officeDocument/2006/relationships/tags" Target="../tags/tag927.xml"/><Relationship Id="rId76" Type="http://schemas.openxmlformats.org/officeDocument/2006/relationships/tags" Target="../tags/tag926.xml"/><Relationship Id="rId75" Type="http://schemas.openxmlformats.org/officeDocument/2006/relationships/tags" Target="../tags/tag925.xml"/><Relationship Id="rId74" Type="http://schemas.openxmlformats.org/officeDocument/2006/relationships/tags" Target="../tags/tag924.xml"/><Relationship Id="rId73" Type="http://schemas.openxmlformats.org/officeDocument/2006/relationships/tags" Target="../tags/tag923.xml"/><Relationship Id="rId72" Type="http://schemas.openxmlformats.org/officeDocument/2006/relationships/tags" Target="../tags/tag922.xml"/><Relationship Id="rId71" Type="http://schemas.openxmlformats.org/officeDocument/2006/relationships/tags" Target="../tags/tag921.xml"/><Relationship Id="rId70" Type="http://schemas.openxmlformats.org/officeDocument/2006/relationships/tags" Target="../tags/tag920.xml"/><Relationship Id="rId7" Type="http://schemas.openxmlformats.org/officeDocument/2006/relationships/tags" Target="../tags/tag857.xml"/><Relationship Id="rId69" Type="http://schemas.openxmlformats.org/officeDocument/2006/relationships/tags" Target="../tags/tag919.xml"/><Relationship Id="rId68" Type="http://schemas.openxmlformats.org/officeDocument/2006/relationships/tags" Target="../tags/tag918.xml"/><Relationship Id="rId67" Type="http://schemas.openxmlformats.org/officeDocument/2006/relationships/tags" Target="../tags/tag917.xml"/><Relationship Id="rId66" Type="http://schemas.openxmlformats.org/officeDocument/2006/relationships/tags" Target="../tags/tag916.xml"/><Relationship Id="rId65" Type="http://schemas.openxmlformats.org/officeDocument/2006/relationships/tags" Target="../tags/tag915.xml"/><Relationship Id="rId64" Type="http://schemas.openxmlformats.org/officeDocument/2006/relationships/tags" Target="../tags/tag914.xml"/><Relationship Id="rId63" Type="http://schemas.openxmlformats.org/officeDocument/2006/relationships/tags" Target="../tags/tag913.xml"/><Relationship Id="rId62" Type="http://schemas.openxmlformats.org/officeDocument/2006/relationships/tags" Target="../tags/tag912.xml"/><Relationship Id="rId61" Type="http://schemas.openxmlformats.org/officeDocument/2006/relationships/tags" Target="../tags/tag911.xml"/><Relationship Id="rId60" Type="http://schemas.openxmlformats.org/officeDocument/2006/relationships/tags" Target="../tags/tag910.xml"/><Relationship Id="rId6" Type="http://schemas.openxmlformats.org/officeDocument/2006/relationships/tags" Target="../tags/tag856.xml"/><Relationship Id="rId59" Type="http://schemas.openxmlformats.org/officeDocument/2006/relationships/tags" Target="../tags/tag909.xml"/><Relationship Id="rId58" Type="http://schemas.openxmlformats.org/officeDocument/2006/relationships/tags" Target="../tags/tag908.xml"/><Relationship Id="rId57" Type="http://schemas.openxmlformats.org/officeDocument/2006/relationships/tags" Target="../tags/tag907.xml"/><Relationship Id="rId56" Type="http://schemas.openxmlformats.org/officeDocument/2006/relationships/tags" Target="../tags/tag906.xml"/><Relationship Id="rId55" Type="http://schemas.openxmlformats.org/officeDocument/2006/relationships/tags" Target="../tags/tag905.xml"/><Relationship Id="rId54" Type="http://schemas.openxmlformats.org/officeDocument/2006/relationships/tags" Target="../tags/tag904.xml"/><Relationship Id="rId53" Type="http://schemas.openxmlformats.org/officeDocument/2006/relationships/tags" Target="../tags/tag903.xml"/><Relationship Id="rId52" Type="http://schemas.openxmlformats.org/officeDocument/2006/relationships/tags" Target="../tags/tag902.xml"/><Relationship Id="rId51" Type="http://schemas.openxmlformats.org/officeDocument/2006/relationships/tags" Target="../tags/tag901.xml"/><Relationship Id="rId50" Type="http://schemas.openxmlformats.org/officeDocument/2006/relationships/tags" Target="../tags/tag900.xml"/><Relationship Id="rId5" Type="http://schemas.openxmlformats.org/officeDocument/2006/relationships/tags" Target="../tags/tag855.xml"/><Relationship Id="rId49" Type="http://schemas.openxmlformats.org/officeDocument/2006/relationships/tags" Target="../tags/tag899.xml"/><Relationship Id="rId48" Type="http://schemas.openxmlformats.org/officeDocument/2006/relationships/tags" Target="../tags/tag898.xml"/><Relationship Id="rId47" Type="http://schemas.openxmlformats.org/officeDocument/2006/relationships/tags" Target="../tags/tag897.xml"/><Relationship Id="rId46" Type="http://schemas.openxmlformats.org/officeDocument/2006/relationships/tags" Target="../tags/tag896.xml"/><Relationship Id="rId45" Type="http://schemas.openxmlformats.org/officeDocument/2006/relationships/tags" Target="../tags/tag895.xml"/><Relationship Id="rId44" Type="http://schemas.openxmlformats.org/officeDocument/2006/relationships/tags" Target="../tags/tag894.xml"/><Relationship Id="rId43" Type="http://schemas.openxmlformats.org/officeDocument/2006/relationships/tags" Target="../tags/tag893.xml"/><Relationship Id="rId42" Type="http://schemas.openxmlformats.org/officeDocument/2006/relationships/tags" Target="../tags/tag892.xml"/><Relationship Id="rId41" Type="http://schemas.openxmlformats.org/officeDocument/2006/relationships/tags" Target="../tags/tag891.xml"/><Relationship Id="rId40" Type="http://schemas.openxmlformats.org/officeDocument/2006/relationships/tags" Target="../tags/tag890.xml"/><Relationship Id="rId4" Type="http://schemas.openxmlformats.org/officeDocument/2006/relationships/tags" Target="../tags/tag854.xml"/><Relationship Id="rId39" Type="http://schemas.openxmlformats.org/officeDocument/2006/relationships/tags" Target="../tags/tag889.xml"/><Relationship Id="rId38" Type="http://schemas.openxmlformats.org/officeDocument/2006/relationships/tags" Target="../tags/tag888.xml"/><Relationship Id="rId37" Type="http://schemas.openxmlformats.org/officeDocument/2006/relationships/tags" Target="../tags/tag887.xml"/><Relationship Id="rId36" Type="http://schemas.openxmlformats.org/officeDocument/2006/relationships/tags" Target="../tags/tag886.xml"/><Relationship Id="rId35" Type="http://schemas.openxmlformats.org/officeDocument/2006/relationships/tags" Target="../tags/tag885.xml"/><Relationship Id="rId34" Type="http://schemas.openxmlformats.org/officeDocument/2006/relationships/tags" Target="../tags/tag884.xml"/><Relationship Id="rId33" Type="http://schemas.openxmlformats.org/officeDocument/2006/relationships/tags" Target="../tags/tag883.xml"/><Relationship Id="rId32" Type="http://schemas.openxmlformats.org/officeDocument/2006/relationships/tags" Target="../tags/tag882.xml"/><Relationship Id="rId31" Type="http://schemas.openxmlformats.org/officeDocument/2006/relationships/tags" Target="../tags/tag881.xml"/><Relationship Id="rId30" Type="http://schemas.openxmlformats.org/officeDocument/2006/relationships/tags" Target="../tags/tag880.xml"/><Relationship Id="rId3" Type="http://schemas.openxmlformats.org/officeDocument/2006/relationships/tags" Target="../tags/tag853.xml"/><Relationship Id="rId29" Type="http://schemas.openxmlformats.org/officeDocument/2006/relationships/tags" Target="../tags/tag879.xml"/><Relationship Id="rId28" Type="http://schemas.openxmlformats.org/officeDocument/2006/relationships/tags" Target="../tags/tag878.xml"/><Relationship Id="rId27" Type="http://schemas.openxmlformats.org/officeDocument/2006/relationships/tags" Target="../tags/tag877.xml"/><Relationship Id="rId26" Type="http://schemas.openxmlformats.org/officeDocument/2006/relationships/tags" Target="../tags/tag876.xml"/><Relationship Id="rId25" Type="http://schemas.openxmlformats.org/officeDocument/2006/relationships/tags" Target="../tags/tag875.xml"/><Relationship Id="rId24" Type="http://schemas.openxmlformats.org/officeDocument/2006/relationships/tags" Target="../tags/tag874.xml"/><Relationship Id="rId23" Type="http://schemas.openxmlformats.org/officeDocument/2006/relationships/tags" Target="../tags/tag873.xml"/><Relationship Id="rId22" Type="http://schemas.openxmlformats.org/officeDocument/2006/relationships/tags" Target="../tags/tag872.xml"/><Relationship Id="rId21" Type="http://schemas.openxmlformats.org/officeDocument/2006/relationships/tags" Target="../tags/tag871.xml"/><Relationship Id="rId20" Type="http://schemas.openxmlformats.org/officeDocument/2006/relationships/tags" Target="../tags/tag870.xml"/><Relationship Id="rId2" Type="http://schemas.openxmlformats.org/officeDocument/2006/relationships/tags" Target="../tags/tag852.xml"/><Relationship Id="rId19" Type="http://schemas.openxmlformats.org/officeDocument/2006/relationships/tags" Target="../tags/tag869.xml"/><Relationship Id="rId18" Type="http://schemas.openxmlformats.org/officeDocument/2006/relationships/tags" Target="../tags/tag868.xml"/><Relationship Id="rId17" Type="http://schemas.openxmlformats.org/officeDocument/2006/relationships/tags" Target="../tags/tag867.xml"/><Relationship Id="rId16" Type="http://schemas.openxmlformats.org/officeDocument/2006/relationships/tags" Target="../tags/tag866.xml"/><Relationship Id="rId15" Type="http://schemas.openxmlformats.org/officeDocument/2006/relationships/tags" Target="../tags/tag865.xml"/><Relationship Id="rId14" Type="http://schemas.openxmlformats.org/officeDocument/2006/relationships/tags" Target="../tags/tag864.xml"/><Relationship Id="rId13" Type="http://schemas.openxmlformats.org/officeDocument/2006/relationships/tags" Target="../tags/tag863.xml"/><Relationship Id="rId12" Type="http://schemas.openxmlformats.org/officeDocument/2006/relationships/tags" Target="../tags/tag862.xml"/><Relationship Id="rId11" Type="http://schemas.openxmlformats.org/officeDocument/2006/relationships/tags" Target="../tags/tag861.xml"/><Relationship Id="rId10" Type="http://schemas.openxmlformats.org/officeDocument/2006/relationships/tags" Target="../tags/tag860.xml"/><Relationship Id="rId1" Type="http://schemas.openxmlformats.org/officeDocument/2006/relationships/tags" Target="../tags/tag85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949.xml"/><Relationship Id="rId8" Type="http://schemas.openxmlformats.org/officeDocument/2006/relationships/tags" Target="../tags/tag948.xml"/><Relationship Id="rId7" Type="http://schemas.openxmlformats.org/officeDocument/2006/relationships/tags" Target="../tags/tag947.xml"/><Relationship Id="rId60" Type="http://schemas.openxmlformats.org/officeDocument/2006/relationships/notesSlide" Target="../notesSlides/notesSlide2.xml"/><Relationship Id="rId6" Type="http://schemas.openxmlformats.org/officeDocument/2006/relationships/tags" Target="../tags/tag946.xml"/><Relationship Id="rId59" Type="http://schemas.openxmlformats.org/officeDocument/2006/relationships/slideLayout" Target="../slideLayouts/slideLayout6.xml"/><Relationship Id="rId58" Type="http://schemas.openxmlformats.org/officeDocument/2006/relationships/tags" Target="../tags/tag998.xml"/><Relationship Id="rId57" Type="http://schemas.openxmlformats.org/officeDocument/2006/relationships/tags" Target="../tags/tag997.xml"/><Relationship Id="rId56" Type="http://schemas.openxmlformats.org/officeDocument/2006/relationships/tags" Target="../tags/tag996.xml"/><Relationship Id="rId55" Type="http://schemas.openxmlformats.org/officeDocument/2006/relationships/tags" Target="../tags/tag995.xml"/><Relationship Id="rId54" Type="http://schemas.openxmlformats.org/officeDocument/2006/relationships/tags" Target="../tags/tag994.xml"/><Relationship Id="rId53" Type="http://schemas.openxmlformats.org/officeDocument/2006/relationships/tags" Target="../tags/tag993.xml"/><Relationship Id="rId52" Type="http://schemas.openxmlformats.org/officeDocument/2006/relationships/tags" Target="../tags/tag992.xml"/><Relationship Id="rId51" Type="http://schemas.openxmlformats.org/officeDocument/2006/relationships/tags" Target="../tags/tag991.xml"/><Relationship Id="rId50" Type="http://schemas.openxmlformats.org/officeDocument/2006/relationships/tags" Target="../tags/tag990.xml"/><Relationship Id="rId5" Type="http://schemas.openxmlformats.org/officeDocument/2006/relationships/tags" Target="../tags/tag945.xml"/><Relationship Id="rId49" Type="http://schemas.openxmlformats.org/officeDocument/2006/relationships/tags" Target="../tags/tag989.xml"/><Relationship Id="rId48" Type="http://schemas.openxmlformats.org/officeDocument/2006/relationships/tags" Target="../tags/tag988.xml"/><Relationship Id="rId47" Type="http://schemas.openxmlformats.org/officeDocument/2006/relationships/tags" Target="../tags/tag987.xml"/><Relationship Id="rId46" Type="http://schemas.openxmlformats.org/officeDocument/2006/relationships/tags" Target="../tags/tag986.xml"/><Relationship Id="rId45" Type="http://schemas.openxmlformats.org/officeDocument/2006/relationships/tags" Target="../tags/tag985.xml"/><Relationship Id="rId44" Type="http://schemas.openxmlformats.org/officeDocument/2006/relationships/tags" Target="../tags/tag984.xml"/><Relationship Id="rId43" Type="http://schemas.openxmlformats.org/officeDocument/2006/relationships/tags" Target="../tags/tag983.xml"/><Relationship Id="rId42" Type="http://schemas.openxmlformats.org/officeDocument/2006/relationships/tags" Target="../tags/tag982.xml"/><Relationship Id="rId41" Type="http://schemas.openxmlformats.org/officeDocument/2006/relationships/tags" Target="../tags/tag981.xml"/><Relationship Id="rId40" Type="http://schemas.openxmlformats.org/officeDocument/2006/relationships/tags" Target="../tags/tag980.xml"/><Relationship Id="rId4" Type="http://schemas.openxmlformats.org/officeDocument/2006/relationships/tags" Target="../tags/tag944.xml"/><Relationship Id="rId39" Type="http://schemas.openxmlformats.org/officeDocument/2006/relationships/tags" Target="../tags/tag979.xml"/><Relationship Id="rId38" Type="http://schemas.openxmlformats.org/officeDocument/2006/relationships/tags" Target="../tags/tag978.xml"/><Relationship Id="rId37" Type="http://schemas.openxmlformats.org/officeDocument/2006/relationships/tags" Target="../tags/tag977.xml"/><Relationship Id="rId36" Type="http://schemas.openxmlformats.org/officeDocument/2006/relationships/tags" Target="../tags/tag976.xml"/><Relationship Id="rId35" Type="http://schemas.openxmlformats.org/officeDocument/2006/relationships/tags" Target="../tags/tag975.xml"/><Relationship Id="rId34" Type="http://schemas.openxmlformats.org/officeDocument/2006/relationships/tags" Target="../tags/tag974.xml"/><Relationship Id="rId33" Type="http://schemas.openxmlformats.org/officeDocument/2006/relationships/tags" Target="../tags/tag973.xml"/><Relationship Id="rId32" Type="http://schemas.openxmlformats.org/officeDocument/2006/relationships/tags" Target="../tags/tag972.xml"/><Relationship Id="rId31" Type="http://schemas.openxmlformats.org/officeDocument/2006/relationships/tags" Target="../tags/tag971.xml"/><Relationship Id="rId30" Type="http://schemas.openxmlformats.org/officeDocument/2006/relationships/tags" Target="../tags/tag970.xml"/><Relationship Id="rId3" Type="http://schemas.openxmlformats.org/officeDocument/2006/relationships/tags" Target="../tags/tag943.xml"/><Relationship Id="rId29" Type="http://schemas.openxmlformats.org/officeDocument/2006/relationships/tags" Target="../tags/tag969.xml"/><Relationship Id="rId28" Type="http://schemas.openxmlformats.org/officeDocument/2006/relationships/tags" Target="../tags/tag968.xml"/><Relationship Id="rId27" Type="http://schemas.openxmlformats.org/officeDocument/2006/relationships/tags" Target="../tags/tag967.xml"/><Relationship Id="rId26" Type="http://schemas.openxmlformats.org/officeDocument/2006/relationships/tags" Target="../tags/tag966.xml"/><Relationship Id="rId25" Type="http://schemas.openxmlformats.org/officeDocument/2006/relationships/tags" Target="../tags/tag965.xml"/><Relationship Id="rId24" Type="http://schemas.openxmlformats.org/officeDocument/2006/relationships/tags" Target="../tags/tag964.xml"/><Relationship Id="rId23" Type="http://schemas.openxmlformats.org/officeDocument/2006/relationships/tags" Target="../tags/tag963.xml"/><Relationship Id="rId22" Type="http://schemas.openxmlformats.org/officeDocument/2006/relationships/tags" Target="../tags/tag962.xml"/><Relationship Id="rId21" Type="http://schemas.openxmlformats.org/officeDocument/2006/relationships/tags" Target="../tags/tag961.xml"/><Relationship Id="rId20" Type="http://schemas.openxmlformats.org/officeDocument/2006/relationships/tags" Target="../tags/tag960.xml"/><Relationship Id="rId2" Type="http://schemas.openxmlformats.org/officeDocument/2006/relationships/tags" Target="../tags/tag942.xml"/><Relationship Id="rId19" Type="http://schemas.openxmlformats.org/officeDocument/2006/relationships/tags" Target="../tags/tag959.xml"/><Relationship Id="rId18" Type="http://schemas.openxmlformats.org/officeDocument/2006/relationships/tags" Target="../tags/tag958.xml"/><Relationship Id="rId17" Type="http://schemas.openxmlformats.org/officeDocument/2006/relationships/tags" Target="../tags/tag957.xml"/><Relationship Id="rId16" Type="http://schemas.openxmlformats.org/officeDocument/2006/relationships/tags" Target="../tags/tag956.xml"/><Relationship Id="rId15" Type="http://schemas.openxmlformats.org/officeDocument/2006/relationships/tags" Target="../tags/tag955.xml"/><Relationship Id="rId14" Type="http://schemas.openxmlformats.org/officeDocument/2006/relationships/tags" Target="../tags/tag954.xml"/><Relationship Id="rId13" Type="http://schemas.openxmlformats.org/officeDocument/2006/relationships/tags" Target="../tags/tag953.xml"/><Relationship Id="rId12" Type="http://schemas.openxmlformats.org/officeDocument/2006/relationships/tags" Target="../tags/tag952.xml"/><Relationship Id="rId11" Type="http://schemas.openxmlformats.org/officeDocument/2006/relationships/tags" Target="../tags/tag951.xml"/><Relationship Id="rId10" Type="http://schemas.openxmlformats.org/officeDocument/2006/relationships/tags" Target="../tags/tag950.xml"/><Relationship Id="rId1" Type="http://schemas.openxmlformats.org/officeDocument/2006/relationships/tags" Target="../tags/tag94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008.xml"/><Relationship Id="rId8" Type="http://schemas.openxmlformats.org/officeDocument/2006/relationships/tags" Target="../tags/tag1007.xml"/><Relationship Id="rId7" Type="http://schemas.openxmlformats.org/officeDocument/2006/relationships/tags" Target="../tags/tag1006.xml"/><Relationship Id="rId6" Type="http://schemas.openxmlformats.org/officeDocument/2006/relationships/tags" Target="../tags/tag1005.xml"/><Relationship Id="rId5" Type="http://schemas.openxmlformats.org/officeDocument/2006/relationships/tags" Target="../tags/tag1004.xml"/><Relationship Id="rId4" Type="http://schemas.openxmlformats.org/officeDocument/2006/relationships/tags" Target="../tags/tag1003.xml"/><Relationship Id="rId3" Type="http://schemas.openxmlformats.org/officeDocument/2006/relationships/tags" Target="../tags/tag1002.xml"/><Relationship Id="rId25" Type="http://schemas.openxmlformats.org/officeDocument/2006/relationships/slideLayout" Target="../slideLayouts/slideLayout6.xml"/><Relationship Id="rId24" Type="http://schemas.openxmlformats.org/officeDocument/2006/relationships/tags" Target="../tags/tag1022.xml"/><Relationship Id="rId23" Type="http://schemas.openxmlformats.org/officeDocument/2006/relationships/tags" Target="../tags/tag1021.xml"/><Relationship Id="rId22" Type="http://schemas.openxmlformats.org/officeDocument/2006/relationships/tags" Target="../tags/tag1020.xml"/><Relationship Id="rId21" Type="http://schemas.openxmlformats.org/officeDocument/2006/relationships/tags" Target="../tags/tag1019.xml"/><Relationship Id="rId20" Type="http://schemas.openxmlformats.org/officeDocument/2006/relationships/tags" Target="../tags/tag1018.xml"/><Relationship Id="rId2" Type="http://schemas.openxmlformats.org/officeDocument/2006/relationships/image" Target="../media/image68.png"/><Relationship Id="rId19" Type="http://schemas.openxmlformats.org/officeDocument/2006/relationships/tags" Target="../tags/tag1017.xml"/><Relationship Id="rId18" Type="http://schemas.openxmlformats.org/officeDocument/2006/relationships/tags" Target="../tags/tag1016.xml"/><Relationship Id="rId17" Type="http://schemas.openxmlformats.org/officeDocument/2006/relationships/image" Target="../media/image69.png"/><Relationship Id="rId16" Type="http://schemas.openxmlformats.org/officeDocument/2006/relationships/tags" Target="../tags/tag1015.xml"/><Relationship Id="rId15" Type="http://schemas.openxmlformats.org/officeDocument/2006/relationships/tags" Target="../tags/tag1014.xml"/><Relationship Id="rId14" Type="http://schemas.openxmlformats.org/officeDocument/2006/relationships/tags" Target="../tags/tag1013.xml"/><Relationship Id="rId13" Type="http://schemas.openxmlformats.org/officeDocument/2006/relationships/tags" Target="../tags/tag1012.xml"/><Relationship Id="rId12" Type="http://schemas.openxmlformats.org/officeDocument/2006/relationships/tags" Target="../tags/tag1011.xml"/><Relationship Id="rId11" Type="http://schemas.openxmlformats.org/officeDocument/2006/relationships/tags" Target="../tags/tag1010.xml"/><Relationship Id="rId10" Type="http://schemas.openxmlformats.org/officeDocument/2006/relationships/tags" Target="../tags/tag1009.xml"/><Relationship Id="rId1" Type="http://schemas.openxmlformats.org/officeDocument/2006/relationships/tags" Target="../tags/tag1001.xml"/></Relationships>
</file>

<file path=ppt/slides/_rels/slide17.xml.rels><?xml version="1.0" encoding="UTF-8" standalone="yes"?>
<Relationships xmlns="http://schemas.openxmlformats.org/package/2006/relationships"><Relationship Id="rId99" Type="http://schemas.openxmlformats.org/officeDocument/2006/relationships/tags" Target="../tags/tag1121.xml"/><Relationship Id="rId98" Type="http://schemas.openxmlformats.org/officeDocument/2006/relationships/tags" Target="../tags/tag1120.xml"/><Relationship Id="rId97" Type="http://schemas.openxmlformats.org/officeDocument/2006/relationships/tags" Target="../tags/tag1119.xml"/><Relationship Id="rId96" Type="http://schemas.openxmlformats.org/officeDocument/2006/relationships/tags" Target="../tags/tag1118.xml"/><Relationship Id="rId95" Type="http://schemas.openxmlformats.org/officeDocument/2006/relationships/tags" Target="../tags/tag1117.xml"/><Relationship Id="rId94" Type="http://schemas.openxmlformats.org/officeDocument/2006/relationships/tags" Target="../tags/tag1116.xml"/><Relationship Id="rId93" Type="http://schemas.openxmlformats.org/officeDocument/2006/relationships/tags" Target="../tags/tag1115.xml"/><Relationship Id="rId92" Type="http://schemas.openxmlformats.org/officeDocument/2006/relationships/tags" Target="../tags/tag1114.xml"/><Relationship Id="rId91" Type="http://schemas.openxmlformats.org/officeDocument/2006/relationships/tags" Target="../tags/tag1113.xml"/><Relationship Id="rId90" Type="http://schemas.openxmlformats.org/officeDocument/2006/relationships/tags" Target="../tags/tag1112.xml"/><Relationship Id="rId9" Type="http://schemas.openxmlformats.org/officeDocument/2006/relationships/tags" Target="../tags/tag1031.xml"/><Relationship Id="rId89" Type="http://schemas.openxmlformats.org/officeDocument/2006/relationships/tags" Target="../tags/tag1111.xml"/><Relationship Id="rId88" Type="http://schemas.openxmlformats.org/officeDocument/2006/relationships/tags" Target="../tags/tag1110.xml"/><Relationship Id="rId87" Type="http://schemas.openxmlformats.org/officeDocument/2006/relationships/tags" Target="../tags/tag1109.xml"/><Relationship Id="rId86" Type="http://schemas.openxmlformats.org/officeDocument/2006/relationships/tags" Target="../tags/tag1108.xml"/><Relationship Id="rId85" Type="http://schemas.openxmlformats.org/officeDocument/2006/relationships/tags" Target="../tags/tag1107.xml"/><Relationship Id="rId84" Type="http://schemas.openxmlformats.org/officeDocument/2006/relationships/tags" Target="../tags/tag1106.xml"/><Relationship Id="rId83" Type="http://schemas.openxmlformats.org/officeDocument/2006/relationships/tags" Target="../tags/tag1105.xml"/><Relationship Id="rId82" Type="http://schemas.openxmlformats.org/officeDocument/2006/relationships/tags" Target="../tags/tag1104.xml"/><Relationship Id="rId81" Type="http://schemas.openxmlformats.org/officeDocument/2006/relationships/tags" Target="../tags/tag1103.xml"/><Relationship Id="rId80" Type="http://schemas.openxmlformats.org/officeDocument/2006/relationships/tags" Target="../tags/tag1102.xml"/><Relationship Id="rId8" Type="http://schemas.openxmlformats.org/officeDocument/2006/relationships/tags" Target="../tags/tag1030.xml"/><Relationship Id="rId79" Type="http://schemas.openxmlformats.org/officeDocument/2006/relationships/tags" Target="../tags/tag1101.xml"/><Relationship Id="rId78" Type="http://schemas.openxmlformats.org/officeDocument/2006/relationships/tags" Target="../tags/tag1100.xml"/><Relationship Id="rId77" Type="http://schemas.openxmlformats.org/officeDocument/2006/relationships/tags" Target="../tags/tag1099.xml"/><Relationship Id="rId76" Type="http://schemas.openxmlformats.org/officeDocument/2006/relationships/tags" Target="../tags/tag1098.xml"/><Relationship Id="rId75" Type="http://schemas.openxmlformats.org/officeDocument/2006/relationships/tags" Target="../tags/tag1097.xml"/><Relationship Id="rId74" Type="http://schemas.openxmlformats.org/officeDocument/2006/relationships/tags" Target="../tags/tag1096.xml"/><Relationship Id="rId73" Type="http://schemas.openxmlformats.org/officeDocument/2006/relationships/tags" Target="../tags/tag1095.xml"/><Relationship Id="rId72" Type="http://schemas.openxmlformats.org/officeDocument/2006/relationships/tags" Target="../tags/tag1094.xml"/><Relationship Id="rId71" Type="http://schemas.openxmlformats.org/officeDocument/2006/relationships/tags" Target="../tags/tag1093.xml"/><Relationship Id="rId70" Type="http://schemas.openxmlformats.org/officeDocument/2006/relationships/tags" Target="../tags/tag1092.xml"/><Relationship Id="rId7" Type="http://schemas.openxmlformats.org/officeDocument/2006/relationships/tags" Target="../tags/tag1029.xml"/><Relationship Id="rId69" Type="http://schemas.openxmlformats.org/officeDocument/2006/relationships/tags" Target="../tags/tag1091.xml"/><Relationship Id="rId68" Type="http://schemas.openxmlformats.org/officeDocument/2006/relationships/tags" Target="../tags/tag1090.xml"/><Relationship Id="rId67" Type="http://schemas.openxmlformats.org/officeDocument/2006/relationships/tags" Target="../tags/tag1089.xml"/><Relationship Id="rId66" Type="http://schemas.openxmlformats.org/officeDocument/2006/relationships/tags" Target="../tags/tag1088.xml"/><Relationship Id="rId65" Type="http://schemas.openxmlformats.org/officeDocument/2006/relationships/tags" Target="../tags/tag1087.xml"/><Relationship Id="rId64" Type="http://schemas.openxmlformats.org/officeDocument/2006/relationships/tags" Target="../tags/tag1086.xml"/><Relationship Id="rId63" Type="http://schemas.openxmlformats.org/officeDocument/2006/relationships/tags" Target="../tags/tag1085.xml"/><Relationship Id="rId62" Type="http://schemas.openxmlformats.org/officeDocument/2006/relationships/tags" Target="../tags/tag1084.xml"/><Relationship Id="rId61" Type="http://schemas.openxmlformats.org/officeDocument/2006/relationships/tags" Target="../tags/tag1083.xml"/><Relationship Id="rId60" Type="http://schemas.openxmlformats.org/officeDocument/2006/relationships/tags" Target="../tags/tag1082.xml"/><Relationship Id="rId6" Type="http://schemas.openxmlformats.org/officeDocument/2006/relationships/tags" Target="../tags/tag1028.xml"/><Relationship Id="rId59" Type="http://schemas.openxmlformats.org/officeDocument/2006/relationships/tags" Target="../tags/tag1081.xml"/><Relationship Id="rId58" Type="http://schemas.openxmlformats.org/officeDocument/2006/relationships/tags" Target="../tags/tag1080.xml"/><Relationship Id="rId57" Type="http://schemas.openxmlformats.org/officeDocument/2006/relationships/tags" Target="../tags/tag1079.xml"/><Relationship Id="rId56" Type="http://schemas.openxmlformats.org/officeDocument/2006/relationships/tags" Target="../tags/tag1078.xml"/><Relationship Id="rId55" Type="http://schemas.openxmlformats.org/officeDocument/2006/relationships/tags" Target="../tags/tag1077.xml"/><Relationship Id="rId54" Type="http://schemas.openxmlformats.org/officeDocument/2006/relationships/tags" Target="../tags/tag1076.xml"/><Relationship Id="rId53" Type="http://schemas.openxmlformats.org/officeDocument/2006/relationships/tags" Target="../tags/tag1075.xml"/><Relationship Id="rId52" Type="http://schemas.openxmlformats.org/officeDocument/2006/relationships/tags" Target="../tags/tag1074.xml"/><Relationship Id="rId51" Type="http://schemas.openxmlformats.org/officeDocument/2006/relationships/tags" Target="../tags/tag1073.xml"/><Relationship Id="rId50" Type="http://schemas.openxmlformats.org/officeDocument/2006/relationships/tags" Target="../tags/tag1072.xml"/><Relationship Id="rId5" Type="http://schemas.openxmlformats.org/officeDocument/2006/relationships/tags" Target="../tags/tag1027.xml"/><Relationship Id="rId49" Type="http://schemas.openxmlformats.org/officeDocument/2006/relationships/tags" Target="../tags/tag1071.xml"/><Relationship Id="rId48" Type="http://schemas.openxmlformats.org/officeDocument/2006/relationships/tags" Target="../tags/tag1070.xml"/><Relationship Id="rId47" Type="http://schemas.openxmlformats.org/officeDocument/2006/relationships/tags" Target="../tags/tag1069.xml"/><Relationship Id="rId46" Type="http://schemas.openxmlformats.org/officeDocument/2006/relationships/tags" Target="../tags/tag1068.xml"/><Relationship Id="rId45" Type="http://schemas.openxmlformats.org/officeDocument/2006/relationships/tags" Target="../tags/tag1067.xml"/><Relationship Id="rId44" Type="http://schemas.openxmlformats.org/officeDocument/2006/relationships/tags" Target="../tags/tag1066.xml"/><Relationship Id="rId43" Type="http://schemas.openxmlformats.org/officeDocument/2006/relationships/tags" Target="../tags/tag1065.xml"/><Relationship Id="rId42" Type="http://schemas.openxmlformats.org/officeDocument/2006/relationships/tags" Target="../tags/tag1064.xml"/><Relationship Id="rId41" Type="http://schemas.openxmlformats.org/officeDocument/2006/relationships/tags" Target="../tags/tag1063.xml"/><Relationship Id="rId40" Type="http://schemas.openxmlformats.org/officeDocument/2006/relationships/tags" Target="../tags/tag1062.xml"/><Relationship Id="rId4" Type="http://schemas.openxmlformats.org/officeDocument/2006/relationships/tags" Target="../tags/tag1026.xml"/><Relationship Id="rId39" Type="http://schemas.openxmlformats.org/officeDocument/2006/relationships/tags" Target="../tags/tag1061.xml"/><Relationship Id="rId38" Type="http://schemas.openxmlformats.org/officeDocument/2006/relationships/tags" Target="../tags/tag1060.xml"/><Relationship Id="rId37" Type="http://schemas.openxmlformats.org/officeDocument/2006/relationships/tags" Target="../tags/tag1059.xml"/><Relationship Id="rId36" Type="http://schemas.openxmlformats.org/officeDocument/2006/relationships/tags" Target="../tags/tag1058.xml"/><Relationship Id="rId35" Type="http://schemas.openxmlformats.org/officeDocument/2006/relationships/tags" Target="../tags/tag1057.xml"/><Relationship Id="rId34" Type="http://schemas.openxmlformats.org/officeDocument/2006/relationships/tags" Target="../tags/tag1056.xml"/><Relationship Id="rId33" Type="http://schemas.openxmlformats.org/officeDocument/2006/relationships/tags" Target="../tags/tag1055.xml"/><Relationship Id="rId32" Type="http://schemas.openxmlformats.org/officeDocument/2006/relationships/tags" Target="../tags/tag1054.xml"/><Relationship Id="rId31" Type="http://schemas.openxmlformats.org/officeDocument/2006/relationships/tags" Target="../tags/tag1053.xml"/><Relationship Id="rId30" Type="http://schemas.openxmlformats.org/officeDocument/2006/relationships/tags" Target="../tags/tag1052.xml"/><Relationship Id="rId3" Type="http://schemas.openxmlformats.org/officeDocument/2006/relationships/tags" Target="../tags/tag1025.xml"/><Relationship Id="rId29" Type="http://schemas.openxmlformats.org/officeDocument/2006/relationships/tags" Target="../tags/tag1051.xml"/><Relationship Id="rId28" Type="http://schemas.openxmlformats.org/officeDocument/2006/relationships/tags" Target="../tags/tag1050.xml"/><Relationship Id="rId27" Type="http://schemas.openxmlformats.org/officeDocument/2006/relationships/tags" Target="../tags/tag1049.xml"/><Relationship Id="rId26" Type="http://schemas.openxmlformats.org/officeDocument/2006/relationships/tags" Target="../tags/tag1048.xml"/><Relationship Id="rId25" Type="http://schemas.openxmlformats.org/officeDocument/2006/relationships/tags" Target="../tags/tag1047.xml"/><Relationship Id="rId24" Type="http://schemas.openxmlformats.org/officeDocument/2006/relationships/tags" Target="../tags/tag1046.xml"/><Relationship Id="rId23" Type="http://schemas.openxmlformats.org/officeDocument/2006/relationships/tags" Target="../tags/tag1045.xml"/><Relationship Id="rId22" Type="http://schemas.openxmlformats.org/officeDocument/2006/relationships/tags" Target="../tags/tag1044.xml"/><Relationship Id="rId21" Type="http://schemas.openxmlformats.org/officeDocument/2006/relationships/tags" Target="../tags/tag1043.xml"/><Relationship Id="rId20" Type="http://schemas.openxmlformats.org/officeDocument/2006/relationships/tags" Target="../tags/tag1042.xml"/><Relationship Id="rId2" Type="http://schemas.openxmlformats.org/officeDocument/2006/relationships/tags" Target="../tags/tag1024.xml"/><Relationship Id="rId19" Type="http://schemas.openxmlformats.org/officeDocument/2006/relationships/tags" Target="../tags/tag1041.xml"/><Relationship Id="rId18" Type="http://schemas.openxmlformats.org/officeDocument/2006/relationships/tags" Target="../tags/tag1040.xml"/><Relationship Id="rId17" Type="http://schemas.openxmlformats.org/officeDocument/2006/relationships/tags" Target="../tags/tag1039.xml"/><Relationship Id="rId16" Type="http://schemas.openxmlformats.org/officeDocument/2006/relationships/tags" Target="../tags/tag1038.xml"/><Relationship Id="rId15" Type="http://schemas.openxmlformats.org/officeDocument/2006/relationships/tags" Target="../tags/tag1037.xml"/><Relationship Id="rId14" Type="http://schemas.openxmlformats.org/officeDocument/2006/relationships/tags" Target="../tags/tag1036.xml"/><Relationship Id="rId13" Type="http://schemas.openxmlformats.org/officeDocument/2006/relationships/tags" Target="../tags/tag1035.xml"/><Relationship Id="rId12" Type="http://schemas.openxmlformats.org/officeDocument/2006/relationships/tags" Target="../tags/tag1034.xml"/><Relationship Id="rId110" Type="http://schemas.openxmlformats.org/officeDocument/2006/relationships/slideLayout" Target="../slideLayouts/slideLayout6.xml"/><Relationship Id="rId11" Type="http://schemas.openxmlformats.org/officeDocument/2006/relationships/tags" Target="../tags/tag1033.xml"/><Relationship Id="rId109" Type="http://schemas.openxmlformats.org/officeDocument/2006/relationships/tags" Target="../tags/tag1130.xml"/><Relationship Id="rId108" Type="http://schemas.openxmlformats.org/officeDocument/2006/relationships/tags" Target="../tags/tag1129.xml"/><Relationship Id="rId107" Type="http://schemas.openxmlformats.org/officeDocument/2006/relationships/image" Target="../media/image57.GIF"/><Relationship Id="rId106" Type="http://schemas.openxmlformats.org/officeDocument/2006/relationships/tags" Target="../tags/tag1128.xml"/><Relationship Id="rId105" Type="http://schemas.openxmlformats.org/officeDocument/2006/relationships/tags" Target="../tags/tag1127.xml"/><Relationship Id="rId104" Type="http://schemas.openxmlformats.org/officeDocument/2006/relationships/tags" Target="../tags/tag1126.xml"/><Relationship Id="rId103" Type="http://schemas.openxmlformats.org/officeDocument/2006/relationships/tags" Target="../tags/tag1125.xml"/><Relationship Id="rId102" Type="http://schemas.openxmlformats.org/officeDocument/2006/relationships/tags" Target="../tags/tag1124.xml"/><Relationship Id="rId101" Type="http://schemas.openxmlformats.org/officeDocument/2006/relationships/tags" Target="../tags/tag1123.xml"/><Relationship Id="rId100" Type="http://schemas.openxmlformats.org/officeDocument/2006/relationships/tags" Target="../tags/tag1122.xml"/><Relationship Id="rId10" Type="http://schemas.openxmlformats.org/officeDocument/2006/relationships/tags" Target="../tags/tag1032.xml"/><Relationship Id="rId1" Type="http://schemas.openxmlformats.org/officeDocument/2006/relationships/tags" Target="../tags/tag102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139.xml"/><Relationship Id="rId8" Type="http://schemas.openxmlformats.org/officeDocument/2006/relationships/tags" Target="../tags/tag1138.xml"/><Relationship Id="rId7" Type="http://schemas.openxmlformats.org/officeDocument/2006/relationships/tags" Target="../tags/tag1137.xml"/><Relationship Id="rId6" Type="http://schemas.openxmlformats.org/officeDocument/2006/relationships/tags" Target="../tags/tag1136.xml"/><Relationship Id="rId5" Type="http://schemas.openxmlformats.org/officeDocument/2006/relationships/tags" Target="../tags/tag1135.xml"/><Relationship Id="rId45" Type="http://schemas.openxmlformats.org/officeDocument/2006/relationships/vmlDrawing" Target="../drawings/vmlDrawing3.vml"/><Relationship Id="rId44" Type="http://schemas.openxmlformats.org/officeDocument/2006/relationships/slideLayout" Target="../slideLayouts/slideLayout6.xml"/><Relationship Id="rId43" Type="http://schemas.openxmlformats.org/officeDocument/2006/relationships/tags" Target="../tags/tag1171.xml"/><Relationship Id="rId42" Type="http://schemas.openxmlformats.org/officeDocument/2006/relationships/tags" Target="../tags/tag1170.xml"/><Relationship Id="rId41" Type="http://schemas.openxmlformats.org/officeDocument/2006/relationships/tags" Target="../tags/tag1169.xml"/><Relationship Id="rId40" Type="http://schemas.openxmlformats.org/officeDocument/2006/relationships/tags" Target="../tags/tag1168.xml"/><Relationship Id="rId4" Type="http://schemas.openxmlformats.org/officeDocument/2006/relationships/tags" Target="../tags/tag1134.xml"/><Relationship Id="rId39" Type="http://schemas.openxmlformats.org/officeDocument/2006/relationships/image" Target="../media/image70.wmf"/><Relationship Id="rId38" Type="http://schemas.openxmlformats.org/officeDocument/2006/relationships/oleObject" Target="../embeddings/oleObject7.bin"/><Relationship Id="rId37" Type="http://schemas.openxmlformats.org/officeDocument/2006/relationships/tags" Target="../tags/tag1167.xml"/><Relationship Id="rId36" Type="http://schemas.openxmlformats.org/officeDocument/2006/relationships/tags" Target="../tags/tag1166.xml"/><Relationship Id="rId35" Type="http://schemas.openxmlformats.org/officeDocument/2006/relationships/tags" Target="../tags/tag1165.xml"/><Relationship Id="rId34" Type="http://schemas.openxmlformats.org/officeDocument/2006/relationships/tags" Target="../tags/tag1164.xml"/><Relationship Id="rId33" Type="http://schemas.openxmlformats.org/officeDocument/2006/relationships/tags" Target="../tags/tag1163.xml"/><Relationship Id="rId32" Type="http://schemas.openxmlformats.org/officeDocument/2006/relationships/tags" Target="../tags/tag1162.xml"/><Relationship Id="rId31" Type="http://schemas.openxmlformats.org/officeDocument/2006/relationships/tags" Target="../tags/tag1161.xml"/><Relationship Id="rId30" Type="http://schemas.openxmlformats.org/officeDocument/2006/relationships/tags" Target="../tags/tag1160.xml"/><Relationship Id="rId3" Type="http://schemas.openxmlformats.org/officeDocument/2006/relationships/tags" Target="../tags/tag1133.xml"/><Relationship Id="rId29" Type="http://schemas.openxmlformats.org/officeDocument/2006/relationships/tags" Target="../tags/tag1159.xml"/><Relationship Id="rId28" Type="http://schemas.openxmlformats.org/officeDocument/2006/relationships/tags" Target="../tags/tag1158.xml"/><Relationship Id="rId27" Type="http://schemas.openxmlformats.org/officeDocument/2006/relationships/tags" Target="../tags/tag1157.xml"/><Relationship Id="rId26" Type="http://schemas.openxmlformats.org/officeDocument/2006/relationships/tags" Target="../tags/tag1156.xml"/><Relationship Id="rId25" Type="http://schemas.openxmlformats.org/officeDocument/2006/relationships/tags" Target="../tags/tag1155.xml"/><Relationship Id="rId24" Type="http://schemas.openxmlformats.org/officeDocument/2006/relationships/tags" Target="../tags/tag1154.xml"/><Relationship Id="rId23" Type="http://schemas.openxmlformats.org/officeDocument/2006/relationships/tags" Target="../tags/tag1153.xml"/><Relationship Id="rId22" Type="http://schemas.openxmlformats.org/officeDocument/2006/relationships/tags" Target="../tags/tag1152.xml"/><Relationship Id="rId21" Type="http://schemas.openxmlformats.org/officeDocument/2006/relationships/tags" Target="../tags/tag1151.xml"/><Relationship Id="rId20" Type="http://schemas.openxmlformats.org/officeDocument/2006/relationships/tags" Target="../tags/tag1150.xml"/><Relationship Id="rId2" Type="http://schemas.openxmlformats.org/officeDocument/2006/relationships/tags" Target="../tags/tag1132.xml"/><Relationship Id="rId19" Type="http://schemas.openxmlformats.org/officeDocument/2006/relationships/tags" Target="../tags/tag1149.xml"/><Relationship Id="rId18" Type="http://schemas.openxmlformats.org/officeDocument/2006/relationships/tags" Target="../tags/tag1148.xml"/><Relationship Id="rId17" Type="http://schemas.openxmlformats.org/officeDocument/2006/relationships/tags" Target="../tags/tag1147.xml"/><Relationship Id="rId16" Type="http://schemas.openxmlformats.org/officeDocument/2006/relationships/tags" Target="../tags/tag1146.xml"/><Relationship Id="rId15" Type="http://schemas.openxmlformats.org/officeDocument/2006/relationships/tags" Target="../tags/tag1145.xml"/><Relationship Id="rId14" Type="http://schemas.openxmlformats.org/officeDocument/2006/relationships/tags" Target="../tags/tag1144.xml"/><Relationship Id="rId13" Type="http://schemas.openxmlformats.org/officeDocument/2006/relationships/tags" Target="../tags/tag1143.xml"/><Relationship Id="rId12" Type="http://schemas.openxmlformats.org/officeDocument/2006/relationships/tags" Target="../tags/tag1142.xml"/><Relationship Id="rId11" Type="http://schemas.openxmlformats.org/officeDocument/2006/relationships/tags" Target="../tags/tag1141.xml"/><Relationship Id="rId10" Type="http://schemas.openxmlformats.org/officeDocument/2006/relationships/tags" Target="../tags/tag1140.xml"/><Relationship Id="rId1" Type="http://schemas.openxmlformats.org/officeDocument/2006/relationships/tags" Target="../tags/tag113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180.xml"/><Relationship Id="rId8" Type="http://schemas.openxmlformats.org/officeDocument/2006/relationships/tags" Target="../tags/tag1179.xml"/><Relationship Id="rId7" Type="http://schemas.openxmlformats.org/officeDocument/2006/relationships/tags" Target="../tags/tag1178.xml"/><Relationship Id="rId6" Type="http://schemas.openxmlformats.org/officeDocument/2006/relationships/tags" Target="../tags/tag1177.xml"/><Relationship Id="rId51" Type="http://schemas.openxmlformats.org/officeDocument/2006/relationships/slideLayout" Target="../slideLayouts/slideLayout6.xml"/><Relationship Id="rId50" Type="http://schemas.openxmlformats.org/officeDocument/2006/relationships/tags" Target="../tags/tag1221.xml"/><Relationship Id="rId5" Type="http://schemas.openxmlformats.org/officeDocument/2006/relationships/tags" Target="../tags/tag1176.xml"/><Relationship Id="rId49" Type="http://schemas.openxmlformats.org/officeDocument/2006/relationships/tags" Target="../tags/tag1220.xml"/><Relationship Id="rId48" Type="http://schemas.openxmlformats.org/officeDocument/2006/relationships/tags" Target="../tags/tag1219.xml"/><Relationship Id="rId47" Type="http://schemas.openxmlformats.org/officeDocument/2006/relationships/tags" Target="../tags/tag1218.xml"/><Relationship Id="rId46" Type="http://schemas.openxmlformats.org/officeDocument/2006/relationships/tags" Target="../tags/tag1217.xml"/><Relationship Id="rId45" Type="http://schemas.openxmlformats.org/officeDocument/2006/relationships/tags" Target="../tags/tag1216.xml"/><Relationship Id="rId44" Type="http://schemas.openxmlformats.org/officeDocument/2006/relationships/tags" Target="../tags/tag1215.xml"/><Relationship Id="rId43" Type="http://schemas.openxmlformats.org/officeDocument/2006/relationships/tags" Target="../tags/tag1214.xml"/><Relationship Id="rId42" Type="http://schemas.openxmlformats.org/officeDocument/2006/relationships/tags" Target="../tags/tag1213.xml"/><Relationship Id="rId41" Type="http://schemas.openxmlformats.org/officeDocument/2006/relationships/tags" Target="../tags/tag1212.xml"/><Relationship Id="rId40" Type="http://schemas.openxmlformats.org/officeDocument/2006/relationships/tags" Target="../tags/tag1211.xml"/><Relationship Id="rId4" Type="http://schemas.openxmlformats.org/officeDocument/2006/relationships/tags" Target="../tags/tag1175.xml"/><Relationship Id="rId39" Type="http://schemas.openxmlformats.org/officeDocument/2006/relationships/tags" Target="../tags/tag1210.xml"/><Relationship Id="rId38" Type="http://schemas.openxmlformats.org/officeDocument/2006/relationships/tags" Target="../tags/tag1209.xml"/><Relationship Id="rId37" Type="http://schemas.openxmlformats.org/officeDocument/2006/relationships/tags" Target="../tags/tag1208.xml"/><Relationship Id="rId36" Type="http://schemas.openxmlformats.org/officeDocument/2006/relationships/tags" Target="../tags/tag1207.xml"/><Relationship Id="rId35" Type="http://schemas.openxmlformats.org/officeDocument/2006/relationships/tags" Target="../tags/tag1206.xml"/><Relationship Id="rId34" Type="http://schemas.openxmlformats.org/officeDocument/2006/relationships/tags" Target="../tags/tag1205.xml"/><Relationship Id="rId33" Type="http://schemas.openxmlformats.org/officeDocument/2006/relationships/tags" Target="../tags/tag1204.xml"/><Relationship Id="rId32" Type="http://schemas.openxmlformats.org/officeDocument/2006/relationships/tags" Target="../tags/tag1203.xml"/><Relationship Id="rId31" Type="http://schemas.openxmlformats.org/officeDocument/2006/relationships/tags" Target="../tags/tag1202.xml"/><Relationship Id="rId30" Type="http://schemas.openxmlformats.org/officeDocument/2006/relationships/tags" Target="../tags/tag1201.xml"/><Relationship Id="rId3" Type="http://schemas.openxmlformats.org/officeDocument/2006/relationships/tags" Target="../tags/tag1174.xml"/><Relationship Id="rId29" Type="http://schemas.openxmlformats.org/officeDocument/2006/relationships/tags" Target="../tags/tag1200.xml"/><Relationship Id="rId28" Type="http://schemas.openxmlformats.org/officeDocument/2006/relationships/tags" Target="../tags/tag1199.xml"/><Relationship Id="rId27" Type="http://schemas.openxmlformats.org/officeDocument/2006/relationships/tags" Target="../tags/tag1198.xml"/><Relationship Id="rId26" Type="http://schemas.openxmlformats.org/officeDocument/2006/relationships/tags" Target="../tags/tag1197.xml"/><Relationship Id="rId25" Type="http://schemas.openxmlformats.org/officeDocument/2006/relationships/tags" Target="../tags/tag1196.xml"/><Relationship Id="rId24" Type="http://schemas.openxmlformats.org/officeDocument/2006/relationships/tags" Target="../tags/tag1195.xml"/><Relationship Id="rId23" Type="http://schemas.openxmlformats.org/officeDocument/2006/relationships/tags" Target="../tags/tag1194.xml"/><Relationship Id="rId22" Type="http://schemas.openxmlformats.org/officeDocument/2006/relationships/tags" Target="../tags/tag1193.xml"/><Relationship Id="rId21" Type="http://schemas.openxmlformats.org/officeDocument/2006/relationships/tags" Target="../tags/tag1192.xml"/><Relationship Id="rId20" Type="http://schemas.openxmlformats.org/officeDocument/2006/relationships/tags" Target="../tags/tag1191.xml"/><Relationship Id="rId2" Type="http://schemas.openxmlformats.org/officeDocument/2006/relationships/tags" Target="../tags/tag1173.xml"/><Relationship Id="rId19" Type="http://schemas.openxmlformats.org/officeDocument/2006/relationships/tags" Target="../tags/tag1190.xml"/><Relationship Id="rId18" Type="http://schemas.openxmlformats.org/officeDocument/2006/relationships/tags" Target="../tags/tag1189.xml"/><Relationship Id="rId17" Type="http://schemas.openxmlformats.org/officeDocument/2006/relationships/tags" Target="../tags/tag1188.xml"/><Relationship Id="rId16" Type="http://schemas.openxmlformats.org/officeDocument/2006/relationships/tags" Target="../tags/tag1187.xml"/><Relationship Id="rId15" Type="http://schemas.openxmlformats.org/officeDocument/2006/relationships/tags" Target="../tags/tag1186.xml"/><Relationship Id="rId14" Type="http://schemas.openxmlformats.org/officeDocument/2006/relationships/tags" Target="../tags/tag1185.xml"/><Relationship Id="rId13" Type="http://schemas.openxmlformats.org/officeDocument/2006/relationships/tags" Target="../tags/tag1184.xml"/><Relationship Id="rId12" Type="http://schemas.openxmlformats.org/officeDocument/2006/relationships/tags" Target="../tags/tag1183.xml"/><Relationship Id="rId11" Type="http://schemas.openxmlformats.org/officeDocument/2006/relationships/tags" Target="../tags/tag1182.xml"/><Relationship Id="rId10" Type="http://schemas.openxmlformats.org/officeDocument/2006/relationships/tags" Target="../tags/tag1181.xml"/><Relationship Id="rId1" Type="http://schemas.openxmlformats.org/officeDocument/2006/relationships/tags" Target="../tags/tag117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92.xml"/><Relationship Id="rId8" Type="http://schemas.openxmlformats.org/officeDocument/2006/relationships/image" Target="../media/image4.png"/><Relationship Id="rId7" Type="http://schemas.openxmlformats.org/officeDocument/2006/relationships/tags" Target="../tags/tag491.xml"/><Relationship Id="rId6" Type="http://schemas.openxmlformats.org/officeDocument/2006/relationships/image" Target="../media/image1.png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497.xml"/><Relationship Id="rId13" Type="http://schemas.openxmlformats.org/officeDocument/2006/relationships/tags" Target="../tags/tag496.xml"/><Relationship Id="rId12" Type="http://schemas.openxmlformats.org/officeDocument/2006/relationships/tags" Target="../tags/tag495.xml"/><Relationship Id="rId11" Type="http://schemas.openxmlformats.org/officeDocument/2006/relationships/tags" Target="../tags/tag494.xml"/><Relationship Id="rId10" Type="http://schemas.openxmlformats.org/officeDocument/2006/relationships/tags" Target="../tags/tag493.xml"/><Relationship Id="rId1" Type="http://schemas.openxmlformats.org/officeDocument/2006/relationships/tags" Target="../tags/tag486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230.xml"/><Relationship Id="rId8" Type="http://schemas.openxmlformats.org/officeDocument/2006/relationships/tags" Target="../tags/tag1229.xml"/><Relationship Id="rId7" Type="http://schemas.openxmlformats.org/officeDocument/2006/relationships/tags" Target="../tags/tag1228.xml"/><Relationship Id="rId6" Type="http://schemas.openxmlformats.org/officeDocument/2006/relationships/tags" Target="../tags/tag1227.xml"/><Relationship Id="rId5" Type="http://schemas.openxmlformats.org/officeDocument/2006/relationships/tags" Target="../tags/tag1226.xml"/><Relationship Id="rId4" Type="http://schemas.openxmlformats.org/officeDocument/2006/relationships/tags" Target="../tags/tag1225.xml"/><Relationship Id="rId39" Type="http://schemas.openxmlformats.org/officeDocument/2006/relationships/slideLayout" Target="../slideLayouts/slideLayout6.xml"/><Relationship Id="rId38" Type="http://schemas.openxmlformats.org/officeDocument/2006/relationships/image" Target="../media/image72.png"/><Relationship Id="rId37" Type="http://schemas.openxmlformats.org/officeDocument/2006/relationships/tags" Target="../tags/tag1255.xml"/><Relationship Id="rId36" Type="http://schemas.microsoft.com/office/2007/relationships/media" Target="../media/media2.mp4"/><Relationship Id="rId35" Type="http://schemas.openxmlformats.org/officeDocument/2006/relationships/video" Target="../media/media2.mp4"/><Relationship Id="rId34" Type="http://schemas.openxmlformats.org/officeDocument/2006/relationships/tags" Target="../tags/tag1254.xml"/><Relationship Id="rId33" Type="http://schemas.openxmlformats.org/officeDocument/2006/relationships/tags" Target="../tags/tag1253.xml"/><Relationship Id="rId32" Type="http://schemas.openxmlformats.org/officeDocument/2006/relationships/tags" Target="../tags/tag1252.xml"/><Relationship Id="rId31" Type="http://schemas.openxmlformats.org/officeDocument/2006/relationships/tags" Target="../tags/tag1251.xml"/><Relationship Id="rId30" Type="http://schemas.openxmlformats.org/officeDocument/2006/relationships/tags" Target="../tags/tag1250.xml"/><Relationship Id="rId3" Type="http://schemas.openxmlformats.org/officeDocument/2006/relationships/tags" Target="../tags/tag1224.xml"/><Relationship Id="rId29" Type="http://schemas.openxmlformats.org/officeDocument/2006/relationships/tags" Target="../tags/tag1249.xml"/><Relationship Id="rId28" Type="http://schemas.openxmlformats.org/officeDocument/2006/relationships/image" Target="../media/image71.jpeg"/><Relationship Id="rId27" Type="http://schemas.openxmlformats.org/officeDocument/2006/relationships/tags" Target="../tags/tag1248.xml"/><Relationship Id="rId26" Type="http://schemas.openxmlformats.org/officeDocument/2006/relationships/tags" Target="../tags/tag1247.xml"/><Relationship Id="rId25" Type="http://schemas.openxmlformats.org/officeDocument/2006/relationships/tags" Target="../tags/tag1246.xml"/><Relationship Id="rId24" Type="http://schemas.openxmlformats.org/officeDocument/2006/relationships/tags" Target="../tags/tag1245.xml"/><Relationship Id="rId23" Type="http://schemas.openxmlformats.org/officeDocument/2006/relationships/tags" Target="../tags/tag1244.xml"/><Relationship Id="rId22" Type="http://schemas.openxmlformats.org/officeDocument/2006/relationships/tags" Target="../tags/tag1243.xml"/><Relationship Id="rId21" Type="http://schemas.openxmlformats.org/officeDocument/2006/relationships/tags" Target="../tags/tag1242.xml"/><Relationship Id="rId20" Type="http://schemas.openxmlformats.org/officeDocument/2006/relationships/tags" Target="../tags/tag1241.xml"/><Relationship Id="rId2" Type="http://schemas.openxmlformats.org/officeDocument/2006/relationships/tags" Target="../tags/tag1223.xml"/><Relationship Id="rId19" Type="http://schemas.openxmlformats.org/officeDocument/2006/relationships/tags" Target="../tags/tag1240.xml"/><Relationship Id="rId18" Type="http://schemas.openxmlformats.org/officeDocument/2006/relationships/tags" Target="../tags/tag1239.xml"/><Relationship Id="rId17" Type="http://schemas.openxmlformats.org/officeDocument/2006/relationships/tags" Target="../tags/tag1238.xml"/><Relationship Id="rId16" Type="http://schemas.openxmlformats.org/officeDocument/2006/relationships/tags" Target="../tags/tag1237.xml"/><Relationship Id="rId15" Type="http://schemas.openxmlformats.org/officeDocument/2006/relationships/tags" Target="../tags/tag1236.xml"/><Relationship Id="rId14" Type="http://schemas.openxmlformats.org/officeDocument/2006/relationships/tags" Target="../tags/tag1235.xml"/><Relationship Id="rId13" Type="http://schemas.openxmlformats.org/officeDocument/2006/relationships/tags" Target="../tags/tag1234.xml"/><Relationship Id="rId12" Type="http://schemas.openxmlformats.org/officeDocument/2006/relationships/tags" Target="../tags/tag1233.xml"/><Relationship Id="rId11" Type="http://schemas.openxmlformats.org/officeDocument/2006/relationships/tags" Target="../tags/tag1232.xml"/><Relationship Id="rId10" Type="http://schemas.openxmlformats.org/officeDocument/2006/relationships/tags" Target="../tags/tag1231.xml"/><Relationship Id="rId1" Type="http://schemas.openxmlformats.org/officeDocument/2006/relationships/tags" Target="../tags/tag122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264.xml"/><Relationship Id="rId8" Type="http://schemas.openxmlformats.org/officeDocument/2006/relationships/tags" Target="../tags/tag1263.xml"/><Relationship Id="rId7" Type="http://schemas.openxmlformats.org/officeDocument/2006/relationships/tags" Target="../tags/tag1262.xml"/><Relationship Id="rId6" Type="http://schemas.openxmlformats.org/officeDocument/2006/relationships/tags" Target="../tags/tag1261.xml"/><Relationship Id="rId5" Type="http://schemas.openxmlformats.org/officeDocument/2006/relationships/tags" Target="../tags/tag1260.xml"/><Relationship Id="rId41" Type="http://schemas.openxmlformats.org/officeDocument/2006/relationships/slideLayout" Target="../slideLayouts/slideLayout6.xml"/><Relationship Id="rId40" Type="http://schemas.openxmlformats.org/officeDocument/2006/relationships/tags" Target="../tags/tag1293.xml"/><Relationship Id="rId4" Type="http://schemas.openxmlformats.org/officeDocument/2006/relationships/tags" Target="../tags/tag1259.xml"/><Relationship Id="rId39" Type="http://schemas.openxmlformats.org/officeDocument/2006/relationships/tags" Target="../tags/tag1292.xml"/><Relationship Id="rId38" Type="http://schemas.openxmlformats.org/officeDocument/2006/relationships/tags" Target="../tags/tag1291.xml"/><Relationship Id="rId37" Type="http://schemas.openxmlformats.org/officeDocument/2006/relationships/tags" Target="../tags/tag1290.xml"/><Relationship Id="rId36" Type="http://schemas.openxmlformats.org/officeDocument/2006/relationships/tags" Target="../tags/tag1289.xml"/><Relationship Id="rId35" Type="http://schemas.openxmlformats.org/officeDocument/2006/relationships/tags" Target="../tags/tag1288.xml"/><Relationship Id="rId34" Type="http://schemas.openxmlformats.org/officeDocument/2006/relationships/tags" Target="../tags/tag1287.xml"/><Relationship Id="rId33" Type="http://schemas.openxmlformats.org/officeDocument/2006/relationships/tags" Target="../tags/tag1286.xml"/><Relationship Id="rId32" Type="http://schemas.openxmlformats.org/officeDocument/2006/relationships/tags" Target="../tags/tag1285.xml"/><Relationship Id="rId31" Type="http://schemas.openxmlformats.org/officeDocument/2006/relationships/tags" Target="../tags/tag1284.xml"/><Relationship Id="rId30" Type="http://schemas.openxmlformats.org/officeDocument/2006/relationships/tags" Target="../tags/tag1283.xml"/><Relationship Id="rId3" Type="http://schemas.openxmlformats.org/officeDocument/2006/relationships/tags" Target="../tags/tag1258.xml"/><Relationship Id="rId29" Type="http://schemas.openxmlformats.org/officeDocument/2006/relationships/tags" Target="../tags/tag1282.xml"/><Relationship Id="rId28" Type="http://schemas.openxmlformats.org/officeDocument/2006/relationships/tags" Target="../tags/tag1281.xml"/><Relationship Id="rId27" Type="http://schemas.openxmlformats.org/officeDocument/2006/relationships/tags" Target="../tags/tag1280.xml"/><Relationship Id="rId26" Type="http://schemas.openxmlformats.org/officeDocument/2006/relationships/tags" Target="../tags/tag1279.xml"/><Relationship Id="rId25" Type="http://schemas.openxmlformats.org/officeDocument/2006/relationships/tags" Target="../tags/tag1278.xml"/><Relationship Id="rId24" Type="http://schemas.openxmlformats.org/officeDocument/2006/relationships/tags" Target="../tags/tag1277.xml"/><Relationship Id="rId23" Type="http://schemas.openxmlformats.org/officeDocument/2006/relationships/tags" Target="../tags/tag1276.xml"/><Relationship Id="rId22" Type="http://schemas.openxmlformats.org/officeDocument/2006/relationships/tags" Target="../tags/tag1275.xml"/><Relationship Id="rId21" Type="http://schemas.openxmlformats.org/officeDocument/2006/relationships/tags" Target="../tags/tag1274.xml"/><Relationship Id="rId20" Type="http://schemas.openxmlformats.org/officeDocument/2006/relationships/tags" Target="../tags/tag1273.xml"/><Relationship Id="rId2" Type="http://schemas.openxmlformats.org/officeDocument/2006/relationships/tags" Target="../tags/tag1257.xml"/><Relationship Id="rId19" Type="http://schemas.openxmlformats.org/officeDocument/2006/relationships/tags" Target="../tags/tag1272.xml"/><Relationship Id="rId18" Type="http://schemas.openxmlformats.org/officeDocument/2006/relationships/tags" Target="../tags/tag1271.xml"/><Relationship Id="rId17" Type="http://schemas.openxmlformats.org/officeDocument/2006/relationships/tags" Target="../tags/tag1270.xml"/><Relationship Id="rId16" Type="http://schemas.openxmlformats.org/officeDocument/2006/relationships/tags" Target="../tags/tag1269.xml"/><Relationship Id="rId15" Type="http://schemas.openxmlformats.org/officeDocument/2006/relationships/tags" Target="../tags/tag1268.xml"/><Relationship Id="rId14" Type="http://schemas.openxmlformats.org/officeDocument/2006/relationships/tags" Target="../tags/tag1267.xml"/><Relationship Id="rId13" Type="http://schemas.openxmlformats.org/officeDocument/2006/relationships/tags" Target="../tags/tag1266.xml"/><Relationship Id="rId12" Type="http://schemas.openxmlformats.org/officeDocument/2006/relationships/image" Target="../media/image74.png"/><Relationship Id="rId11" Type="http://schemas.openxmlformats.org/officeDocument/2006/relationships/tags" Target="../tags/tag1265.xml"/><Relationship Id="rId10" Type="http://schemas.openxmlformats.org/officeDocument/2006/relationships/image" Target="../media/image73.png"/><Relationship Id="rId1" Type="http://schemas.openxmlformats.org/officeDocument/2006/relationships/tags" Target="../tags/tag1256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76.png"/><Relationship Id="rId7" Type="http://schemas.openxmlformats.org/officeDocument/2006/relationships/tags" Target="../tags/tag1299.xml"/><Relationship Id="rId6" Type="http://schemas.openxmlformats.org/officeDocument/2006/relationships/tags" Target="../tags/tag1298.xml"/><Relationship Id="rId5" Type="http://schemas.openxmlformats.org/officeDocument/2006/relationships/tags" Target="../tags/tag1297.xml"/><Relationship Id="rId4" Type="http://schemas.openxmlformats.org/officeDocument/2006/relationships/image" Target="../media/image75.GIF"/><Relationship Id="rId3" Type="http://schemas.openxmlformats.org/officeDocument/2006/relationships/tags" Target="../tags/tag1296.xml"/><Relationship Id="rId2" Type="http://schemas.openxmlformats.org/officeDocument/2006/relationships/tags" Target="../tags/tag1295.xml"/><Relationship Id="rId1" Type="http://schemas.openxmlformats.org/officeDocument/2006/relationships/tags" Target="../tags/tag1294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308.xml"/><Relationship Id="rId8" Type="http://schemas.openxmlformats.org/officeDocument/2006/relationships/tags" Target="../tags/tag1307.xml"/><Relationship Id="rId7" Type="http://schemas.openxmlformats.org/officeDocument/2006/relationships/tags" Target="../tags/tag1306.xml"/><Relationship Id="rId6" Type="http://schemas.openxmlformats.org/officeDocument/2006/relationships/tags" Target="../tags/tag1305.xml"/><Relationship Id="rId5" Type="http://schemas.openxmlformats.org/officeDocument/2006/relationships/tags" Target="../tags/tag1304.xml"/><Relationship Id="rId4" Type="http://schemas.openxmlformats.org/officeDocument/2006/relationships/tags" Target="../tags/tag1303.xml"/><Relationship Id="rId3" Type="http://schemas.openxmlformats.org/officeDocument/2006/relationships/tags" Target="../tags/tag1302.xml"/><Relationship Id="rId2" Type="http://schemas.openxmlformats.org/officeDocument/2006/relationships/tags" Target="../tags/tag1301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310.xml"/><Relationship Id="rId10" Type="http://schemas.openxmlformats.org/officeDocument/2006/relationships/tags" Target="../tags/tag1309.xml"/><Relationship Id="rId1" Type="http://schemas.openxmlformats.org/officeDocument/2006/relationships/tags" Target="../tags/tag130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319.xml"/><Relationship Id="rId8" Type="http://schemas.openxmlformats.org/officeDocument/2006/relationships/tags" Target="../tags/tag1318.xml"/><Relationship Id="rId7" Type="http://schemas.openxmlformats.org/officeDocument/2006/relationships/tags" Target="../tags/tag1317.xml"/><Relationship Id="rId6" Type="http://schemas.openxmlformats.org/officeDocument/2006/relationships/tags" Target="../tags/tag1316.xml"/><Relationship Id="rId5" Type="http://schemas.openxmlformats.org/officeDocument/2006/relationships/tags" Target="../tags/tag1315.xml"/><Relationship Id="rId4" Type="http://schemas.openxmlformats.org/officeDocument/2006/relationships/tags" Target="../tags/tag1314.xml"/><Relationship Id="rId3" Type="http://schemas.openxmlformats.org/officeDocument/2006/relationships/tags" Target="../tags/tag1313.xml"/><Relationship Id="rId24" Type="http://schemas.openxmlformats.org/officeDocument/2006/relationships/slideLayout" Target="../slideLayouts/slideLayout5.xml"/><Relationship Id="rId23" Type="http://schemas.openxmlformats.org/officeDocument/2006/relationships/tags" Target="../tags/tag1333.xml"/><Relationship Id="rId22" Type="http://schemas.openxmlformats.org/officeDocument/2006/relationships/tags" Target="../tags/tag1332.xml"/><Relationship Id="rId21" Type="http://schemas.openxmlformats.org/officeDocument/2006/relationships/tags" Target="../tags/tag1331.xml"/><Relationship Id="rId20" Type="http://schemas.openxmlformats.org/officeDocument/2006/relationships/tags" Target="../tags/tag1330.xml"/><Relationship Id="rId2" Type="http://schemas.openxmlformats.org/officeDocument/2006/relationships/tags" Target="../tags/tag1312.xml"/><Relationship Id="rId19" Type="http://schemas.openxmlformats.org/officeDocument/2006/relationships/tags" Target="../tags/tag1329.xml"/><Relationship Id="rId18" Type="http://schemas.openxmlformats.org/officeDocument/2006/relationships/tags" Target="../tags/tag1328.xml"/><Relationship Id="rId17" Type="http://schemas.openxmlformats.org/officeDocument/2006/relationships/tags" Target="../tags/tag1327.xml"/><Relationship Id="rId16" Type="http://schemas.openxmlformats.org/officeDocument/2006/relationships/tags" Target="../tags/tag1326.xml"/><Relationship Id="rId15" Type="http://schemas.openxmlformats.org/officeDocument/2006/relationships/tags" Target="../tags/tag1325.xml"/><Relationship Id="rId14" Type="http://schemas.openxmlformats.org/officeDocument/2006/relationships/tags" Target="../tags/tag1324.xml"/><Relationship Id="rId13" Type="http://schemas.openxmlformats.org/officeDocument/2006/relationships/tags" Target="../tags/tag1323.xml"/><Relationship Id="rId12" Type="http://schemas.openxmlformats.org/officeDocument/2006/relationships/tags" Target="../tags/tag1322.xml"/><Relationship Id="rId11" Type="http://schemas.openxmlformats.org/officeDocument/2006/relationships/tags" Target="../tags/tag1321.xml"/><Relationship Id="rId10" Type="http://schemas.openxmlformats.org/officeDocument/2006/relationships/tags" Target="../tags/tag1320.xml"/><Relationship Id="rId1" Type="http://schemas.openxmlformats.org/officeDocument/2006/relationships/tags" Target="../tags/tag1311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1336.xml"/><Relationship Id="rId2" Type="http://schemas.openxmlformats.org/officeDocument/2006/relationships/tags" Target="../tags/tag1335.xml"/><Relationship Id="rId1" Type="http://schemas.openxmlformats.org/officeDocument/2006/relationships/tags" Target="../tags/tag1334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1339.xml"/><Relationship Id="rId3" Type="http://schemas.openxmlformats.org/officeDocument/2006/relationships/tags" Target="../tags/tag1338.xml"/><Relationship Id="rId2" Type="http://schemas.openxmlformats.org/officeDocument/2006/relationships/image" Target="../media/image77.png"/><Relationship Id="rId1" Type="http://schemas.openxmlformats.org/officeDocument/2006/relationships/tags" Target="../tags/tag133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jpeg"/><Relationship Id="rId8" Type="http://schemas.openxmlformats.org/officeDocument/2006/relationships/tags" Target="../tags/tag504.xml"/><Relationship Id="rId7" Type="http://schemas.openxmlformats.org/officeDocument/2006/relationships/image" Target="../media/image42.png"/><Relationship Id="rId6" Type="http://schemas.openxmlformats.org/officeDocument/2006/relationships/tags" Target="../tags/tag503.xml"/><Relationship Id="rId5" Type="http://schemas.openxmlformats.org/officeDocument/2006/relationships/image" Target="../media/image41.jpeg"/><Relationship Id="rId4" Type="http://schemas.openxmlformats.org/officeDocument/2006/relationships/tags" Target="../tags/tag502.xml"/><Relationship Id="rId3" Type="http://schemas.openxmlformats.org/officeDocument/2006/relationships/image" Target="../media/image40.jpeg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513.xml"/><Relationship Id="rId21" Type="http://schemas.openxmlformats.org/officeDocument/2006/relationships/tags" Target="../tags/tag512.xml"/><Relationship Id="rId20" Type="http://schemas.openxmlformats.org/officeDocument/2006/relationships/image" Target="../media/image47.png"/><Relationship Id="rId2" Type="http://schemas.openxmlformats.org/officeDocument/2006/relationships/tags" Target="../tags/tag501.xml"/><Relationship Id="rId19" Type="http://schemas.openxmlformats.org/officeDocument/2006/relationships/tags" Target="../tags/tag511.xml"/><Relationship Id="rId18" Type="http://schemas.openxmlformats.org/officeDocument/2006/relationships/tags" Target="../tags/tag510.xml"/><Relationship Id="rId17" Type="http://schemas.openxmlformats.org/officeDocument/2006/relationships/image" Target="../media/image46.png"/><Relationship Id="rId16" Type="http://schemas.openxmlformats.org/officeDocument/2006/relationships/tags" Target="../tags/tag509.xml"/><Relationship Id="rId15" Type="http://schemas.openxmlformats.org/officeDocument/2006/relationships/image" Target="../media/image45.png"/><Relationship Id="rId14" Type="http://schemas.openxmlformats.org/officeDocument/2006/relationships/tags" Target="../tags/tag508.xml"/><Relationship Id="rId13" Type="http://schemas.openxmlformats.org/officeDocument/2006/relationships/tags" Target="../tags/tag507.xml"/><Relationship Id="rId12" Type="http://schemas.openxmlformats.org/officeDocument/2006/relationships/image" Target="../media/image44.png"/><Relationship Id="rId11" Type="http://schemas.openxmlformats.org/officeDocument/2006/relationships/tags" Target="../tags/tag506.xml"/><Relationship Id="rId10" Type="http://schemas.openxmlformats.org/officeDocument/2006/relationships/tags" Target="../tags/tag505.xml"/><Relationship Id="rId1" Type="http://schemas.openxmlformats.org/officeDocument/2006/relationships/tags" Target="../tags/tag50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22.xml"/><Relationship Id="rId8" Type="http://schemas.openxmlformats.org/officeDocument/2006/relationships/tags" Target="../tags/tag521.xml"/><Relationship Id="rId7" Type="http://schemas.openxmlformats.org/officeDocument/2006/relationships/tags" Target="../tags/tag520.xml"/><Relationship Id="rId6" Type="http://schemas.openxmlformats.org/officeDocument/2006/relationships/tags" Target="../tags/tag519.xml"/><Relationship Id="rId5" Type="http://schemas.openxmlformats.org/officeDocument/2006/relationships/tags" Target="../tags/tag518.xml"/><Relationship Id="rId4" Type="http://schemas.openxmlformats.org/officeDocument/2006/relationships/tags" Target="../tags/tag517.xml"/><Relationship Id="rId30" Type="http://schemas.openxmlformats.org/officeDocument/2006/relationships/slideLayout" Target="../slideLayouts/slideLayout14.xml"/><Relationship Id="rId3" Type="http://schemas.openxmlformats.org/officeDocument/2006/relationships/tags" Target="../tags/tag516.xml"/><Relationship Id="rId29" Type="http://schemas.openxmlformats.org/officeDocument/2006/relationships/tags" Target="../tags/tag542.xml"/><Relationship Id="rId28" Type="http://schemas.openxmlformats.org/officeDocument/2006/relationships/tags" Target="../tags/tag541.xml"/><Relationship Id="rId27" Type="http://schemas.openxmlformats.org/officeDocument/2006/relationships/tags" Target="../tags/tag540.xml"/><Relationship Id="rId26" Type="http://schemas.openxmlformats.org/officeDocument/2006/relationships/tags" Target="../tags/tag539.xml"/><Relationship Id="rId25" Type="http://schemas.openxmlformats.org/officeDocument/2006/relationships/tags" Target="../tags/tag538.xml"/><Relationship Id="rId24" Type="http://schemas.openxmlformats.org/officeDocument/2006/relationships/tags" Target="../tags/tag537.xml"/><Relationship Id="rId23" Type="http://schemas.openxmlformats.org/officeDocument/2006/relationships/tags" Target="../tags/tag536.xml"/><Relationship Id="rId22" Type="http://schemas.openxmlformats.org/officeDocument/2006/relationships/tags" Target="../tags/tag535.xml"/><Relationship Id="rId21" Type="http://schemas.openxmlformats.org/officeDocument/2006/relationships/tags" Target="../tags/tag534.xml"/><Relationship Id="rId20" Type="http://schemas.openxmlformats.org/officeDocument/2006/relationships/tags" Target="../tags/tag533.xml"/><Relationship Id="rId2" Type="http://schemas.openxmlformats.org/officeDocument/2006/relationships/tags" Target="../tags/tag515.xml"/><Relationship Id="rId19" Type="http://schemas.openxmlformats.org/officeDocument/2006/relationships/tags" Target="../tags/tag532.xml"/><Relationship Id="rId18" Type="http://schemas.openxmlformats.org/officeDocument/2006/relationships/tags" Target="../tags/tag531.xml"/><Relationship Id="rId17" Type="http://schemas.openxmlformats.org/officeDocument/2006/relationships/tags" Target="../tags/tag530.xml"/><Relationship Id="rId16" Type="http://schemas.openxmlformats.org/officeDocument/2006/relationships/tags" Target="../tags/tag529.xml"/><Relationship Id="rId15" Type="http://schemas.openxmlformats.org/officeDocument/2006/relationships/tags" Target="../tags/tag528.xml"/><Relationship Id="rId14" Type="http://schemas.openxmlformats.org/officeDocument/2006/relationships/tags" Target="../tags/tag527.xml"/><Relationship Id="rId13" Type="http://schemas.openxmlformats.org/officeDocument/2006/relationships/tags" Target="../tags/tag526.xml"/><Relationship Id="rId12" Type="http://schemas.openxmlformats.org/officeDocument/2006/relationships/tags" Target="../tags/tag525.xml"/><Relationship Id="rId11" Type="http://schemas.openxmlformats.org/officeDocument/2006/relationships/tags" Target="../tags/tag524.xml"/><Relationship Id="rId10" Type="http://schemas.openxmlformats.org/officeDocument/2006/relationships/tags" Target="../tags/tag523.xml"/><Relationship Id="rId1" Type="http://schemas.openxmlformats.org/officeDocument/2006/relationships/tags" Target="../tags/tag51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6" Type="http://schemas.openxmlformats.org/officeDocument/2006/relationships/vmlDrawing" Target="../drawings/vmlDrawing1.vml"/><Relationship Id="rId45" Type="http://schemas.openxmlformats.org/officeDocument/2006/relationships/slideLayout" Target="../slideLayouts/slideLayout6.xml"/><Relationship Id="rId44" Type="http://schemas.openxmlformats.org/officeDocument/2006/relationships/image" Target="../media/image50.emf"/><Relationship Id="rId43" Type="http://schemas.openxmlformats.org/officeDocument/2006/relationships/oleObject" Target="../embeddings/oleObject2.bin"/><Relationship Id="rId42" Type="http://schemas.openxmlformats.org/officeDocument/2006/relationships/tags" Target="../tags/tag581.xml"/><Relationship Id="rId41" Type="http://schemas.openxmlformats.org/officeDocument/2006/relationships/tags" Target="../tags/tag580.xml"/><Relationship Id="rId40" Type="http://schemas.openxmlformats.org/officeDocument/2006/relationships/tags" Target="../tags/tag579.xml"/><Relationship Id="rId4" Type="http://schemas.openxmlformats.org/officeDocument/2006/relationships/tags" Target="../tags/tag546.xml"/><Relationship Id="rId39" Type="http://schemas.openxmlformats.org/officeDocument/2006/relationships/image" Target="../media/image49.emf"/><Relationship Id="rId38" Type="http://schemas.openxmlformats.org/officeDocument/2006/relationships/oleObject" Target="../embeddings/oleObject1.bin"/><Relationship Id="rId37" Type="http://schemas.openxmlformats.org/officeDocument/2006/relationships/tags" Target="../tags/tag578.xml"/><Relationship Id="rId36" Type="http://schemas.openxmlformats.org/officeDocument/2006/relationships/tags" Target="../tags/tag577.xml"/><Relationship Id="rId35" Type="http://schemas.openxmlformats.org/officeDocument/2006/relationships/image" Target="../media/image48.png"/><Relationship Id="rId34" Type="http://schemas.openxmlformats.org/officeDocument/2006/relationships/tags" Target="../tags/tag576.xml"/><Relationship Id="rId33" Type="http://schemas.openxmlformats.org/officeDocument/2006/relationships/tags" Target="../tags/tag575.xml"/><Relationship Id="rId32" Type="http://schemas.openxmlformats.org/officeDocument/2006/relationships/tags" Target="../tags/tag574.xml"/><Relationship Id="rId31" Type="http://schemas.openxmlformats.org/officeDocument/2006/relationships/tags" Target="../tags/tag573.xml"/><Relationship Id="rId30" Type="http://schemas.openxmlformats.org/officeDocument/2006/relationships/tags" Target="../tags/tag572.xml"/><Relationship Id="rId3" Type="http://schemas.openxmlformats.org/officeDocument/2006/relationships/tags" Target="../tags/tag545.xml"/><Relationship Id="rId29" Type="http://schemas.openxmlformats.org/officeDocument/2006/relationships/tags" Target="../tags/tag571.xml"/><Relationship Id="rId28" Type="http://schemas.openxmlformats.org/officeDocument/2006/relationships/tags" Target="../tags/tag570.xml"/><Relationship Id="rId27" Type="http://schemas.openxmlformats.org/officeDocument/2006/relationships/tags" Target="../tags/tag569.xml"/><Relationship Id="rId26" Type="http://schemas.openxmlformats.org/officeDocument/2006/relationships/tags" Target="../tags/tag568.xml"/><Relationship Id="rId25" Type="http://schemas.openxmlformats.org/officeDocument/2006/relationships/tags" Target="../tags/tag567.xml"/><Relationship Id="rId24" Type="http://schemas.openxmlformats.org/officeDocument/2006/relationships/tags" Target="../tags/tag566.xml"/><Relationship Id="rId23" Type="http://schemas.openxmlformats.org/officeDocument/2006/relationships/tags" Target="../tags/tag565.xml"/><Relationship Id="rId22" Type="http://schemas.openxmlformats.org/officeDocument/2006/relationships/tags" Target="../tags/tag564.xml"/><Relationship Id="rId21" Type="http://schemas.openxmlformats.org/officeDocument/2006/relationships/tags" Target="../tags/tag563.xml"/><Relationship Id="rId20" Type="http://schemas.openxmlformats.org/officeDocument/2006/relationships/tags" Target="../tags/tag562.xml"/><Relationship Id="rId2" Type="http://schemas.openxmlformats.org/officeDocument/2006/relationships/tags" Target="../tags/tag544.xml"/><Relationship Id="rId19" Type="http://schemas.openxmlformats.org/officeDocument/2006/relationships/tags" Target="../tags/tag561.xml"/><Relationship Id="rId18" Type="http://schemas.openxmlformats.org/officeDocument/2006/relationships/tags" Target="../tags/tag560.xml"/><Relationship Id="rId17" Type="http://schemas.openxmlformats.org/officeDocument/2006/relationships/tags" Target="../tags/tag559.xml"/><Relationship Id="rId16" Type="http://schemas.openxmlformats.org/officeDocument/2006/relationships/tags" Target="../tags/tag558.xml"/><Relationship Id="rId15" Type="http://schemas.openxmlformats.org/officeDocument/2006/relationships/tags" Target="../tags/tag557.xml"/><Relationship Id="rId14" Type="http://schemas.openxmlformats.org/officeDocument/2006/relationships/tags" Target="../tags/tag556.xml"/><Relationship Id="rId13" Type="http://schemas.openxmlformats.org/officeDocument/2006/relationships/tags" Target="../tags/tag555.xml"/><Relationship Id="rId12" Type="http://schemas.openxmlformats.org/officeDocument/2006/relationships/tags" Target="../tags/tag554.xml"/><Relationship Id="rId11" Type="http://schemas.openxmlformats.org/officeDocument/2006/relationships/tags" Target="../tags/tag553.xml"/><Relationship Id="rId10" Type="http://schemas.openxmlformats.org/officeDocument/2006/relationships/tags" Target="../tags/tag552.xml"/><Relationship Id="rId1" Type="http://schemas.openxmlformats.org/officeDocument/2006/relationships/tags" Target="../tags/tag54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90.xml"/><Relationship Id="rId8" Type="http://schemas.openxmlformats.org/officeDocument/2006/relationships/tags" Target="../tags/tag589.xml"/><Relationship Id="rId7" Type="http://schemas.openxmlformats.org/officeDocument/2006/relationships/tags" Target="../tags/tag588.xml"/><Relationship Id="rId6" Type="http://schemas.openxmlformats.org/officeDocument/2006/relationships/tags" Target="../tags/tag587.xml"/><Relationship Id="rId5" Type="http://schemas.openxmlformats.org/officeDocument/2006/relationships/tags" Target="../tags/tag586.xml"/><Relationship Id="rId4" Type="http://schemas.openxmlformats.org/officeDocument/2006/relationships/tags" Target="../tags/tag585.xml"/><Relationship Id="rId38" Type="http://schemas.openxmlformats.org/officeDocument/2006/relationships/slideLayout" Target="../slideLayouts/slideLayout6.xml"/><Relationship Id="rId37" Type="http://schemas.openxmlformats.org/officeDocument/2006/relationships/image" Target="../media/image56.png"/><Relationship Id="rId36" Type="http://schemas.openxmlformats.org/officeDocument/2006/relationships/tags" Target="../tags/tag612.xml"/><Relationship Id="rId35" Type="http://schemas.openxmlformats.org/officeDocument/2006/relationships/image" Target="../media/image55.png"/><Relationship Id="rId34" Type="http://schemas.openxmlformats.org/officeDocument/2006/relationships/tags" Target="../tags/tag611.xml"/><Relationship Id="rId33" Type="http://schemas.openxmlformats.org/officeDocument/2006/relationships/tags" Target="../tags/tag610.xml"/><Relationship Id="rId32" Type="http://schemas.openxmlformats.org/officeDocument/2006/relationships/image" Target="../media/image54.png"/><Relationship Id="rId31" Type="http://schemas.openxmlformats.org/officeDocument/2006/relationships/tags" Target="../tags/tag609.xml"/><Relationship Id="rId30" Type="http://schemas.openxmlformats.org/officeDocument/2006/relationships/image" Target="../media/image53.png"/><Relationship Id="rId3" Type="http://schemas.openxmlformats.org/officeDocument/2006/relationships/tags" Target="../tags/tag584.xml"/><Relationship Id="rId29" Type="http://schemas.openxmlformats.org/officeDocument/2006/relationships/tags" Target="../tags/tag608.xml"/><Relationship Id="rId28" Type="http://schemas.openxmlformats.org/officeDocument/2006/relationships/tags" Target="../tags/tag607.xml"/><Relationship Id="rId27" Type="http://schemas.openxmlformats.org/officeDocument/2006/relationships/image" Target="../media/image52.png"/><Relationship Id="rId26" Type="http://schemas.openxmlformats.org/officeDocument/2006/relationships/tags" Target="../tags/tag606.xml"/><Relationship Id="rId25" Type="http://schemas.openxmlformats.org/officeDocument/2006/relationships/image" Target="../media/image51.png"/><Relationship Id="rId24" Type="http://schemas.openxmlformats.org/officeDocument/2006/relationships/tags" Target="../tags/tag605.xml"/><Relationship Id="rId23" Type="http://schemas.openxmlformats.org/officeDocument/2006/relationships/tags" Target="../tags/tag604.xml"/><Relationship Id="rId22" Type="http://schemas.openxmlformats.org/officeDocument/2006/relationships/tags" Target="../tags/tag603.xml"/><Relationship Id="rId21" Type="http://schemas.openxmlformats.org/officeDocument/2006/relationships/tags" Target="../tags/tag602.xml"/><Relationship Id="rId20" Type="http://schemas.openxmlformats.org/officeDocument/2006/relationships/tags" Target="../tags/tag601.xml"/><Relationship Id="rId2" Type="http://schemas.openxmlformats.org/officeDocument/2006/relationships/tags" Target="../tags/tag583.xml"/><Relationship Id="rId19" Type="http://schemas.openxmlformats.org/officeDocument/2006/relationships/tags" Target="../tags/tag600.xml"/><Relationship Id="rId18" Type="http://schemas.openxmlformats.org/officeDocument/2006/relationships/tags" Target="../tags/tag599.xml"/><Relationship Id="rId17" Type="http://schemas.openxmlformats.org/officeDocument/2006/relationships/tags" Target="../tags/tag598.xml"/><Relationship Id="rId16" Type="http://schemas.openxmlformats.org/officeDocument/2006/relationships/tags" Target="../tags/tag597.xml"/><Relationship Id="rId15" Type="http://schemas.openxmlformats.org/officeDocument/2006/relationships/tags" Target="../tags/tag596.xml"/><Relationship Id="rId14" Type="http://schemas.openxmlformats.org/officeDocument/2006/relationships/tags" Target="../tags/tag595.xml"/><Relationship Id="rId13" Type="http://schemas.openxmlformats.org/officeDocument/2006/relationships/tags" Target="../tags/tag594.xml"/><Relationship Id="rId12" Type="http://schemas.openxmlformats.org/officeDocument/2006/relationships/tags" Target="../tags/tag593.xml"/><Relationship Id="rId11" Type="http://schemas.openxmlformats.org/officeDocument/2006/relationships/tags" Target="../tags/tag592.xml"/><Relationship Id="rId10" Type="http://schemas.openxmlformats.org/officeDocument/2006/relationships/tags" Target="../tags/tag591.xml"/><Relationship Id="rId1" Type="http://schemas.openxmlformats.org/officeDocument/2006/relationships/tags" Target="../tags/tag58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21.xml"/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0" Type="http://schemas.openxmlformats.org/officeDocument/2006/relationships/slideLayout" Target="../slideLayouts/slideLayout6.xml"/><Relationship Id="rId6" Type="http://schemas.openxmlformats.org/officeDocument/2006/relationships/tags" Target="../tags/tag618.xml"/><Relationship Id="rId59" Type="http://schemas.openxmlformats.org/officeDocument/2006/relationships/tags" Target="../tags/tag670.xml"/><Relationship Id="rId58" Type="http://schemas.openxmlformats.org/officeDocument/2006/relationships/tags" Target="../tags/tag669.xml"/><Relationship Id="rId57" Type="http://schemas.openxmlformats.org/officeDocument/2006/relationships/tags" Target="../tags/tag668.xml"/><Relationship Id="rId56" Type="http://schemas.openxmlformats.org/officeDocument/2006/relationships/tags" Target="../tags/tag667.xml"/><Relationship Id="rId55" Type="http://schemas.openxmlformats.org/officeDocument/2006/relationships/tags" Target="../tags/tag666.xml"/><Relationship Id="rId54" Type="http://schemas.openxmlformats.org/officeDocument/2006/relationships/tags" Target="../tags/tag665.xml"/><Relationship Id="rId53" Type="http://schemas.openxmlformats.org/officeDocument/2006/relationships/tags" Target="../tags/tag664.xml"/><Relationship Id="rId52" Type="http://schemas.openxmlformats.org/officeDocument/2006/relationships/tags" Target="../tags/tag663.xml"/><Relationship Id="rId51" Type="http://schemas.openxmlformats.org/officeDocument/2006/relationships/tags" Target="../tags/tag662.xml"/><Relationship Id="rId50" Type="http://schemas.openxmlformats.org/officeDocument/2006/relationships/tags" Target="../tags/tag661.xml"/><Relationship Id="rId5" Type="http://schemas.openxmlformats.org/officeDocument/2006/relationships/tags" Target="../tags/tag617.xml"/><Relationship Id="rId49" Type="http://schemas.openxmlformats.org/officeDocument/2006/relationships/tags" Target="../tags/tag660.xml"/><Relationship Id="rId48" Type="http://schemas.openxmlformats.org/officeDocument/2006/relationships/tags" Target="../tags/tag659.xml"/><Relationship Id="rId47" Type="http://schemas.openxmlformats.org/officeDocument/2006/relationships/tags" Target="../tags/tag658.xml"/><Relationship Id="rId46" Type="http://schemas.openxmlformats.org/officeDocument/2006/relationships/tags" Target="../tags/tag657.xml"/><Relationship Id="rId45" Type="http://schemas.openxmlformats.org/officeDocument/2006/relationships/tags" Target="../tags/tag656.xml"/><Relationship Id="rId44" Type="http://schemas.openxmlformats.org/officeDocument/2006/relationships/tags" Target="../tags/tag655.xml"/><Relationship Id="rId43" Type="http://schemas.openxmlformats.org/officeDocument/2006/relationships/tags" Target="../tags/tag654.xml"/><Relationship Id="rId42" Type="http://schemas.openxmlformats.org/officeDocument/2006/relationships/tags" Target="../tags/tag653.xml"/><Relationship Id="rId41" Type="http://schemas.openxmlformats.org/officeDocument/2006/relationships/tags" Target="../tags/tag652.xml"/><Relationship Id="rId40" Type="http://schemas.openxmlformats.org/officeDocument/2006/relationships/tags" Target="../tags/tag651.xml"/><Relationship Id="rId4" Type="http://schemas.openxmlformats.org/officeDocument/2006/relationships/tags" Target="../tags/tag616.xml"/><Relationship Id="rId39" Type="http://schemas.openxmlformats.org/officeDocument/2006/relationships/tags" Target="../tags/tag650.xml"/><Relationship Id="rId38" Type="http://schemas.openxmlformats.org/officeDocument/2006/relationships/tags" Target="../tags/tag649.xml"/><Relationship Id="rId37" Type="http://schemas.openxmlformats.org/officeDocument/2006/relationships/tags" Target="../tags/tag648.xml"/><Relationship Id="rId36" Type="http://schemas.openxmlformats.org/officeDocument/2006/relationships/tags" Target="../tags/tag647.xml"/><Relationship Id="rId35" Type="http://schemas.openxmlformats.org/officeDocument/2006/relationships/tags" Target="../tags/tag646.xml"/><Relationship Id="rId34" Type="http://schemas.openxmlformats.org/officeDocument/2006/relationships/tags" Target="../tags/tag645.xml"/><Relationship Id="rId33" Type="http://schemas.openxmlformats.org/officeDocument/2006/relationships/tags" Target="../tags/tag644.xml"/><Relationship Id="rId32" Type="http://schemas.openxmlformats.org/officeDocument/2006/relationships/tags" Target="../tags/tag643.xml"/><Relationship Id="rId31" Type="http://schemas.openxmlformats.org/officeDocument/2006/relationships/tags" Target="../tags/tag642.xml"/><Relationship Id="rId30" Type="http://schemas.openxmlformats.org/officeDocument/2006/relationships/tags" Target="../tags/tag641.xml"/><Relationship Id="rId3" Type="http://schemas.openxmlformats.org/officeDocument/2006/relationships/tags" Target="../tags/tag615.xml"/><Relationship Id="rId29" Type="http://schemas.openxmlformats.org/officeDocument/2006/relationships/tags" Target="../tags/tag640.xml"/><Relationship Id="rId28" Type="http://schemas.openxmlformats.org/officeDocument/2006/relationships/tags" Target="../tags/tag639.xml"/><Relationship Id="rId27" Type="http://schemas.openxmlformats.org/officeDocument/2006/relationships/tags" Target="../tags/tag638.xml"/><Relationship Id="rId26" Type="http://schemas.openxmlformats.org/officeDocument/2006/relationships/tags" Target="../tags/tag637.xml"/><Relationship Id="rId25" Type="http://schemas.openxmlformats.org/officeDocument/2006/relationships/tags" Target="../tags/tag636.xml"/><Relationship Id="rId24" Type="http://schemas.openxmlformats.org/officeDocument/2006/relationships/tags" Target="../tags/tag635.xml"/><Relationship Id="rId23" Type="http://schemas.openxmlformats.org/officeDocument/2006/relationships/tags" Target="../tags/tag634.xml"/><Relationship Id="rId22" Type="http://schemas.openxmlformats.org/officeDocument/2006/relationships/tags" Target="../tags/tag633.xml"/><Relationship Id="rId21" Type="http://schemas.openxmlformats.org/officeDocument/2006/relationships/tags" Target="../tags/tag632.xml"/><Relationship Id="rId20" Type="http://schemas.openxmlformats.org/officeDocument/2006/relationships/tags" Target="../tags/tag631.xml"/><Relationship Id="rId2" Type="http://schemas.openxmlformats.org/officeDocument/2006/relationships/tags" Target="../tags/tag614.xml"/><Relationship Id="rId19" Type="http://schemas.openxmlformats.org/officeDocument/2006/relationships/tags" Target="../tags/tag630.xml"/><Relationship Id="rId18" Type="http://schemas.openxmlformats.org/officeDocument/2006/relationships/tags" Target="../tags/tag629.xml"/><Relationship Id="rId17" Type="http://schemas.openxmlformats.org/officeDocument/2006/relationships/tags" Target="../tags/tag628.xml"/><Relationship Id="rId16" Type="http://schemas.openxmlformats.org/officeDocument/2006/relationships/tags" Target="../tags/tag627.xml"/><Relationship Id="rId15" Type="http://schemas.openxmlformats.org/officeDocument/2006/relationships/tags" Target="../tags/tag626.xml"/><Relationship Id="rId14" Type="http://schemas.openxmlformats.org/officeDocument/2006/relationships/tags" Target="../tags/tag625.xml"/><Relationship Id="rId13" Type="http://schemas.openxmlformats.org/officeDocument/2006/relationships/tags" Target="../tags/tag624.xml"/><Relationship Id="rId12" Type="http://schemas.openxmlformats.org/officeDocument/2006/relationships/image" Target="../media/image57.GIF"/><Relationship Id="rId11" Type="http://schemas.openxmlformats.org/officeDocument/2006/relationships/tags" Target="../tags/tag623.xml"/><Relationship Id="rId10" Type="http://schemas.openxmlformats.org/officeDocument/2006/relationships/tags" Target="../tags/tag622.xml"/><Relationship Id="rId1" Type="http://schemas.openxmlformats.org/officeDocument/2006/relationships/tags" Target="../tags/tag61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tags" Target="../tags/tag676.xml"/><Relationship Id="rId7" Type="http://schemas.microsoft.com/office/2007/relationships/media" Target="../media/media1.mp4"/><Relationship Id="rId6" Type="http://schemas.openxmlformats.org/officeDocument/2006/relationships/video" Target="NULL" TargetMode="External"/><Relationship Id="rId5" Type="http://schemas.openxmlformats.org/officeDocument/2006/relationships/tags" Target="../tags/tag675.xml"/><Relationship Id="rId4" Type="http://schemas.openxmlformats.org/officeDocument/2006/relationships/tags" Target="../tags/tag674.xml"/><Relationship Id="rId3" Type="http://schemas.openxmlformats.org/officeDocument/2006/relationships/tags" Target="../tags/tag673.xml"/><Relationship Id="rId2" Type="http://schemas.openxmlformats.org/officeDocument/2006/relationships/tags" Target="../tags/tag672.xml"/><Relationship Id="rId16" Type="http://schemas.openxmlformats.org/officeDocument/2006/relationships/slideLayout" Target="../slideLayouts/slideLayout6.xml"/><Relationship Id="rId15" Type="http://schemas.openxmlformats.org/officeDocument/2006/relationships/tags" Target="../tags/tag682.xml"/><Relationship Id="rId14" Type="http://schemas.openxmlformats.org/officeDocument/2006/relationships/tags" Target="../tags/tag681.xml"/><Relationship Id="rId13" Type="http://schemas.openxmlformats.org/officeDocument/2006/relationships/tags" Target="../tags/tag680.xml"/><Relationship Id="rId12" Type="http://schemas.openxmlformats.org/officeDocument/2006/relationships/tags" Target="../tags/tag679.xml"/><Relationship Id="rId11" Type="http://schemas.openxmlformats.org/officeDocument/2006/relationships/tags" Target="../tags/tag678.xml"/><Relationship Id="rId10" Type="http://schemas.openxmlformats.org/officeDocument/2006/relationships/tags" Target="../tags/tag677.xml"/><Relationship Id="rId1" Type="http://schemas.openxmlformats.org/officeDocument/2006/relationships/tags" Target="../tags/tag67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91.xml"/><Relationship Id="rId8" Type="http://schemas.openxmlformats.org/officeDocument/2006/relationships/tags" Target="../tags/tag690.xml"/><Relationship Id="rId75" Type="http://schemas.openxmlformats.org/officeDocument/2006/relationships/slideLayout" Target="../slideLayouts/slideLayout6.xml"/><Relationship Id="rId74" Type="http://schemas.openxmlformats.org/officeDocument/2006/relationships/tags" Target="../tags/tag755.xml"/><Relationship Id="rId73" Type="http://schemas.openxmlformats.org/officeDocument/2006/relationships/image" Target="../media/image59.png"/><Relationship Id="rId72" Type="http://schemas.openxmlformats.org/officeDocument/2006/relationships/tags" Target="../tags/tag754.xml"/><Relationship Id="rId71" Type="http://schemas.openxmlformats.org/officeDocument/2006/relationships/tags" Target="../tags/tag753.xml"/><Relationship Id="rId70" Type="http://schemas.openxmlformats.org/officeDocument/2006/relationships/tags" Target="../tags/tag752.xml"/><Relationship Id="rId7" Type="http://schemas.openxmlformats.org/officeDocument/2006/relationships/tags" Target="../tags/tag689.xml"/><Relationship Id="rId69" Type="http://schemas.openxmlformats.org/officeDocument/2006/relationships/tags" Target="../tags/tag751.xml"/><Relationship Id="rId68" Type="http://schemas.openxmlformats.org/officeDocument/2006/relationships/tags" Target="../tags/tag750.xml"/><Relationship Id="rId67" Type="http://schemas.openxmlformats.org/officeDocument/2006/relationships/tags" Target="../tags/tag749.xml"/><Relationship Id="rId66" Type="http://schemas.openxmlformats.org/officeDocument/2006/relationships/tags" Target="../tags/tag748.xml"/><Relationship Id="rId65" Type="http://schemas.openxmlformats.org/officeDocument/2006/relationships/tags" Target="../tags/tag747.xml"/><Relationship Id="rId64" Type="http://schemas.openxmlformats.org/officeDocument/2006/relationships/tags" Target="../tags/tag746.xml"/><Relationship Id="rId63" Type="http://schemas.openxmlformats.org/officeDocument/2006/relationships/tags" Target="../tags/tag745.xml"/><Relationship Id="rId62" Type="http://schemas.openxmlformats.org/officeDocument/2006/relationships/tags" Target="../tags/tag744.xml"/><Relationship Id="rId61" Type="http://schemas.openxmlformats.org/officeDocument/2006/relationships/tags" Target="../tags/tag743.xml"/><Relationship Id="rId60" Type="http://schemas.openxmlformats.org/officeDocument/2006/relationships/tags" Target="../tags/tag742.xml"/><Relationship Id="rId6" Type="http://schemas.openxmlformats.org/officeDocument/2006/relationships/tags" Target="../tags/tag688.xml"/><Relationship Id="rId59" Type="http://schemas.openxmlformats.org/officeDocument/2006/relationships/tags" Target="../tags/tag741.xml"/><Relationship Id="rId58" Type="http://schemas.openxmlformats.org/officeDocument/2006/relationships/tags" Target="../tags/tag740.xml"/><Relationship Id="rId57" Type="http://schemas.openxmlformats.org/officeDocument/2006/relationships/tags" Target="../tags/tag739.xml"/><Relationship Id="rId56" Type="http://schemas.openxmlformats.org/officeDocument/2006/relationships/tags" Target="../tags/tag738.xml"/><Relationship Id="rId55" Type="http://schemas.openxmlformats.org/officeDocument/2006/relationships/tags" Target="../tags/tag737.xml"/><Relationship Id="rId54" Type="http://schemas.openxmlformats.org/officeDocument/2006/relationships/tags" Target="../tags/tag736.xml"/><Relationship Id="rId53" Type="http://schemas.openxmlformats.org/officeDocument/2006/relationships/tags" Target="../tags/tag735.xml"/><Relationship Id="rId52" Type="http://schemas.openxmlformats.org/officeDocument/2006/relationships/tags" Target="../tags/tag734.xml"/><Relationship Id="rId51" Type="http://schemas.openxmlformats.org/officeDocument/2006/relationships/tags" Target="../tags/tag733.xml"/><Relationship Id="rId50" Type="http://schemas.openxmlformats.org/officeDocument/2006/relationships/tags" Target="../tags/tag732.xml"/><Relationship Id="rId5" Type="http://schemas.openxmlformats.org/officeDocument/2006/relationships/tags" Target="../tags/tag687.xml"/><Relationship Id="rId49" Type="http://schemas.openxmlformats.org/officeDocument/2006/relationships/tags" Target="../tags/tag731.xml"/><Relationship Id="rId48" Type="http://schemas.openxmlformats.org/officeDocument/2006/relationships/tags" Target="../tags/tag730.xml"/><Relationship Id="rId47" Type="http://schemas.openxmlformats.org/officeDocument/2006/relationships/tags" Target="../tags/tag729.xml"/><Relationship Id="rId46" Type="http://schemas.openxmlformats.org/officeDocument/2006/relationships/tags" Target="../tags/tag728.xml"/><Relationship Id="rId45" Type="http://schemas.openxmlformats.org/officeDocument/2006/relationships/tags" Target="../tags/tag727.xml"/><Relationship Id="rId44" Type="http://schemas.openxmlformats.org/officeDocument/2006/relationships/tags" Target="../tags/tag726.xml"/><Relationship Id="rId43" Type="http://schemas.openxmlformats.org/officeDocument/2006/relationships/tags" Target="../tags/tag725.xml"/><Relationship Id="rId42" Type="http://schemas.openxmlformats.org/officeDocument/2006/relationships/tags" Target="../tags/tag724.xml"/><Relationship Id="rId41" Type="http://schemas.openxmlformats.org/officeDocument/2006/relationships/tags" Target="../tags/tag723.xml"/><Relationship Id="rId40" Type="http://schemas.openxmlformats.org/officeDocument/2006/relationships/tags" Target="../tags/tag722.xml"/><Relationship Id="rId4" Type="http://schemas.openxmlformats.org/officeDocument/2006/relationships/tags" Target="../tags/tag686.xml"/><Relationship Id="rId39" Type="http://schemas.openxmlformats.org/officeDocument/2006/relationships/tags" Target="../tags/tag721.xml"/><Relationship Id="rId38" Type="http://schemas.openxmlformats.org/officeDocument/2006/relationships/tags" Target="../tags/tag720.xml"/><Relationship Id="rId37" Type="http://schemas.openxmlformats.org/officeDocument/2006/relationships/tags" Target="../tags/tag719.xml"/><Relationship Id="rId36" Type="http://schemas.openxmlformats.org/officeDocument/2006/relationships/tags" Target="../tags/tag718.xml"/><Relationship Id="rId35" Type="http://schemas.openxmlformats.org/officeDocument/2006/relationships/tags" Target="../tags/tag717.xml"/><Relationship Id="rId34" Type="http://schemas.openxmlformats.org/officeDocument/2006/relationships/tags" Target="../tags/tag716.xml"/><Relationship Id="rId33" Type="http://schemas.openxmlformats.org/officeDocument/2006/relationships/tags" Target="../tags/tag715.xml"/><Relationship Id="rId32" Type="http://schemas.openxmlformats.org/officeDocument/2006/relationships/tags" Target="../tags/tag714.xml"/><Relationship Id="rId31" Type="http://schemas.openxmlformats.org/officeDocument/2006/relationships/tags" Target="../tags/tag713.xml"/><Relationship Id="rId30" Type="http://schemas.openxmlformats.org/officeDocument/2006/relationships/tags" Target="../tags/tag712.xml"/><Relationship Id="rId3" Type="http://schemas.openxmlformats.org/officeDocument/2006/relationships/tags" Target="../tags/tag685.xml"/><Relationship Id="rId29" Type="http://schemas.openxmlformats.org/officeDocument/2006/relationships/tags" Target="../tags/tag711.xml"/><Relationship Id="rId28" Type="http://schemas.openxmlformats.org/officeDocument/2006/relationships/tags" Target="../tags/tag710.xml"/><Relationship Id="rId27" Type="http://schemas.openxmlformats.org/officeDocument/2006/relationships/tags" Target="../tags/tag709.xml"/><Relationship Id="rId26" Type="http://schemas.openxmlformats.org/officeDocument/2006/relationships/tags" Target="../tags/tag708.xml"/><Relationship Id="rId25" Type="http://schemas.openxmlformats.org/officeDocument/2006/relationships/tags" Target="../tags/tag707.xml"/><Relationship Id="rId24" Type="http://schemas.openxmlformats.org/officeDocument/2006/relationships/tags" Target="../tags/tag706.xml"/><Relationship Id="rId23" Type="http://schemas.openxmlformats.org/officeDocument/2006/relationships/tags" Target="../tags/tag705.xml"/><Relationship Id="rId22" Type="http://schemas.openxmlformats.org/officeDocument/2006/relationships/tags" Target="../tags/tag704.xml"/><Relationship Id="rId21" Type="http://schemas.openxmlformats.org/officeDocument/2006/relationships/tags" Target="../tags/tag703.xml"/><Relationship Id="rId20" Type="http://schemas.openxmlformats.org/officeDocument/2006/relationships/tags" Target="../tags/tag702.xml"/><Relationship Id="rId2" Type="http://schemas.openxmlformats.org/officeDocument/2006/relationships/tags" Target="../tags/tag684.xml"/><Relationship Id="rId19" Type="http://schemas.openxmlformats.org/officeDocument/2006/relationships/tags" Target="../tags/tag701.xml"/><Relationship Id="rId18" Type="http://schemas.openxmlformats.org/officeDocument/2006/relationships/tags" Target="../tags/tag700.xml"/><Relationship Id="rId17" Type="http://schemas.openxmlformats.org/officeDocument/2006/relationships/tags" Target="../tags/tag699.xml"/><Relationship Id="rId16" Type="http://schemas.openxmlformats.org/officeDocument/2006/relationships/tags" Target="../tags/tag698.xml"/><Relationship Id="rId15" Type="http://schemas.openxmlformats.org/officeDocument/2006/relationships/tags" Target="../tags/tag697.xml"/><Relationship Id="rId14" Type="http://schemas.openxmlformats.org/officeDocument/2006/relationships/tags" Target="../tags/tag696.xml"/><Relationship Id="rId13" Type="http://schemas.openxmlformats.org/officeDocument/2006/relationships/tags" Target="../tags/tag695.xml"/><Relationship Id="rId12" Type="http://schemas.openxmlformats.org/officeDocument/2006/relationships/tags" Target="../tags/tag694.xml"/><Relationship Id="rId11" Type="http://schemas.openxmlformats.org/officeDocument/2006/relationships/tags" Target="../tags/tag693.xml"/><Relationship Id="rId10" Type="http://schemas.openxmlformats.org/officeDocument/2006/relationships/tags" Target="../tags/tag692.xml"/><Relationship Id="rId1" Type="http://schemas.openxmlformats.org/officeDocument/2006/relationships/tags" Target="../tags/tag6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　烃的衍生物</a:t>
            </a:r>
            <a:endParaRPr lang="zh-CN" altLang="en-US" sz="48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第四节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羧酸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羧酸衍生物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2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酯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油脂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1"/>
            </p:custDataLst>
          </p:nvPr>
        </p:nvSpPr>
        <p:spPr bwMode="auto">
          <a:xfrm>
            <a:off x="347345" y="1057275"/>
            <a:ext cx="41871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酯的水解反应(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取代反应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)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16" name="等腰三角形 15"/>
            <p:cNvSpPr/>
            <p:nvPr>
              <p:custDataLst>
                <p:tags r:id="rId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4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3" name="等腰三角形 22"/>
            <p:cNvSpPr/>
            <p:nvPr>
              <p:custDataLst>
                <p:tags r:id="rId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536575" y="1698625"/>
            <a:ext cx="6026150" cy="52197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(1)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酸性条件下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——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水解可逆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93" name="Group 9"/>
          <p:cNvGrpSpPr/>
          <p:nvPr>
            <p:custDataLst>
              <p:tags r:id="rId7"/>
            </p:custDataLst>
          </p:nvPr>
        </p:nvGrpSpPr>
        <p:grpSpPr>
          <a:xfrm>
            <a:off x="1287650" y="2292141"/>
            <a:ext cx="4531019" cy="910955"/>
            <a:chOff x="1330" y="1081"/>
            <a:chExt cx="3815" cy="767"/>
          </a:xfrm>
        </p:grpSpPr>
        <p:sp>
          <p:nvSpPr>
            <p:cNvPr id="94" name="AutoShape 10"/>
            <p:cNvSpPr>
              <a:spLocks noChangeAspect="1" noChangeArrowheads="1" noTextEdit="1"/>
            </p:cNvSpPr>
            <p:nvPr>
              <p:custDataLst>
                <p:tags r:id="rId8"/>
              </p:custDataLst>
            </p:nvPr>
          </p:nvSpPr>
          <p:spPr bwMode="auto">
            <a:xfrm>
              <a:off x="1610" y="1162"/>
              <a:ext cx="1440" cy="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800" b="1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cs typeface="Times New Roman Regular" panose="02020603050405020304" charset="0"/>
              </a:endParaRPr>
            </a:p>
          </p:txBody>
        </p:sp>
        <p:sp>
          <p:nvSpPr>
            <p:cNvPr id="95" name="Line 13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2078" y="1372"/>
              <a:ext cx="2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96" name="Line 14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2008" y="1372"/>
              <a:ext cx="8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97" name="Rectangle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330" y="1479"/>
              <a:ext cx="3815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R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C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R’ + H</a:t>
              </a:r>
              <a:r>
                <a:rPr lang="en-US" altLang="zh-CN" sz="2800" baseline="-250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2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98" name="Rectangle 21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928" y="1081"/>
              <a:ext cx="233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O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</p:grpSp>
      <p:cxnSp>
        <p:nvCxnSpPr>
          <p:cNvPr id="99" name="直接连接符 98"/>
          <p:cNvCxnSpPr/>
          <p:nvPr>
            <p:custDataLst>
              <p:tags r:id="rId13"/>
            </p:custDataLst>
          </p:nvPr>
        </p:nvCxnSpPr>
        <p:spPr>
          <a:xfrm flipH="1">
            <a:off x="2419904" y="2558702"/>
            <a:ext cx="0" cy="908967"/>
          </a:xfrm>
          <a:prstGeom prst="line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ysDot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00" name="Group 9"/>
          <p:cNvGrpSpPr/>
          <p:nvPr>
            <p:custDataLst>
              <p:tags r:id="rId14"/>
            </p:custDataLst>
          </p:nvPr>
        </p:nvGrpSpPr>
        <p:grpSpPr>
          <a:xfrm>
            <a:off x="5815106" y="2338708"/>
            <a:ext cx="4126018" cy="932334"/>
            <a:chOff x="1308" y="1063"/>
            <a:chExt cx="3474" cy="785"/>
          </a:xfrm>
        </p:grpSpPr>
        <p:sp>
          <p:nvSpPr>
            <p:cNvPr id="101" name="AutoShape 10"/>
            <p:cNvSpPr>
              <a:spLocks noChangeAspect="1" noChangeArrowheads="1" noTextEdit="1"/>
            </p:cNvSpPr>
            <p:nvPr>
              <p:custDataLst>
                <p:tags r:id="rId15"/>
              </p:custDataLst>
            </p:nvPr>
          </p:nvSpPr>
          <p:spPr bwMode="auto">
            <a:xfrm>
              <a:off x="1610" y="1162"/>
              <a:ext cx="1440" cy="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800" b="1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cs typeface="Times New Roman Regular" panose="02020603050405020304" charset="0"/>
              </a:endParaRPr>
            </a:p>
          </p:txBody>
        </p:sp>
        <p:sp>
          <p:nvSpPr>
            <p:cNvPr id="102" name="Line 13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2045" y="1372"/>
              <a:ext cx="2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103" name="Line 14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975" y="1372"/>
              <a:ext cx="8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104" name="Rectangle 1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308" y="1481"/>
              <a:ext cx="3474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R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C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OH + R’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OH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05" name="Rectangle 21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899" y="1063"/>
              <a:ext cx="199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no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O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499745" y="3918585"/>
            <a:ext cx="5509895" cy="52197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(2)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碱性条件下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水解不可逆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118" name="直接连接符 117"/>
          <p:cNvCxnSpPr/>
          <p:nvPr>
            <p:custDataLst>
              <p:tags r:id="rId21"/>
            </p:custDataLst>
          </p:nvPr>
        </p:nvCxnSpPr>
        <p:spPr>
          <a:xfrm flipH="1">
            <a:off x="2597704" y="4685952"/>
            <a:ext cx="0" cy="908967"/>
          </a:xfrm>
          <a:prstGeom prst="line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ysDot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4" name="组合 43"/>
          <p:cNvGrpSpPr/>
          <p:nvPr>
            <p:custDataLst>
              <p:tags r:id="rId22"/>
            </p:custDataLst>
          </p:nvPr>
        </p:nvGrpSpPr>
        <p:grpSpPr>
          <a:xfrm>
            <a:off x="5146675" y="4646930"/>
            <a:ext cx="768350" cy="629920"/>
            <a:chOff x="7489" y="8913"/>
            <a:chExt cx="1210" cy="992"/>
          </a:xfrm>
        </p:grpSpPr>
        <p:sp>
          <p:nvSpPr>
            <p:cNvPr id="119" name="文本框 118"/>
            <p:cNvSpPr txBox="1"/>
            <p:nvPr>
              <p:custDataLst>
                <p:tags r:id="rId23"/>
              </p:custDataLst>
            </p:nvPr>
          </p:nvSpPr>
          <p:spPr>
            <a:xfrm>
              <a:off x="7652" y="8913"/>
              <a:ext cx="851" cy="99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indent="0" algn="ctr" fontAlgn="auto">
                <a:lnSpc>
                  <a:spcPct val="125000"/>
                </a:lnSpc>
                <a:buClr>
                  <a:srgbClr val="FF0000"/>
                </a:buClr>
                <a:buFont typeface="Wingdings" panose="05000000000000000000" charset="0"/>
                <a:buNone/>
              </a:pPr>
              <a:r>
                <a:rPr lang="zh-CN" altLang="en-US" sz="2800" b="1" smtClean="0">
                  <a:solidFill>
                    <a:srgbClr val="C00000"/>
                  </a:solidFill>
                  <a:latin typeface="Times New Roman Regular" panose="02020603050405020304" charset="0"/>
                  <a:cs typeface="Times New Roman" panose="02020603050405020304" pitchFamily="18" charset="0"/>
                </a:rPr>
                <a:t>△</a:t>
              </a:r>
              <a:endParaRPr lang="zh-CN" altLang="en-US" sz="2800" b="1" smtClean="0">
                <a:solidFill>
                  <a:srgbClr val="C00000"/>
                </a:solidFill>
                <a:latin typeface="Times New Roman Regular" panose="0202060305040502030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0" name="直接箭头连接符 119"/>
            <p:cNvCxnSpPr/>
            <p:nvPr>
              <p:custDataLst>
                <p:tags r:id="rId24"/>
              </p:custDataLst>
            </p:nvPr>
          </p:nvCxnSpPr>
          <p:spPr>
            <a:xfrm>
              <a:off x="7489" y="9786"/>
              <a:ext cx="1210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stealth" w="lg" len="lg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1" name="Group 52"/>
          <p:cNvGrpSpPr/>
          <p:nvPr>
            <p:custDataLst>
              <p:tags r:id="rId25"/>
            </p:custDataLst>
          </p:nvPr>
        </p:nvGrpSpPr>
        <p:grpSpPr>
          <a:xfrm>
            <a:off x="4584582" y="2473117"/>
            <a:ext cx="1425529" cy="829518"/>
            <a:chOff x="2317" y="2690"/>
            <a:chExt cx="1055" cy="559"/>
          </a:xfrm>
        </p:grpSpPr>
        <p:sp>
          <p:nvSpPr>
            <p:cNvPr id="65545" name="Text Box 53"/>
            <p:cNvSpPr txBox="1"/>
            <p:nvPr>
              <p:custDataLst>
                <p:tags r:id="rId26"/>
              </p:custDataLst>
            </p:nvPr>
          </p:nvSpPr>
          <p:spPr>
            <a:xfrm>
              <a:off x="2317" y="2690"/>
              <a:ext cx="1055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C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稀</a:t>
              </a:r>
              <a:r>
                <a:rPr lang="en-US" altLang="zh-CN" sz="2400" b="1">
                  <a:solidFill>
                    <a:srgbClr val="C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H</a:t>
              </a:r>
              <a:r>
                <a:rPr lang="en-US" altLang="zh-CN" sz="2400" b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2</a:t>
              </a:r>
              <a:r>
                <a:rPr lang="en-US" altLang="zh-CN" sz="2400" b="1">
                  <a:solidFill>
                    <a:srgbClr val="C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SO</a:t>
              </a:r>
              <a:r>
                <a:rPr lang="en-US" altLang="zh-CN" sz="2400" b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4</a:t>
              </a:r>
              <a:endPara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方正北魏楷书简体" pitchFamily="65" charset="-122"/>
              </a:endParaRPr>
            </a:p>
          </p:txBody>
        </p:sp>
        <p:grpSp>
          <p:nvGrpSpPr>
            <p:cNvPr id="65546" name="Group 54"/>
            <p:cNvGrpSpPr/>
            <p:nvPr>
              <p:custDataLst>
                <p:tags r:id="rId27"/>
              </p:custDataLst>
            </p:nvPr>
          </p:nvGrpSpPr>
          <p:grpSpPr>
            <a:xfrm>
              <a:off x="2426" y="2942"/>
              <a:ext cx="771" cy="171"/>
              <a:chOff x="2586" y="3148"/>
              <a:chExt cx="635" cy="184"/>
            </a:xfrm>
          </p:grpSpPr>
          <p:grpSp>
            <p:nvGrpSpPr>
              <p:cNvPr id="65547" name="Group 55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2597" y="3148"/>
                <a:ext cx="624" cy="61"/>
                <a:chOff x="2252" y="2928"/>
                <a:chExt cx="820" cy="48"/>
              </a:xfrm>
            </p:grpSpPr>
            <p:sp>
              <p:nvSpPr>
                <p:cNvPr id="65548" name="Line 56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2252" y="2976"/>
                  <a:ext cx="816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5549" name="Line 57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2976" y="2928"/>
                  <a:ext cx="96" cy="4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65550" name="Group 58"/>
              <p:cNvGrpSpPr/>
              <p:nvPr>
                <p:custDataLst>
                  <p:tags r:id="rId31"/>
                </p:custDataLst>
              </p:nvPr>
            </p:nvGrpSpPr>
            <p:grpSpPr>
              <a:xfrm rot="10800000">
                <a:off x="2586" y="3271"/>
                <a:ext cx="624" cy="61"/>
                <a:chOff x="2252" y="2928"/>
                <a:chExt cx="820" cy="48"/>
              </a:xfrm>
            </p:grpSpPr>
            <p:sp>
              <p:nvSpPr>
                <p:cNvPr id="65551" name="Line 59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2252" y="2976"/>
                  <a:ext cx="816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5552" name="Line 60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2976" y="2928"/>
                  <a:ext cx="96" cy="4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65553" name="AutoShape 61"/>
            <p:cNvSpPr/>
            <p:nvPr>
              <p:custDataLst>
                <p:tags r:id="rId34"/>
              </p:custDataLst>
            </p:nvPr>
          </p:nvSpPr>
          <p:spPr>
            <a:xfrm>
              <a:off x="2733" y="3104"/>
              <a:ext cx="192" cy="14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38100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方正北魏楷书简体" pitchFamily="65" charset="-122"/>
              </a:endParaRPr>
            </a:p>
          </p:txBody>
        </p:sp>
      </p:grpSp>
      <p:grpSp>
        <p:nvGrpSpPr>
          <p:cNvPr id="35" name="Group 9"/>
          <p:cNvGrpSpPr/>
          <p:nvPr>
            <p:custDataLst>
              <p:tags r:id="rId35"/>
            </p:custDataLst>
          </p:nvPr>
        </p:nvGrpSpPr>
        <p:grpSpPr>
          <a:xfrm>
            <a:off x="1476245" y="4521626"/>
            <a:ext cx="4531019" cy="910955"/>
            <a:chOff x="1330" y="1081"/>
            <a:chExt cx="3815" cy="767"/>
          </a:xfrm>
        </p:grpSpPr>
        <p:sp>
          <p:nvSpPr>
            <p:cNvPr id="37" name="AutoShape 10"/>
            <p:cNvSpPr>
              <a:spLocks noChangeAspect="1" noChangeArrowheads="1" noTextEdit="1"/>
            </p:cNvSpPr>
            <p:nvPr>
              <p:custDataLst>
                <p:tags r:id="rId36"/>
              </p:custDataLst>
            </p:nvPr>
          </p:nvSpPr>
          <p:spPr bwMode="auto">
            <a:xfrm>
              <a:off x="1610" y="1162"/>
              <a:ext cx="1440" cy="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800" b="1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cs typeface="Times New Roman Regular" panose="02020603050405020304" charset="0"/>
              </a:endParaRPr>
            </a:p>
          </p:txBody>
        </p:sp>
        <p:sp>
          <p:nvSpPr>
            <p:cNvPr id="38" name="Line 13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2078" y="1372"/>
              <a:ext cx="2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39" name="Line 14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2008" y="1372"/>
              <a:ext cx="8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42" name="Rectangle 16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1330" y="1479"/>
              <a:ext cx="3815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R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C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R’ + </a:t>
              </a:r>
              <a:r>
                <a:rPr lang="en-US" altLang="zh-CN" sz="2800"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NaOH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43" name="Rectangle 21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928" y="1081"/>
              <a:ext cx="233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O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</p:grpSp>
      <p:grpSp>
        <p:nvGrpSpPr>
          <p:cNvPr id="45" name="Group 9"/>
          <p:cNvGrpSpPr/>
          <p:nvPr>
            <p:custDataLst>
              <p:tags r:id="rId41"/>
            </p:custDataLst>
          </p:nvPr>
        </p:nvGrpSpPr>
        <p:grpSpPr>
          <a:xfrm>
            <a:off x="5837331" y="4513583"/>
            <a:ext cx="4126018" cy="932334"/>
            <a:chOff x="1308" y="1063"/>
            <a:chExt cx="3474" cy="785"/>
          </a:xfrm>
        </p:grpSpPr>
        <p:sp>
          <p:nvSpPr>
            <p:cNvPr id="46" name="AutoShape 10"/>
            <p:cNvSpPr>
              <a:spLocks noChangeAspect="1" noChangeArrowheads="1" noTextEdit="1"/>
            </p:cNvSpPr>
            <p:nvPr>
              <p:custDataLst>
                <p:tags r:id="rId42"/>
              </p:custDataLst>
            </p:nvPr>
          </p:nvSpPr>
          <p:spPr bwMode="auto">
            <a:xfrm>
              <a:off x="1610" y="1162"/>
              <a:ext cx="1440" cy="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800" b="1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cs typeface="Times New Roman Regular" panose="02020603050405020304" charset="0"/>
              </a:endParaRPr>
            </a:p>
          </p:txBody>
        </p:sp>
        <p:sp>
          <p:nvSpPr>
            <p:cNvPr id="47" name="Line 13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2045" y="1372"/>
              <a:ext cx="2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48" name="Line 14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1975" y="1372"/>
              <a:ext cx="8" cy="1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95" b="1"/>
            </a:p>
          </p:txBody>
        </p:sp>
        <p:sp>
          <p:nvSpPr>
            <p:cNvPr id="49" name="Rectangle 16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1308" y="1481"/>
              <a:ext cx="3474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R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C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ONa + R’</a:t>
              </a:r>
              <a:r>
                <a:rPr lang="zh-CN" altLang="en-US" sz="2800">
                  <a:latin typeface="宋体" panose="02010600030101010101" pitchFamily="2" charset="-122"/>
                  <a:sym typeface="+mn-ea"/>
                </a:rPr>
                <a:t>－</a:t>
              </a:r>
              <a:r>
                <a:rPr lang="en-US" altLang="zh-CN" sz="2800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OH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50" name="Rectangle 21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1899" y="1063"/>
              <a:ext cx="199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noAutofit/>
            </a:bodyPr>
            <a:lstStyle>
              <a:lvl1pPr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2400" b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800">
                  <a:solidFill>
                    <a:sysClr val="windowText" lastClr="000000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O</a:t>
              </a:r>
              <a:endParaRPr lang="en-US" altLang="zh-CN" sz="2800">
                <a:solidFill>
                  <a:sysClr val="windowText" lastClr="0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7" name="等腰三角形 6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aphicFrame>
        <p:nvGraphicFramePr>
          <p:cNvPr id="90115" name="表格 90114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8975" y="1599565"/>
          <a:ext cx="10618470" cy="4638040"/>
        </p:xfrm>
        <a:graphic>
          <a:graphicData uri="http://schemas.openxmlformats.org/drawingml/2006/table">
            <a:tbl>
              <a:tblPr/>
              <a:tblGrid>
                <a:gridCol w="1988185"/>
                <a:gridCol w="3871595"/>
                <a:gridCol w="4758690"/>
              </a:tblGrid>
              <a:tr h="518795"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酯    化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水    解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1205"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反应关系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28650"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催 化 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vert="horz" anchor="ctr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8075"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催化剂的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其他作用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加热方式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2665"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反应类型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zh-CN" altLang="zh-CN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258" name="Rectangle 34"/>
          <p:cNvSpPr/>
          <p:nvPr>
            <p:custDataLst>
              <p:tags r:id="rId6"/>
            </p:custDataLst>
          </p:nvPr>
        </p:nvSpPr>
        <p:spPr>
          <a:xfrm>
            <a:off x="6477635" y="3564255"/>
            <a:ext cx="48310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   NaOH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中和酯水解生成的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solidFill>
                  <a:srgbClr val="000099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COOH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，提高酯的水解率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68" name="Rectangle 44"/>
          <p:cNvSpPr/>
          <p:nvPr>
            <p:custDataLst>
              <p:tags r:id="rId7"/>
            </p:custDataLst>
          </p:nvPr>
        </p:nvSpPr>
        <p:spPr>
          <a:xfrm>
            <a:off x="3922395" y="2932113"/>
            <a:ext cx="1441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浓 硫 酸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69" name="Rectangle 45"/>
          <p:cNvSpPr/>
          <p:nvPr>
            <p:custDataLst>
              <p:tags r:id="rId8"/>
            </p:custDataLst>
          </p:nvPr>
        </p:nvSpPr>
        <p:spPr>
          <a:xfrm>
            <a:off x="7698423" y="2914650"/>
            <a:ext cx="288131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稀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000099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SO</a:t>
            </a:r>
            <a:r>
              <a:rPr lang="en-US" altLang="zh-CN" sz="2800" b="1" baseline="-25000">
                <a:solidFill>
                  <a:srgbClr val="000099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或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NaOH</a:t>
            </a:r>
            <a:endParaRPr lang="en-US" altLang="zh-CN" sz="2800" b="1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70" name="Rectangle 46"/>
          <p:cNvSpPr/>
          <p:nvPr>
            <p:custDataLst>
              <p:tags r:id="rId9"/>
            </p:custDataLst>
          </p:nvPr>
        </p:nvSpPr>
        <p:spPr>
          <a:xfrm>
            <a:off x="2710815" y="3563938"/>
            <a:ext cx="394652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吸水，提高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solidFill>
                  <a:srgbClr val="000099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COOH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与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2800" b="1" baseline="-25000">
                <a:solidFill>
                  <a:srgbClr val="000099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000099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</a:rPr>
              <a:t>OH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的转化率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71" name="Rectangle 47"/>
          <p:cNvSpPr/>
          <p:nvPr>
            <p:custDataLst>
              <p:tags r:id="rId10"/>
            </p:custDataLst>
          </p:nvPr>
        </p:nvSpPr>
        <p:spPr>
          <a:xfrm>
            <a:off x="3203575" y="4626928"/>
            <a:ext cx="29622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酒精灯火焰加热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72" name="Rectangle 48"/>
          <p:cNvSpPr/>
          <p:nvPr>
            <p:custDataLst>
              <p:tags r:id="rId11"/>
            </p:custDataLst>
          </p:nvPr>
        </p:nvSpPr>
        <p:spPr>
          <a:xfrm>
            <a:off x="8079740" y="4623753"/>
            <a:ext cx="23907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热水浴加热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73" name="Rectangle 49"/>
          <p:cNvSpPr/>
          <p:nvPr>
            <p:custDataLst>
              <p:tags r:id="rId12"/>
            </p:custDataLst>
          </p:nvPr>
        </p:nvSpPr>
        <p:spPr>
          <a:xfrm>
            <a:off x="3455988" y="5276850"/>
            <a:ext cx="245745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酯化反应 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取代反应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74" name="Rectangle 50"/>
          <p:cNvSpPr/>
          <p:nvPr>
            <p:custDataLst>
              <p:tags r:id="rId13"/>
            </p:custDataLst>
          </p:nvPr>
        </p:nvSpPr>
        <p:spPr>
          <a:xfrm>
            <a:off x="8232140" y="5295265"/>
            <a:ext cx="1849438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水解反应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取代反应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4"/>
            </p:custDataLst>
          </p:nvPr>
        </p:nvGrpSpPr>
        <p:grpSpPr>
          <a:xfrm>
            <a:off x="2823845" y="2049780"/>
            <a:ext cx="8133080" cy="891540"/>
            <a:chOff x="3852" y="4656"/>
            <a:chExt cx="12808" cy="1404"/>
          </a:xfrm>
        </p:grpSpPr>
        <p:sp>
          <p:nvSpPr>
            <p:cNvPr id="5" name="文本框 4"/>
            <p:cNvSpPr txBox="1"/>
            <p:nvPr>
              <p:custDataLst>
                <p:tags r:id="rId15"/>
              </p:custDataLst>
            </p:nvPr>
          </p:nvSpPr>
          <p:spPr>
            <a:xfrm>
              <a:off x="3852" y="5051"/>
              <a:ext cx="1280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CH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COOH+C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5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OH               CH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COOC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5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+H</a:t>
              </a:r>
              <a:r>
                <a:rPr lang="en-US" altLang="zh-CN" sz="2800" b="1" baseline="-2500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O</a:t>
              </a:r>
              <a:endParaRPr lang="en-US" altLang="zh-CN" sz="2800" b="1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100389" name="Group 37"/>
            <p:cNvGrpSpPr/>
            <p:nvPr>
              <p:custDataLst>
                <p:tags r:id="rId16"/>
              </p:custDataLst>
            </p:nvPr>
          </p:nvGrpSpPr>
          <p:grpSpPr>
            <a:xfrm>
              <a:off x="9390" y="5330"/>
              <a:ext cx="1929" cy="165"/>
              <a:chOff x="3197" y="1688"/>
              <a:chExt cx="418" cy="55"/>
            </a:xfrm>
          </p:grpSpPr>
          <p:sp>
            <p:nvSpPr>
              <p:cNvPr id="100390" name="Line 38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207" y="1688"/>
                <a:ext cx="408" cy="0"/>
              </a:xfrm>
              <a:prstGeom prst="line">
                <a:avLst/>
              </a:prstGeom>
              <a:noFill/>
              <a:ln w="28575">
                <a:solidFill>
                  <a:srgbClr val="0000CC"/>
                </a:solidFill>
                <a:round/>
                <a:tailEnd type="arrow" w="med" len="lg"/>
              </a:ln>
              <a:effectLst/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00391" name="Line 39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3197" y="1743"/>
                <a:ext cx="408" cy="0"/>
              </a:xfrm>
              <a:prstGeom prst="line">
                <a:avLst/>
              </a:prstGeom>
              <a:noFill/>
              <a:ln w="28575">
                <a:solidFill>
                  <a:srgbClr val="0000CC"/>
                </a:solidFill>
                <a:round/>
                <a:tailEnd type="arrow" w="med" len="lg"/>
              </a:ln>
              <a:effectLst/>
            </p:spPr>
            <p:txBody>
              <a:bodyPr/>
              <a:lstStyle/>
              <a:p>
                <a:endParaRPr lang="zh-CN" altLang="en-US" sz="100"/>
              </a:p>
            </p:txBody>
          </p:sp>
        </p:grpSp>
        <p:sp>
          <p:nvSpPr>
            <p:cNvPr id="3" name="文本框 2"/>
            <p:cNvSpPr txBox="1"/>
            <p:nvPr>
              <p:custDataLst>
                <p:tags r:id="rId19"/>
              </p:custDataLst>
            </p:nvPr>
          </p:nvSpPr>
          <p:spPr>
            <a:xfrm>
              <a:off x="9762" y="4656"/>
              <a:ext cx="1088" cy="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000" b="1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rPr>
                <a:t>酯化</a:t>
              </a:r>
              <a:endParaRPr lang="zh-CN" altLang="en-US" sz="20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000" b="1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rPr>
                <a:t>水解</a:t>
              </a:r>
              <a:endParaRPr lang="zh-CN" altLang="en-US" sz="20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Text Box 4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89610" y="964565"/>
            <a:ext cx="9206865" cy="521970"/>
          </a:xfrm>
          <a:prstGeom prst="rect">
            <a:avLst/>
          </a:prstGeom>
          <a:solidFill>
            <a:srgbClr val="E7F3FF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rgbClr val="FF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思考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酯化反应和酯的水解反应有何区别与联系？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52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2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2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2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52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52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8" grpId="0"/>
      <p:bldP spid="52268" grpId="0"/>
      <p:bldP spid="52269" grpId="0"/>
      <p:bldP spid="52270" grpId="0"/>
      <p:bldP spid="52271" grpId="0"/>
      <p:bldP spid="52272" grpId="0"/>
      <p:bldP spid="52273" grpId="0"/>
      <p:bldP spid="522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5332730" y="1732915"/>
            <a:ext cx="3107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OH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＋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HCOOH</a:t>
            </a:r>
            <a:endParaRPr lang="en-US" altLang="zh-CN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593725" y="1612265"/>
            <a:ext cx="4066115" cy="534670"/>
            <a:chOff x="935" y="2658"/>
            <a:chExt cx="14845" cy="842"/>
          </a:xfrm>
        </p:grpSpPr>
        <p:sp>
          <p:nvSpPr>
            <p:cNvPr id="5" name="文本框 2"/>
            <p:cNvSpPr txBox="1"/>
            <p:nvPr>
              <p:custDataLst>
                <p:tags r:id="rId3"/>
              </p:custDataLst>
            </p:nvPr>
          </p:nvSpPr>
          <p:spPr>
            <a:xfrm>
              <a:off x="2626" y="2678"/>
              <a:ext cx="13154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HCOOCH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＋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O               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 </a:t>
              </a:r>
              <a:endPara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935" y="2658"/>
              <a:ext cx="851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①</a:t>
              </a:r>
              <a:endPara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5"/>
            </p:custDataLst>
          </p:nvPr>
        </p:nvGrpSpPr>
        <p:grpSpPr>
          <a:xfrm>
            <a:off x="3972560" y="1243965"/>
            <a:ext cx="1517650" cy="1198880"/>
            <a:chOff x="8725" y="1744"/>
            <a:chExt cx="2390" cy="1888"/>
          </a:xfrm>
        </p:grpSpPr>
        <p:sp>
          <p:nvSpPr>
            <p:cNvPr id="19" name="文本框 27669"/>
            <p:cNvSpPr txBox="1"/>
            <p:nvPr>
              <p:custDataLst>
                <p:tags r:id="rId6"/>
              </p:custDataLst>
            </p:nvPr>
          </p:nvSpPr>
          <p:spPr>
            <a:xfrm>
              <a:off x="8725" y="1744"/>
              <a:ext cx="2390" cy="1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稀硫酸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△</a:t>
              </a:r>
              <a:endPara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0" name="图片 289809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37" y="2514"/>
              <a:ext cx="1767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593725" y="2489835"/>
            <a:ext cx="4066115" cy="534670"/>
            <a:chOff x="935" y="2658"/>
            <a:chExt cx="14845" cy="842"/>
          </a:xfrm>
        </p:grpSpPr>
        <p:sp>
          <p:nvSpPr>
            <p:cNvPr id="24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2626" y="2678"/>
              <a:ext cx="13154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HCOOCH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＋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NaOH             </a:t>
              </a: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 </a:t>
              </a:r>
              <a:endPara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1"/>
              </p:custDataLst>
            </p:nvPr>
          </p:nvSpPr>
          <p:spPr>
            <a:xfrm>
              <a:off x="935" y="2658"/>
              <a:ext cx="851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①</a:t>
              </a:r>
              <a:endPara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75" name="组合 74"/>
          <p:cNvGrpSpPr/>
          <p:nvPr>
            <p:custDataLst>
              <p:tags r:id="rId12"/>
            </p:custDataLst>
          </p:nvPr>
        </p:nvGrpSpPr>
        <p:grpSpPr>
          <a:xfrm>
            <a:off x="4445635" y="2326640"/>
            <a:ext cx="1183640" cy="520700"/>
            <a:chOff x="8262" y="4064"/>
            <a:chExt cx="1864" cy="820"/>
          </a:xfrm>
        </p:grpSpPr>
        <p:sp>
          <p:nvSpPr>
            <p:cNvPr id="99343" name="Line 15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8262" y="4714"/>
              <a:ext cx="18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stealth" w="lg" len="lg"/>
            </a:ln>
            <a:effectLst/>
          </p:spPr>
          <p:txBody>
            <a:bodyPr/>
            <a:lstStyle/>
            <a:p>
              <a:pPr algn="ctr"/>
              <a:endParaRPr lang="zh-CN" altLang="en-US" sz="100"/>
            </a:p>
          </p:txBody>
        </p:sp>
        <p:sp>
          <p:nvSpPr>
            <p:cNvPr id="99344" name="Rectangle 1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8392" y="4064"/>
              <a:ext cx="1267" cy="82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CN" sz="2800" b="1">
                  <a:ea typeface="华文行楷" panose="02010800040101010101" pitchFamily="2" charset="-122"/>
                </a:rPr>
                <a:t>△</a:t>
              </a:r>
              <a:endParaRPr kumimoji="1" lang="en-US" altLang="zh-CN" sz="2800" b="1">
                <a:ea typeface="华文行楷" panose="02010800040101010101" pitchFamily="2" charset="-122"/>
              </a:endParaRPr>
            </a:p>
          </p:txBody>
        </p:sp>
      </p:grpSp>
      <p:sp>
        <p:nvSpPr>
          <p:cNvPr id="26" name="文本框 25"/>
          <p:cNvSpPr txBox="1"/>
          <p:nvPr>
            <p:custDataLst>
              <p:tags r:id="rId15"/>
            </p:custDataLst>
          </p:nvPr>
        </p:nvSpPr>
        <p:spPr>
          <a:xfrm>
            <a:off x="5629910" y="2489835"/>
            <a:ext cx="326453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OH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＋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HCOONa</a:t>
            </a:r>
            <a:endParaRPr lang="en-US" altLang="zh-CN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313" name="文本框 1"/>
          <p:cNvSpPr txBox="1"/>
          <p:nvPr>
            <p:custDataLst>
              <p:tags r:id="rId16"/>
            </p:custDataLst>
          </p:nvPr>
        </p:nvSpPr>
        <p:spPr>
          <a:xfrm>
            <a:off x="533939" y="1056706"/>
            <a:ext cx="9865096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、甲酸甲酯酸性水解和碱性水解化学方程式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512445" y="3027045"/>
            <a:ext cx="79273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  <a:buSzTx/>
            </a:pPr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2、写出下列酯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在碱性条件下</a:t>
            </a:r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水解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化学方程式</a:t>
            </a:r>
            <a:endParaRPr 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143635" y="3656330"/>
            <a:ext cx="2360295" cy="16992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rcRect l="24561"/>
          <a:stretch>
            <a:fillRect/>
          </a:stretch>
        </p:blipFill>
        <p:spPr>
          <a:xfrm>
            <a:off x="3810635" y="3580130"/>
            <a:ext cx="6352540" cy="1612900"/>
          </a:xfrm>
          <a:prstGeom prst="rect">
            <a:avLst/>
          </a:prstGeom>
        </p:spPr>
      </p:pic>
      <p:sp>
        <p:nvSpPr>
          <p:cNvPr id="21" name="文本框 2"/>
          <p:cNvSpPr txBox="1"/>
          <p:nvPr>
            <p:custDataLst>
              <p:tags r:id="rId22"/>
            </p:custDataLst>
          </p:nvPr>
        </p:nvSpPr>
        <p:spPr>
          <a:xfrm>
            <a:off x="937895" y="5539740"/>
            <a:ext cx="28695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O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NO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 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rcRect t="28889" r="10273"/>
          <a:stretch>
            <a:fillRect/>
          </a:stretch>
        </p:blipFill>
        <p:spPr>
          <a:xfrm>
            <a:off x="3429635" y="5409565"/>
            <a:ext cx="6454140" cy="728345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2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249555" y="3968750"/>
            <a:ext cx="112083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</a:pPr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1mol下列有机物在 NaOH 溶液中完全水解，所需 NaOH 的量是多少？</a:t>
            </a:r>
            <a:endParaRPr 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23" name="对象 2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875030" y="4569460"/>
          <a:ext cx="3576960" cy="16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3" imgW="1315085" imgH="537845" progId="ChemDraw.Document.6.0">
                  <p:embed/>
                </p:oleObj>
              </mc:Choice>
              <mc:Fallback>
                <p:oleObj name="" r:id="rId3" imgW="1315085" imgH="53784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rcRect r="48625" b="47368"/>
                      <a:stretch>
                        <a:fillRect/>
                      </a:stretch>
                    </p:blipFill>
                    <p:spPr>
                      <a:xfrm>
                        <a:off x="875030" y="4569460"/>
                        <a:ext cx="3576960" cy="165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文本框 24"/>
          <p:cNvSpPr txBox="1"/>
          <p:nvPr>
            <p:custDataLst>
              <p:tags r:id="rId5"/>
            </p:custDataLst>
          </p:nvPr>
        </p:nvSpPr>
        <p:spPr>
          <a:xfrm>
            <a:off x="2593340" y="5816600"/>
            <a:ext cx="14376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 NaOH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6" name="对象 25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4914900" y="4569460"/>
          <a:ext cx="5329367" cy="15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7" imgW="1924050" imgH="537845" progId="ChemDraw.Document.6.0">
                  <p:embed/>
                </p:oleObj>
              </mc:Choice>
              <mc:Fallback>
                <p:oleObj name="" r:id="rId7" imgW="1924050" imgH="53784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rcRect r="47277" b="48070"/>
                      <a:stretch>
                        <a:fillRect/>
                      </a:stretch>
                    </p:blipFill>
                    <p:spPr>
                      <a:xfrm>
                        <a:off x="4914900" y="4569460"/>
                        <a:ext cx="5329367" cy="15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>
            <a:off x="8226425" y="5816600"/>
            <a:ext cx="14376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 NaOH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10"/>
            </p:custDataLst>
          </p:nvPr>
        </p:nvSpPr>
        <p:spPr>
          <a:xfrm>
            <a:off x="305118" y="837883"/>
            <a:ext cx="8634412" cy="73723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buClrTx/>
              <a:buSzTx/>
            </a:pPr>
            <a:r>
              <a:rPr 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3、写出下列酯在在碱性条件下水解的化学方程式：                                                                              </a:t>
            </a:r>
            <a:endParaRPr 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34" name="对象 33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610235" y="1371600"/>
          <a:ext cx="2912110" cy="1005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" r:id="rId12" imgW="1276350" imgH="685800" progId="ChemDraw.Document.6.0">
                  <p:embed/>
                </p:oleObj>
              </mc:Choice>
              <mc:Fallback>
                <p:oleObj name="" r:id="rId12" imgW="1276350" imgH="685800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rcRect t="23336" r="47020" b="48370"/>
                      <a:stretch>
                        <a:fillRect/>
                      </a:stretch>
                    </p:blipFill>
                    <p:spPr>
                      <a:xfrm>
                        <a:off x="610235" y="1371600"/>
                        <a:ext cx="2912110" cy="10052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对象 35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3658235" y="1371600"/>
          <a:ext cx="7752080" cy="103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" r:id="rId15" imgW="3235325" imgH="376555" progId="ChemDraw.Document.6.0">
                  <p:embed/>
                </p:oleObj>
              </mc:Choice>
              <mc:Fallback>
                <p:oleObj name="" r:id="rId15" imgW="3235325" imgH="37655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rcRect r="50054" b="51071"/>
                      <a:stretch>
                        <a:fillRect/>
                      </a:stretch>
                    </p:blipFill>
                    <p:spPr>
                      <a:xfrm>
                        <a:off x="3658235" y="1371600"/>
                        <a:ext cx="7752080" cy="1037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文本框 37"/>
          <p:cNvSpPr txBox="1"/>
          <p:nvPr>
            <p:custDataLst>
              <p:tags r:id="rId17"/>
            </p:custDataLst>
          </p:nvPr>
        </p:nvSpPr>
        <p:spPr>
          <a:xfrm>
            <a:off x="385445" y="2743200"/>
            <a:ext cx="11162030" cy="9531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注意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 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在碱性条件下水解，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1mol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一元醇酯将消耗</a:t>
            </a:r>
            <a:r>
              <a:rPr lang="en-US" altLang="zh-CN" sz="2800" b="1" u="sng">
                <a:solidFill>
                  <a:srgbClr val="0000C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1 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molNaOH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1mol 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酚酯将消耗</a:t>
            </a:r>
            <a:r>
              <a:rPr lang="en-US" altLang="zh-CN" sz="2800" b="1" u="sng">
                <a:solidFill>
                  <a:srgbClr val="0000C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2</a:t>
            </a:r>
            <a:r>
              <a:rPr lang="en-US" altLang="zh-CN" sz="2800" b="1" u="sng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mol NaOH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9" grpId="0"/>
      <p:bldP spid="25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04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58106" y="2568950"/>
            <a:ext cx="3024533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en-US" altLang="zh-CN" sz="2800" b="1">
                <a:latin typeface="Times New Roman" panose="02020603050405020304" pitchFamily="18" charset="0"/>
              </a:rPr>
              <a:t>3C</a:t>
            </a:r>
            <a:r>
              <a:rPr kumimoji="1" lang="en-US" altLang="zh-CN" sz="2800" b="1" baseline="-25000">
                <a:latin typeface="Times New Roman" panose="02020603050405020304" pitchFamily="18" charset="0"/>
              </a:rPr>
              <a:t>17</a:t>
            </a:r>
            <a:r>
              <a:rPr kumimoji="1" lang="en-US" altLang="zh-CN" sz="2800" b="1">
                <a:latin typeface="Times New Roman" panose="02020603050405020304" pitchFamily="18" charset="0"/>
              </a:rPr>
              <a:t>H</a:t>
            </a:r>
            <a:r>
              <a:rPr kumimoji="1" lang="en-US" altLang="zh-CN" sz="2800" b="1" baseline="-25000">
                <a:latin typeface="Times New Roman" panose="02020603050405020304" pitchFamily="18" charset="0"/>
              </a:rPr>
              <a:t>35</a:t>
            </a:r>
            <a:r>
              <a:rPr kumimoji="1" lang="en-US" altLang="zh-CN" sz="2800" b="1">
                <a:latin typeface="Times New Roman" panose="02020603050405020304" pitchFamily="18" charset="0"/>
              </a:rPr>
              <a:t>COOH + </a:t>
            </a:r>
            <a:endParaRPr kumimoji="1" lang="en-US" altLang="zh-CN" sz="2800" b="1">
              <a:latin typeface="Times New Roman" panose="02020603050405020304" pitchFamily="18" charset="0"/>
            </a:endParaRPr>
          </a:p>
        </p:txBody>
      </p:sp>
      <p:grpSp>
        <p:nvGrpSpPr>
          <p:cNvPr id="7" name="Group 1048"/>
          <p:cNvGrpSpPr/>
          <p:nvPr>
            <p:custDataLst>
              <p:tags r:id="rId2"/>
            </p:custDataLst>
          </p:nvPr>
        </p:nvGrpSpPr>
        <p:grpSpPr>
          <a:xfrm>
            <a:off x="3453009" y="1813536"/>
            <a:ext cx="1576387" cy="1682750"/>
            <a:chOff x="2441" y="1997"/>
            <a:chExt cx="1159" cy="1082"/>
          </a:xfrm>
        </p:grpSpPr>
        <p:sp>
          <p:nvSpPr>
            <p:cNvPr id="8" name="Rectangle 1049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441" y="1997"/>
              <a:ext cx="115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-OH</a:t>
              </a:r>
              <a:endParaRPr kumimoji="1"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105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441" y="2408"/>
              <a:ext cx="115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CH -OH</a:t>
              </a:r>
              <a:endParaRPr kumimoji="1"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10" name="Rectangle 105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441" y="2745"/>
              <a:ext cx="115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-OH</a:t>
              </a:r>
              <a:endParaRPr kumimoji="1"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11" name="Line 1052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2592" y="225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2" name="Line 1053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2592" y="264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13" name="Text Box 105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87154" y="3183872"/>
            <a:ext cx="143759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CC"/>
                </a:solidFill>
                <a:latin typeface="+mn-lt"/>
                <a:ea typeface="+mn-ea"/>
              </a:rPr>
              <a:t>硬脂酸</a:t>
            </a:r>
            <a:endParaRPr kumimoji="1" lang="zh-CN" altLang="en-US" sz="2800" b="1">
              <a:solidFill>
                <a:srgbClr val="0000CC"/>
              </a:solidFill>
              <a:latin typeface="+mn-lt"/>
              <a:ea typeface="+mn-ea"/>
            </a:endParaRPr>
          </a:p>
        </p:txBody>
      </p:sp>
      <p:sp>
        <p:nvSpPr>
          <p:cNvPr id="14" name="Text Box 105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34743" y="3496138"/>
            <a:ext cx="287674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CC"/>
                </a:solidFill>
                <a:latin typeface="+mn-lt"/>
                <a:ea typeface="+mn-ea"/>
              </a:rPr>
              <a:t>丙三醇</a:t>
            </a:r>
            <a:r>
              <a:rPr kumimoji="1" lang="en-US" altLang="zh-CN" sz="2800" b="1">
                <a:solidFill>
                  <a:srgbClr val="0000CC"/>
                </a:solidFill>
                <a:latin typeface="+mn-lt"/>
                <a:ea typeface="+mn-ea"/>
              </a:rPr>
              <a:t>——</a:t>
            </a:r>
            <a:r>
              <a:rPr kumimoji="1" lang="zh-CN" altLang="en-US" sz="2800" b="1">
                <a:solidFill>
                  <a:srgbClr val="0000CC"/>
                </a:solidFill>
                <a:latin typeface="+mn-lt"/>
                <a:ea typeface="+mn-ea"/>
              </a:rPr>
              <a:t>甘油</a:t>
            </a:r>
            <a:endParaRPr kumimoji="1" lang="zh-CN" altLang="en-US" sz="2800" b="1">
              <a:solidFill>
                <a:srgbClr val="0000CC"/>
              </a:solidFill>
              <a:latin typeface="+mn-lt"/>
              <a:ea typeface="+mn-ea"/>
            </a:endParaRPr>
          </a:p>
        </p:txBody>
      </p:sp>
      <p:grpSp>
        <p:nvGrpSpPr>
          <p:cNvPr id="15" name="Group 64"/>
          <p:cNvGrpSpPr/>
          <p:nvPr>
            <p:custDataLst>
              <p:tags r:id="rId10"/>
            </p:custDataLst>
          </p:nvPr>
        </p:nvGrpSpPr>
        <p:grpSpPr>
          <a:xfrm>
            <a:off x="5054454" y="2102188"/>
            <a:ext cx="1773238" cy="1119294"/>
            <a:chOff x="2547" y="1480"/>
            <a:chExt cx="1117" cy="1717"/>
          </a:xfrm>
        </p:grpSpPr>
        <p:grpSp>
          <p:nvGrpSpPr>
            <p:cNvPr id="16" name="Group 65"/>
            <p:cNvGrpSpPr/>
            <p:nvPr>
              <p:custDataLst>
                <p:tags r:id="rId11"/>
              </p:custDataLst>
            </p:nvPr>
          </p:nvGrpSpPr>
          <p:grpSpPr>
            <a:xfrm>
              <a:off x="2699" y="2614"/>
              <a:ext cx="500" cy="301"/>
              <a:chOff x="2290" y="747"/>
              <a:chExt cx="481" cy="261"/>
            </a:xfrm>
          </p:grpSpPr>
          <p:sp>
            <p:nvSpPr>
              <p:cNvPr id="21" name="Line 66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290" y="826"/>
                <a:ext cx="45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67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 flipV="1">
                <a:off x="2663" y="747"/>
                <a:ext cx="91" cy="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68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317" y="966"/>
                <a:ext cx="45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Line 69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H="1" flipV="1">
                <a:off x="2317" y="963"/>
                <a:ext cx="91" cy="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" name="Group 70"/>
            <p:cNvGrpSpPr/>
            <p:nvPr>
              <p:custDataLst>
                <p:tags r:id="rId16"/>
              </p:custDataLst>
            </p:nvPr>
          </p:nvGrpSpPr>
          <p:grpSpPr>
            <a:xfrm>
              <a:off x="2608" y="1480"/>
              <a:ext cx="1056" cy="1717"/>
              <a:chOff x="2608" y="1480"/>
              <a:chExt cx="1056" cy="1717"/>
            </a:xfrm>
          </p:grpSpPr>
          <p:sp>
            <p:nvSpPr>
              <p:cNvPr id="19" name="Text Box 71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608" y="1480"/>
                <a:ext cx="1056" cy="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buFontTx/>
                  <a:buNone/>
                </a:pPr>
                <a:r>
                  <a:rPr kumimoji="1" lang="zh-CN" altLang="en-US" sz="2200" b="1" baseline="-25000">
                    <a:solidFill>
                      <a:srgbClr val="000000"/>
                    </a:solidFill>
                    <a:uFillTx/>
                    <a:latin typeface="Times New Roman" panose="02020603050405020304" pitchFamily="18" charset="0"/>
                  </a:rPr>
                  <a:t>　</a:t>
                </a:r>
                <a:endParaRPr kumimoji="1" lang="zh-CN" altLang="en-US" sz="2200" b="1" baseline="-25000">
                  <a:solidFill>
                    <a:srgbClr val="000000"/>
                  </a:solidFill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" name="AutoShape 72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878" y="3067"/>
                <a:ext cx="197" cy="130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rgbClr val="00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>
                  <a:buFontTx/>
                  <a:buNone/>
                </a:pPr>
                <a:endParaRPr kumimoji="1" lang="zh-CN" altLang="en-US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DFKai-SB" pitchFamily="65" charset="-12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Rectangle 73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547" y="1944"/>
              <a:ext cx="778" cy="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1" lang="zh-CN" altLang="en-US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浓</a:t>
              </a:r>
              <a:r>
                <a:rPr kumimoji="1" lang="en-US" altLang="zh-CN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200" b="1" baseline="-2500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SO</a:t>
              </a:r>
              <a:r>
                <a:rPr kumimoji="1" lang="en-US" altLang="zh-CN" sz="2200" b="1" baseline="-2500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1" lang="en-US" altLang="zh-CN" sz="2200" b="1" baseline="-25000">
                <a:solidFill>
                  <a:srgbClr val="00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1027"/>
          <p:cNvGrpSpPr/>
          <p:nvPr>
            <p:custDataLst>
              <p:tags r:id="rId20"/>
            </p:custDataLst>
          </p:nvPr>
        </p:nvGrpSpPr>
        <p:grpSpPr>
          <a:xfrm>
            <a:off x="6553222" y="1200410"/>
            <a:ext cx="3288658" cy="2437773"/>
            <a:chOff x="17" y="1763"/>
            <a:chExt cx="2004" cy="1496"/>
          </a:xfrm>
        </p:grpSpPr>
        <p:sp>
          <p:nvSpPr>
            <p:cNvPr id="26" name="Text Box 1028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3" y="2029"/>
              <a:ext cx="1968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17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35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- C-OCH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kumimoji="1" lang="en-US" altLang="zh-CN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27" name="Group 1029"/>
            <p:cNvGrpSpPr/>
            <p:nvPr>
              <p:custDataLst>
                <p:tags r:id="rId22"/>
              </p:custDataLst>
            </p:nvPr>
          </p:nvGrpSpPr>
          <p:grpSpPr>
            <a:xfrm>
              <a:off x="807" y="1763"/>
              <a:ext cx="246" cy="349"/>
              <a:chOff x="2302" y="3251"/>
              <a:chExt cx="240" cy="349"/>
            </a:xfrm>
          </p:grpSpPr>
          <p:grpSp>
            <p:nvGrpSpPr>
              <p:cNvPr id="41" name="Group 1030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2401" y="3502"/>
                <a:ext cx="53" cy="98"/>
                <a:chOff x="721" y="2974"/>
                <a:chExt cx="53" cy="98"/>
              </a:xfrm>
            </p:grpSpPr>
            <p:sp>
              <p:nvSpPr>
                <p:cNvPr id="43" name="Line 1031"/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 flipH="1">
                  <a:off x="721" y="297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4" name="Line 1032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H="1">
                  <a:off x="774" y="297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42" name="Text Box 1033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302" y="3251"/>
                <a:ext cx="240" cy="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2800" b="1">
                    <a:latin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8" name="Group 1034"/>
            <p:cNvGrpSpPr/>
            <p:nvPr>
              <p:custDataLst>
                <p:tags r:id="rId27"/>
              </p:custDataLst>
            </p:nvPr>
          </p:nvGrpSpPr>
          <p:grpSpPr>
            <a:xfrm>
              <a:off x="796" y="2244"/>
              <a:ext cx="299" cy="324"/>
              <a:chOff x="844" y="2244"/>
              <a:chExt cx="299" cy="324"/>
            </a:xfrm>
          </p:grpSpPr>
          <p:grpSp>
            <p:nvGrpSpPr>
              <p:cNvPr id="37" name="Group 1035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956" y="2468"/>
                <a:ext cx="55" cy="100"/>
                <a:chOff x="699" y="2900"/>
                <a:chExt cx="44" cy="100"/>
              </a:xfrm>
            </p:grpSpPr>
            <p:sp>
              <p:nvSpPr>
                <p:cNvPr id="39" name="Line 1036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H="1">
                  <a:off x="699" y="290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0" name="Line 1037"/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flipH="1">
                  <a:off x="743" y="290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38" name="Text Box 1038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844" y="2244"/>
                <a:ext cx="299" cy="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2800" b="1">
                    <a:latin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9" name="Text Box 1039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24" y="2482"/>
              <a:ext cx="1616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17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35 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- C-OCH</a:t>
              </a:r>
              <a:endParaRPr kumimoji="1" lang="en-US" altLang="zh-CN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30" name="Group 1040"/>
            <p:cNvGrpSpPr/>
            <p:nvPr>
              <p:custDataLst>
                <p:tags r:id="rId33"/>
              </p:custDataLst>
            </p:nvPr>
          </p:nvGrpSpPr>
          <p:grpSpPr>
            <a:xfrm>
              <a:off x="800" y="2683"/>
              <a:ext cx="338" cy="345"/>
              <a:chOff x="800" y="2731"/>
              <a:chExt cx="338" cy="345"/>
            </a:xfrm>
          </p:grpSpPr>
          <p:sp>
            <p:nvSpPr>
              <p:cNvPr id="34" name="Line 1041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901" y="2963"/>
                <a:ext cx="0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5" name="Line 1042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 flipH="1">
                <a:off x="969" y="2963"/>
                <a:ext cx="0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6" name="Text Box 1043"/>
              <p:cNvSpPr txBox="1"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800" y="2731"/>
                <a:ext cx="338" cy="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2800" b="1">
                    <a:latin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1" name="Text Box 1044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17" y="2941"/>
              <a:ext cx="182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17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35 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- C-OCH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kumimoji="1"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32" name="Line 1045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>
              <a:off x="1338" y="2744"/>
              <a:ext cx="0" cy="2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3" name="Line 1046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H="1">
              <a:off x="1338" y="2264"/>
              <a:ext cx="0" cy="2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45" name="Text Box 1054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7002126" y="3540245"/>
            <a:ext cx="264363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CC"/>
                </a:solidFill>
                <a:latin typeface="+mn-lt"/>
                <a:ea typeface="+mn-ea"/>
              </a:rPr>
              <a:t>硬脂酸甘油酯</a:t>
            </a:r>
            <a:endParaRPr kumimoji="1" lang="zh-CN" altLang="en-US" sz="2800" b="1">
              <a:solidFill>
                <a:srgbClr val="0000CC"/>
              </a:solidFill>
              <a:latin typeface="+mn-lt"/>
              <a:ea typeface="+mn-ea"/>
            </a:endParaRPr>
          </a:p>
        </p:txBody>
      </p:sp>
      <p:sp>
        <p:nvSpPr>
          <p:cNvPr id="46" name="Text Box 1026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9505057" y="2580847"/>
            <a:ext cx="2011063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en-US" altLang="zh-CN" sz="2800" b="1">
                <a:latin typeface="Times New Roman" panose="02020603050405020304" pitchFamily="18" charset="0"/>
              </a:rPr>
              <a:t>+ 3 H</a:t>
            </a:r>
            <a:r>
              <a:rPr kumimoji="1"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kumimoji="1" lang="en-US" altLang="zh-CN" sz="2800" b="1">
                <a:latin typeface="Times New Roman" panose="02020603050405020304" pitchFamily="18" charset="0"/>
              </a:rPr>
              <a:t>O</a:t>
            </a:r>
            <a:endParaRPr kumimoji="1" lang="en-US" altLang="zh-CN" sz="2800" b="1">
              <a:latin typeface="Times New Roman" panose="02020603050405020304" pitchFamily="18" charset="0"/>
            </a:endParaRPr>
          </a:p>
        </p:txBody>
      </p:sp>
      <p:sp>
        <p:nvSpPr>
          <p:cNvPr id="47" name="Text Box 1077"/>
          <p:cNvSpPr txBox="1"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443865" y="5173345"/>
            <a:ext cx="314261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3C</a:t>
            </a:r>
            <a:r>
              <a:rPr kumimoji="1"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1"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COOH + </a:t>
            </a:r>
            <a:endParaRPr kumimoji="1"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1078"/>
          <p:cNvGrpSpPr/>
          <p:nvPr>
            <p:custDataLst>
              <p:tags r:id="rId43"/>
            </p:custDataLst>
          </p:nvPr>
        </p:nvGrpSpPr>
        <p:grpSpPr>
          <a:xfrm>
            <a:off x="3219853" y="4375981"/>
            <a:ext cx="1576387" cy="1682750"/>
            <a:chOff x="2441" y="1997"/>
            <a:chExt cx="1159" cy="1082"/>
          </a:xfrm>
        </p:grpSpPr>
        <p:sp>
          <p:nvSpPr>
            <p:cNvPr id="49" name="Rectangle 1079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2441" y="1997"/>
              <a:ext cx="115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-OH</a:t>
              </a:r>
              <a:endPara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1080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2441" y="2408"/>
              <a:ext cx="115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 -OH</a:t>
              </a:r>
              <a:endPara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1081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2441" y="2745"/>
              <a:ext cx="115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-OH</a:t>
              </a:r>
              <a:endPara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Line 1082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>
              <a:off x="2592" y="225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53" name="Line 1083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2592" y="264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grpSp>
        <p:nvGrpSpPr>
          <p:cNvPr id="54" name="Group 74"/>
          <p:cNvGrpSpPr/>
          <p:nvPr>
            <p:custDataLst>
              <p:tags r:id="rId49"/>
            </p:custDataLst>
          </p:nvPr>
        </p:nvGrpSpPr>
        <p:grpSpPr>
          <a:xfrm>
            <a:off x="4768289" y="3096137"/>
            <a:ext cx="1808163" cy="2697163"/>
            <a:chOff x="2525" y="1480"/>
            <a:chExt cx="1139" cy="1699"/>
          </a:xfrm>
        </p:grpSpPr>
        <p:grpSp>
          <p:nvGrpSpPr>
            <p:cNvPr id="55" name="Group 75"/>
            <p:cNvGrpSpPr/>
            <p:nvPr>
              <p:custDataLst>
                <p:tags r:id="rId50"/>
              </p:custDataLst>
            </p:nvPr>
          </p:nvGrpSpPr>
          <p:grpSpPr>
            <a:xfrm>
              <a:off x="2699" y="2886"/>
              <a:ext cx="472" cy="157"/>
              <a:chOff x="2290" y="981"/>
              <a:chExt cx="454" cy="136"/>
            </a:xfrm>
          </p:grpSpPr>
          <p:sp>
            <p:nvSpPr>
              <p:cNvPr id="60" name="Line 76"/>
              <p:cNvSpPr>
                <a:spLocks noChangeShapeType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2290" y="1026"/>
                <a:ext cx="45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61" name="Line 77"/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 flipH="1" flipV="1">
                <a:off x="2653" y="981"/>
                <a:ext cx="91" cy="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62" name="Line 78"/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2290" y="1071"/>
                <a:ext cx="45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63" name="Line 79"/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 flipH="1" flipV="1">
                <a:off x="2290" y="1072"/>
                <a:ext cx="91" cy="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</p:grpSp>
        <p:grpSp>
          <p:nvGrpSpPr>
            <p:cNvPr id="56" name="Group 80"/>
            <p:cNvGrpSpPr/>
            <p:nvPr>
              <p:custDataLst>
                <p:tags r:id="rId55"/>
              </p:custDataLst>
            </p:nvPr>
          </p:nvGrpSpPr>
          <p:grpSpPr>
            <a:xfrm>
              <a:off x="2608" y="1480"/>
              <a:ext cx="1056" cy="1699"/>
              <a:chOff x="2608" y="1480"/>
              <a:chExt cx="1056" cy="1699"/>
            </a:xfrm>
          </p:grpSpPr>
          <p:sp>
            <p:nvSpPr>
              <p:cNvPr id="58" name="Text Box 81"/>
              <p:cNvSpPr txBox="1"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2608" y="1480"/>
                <a:ext cx="1056" cy="1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buFontTx/>
                  <a:buNone/>
                </a:pPr>
                <a:r>
                  <a:rPr kumimoji="1" lang="zh-CN" altLang="en-US" sz="2200" b="1" baseline="-25000">
                    <a:solidFill>
                      <a:srgbClr val="000000"/>
                    </a:solidFill>
                    <a:uFillTx/>
                    <a:latin typeface="Times New Roman" panose="02020603050405020304" pitchFamily="18" charset="0"/>
                  </a:rPr>
                  <a:t>　</a:t>
                </a:r>
                <a:endParaRPr kumimoji="1" lang="zh-CN" altLang="en-US" sz="2200" b="1" baseline="-25000">
                  <a:solidFill>
                    <a:srgbClr val="000000"/>
                  </a:solidFill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" name="AutoShape 82"/>
              <p:cNvSpPr>
                <a:spLocks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2824" y="3042"/>
                <a:ext cx="202" cy="13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rgbClr val="00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>
                  <a:buFontTx/>
                  <a:buNone/>
                </a:pPr>
                <a:endParaRPr kumimoji="1" lang="zh-CN" altLang="en-US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DFKai-SB" pitchFamily="65" charset="-12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7" name="Rectangle 83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2525" y="2642"/>
              <a:ext cx="77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1" lang="zh-CN" altLang="en-US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浓</a:t>
              </a:r>
              <a:r>
                <a:rPr kumimoji="1" lang="en-US" altLang="zh-CN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200" b="1" baseline="-2500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200" b="1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SO</a:t>
              </a:r>
              <a:r>
                <a:rPr kumimoji="1" lang="en-US" altLang="zh-CN" sz="2200" b="1" baseline="-2500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1" lang="en-US" altLang="zh-CN" sz="2200" b="1" baseline="-25000">
                <a:solidFill>
                  <a:srgbClr val="00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Group 1057"/>
          <p:cNvGrpSpPr/>
          <p:nvPr>
            <p:custDataLst>
              <p:tags r:id="rId59"/>
            </p:custDataLst>
          </p:nvPr>
        </p:nvGrpSpPr>
        <p:grpSpPr>
          <a:xfrm>
            <a:off x="6239253" y="3935706"/>
            <a:ext cx="3406511" cy="2449942"/>
            <a:chOff x="40" y="1785"/>
            <a:chExt cx="2000" cy="1473"/>
          </a:xfrm>
        </p:grpSpPr>
        <p:sp>
          <p:nvSpPr>
            <p:cNvPr id="65" name="Text Box 1058"/>
            <p:cNvSpPr txBox="1"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72" y="2067"/>
              <a:ext cx="1968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C-OCH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1"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6" name="Group 1059"/>
            <p:cNvGrpSpPr/>
            <p:nvPr>
              <p:custDataLst>
                <p:tags r:id="rId61"/>
              </p:custDataLst>
            </p:nvPr>
          </p:nvGrpSpPr>
          <p:grpSpPr>
            <a:xfrm>
              <a:off x="783" y="1785"/>
              <a:ext cx="246" cy="334"/>
              <a:chOff x="2277" y="3273"/>
              <a:chExt cx="240" cy="334"/>
            </a:xfrm>
          </p:grpSpPr>
          <p:grpSp>
            <p:nvGrpSpPr>
              <p:cNvPr id="80" name="Group 1060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2391" y="3511"/>
                <a:ext cx="48" cy="96"/>
                <a:chOff x="711" y="2983"/>
                <a:chExt cx="48" cy="96"/>
              </a:xfrm>
            </p:grpSpPr>
            <p:sp>
              <p:nvSpPr>
                <p:cNvPr id="82" name="Line 1061"/>
                <p:cNvSpPr>
                  <a:spLocks noChangeShapeType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 flipH="1">
                  <a:off x="711" y="2983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83" name="Line 1062"/>
                <p:cNvSpPr>
                  <a:spLocks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 flipH="1">
                  <a:off x="759" y="2983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81" name="Text Box 1063"/>
              <p:cNvSpPr txBox="1">
                <a:spLocks noChangeArrowheads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2277" y="3273"/>
                <a:ext cx="240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7" name="Group 1064"/>
            <p:cNvGrpSpPr/>
            <p:nvPr>
              <p:custDataLst>
                <p:tags r:id="rId66"/>
              </p:custDataLst>
            </p:nvPr>
          </p:nvGrpSpPr>
          <p:grpSpPr>
            <a:xfrm>
              <a:off x="782" y="2236"/>
              <a:ext cx="299" cy="322"/>
              <a:chOff x="830" y="2236"/>
              <a:chExt cx="299" cy="322"/>
            </a:xfrm>
          </p:grpSpPr>
          <p:grpSp>
            <p:nvGrpSpPr>
              <p:cNvPr id="76" name="Group 1065"/>
              <p:cNvGrpSpPr/>
              <p:nvPr>
                <p:custDataLst>
                  <p:tags r:id="rId67"/>
                </p:custDataLst>
              </p:nvPr>
            </p:nvGrpSpPr>
            <p:grpSpPr>
              <a:xfrm>
                <a:off x="949" y="2462"/>
                <a:ext cx="43" cy="96"/>
                <a:chOff x="711" y="2894"/>
                <a:chExt cx="35" cy="96"/>
              </a:xfrm>
            </p:grpSpPr>
            <p:sp>
              <p:nvSpPr>
                <p:cNvPr id="78" name="Line 1066"/>
                <p:cNvSpPr>
                  <a:spLocks noChangeShapeType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 flipH="1">
                  <a:off x="711" y="289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79" name="Line 1067"/>
                <p:cNvSpPr>
                  <a:spLocks noChangeShapeType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 flipH="1">
                  <a:off x="746" y="289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77" name="Text Box 1068"/>
              <p:cNvSpPr txBox="1">
                <a:spLocks noChangeArrowheads="1"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830" y="2236"/>
                <a:ext cx="299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Text Box 1069"/>
            <p:cNvSpPr txBox="1">
              <a:spLocks noChangeArrowheads="1"/>
            </p:cNvSpPr>
            <p:nvPr>
              <p:custDataLst>
                <p:tags r:id="rId71"/>
              </p:custDataLst>
            </p:nvPr>
          </p:nvSpPr>
          <p:spPr bwMode="auto">
            <a:xfrm>
              <a:off x="66" y="2503"/>
              <a:ext cx="161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C-OCH</a:t>
              </a:r>
              <a:endParaRPr kumimoji="1"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9" name="Group 1070"/>
            <p:cNvGrpSpPr/>
            <p:nvPr>
              <p:custDataLst>
                <p:tags r:id="rId72"/>
              </p:custDataLst>
            </p:nvPr>
          </p:nvGrpSpPr>
          <p:grpSpPr>
            <a:xfrm>
              <a:off x="801" y="2682"/>
              <a:ext cx="338" cy="346"/>
              <a:chOff x="801" y="2730"/>
              <a:chExt cx="338" cy="346"/>
            </a:xfrm>
          </p:grpSpPr>
          <p:sp>
            <p:nvSpPr>
              <p:cNvPr id="73" name="Line 1071"/>
              <p:cNvSpPr>
                <a:spLocks noChangeShapeType="1"/>
              </p:cNvSpPr>
              <p:nvPr>
                <p:custDataLst>
                  <p:tags r:id="rId73"/>
                </p:custDataLst>
              </p:nvPr>
            </p:nvSpPr>
            <p:spPr bwMode="auto">
              <a:xfrm flipH="1">
                <a:off x="901" y="2963"/>
                <a:ext cx="0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74" name="Line 1072"/>
              <p:cNvSpPr>
                <a:spLocks noChangeShapeType="1"/>
              </p:cNvSpPr>
              <p:nvPr>
                <p:custDataLst>
                  <p:tags r:id="rId74"/>
                </p:custDataLst>
              </p:nvPr>
            </p:nvSpPr>
            <p:spPr bwMode="auto">
              <a:xfrm flipH="1">
                <a:off x="969" y="2963"/>
                <a:ext cx="0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75" name="Text Box 1073"/>
              <p:cNvSpPr txBox="1">
                <a:spLocks noChangeArrowheads="1"/>
              </p:cNvSpPr>
              <p:nvPr>
                <p:custDataLst>
                  <p:tags r:id="rId75"/>
                </p:custDataLst>
              </p:nvPr>
            </p:nvSpPr>
            <p:spPr bwMode="auto">
              <a:xfrm>
                <a:off x="801" y="2730"/>
                <a:ext cx="338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/>
                  <a:defRPr>
                    <a:solidFill>
                      <a:schemeClr val="tx1"/>
                    </a:solidFill>
                    <a:latin typeface="Arial" panose="020B0604020202020204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0" name="Text Box 1074"/>
            <p:cNvSpPr txBox="1">
              <a:spLocks noChangeArrowheads="1"/>
            </p:cNvSpPr>
            <p:nvPr>
              <p:custDataLst>
                <p:tags r:id="rId76"/>
              </p:custDataLst>
            </p:nvPr>
          </p:nvSpPr>
          <p:spPr bwMode="auto">
            <a:xfrm>
              <a:off x="40" y="2946"/>
              <a:ext cx="1824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 </a:t>
              </a: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C-OCH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1"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Line 1075"/>
            <p:cNvSpPr>
              <a:spLocks noChangeShapeType="1"/>
            </p:cNvSpPr>
            <p:nvPr>
              <p:custDataLst>
                <p:tags r:id="rId77"/>
              </p:custDataLst>
            </p:nvPr>
          </p:nvSpPr>
          <p:spPr bwMode="auto">
            <a:xfrm flipH="1">
              <a:off x="1307" y="2773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72" name="Line 1076"/>
            <p:cNvSpPr>
              <a:spLocks noChangeShapeType="1"/>
            </p:cNvSpPr>
            <p:nvPr>
              <p:custDataLst>
                <p:tags r:id="rId78"/>
              </p:custDataLst>
            </p:nvPr>
          </p:nvSpPr>
          <p:spPr bwMode="auto">
            <a:xfrm flipH="1">
              <a:off x="1307" y="234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84" name="Text Box 1026"/>
          <p:cNvSpPr txBox="1"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9386225" y="5255348"/>
            <a:ext cx="2011063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+ 3 H</a:t>
            </a:r>
            <a:r>
              <a:rPr kumimoji="1"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kumimoji="1"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 Box 1097"/>
          <p:cNvSpPr txBox="1"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1162855" y="5951545"/>
            <a:ext cx="11557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油酸</a:t>
            </a:r>
            <a:endParaRPr kumimoji="1"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86" name="Text Box 1098"/>
          <p:cNvSpPr txBox="1"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2735929" y="6278880"/>
            <a:ext cx="352742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丙三醇</a:t>
            </a:r>
            <a:r>
              <a:rPr kumimoji="1"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——</a:t>
            </a: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甘油</a:t>
            </a:r>
            <a:endParaRPr kumimoji="1"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7" name="Text Box 1096"/>
          <p:cNvSpPr txBox="1"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6827692" y="6286924"/>
            <a:ext cx="29527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CC"/>
                </a:solidFill>
                <a:latin typeface="+mn-lt"/>
                <a:ea typeface="+mn-ea"/>
              </a:rPr>
              <a:t>油酸甘油酯</a:t>
            </a:r>
            <a:endParaRPr kumimoji="1" lang="zh-CN" altLang="en-US" sz="2800" b="1">
              <a:solidFill>
                <a:srgbClr val="0000CC"/>
              </a:solidFill>
              <a:latin typeface="+mn-lt"/>
              <a:ea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83"/>
            </p:custDataLst>
          </p:nvPr>
        </p:nvSpPr>
        <p:spPr>
          <a:xfrm>
            <a:off x="381635" y="831215"/>
            <a:ext cx="11601450" cy="521970"/>
          </a:xfrm>
          <a:prstGeom prst="rect">
            <a:avLst/>
          </a:prstGeom>
          <a:solidFill>
            <a:srgbClr val="E7F3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【思考与讨论】请写出硬脂酸、油酸分别与丙三醇反应的化学方程式：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90" name="组合 89"/>
          <p:cNvGrpSpPr/>
          <p:nvPr>
            <p:custDataLst>
              <p:tags r:id="rId84"/>
            </p:custDataLst>
          </p:nvPr>
        </p:nvGrpSpPr>
        <p:grpSpPr>
          <a:xfrm>
            <a:off x="6324600" y="1203960"/>
            <a:ext cx="5126355" cy="5648325"/>
            <a:chOff x="9960" y="1720"/>
            <a:chExt cx="8073" cy="8895"/>
          </a:xfrm>
        </p:grpSpPr>
        <p:sp>
          <p:nvSpPr>
            <p:cNvPr id="88" name="矩形 87"/>
            <p:cNvSpPr/>
            <p:nvPr>
              <p:custDataLst>
                <p:tags r:id="rId85"/>
              </p:custDataLst>
            </p:nvPr>
          </p:nvSpPr>
          <p:spPr>
            <a:xfrm>
              <a:off x="9960" y="1720"/>
              <a:ext cx="4680" cy="8895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17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文本框 88"/>
            <p:cNvSpPr txBox="1"/>
            <p:nvPr>
              <p:custDataLst>
                <p:tags r:id="rId86"/>
              </p:custDataLst>
            </p:nvPr>
          </p:nvSpPr>
          <p:spPr bwMode="auto">
            <a:xfrm>
              <a:off x="15190" y="5308"/>
              <a:ext cx="2843" cy="13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zh-CN" sz="4800" b="1"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+mn-ea"/>
                </a:rPr>
                <a:t>油脂</a:t>
              </a:r>
              <a:endParaRPr lang="zh-CN" sz="48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endParaRPr>
            </a:p>
          </p:txBody>
        </p:sp>
      </p:grpSp>
      <p:grpSp>
        <p:nvGrpSpPr>
          <p:cNvPr id="93" name="组合 92"/>
          <p:cNvGrpSpPr/>
          <p:nvPr>
            <p:custDataLst>
              <p:tags r:id="rId87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88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89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90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45" grpId="0"/>
      <p:bldP spid="46" grpId="0"/>
      <p:bldP spid="47" grpId="0"/>
      <p:bldP spid="84" grpId="0"/>
      <p:bldP spid="85" grpId="0"/>
      <p:bldP spid="86" grpId="0"/>
      <p:bldP spid="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Rectangle 2"/>
          <p:cNvSpPr/>
          <p:nvPr>
            <p:custDataLst>
              <p:tags r:id="rId5"/>
            </p:custDataLst>
          </p:nvPr>
        </p:nvSpPr>
        <p:spPr bwMode="auto">
          <a:xfrm>
            <a:off x="524510" y="999490"/>
            <a:ext cx="182753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一、油脂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175385" y="1511935"/>
            <a:ext cx="963168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是重要的</a:t>
            </a:r>
            <a:r>
              <a:rPr lang="zh-CN" altLang="en-US" sz="2800" b="1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</a:rPr>
              <a:t>营养物质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，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主要成分是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高级脂肪酸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甘油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形成的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酯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，属于</a:t>
            </a:r>
            <a:r>
              <a:rPr lang="zh-CN" altLang="en-US" sz="2800" b="1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</a:rPr>
              <a:t>酯类</a:t>
            </a:r>
            <a:r>
              <a:rPr lang="zh-CN" altLang="en-US" sz="28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</a:rPr>
              <a:t>化合物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。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161892" y="2986723"/>
            <a:ext cx="2333138" cy="3022461"/>
            <a:chOff x="2205322" y="3357563"/>
            <a:chExt cx="2333138" cy="3022461"/>
          </a:xfrm>
        </p:grpSpPr>
        <p:sp>
          <p:nvSpPr>
            <p:cNvPr id="51" name="矩形 50"/>
            <p:cNvSpPr/>
            <p:nvPr>
              <p:custDataLst>
                <p:tags r:id="rId8"/>
              </p:custDataLst>
            </p:nvPr>
          </p:nvSpPr>
          <p:spPr>
            <a:xfrm>
              <a:off x="3458747" y="3357563"/>
              <a:ext cx="1079713" cy="30224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A5A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1" name="矩形 60"/>
            <p:cNvSpPr/>
            <p:nvPr>
              <p:custDataLst>
                <p:tags r:id="rId9"/>
              </p:custDataLst>
            </p:nvPr>
          </p:nvSpPr>
          <p:spPr>
            <a:xfrm>
              <a:off x="2205322" y="3357563"/>
              <a:ext cx="1184940" cy="5314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5A9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600" b="1" kern="100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官能团</a:t>
              </a:r>
              <a:endParaRPr lang="zh-CN" altLang="en-US" sz="2600" b="1" kern="100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10"/>
            </p:custDataLst>
          </p:nvPr>
        </p:nvGrpSpPr>
        <p:grpSpPr>
          <a:xfrm>
            <a:off x="524198" y="2869488"/>
            <a:ext cx="2766199" cy="3179968"/>
            <a:chOff x="3501751" y="2982533"/>
            <a:chExt cx="2766199" cy="3179968"/>
          </a:xfrm>
        </p:grpSpPr>
        <p:cxnSp>
          <p:nvCxnSpPr>
            <p:cNvPr id="12" name="直接连接符 11"/>
            <p:cNvCxnSpPr/>
            <p:nvPr>
              <p:custDataLst>
                <p:tags r:id="rId11"/>
              </p:custDataLst>
            </p:nvPr>
          </p:nvCxnSpPr>
          <p:spPr>
            <a:xfrm flipH="1">
              <a:off x="4203049" y="3860666"/>
              <a:ext cx="288112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>
              <p:custDataLst>
                <p:tags r:id="rId12"/>
              </p:custDataLst>
            </p:nvPr>
          </p:nvSpPr>
          <p:spPr>
            <a:xfrm flipH="1">
              <a:off x="3501751" y="3586519"/>
              <a:ext cx="795411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CH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14" name="直接连接符 13"/>
            <p:cNvCxnSpPr/>
            <p:nvPr>
              <p:custDataLst>
                <p:tags r:id="rId13"/>
              </p:custDataLst>
            </p:nvPr>
          </p:nvCxnSpPr>
          <p:spPr>
            <a:xfrm flipH="1">
              <a:off x="3757490" y="4034332"/>
              <a:ext cx="0" cy="64283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 flipH="1">
              <a:off x="4424064" y="3574840"/>
              <a:ext cx="444352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5"/>
              </p:custDataLst>
            </p:nvPr>
          </p:nvSpPr>
          <p:spPr>
            <a:xfrm flipH="1">
              <a:off x="3544803" y="4573663"/>
              <a:ext cx="684803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CH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6"/>
              </p:custDataLst>
            </p:nvPr>
          </p:nvSpPr>
          <p:spPr>
            <a:xfrm flipH="1">
              <a:off x="3528974" y="5571928"/>
              <a:ext cx="795411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CH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17"/>
              </p:custDataLst>
            </p:nvPr>
          </p:nvCxnSpPr>
          <p:spPr>
            <a:xfrm flipH="1">
              <a:off x="4153106" y="4871156"/>
              <a:ext cx="288112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 flipH="1">
              <a:off x="4392870" y="4571785"/>
              <a:ext cx="444352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19"/>
              </p:custDataLst>
            </p:nvPr>
          </p:nvCxnSpPr>
          <p:spPr>
            <a:xfrm flipH="1">
              <a:off x="4203049" y="5844810"/>
              <a:ext cx="288112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>
              <p:custDataLst>
                <p:tags r:id="rId20"/>
              </p:custDataLst>
            </p:nvPr>
          </p:nvSpPr>
          <p:spPr>
            <a:xfrm flipH="1">
              <a:off x="4441218" y="5591636"/>
              <a:ext cx="444352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21"/>
              </p:custDataLst>
            </p:nvPr>
          </p:nvCxnSpPr>
          <p:spPr>
            <a:xfrm flipH="1">
              <a:off x="3757490" y="5040889"/>
              <a:ext cx="0" cy="64283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>
              <p:custDataLst>
                <p:tags r:id="rId22"/>
              </p:custDataLst>
            </p:nvPr>
          </p:nvSpPr>
          <p:spPr>
            <a:xfrm flipH="1">
              <a:off x="5571557" y="3579307"/>
              <a:ext cx="425116" cy="530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R</a:t>
              </a:r>
              <a:endParaRPr lang="en-US" altLang="zh-CN" sz="26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9" name="直接连接符 28"/>
            <p:cNvCxnSpPr/>
            <p:nvPr>
              <p:custDataLst>
                <p:tags r:id="rId23"/>
              </p:custDataLst>
            </p:nvPr>
          </p:nvCxnSpPr>
          <p:spPr>
            <a:xfrm flipH="1">
              <a:off x="5365055" y="3853965"/>
              <a:ext cx="288112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24"/>
              </p:custDataLst>
            </p:nvPr>
          </p:nvCxnSpPr>
          <p:spPr>
            <a:xfrm flipH="1">
              <a:off x="4799030" y="3860666"/>
              <a:ext cx="288112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组合 30"/>
            <p:cNvGrpSpPr/>
            <p:nvPr>
              <p:custDataLst>
                <p:tags r:id="rId25"/>
              </p:custDataLst>
            </p:nvPr>
          </p:nvGrpSpPr>
          <p:grpSpPr>
            <a:xfrm flipH="1">
              <a:off x="5021549" y="2982533"/>
              <a:ext cx="444352" cy="1122901"/>
              <a:chOff x="6191334" y="5172385"/>
              <a:chExt cx="444352" cy="1122901"/>
            </a:xfrm>
          </p:grpSpPr>
          <p:sp>
            <p:nvSpPr>
              <p:cNvPr id="43" name="文本框 42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191334" y="5172385"/>
                <a:ext cx="444352" cy="530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6210570" y="5764692"/>
                <a:ext cx="425116" cy="530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endPara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45" name="直接连接符 44"/>
              <p:cNvCxnSpPr/>
              <p:nvPr>
                <p:custDataLst>
                  <p:tags r:id="rId28"/>
                </p:custDataLst>
              </p:nvPr>
            </p:nvCxnSpPr>
            <p:spPr>
              <a:xfrm rot="5400000">
                <a:off x="6302045" y="5761957"/>
                <a:ext cx="288112" cy="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>
                <p:custDataLst>
                  <p:tags r:id="rId29"/>
                </p:custDataLst>
              </p:nvPr>
            </p:nvCxnSpPr>
            <p:spPr>
              <a:xfrm rot="5400000">
                <a:off x="6242514" y="5761957"/>
                <a:ext cx="288112" cy="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文本框 31"/>
            <p:cNvSpPr txBox="1"/>
            <p:nvPr>
              <p:custDataLst>
                <p:tags r:id="rId30"/>
              </p:custDataLst>
            </p:nvPr>
          </p:nvSpPr>
          <p:spPr>
            <a:xfrm flipH="1">
              <a:off x="5579615" y="4571785"/>
              <a:ext cx="51308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R</a:t>
              </a:r>
              <a:r>
                <a:rPr lang="en-US" altLang="zh-CN" sz="2600" b="1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'</a:t>
              </a:r>
              <a:endParaRPr lang="en-US" altLang="zh-CN" sz="26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33" name="直接连接符 32"/>
            <p:cNvCxnSpPr/>
            <p:nvPr>
              <p:custDataLst>
                <p:tags r:id="rId31"/>
              </p:custDataLst>
            </p:nvPr>
          </p:nvCxnSpPr>
          <p:spPr>
            <a:xfrm flipH="1">
              <a:off x="5365055" y="4864455"/>
              <a:ext cx="288112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32"/>
              </p:custDataLst>
            </p:nvPr>
          </p:nvCxnSpPr>
          <p:spPr>
            <a:xfrm flipH="1">
              <a:off x="4781122" y="4871156"/>
              <a:ext cx="288112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组合 34"/>
            <p:cNvGrpSpPr/>
            <p:nvPr>
              <p:custDataLst>
                <p:tags r:id="rId33"/>
              </p:custDataLst>
            </p:nvPr>
          </p:nvGrpSpPr>
          <p:grpSpPr>
            <a:xfrm flipH="1">
              <a:off x="5011930" y="3974523"/>
              <a:ext cx="444352" cy="1129426"/>
              <a:chOff x="6200953" y="5165860"/>
              <a:chExt cx="444352" cy="1129426"/>
            </a:xfrm>
          </p:grpSpPr>
          <p:sp>
            <p:nvSpPr>
              <p:cNvPr id="39" name="文本框 38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200953" y="5165860"/>
                <a:ext cx="444352" cy="530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6210570" y="5764692"/>
                <a:ext cx="425116" cy="530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endPara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41" name="直接连接符 40"/>
              <p:cNvCxnSpPr/>
              <p:nvPr>
                <p:custDataLst>
                  <p:tags r:id="rId36"/>
                </p:custDataLst>
              </p:nvPr>
            </p:nvCxnSpPr>
            <p:spPr>
              <a:xfrm rot="5400000">
                <a:off x="6310029" y="5752565"/>
                <a:ext cx="288112" cy="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>
                <p:custDataLst>
                  <p:tags r:id="rId37"/>
                </p:custDataLst>
              </p:nvPr>
            </p:nvCxnSpPr>
            <p:spPr>
              <a:xfrm rot="5400000">
                <a:off x="6250498" y="5752565"/>
                <a:ext cx="288112" cy="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文本框 35"/>
            <p:cNvSpPr txBox="1"/>
            <p:nvPr>
              <p:custDataLst>
                <p:tags r:id="rId38"/>
              </p:custDataLst>
            </p:nvPr>
          </p:nvSpPr>
          <p:spPr>
            <a:xfrm flipH="1">
              <a:off x="5663430" y="5591636"/>
              <a:ext cx="60452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R</a:t>
              </a:r>
              <a:r>
                <a:rPr lang="en-US" altLang="zh-CN" sz="2600" b="1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''</a:t>
              </a:r>
              <a:endParaRPr lang="en-US" altLang="zh-CN" sz="26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37" name="直接连接符 36"/>
            <p:cNvCxnSpPr/>
            <p:nvPr>
              <p:custDataLst>
                <p:tags r:id="rId39"/>
              </p:custDataLst>
            </p:nvPr>
          </p:nvCxnSpPr>
          <p:spPr>
            <a:xfrm flipH="1">
              <a:off x="5451962" y="5885795"/>
              <a:ext cx="288112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40"/>
              </p:custDataLst>
            </p:nvPr>
          </p:nvCxnSpPr>
          <p:spPr>
            <a:xfrm flipH="1">
              <a:off x="4822596" y="5895307"/>
              <a:ext cx="288112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组合 47"/>
            <p:cNvGrpSpPr/>
            <p:nvPr>
              <p:custDataLst>
                <p:tags r:id="rId41"/>
              </p:custDataLst>
            </p:nvPr>
          </p:nvGrpSpPr>
          <p:grpSpPr>
            <a:xfrm flipH="1">
              <a:off x="5028230" y="4995757"/>
              <a:ext cx="457313" cy="1126473"/>
              <a:chOff x="6150536" y="5071338"/>
              <a:chExt cx="457313" cy="1126473"/>
            </a:xfrm>
          </p:grpSpPr>
          <p:sp>
            <p:nvSpPr>
              <p:cNvPr id="49" name="文本框 48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6163497" y="5071338"/>
                <a:ext cx="444352" cy="530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0" name="文本框 49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6150536" y="5667217"/>
                <a:ext cx="425116" cy="530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endParaRPr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52" name="直接连接符 51"/>
              <p:cNvCxnSpPr/>
              <p:nvPr>
                <p:custDataLst>
                  <p:tags r:id="rId44"/>
                </p:custDataLst>
              </p:nvPr>
            </p:nvCxnSpPr>
            <p:spPr>
              <a:xfrm rot="5400000">
                <a:off x="6268555" y="5667295"/>
                <a:ext cx="288112" cy="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>
                <p:custDataLst>
                  <p:tags r:id="rId45"/>
                </p:custDataLst>
              </p:nvPr>
            </p:nvCxnSpPr>
            <p:spPr>
              <a:xfrm rot="5400000">
                <a:off x="6209024" y="5667295"/>
                <a:ext cx="288112" cy="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矩形 55"/>
          <p:cNvSpPr/>
          <p:nvPr>
            <p:custDataLst>
              <p:tags r:id="rId46"/>
            </p:custDataLst>
          </p:nvPr>
        </p:nvSpPr>
        <p:spPr>
          <a:xfrm>
            <a:off x="2649220" y="2987040"/>
            <a:ext cx="711835" cy="3022600"/>
          </a:xfrm>
          <a:prstGeom prst="rect">
            <a:avLst/>
          </a:prstGeom>
          <a:noFill/>
          <a:ln w="44450">
            <a:solidFill>
              <a:srgbClr val="C00000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4" name="矩形 53"/>
          <p:cNvSpPr/>
          <p:nvPr>
            <p:custDataLst>
              <p:tags r:id="rId47"/>
            </p:custDataLst>
          </p:nvPr>
        </p:nvSpPr>
        <p:spPr>
          <a:xfrm>
            <a:off x="3570605" y="2636520"/>
            <a:ext cx="8455660" cy="97091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indent="0" algn="l" fontAlgn="auto">
              <a:lnSpc>
                <a:spcPct val="110000"/>
              </a:lnSpc>
              <a:spcBef>
                <a:spcPct val="0"/>
              </a:spcBef>
            </a:pPr>
            <a:r>
              <a:rPr lang="en-US" altLang="zh-CN" sz="2600" b="1" kern="0">
                <a:solidFill>
                  <a:srgbClr val="0033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(1)</a:t>
            </a:r>
            <a:r>
              <a:rPr lang="zh-CN" altLang="en-US" sz="2600" b="1" kern="0">
                <a:solidFill>
                  <a:srgbClr val="0033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ker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R</a:t>
            </a:r>
            <a:r>
              <a:rPr lang="zh-CN" altLang="zh-CN" sz="2600" b="1" ker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 ker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R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'</a:t>
            </a:r>
            <a:r>
              <a:rPr lang="zh-CN" altLang="zh-CN" sz="2600" b="1" ker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 ker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R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''</a:t>
            </a:r>
            <a:r>
              <a:rPr lang="zh-CN" altLang="en-US" sz="26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代表</a:t>
            </a:r>
            <a:r>
              <a:rPr lang="zh-CN" altLang="en-US" sz="2600" b="1" ker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高</a:t>
            </a:r>
            <a:r>
              <a:rPr lang="zh-CN" altLang="en-US" sz="2600" b="1" kern="0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级脂肪酸</a:t>
            </a:r>
            <a:r>
              <a:rPr lang="zh-CN" altLang="en-US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中的</a:t>
            </a:r>
            <a:r>
              <a:rPr lang="zh-CN" altLang="en-US" sz="2600" b="1" kern="0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烃基</a:t>
            </a:r>
            <a:r>
              <a:rPr lang="zh-CN" altLang="en-US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，可能饱和，可能不饱和，可以相同，也可以不同；</a:t>
            </a:r>
            <a:endParaRPr lang="zh-CN" altLang="en-US" sz="2600" b="1" ker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60" name="文本框 59"/>
          <p:cNvSpPr txBox="1"/>
          <p:nvPr>
            <p:custDataLst>
              <p:tags r:id="rId48"/>
            </p:custDataLst>
          </p:nvPr>
        </p:nvSpPr>
        <p:spPr>
          <a:xfrm>
            <a:off x="3570605" y="3608705"/>
            <a:ext cx="8622665" cy="5308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en-US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(</a:t>
            </a:r>
            <a:r>
              <a:rPr lang="en-US" altLang="zh-CN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2</a:t>
            </a:r>
            <a:r>
              <a:rPr lang="zh-CN" altLang="en-US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)</a:t>
            </a:r>
            <a:r>
              <a:rPr lang="zh-CN" altLang="en-US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油脂的平均相对分子质量较大，但</a:t>
            </a:r>
            <a:r>
              <a:rPr lang="zh-CN" altLang="en-US" sz="2600" b="1" kern="0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不是高分子化合物。</a:t>
            </a:r>
            <a:endParaRPr lang="zh-CN" altLang="en-US" sz="2600" b="1" kern="0">
              <a:solidFill>
                <a:srgbClr val="FF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67" name="文本框 66"/>
          <p:cNvSpPr txBox="1"/>
          <p:nvPr>
            <p:custDataLst>
              <p:tags r:id="rId49"/>
            </p:custDataLst>
          </p:nvPr>
        </p:nvSpPr>
        <p:spPr>
          <a:xfrm>
            <a:off x="3570605" y="4174490"/>
            <a:ext cx="6040755" cy="5308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(3)</a:t>
            </a:r>
            <a:r>
              <a:rPr lang="zh-CN" altLang="en-US" sz="2600" b="1" ker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组成油脂的高级脂肪酸的种类很多</a:t>
            </a:r>
            <a:endParaRPr lang="zh-CN" altLang="en-US" sz="2600" b="1" ker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68" name="文本框 67"/>
          <p:cNvSpPr txBox="1"/>
          <p:nvPr>
            <p:custDataLst>
              <p:tags r:id="rId50"/>
            </p:custDataLst>
          </p:nvPr>
        </p:nvSpPr>
        <p:spPr>
          <a:xfrm>
            <a:off x="4375150" y="4941570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如：</a:t>
            </a:r>
            <a:endParaRPr lang="zh-CN" altLang="en-US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51"/>
            </p:custDataLst>
          </p:nvPr>
        </p:nvSpPr>
        <p:spPr>
          <a:xfrm>
            <a:off x="5145405" y="4787900"/>
            <a:ext cx="51993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饱和的硬脂酸（</a:t>
            </a: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0" name="文本框 69"/>
          <p:cNvSpPr txBox="1"/>
          <p:nvPr>
            <p:custDataLst>
              <p:tags r:id="rId52"/>
            </p:custDataLst>
          </p:nvPr>
        </p:nvSpPr>
        <p:spPr>
          <a:xfrm>
            <a:off x="7707630" y="4732020"/>
            <a:ext cx="2265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35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1" name="文本框 70"/>
          <p:cNvSpPr txBox="1"/>
          <p:nvPr>
            <p:custDataLst>
              <p:tags r:id="rId53"/>
            </p:custDataLst>
          </p:nvPr>
        </p:nvSpPr>
        <p:spPr>
          <a:xfrm>
            <a:off x="5191125" y="5873750"/>
            <a:ext cx="51993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不饱和的油酸（</a:t>
            </a: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2" name="文本框 71"/>
          <p:cNvSpPr txBox="1"/>
          <p:nvPr>
            <p:custDataLst>
              <p:tags r:id="rId54"/>
            </p:custDataLst>
          </p:nvPr>
        </p:nvSpPr>
        <p:spPr>
          <a:xfrm>
            <a:off x="7729220" y="5763260"/>
            <a:ext cx="22663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33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3" name="文本框 72"/>
          <p:cNvSpPr txBox="1"/>
          <p:nvPr>
            <p:custDataLst>
              <p:tags r:id="rId55"/>
            </p:custDataLst>
          </p:nvPr>
        </p:nvSpPr>
        <p:spPr>
          <a:xfrm>
            <a:off x="5180965" y="5234940"/>
            <a:ext cx="51993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饱和的软脂酸（</a:t>
            </a: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0" name="文本框 79"/>
          <p:cNvSpPr txBox="1"/>
          <p:nvPr>
            <p:custDataLst>
              <p:tags r:id="rId56"/>
            </p:custDataLst>
          </p:nvPr>
        </p:nvSpPr>
        <p:spPr>
          <a:xfrm>
            <a:off x="7683500" y="5179695"/>
            <a:ext cx="2265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15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31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57"/>
            </p:custDataLst>
          </p:nvPr>
        </p:nvSpPr>
        <p:spPr>
          <a:xfrm>
            <a:off x="4891405" y="6336030"/>
            <a:ext cx="55568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不饱和的亚油酸（</a:t>
            </a: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7" name="文本框 116"/>
          <p:cNvSpPr txBox="1"/>
          <p:nvPr>
            <p:custDataLst>
              <p:tags r:id="rId58"/>
            </p:custDataLst>
          </p:nvPr>
        </p:nvSpPr>
        <p:spPr>
          <a:xfrm>
            <a:off x="7780020" y="6240780"/>
            <a:ext cx="22663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31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6" grpId="0" animBg="1"/>
      <p:bldP spid="56" grpId="1" animBg="1"/>
      <p:bldP spid="54" grpId="0"/>
      <p:bldP spid="60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80" grpId="0"/>
      <p:bldP spid="116" grpId="0"/>
      <p:bldP spid="1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728200" y="601980"/>
            <a:ext cx="2234565" cy="1443355"/>
          </a:xfrm>
          <a:prstGeom prst="rect">
            <a:avLst/>
          </a:prstGeom>
        </p:spPr>
      </p:pic>
      <p:grpSp>
        <p:nvGrpSpPr>
          <p:cNvPr id="93" name="组合 92"/>
          <p:cNvGrpSpPr/>
          <p:nvPr>
            <p:custDataLst>
              <p:tags r:id="rId3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4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5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6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Rectangle 2"/>
          <p:cNvSpPr/>
          <p:nvPr>
            <p:custDataLst>
              <p:tags r:id="rId7"/>
            </p:custDataLst>
          </p:nvPr>
        </p:nvSpPr>
        <p:spPr bwMode="auto">
          <a:xfrm>
            <a:off x="524510" y="999490"/>
            <a:ext cx="36429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二、油脂的分类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15" name="左大括号 14"/>
          <p:cNvSpPr/>
          <p:nvPr>
            <p:custDataLst>
              <p:tags r:id="rId8"/>
            </p:custDataLst>
          </p:nvPr>
        </p:nvSpPr>
        <p:spPr>
          <a:xfrm>
            <a:off x="1833245" y="1916430"/>
            <a:ext cx="305435" cy="14351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2143125" y="1833880"/>
            <a:ext cx="926465" cy="52197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</a:rPr>
              <a:t>油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2152650" y="2860675"/>
            <a:ext cx="917575" cy="52197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</a:rPr>
              <a:t>脂肪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1"/>
            </p:custDataLst>
          </p:nvPr>
        </p:nvGrpSpPr>
        <p:grpSpPr>
          <a:xfrm>
            <a:off x="370779" y="2189233"/>
            <a:ext cx="1740535" cy="1049020"/>
            <a:chOff x="1309309" y="2046358"/>
            <a:chExt cx="1740535" cy="1049020"/>
          </a:xfrm>
        </p:grpSpPr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818579" y="2046358"/>
              <a:ext cx="1231265" cy="1049020"/>
            </a:xfrm>
            <a:prstGeom prst="rect">
              <a:avLst/>
            </a:prstGeom>
            <a:noFill/>
            <a:ln w="12700" cap="flat" cmpd="sng" algn="ctr">
              <a:noFill/>
              <a:prstDash val="dash"/>
              <a:miter lim="400000"/>
              <a:headEnd type="none" w="med" len="med"/>
              <a:tailEnd type="none" w="med" len="med"/>
            </a:ln>
          </p:spPr>
          <p:txBody>
            <a:bodyPr wrap="square" lIns="45719" tIns="45719" rIns="45719" bIns="45719">
              <a:spAutoFit/>
            </a:bodyPr>
            <a:lstStyle>
              <a:defPPr>
                <a:defRPr lang="zh-CN"/>
              </a:defPPr>
              <a:lvl1pPr indent="457200" algn="just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2800" b="1" i="0" u="none" baseline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cs typeface="+mn-ea"/>
                </a:defRPr>
              </a:lvl1pPr>
              <a:lvl2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indent="0" algn="l"/>
              <a:r>
                <a:rPr lang="zh-CN" altLang="en-US" sz="26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按状态分类</a:t>
              </a:r>
              <a:endParaRPr lang="zh-CN" altLang="en-US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6" name="double-left-arrowheads_45206"/>
            <p:cNvSpPr/>
            <p:nvPr>
              <p:custDataLst>
                <p:tags r:id="rId13"/>
              </p:custDataLst>
            </p:nvPr>
          </p:nvSpPr>
          <p:spPr>
            <a:xfrm flipH="1">
              <a:off x="1309309" y="2373093"/>
              <a:ext cx="470005" cy="309393"/>
            </a:xfrm>
            <a:custGeom>
              <a:avLst/>
              <a:gdLst>
                <a:gd name="connsiteX0" fmla="*/ 453146 w 608558"/>
                <a:gd name="connsiteY0" fmla="*/ 0 h 400600"/>
                <a:gd name="connsiteX1" fmla="*/ 601522 w 608558"/>
                <a:gd name="connsiteY1" fmla="*/ 0 h 400600"/>
                <a:gd name="connsiteX2" fmla="*/ 607511 w 608558"/>
                <a:gd name="connsiteY2" fmla="*/ 9687 h 400600"/>
                <a:gd name="connsiteX3" fmla="*/ 447073 w 608558"/>
                <a:gd name="connsiteY3" fmla="*/ 188760 h 400600"/>
                <a:gd name="connsiteX4" fmla="*/ 447073 w 608558"/>
                <a:gd name="connsiteY4" fmla="*/ 208218 h 400600"/>
                <a:gd name="connsiteX5" fmla="*/ 607511 w 608558"/>
                <a:gd name="connsiteY5" fmla="*/ 390914 h 400600"/>
                <a:gd name="connsiteX6" fmla="*/ 601522 w 608558"/>
                <a:gd name="connsiteY6" fmla="*/ 400600 h 400600"/>
                <a:gd name="connsiteX7" fmla="*/ 453146 w 608558"/>
                <a:gd name="connsiteY7" fmla="*/ 400600 h 400600"/>
                <a:gd name="connsiteX8" fmla="*/ 437372 w 608558"/>
                <a:gd name="connsiteY8" fmla="*/ 390914 h 400600"/>
                <a:gd name="connsiteX9" fmla="*/ 277018 w 608558"/>
                <a:gd name="connsiteY9" fmla="*/ 208218 h 400600"/>
                <a:gd name="connsiteX10" fmla="*/ 277018 w 608558"/>
                <a:gd name="connsiteY10" fmla="*/ 188760 h 400600"/>
                <a:gd name="connsiteX11" fmla="*/ 412404 w 608558"/>
                <a:gd name="connsiteY11" fmla="*/ 37651 h 400600"/>
                <a:gd name="connsiteX12" fmla="*/ 453146 w 608558"/>
                <a:gd name="connsiteY12" fmla="*/ 0 h 400600"/>
                <a:gd name="connsiteX13" fmla="*/ 178152 w 608558"/>
                <a:gd name="connsiteY13" fmla="*/ 0 h 400600"/>
                <a:gd name="connsiteX14" fmla="*/ 326528 w 608558"/>
                <a:gd name="connsiteY14" fmla="*/ 0 h 400600"/>
                <a:gd name="connsiteX15" fmla="*/ 332517 w 608558"/>
                <a:gd name="connsiteY15" fmla="*/ 9687 h 400600"/>
                <a:gd name="connsiteX16" fmla="*/ 172163 w 608558"/>
                <a:gd name="connsiteY16" fmla="*/ 188760 h 400600"/>
                <a:gd name="connsiteX17" fmla="*/ 172163 w 608558"/>
                <a:gd name="connsiteY17" fmla="*/ 208218 h 400600"/>
                <a:gd name="connsiteX18" fmla="*/ 332517 w 608558"/>
                <a:gd name="connsiteY18" fmla="*/ 390914 h 400600"/>
                <a:gd name="connsiteX19" fmla="*/ 326528 w 608558"/>
                <a:gd name="connsiteY19" fmla="*/ 400600 h 400600"/>
                <a:gd name="connsiteX20" fmla="*/ 178152 w 608558"/>
                <a:gd name="connsiteY20" fmla="*/ 400600 h 400600"/>
                <a:gd name="connsiteX21" fmla="*/ 162378 w 608558"/>
                <a:gd name="connsiteY21" fmla="*/ 390914 h 400600"/>
                <a:gd name="connsiteX22" fmla="*/ 2024 w 608558"/>
                <a:gd name="connsiteY22" fmla="*/ 208218 h 400600"/>
                <a:gd name="connsiteX23" fmla="*/ 2024 w 608558"/>
                <a:gd name="connsiteY23" fmla="*/ 188760 h 400600"/>
                <a:gd name="connsiteX24" fmla="*/ 153521 w 608558"/>
                <a:gd name="connsiteY24" fmla="*/ 19710 h 400600"/>
                <a:gd name="connsiteX25" fmla="*/ 178152 w 608558"/>
                <a:gd name="connsiteY25" fmla="*/ 0 h 40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8558" h="400600">
                  <a:moveTo>
                    <a:pt x="453146" y="0"/>
                  </a:moveTo>
                  <a:lnTo>
                    <a:pt x="601522" y="0"/>
                  </a:lnTo>
                  <a:cubicBezTo>
                    <a:pt x="607511" y="0"/>
                    <a:pt x="610210" y="4380"/>
                    <a:pt x="607511" y="9687"/>
                  </a:cubicBezTo>
                  <a:lnTo>
                    <a:pt x="447073" y="188760"/>
                  </a:lnTo>
                  <a:cubicBezTo>
                    <a:pt x="444458" y="194151"/>
                    <a:pt x="444458" y="202827"/>
                    <a:pt x="447073" y="208218"/>
                  </a:cubicBezTo>
                  <a:lnTo>
                    <a:pt x="607511" y="390914"/>
                  </a:lnTo>
                  <a:cubicBezTo>
                    <a:pt x="610210" y="396304"/>
                    <a:pt x="607511" y="400600"/>
                    <a:pt x="601522" y="400600"/>
                  </a:cubicBezTo>
                  <a:lnTo>
                    <a:pt x="453146" y="400600"/>
                  </a:lnTo>
                  <a:cubicBezTo>
                    <a:pt x="447157" y="400600"/>
                    <a:pt x="440071" y="396304"/>
                    <a:pt x="437372" y="390914"/>
                  </a:cubicBezTo>
                  <a:lnTo>
                    <a:pt x="277018" y="208218"/>
                  </a:lnTo>
                  <a:cubicBezTo>
                    <a:pt x="274319" y="202827"/>
                    <a:pt x="274319" y="194151"/>
                    <a:pt x="277018" y="188760"/>
                  </a:cubicBezTo>
                  <a:cubicBezTo>
                    <a:pt x="277862" y="187076"/>
                    <a:pt x="396630" y="55255"/>
                    <a:pt x="412404" y="37651"/>
                  </a:cubicBezTo>
                  <a:cubicBezTo>
                    <a:pt x="421345" y="27628"/>
                    <a:pt x="439397" y="0"/>
                    <a:pt x="453146" y="0"/>
                  </a:cubicBezTo>
                  <a:close/>
                  <a:moveTo>
                    <a:pt x="178152" y="0"/>
                  </a:moveTo>
                  <a:lnTo>
                    <a:pt x="326528" y="0"/>
                  </a:lnTo>
                  <a:cubicBezTo>
                    <a:pt x="332517" y="0"/>
                    <a:pt x="335216" y="4380"/>
                    <a:pt x="332517" y="9687"/>
                  </a:cubicBezTo>
                  <a:lnTo>
                    <a:pt x="172163" y="188760"/>
                  </a:lnTo>
                  <a:cubicBezTo>
                    <a:pt x="169464" y="194151"/>
                    <a:pt x="169464" y="202827"/>
                    <a:pt x="172163" y="208218"/>
                  </a:cubicBezTo>
                  <a:lnTo>
                    <a:pt x="332517" y="390914"/>
                  </a:lnTo>
                  <a:cubicBezTo>
                    <a:pt x="335216" y="396220"/>
                    <a:pt x="332517" y="400600"/>
                    <a:pt x="326528" y="400600"/>
                  </a:cubicBezTo>
                  <a:lnTo>
                    <a:pt x="178152" y="400600"/>
                  </a:lnTo>
                  <a:cubicBezTo>
                    <a:pt x="172163" y="400600"/>
                    <a:pt x="165077" y="396220"/>
                    <a:pt x="162378" y="390914"/>
                  </a:cubicBezTo>
                  <a:lnTo>
                    <a:pt x="2024" y="208218"/>
                  </a:lnTo>
                  <a:cubicBezTo>
                    <a:pt x="-675" y="202827"/>
                    <a:pt x="-675" y="194151"/>
                    <a:pt x="2024" y="188760"/>
                  </a:cubicBezTo>
                  <a:cubicBezTo>
                    <a:pt x="26065" y="161975"/>
                    <a:pt x="144917" y="29565"/>
                    <a:pt x="153521" y="19710"/>
                  </a:cubicBezTo>
                  <a:cubicBezTo>
                    <a:pt x="159932" y="12213"/>
                    <a:pt x="166849" y="0"/>
                    <a:pt x="178152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Text Box 7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67075" y="1743075"/>
            <a:ext cx="7144385" cy="95313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fontAlgn="auto" hangingPunct="1">
              <a:lnSpc>
                <a:spcPct val="10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Helvetica Neue" panose="02000503000000020004"/>
              </a:rPr>
              <a:t>不饱和脂肪酸</a:t>
            </a:r>
            <a:r>
              <a:rPr lang="zh-CN" altLang="en-US" sz="2800" b="1"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Helvetica Neue" panose="02000503000000020004"/>
              </a:rPr>
              <a:t>甘油酯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：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  <a:p>
            <a:pPr indent="0" eaLnBrk="1" fontAlgn="auto" hangingPunct="1">
              <a:lnSpc>
                <a:spcPct val="100000"/>
              </a:lnSpc>
              <a:spcBef>
                <a:spcPct val="0"/>
              </a:spcBef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常温呈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液态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，如花生油、芝麻油、大豆油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3267075" y="2744470"/>
            <a:ext cx="5996940" cy="9531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indent="0" eaLnBrk="1" fontAlgn="auto" hangingPunct="1">
              <a:lnSpc>
                <a:spcPct val="10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Helvetica Neue" panose="02000503000000020004"/>
              </a:rPr>
              <a:t>饱和脂肪酸</a:t>
            </a:r>
            <a:r>
              <a:rPr lang="zh-CN" altLang="en-US" sz="2800" b="1"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Helvetica Neue" panose="02000503000000020004"/>
              </a:rPr>
              <a:t>甘油酯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：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  <a:p>
            <a:pPr indent="0" eaLnBrk="1" fontAlgn="auto" hangingPunct="1">
              <a:lnSpc>
                <a:spcPct val="100000"/>
              </a:lnSpc>
              <a:spcBef>
                <a:spcPct val="0"/>
              </a:spcBef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常温呈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固态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，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如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猪油、牛油、羊油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727565" y="2113915"/>
            <a:ext cx="2235200" cy="1442085"/>
          </a:xfrm>
          <a:prstGeom prst="rect">
            <a:avLst/>
          </a:prstGeom>
        </p:spPr>
      </p:pic>
      <p:grpSp>
        <p:nvGrpSpPr>
          <p:cNvPr id="26" name="组合 25"/>
          <p:cNvGrpSpPr/>
          <p:nvPr>
            <p:custDataLst>
              <p:tags r:id="rId18"/>
            </p:custDataLst>
          </p:nvPr>
        </p:nvGrpSpPr>
        <p:grpSpPr>
          <a:xfrm>
            <a:off x="408244" y="4103758"/>
            <a:ext cx="2934335" cy="1049020"/>
            <a:chOff x="1309309" y="2026038"/>
            <a:chExt cx="2934335" cy="1049020"/>
          </a:xfrm>
        </p:grpSpPr>
        <p:sp>
          <p:nvSpPr>
            <p:cNvPr id="28" name="文本框 27"/>
            <p:cNvSpPr txBox="1"/>
            <p:nvPr>
              <p:custDataLst>
                <p:tags r:id="rId19"/>
              </p:custDataLst>
            </p:nvPr>
          </p:nvSpPr>
          <p:spPr>
            <a:xfrm>
              <a:off x="1818579" y="2026038"/>
              <a:ext cx="2425065" cy="1049020"/>
            </a:xfrm>
            <a:prstGeom prst="rect">
              <a:avLst/>
            </a:prstGeom>
            <a:noFill/>
            <a:ln w="12700" cap="flat" cmpd="sng" algn="ctr">
              <a:noFill/>
              <a:prstDash val="dash"/>
              <a:miter lim="400000"/>
              <a:headEnd type="none" w="med" len="med"/>
              <a:tailEnd type="none" w="med" len="med"/>
            </a:ln>
          </p:spPr>
          <p:txBody>
            <a:bodyPr wrap="square" lIns="45719" tIns="45719" rIns="45719" bIns="45719">
              <a:spAutoFit/>
            </a:bodyPr>
            <a:lstStyle>
              <a:defPPr>
                <a:defRPr lang="zh-CN"/>
              </a:defPPr>
              <a:lvl1pPr indent="457200" algn="just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2800" b="1" i="0" u="none" baseline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cs typeface="+mn-ea"/>
                </a:defRPr>
              </a:lvl1pPr>
              <a:lvl2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4000" b="1" i="0" u="none" baseline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indent="0" algn="l"/>
              <a:r>
                <a:rPr lang="zh-CN" altLang="en-US" sz="26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按高级脂肪酸的种类分类</a:t>
              </a:r>
              <a:endParaRPr lang="zh-CN" altLang="en-US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30" name="double-left-arrowheads_45206"/>
            <p:cNvSpPr/>
            <p:nvPr>
              <p:custDataLst>
                <p:tags r:id="rId20"/>
              </p:custDataLst>
            </p:nvPr>
          </p:nvSpPr>
          <p:spPr>
            <a:xfrm flipH="1">
              <a:off x="1309309" y="2373093"/>
              <a:ext cx="470005" cy="309393"/>
            </a:xfrm>
            <a:custGeom>
              <a:avLst/>
              <a:gdLst>
                <a:gd name="connsiteX0" fmla="*/ 453146 w 608558"/>
                <a:gd name="connsiteY0" fmla="*/ 0 h 400600"/>
                <a:gd name="connsiteX1" fmla="*/ 601522 w 608558"/>
                <a:gd name="connsiteY1" fmla="*/ 0 h 400600"/>
                <a:gd name="connsiteX2" fmla="*/ 607511 w 608558"/>
                <a:gd name="connsiteY2" fmla="*/ 9687 h 400600"/>
                <a:gd name="connsiteX3" fmla="*/ 447073 w 608558"/>
                <a:gd name="connsiteY3" fmla="*/ 188760 h 400600"/>
                <a:gd name="connsiteX4" fmla="*/ 447073 w 608558"/>
                <a:gd name="connsiteY4" fmla="*/ 208218 h 400600"/>
                <a:gd name="connsiteX5" fmla="*/ 607511 w 608558"/>
                <a:gd name="connsiteY5" fmla="*/ 390914 h 400600"/>
                <a:gd name="connsiteX6" fmla="*/ 601522 w 608558"/>
                <a:gd name="connsiteY6" fmla="*/ 400600 h 400600"/>
                <a:gd name="connsiteX7" fmla="*/ 453146 w 608558"/>
                <a:gd name="connsiteY7" fmla="*/ 400600 h 400600"/>
                <a:gd name="connsiteX8" fmla="*/ 437372 w 608558"/>
                <a:gd name="connsiteY8" fmla="*/ 390914 h 400600"/>
                <a:gd name="connsiteX9" fmla="*/ 277018 w 608558"/>
                <a:gd name="connsiteY9" fmla="*/ 208218 h 400600"/>
                <a:gd name="connsiteX10" fmla="*/ 277018 w 608558"/>
                <a:gd name="connsiteY10" fmla="*/ 188760 h 400600"/>
                <a:gd name="connsiteX11" fmla="*/ 412404 w 608558"/>
                <a:gd name="connsiteY11" fmla="*/ 37651 h 400600"/>
                <a:gd name="connsiteX12" fmla="*/ 453146 w 608558"/>
                <a:gd name="connsiteY12" fmla="*/ 0 h 400600"/>
                <a:gd name="connsiteX13" fmla="*/ 178152 w 608558"/>
                <a:gd name="connsiteY13" fmla="*/ 0 h 400600"/>
                <a:gd name="connsiteX14" fmla="*/ 326528 w 608558"/>
                <a:gd name="connsiteY14" fmla="*/ 0 h 400600"/>
                <a:gd name="connsiteX15" fmla="*/ 332517 w 608558"/>
                <a:gd name="connsiteY15" fmla="*/ 9687 h 400600"/>
                <a:gd name="connsiteX16" fmla="*/ 172163 w 608558"/>
                <a:gd name="connsiteY16" fmla="*/ 188760 h 400600"/>
                <a:gd name="connsiteX17" fmla="*/ 172163 w 608558"/>
                <a:gd name="connsiteY17" fmla="*/ 208218 h 400600"/>
                <a:gd name="connsiteX18" fmla="*/ 332517 w 608558"/>
                <a:gd name="connsiteY18" fmla="*/ 390914 h 400600"/>
                <a:gd name="connsiteX19" fmla="*/ 326528 w 608558"/>
                <a:gd name="connsiteY19" fmla="*/ 400600 h 400600"/>
                <a:gd name="connsiteX20" fmla="*/ 178152 w 608558"/>
                <a:gd name="connsiteY20" fmla="*/ 400600 h 400600"/>
                <a:gd name="connsiteX21" fmla="*/ 162378 w 608558"/>
                <a:gd name="connsiteY21" fmla="*/ 390914 h 400600"/>
                <a:gd name="connsiteX22" fmla="*/ 2024 w 608558"/>
                <a:gd name="connsiteY22" fmla="*/ 208218 h 400600"/>
                <a:gd name="connsiteX23" fmla="*/ 2024 w 608558"/>
                <a:gd name="connsiteY23" fmla="*/ 188760 h 400600"/>
                <a:gd name="connsiteX24" fmla="*/ 153521 w 608558"/>
                <a:gd name="connsiteY24" fmla="*/ 19710 h 400600"/>
                <a:gd name="connsiteX25" fmla="*/ 178152 w 608558"/>
                <a:gd name="connsiteY25" fmla="*/ 0 h 40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8558" h="400600">
                  <a:moveTo>
                    <a:pt x="453146" y="0"/>
                  </a:moveTo>
                  <a:lnTo>
                    <a:pt x="601522" y="0"/>
                  </a:lnTo>
                  <a:cubicBezTo>
                    <a:pt x="607511" y="0"/>
                    <a:pt x="610210" y="4380"/>
                    <a:pt x="607511" y="9687"/>
                  </a:cubicBezTo>
                  <a:lnTo>
                    <a:pt x="447073" y="188760"/>
                  </a:lnTo>
                  <a:cubicBezTo>
                    <a:pt x="444458" y="194151"/>
                    <a:pt x="444458" y="202827"/>
                    <a:pt x="447073" y="208218"/>
                  </a:cubicBezTo>
                  <a:lnTo>
                    <a:pt x="607511" y="390914"/>
                  </a:lnTo>
                  <a:cubicBezTo>
                    <a:pt x="610210" y="396304"/>
                    <a:pt x="607511" y="400600"/>
                    <a:pt x="601522" y="400600"/>
                  </a:cubicBezTo>
                  <a:lnTo>
                    <a:pt x="453146" y="400600"/>
                  </a:lnTo>
                  <a:cubicBezTo>
                    <a:pt x="447157" y="400600"/>
                    <a:pt x="440071" y="396304"/>
                    <a:pt x="437372" y="390914"/>
                  </a:cubicBezTo>
                  <a:lnTo>
                    <a:pt x="277018" y="208218"/>
                  </a:lnTo>
                  <a:cubicBezTo>
                    <a:pt x="274319" y="202827"/>
                    <a:pt x="274319" y="194151"/>
                    <a:pt x="277018" y="188760"/>
                  </a:cubicBezTo>
                  <a:cubicBezTo>
                    <a:pt x="277862" y="187076"/>
                    <a:pt x="396630" y="55255"/>
                    <a:pt x="412404" y="37651"/>
                  </a:cubicBezTo>
                  <a:cubicBezTo>
                    <a:pt x="421345" y="27628"/>
                    <a:pt x="439397" y="0"/>
                    <a:pt x="453146" y="0"/>
                  </a:cubicBezTo>
                  <a:close/>
                  <a:moveTo>
                    <a:pt x="178152" y="0"/>
                  </a:moveTo>
                  <a:lnTo>
                    <a:pt x="326528" y="0"/>
                  </a:lnTo>
                  <a:cubicBezTo>
                    <a:pt x="332517" y="0"/>
                    <a:pt x="335216" y="4380"/>
                    <a:pt x="332517" y="9687"/>
                  </a:cubicBezTo>
                  <a:lnTo>
                    <a:pt x="172163" y="188760"/>
                  </a:lnTo>
                  <a:cubicBezTo>
                    <a:pt x="169464" y="194151"/>
                    <a:pt x="169464" y="202827"/>
                    <a:pt x="172163" y="208218"/>
                  </a:cubicBezTo>
                  <a:lnTo>
                    <a:pt x="332517" y="390914"/>
                  </a:lnTo>
                  <a:cubicBezTo>
                    <a:pt x="335216" y="396220"/>
                    <a:pt x="332517" y="400600"/>
                    <a:pt x="326528" y="400600"/>
                  </a:cubicBezTo>
                  <a:lnTo>
                    <a:pt x="178152" y="400600"/>
                  </a:lnTo>
                  <a:cubicBezTo>
                    <a:pt x="172163" y="400600"/>
                    <a:pt x="165077" y="396220"/>
                    <a:pt x="162378" y="390914"/>
                  </a:cubicBezTo>
                  <a:lnTo>
                    <a:pt x="2024" y="208218"/>
                  </a:lnTo>
                  <a:cubicBezTo>
                    <a:pt x="-675" y="202827"/>
                    <a:pt x="-675" y="194151"/>
                    <a:pt x="2024" y="188760"/>
                  </a:cubicBezTo>
                  <a:cubicBezTo>
                    <a:pt x="26065" y="161975"/>
                    <a:pt x="144917" y="29565"/>
                    <a:pt x="153521" y="19710"/>
                  </a:cubicBezTo>
                  <a:cubicBezTo>
                    <a:pt x="159932" y="12213"/>
                    <a:pt x="166849" y="0"/>
                    <a:pt x="178152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文本框 30"/>
          <p:cNvSpPr txBox="1"/>
          <p:nvPr>
            <p:custDataLst>
              <p:tags r:id="rId21"/>
            </p:custDataLst>
          </p:nvPr>
        </p:nvSpPr>
        <p:spPr>
          <a:xfrm>
            <a:off x="3722533" y="4095930"/>
            <a:ext cx="4530725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简单甘油酯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(R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R' 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R"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相同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en-US" altLang="zh-CN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文本框 31"/>
          <p:cNvSpPr txBox="1"/>
          <p:nvPr>
            <p:custDataLst>
              <p:tags r:id="rId22"/>
            </p:custDataLst>
          </p:nvPr>
        </p:nvSpPr>
        <p:spPr>
          <a:xfrm>
            <a:off x="3722533" y="4770935"/>
            <a:ext cx="4572085" cy="5314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混合甘油酯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(R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R' 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R"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不同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4" name="左大括号 33"/>
          <p:cNvSpPr/>
          <p:nvPr>
            <p:custDataLst>
              <p:tags r:id="rId23"/>
            </p:custDataLst>
          </p:nvPr>
        </p:nvSpPr>
        <p:spPr>
          <a:xfrm>
            <a:off x="3416935" y="4361815"/>
            <a:ext cx="305435" cy="74358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24"/>
            </p:custDataLst>
          </p:nvPr>
        </p:nvSpPr>
        <p:spPr>
          <a:xfrm>
            <a:off x="1215390" y="5433060"/>
            <a:ext cx="9904730" cy="953135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Dot"/>
          </a:ln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天然油脂大都为混甘油酯</a:t>
            </a:r>
            <a:r>
              <a:rPr lang="zh-CN" altLang="en-US" sz="2800" b="1"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，且大都为多种混甘油</a:t>
            </a:r>
            <a:r>
              <a:rPr lang="zh-CN" altLang="en-US" sz="2800" b="1">
                <a:solidFill>
                  <a:srgbClr val="FF0000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酯</a:t>
            </a:r>
            <a:r>
              <a:rPr lang="zh-CN" altLang="en-US" sz="2800" b="1"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的</a:t>
            </a:r>
            <a:r>
              <a:rPr lang="zh-CN" altLang="en-US" sz="2800" b="1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混合物</a:t>
            </a:r>
            <a:r>
              <a:rPr lang="zh-CN" altLang="en-US" sz="2800" b="1"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，所以</a:t>
            </a:r>
            <a:r>
              <a:rPr lang="zh-CN" altLang="en-US" sz="2800" b="1" ker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没有固定的熔沸点</a:t>
            </a:r>
            <a:r>
              <a:rPr lang="zh-CN" altLang="en-US" sz="2800" b="1"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。 </a:t>
            </a:r>
            <a:endParaRPr lang="zh-CN" altLang="en-US" sz="2800"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9" grpId="0"/>
      <p:bldP spid="10" grpId="0"/>
      <p:bldP spid="31" grpId="0"/>
      <p:bldP spid="32" grpId="0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Rectangle 2"/>
          <p:cNvSpPr/>
          <p:nvPr>
            <p:custDataLst>
              <p:tags r:id="rId5"/>
            </p:custDataLst>
          </p:nvPr>
        </p:nvSpPr>
        <p:spPr bwMode="auto">
          <a:xfrm>
            <a:off x="524510" y="999490"/>
            <a:ext cx="36429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三、油脂的化学性质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932180" y="5486400"/>
            <a:ext cx="10411460" cy="676275"/>
          </a:xfrm>
          <a:prstGeom prst="rect">
            <a:avLst/>
          </a:prstGeom>
          <a:solidFill>
            <a:srgbClr val="E7F3FF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你能推测油脂的化学性质吗？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6" name="组合 45"/>
          <p:cNvGrpSpPr/>
          <p:nvPr>
            <p:custDataLst>
              <p:tags r:id="rId7"/>
            </p:custDataLst>
          </p:nvPr>
        </p:nvGrpSpPr>
        <p:grpSpPr>
          <a:xfrm>
            <a:off x="1524635" y="2072640"/>
            <a:ext cx="9097645" cy="3402965"/>
            <a:chOff x="2401" y="2880"/>
            <a:chExt cx="14327" cy="5359"/>
          </a:xfrm>
        </p:grpSpPr>
        <p:grpSp>
          <p:nvGrpSpPr>
            <p:cNvPr id="2" name="组合 1"/>
            <p:cNvGrpSpPr/>
            <p:nvPr>
              <p:custDataLst>
                <p:tags r:id="rId8"/>
              </p:custDataLst>
            </p:nvPr>
          </p:nvGrpSpPr>
          <p:grpSpPr>
            <a:xfrm>
              <a:off x="2401" y="3010"/>
              <a:ext cx="5928" cy="4986"/>
              <a:chOff x="1827" y="4140"/>
              <a:chExt cx="5928" cy="4986"/>
            </a:xfrm>
          </p:grpSpPr>
          <p:cxnSp>
            <p:nvCxnSpPr>
              <p:cNvPr id="3" name="直接连接符 2"/>
              <p:cNvCxnSpPr/>
              <p:nvPr>
                <p:custDataLst>
                  <p:tags r:id="rId9"/>
                </p:custDataLst>
              </p:nvPr>
            </p:nvCxnSpPr>
            <p:spPr>
              <a:xfrm flipH="1" flipV="1">
                <a:off x="2161" y="5691"/>
                <a:ext cx="3" cy="86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组合 4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827" y="4140"/>
                <a:ext cx="5610" cy="1695"/>
                <a:chOff x="1827" y="4140"/>
                <a:chExt cx="5610" cy="1695"/>
              </a:xfrm>
            </p:grpSpPr>
            <p:sp>
              <p:nvSpPr>
                <p:cNvPr id="8" name="文本框 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1827" y="5013"/>
                  <a:ext cx="142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9" name="直接连接符 8"/>
                <p:cNvCxnSpPr/>
                <p:nvPr>
                  <p:custDataLst>
                    <p:tags r:id="rId12"/>
                  </p:custDataLst>
                </p:nvPr>
              </p:nvCxnSpPr>
              <p:spPr>
                <a:xfrm flipV="1">
                  <a:off x="2887" y="5374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文本框 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3319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" name="直接连接符 10"/>
                <p:cNvCxnSpPr/>
                <p:nvPr>
                  <p:custDataLst>
                    <p:tags r:id="rId14"/>
                  </p:custDataLst>
                </p:nvPr>
              </p:nvCxnSpPr>
              <p:spPr>
                <a:xfrm flipV="1">
                  <a:off x="3899" y="5375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接连接符 11"/>
                <p:cNvCxnSpPr/>
                <p:nvPr>
                  <p:custDataLst>
                    <p:tags r:id="rId15"/>
                  </p:custDataLst>
                </p:nvPr>
              </p:nvCxnSpPr>
              <p:spPr>
                <a:xfrm flipV="1">
                  <a:off x="4934" y="5420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" name="文本框 3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4355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5" name="组合 14"/>
                <p:cNvGrpSpPr/>
                <p:nvPr>
                  <p:custDataLst>
                    <p:tags r:id="rId17"/>
                  </p:custDataLst>
                </p:nvPr>
              </p:nvGrpSpPr>
              <p:grpSpPr>
                <a:xfrm>
                  <a:off x="4629" y="4731"/>
                  <a:ext cx="190" cy="473"/>
                  <a:chOff x="13889" y="2591"/>
                  <a:chExt cx="190" cy="473"/>
                </a:xfrm>
              </p:grpSpPr>
              <p:cxnSp>
                <p:nvCxnSpPr>
                  <p:cNvPr id="16" name="直接连接符 15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 flipV="1">
                    <a:off x="13889" y="2606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接连接符 16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V="1">
                    <a:off x="14065" y="2591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文本框 17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4378" y="4140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5486" y="4989"/>
                  <a:ext cx="195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17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35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0" name="组合 19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1827" y="5552"/>
                <a:ext cx="5928" cy="2111"/>
                <a:chOff x="1827" y="4140"/>
                <a:chExt cx="5928" cy="2111"/>
              </a:xfrm>
            </p:grpSpPr>
            <p:sp>
              <p:nvSpPr>
                <p:cNvPr id="21" name="文本框 20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827" y="5013"/>
                  <a:ext cx="142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CH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2" name="直接连接符 21"/>
                <p:cNvCxnSpPr/>
                <p:nvPr>
                  <p:custDataLst>
                    <p:tags r:id="rId24"/>
                  </p:custDataLst>
                </p:nvPr>
              </p:nvCxnSpPr>
              <p:spPr>
                <a:xfrm flipV="1">
                  <a:off x="2887" y="5374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文本框 22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3319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4" name="直接连接符 23"/>
                <p:cNvCxnSpPr/>
                <p:nvPr>
                  <p:custDataLst>
                    <p:tags r:id="rId26"/>
                  </p:custDataLst>
                </p:nvPr>
              </p:nvCxnSpPr>
              <p:spPr>
                <a:xfrm flipV="1">
                  <a:off x="3899" y="5375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7"/>
                  </p:custDataLst>
                </p:nvPr>
              </p:nvCxnSpPr>
              <p:spPr>
                <a:xfrm flipV="1">
                  <a:off x="4934" y="5420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文本框 25"/>
                <p:cNvSpPr txBox="1"/>
                <p:nvPr>
                  <p:custDataLst>
                    <p:tags r:id="rId28"/>
                  </p:custDataLst>
                </p:nvPr>
              </p:nvSpPr>
              <p:spPr>
                <a:xfrm>
                  <a:off x="4355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7" name="组合 26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4629" y="4731"/>
                  <a:ext cx="190" cy="473"/>
                  <a:chOff x="13889" y="2591"/>
                  <a:chExt cx="190" cy="473"/>
                </a:xfrm>
              </p:grpSpPr>
              <p:cxnSp>
                <p:nvCxnSpPr>
                  <p:cNvPr id="28" name="直接连接符 27"/>
                  <p:cNvCxnSpPr/>
                  <p:nvPr>
                    <p:custDataLst>
                      <p:tags r:id="rId30"/>
                    </p:custDataLst>
                  </p:nvPr>
                </p:nvCxnSpPr>
                <p:spPr>
                  <a:xfrm flipV="1">
                    <a:off x="13889" y="2606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 flipV="1">
                    <a:off x="14065" y="2591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文本框 29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4378" y="4140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文本框 30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5486" y="4989"/>
                  <a:ext cx="2269" cy="1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C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17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35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endParaRPr lang="zh-CN" altLang="en-US" sz="2800" b="1" baseline="-250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p:grpSp>
          <p:grpSp>
            <p:nvGrpSpPr>
              <p:cNvPr id="32" name="组合 31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1827" y="7015"/>
                <a:ext cx="5780" cy="2111"/>
                <a:chOff x="1827" y="4140"/>
                <a:chExt cx="5780" cy="2111"/>
              </a:xfrm>
            </p:grpSpPr>
            <p:sp>
              <p:nvSpPr>
                <p:cNvPr id="33" name="文本框 32"/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1827" y="5013"/>
                  <a:ext cx="142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4" name="直接连接符 33"/>
                <p:cNvCxnSpPr/>
                <p:nvPr>
                  <p:custDataLst>
                    <p:tags r:id="rId36"/>
                  </p:custDataLst>
                </p:nvPr>
              </p:nvCxnSpPr>
              <p:spPr>
                <a:xfrm flipV="1">
                  <a:off x="2887" y="5374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文本框 34"/>
                <p:cNvSpPr txBox="1"/>
                <p:nvPr>
                  <p:custDataLst>
                    <p:tags r:id="rId37"/>
                  </p:custDataLst>
                </p:nvPr>
              </p:nvSpPr>
              <p:spPr>
                <a:xfrm>
                  <a:off x="3319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6" name="直接连接符 35"/>
                <p:cNvCxnSpPr/>
                <p:nvPr>
                  <p:custDataLst>
                    <p:tags r:id="rId38"/>
                  </p:custDataLst>
                </p:nvPr>
              </p:nvCxnSpPr>
              <p:spPr>
                <a:xfrm flipV="1">
                  <a:off x="3899" y="5375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>
                  <p:custDataLst>
                    <p:tags r:id="rId39"/>
                  </p:custDataLst>
                </p:nvPr>
              </p:nvCxnSpPr>
              <p:spPr>
                <a:xfrm flipV="1">
                  <a:off x="4934" y="5420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文本框 37"/>
                <p:cNvSpPr txBox="1"/>
                <p:nvPr>
                  <p:custDataLst>
                    <p:tags r:id="rId40"/>
                  </p:custDataLst>
                </p:nvPr>
              </p:nvSpPr>
              <p:spPr>
                <a:xfrm>
                  <a:off x="4355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9" name="组合 38"/>
                <p:cNvGrpSpPr/>
                <p:nvPr>
                  <p:custDataLst>
                    <p:tags r:id="rId41"/>
                  </p:custDataLst>
                </p:nvPr>
              </p:nvGrpSpPr>
              <p:grpSpPr>
                <a:xfrm>
                  <a:off x="4629" y="4731"/>
                  <a:ext cx="190" cy="473"/>
                  <a:chOff x="13889" y="2591"/>
                  <a:chExt cx="190" cy="473"/>
                </a:xfrm>
              </p:grpSpPr>
              <p:cxnSp>
                <p:nvCxnSpPr>
                  <p:cNvPr id="40" name="直接连接符 39"/>
                  <p:cNvCxnSpPr/>
                  <p:nvPr>
                    <p:custDataLst>
                      <p:tags r:id="rId42"/>
                    </p:custDataLst>
                  </p:nvPr>
                </p:nvCxnSpPr>
                <p:spPr>
                  <a:xfrm flipV="1">
                    <a:off x="13889" y="2606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直接连接符 40"/>
                  <p:cNvCxnSpPr/>
                  <p:nvPr>
                    <p:custDataLst>
                      <p:tags r:id="rId43"/>
                    </p:custDataLst>
                  </p:nvPr>
                </p:nvCxnSpPr>
                <p:spPr>
                  <a:xfrm flipV="1">
                    <a:off x="14065" y="2591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2" name="文本框 41"/>
                <p:cNvSpPr txBox="1"/>
                <p:nvPr>
                  <p:custDataLst>
                    <p:tags r:id="rId44"/>
                  </p:custDataLst>
                </p:nvPr>
              </p:nvSpPr>
              <p:spPr>
                <a:xfrm>
                  <a:off x="4378" y="4140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文本框 42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5486" y="4989"/>
                  <a:ext cx="2121" cy="1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C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17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35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endParaRPr lang="zh-CN" altLang="en-US" sz="2800" b="1" baseline="-250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p:grpSp>
          <p:cxnSp>
            <p:nvCxnSpPr>
              <p:cNvPr id="44" name="直接连接符 43"/>
              <p:cNvCxnSpPr/>
              <p:nvPr>
                <p:custDataLst>
                  <p:tags r:id="rId46"/>
                </p:custDataLst>
              </p:nvPr>
            </p:nvCxnSpPr>
            <p:spPr>
              <a:xfrm flipH="1" flipV="1">
                <a:off x="2164" y="7137"/>
                <a:ext cx="3" cy="86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文本框 44"/>
            <p:cNvSpPr txBox="1"/>
            <p:nvPr>
              <p:custDataLst>
                <p:tags r:id="rId47"/>
              </p:custDataLst>
            </p:nvPr>
          </p:nvSpPr>
          <p:spPr>
            <a:xfrm>
              <a:off x="3361" y="7514"/>
              <a:ext cx="4034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400" b="1">
                  <a:gradFill>
                    <a:gsLst>
                      <a:gs pos="0">
                        <a:srgbClr val="E30000"/>
                      </a:gs>
                      <a:gs pos="100000">
                        <a:srgbClr val="760303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硬脂酸甘油酯</a:t>
              </a:r>
              <a:endParaRPr lang="zh-CN" altLang="en-US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1" name="文本框 180"/>
            <p:cNvSpPr txBox="1"/>
            <p:nvPr>
              <p:custDataLst>
                <p:tags r:id="rId48"/>
              </p:custDataLst>
            </p:nvPr>
          </p:nvSpPr>
          <p:spPr>
            <a:xfrm>
              <a:off x="11640" y="7328"/>
              <a:ext cx="4034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400" b="1">
                  <a:gradFill>
                    <a:gsLst>
                      <a:gs pos="0">
                        <a:srgbClr val="E30000"/>
                      </a:gs>
                      <a:gs pos="100000">
                        <a:srgbClr val="760303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油酸甘油酯</a:t>
              </a:r>
              <a:endParaRPr lang="zh-CN" altLang="en-US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37" name="组合 136"/>
            <p:cNvGrpSpPr/>
            <p:nvPr>
              <p:custDataLst>
                <p:tags r:id="rId49"/>
              </p:custDataLst>
            </p:nvPr>
          </p:nvGrpSpPr>
          <p:grpSpPr>
            <a:xfrm>
              <a:off x="10800" y="2880"/>
              <a:ext cx="5928" cy="4570"/>
              <a:chOff x="1827" y="4140"/>
              <a:chExt cx="5928" cy="4570"/>
            </a:xfrm>
          </p:grpSpPr>
          <p:cxnSp>
            <p:nvCxnSpPr>
              <p:cNvPr id="138" name="直接连接符 137"/>
              <p:cNvCxnSpPr/>
              <p:nvPr>
                <p:custDataLst>
                  <p:tags r:id="rId50"/>
                </p:custDataLst>
              </p:nvPr>
            </p:nvCxnSpPr>
            <p:spPr>
              <a:xfrm flipH="1" flipV="1">
                <a:off x="2161" y="5691"/>
                <a:ext cx="3" cy="86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9" name="组合 138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1827" y="4140"/>
                <a:ext cx="5610" cy="1695"/>
                <a:chOff x="1827" y="4140"/>
                <a:chExt cx="5610" cy="1695"/>
              </a:xfrm>
            </p:grpSpPr>
            <p:sp>
              <p:nvSpPr>
                <p:cNvPr id="140" name="文本框 139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1827" y="5013"/>
                  <a:ext cx="142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41" name="直接连接符 140"/>
                <p:cNvCxnSpPr/>
                <p:nvPr>
                  <p:custDataLst>
                    <p:tags r:id="rId53"/>
                  </p:custDataLst>
                </p:nvPr>
              </p:nvCxnSpPr>
              <p:spPr>
                <a:xfrm flipV="1">
                  <a:off x="2887" y="5374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2" name="文本框 141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3319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43" name="直接连接符 142"/>
                <p:cNvCxnSpPr/>
                <p:nvPr>
                  <p:custDataLst>
                    <p:tags r:id="rId55"/>
                  </p:custDataLst>
                </p:nvPr>
              </p:nvCxnSpPr>
              <p:spPr>
                <a:xfrm flipV="1">
                  <a:off x="3899" y="5375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>
                  <p:custDataLst>
                    <p:tags r:id="rId56"/>
                  </p:custDataLst>
                </p:nvPr>
              </p:nvCxnSpPr>
              <p:spPr>
                <a:xfrm flipV="1">
                  <a:off x="4934" y="5420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5" name="文本框 144"/>
                <p:cNvSpPr txBox="1"/>
                <p:nvPr>
                  <p:custDataLst>
                    <p:tags r:id="rId57"/>
                  </p:custDataLst>
                </p:nvPr>
              </p:nvSpPr>
              <p:spPr>
                <a:xfrm>
                  <a:off x="4355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46" name="组合 145"/>
                <p:cNvGrpSpPr/>
                <p:nvPr>
                  <p:custDataLst>
                    <p:tags r:id="rId58"/>
                  </p:custDataLst>
                </p:nvPr>
              </p:nvGrpSpPr>
              <p:grpSpPr>
                <a:xfrm>
                  <a:off x="4629" y="4731"/>
                  <a:ext cx="190" cy="473"/>
                  <a:chOff x="13889" y="2591"/>
                  <a:chExt cx="190" cy="473"/>
                </a:xfrm>
              </p:grpSpPr>
              <p:cxnSp>
                <p:nvCxnSpPr>
                  <p:cNvPr id="147" name="直接连接符 146"/>
                  <p:cNvCxnSpPr/>
                  <p:nvPr>
                    <p:custDataLst>
                      <p:tags r:id="rId59"/>
                    </p:custDataLst>
                  </p:nvPr>
                </p:nvCxnSpPr>
                <p:spPr>
                  <a:xfrm flipV="1">
                    <a:off x="13889" y="2606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>
                    <p:custDataLst>
                      <p:tags r:id="rId60"/>
                    </p:custDataLst>
                  </p:nvPr>
                </p:nvCxnSpPr>
                <p:spPr>
                  <a:xfrm flipV="1">
                    <a:off x="14065" y="2591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9" name="文本框 148"/>
                <p:cNvSpPr txBox="1"/>
                <p:nvPr>
                  <p:custDataLst>
                    <p:tags r:id="rId61"/>
                  </p:custDataLst>
                </p:nvPr>
              </p:nvSpPr>
              <p:spPr>
                <a:xfrm>
                  <a:off x="4378" y="4140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0" name="文本框 149"/>
                <p:cNvSpPr txBox="1"/>
                <p:nvPr>
                  <p:custDataLst>
                    <p:tags r:id="rId62"/>
                  </p:custDataLst>
                </p:nvPr>
              </p:nvSpPr>
              <p:spPr>
                <a:xfrm>
                  <a:off x="5486" y="4989"/>
                  <a:ext cx="195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17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33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51" name="组合 150"/>
              <p:cNvGrpSpPr/>
              <p:nvPr>
                <p:custDataLst>
                  <p:tags r:id="rId63"/>
                </p:custDataLst>
              </p:nvPr>
            </p:nvGrpSpPr>
            <p:grpSpPr>
              <a:xfrm>
                <a:off x="1827" y="5552"/>
                <a:ext cx="5928" cy="2111"/>
                <a:chOff x="1827" y="4140"/>
                <a:chExt cx="5928" cy="2111"/>
              </a:xfrm>
            </p:grpSpPr>
            <p:sp>
              <p:nvSpPr>
                <p:cNvPr id="152" name="文本框 151"/>
                <p:cNvSpPr txBox="1"/>
                <p:nvPr>
                  <p:custDataLst>
                    <p:tags r:id="rId64"/>
                  </p:custDataLst>
                </p:nvPr>
              </p:nvSpPr>
              <p:spPr>
                <a:xfrm>
                  <a:off x="1827" y="5013"/>
                  <a:ext cx="142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CH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53" name="直接连接符 152"/>
                <p:cNvCxnSpPr/>
                <p:nvPr>
                  <p:custDataLst>
                    <p:tags r:id="rId65"/>
                  </p:custDataLst>
                </p:nvPr>
              </p:nvCxnSpPr>
              <p:spPr>
                <a:xfrm flipV="1">
                  <a:off x="2887" y="5374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4" name="文本框 153"/>
                <p:cNvSpPr txBox="1"/>
                <p:nvPr>
                  <p:custDataLst>
                    <p:tags r:id="rId66"/>
                  </p:custDataLst>
                </p:nvPr>
              </p:nvSpPr>
              <p:spPr>
                <a:xfrm>
                  <a:off x="3319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55" name="直接连接符 154"/>
                <p:cNvCxnSpPr/>
                <p:nvPr>
                  <p:custDataLst>
                    <p:tags r:id="rId67"/>
                  </p:custDataLst>
                </p:nvPr>
              </p:nvCxnSpPr>
              <p:spPr>
                <a:xfrm flipV="1">
                  <a:off x="3899" y="5375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>
                  <p:custDataLst>
                    <p:tags r:id="rId68"/>
                  </p:custDataLst>
                </p:nvPr>
              </p:nvCxnSpPr>
              <p:spPr>
                <a:xfrm flipV="1">
                  <a:off x="4934" y="5420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7" name="文本框 156"/>
                <p:cNvSpPr txBox="1"/>
                <p:nvPr>
                  <p:custDataLst>
                    <p:tags r:id="rId69"/>
                  </p:custDataLst>
                </p:nvPr>
              </p:nvSpPr>
              <p:spPr>
                <a:xfrm>
                  <a:off x="4355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58" name="组合 157"/>
                <p:cNvGrpSpPr/>
                <p:nvPr>
                  <p:custDataLst>
                    <p:tags r:id="rId70"/>
                  </p:custDataLst>
                </p:nvPr>
              </p:nvGrpSpPr>
              <p:grpSpPr>
                <a:xfrm>
                  <a:off x="4629" y="4731"/>
                  <a:ext cx="190" cy="473"/>
                  <a:chOff x="13889" y="2591"/>
                  <a:chExt cx="190" cy="473"/>
                </a:xfrm>
              </p:grpSpPr>
              <p:cxnSp>
                <p:nvCxnSpPr>
                  <p:cNvPr id="159" name="直接连接符 158"/>
                  <p:cNvCxnSpPr/>
                  <p:nvPr>
                    <p:custDataLst>
                      <p:tags r:id="rId71"/>
                    </p:custDataLst>
                  </p:nvPr>
                </p:nvCxnSpPr>
                <p:spPr>
                  <a:xfrm flipV="1">
                    <a:off x="13889" y="2606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0" name="直接连接符 159"/>
                  <p:cNvCxnSpPr/>
                  <p:nvPr>
                    <p:custDataLst>
                      <p:tags r:id="rId72"/>
                    </p:custDataLst>
                  </p:nvPr>
                </p:nvCxnSpPr>
                <p:spPr>
                  <a:xfrm flipV="1">
                    <a:off x="14065" y="2591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1" name="文本框 160"/>
                <p:cNvSpPr txBox="1"/>
                <p:nvPr>
                  <p:custDataLst>
                    <p:tags r:id="rId73"/>
                  </p:custDataLst>
                </p:nvPr>
              </p:nvSpPr>
              <p:spPr>
                <a:xfrm>
                  <a:off x="4378" y="4140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2" name="文本框 161"/>
                <p:cNvSpPr txBox="1"/>
                <p:nvPr>
                  <p:custDataLst>
                    <p:tags r:id="rId74"/>
                  </p:custDataLst>
                </p:nvPr>
              </p:nvSpPr>
              <p:spPr>
                <a:xfrm>
                  <a:off x="5486" y="4989"/>
                  <a:ext cx="2269" cy="1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C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17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33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endParaRPr lang="zh-CN" altLang="en-US" sz="2800" b="1" baseline="-250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p:grpSp>
          <p:grpSp>
            <p:nvGrpSpPr>
              <p:cNvPr id="163" name="组合 162"/>
              <p:cNvGrpSpPr/>
              <p:nvPr>
                <p:custDataLst>
                  <p:tags r:id="rId75"/>
                </p:custDataLst>
              </p:nvPr>
            </p:nvGrpSpPr>
            <p:grpSpPr>
              <a:xfrm>
                <a:off x="1827" y="7015"/>
                <a:ext cx="5780" cy="1695"/>
                <a:chOff x="1827" y="4140"/>
                <a:chExt cx="5780" cy="1695"/>
              </a:xfrm>
            </p:grpSpPr>
            <p:sp>
              <p:nvSpPr>
                <p:cNvPr id="164" name="文本框 163"/>
                <p:cNvSpPr txBox="1"/>
                <p:nvPr>
                  <p:custDataLst>
                    <p:tags r:id="rId76"/>
                  </p:custDataLst>
                </p:nvPr>
              </p:nvSpPr>
              <p:spPr>
                <a:xfrm>
                  <a:off x="1827" y="5013"/>
                  <a:ext cx="142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65" name="直接连接符 164"/>
                <p:cNvCxnSpPr/>
                <p:nvPr>
                  <p:custDataLst>
                    <p:tags r:id="rId77"/>
                  </p:custDataLst>
                </p:nvPr>
              </p:nvCxnSpPr>
              <p:spPr>
                <a:xfrm flipV="1">
                  <a:off x="2887" y="5374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6" name="文本框 165"/>
                <p:cNvSpPr txBox="1"/>
                <p:nvPr>
                  <p:custDataLst>
                    <p:tags r:id="rId78"/>
                  </p:custDataLst>
                </p:nvPr>
              </p:nvSpPr>
              <p:spPr>
                <a:xfrm>
                  <a:off x="3319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67" name="直接连接符 166"/>
                <p:cNvCxnSpPr/>
                <p:nvPr>
                  <p:custDataLst>
                    <p:tags r:id="rId79"/>
                  </p:custDataLst>
                </p:nvPr>
              </p:nvCxnSpPr>
              <p:spPr>
                <a:xfrm flipV="1">
                  <a:off x="3899" y="5375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>
                  <p:custDataLst>
                    <p:tags r:id="rId80"/>
                  </p:custDataLst>
                </p:nvPr>
              </p:nvCxnSpPr>
              <p:spPr>
                <a:xfrm flipV="1">
                  <a:off x="4934" y="5420"/>
                  <a:ext cx="552" cy="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9" name="文本框 168"/>
                <p:cNvSpPr txBox="1"/>
                <p:nvPr>
                  <p:custDataLst>
                    <p:tags r:id="rId81"/>
                  </p:custDataLst>
                </p:nvPr>
              </p:nvSpPr>
              <p:spPr>
                <a:xfrm>
                  <a:off x="4355" y="4989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70" name="组合 169"/>
                <p:cNvGrpSpPr/>
                <p:nvPr>
                  <p:custDataLst>
                    <p:tags r:id="rId82"/>
                  </p:custDataLst>
                </p:nvPr>
              </p:nvGrpSpPr>
              <p:grpSpPr>
                <a:xfrm>
                  <a:off x="4629" y="4731"/>
                  <a:ext cx="190" cy="473"/>
                  <a:chOff x="13889" y="2591"/>
                  <a:chExt cx="190" cy="473"/>
                </a:xfrm>
              </p:grpSpPr>
              <p:cxnSp>
                <p:nvCxnSpPr>
                  <p:cNvPr id="171" name="直接连接符 170"/>
                  <p:cNvCxnSpPr/>
                  <p:nvPr>
                    <p:custDataLst>
                      <p:tags r:id="rId83"/>
                    </p:custDataLst>
                  </p:nvPr>
                </p:nvCxnSpPr>
                <p:spPr>
                  <a:xfrm flipV="1">
                    <a:off x="13889" y="2606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>
                    <p:custDataLst>
                      <p:tags r:id="rId84"/>
                    </p:custDataLst>
                  </p:nvPr>
                </p:nvCxnSpPr>
                <p:spPr>
                  <a:xfrm flipV="1">
                    <a:off x="14065" y="2591"/>
                    <a:ext cx="15" cy="45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3" name="文本框 172"/>
                <p:cNvSpPr txBox="1"/>
                <p:nvPr>
                  <p:custDataLst>
                    <p:tags r:id="rId85"/>
                  </p:custDataLst>
                </p:nvPr>
              </p:nvSpPr>
              <p:spPr>
                <a:xfrm>
                  <a:off x="4378" y="4140"/>
                  <a:ext cx="1060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4" name="文本框 173"/>
                <p:cNvSpPr txBox="1"/>
                <p:nvPr>
                  <p:custDataLst>
                    <p:tags r:id="rId86"/>
                  </p:custDataLst>
                </p:nvPr>
              </p:nvSpPr>
              <p:spPr>
                <a:xfrm>
                  <a:off x="5486" y="4989"/>
                  <a:ext cx="212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C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17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33</a:t>
                  </a:r>
                  <a:endParaRPr lang="zh-CN" altLang="en-US" sz="2800" b="1" baseline="-250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p:grpSp>
          <p:cxnSp>
            <p:nvCxnSpPr>
              <p:cNvPr id="175" name="直接连接符 174"/>
              <p:cNvCxnSpPr/>
              <p:nvPr>
                <p:custDataLst>
                  <p:tags r:id="rId87"/>
                </p:custDataLst>
              </p:nvPr>
            </p:nvCxnSpPr>
            <p:spPr>
              <a:xfrm flipH="1" flipV="1">
                <a:off x="2164" y="7137"/>
                <a:ext cx="3" cy="86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5" name="Text Box 31"/>
          <p:cNvSpPr txBox="1">
            <a:spLocks noChangeArrowheads="1"/>
          </p:cNvSpPr>
          <p:nvPr>
            <p:custDataLst>
              <p:tags r:id="rId88"/>
            </p:custDataLst>
          </p:nvPr>
        </p:nvSpPr>
        <p:spPr bwMode="auto">
          <a:xfrm>
            <a:off x="5831840" y="5537200"/>
            <a:ext cx="5290820" cy="58356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rtl="0" fontAlgn="auto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0" cap="none" spc="0" normalizeH="0" baseline="0" noProof="0">
                <a:solidFill>
                  <a:sysClr val="windowText" lastClr="000000"/>
                </a:solidFill>
                <a:latin typeface="汉仪颜楷简" panose="00020600040101010101" charset="-122"/>
                <a:ea typeface="汉仪颜楷简" panose="00020600040101010101" charset="-122"/>
                <a:cs typeface="+mn-cs"/>
              </a:rPr>
              <a:t>油脂兼有</a:t>
            </a:r>
            <a:r>
              <a:rPr kumimoji="0" lang="zh-CN" altLang="en-US" sz="3200" b="1" kern="0" cap="none" spc="0" normalizeH="0" baseline="0" noProof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+mn-cs"/>
              </a:rPr>
              <a:t>酯类</a:t>
            </a:r>
            <a:r>
              <a:rPr kumimoji="0" lang="zh-CN" altLang="en-US" sz="3200" b="1" kern="0" cap="none" spc="0" normalizeH="0" baseline="0" noProof="0">
                <a:solidFill>
                  <a:sysClr val="windowText" lastClr="000000"/>
                </a:solidFill>
                <a:latin typeface="汉仪颜楷简" panose="00020600040101010101" charset="-122"/>
                <a:ea typeface="汉仪颜楷简" panose="00020600040101010101" charset="-122"/>
                <a:cs typeface="+mn-cs"/>
              </a:rPr>
              <a:t>和</a:t>
            </a:r>
            <a:r>
              <a:rPr kumimoji="0" lang="zh-CN" altLang="en-US" sz="3200" b="1" kern="0" cap="none" spc="0" normalizeH="0" baseline="0" noProof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+mn-cs"/>
              </a:rPr>
              <a:t>烯烃</a:t>
            </a:r>
            <a:r>
              <a:rPr kumimoji="0" lang="zh-CN" altLang="en-US" sz="3200" b="1" kern="0" cap="none" spc="0" normalizeH="0" baseline="0" noProof="0">
                <a:solidFill>
                  <a:sysClr val="windowText" lastClr="000000"/>
                </a:solidFill>
                <a:latin typeface="汉仪颜楷简" panose="00020600040101010101" charset="-122"/>
                <a:ea typeface="汉仪颜楷简" panose="00020600040101010101" charset="-122"/>
                <a:cs typeface="+mn-cs"/>
              </a:rPr>
              <a:t>的性质</a:t>
            </a:r>
            <a:endParaRPr kumimoji="0" lang="zh-CN" altLang="en-US" sz="3200" b="1" kern="0" cap="none" spc="0" normalizeH="0" baseline="0" noProof="0">
              <a:solidFill>
                <a:sysClr val="windowText" lastClr="000000"/>
              </a:solidFill>
              <a:latin typeface="汉仪颜楷简" panose="00020600040101010101" charset="-122"/>
              <a:ea typeface="汉仪颜楷简" panose="00020600040101010101" charset="-122"/>
              <a:cs typeface="+mn-cs"/>
            </a:endParaRPr>
          </a:p>
        </p:txBody>
      </p:sp>
      <p:grpSp>
        <p:nvGrpSpPr>
          <p:cNvPr id="47" name="Group 24"/>
          <p:cNvGrpSpPr/>
          <p:nvPr>
            <p:custDataLst>
              <p:tags r:id="rId89"/>
            </p:custDataLst>
          </p:nvPr>
        </p:nvGrpSpPr>
        <p:grpSpPr>
          <a:xfrm>
            <a:off x="9296400" y="2517775"/>
            <a:ext cx="1096645" cy="2441575"/>
            <a:chOff x="612" y="981"/>
            <a:chExt cx="454" cy="1497"/>
          </a:xfrm>
        </p:grpSpPr>
        <p:sp>
          <p:nvSpPr>
            <p:cNvPr id="74" name="Line 18"/>
            <p:cNvSpPr>
              <a:spLocks noChangeShapeType="1"/>
            </p:cNvSpPr>
            <p:nvPr>
              <p:custDataLst>
                <p:tags r:id="rId90"/>
              </p:custDataLst>
            </p:nvPr>
          </p:nvSpPr>
          <p:spPr bwMode="auto">
            <a:xfrm>
              <a:off x="612" y="981"/>
              <a:ext cx="45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5" name="Line 19"/>
            <p:cNvSpPr>
              <a:spLocks noChangeShapeType="1"/>
            </p:cNvSpPr>
            <p:nvPr>
              <p:custDataLst>
                <p:tags r:id="rId91"/>
              </p:custDataLst>
            </p:nvPr>
          </p:nvSpPr>
          <p:spPr bwMode="auto">
            <a:xfrm>
              <a:off x="612" y="2478"/>
              <a:ext cx="45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6" name="Line 20"/>
            <p:cNvSpPr>
              <a:spLocks noChangeShapeType="1"/>
            </p:cNvSpPr>
            <p:nvPr>
              <p:custDataLst>
                <p:tags r:id="rId92"/>
              </p:custDataLst>
            </p:nvPr>
          </p:nvSpPr>
          <p:spPr bwMode="auto">
            <a:xfrm flipH="1">
              <a:off x="612" y="981"/>
              <a:ext cx="0" cy="149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7" name="Line 21"/>
            <p:cNvSpPr>
              <a:spLocks noChangeShapeType="1"/>
            </p:cNvSpPr>
            <p:nvPr>
              <p:custDataLst>
                <p:tags r:id="rId93"/>
              </p:custDataLst>
            </p:nvPr>
          </p:nvSpPr>
          <p:spPr bwMode="auto">
            <a:xfrm flipH="1">
              <a:off x="1066" y="981"/>
              <a:ext cx="0" cy="149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8" name="Group 28"/>
          <p:cNvGrpSpPr/>
          <p:nvPr>
            <p:custDataLst>
              <p:tags r:id="rId94"/>
            </p:custDataLst>
          </p:nvPr>
        </p:nvGrpSpPr>
        <p:grpSpPr>
          <a:xfrm>
            <a:off x="7759700" y="2177415"/>
            <a:ext cx="1250950" cy="2703818"/>
            <a:chOff x="1111" y="663"/>
            <a:chExt cx="544" cy="1703"/>
          </a:xfrm>
        </p:grpSpPr>
        <p:sp>
          <p:nvSpPr>
            <p:cNvPr id="79" name="Line 22"/>
            <p:cNvSpPr>
              <a:spLocks noChangeShapeType="1"/>
            </p:cNvSpPr>
            <p:nvPr>
              <p:custDataLst>
                <p:tags r:id="rId95"/>
              </p:custDataLst>
            </p:nvPr>
          </p:nvSpPr>
          <p:spPr bwMode="auto">
            <a:xfrm flipH="1">
              <a:off x="1111" y="663"/>
              <a:ext cx="0" cy="1701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0" name="Line 25"/>
            <p:cNvSpPr>
              <a:spLocks noChangeShapeType="1"/>
            </p:cNvSpPr>
            <p:nvPr>
              <p:custDataLst>
                <p:tags r:id="rId96"/>
              </p:custDataLst>
            </p:nvPr>
          </p:nvSpPr>
          <p:spPr bwMode="auto">
            <a:xfrm flipH="1">
              <a:off x="1655" y="663"/>
              <a:ext cx="0" cy="1701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1" name="Line 26"/>
            <p:cNvSpPr>
              <a:spLocks noChangeShapeType="1"/>
            </p:cNvSpPr>
            <p:nvPr>
              <p:custDataLst>
                <p:tags r:id="rId97"/>
              </p:custDataLst>
            </p:nvPr>
          </p:nvSpPr>
          <p:spPr bwMode="auto">
            <a:xfrm>
              <a:off x="1111" y="2366"/>
              <a:ext cx="54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2" name="Line 27"/>
            <p:cNvSpPr>
              <a:spLocks noChangeShapeType="1"/>
            </p:cNvSpPr>
            <p:nvPr>
              <p:custDataLst>
                <p:tags r:id="rId98"/>
              </p:custDataLst>
            </p:nvPr>
          </p:nvSpPr>
          <p:spPr bwMode="auto">
            <a:xfrm>
              <a:off x="1111" y="663"/>
              <a:ext cx="54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9" name="Group 28"/>
          <p:cNvGrpSpPr/>
          <p:nvPr>
            <p:custDataLst>
              <p:tags r:id="rId99"/>
            </p:custDataLst>
          </p:nvPr>
        </p:nvGrpSpPr>
        <p:grpSpPr>
          <a:xfrm>
            <a:off x="2426335" y="2226945"/>
            <a:ext cx="1250950" cy="2808605"/>
            <a:chOff x="1111" y="663"/>
            <a:chExt cx="544" cy="1769"/>
          </a:xfrm>
        </p:grpSpPr>
        <p:sp>
          <p:nvSpPr>
            <p:cNvPr id="50" name="Line 22"/>
            <p:cNvSpPr>
              <a:spLocks noChangeShapeType="1"/>
            </p:cNvSpPr>
            <p:nvPr>
              <p:custDataLst>
                <p:tags r:id="rId100"/>
              </p:custDataLst>
            </p:nvPr>
          </p:nvSpPr>
          <p:spPr bwMode="auto">
            <a:xfrm flipH="1">
              <a:off x="1111" y="663"/>
              <a:ext cx="0" cy="1769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" name="Line 25"/>
            <p:cNvSpPr>
              <a:spLocks noChangeShapeType="1"/>
            </p:cNvSpPr>
            <p:nvPr>
              <p:custDataLst>
                <p:tags r:id="rId101"/>
              </p:custDataLst>
            </p:nvPr>
          </p:nvSpPr>
          <p:spPr bwMode="auto">
            <a:xfrm flipH="1">
              <a:off x="1655" y="663"/>
              <a:ext cx="0" cy="1769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Line 26"/>
            <p:cNvSpPr>
              <a:spLocks noChangeShapeType="1"/>
            </p:cNvSpPr>
            <p:nvPr>
              <p:custDataLst>
                <p:tags r:id="rId102"/>
              </p:custDataLst>
            </p:nvPr>
          </p:nvSpPr>
          <p:spPr bwMode="auto">
            <a:xfrm>
              <a:off x="1111" y="2432"/>
              <a:ext cx="54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Line 27"/>
            <p:cNvSpPr>
              <a:spLocks noChangeShapeType="1"/>
            </p:cNvSpPr>
            <p:nvPr>
              <p:custDataLst>
                <p:tags r:id="rId103"/>
              </p:custDataLst>
            </p:nvPr>
          </p:nvSpPr>
          <p:spPr bwMode="auto">
            <a:xfrm>
              <a:off x="1111" y="663"/>
              <a:ext cx="54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prstDash val="sysDot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104"/>
            </p:custDataLst>
          </p:nvPr>
        </p:nvGrpSpPr>
        <p:grpSpPr>
          <a:xfrm>
            <a:off x="524510" y="1407160"/>
            <a:ext cx="9687560" cy="829310"/>
            <a:chOff x="226" y="8229"/>
            <a:chExt cx="15256" cy="1306"/>
          </a:xfrm>
        </p:grpSpPr>
        <p:sp>
          <p:nvSpPr>
            <p:cNvPr id="67" name="文本框 66"/>
            <p:cNvSpPr txBox="1"/>
            <p:nvPr>
              <p:custDataLst>
                <p:tags r:id="rId105"/>
              </p:custDataLst>
            </p:nvPr>
          </p:nvSpPr>
          <p:spPr>
            <a:xfrm>
              <a:off x="1532" y="8599"/>
              <a:ext cx="13950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油酸甘油酯和硬脂酸甘油酯有什么相同点和不同点呢？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106"/>
              </p:custDataLst>
            </p:nvPr>
          </p:nvPicPr>
          <p:blipFill>
            <a:blip r:embed="rId107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>
            <p:custDataLst>
              <p:tags r:id="rId108"/>
            </p:custDataLst>
          </p:nvPr>
        </p:nvSpPr>
        <p:spPr>
          <a:xfrm>
            <a:off x="7070090" y="6231255"/>
            <a:ext cx="1619885" cy="535305"/>
          </a:xfrm>
          <a:prstGeom prst="rect">
            <a:avLst/>
          </a:prstGeom>
          <a:solidFill>
            <a:srgbClr val="FFEBE8"/>
          </a:solidFill>
          <a:ln w="12700">
            <a:solidFill>
              <a:srgbClr val="00A5A9"/>
            </a:solidFill>
            <a:prstDash val="dash"/>
          </a:ln>
        </p:spPr>
        <p:txBody>
          <a:bodyPr wrap="square" anchor="ctr" anchorCtr="0">
            <a:no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水解反应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>
            <p:custDataLst>
              <p:tags r:id="rId109"/>
            </p:custDataLst>
          </p:nvPr>
        </p:nvSpPr>
        <p:spPr>
          <a:xfrm>
            <a:off x="8800465" y="6231255"/>
            <a:ext cx="1619885" cy="535305"/>
          </a:xfrm>
          <a:prstGeom prst="rect">
            <a:avLst/>
          </a:prstGeom>
          <a:solidFill>
            <a:srgbClr val="FFEBE8"/>
          </a:solidFill>
          <a:ln w="12700">
            <a:solidFill>
              <a:srgbClr val="00A5A9"/>
            </a:solidFill>
            <a:prstDash val="dash"/>
          </a:ln>
        </p:spPr>
        <p:txBody>
          <a:bodyPr wrap="square" anchor="ctr" anchorCtr="0">
            <a:no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加成反应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5" grpId="0" animBg="1"/>
      <p:bldP spid="14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Rectangle 2"/>
          <p:cNvSpPr/>
          <p:nvPr>
            <p:custDataLst>
              <p:tags r:id="rId5"/>
            </p:custDataLst>
          </p:nvPr>
        </p:nvSpPr>
        <p:spPr bwMode="auto">
          <a:xfrm>
            <a:off x="524510" y="867410"/>
            <a:ext cx="36429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三、油脂的化学性质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grpSp>
        <p:nvGrpSpPr>
          <p:cNvPr id="110593" name="Group 5"/>
          <p:cNvGrpSpPr/>
          <p:nvPr>
            <p:custDataLst>
              <p:tags r:id="rId6"/>
            </p:custDataLst>
          </p:nvPr>
        </p:nvGrpSpPr>
        <p:grpSpPr>
          <a:xfrm>
            <a:off x="990918" y="2577465"/>
            <a:ext cx="9920287" cy="1658938"/>
            <a:chOff x="-197" y="2396"/>
            <a:chExt cx="6249" cy="1045"/>
          </a:xfrm>
        </p:grpSpPr>
        <p:sp>
          <p:nvSpPr>
            <p:cNvPr id="110594" name="Text Box 6"/>
            <p:cNvSpPr txBox="1"/>
            <p:nvPr>
              <p:custDataLst>
                <p:tags r:id="rId7"/>
              </p:custDataLst>
            </p:nvPr>
          </p:nvSpPr>
          <p:spPr>
            <a:xfrm>
              <a:off x="-158" y="2750"/>
              <a:ext cx="621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COOCH+3H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               3C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COOH+   CHOH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0595" name="Text Box 7"/>
            <p:cNvSpPr txBox="1"/>
            <p:nvPr>
              <p:custDataLst>
                <p:tags r:id="rId8"/>
              </p:custDataLst>
            </p:nvPr>
          </p:nvSpPr>
          <p:spPr>
            <a:xfrm>
              <a:off x="4527" y="3112"/>
              <a:ext cx="979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OH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0596" name="Text Box 8"/>
            <p:cNvSpPr txBox="1"/>
            <p:nvPr>
              <p:custDataLst>
                <p:tags r:id="rId9"/>
              </p:custDataLst>
            </p:nvPr>
          </p:nvSpPr>
          <p:spPr>
            <a:xfrm>
              <a:off x="4541" y="2406"/>
              <a:ext cx="106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OH 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0597" name="Text Box 9"/>
            <p:cNvSpPr txBox="1"/>
            <p:nvPr>
              <p:custDataLst>
                <p:tags r:id="rId10"/>
              </p:custDataLst>
            </p:nvPr>
          </p:nvSpPr>
          <p:spPr>
            <a:xfrm>
              <a:off x="-176" y="2396"/>
              <a:ext cx="172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0598" name="Text Box 10"/>
            <p:cNvSpPr txBox="1"/>
            <p:nvPr>
              <p:custDataLst>
                <p:tags r:id="rId11"/>
              </p:custDataLst>
            </p:nvPr>
          </p:nvSpPr>
          <p:spPr>
            <a:xfrm>
              <a:off x="-197" y="3110"/>
              <a:ext cx="170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0599" name="Line 11"/>
            <p:cNvSpPr/>
            <p:nvPr>
              <p:custDataLst>
                <p:tags r:id="rId12"/>
              </p:custDataLst>
            </p:nvPr>
          </p:nvSpPr>
          <p:spPr>
            <a:xfrm flipH="1">
              <a:off x="1098" y="3019"/>
              <a:ext cx="0" cy="18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0600" name="Line 12"/>
            <p:cNvSpPr/>
            <p:nvPr>
              <p:custDataLst>
                <p:tags r:id="rId13"/>
              </p:custDataLst>
            </p:nvPr>
          </p:nvSpPr>
          <p:spPr>
            <a:xfrm flipH="1">
              <a:off x="1089" y="2659"/>
              <a:ext cx="0" cy="18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0601" name="Line 13"/>
            <p:cNvSpPr/>
            <p:nvPr>
              <p:custDataLst>
                <p:tags r:id="rId14"/>
              </p:custDataLst>
            </p:nvPr>
          </p:nvSpPr>
          <p:spPr>
            <a:xfrm flipH="1">
              <a:off x="4668" y="3007"/>
              <a:ext cx="0" cy="18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0602" name="Line 14"/>
            <p:cNvSpPr/>
            <p:nvPr>
              <p:custDataLst>
                <p:tags r:id="rId15"/>
              </p:custDataLst>
            </p:nvPr>
          </p:nvSpPr>
          <p:spPr>
            <a:xfrm flipH="1">
              <a:off x="4668" y="2655"/>
              <a:ext cx="0" cy="18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10610" name="Rectangle 25"/>
          <p:cNvSpPr/>
          <p:nvPr>
            <p:custDataLst>
              <p:tags r:id="rId16"/>
            </p:custDataLst>
          </p:nvPr>
        </p:nvSpPr>
        <p:spPr>
          <a:xfrm>
            <a:off x="976630" y="1966595"/>
            <a:ext cx="3738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油脂酸性条件下水解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Rectangle 3"/>
          <p:cNvSpPr/>
          <p:nvPr>
            <p:custDataLst>
              <p:tags r:id="rId17"/>
            </p:custDataLst>
          </p:nvPr>
        </p:nvSpPr>
        <p:spPr>
          <a:xfrm>
            <a:off x="1434465" y="4474845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硬脂酸甘油酯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6" name="Text Box 4"/>
          <p:cNvSpPr txBox="1"/>
          <p:nvPr>
            <p:custDataLst>
              <p:tags r:id="rId18"/>
            </p:custDataLst>
          </p:nvPr>
        </p:nvSpPr>
        <p:spPr>
          <a:xfrm>
            <a:off x="6199505" y="4474528"/>
            <a:ext cx="13668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硬脂酸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7" name="Text Box 5"/>
          <p:cNvSpPr txBox="1"/>
          <p:nvPr>
            <p:custDataLst>
              <p:tags r:id="rId19"/>
            </p:custDataLst>
          </p:nvPr>
        </p:nvSpPr>
        <p:spPr>
          <a:xfrm>
            <a:off x="8728393" y="4474528"/>
            <a:ext cx="93503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甘油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110614" name="Group 52"/>
          <p:cNvGrpSpPr/>
          <p:nvPr>
            <p:custDataLst>
              <p:tags r:id="rId20"/>
            </p:custDataLst>
          </p:nvPr>
        </p:nvGrpSpPr>
        <p:grpSpPr>
          <a:xfrm>
            <a:off x="4473893" y="2906078"/>
            <a:ext cx="1379537" cy="890587"/>
            <a:chOff x="2381" y="2688"/>
            <a:chExt cx="907" cy="561"/>
          </a:xfrm>
        </p:grpSpPr>
        <p:sp>
          <p:nvSpPr>
            <p:cNvPr id="110615" name="Text Box 53"/>
            <p:cNvSpPr txBox="1"/>
            <p:nvPr>
              <p:custDataLst>
                <p:tags r:id="rId21"/>
              </p:custDataLst>
            </p:nvPr>
          </p:nvSpPr>
          <p:spPr>
            <a:xfrm>
              <a:off x="2381" y="2688"/>
              <a:ext cx="907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稀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H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2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SO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方正北魏楷书简体" pitchFamily="65" charset="-122"/>
                </a:rPr>
                <a:t>4</a:t>
              </a:r>
              <a:endPara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方正北魏楷书简体" pitchFamily="65" charset="-122"/>
              </a:endParaRPr>
            </a:p>
          </p:txBody>
        </p:sp>
        <p:grpSp>
          <p:nvGrpSpPr>
            <p:cNvPr id="110616" name="Group 54"/>
            <p:cNvGrpSpPr/>
            <p:nvPr>
              <p:custDataLst>
                <p:tags r:id="rId22"/>
              </p:custDataLst>
            </p:nvPr>
          </p:nvGrpSpPr>
          <p:grpSpPr>
            <a:xfrm>
              <a:off x="2426" y="2942"/>
              <a:ext cx="771" cy="171"/>
              <a:chOff x="2586" y="3148"/>
              <a:chExt cx="635" cy="184"/>
            </a:xfrm>
          </p:grpSpPr>
          <p:grpSp>
            <p:nvGrpSpPr>
              <p:cNvPr id="110617" name="Group 55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2597" y="3148"/>
                <a:ext cx="624" cy="61"/>
                <a:chOff x="2252" y="2928"/>
                <a:chExt cx="820" cy="48"/>
              </a:xfrm>
            </p:grpSpPr>
            <p:sp>
              <p:nvSpPr>
                <p:cNvPr id="110618" name="Line 56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2252" y="2976"/>
                  <a:ext cx="816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110619" name="Line 57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2976" y="2928"/>
                  <a:ext cx="96" cy="4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110620" name="Group 58"/>
              <p:cNvGrpSpPr/>
              <p:nvPr>
                <p:custDataLst>
                  <p:tags r:id="rId26"/>
                </p:custDataLst>
              </p:nvPr>
            </p:nvGrpSpPr>
            <p:grpSpPr>
              <a:xfrm rot="10800000">
                <a:off x="2586" y="3271"/>
                <a:ext cx="624" cy="61"/>
                <a:chOff x="2252" y="2928"/>
                <a:chExt cx="820" cy="48"/>
              </a:xfrm>
            </p:grpSpPr>
            <p:sp>
              <p:nvSpPr>
                <p:cNvPr id="110621" name="Line 59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2252" y="2976"/>
                  <a:ext cx="816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110622" name="Line 60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2976" y="2928"/>
                  <a:ext cx="96" cy="4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110623" name="AutoShape 61"/>
            <p:cNvSpPr/>
            <p:nvPr>
              <p:custDataLst>
                <p:tags r:id="rId29"/>
              </p:custDataLst>
            </p:nvPr>
          </p:nvSpPr>
          <p:spPr>
            <a:xfrm>
              <a:off x="2733" y="3104"/>
              <a:ext cx="192" cy="14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方正北魏楷书简体" pitchFamily="65" charset="-122"/>
              </a:endParaRPr>
            </a:p>
          </p:txBody>
        </p:sp>
      </p:grpSp>
      <p:sp>
        <p:nvSpPr>
          <p:cNvPr id="58" name="文本框 57"/>
          <p:cNvSpPr txBox="1"/>
          <p:nvPr>
            <p:custDataLst>
              <p:tags r:id="rId30"/>
            </p:custDataLst>
          </p:nvPr>
        </p:nvSpPr>
        <p:spPr>
          <a:xfrm>
            <a:off x="1296035" y="6148705"/>
            <a:ext cx="87655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ct val="0"/>
              </a:spcBef>
            </a:pPr>
            <a:r>
              <a:rPr lang="zh-CN" altLang="en-US" sz="32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工业上利用这一原理制取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高级脂肪酸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甘油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。</a:t>
            </a:r>
            <a:endParaRPr lang="zh-CN" altLang="en-US" sz="32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0609" name="Text Box 27"/>
          <p:cNvSpPr txBox="1"/>
          <p:nvPr>
            <p:custDataLst>
              <p:tags r:id="rId31"/>
            </p:custDataLst>
          </p:nvPr>
        </p:nvSpPr>
        <p:spPr>
          <a:xfrm>
            <a:off x="5960110" y="1675765"/>
            <a:ext cx="550799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油脂在人体内的消化过程也是通过水解反应完成的。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9" name="组合 58"/>
          <p:cNvGrpSpPr/>
          <p:nvPr>
            <p:custDataLst>
              <p:tags r:id="rId32"/>
            </p:custDataLst>
          </p:nvPr>
        </p:nvGrpSpPr>
        <p:grpSpPr>
          <a:xfrm>
            <a:off x="2134235" y="5013960"/>
            <a:ext cx="6846570" cy="964565"/>
            <a:chOff x="7313" y="4772"/>
            <a:chExt cx="10782" cy="1519"/>
          </a:xfrm>
        </p:grpSpPr>
        <p:grpSp>
          <p:nvGrpSpPr>
            <p:cNvPr id="60" name="组合 59"/>
            <p:cNvGrpSpPr/>
            <p:nvPr>
              <p:custDataLst>
                <p:tags r:id="rId33"/>
              </p:custDataLst>
            </p:nvPr>
          </p:nvGrpSpPr>
          <p:grpSpPr>
            <a:xfrm>
              <a:off x="7585" y="4775"/>
              <a:ext cx="10510" cy="1516"/>
              <a:chOff x="5222" y="9360"/>
              <a:chExt cx="10224" cy="1516"/>
            </a:xfrm>
          </p:grpSpPr>
          <p:sp>
            <p:nvSpPr>
              <p:cNvPr id="61" name="文本框 60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5222" y="9644"/>
                <a:ext cx="3360" cy="822"/>
              </a:xfrm>
              <a:prstGeom prst="rect">
                <a:avLst/>
              </a:prstGeom>
              <a:noFill/>
              <a:ln w="15875" cmpd="sng">
                <a:noFill/>
                <a:prstDash val="dashDot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油脂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+3</a:t>
                </a:r>
                <a:r>
                  <a:rPr lang="zh-CN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水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文本框 61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9806" y="9644"/>
                <a:ext cx="5640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高级脂肪酸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zh-CN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甘油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3" name="组合 62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7585" y="9360"/>
                <a:ext cx="2412" cy="1516"/>
                <a:chOff x="12743880" y="2153821"/>
                <a:chExt cx="2042465" cy="1249404"/>
              </a:xfrm>
            </p:grpSpPr>
            <p:graphicFrame>
              <p:nvGraphicFramePr>
                <p:cNvPr id="64" name="Object 12"/>
                <p:cNvGraphicFramePr>
                  <a:graphicFrameLocks noChangeAspect="1"/>
                </p:cNvGraphicFramePr>
                <p:nvPr>
                  <p:custDataLst>
                    <p:tags r:id="rId37"/>
                  </p:custDataLst>
                </p:nvPr>
              </p:nvGraphicFramePr>
              <p:xfrm>
                <a:off x="12743880" y="2203095"/>
                <a:ext cx="2042465" cy="103511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44" name="CS ChemDraw Drawing" r:id="rId38" imgW="4600575" imgH="638175" progId="ChemDraw.Document.6.0">
                        <p:embed/>
                      </p:oleObj>
                    </mc:Choice>
                    <mc:Fallback>
                      <p:oleObj name="CS ChemDraw Drawing" r:id="rId38" imgW="4600575" imgH="638175" progId="ChemDraw.Document.6.0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39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2743880" y="2203095"/>
                              <a:ext cx="2042465" cy="103511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65" name="Text Box 13"/>
                <p:cNvSpPr txBox="1">
                  <a:spLocks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12962276" y="2153821"/>
                  <a:ext cx="1566102" cy="5175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1" lang="zh-CN" altLang="en-US" sz="2000" b="1">
                      <a:solidFill>
                        <a:srgbClr val="FF0000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稀硫酸</a:t>
                  </a:r>
                  <a:endParaRPr kumimoji="1" lang="zh-CN" altLang="en-US" sz="2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6" name="Text Box 14"/>
                <p:cNvSpPr txBox="1">
                  <a:spLocks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13287975" y="2725785"/>
                  <a:ext cx="913621" cy="677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1"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△</a:t>
                  </a:r>
                  <a:endPara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7" name="矩形 66"/>
            <p:cNvSpPr/>
            <p:nvPr>
              <p:custDataLst>
                <p:tags r:id="rId42"/>
              </p:custDataLst>
            </p:nvPr>
          </p:nvSpPr>
          <p:spPr>
            <a:xfrm>
              <a:off x="7313" y="4772"/>
              <a:ext cx="10010" cy="1503"/>
            </a:xfrm>
            <a:prstGeom prst="rect">
              <a:avLst/>
            </a:prstGeom>
            <a:noFill/>
            <a:ln w="25400" cmpd="sng">
              <a:solidFill>
                <a:srgbClr val="00B0F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412" name="矩形 17411"/>
          <p:cNvSpPr/>
          <p:nvPr>
            <p:custDataLst>
              <p:tags r:id="rId43"/>
            </p:custDataLst>
          </p:nvPr>
        </p:nvSpPr>
        <p:spPr bwMode="auto">
          <a:xfrm>
            <a:off x="733425" y="1432560"/>
            <a:ext cx="308737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油脂的水解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110610" grpId="0"/>
      <p:bldP spid="1106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7412" name="矩形 17411"/>
          <p:cNvSpPr/>
          <p:nvPr>
            <p:custDataLst>
              <p:tags r:id="rId5"/>
            </p:custDataLst>
          </p:nvPr>
        </p:nvSpPr>
        <p:spPr bwMode="auto">
          <a:xfrm>
            <a:off x="558165" y="910590"/>
            <a:ext cx="308737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油脂的水解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grpSp>
        <p:nvGrpSpPr>
          <p:cNvPr id="3" name="Group 64"/>
          <p:cNvGrpSpPr/>
          <p:nvPr>
            <p:custDataLst>
              <p:tags r:id="rId6"/>
            </p:custDataLst>
          </p:nvPr>
        </p:nvGrpSpPr>
        <p:grpSpPr>
          <a:xfrm>
            <a:off x="3540760" y="4635183"/>
            <a:ext cx="4756150" cy="538163"/>
            <a:chOff x="1652" y="3158"/>
            <a:chExt cx="2996" cy="339"/>
          </a:xfrm>
        </p:grpSpPr>
        <p:sp>
          <p:nvSpPr>
            <p:cNvPr id="111618" name="Text Box 59"/>
            <p:cNvSpPr txBox="1"/>
            <p:nvPr>
              <p:custDataLst>
                <p:tags r:id="rId7"/>
              </p:custDataLst>
            </p:nvPr>
          </p:nvSpPr>
          <p:spPr>
            <a:xfrm>
              <a:off x="1652" y="3168"/>
              <a:ext cx="86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(KOH)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111619" name="Text Box 60"/>
            <p:cNvSpPr txBox="1"/>
            <p:nvPr>
              <p:custDataLst>
                <p:tags r:id="rId8"/>
              </p:custDataLst>
            </p:nvPr>
          </p:nvSpPr>
          <p:spPr>
            <a:xfrm>
              <a:off x="2968" y="3158"/>
              <a:ext cx="168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(C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latin typeface="Times New Roman" panose="02020603050405020304" pitchFamily="18" charset="0"/>
                </a:rPr>
                <a:t>COOK)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111625" name="Rectangle 2"/>
          <p:cNvSpPr/>
          <p:nvPr>
            <p:custDataLst>
              <p:tags r:id="rId9"/>
            </p:custDataLst>
          </p:nvPr>
        </p:nvSpPr>
        <p:spPr>
          <a:xfrm>
            <a:off x="762635" y="1467485"/>
            <a:ext cx="41154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②油脂在碱性条件下水解</a:t>
            </a:r>
            <a:endParaRPr lang="en-US" altLang="zh-CN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矩形标注 34"/>
          <p:cNvSpPr/>
          <p:nvPr>
            <p:custDataLst>
              <p:tags r:id="rId10"/>
            </p:custDataLst>
          </p:nvPr>
        </p:nvSpPr>
        <p:spPr bwMode="auto">
          <a:xfrm>
            <a:off x="4994910" y="2969895"/>
            <a:ext cx="2971800" cy="457200"/>
          </a:xfrm>
          <a:prstGeom prst="wedgeRectCallout">
            <a:avLst>
              <a:gd name="adj1" fmla="val 320"/>
              <a:gd name="adj2" fmla="val 139305"/>
            </a:avLst>
          </a:prstGeom>
          <a:solidFill>
            <a:schemeClr val="tx2">
              <a:lumMod val="20000"/>
              <a:lumOff val="8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钠肥皂、硬肥皂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36" name="Text Box 4"/>
          <p:cNvSpPr txBox="1"/>
          <p:nvPr>
            <p:custDataLst>
              <p:tags r:id="rId11"/>
            </p:custDataLst>
          </p:nvPr>
        </p:nvSpPr>
        <p:spPr>
          <a:xfrm>
            <a:off x="5939473" y="4258945"/>
            <a:ext cx="1752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硬脂酸钠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Group 75"/>
          <p:cNvGrpSpPr/>
          <p:nvPr>
            <p:custDataLst>
              <p:tags r:id="rId12"/>
            </p:custDataLst>
          </p:nvPr>
        </p:nvGrpSpPr>
        <p:grpSpPr>
          <a:xfrm>
            <a:off x="2978785" y="5237480"/>
            <a:ext cx="5791200" cy="587481"/>
            <a:chOff x="1224" y="2393"/>
            <a:chExt cx="2132" cy="604"/>
          </a:xfrm>
        </p:grpSpPr>
        <p:sp>
          <p:nvSpPr>
            <p:cNvPr id="111629" name="AutoShape 76"/>
            <p:cNvSpPr/>
            <p:nvPr>
              <p:custDataLst>
                <p:tags r:id="rId13"/>
              </p:custDataLst>
            </p:nvPr>
          </p:nvSpPr>
          <p:spPr>
            <a:xfrm rot="10800000">
              <a:off x="1224" y="2393"/>
              <a:ext cx="1711" cy="583"/>
            </a:xfrm>
            <a:prstGeom prst="wedgeRoundRectCallout">
              <a:avLst>
                <a:gd name="adj1" fmla="val -43718"/>
                <a:gd name="adj2" fmla="val 91639"/>
                <a:gd name="adj3" fmla="val 16667"/>
              </a:avLst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anchor="t" anchorCtr="0"/>
            <a:lstStyle/>
            <a:p>
              <a:endParaRPr lang="zh-CN" altLang="zh-CN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11630" name="Text Box 77"/>
            <p:cNvSpPr txBox="1"/>
            <p:nvPr>
              <p:custDataLst>
                <p:tags r:id="rId14"/>
              </p:custDataLst>
            </p:nvPr>
          </p:nvSpPr>
          <p:spPr>
            <a:xfrm>
              <a:off x="1269" y="2460"/>
              <a:ext cx="2087" cy="53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钾肥皂、软肥皂、液体皂</a:t>
              </a:r>
              <a:endPara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15"/>
            </p:custDataLst>
          </p:nvPr>
        </p:nvGrpSpPr>
        <p:grpSpPr>
          <a:xfrm>
            <a:off x="915035" y="3115945"/>
            <a:ext cx="9918700" cy="1664335"/>
            <a:chOff x="-10" y="1560"/>
            <a:chExt cx="15620" cy="2621"/>
          </a:xfrm>
        </p:grpSpPr>
        <p:sp>
          <p:nvSpPr>
            <p:cNvPr id="111635" name="Text Box 10"/>
            <p:cNvSpPr txBox="1"/>
            <p:nvPr>
              <p:custDataLst>
                <p:tags r:id="rId16"/>
              </p:custDataLst>
            </p:nvPr>
          </p:nvSpPr>
          <p:spPr>
            <a:xfrm>
              <a:off x="11615" y="3311"/>
              <a:ext cx="281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OH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1636" name="Text Box 11"/>
            <p:cNvSpPr txBox="1"/>
            <p:nvPr>
              <p:custDataLst>
                <p:tags r:id="rId17"/>
              </p:custDataLst>
            </p:nvPr>
          </p:nvSpPr>
          <p:spPr>
            <a:xfrm>
              <a:off x="11588" y="1595"/>
              <a:ext cx="2624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OH 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1637" name="Line 12"/>
            <p:cNvSpPr/>
            <p:nvPr>
              <p:custDataLst>
                <p:tags r:id="rId18"/>
              </p:custDataLst>
            </p:nvPr>
          </p:nvSpPr>
          <p:spPr>
            <a:xfrm flipH="1">
              <a:off x="11760" y="3192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38" name="Line 13"/>
            <p:cNvSpPr/>
            <p:nvPr>
              <p:custDataLst>
                <p:tags r:id="rId19"/>
              </p:custDataLst>
            </p:nvPr>
          </p:nvSpPr>
          <p:spPr>
            <a:xfrm flipH="1">
              <a:off x="11760" y="2072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39" name="Text Box 15"/>
            <p:cNvSpPr txBox="1"/>
            <p:nvPr>
              <p:custDataLst>
                <p:tags r:id="rId20"/>
              </p:custDataLst>
            </p:nvPr>
          </p:nvSpPr>
          <p:spPr>
            <a:xfrm>
              <a:off x="-10" y="2505"/>
              <a:ext cx="1562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COOCH+3NaOH            3C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COONa+CHOH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1640" name="Line 19"/>
            <p:cNvSpPr/>
            <p:nvPr>
              <p:custDataLst>
                <p:tags r:id="rId21"/>
              </p:custDataLst>
            </p:nvPr>
          </p:nvSpPr>
          <p:spPr>
            <a:xfrm flipH="1">
              <a:off x="3017" y="3137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41" name="Line 20"/>
            <p:cNvSpPr/>
            <p:nvPr>
              <p:custDataLst>
                <p:tags r:id="rId22"/>
              </p:custDataLst>
            </p:nvPr>
          </p:nvSpPr>
          <p:spPr>
            <a:xfrm flipH="1">
              <a:off x="2972" y="2050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42" name="Text Box 21"/>
            <p:cNvSpPr txBox="1"/>
            <p:nvPr>
              <p:custDataLst>
                <p:tags r:id="rId23"/>
              </p:custDataLst>
            </p:nvPr>
          </p:nvSpPr>
          <p:spPr>
            <a:xfrm>
              <a:off x="0" y="1560"/>
              <a:ext cx="4384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1643" name="Text Box 22"/>
            <p:cNvSpPr txBox="1"/>
            <p:nvPr>
              <p:custDataLst>
                <p:tags r:id="rId24"/>
              </p:custDataLst>
            </p:nvPr>
          </p:nvSpPr>
          <p:spPr>
            <a:xfrm>
              <a:off x="0" y="3359"/>
              <a:ext cx="491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17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COOCH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1644" name="Line 53"/>
            <p:cNvSpPr/>
            <p:nvPr>
              <p:custDataLst>
                <p:tags r:id="rId25"/>
              </p:custDataLst>
            </p:nvPr>
          </p:nvSpPr>
          <p:spPr>
            <a:xfrm flipH="1">
              <a:off x="11760" y="3207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45" name="Line 54"/>
            <p:cNvSpPr/>
            <p:nvPr>
              <p:custDataLst>
                <p:tags r:id="rId26"/>
              </p:custDataLst>
            </p:nvPr>
          </p:nvSpPr>
          <p:spPr>
            <a:xfrm flipH="1">
              <a:off x="11760" y="2087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46" name="Line 55"/>
            <p:cNvSpPr/>
            <p:nvPr>
              <p:custDataLst>
                <p:tags r:id="rId27"/>
              </p:custDataLst>
            </p:nvPr>
          </p:nvSpPr>
          <p:spPr>
            <a:xfrm flipH="1">
              <a:off x="2972" y="2065"/>
              <a:ext cx="0" cy="455"/>
            </a:xfrm>
            <a:prstGeom prst="line">
              <a:avLst/>
            </a:prstGeom>
            <a:ln w="38100">
              <a:noFill/>
            </a:ln>
          </p:spPr>
          <p:txBody>
            <a:bodyPr/>
            <a:lstStyle/>
            <a:p/>
          </p:txBody>
        </p:sp>
        <p:sp>
          <p:nvSpPr>
            <p:cNvPr id="111647" name="AutoShape 71"/>
            <p:cNvSpPr/>
            <p:nvPr>
              <p:custDataLst>
                <p:tags r:id="rId28"/>
              </p:custDataLst>
            </p:nvPr>
          </p:nvSpPr>
          <p:spPr>
            <a:xfrm>
              <a:off x="6240" y="2280"/>
              <a:ext cx="700" cy="522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38" name="直接箭头连接符 37"/>
            <p:cNvCxnSpPr/>
            <p:nvPr>
              <p:custDataLst>
                <p:tags r:id="rId29"/>
              </p:custDataLst>
            </p:nvPr>
          </p:nvCxnSpPr>
          <p:spPr bwMode="auto">
            <a:xfrm>
              <a:off x="6000" y="3000"/>
              <a:ext cx="1440" cy="2"/>
            </a:xfrm>
            <a:prstGeom prst="straightConnector1">
              <a:avLst/>
            </a:prstGeom>
            <a:ln>
              <a:headEnd type="none" w="sm" len="sm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62" name="Line 7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>
              <a:off x="3119" y="2208"/>
              <a:ext cx="1" cy="50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>
              <a:off x="3118" y="3120"/>
              <a:ext cx="1" cy="3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11968" y="2208"/>
              <a:ext cx="1" cy="50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>
              <a:off x="11969" y="3042"/>
              <a:ext cx="1" cy="50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7" name="组合 36"/>
          <p:cNvGrpSpPr/>
          <p:nvPr>
            <p:custDataLst>
              <p:tags r:id="rId34"/>
            </p:custDataLst>
          </p:nvPr>
        </p:nvGrpSpPr>
        <p:grpSpPr>
          <a:xfrm>
            <a:off x="1128395" y="5958959"/>
            <a:ext cx="7818755" cy="782351"/>
            <a:chOff x="6070" y="1998"/>
            <a:chExt cx="12313" cy="1522"/>
          </a:xfrm>
        </p:grpSpPr>
        <p:grpSp>
          <p:nvGrpSpPr>
            <p:cNvPr id="10" name="组合 9"/>
            <p:cNvGrpSpPr/>
            <p:nvPr>
              <p:custDataLst>
                <p:tags r:id="rId35"/>
              </p:custDataLst>
            </p:nvPr>
          </p:nvGrpSpPr>
          <p:grpSpPr>
            <a:xfrm>
              <a:off x="6070" y="1998"/>
              <a:ext cx="12313" cy="1522"/>
              <a:chOff x="5782" y="4757"/>
              <a:chExt cx="12313" cy="1522"/>
            </a:xfrm>
          </p:grpSpPr>
          <p:grpSp>
            <p:nvGrpSpPr>
              <p:cNvPr id="22" name="组合 21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5909" y="5033"/>
                <a:ext cx="12186" cy="1246"/>
                <a:chOff x="3592" y="9618"/>
                <a:chExt cx="11854" cy="1246"/>
              </a:xfrm>
            </p:grpSpPr>
            <p:sp>
              <p:nvSpPr>
                <p:cNvPr id="23" name="文本框 22"/>
                <p:cNvSpPr txBox="1"/>
                <p:nvPr>
                  <p:custDataLst>
                    <p:tags r:id="rId37"/>
                  </p:custDataLst>
                </p:nvPr>
              </p:nvSpPr>
              <p:spPr>
                <a:xfrm>
                  <a:off x="3592" y="9618"/>
                  <a:ext cx="4251" cy="1015"/>
                </a:xfrm>
                <a:prstGeom prst="rect">
                  <a:avLst/>
                </a:prstGeom>
                <a:noFill/>
                <a:ln w="15875" cmpd="sng">
                  <a:noFill/>
                  <a:prstDash val="dashDot"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油脂</a:t>
                  </a:r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+3</a:t>
                  </a:r>
                  <a:r>
                    <a:rPr lang="zh-CN" altLang="en-US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氢氧化钠</a:t>
                  </a:r>
                  <a:endParaRPr lang="zh-CN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文本框 25"/>
                <p:cNvSpPr txBox="1"/>
                <p:nvPr>
                  <p:custDataLst>
                    <p:tags r:id="rId38"/>
                  </p:custDataLst>
                </p:nvPr>
              </p:nvSpPr>
              <p:spPr>
                <a:xfrm>
                  <a:off x="9806" y="9649"/>
                  <a:ext cx="5640" cy="121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en-US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高级脂肪酸钠</a:t>
                  </a:r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+</a:t>
                  </a:r>
                  <a:r>
                    <a:rPr lang="zh-CN" altLang="en-US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甘油</a:t>
                  </a:r>
                  <a:endParaRPr lang="zh-CN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2" name="矩形 31"/>
              <p:cNvSpPr/>
              <p:nvPr>
                <p:custDataLst>
                  <p:tags r:id="rId39"/>
                </p:custDataLst>
              </p:nvPr>
            </p:nvSpPr>
            <p:spPr>
              <a:xfrm>
                <a:off x="5782" y="4757"/>
                <a:ext cx="11976" cy="1330"/>
              </a:xfrm>
              <a:prstGeom prst="rect">
                <a:avLst/>
              </a:prstGeom>
              <a:noFill/>
              <a:ln w="25400" cmpd="sng">
                <a:solidFill>
                  <a:srgbClr val="00B0F0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组合 32"/>
            <p:cNvGrpSpPr/>
            <p:nvPr>
              <p:custDataLst>
                <p:tags r:id="rId40"/>
              </p:custDataLst>
            </p:nvPr>
          </p:nvGrpSpPr>
          <p:grpSpPr>
            <a:xfrm>
              <a:off x="10367" y="2034"/>
              <a:ext cx="1865" cy="1015"/>
              <a:chOff x="7905" y="4064"/>
              <a:chExt cx="1865" cy="1015"/>
            </a:xfrm>
          </p:grpSpPr>
          <p:sp>
            <p:nvSpPr>
              <p:cNvPr id="34" name="Line 15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7905" y="4861"/>
                <a:ext cx="186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tailEnd type="stealth" w="lg" len="lg"/>
              </a:ln>
              <a:effectLst/>
            </p:spPr>
            <p:txBody>
              <a:bodyPr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11" name="Rectangle 16"/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8392" y="4064"/>
                <a:ext cx="1267" cy="1015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1" lang="en-US" altLang="zh-CN" sz="2800" b="1">
                    <a:solidFill>
                      <a:srgbClr val="FF0000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△</a:t>
                </a:r>
                <a:endParaRPr kumimoji="1" lang="en-US" altLang="zh-CN" sz="2800" b="1">
                  <a:solidFill>
                    <a:srgbClr val="FF0000"/>
                  </a:solidFill>
                  <a:latin typeface="汉仪书魂体简" panose="02010600000101010101" charset="-122"/>
                  <a:ea typeface="汉仪书魂体简" panose="02010600000101010101" charset="-122"/>
                </a:endParaRPr>
              </a:p>
            </p:txBody>
          </p:sp>
        </p:grpSp>
      </p:grpSp>
      <p:sp>
        <p:nvSpPr>
          <p:cNvPr id="12" name="文本框 11"/>
          <p:cNvSpPr txBox="1"/>
          <p:nvPr>
            <p:custDataLst>
              <p:tags r:id="rId43"/>
            </p:custDataLst>
          </p:nvPr>
        </p:nvSpPr>
        <p:spPr>
          <a:xfrm>
            <a:off x="4801235" y="1473200"/>
            <a:ext cx="4739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生成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高级脂肪酸盐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和甘油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44"/>
            </p:custDataLst>
          </p:nvPr>
        </p:nvGrpSpPr>
        <p:grpSpPr>
          <a:xfrm>
            <a:off x="1026795" y="1406525"/>
            <a:ext cx="5418455" cy="1247140"/>
            <a:chOff x="1195" y="3564"/>
            <a:chExt cx="8533" cy="1964"/>
          </a:xfrm>
        </p:grpSpPr>
        <p:sp>
          <p:nvSpPr>
            <p:cNvPr id="40" name="椭圆 39"/>
            <p:cNvSpPr/>
            <p:nvPr>
              <p:custDataLst>
                <p:tags r:id="rId45"/>
              </p:custDataLst>
            </p:nvPr>
          </p:nvSpPr>
          <p:spPr>
            <a:xfrm>
              <a:off x="1195" y="3564"/>
              <a:ext cx="5968" cy="1077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1" name="直接连接符 40"/>
            <p:cNvCxnSpPr>
              <a:stCxn id="40" idx="5"/>
            </p:cNvCxnSpPr>
            <p:nvPr>
              <p:custDataLst>
                <p:tags r:id="rId46"/>
              </p:custDataLst>
            </p:nvPr>
          </p:nvCxnSpPr>
          <p:spPr>
            <a:xfrm>
              <a:off x="6289" y="4483"/>
              <a:ext cx="897" cy="61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/>
            <p:cNvSpPr txBox="1"/>
            <p:nvPr>
              <p:custDataLst>
                <p:tags r:id="rId47"/>
              </p:custDataLst>
            </p:nvPr>
          </p:nvSpPr>
          <p:spPr>
            <a:xfrm>
              <a:off x="7025" y="4706"/>
              <a:ext cx="2703" cy="82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皂化反应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48"/>
            </p:custDataLst>
          </p:nvPr>
        </p:nvGrpSpPr>
        <p:grpSpPr>
          <a:xfrm>
            <a:off x="5641340" y="1903730"/>
            <a:ext cx="5763260" cy="666750"/>
            <a:chOff x="8808" y="4413"/>
            <a:chExt cx="9076" cy="1050"/>
          </a:xfrm>
        </p:grpSpPr>
        <p:cxnSp>
          <p:nvCxnSpPr>
            <p:cNvPr id="16" name="肘形连接符 15"/>
            <p:cNvCxnSpPr/>
            <p:nvPr>
              <p:custDataLst>
                <p:tags r:id="rId49"/>
              </p:custDataLst>
            </p:nvPr>
          </p:nvCxnSpPr>
          <p:spPr>
            <a:xfrm>
              <a:off x="8808" y="4413"/>
              <a:ext cx="6256" cy="649"/>
            </a:xfrm>
            <a:prstGeom prst="bentConnector3">
              <a:avLst>
                <a:gd name="adj1" fmla="val 53260"/>
              </a:avLst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本框 38"/>
            <p:cNvSpPr txBox="1"/>
            <p:nvPr>
              <p:custDataLst>
                <p:tags r:id="rId50"/>
              </p:custDataLst>
            </p:nvPr>
          </p:nvSpPr>
          <p:spPr>
            <a:xfrm>
              <a:off x="15181" y="4641"/>
              <a:ext cx="270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生成肥皂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574589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26615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483743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酯的结构和性质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6714490" y="4895850"/>
            <a:ext cx="4846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油脂的结构和性质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组合 50"/>
          <p:cNvGrpSpPr/>
          <p:nvPr>
            <p:custDataLst>
              <p:tags r:id="rId1"/>
            </p:custDataLst>
          </p:nvPr>
        </p:nvGrpSpPr>
        <p:grpSpPr>
          <a:xfrm>
            <a:off x="80573" y="2442568"/>
            <a:ext cx="11135505" cy="2745314"/>
            <a:chOff x="490290" y="3262350"/>
            <a:chExt cx="11135505" cy="2745314"/>
          </a:xfrm>
        </p:grpSpPr>
        <p:sp>
          <p:nvSpPr>
            <p:cNvPr id="34" name="文本框 33"/>
            <p:cNvSpPr txBox="1"/>
            <p:nvPr>
              <p:custDataLst>
                <p:tags r:id="rId2"/>
              </p:custDataLst>
            </p:nvPr>
          </p:nvSpPr>
          <p:spPr>
            <a:xfrm>
              <a:off x="7345115" y="3262350"/>
              <a:ext cx="1624330" cy="152971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上层：高级脂肪酸钠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(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肥皂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)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3"/>
              </p:custDataLst>
            </p:nvPr>
          </p:nvSpPr>
          <p:spPr>
            <a:xfrm>
              <a:off x="490290" y="4329074"/>
              <a:ext cx="851515" cy="53149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油脂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4"/>
              </p:custDataLst>
            </p:nvPr>
          </p:nvSpPr>
          <p:spPr>
            <a:xfrm>
              <a:off x="2837541" y="4100129"/>
              <a:ext cx="2185213" cy="10116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高级脂肪酸钠、甘油和水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5"/>
              </p:custDataLst>
            </p:nvPr>
          </p:nvSpPr>
          <p:spPr>
            <a:xfrm>
              <a:off x="7344980" y="4996040"/>
              <a:ext cx="1983034" cy="101162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下层：甘油、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NaCl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溶液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6"/>
              </p:custDataLst>
            </p:nvPr>
          </p:nvSpPr>
          <p:spPr>
            <a:xfrm>
              <a:off x="10774280" y="5259199"/>
              <a:ext cx="851515" cy="531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just">
                <a:lnSpc>
                  <a:spcPct val="120000"/>
                </a:lnSpc>
                <a:defRPr sz="2600" b="1"/>
              </a:lvl1pPr>
            </a:lstStyle>
            <a:p>
              <a:r>
                <a:rPr lang="zh-CN" altLang="en-US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甘油</a:t>
              </a: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7"/>
              </p:custDataLst>
            </p:nvPr>
          </p:nvGrpSpPr>
          <p:grpSpPr>
            <a:xfrm>
              <a:off x="1337546" y="4128447"/>
              <a:ext cx="1471942" cy="940963"/>
              <a:chOff x="1304119" y="4128447"/>
              <a:chExt cx="1471942" cy="940963"/>
            </a:xfrm>
          </p:grpSpPr>
          <p:sp>
            <p:nvSpPr>
              <p:cNvPr id="36" name="文本框 3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328196" y="4128447"/>
                <a:ext cx="1423788" cy="940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＋ 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NaOH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(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水解</a:t>
                </a:r>
                <a:r>
                  <a:rPr lang="en-US" altLang="zh-CN" sz="24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)</a:t>
                </a:r>
                <a:endParaRPr lang="en-US" altLang="zh-CN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7" name="直接箭头连接符 6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304119" y="4598928"/>
                <a:ext cx="1471942" cy="0"/>
              </a:xfrm>
              <a:prstGeom prst="straightConnector1">
                <a:avLst/>
              </a:prstGeom>
              <a:ln w="38100" cap="rnd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5076746" y="4130987"/>
              <a:ext cx="1718336" cy="1124585"/>
              <a:chOff x="6854373" y="4299736"/>
              <a:chExt cx="1718336" cy="1124585"/>
            </a:xfrm>
          </p:grpSpPr>
          <p:sp>
            <p:nvSpPr>
              <p:cNvPr id="35" name="文本框 3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854373" y="4299736"/>
                <a:ext cx="1706880" cy="112458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＋固体食盐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kumimoji="0" lang="en-US" altLang="zh-CN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(</a:t>
                </a:r>
                <a:r>
                  <a:rPr kumimoji="0" lang="zh-CN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盐析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)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42" name="直接箭头连接符 41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6905146" y="4823558"/>
                <a:ext cx="1667563" cy="0"/>
              </a:xfrm>
              <a:prstGeom prst="straightConnector1">
                <a:avLst/>
              </a:prstGeom>
              <a:ln w="38100" cap="rnd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组合 44"/>
            <p:cNvGrpSpPr/>
            <p:nvPr>
              <p:custDataLst>
                <p:tags r:id="rId13"/>
              </p:custDataLst>
            </p:nvPr>
          </p:nvGrpSpPr>
          <p:grpSpPr>
            <a:xfrm>
              <a:off x="9370395" y="5044851"/>
              <a:ext cx="1336483" cy="513046"/>
              <a:chOff x="9284614" y="5025283"/>
              <a:chExt cx="1336483" cy="513046"/>
            </a:xfrm>
          </p:grpSpPr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450154" y="5025283"/>
                <a:ext cx="1005403" cy="4977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(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蒸馏</a:t>
                </a:r>
                <a:r>
                  <a:rPr lang="en-US" altLang="zh-CN" sz="24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)</a:t>
                </a:r>
                <a:endParaRPr lang="en-US" altLang="zh-CN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49" name="直接箭头连接符 4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9284614" y="5538329"/>
                <a:ext cx="1336483" cy="0"/>
              </a:xfrm>
              <a:prstGeom prst="straightConnector1">
                <a:avLst/>
              </a:prstGeom>
              <a:ln w="38100" cap="rnd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左中括号 49"/>
            <p:cNvSpPr/>
            <p:nvPr>
              <p:custDataLst>
                <p:tags r:id="rId16"/>
              </p:custDataLst>
            </p:nvPr>
          </p:nvSpPr>
          <p:spPr>
            <a:xfrm>
              <a:off x="6837115" y="4029430"/>
              <a:ext cx="497205" cy="1396365"/>
            </a:xfrm>
            <a:prstGeom prst="leftBracket">
              <a:avLst>
                <a:gd name="adj" fmla="val 0"/>
              </a:avLst>
            </a:prstGeom>
            <a:ln w="381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55" name="矩形 54"/>
          <p:cNvSpPr/>
          <p:nvPr>
            <p:custDataLst>
              <p:tags r:id="rId17"/>
            </p:custDataLst>
          </p:nvPr>
        </p:nvSpPr>
        <p:spPr>
          <a:xfrm>
            <a:off x="528247" y="5514725"/>
            <a:ext cx="11135505" cy="1050290"/>
          </a:xfrm>
          <a:prstGeom prst="rect">
            <a:avLst/>
          </a:prstGeom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因为氯化钠能</a:t>
            </a:r>
            <a:r>
              <a:rPr lang="zh-CN" altLang="zh-CN" sz="2600" b="1" kern="1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降低高级脂肪酸钠的溶解度，使混合液分成上下两层，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上层为高级脂肪酸钠盐，下层为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______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_______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的混合液</a:t>
            </a:r>
            <a:endParaRPr lang="zh-CN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6" name="矩形 55"/>
          <p:cNvSpPr/>
          <p:nvPr>
            <p:custDataLst>
              <p:tags r:id="rId18"/>
            </p:custDataLst>
          </p:nvPr>
        </p:nvSpPr>
        <p:spPr>
          <a:xfrm>
            <a:off x="4291420" y="5921815"/>
            <a:ext cx="847090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甘油</a:t>
            </a:r>
            <a:endParaRPr lang="zh-CN" altLang="zh-CN" sz="26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7" name="矩形 56"/>
          <p:cNvSpPr/>
          <p:nvPr>
            <p:custDataLst>
              <p:tags r:id="rId19"/>
            </p:custDataLst>
          </p:nvPr>
        </p:nvSpPr>
        <p:spPr>
          <a:xfrm>
            <a:off x="5506403" y="5921815"/>
            <a:ext cx="1179195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食盐水</a:t>
            </a:r>
            <a:endParaRPr lang="zh-CN" altLang="zh-CN" sz="26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2" name="任意多边形: 形状 51"/>
          <p:cNvSpPr/>
          <p:nvPr>
            <p:custDataLst>
              <p:tags r:id="rId20"/>
            </p:custDataLst>
          </p:nvPr>
        </p:nvSpPr>
        <p:spPr>
          <a:xfrm>
            <a:off x="5300980" y="4436110"/>
            <a:ext cx="247015" cy="1059180"/>
          </a:xfrm>
          <a:custGeom>
            <a:avLst/>
            <a:gdLst>
              <a:gd name="connsiteX0" fmla="*/ 228600 w 229601"/>
              <a:gd name="connsiteY0" fmla="*/ 0 h 1066800"/>
              <a:gd name="connsiteX1" fmla="*/ 88900 w 229601"/>
              <a:gd name="connsiteY1" fmla="*/ 342900 h 1066800"/>
              <a:gd name="connsiteX2" fmla="*/ 228600 w 229601"/>
              <a:gd name="connsiteY2" fmla="*/ 685800 h 1066800"/>
              <a:gd name="connsiteX3" fmla="*/ 0 w 229601"/>
              <a:gd name="connsiteY3" fmla="*/ 106680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601" h="1066800">
                <a:moveTo>
                  <a:pt x="228600" y="0"/>
                </a:moveTo>
                <a:cubicBezTo>
                  <a:pt x="158750" y="114300"/>
                  <a:pt x="88900" y="228600"/>
                  <a:pt x="88900" y="342900"/>
                </a:cubicBezTo>
                <a:cubicBezTo>
                  <a:pt x="88900" y="457200"/>
                  <a:pt x="243417" y="565150"/>
                  <a:pt x="228600" y="685800"/>
                </a:cubicBezTo>
                <a:cubicBezTo>
                  <a:pt x="213783" y="806450"/>
                  <a:pt x="106891" y="936625"/>
                  <a:pt x="0" y="1066800"/>
                </a:cubicBezTo>
              </a:path>
            </a:pathLst>
          </a:custGeom>
          <a:noFill/>
          <a:ln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93" name="组合 92"/>
          <p:cNvGrpSpPr/>
          <p:nvPr>
            <p:custDataLst>
              <p:tags r:id="rId2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2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2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2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25"/>
            </p:custDataLst>
          </p:nvPr>
        </p:nvGrpSpPr>
        <p:grpSpPr>
          <a:xfrm>
            <a:off x="459740" y="1442085"/>
            <a:ext cx="4745990" cy="615950"/>
            <a:chOff x="222" y="1689"/>
            <a:chExt cx="7474" cy="970"/>
          </a:xfrm>
        </p:grpSpPr>
        <p:sp>
          <p:nvSpPr>
            <p:cNvPr id="20482" name="文本框 20481"/>
            <p:cNvSpPr txBox="1"/>
            <p:nvPr>
              <p:custDataLst>
                <p:tags r:id="rId26"/>
              </p:custDataLst>
            </p:nvPr>
          </p:nvSpPr>
          <p:spPr>
            <a:xfrm>
              <a:off x="1190" y="1837"/>
              <a:ext cx="6506" cy="822"/>
            </a:xfrm>
            <a:prstGeom prst="rect">
              <a:avLst/>
            </a:prstGeom>
            <a:solidFill>
              <a:srgbClr val="E7F3FF"/>
            </a:solidFill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14C96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【研究与实践】自制肥皂</a:t>
              </a:r>
              <a:endParaRPr lang="zh-CN" altLang="en-US" sz="2800" b="1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pic>
          <p:nvPicPr>
            <p:cNvPr id="48" name="图片 47" descr="0a7979cefc36ae595109edf7d86a0153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222" y="1689"/>
              <a:ext cx="885" cy="970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>
            <p:custDataLst>
              <p:tags r:id="rId29"/>
            </p:custDataLst>
          </p:nvPr>
        </p:nvSpPr>
        <p:spPr>
          <a:xfrm>
            <a:off x="11202763" y="2621412"/>
            <a:ext cx="851515" cy="10502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2600" b="1"/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成品肥皂</a:t>
            </a: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30"/>
            </p:custDataLst>
          </p:nvPr>
        </p:nvSpPr>
        <p:spPr>
          <a:xfrm>
            <a:off x="8508365" y="2737485"/>
            <a:ext cx="2482215" cy="89154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3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加填充剂，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压滤、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干燥成型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31"/>
            </p:custDataLst>
          </p:nvPr>
        </p:nvCxnSpPr>
        <p:spPr>
          <a:xfrm flipV="1">
            <a:off x="8559993" y="3218560"/>
            <a:ext cx="2628000" cy="0"/>
          </a:xfrm>
          <a:prstGeom prst="straightConnector1">
            <a:avLst/>
          </a:prstGeom>
          <a:ln w="38100" cap="rnd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04" name="组合 20503"/>
          <p:cNvGrpSpPr/>
          <p:nvPr>
            <p:custDataLst>
              <p:tags r:id="rId32"/>
            </p:custDataLst>
          </p:nvPr>
        </p:nvGrpSpPr>
        <p:grpSpPr>
          <a:xfrm>
            <a:off x="295910" y="4493260"/>
            <a:ext cx="3138170" cy="727075"/>
            <a:chOff x="0" y="0"/>
            <a:chExt cx="726" cy="458"/>
          </a:xfrm>
        </p:grpSpPr>
        <p:sp>
          <p:nvSpPr>
            <p:cNvPr id="20505" name="左大括号 20504"/>
            <p:cNvSpPr/>
            <p:nvPr>
              <p:custDataLst>
                <p:tags r:id="rId33"/>
              </p:custDataLst>
            </p:nvPr>
          </p:nvSpPr>
          <p:spPr>
            <a:xfrm rot="16200000">
              <a:off x="318" y="-318"/>
              <a:ext cx="90" cy="726"/>
            </a:xfrm>
            <a:prstGeom prst="leftBrace">
              <a:avLst>
                <a:gd name="adj1" fmla="val 83803"/>
                <a:gd name="adj2" fmla="val 50000"/>
              </a:avLst>
            </a:prstGeom>
            <a:noFill/>
            <a:ln w="28575" cap="flat" cmpd="sng">
              <a:solidFill>
                <a:srgbClr val="0099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506" name="文本框 20505"/>
            <p:cNvSpPr txBox="1"/>
            <p:nvPr>
              <p:custDataLst>
                <p:tags r:id="rId34"/>
              </p:custDataLst>
            </p:nvPr>
          </p:nvSpPr>
          <p:spPr>
            <a:xfrm>
              <a:off x="233" y="90"/>
              <a:ext cx="492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>
                  <a:latin typeface="Times New Roman" panose="02020603050405020304" pitchFamily="18" charset="0"/>
                  <a:ea typeface="宋体" panose="02010600030101010101" pitchFamily="2" charset="-122"/>
                </a:rPr>
                <a:t>皂化</a:t>
              </a:r>
              <a:endPara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6" name="【剪辑高中化学】实验室制肥皂  皂化反应  肥皂制取">
            <a:hlinkClick r:id="" action="ppaction://media"/>
          </p:cNvPr>
          <p:cNvPicPr>
            <a:picLocks noChangeAspect="1"/>
          </p:cNvPicPr>
          <p:nvPr>
            <a:videoFile r:link="rId35"/>
            <p:extLst>
              <p:ext uri="{DAA4B4D4-6D71-4841-9C94-3DE7FCFB9230}">
                <p14:media xmlns:p14="http://schemas.microsoft.com/office/powerpoint/2010/main" r:embed="rId36"/>
              </p:ext>
            </p:extLst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8168005" y="212725"/>
            <a:ext cx="3796665" cy="2136140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00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6" grpId="0"/>
      <p:bldP spid="5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94" name="等腰三角形 9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油脂的结构和性质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6" name="等腰三角形 9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Rectangle 2"/>
          <p:cNvSpPr/>
          <p:nvPr>
            <p:custDataLst>
              <p:tags r:id="rId5"/>
            </p:custDataLst>
          </p:nvPr>
        </p:nvSpPr>
        <p:spPr bwMode="auto">
          <a:xfrm>
            <a:off x="524510" y="867410"/>
            <a:ext cx="36429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三、油脂的化学性质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17412" name="矩形 17411"/>
          <p:cNvSpPr/>
          <p:nvPr>
            <p:custDataLst>
              <p:tags r:id="rId6"/>
            </p:custDataLst>
          </p:nvPr>
        </p:nvSpPr>
        <p:spPr bwMode="auto">
          <a:xfrm>
            <a:off x="733425" y="1432560"/>
            <a:ext cx="263334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、油脂的氢化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35" name="Text Box 1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57270" y="1452880"/>
            <a:ext cx="8556625" cy="4914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含有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不饱和</a:t>
            </a:r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键的油脂催化加氢得到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饱和</a:t>
            </a:r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高级脂肪酸甘油酯</a:t>
            </a:r>
            <a:endParaRPr lang="zh-CN" altLang="en-US" sz="26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6" name="Group 22"/>
          <p:cNvGrpSpPr/>
          <p:nvPr>
            <p:custDataLst>
              <p:tags r:id="rId8"/>
            </p:custDataLst>
          </p:nvPr>
        </p:nvGrpSpPr>
        <p:grpSpPr>
          <a:xfrm>
            <a:off x="1975488" y="2374926"/>
            <a:ext cx="6029984" cy="2161062"/>
            <a:chOff x="612" y="1162"/>
            <a:chExt cx="3229" cy="1387"/>
          </a:xfrm>
        </p:grpSpPr>
        <p:pic>
          <p:nvPicPr>
            <p:cNvPr id="37" name="Picture 8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0">
              <a:lum bright="-6000" contrast="12000"/>
            </a:blip>
            <a:stretch>
              <a:fillRect/>
            </a:stretch>
          </p:blipFill>
          <p:spPr bwMode="auto">
            <a:xfrm>
              <a:off x="2616" y="1162"/>
              <a:ext cx="1225" cy="1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10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2">
              <a:lum bright="-6000"/>
            </a:blip>
            <a:stretch>
              <a:fillRect/>
            </a:stretch>
          </p:blipFill>
          <p:spPr bwMode="auto">
            <a:xfrm>
              <a:off x="612" y="1162"/>
              <a:ext cx="1068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AutoShape 1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746" y="1730"/>
              <a:ext cx="825" cy="37"/>
            </a:xfrm>
            <a:prstGeom prst="rightArrow">
              <a:avLst>
                <a:gd name="adj1" fmla="val 50000"/>
                <a:gd name="adj2" fmla="val 208456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0" hangingPunct="0"/>
              <a:endParaRPr lang="zh-CN" altLang="en-US" sz="275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Text Box 12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940" y="1440"/>
              <a:ext cx="330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75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H</a:t>
              </a:r>
              <a:r>
                <a:rPr lang="en-US" altLang="zh-CN" sz="2750" b="1" baseline="-250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75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Text Box 13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801" y="1753"/>
              <a:ext cx="66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75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催化剂</a:t>
              </a:r>
              <a:endParaRPr lang="zh-CN" altLang="en-US" sz="275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Text Box 14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788" y="2219"/>
              <a:ext cx="1041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75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氢化植物油</a:t>
              </a:r>
              <a:endParaRPr lang="zh-CN" altLang="en-US" sz="275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Group 3"/>
          <p:cNvGrpSpPr/>
          <p:nvPr>
            <p:custDataLst>
              <p:tags r:id="rId17"/>
            </p:custDataLst>
          </p:nvPr>
        </p:nvGrpSpPr>
        <p:grpSpPr>
          <a:xfrm>
            <a:off x="2133749" y="2375003"/>
            <a:ext cx="6193367" cy="659069"/>
            <a:chOff x="376" y="3156"/>
            <a:chExt cx="2926" cy="423"/>
          </a:xfrm>
        </p:grpSpPr>
        <p:sp>
          <p:nvSpPr>
            <p:cNvPr id="20" name="Text Box 4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76" y="3244"/>
              <a:ext cx="2926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液态的油                       固态的脂肪</a:t>
              </a:r>
              <a:endPara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171" y="3156"/>
              <a:ext cx="992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800" b="1">
                  <a:solidFill>
                    <a:srgbClr val="000000"/>
                  </a:solidFill>
                  <a:latin typeface="+mn-lt"/>
                  <a:ea typeface="华文楷体" panose="02010600040101010101" pitchFamily="2" charset="-122"/>
                </a:rPr>
                <a:t>氢化或硬化</a:t>
              </a:r>
              <a:endParaRPr lang="zh-CN" altLang="en-US" sz="2800" b="1">
                <a:solidFill>
                  <a:srgbClr val="000000"/>
                </a:solidFill>
                <a:latin typeface="+mn-lt"/>
                <a:ea typeface="华文楷体" panose="02010600040101010101" pitchFamily="2" charset="-122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1156" y="3440"/>
              <a:ext cx="1020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ea typeface="华文楷体" panose="02010600040101010101" pitchFamily="2" charset="-122"/>
              </a:endParaRPr>
            </a:p>
          </p:txBody>
        </p:sp>
      </p:grpSp>
      <p:sp>
        <p:nvSpPr>
          <p:cNvPr id="23" name="Text Box 2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219839" y="4771568"/>
            <a:ext cx="903087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/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0066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油酸甘油酯（油）                     硬脂酸甘油酯（脂肪）</a:t>
            </a:r>
            <a:endParaRPr lang="zh-CN" altLang="en-US" sz="2800" b="1">
              <a:solidFill>
                <a:srgbClr val="0066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4" name="Group 7"/>
          <p:cNvGrpSpPr/>
          <p:nvPr>
            <p:custDataLst>
              <p:tags r:id="rId22"/>
            </p:custDataLst>
          </p:nvPr>
        </p:nvGrpSpPr>
        <p:grpSpPr>
          <a:xfrm>
            <a:off x="1005626" y="3045178"/>
            <a:ext cx="9340741" cy="1874374"/>
            <a:chOff x="158" y="1207"/>
            <a:chExt cx="5007" cy="1203"/>
          </a:xfrm>
        </p:grpSpPr>
        <p:grpSp>
          <p:nvGrpSpPr>
            <p:cNvPr id="25" name="Group 8"/>
            <p:cNvGrpSpPr/>
            <p:nvPr>
              <p:custDataLst>
                <p:tags r:id="rId23"/>
              </p:custDataLst>
            </p:nvPr>
          </p:nvGrpSpPr>
          <p:grpSpPr>
            <a:xfrm>
              <a:off x="158" y="1207"/>
              <a:ext cx="5007" cy="1203"/>
              <a:chOff x="158" y="2341"/>
              <a:chExt cx="5007" cy="1203"/>
            </a:xfrm>
          </p:grpSpPr>
          <p:sp>
            <p:nvSpPr>
              <p:cNvPr id="26" name="Line 9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>
                <a:off x="4301" y="3009"/>
                <a:ext cx="3" cy="2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897255"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ea typeface="华文楷体" panose="02010600040101010101" pitchFamily="2" charset="-122"/>
                </a:endParaRPr>
              </a:p>
            </p:txBody>
          </p:sp>
          <p:sp>
            <p:nvSpPr>
              <p:cNvPr id="27" name="Line 10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>
                <a:off x="4294" y="2620"/>
                <a:ext cx="0" cy="18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897255"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ea typeface="华文楷体" panose="02010600040101010101" pitchFamily="2" charset="-122"/>
                </a:endParaRPr>
              </a:p>
            </p:txBody>
          </p:sp>
          <p:grpSp>
            <p:nvGrpSpPr>
              <p:cNvPr id="28" name="Group 11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158" y="2341"/>
                <a:ext cx="5007" cy="1203"/>
                <a:chOff x="158" y="2341"/>
                <a:chExt cx="5007" cy="1203"/>
              </a:xfrm>
            </p:grpSpPr>
            <p:sp>
              <p:nvSpPr>
                <p:cNvPr id="29" name="Line 12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H="1">
                  <a:off x="1246" y="3093"/>
                  <a:ext cx="0" cy="18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defTabSz="897255">
                    <a:defRPr/>
                  </a:pPr>
                  <a:endParaRPr lang="zh-CN" altLang="en-US" sz="2800" b="1" kern="0">
                    <a:solidFill>
                      <a:sysClr val="windowText" lastClr="000000"/>
                    </a:solidFill>
                    <a:ea typeface="华文楷体" panose="02010600040101010101" pitchFamily="2" charset="-122"/>
                  </a:endParaRPr>
                </a:p>
              </p:txBody>
            </p:sp>
            <p:sp>
              <p:nvSpPr>
                <p:cNvPr id="30" name="Line 13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H="1">
                  <a:off x="1246" y="2659"/>
                  <a:ext cx="0" cy="18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defTabSz="897255">
                    <a:defRPr/>
                  </a:pPr>
                  <a:endParaRPr lang="zh-CN" altLang="en-US" sz="2800" b="1" kern="0">
                    <a:solidFill>
                      <a:sysClr val="windowText" lastClr="000000"/>
                    </a:solidFill>
                    <a:ea typeface="华文楷体" panose="02010600040101010101" pitchFamily="2" charset="-122"/>
                  </a:endParaRPr>
                </a:p>
              </p:txBody>
            </p:sp>
            <p:sp>
              <p:nvSpPr>
                <p:cNvPr id="31" name="Text Box 14"/>
                <p:cNvSpPr txBox="1"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3198" y="2750"/>
                  <a:ext cx="1967" cy="3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9pPr>
                </a:lstStyle>
                <a:p>
                  <a:pPr defTabSz="897255">
                    <a:spcBef>
                      <a:spcPct val="50000"/>
                    </a:spcBef>
                    <a:defRPr/>
                  </a:pP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17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35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COOCH </a:t>
                  </a:r>
                  <a:endParaRPr lang="en-US" altLang="zh-CN" sz="2800" b="1" kern="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Text Box 15"/>
                <p:cNvSpPr txBox="1"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3197" y="2341"/>
                  <a:ext cx="1633" cy="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9pPr>
                </a:lstStyle>
                <a:p>
                  <a:pPr defTabSz="897255">
                    <a:spcBef>
                      <a:spcPct val="50000"/>
                    </a:spcBef>
                    <a:defRPr/>
                  </a:pP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17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35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COOCH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kern="0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Text Box 16"/>
                <p:cNvSpPr txBox="1"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3197" y="3184"/>
                  <a:ext cx="1633" cy="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/>
                    <a:defRPr>
                      <a:solidFill>
                        <a:schemeClr val="tx1"/>
                      </a:solidFill>
                      <a:latin typeface="Arial" panose="020B0604020202020204"/>
                      <a:ea typeface="宋体" panose="02010600030101010101" pitchFamily="2" charset="-122"/>
                    </a:defRPr>
                  </a:lvl9pPr>
                </a:lstStyle>
                <a:p>
                  <a:pPr defTabSz="897255">
                    <a:spcBef>
                      <a:spcPct val="50000"/>
                    </a:spcBef>
                    <a:defRPr/>
                  </a:pP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17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35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COOCH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kern="0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4" name="Group 17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158" y="2365"/>
                  <a:ext cx="2551" cy="1179"/>
                  <a:chOff x="158" y="2365"/>
                  <a:chExt cx="2551" cy="1179"/>
                </a:xfrm>
              </p:grpSpPr>
              <p:sp>
                <p:nvSpPr>
                  <p:cNvPr id="43" name="Text Box 18"/>
                  <p:cNvSpPr txBox="1">
                    <a:spLocks noChangeArrowheads="1"/>
                  </p:cNvSpPr>
                  <p:nvPr>
                    <p:custDataLst>
                      <p:tags r:id="rId33"/>
                    </p:custDataLst>
                  </p:nvPr>
                </p:nvSpPr>
                <p:spPr bwMode="auto">
                  <a:xfrm>
                    <a:off x="158" y="2815"/>
                    <a:ext cx="2099" cy="3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9pPr>
                  </a:lstStyle>
                  <a:p>
                    <a:pPr defTabSz="897255">
                      <a:spcBef>
                        <a:spcPct val="50000"/>
                      </a:spcBef>
                      <a:defRPr/>
                    </a:pP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C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17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33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COOCH + 3H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2</a:t>
                    </a:r>
                    <a:endPara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Text Box 19"/>
                  <p:cNvSpPr txBox="1">
                    <a:spLocks noChangeArrowheads="1"/>
                  </p:cNvSpPr>
                  <p:nvPr>
                    <p:custDataLst>
                      <p:tags r:id="rId34"/>
                    </p:custDataLst>
                  </p:nvPr>
                </p:nvSpPr>
                <p:spPr bwMode="auto">
                  <a:xfrm>
                    <a:off x="158" y="2365"/>
                    <a:ext cx="1633" cy="3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9pPr>
                  </a:lstStyle>
                  <a:p>
                    <a:pPr defTabSz="897255">
                      <a:spcBef>
                        <a:spcPct val="50000"/>
                      </a:spcBef>
                      <a:defRPr/>
                    </a:pP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C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17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33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COOCH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2</a:t>
                    </a:r>
                    <a:endPara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5" name="Text Box 20"/>
                  <p:cNvSpPr txBox="1">
                    <a:spLocks noChangeArrowheads="1"/>
                  </p:cNvSpPr>
                  <p:nvPr>
                    <p:custDataLst>
                      <p:tags r:id="rId35"/>
                    </p:custDataLst>
                  </p:nvPr>
                </p:nvSpPr>
                <p:spPr bwMode="auto">
                  <a:xfrm>
                    <a:off x="158" y="3208"/>
                    <a:ext cx="1827" cy="3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9pPr>
                  </a:lstStyle>
                  <a:p>
                    <a:pPr defTabSz="897255">
                      <a:spcBef>
                        <a:spcPct val="50000"/>
                      </a:spcBef>
                      <a:defRPr/>
                    </a:pP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C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17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33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COOCH</a:t>
                    </a:r>
                    <a:r>
                      <a:rPr lang="en-US" altLang="zh-CN" sz="2800" b="1" kern="0" baseline="-25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2</a:t>
                    </a:r>
                    <a:endPara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6" name="Text Box 21"/>
                  <p:cNvSpPr txBox="1">
                    <a:spLocks noChangeArrowheads="1"/>
                  </p:cNvSpPr>
                  <p:nvPr>
                    <p:custDataLst>
                      <p:tags r:id="rId36"/>
                    </p:custDataLst>
                  </p:nvPr>
                </p:nvSpPr>
                <p:spPr bwMode="auto">
                  <a:xfrm>
                    <a:off x="2218" y="2567"/>
                    <a:ext cx="491" cy="75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/>
                      <a:defRPr>
                        <a:solidFill>
                          <a:schemeClr val="tx1"/>
                        </a:solidFill>
                        <a:latin typeface="Arial" panose="020B0604020202020204"/>
                        <a:ea typeface="宋体" panose="02010600030101010101" pitchFamily="2" charset="-122"/>
                      </a:defRPr>
                    </a:lvl9pPr>
                  </a:lstStyle>
                  <a:p>
                    <a:pPr defTabSz="897255">
                      <a:spcBef>
                        <a:spcPct val="50000"/>
                      </a:spcBef>
                      <a:defRPr/>
                    </a:pPr>
                    <a:r>
                      <a:rPr lang="zh-CN" altLang="en-US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Ni</a:t>
                    </a:r>
                    <a:endPara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  <a:p>
                    <a:pPr defTabSz="897255">
                      <a:spcBef>
                        <a:spcPct val="50000"/>
                      </a:spcBef>
                      <a:defRPr/>
                    </a:pPr>
                    <a:r>
                      <a:rPr lang="zh-CN" altLang="en-US" sz="28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加热</a:t>
                    </a:r>
                    <a:endParaRPr lang="zh-CN" altLang="en-US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47" name="Line 22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rot="93442" flipV="1">
              <a:off x="2075" y="1804"/>
              <a:ext cx="772" cy="32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897255">
                <a:defRPr/>
              </a:pPr>
              <a:endParaRPr lang="zh-CN" altLang="en-US" sz="2800" b="1" kern="0">
                <a:solidFill>
                  <a:sysClr val="windowText" lastClr="000000"/>
                </a:solidFill>
                <a:ea typeface="华文楷体" panose="02010600040101010101" pitchFamily="2" charset="-122"/>
              </a:endParaRPr>
            </a:p>
          </p:txBody>
        </p:sp>
      </p:grpSp>
      <p:sp>
        <p:nvSpPr>
          <p:cNvPr id="48" name="圆角矩形标注 14"/>
          <p:cNvSpPr/>
          <p:nvPr>
            <p:custDataLst>
              <p:tags r:id="rId38"/>
            </p:custDataLst>
          </p:nvPr>
        </p:nvSpPr>
        <p:spPr>
          <a:xfrm>
            <a:off x="6172200" y="5379085"/>
            <a:ext cx="5647055" cy="1423670"/>
          </a:xfrm>
          <a:prstGeom prst="wedgeRoundRectCallout">
            <a:avLst>
              <a:gd name="adj1" fmla="val -9166"/>
              <a:gd name="adj2" fmla="val -63603"/>
              <a:gd name="adj3" fmla="val 16667"/>
            </a:avLst>
          </a:prstGeom>
          <a:solidFill>
            <a:srgbClr val="CCFFFF"/>
          </a:solidFill>
          <a:ln w="31750" cap="flat" cmpd="sng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600" b="1">
                <a:ea typeface="微软雅黑" panose="020B0503020204020204" charset="-122"/>
              </a:rPr>
              <a:t>硬化油，就是</a:t>
            </a:r>
            <a:r>
              <a:rPr lang="zh-CN" altLang="en-US" sz="2600" b="1">
                <a:solidFill>
                  <a:srgbClr val="0000FF"/>
                </a:solidFill>
                <a:ea typeface="微软雅黑" panose="020B0503020204020204" charset="-122"/>
              </a:rPr>
              <a:t>人造脂肪</a:t>
            </a:r>
            <a:r>
              <a:rPr lang="zh-CN" altLang="en-US" sz="2600" b="1">
                <a:ea typeface="微软雅黑" panose="020B0503020204020204" charset="-122"/>
              </a:rPr>
              <a:t>；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便于储存和运输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，可作为制造肥皂、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人造奶油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的原料。</a:t>
            </a:r>
            <a:r>
              <a:rPr lang="zh-CN" altLang="en-US" sz="2600" b="1">
                <a:ea typeface="微软雅黑" panose="020B0503020204020204" charset="-122"/>
              </a:rPr>
              <a:t>硬化油不易变质的原因？</a:t>
            </a:r>
            <a:endParaRPr lang="zh-CN" altLang="en-US" sz="2600" b="1">
              <a:ea typeface="微软雅黑" panose="020B0503020204020204" charset="-122"/>
            </a:endParaRPr>
          </a:p>
        </p:txBody>
      </p:sp>
      <p:sp>
        <p:nvSpPr>
          <p:cNvPr id="49" name="Text Box 6"/>
          <p:cNvSpPr txBox="1"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52400" y="5491480"/>
            <a:ext cx="528891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氢化植物油以反式脂肪酸居多，无营养，难代谢，可提高人体内有害胆固醇的含量，有引发心脏病的风险。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Rectangle 19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433695" y="5477105"/>
            <a:ext cx="4935855" cy="1328596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altLang="zh-CN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2013</a:t>
            </a:r>
            <a:r>
              <a:rPr lang="zh-CN" altLang="en-US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年</a:t>
            </a:r>
            <a:r>
              <a:rPr lang="en-US" altLang="zh-CN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11</a:t>
            </a:r>
            <a:r>
              <a:rPr lang="zh-CN" altLang="en-US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月</a:t>
            </a:r>
            <a:r>
              <a:rPr lang="en-US" altLang="zh-CN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7</a:t>
            </a:r>
            <a:r>
              <a:rPr lang="zh-CN" altLang="en-US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日美国食品和药物管理局（</a:t>
            </a:r>
            <a:r>
              <a:rPr lang="en-US" altLang="zh-CN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FDA</a:t>
            </a:r>
            <a:r>
              <a:rPr lang="zh-CN" altLang="en-US" sz="24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a typeface="微软雅黑" panose="020B0503020204020204" charset="-122"/>
              </a:rPr>
              <a:t>）建议禁止在各类加工食品中添加人工反式脂肪酸。</a:t>
            </a:r>
            <a:endParaRPr lang="zh-CN" altLang="en-US" sz="24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3" grpId="0"/>
      <p:bldP spid="48" grpId="0" animBg="1"/>
      <p:bldP spid="48" grpId="1" animBg="1"/>
      <p:bldP spid="49" grpId="0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680711" y="1244502"/>
            <a:ext cx="6508315" cy="521970"/>
          </a:xfrm>
          <a:prstGeom prst="rect">
            <a:avLst/>
          </a:prstGeom>
          <a:solidFill>
            <a:srgbClr val="E7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脂肪、油、矿物油三者，如何区分呢？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34962" y="1879600"/>
          <a:ext cx="11522075" cy="4718053"/>
        </p:xfrm>
        <a:graphic>
          <a:graphicData uri="http://schemas.openxmlformats.org/drawingml/2006/table">
            <a:tbl>
              <a:tblPr/>
              <a:tblGrid>
                <a:gridCol w="1077871"/>
                <a:gridCol w="3791134"/>
                <a:gridCol w="3047775"/>
                <a:gridCol w="3605295"/>
              </a:tblGrid>
              <a:tr h="471247">
                <a:tc row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物质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油脂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row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矿物油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247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脂肪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油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/>
                </a:tc>
              </a:tr>
              <a:tr h="471247">
                <a:tc row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组成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多种</a:t>
                      </a:r>
                      <a:r>
                        <a:rPr lang="zh-CN" sz="2600" b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高级脂肪酸的甘油酯</a:t>
                      </a:r>
                      <a:endParaRPr lang="zh-CN" sz="2600" b="1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rowSpan="2">
                  <a:txBody>
                    <a:bodyPr wrap="square"/>
                    <a:lstStyle/>
                    <a:p>
                      <a:pPr marL="71755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多种烃</a:t>
                      </a:r>
                      <a:endParaRPr lang="en-US" altLang="zh-CN" sz="2600" b="1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  <a:p>
                      <a:pPr marL="71755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</a:t>
                      </a: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石油及其分馏产品</a:t>
                      </a:r>
                      <a:r>
                        <a:rPr lang="en-US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)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08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含</a:t>
                      </a:r>
                      <a:r>
                        <a:rPr lang="zh-CN" sz="2600" b="1" kern="1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饱和</a:t>
                      </a: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烃基多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含</a:t>
                      </a:r>
                      <a:r>
                        <a:rPr lang="zh-CN" sz="2600" b="1" kern="1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不饱和</a:t>
                      </a: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烃基多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/>
                </a:tc>
              </a:tr>
              <a:tr h="471247">
                <a:tc row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性质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固态或半固态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液态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液态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355">
                <a:tc vMerge="1">
                  <a:tcPr/>
                </a:tc>
                <a:tc gridSpan="2"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具有酯的性质，能水解，有的油脂兼有烯烃的性质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具有烃的性质，不能水解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3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鉴别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加含酚酞的</a:t>
                      </a:r>
                      <a:r>
                        <a:rPr lang="en-US" sz="2600" b="1" kern="100" err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NaOH</a:t>
                      </a: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溶液，加热，红色变</a:t>
                      </a:r>
                      <a:r>
                        <a:rPr lang="en-US" altLang="zh-CN" sz="2600" b="1" u="sng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     </a:t>
                      </a: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，不再分层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加含酚酞的</a:t>
                      </a:r>
                      <a:r>
                        <a:rPr lang="en-US" sz="2600" b="1" kern="100" err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NaOH</a:t>
                      </a: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溶液，加热，</a:t>
                      </a:r>
                      <a:r>
                        <a:rPr lang="en-US" alt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_______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247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用途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营养素可食用，化工原料如制肥皂、甘油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燃料、化工原料</a:t>
                      </a:r>
                      <a:endParaRPr lang="zh-CN" sz="26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5938" y="830164"/>
            <a:ext cx="1253673" cy="1253673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7030964" y="5124869"/>
            <a:ext cx="514985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浅</a:t>
            </a:r>
            <a:endParaRPr lang="zh-CN" altLang="zh-CN" sz="26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9356331" y="5559068"/>
            <a:ext cx="1179195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无变化</a:t>
            </a:r>
            <a:endParaRPr lang="zh-CN" altLang="zh-CN" sz="26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31" name="图片 4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277225" y="170815"/>
            <a:ext cx="3796030" cy="1482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97355" y="2050415"/>
            <a:ext cx="713105" cy="2085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Malgun Gothic" panose="020B0503020000020004" charset="-127"/>
              </a:rPr>
              <a:t>羧酸衍生物</a:t>
            </a:r>
            <a:endParaRPr 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Malgun Gothic" panose="020B0503020000020004" charset="-127"/>
            </a:endParaRPr>
          </a:p>
        </p:txBody>
      </p:sp>
      <p:sp>
        <p:nvSpPr>
          <p:cNvPr id="3" name="左大括号 2"/>
          <p:cNvSpPr/>
          <p:nvPr>
            <p:custDataLst>
              <p:tags r:id="rId2"/>
            </p:custDataLst>
          </p:nvPr>
        </p:nvSpPr>
        <p:spPr>
          <a:xfrm>
            <a:off x="2465070" y="1562735"/>
            <a:ext cx="877570" cy="3625215"/>
          </a:xfrm>
          <a:prstGeom prst="leftBrace">
            <a:avLst/>
          </a:prstGeom>
          <a:ln w="31750" cap="rnd">
            <a:solidFill>
              <a:schemeClr val="accent6">
                <a:lumMod val="75000"/>
              </a:schemeClr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502660" y="1267460"/>
            <a:ext cx="1280160" cy="459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</a:rPr>
              <a:t>酯</a:t>
            </a:r>
            <a:endParaRPr lang="zh-CN" altLang="en-US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397250" y="4906645"/>
            <a:ext cx="1297940" cy="554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</a:rPr>
              <a:t>油脂</a:t>
            </a:r>
            <a:endParaRPr lang="zh-CN" altLang="en-US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018405" y="1733550"/>
            <a:ext cx="3608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水解反应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7" name="左大括号 6"/>
          <p:cNvSpPr/>
          <p:nvPr>
            <p:custDataLst>
              <p:tags r:id="rId6"/>
            </p:custDataLst>
          </p:nvPr>
        </p:nvSpPr>
        <p:spPr>
          <a:xfrm>
            <a:off x="4358640" y="4424680"/>
            <a:ext cx="620395" cy="1588135"/>
          </a:xfrm>
          <a:prstGeom prst="leftBrace">
            <a:avLst/>
          </a:prstGeom>
          <a:ln w="31750" cap="rnd">
            <a:solidFill>
              <a:schemeClr val="accent6">
                <a:lumMod val="75000"/>
              </a:schemeClr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5018405" y="4906645"/>
            <a:ext cx="58108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水解反应（碱性水解又叫皂化反应）</a:t>
            </a:r>
            <a:endParaRPr lang="en-US" altLang="zh-CN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5018405" y="5768340"/>
            <a:ext cx="33642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油脂的氢化</a:t>
            </a:r>
            <a:r>
              <a:rPr lang="en-US" altLang="zh-CN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 / 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硬化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5018405" y="4114165"/>
            <a:ext cx="2495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组成与结构</a:t>
            </a:r>
            <a:endParaRPr lang="en-US" altLang="zh-CN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18" name="左大括号 17"/>
          <p:cNvSpPr/>
          <p:nvPr>
            <p:custDataLst>
              <p:tags r:id="rId10"/>
            </p:custDataLst>
          </p:nvPr>
        </p:nvSpPr>
        <p:spPr>
          <a:xfrm>
            <a:off x="4297681" y="1026161"/>
            <a:ext cx="619760" cy="1026160"/>
          </a:xfrm>
          <a:prstGeom prst="leftBrace">
            <a:avLst/>
          </a:prstGeom>
          <a:ln w="31750" cap="rnd">
            <a:solidFill>
              <a:schemeClr val="accent6">
                <a:lumMod val="75000"/>
              </a:schemeClr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5018405" y="788670"/>
            <a:ext cx="3608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物理性质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</p:spTree>
  </p:cSld>
  <p:clrMapOvr>
    <a:masterClrMapping/>
  </p:clrMapOvr>
  <p:transition spd="slow" advClick="0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334963" y="1326318"/>
            <a:ext cx="11522075" cy="5259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某物质的结构为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                           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，回答下列问题：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(1)1 mol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该油脂一定条件下可与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______ 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发生加成反应。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(2)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与氢氧化钠溶液混合加热能得到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的主要成分。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di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(3)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与其互为同分异构体且完全水解后产物相同的油脂有三种，写出其同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分异构体的结构简式：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_________________________________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261310" y="2827212"/>
            <a:ext cx="1081405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 mol</a:t>
            </a:r>
            <a:endParaRPr lang="en-US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5949588" y="3356077"/>
            <a:ext cx="89789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肥皂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3580116" y="873125"/>
            <a:ext cx="2680542" cy="1778541"/>
            <a:chOff x="9511458" y="1326318"/>
            <a:chExt cx="2680542" cy="1778541"/>
          </a:xfrm>
        </p:grpSpPr>
        <p:cxnSp>
          <p:nvCxnSpPr>
            <p:cNvPr id="15" name="直接连接符 14"/>
            <p:cNvCxnSpPr/>
            <p:nvPr>
              <p:custDataLst>
                <p:tags r:id="rId5"/>
              </p:custDataLst>
            </p:nvPr>
          </p:nvCxnSpPr>
          <p:spPr>
            <a:xfrm flipH="1">
              <a:off x="11569701" y="1814459"/>
              <a:ext cx="0" cy="24449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6"/>
              </p:custDataLst>
            </p:nvPr>
          </p:nvSpPr>
          <p:spPr>
            <a:xfrm>
              <a:off x="9511458" y="1326318"/>
              <a:ext cx="2680542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17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35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7"/>
              </p:custDataLst>
            </p:nvPr>
          </p:nvSpPr>
          <p:spPr>
            <a:xfrm>
              <a:off x="9526792" y="1933460"/>
              <a:ext cx="2560316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17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33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endPara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8"/>
              </p:custDataLst>
            </p:nvPr>
          </p:nvSpPr>
          <p:spPr>
            <a:xfrm>
              <a:off x="9511458" y="2540602"/>
              <a:ext cx="2680542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15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31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52" name="直接连接符 51"/>
            <p:cNvCxnSpPr/>
            <p:nvPr>
              <p:custDataLst>
                <p:tags r:id="rId9"/>
              </p:custDataLst>
            </p:nvPr>
          </p:nvCxnSpPr>
          <p:spPr>
            <a:xfrm flipH="1">
              <a:off x="11569701" y="2418353"/>
              <a:ext cx="0" cy="24449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矩形 53"/>
          <p:cNvSpPr/>
          <p:nvPr>
            <p:custDataLst>
              <p:tags r:id="rId10"/>
            </p:custDataLst>
          </p:nvPr>
        </p:nvSpPr>
        <p:spPr>
          <a:xfrm>
            <a:off x="3666570" y="1618569"/>
            <a:ext cx="1101060" cy="427406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51" name="组合 50"/>
          <p:cNvGrpSpPr/>
          <p:nvPr>
            <p:custDataLst>
              <p:tags r:id="rId11"/>
            </p:custDataLst>
          </p:nvPr>
        </p:nvGrpSpPr>
        <p:grpSpPr>
          <a:xfrm>
            <a:off x="3923129" y="4630894"/>
            <a:ext cx="2725321" cy="1761067"/>
            <a:chOff x="4019725" y="4607463"/>
            <a:chExt cx="2725321" cy="1761067"/>
          </a:xfrm>
        </p:grpSpPr>
        <p:cxnSp>
          <p:nvCxnSpPr>
            <p:cNvPr id="56" name="直接连接符 55"/>
            <p:cNvCxnSpPr/>
            <p:nvPr>
              <p:custDataLst>
                <p:tags r:id="rId12"/>
              </p:custDataLst>
            </p:nvPr>
          </p:nvCxnSpPr>
          <p:spPr>
            <a:xfrm flipH="1">
              <a:off x="6122747" y="5095604"/>
              <a:ext cx="0" cy="244499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>
              <p:custDataLst>
                <p:tags r:id="rId13"/>
              </p:custDataLst>
            </p:nvPr>
          </p:nvSpPr>
          <p:spPr>
            <a:xfrm>
              <a:off x="4064504" y="4607463"/>
              <a:ext cx="2680542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17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35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14"/>
              </p:custDataLst>
            </p:nvPr>
          </p:nvSpPr>
          <p:spPr>
            <a:xfrm>
              <a:off x="4019725" y="5804273"/>
              <a:ext cx="2680542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17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15"/>
              </p:custDataLst>
            </p:nvPr>
          </p:nvSpPr>
          <p:spPr>
            <a:xfrm>
              <a:off x="4064504" y="5229986"/>
              <a:ext cx="2560316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15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31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60" name="直接连接符 59"/>
            <p:cNvCxnSpPr/>
            <p:nvPr>
              <p:custDataLst>
                <p:tags r:id="rId16"/>
              </p:custDataLst>
            </p:nvPr>
          </p:nvCxnSpPr>
          <p:spPr>
            <a:xfrm flipH="1">
              <a:off x="6122747" y="5699498"/>
              <a:ext cx="0" cy="244499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>
            <p:custDataLst>
              <p:tags r:id="rId17"/>
            </p:custDataLst>
          </p:nvPr>
        </p:nvGrpSpPr>
        <p:grpSpPr>
          <a:xfrm>
            <a:off x="6746445" y="4626567"/>
            <a:ext cx="2734884" cy="1765394"/>
            <a:chOff x="6715390" y="4626567"/>
            <a:chExt cx="2734884" cy="1765394"/>
          </a:xfrm>
        </p:grpSpPr>
        <p:sp>
          <p:nvSpPr>
            <p:cNvPr id="62" name="文本框 61"/>
            <p:cNvSpPr txBox="1"/>
            <p:nvPr>
              <p:custDataLst>
                <p:tags r:id="rId18"/>
              </p:custDataLst>
            </p:nvPr>
          </p:nvSpPr>
          <p:spPr>
            <a:xfrm>
              <a:off x="6740077" y="5205181"/>
              <a:ext cx="2560316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17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35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61" name="直接连接符 60"/>
            <p:cNvCxnSpPr/>
            <p:nvPr>
              <p:custDataLst>
                <p:tags r:id="rId19"/>
              </p:custDataLst>
            </p:nvPr>
          </p:nvCxnSpPr>
          <p:spPr>
            <a:xfrm flipH="1">
              <a:off x="8805840" y="5095604"/>
              <a:ext cx="0" cy="244499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文本框 62"/>
            <p:cNvSpPr txBox="1"/>
            <p:nvPr>
              <p:custDataLst>
                <p:tags r:id="rId20"/>
              </p:custDataLst>
            </p:nvPr>
          </p:nvSpPr>
          <p:spPr>
            <a:xfrm>
              <a:off x="6769732" y="4626567"/>
              <a:ext cx="2680542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17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4" name="文本框 63"/>
            <p:cNvSpPr txBox="1"/>
            <p:nvPr>
              <p:custDataLst>
                <p:tags r:id="rId21"/>
              </p:custDataLst>
            </p:nvPr>
          </p:nvSpPr>
          <p:spPr>
            <a:xfrm>
              <a:off x="6715390" y="5827704"/>
              <a:ext cx="2680542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15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31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COOCH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65" name="直接连接符 64"/>
            <p:cNvCxnSpPr/>
            <p:nvPr>
              <p:custDataLst>
                <p:tags r:id="rId22"/>
              </p:custDataLst>
            </p:nvPr>
          </p:nvCxnSpPr>
          <p:spPr>
            <a:xfrm flipH="1">
              <a:off x="8805840" y="5699498"/>
              <a:ext cx="0" cy="244499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文本框 69"/>
          <p:cNvSpPr txBox="1"/>
          <p:nvPr>
            <p:custDataLst>
              <p:tags r:id="rId23"/>
            </p:custDataLst>
          </p:nvPr>
        </p:nvSpPr>
        <p:spPr>
          <a:xfrm>
            <a:off x="1578754" y="4621525"/>
            <a:ext cx="1605280" cy="521970"/>
          </a:xfrm>
          <a:prstGeom prst="rect">
            <a:avLst/>
          </a:prstGeom>
          <a:solidFill>
            <a:srgbClr val="FFEBE8"/>
          </a:solidFill>
          <a:ln>
            <a:solidFill>
              <a:srgbClr val="C00000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sym typeface="+mn-lt"/>
              </a:rPr>
              <a:t>取代位置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72415" y="937260"/>
            <a:ext cx="1163256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、能区别地沟油(加工过的餐饮废弃油)与矿物油(汽油、煤油、柴油等)的方法是(　　)。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A.点燃,能燃烧的是矿物油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B.测定沸点,有固定沸点的是矿物油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C.加入水中,浮在水面上的是地沟油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D.加入足量氢氧化钠溶液共热,不分层的是地沟油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696720" y="1736090"/>
            <a:ext cx="862330" cy="883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D</a:t>
            </a:r>
            <a:endParaRPr lang="en-US" altLang="zh-CN" sz="2800">
              <a:solidFill>
                <a:srgbClr val="FF0000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</p:spTree>
    <p:custDataLst>
      <p:tags r:id="rId3"/>
    </p:custData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95600" y="4030908"/>
            <a:ext cx="6400800" cy="2566742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34962" y="906792"/>
            <a:ext cx="11522075" cy="3709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7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内酯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可由化合物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通过电解合成，反应式如下所示。下列说法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 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（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      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）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．水溶性：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a&lt;b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与苯甲酸互为同系物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苯环上的一氯代物有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8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种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1molb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分别与足量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NaOH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溶液、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反应，消耗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NaOH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的物质的量之比为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1∶3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190625" y="1488440"/>
            <a:ext cx="862330" cy="883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>
            <p:custDataLst>
              <p:tags r:id="rId1"/>
            </p:custDataLst>
          </p:nvPr>
        </p:nvSpPr>
        <p:spPr>
          <a:xfrm>
            <a:off x="4166235" y="774700"/>
            <a:ext cx="5104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生活中的化学</a:t>
            </a:r>
            <a:r>
              <a:rPr lang="en-US" altLang="zh-CN" sz="2800" b="1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kumimoji="1" lang="zh-CN" altLang="en-US" sz="2800" b="1">
                <a:solidFill>
                  <a:srgbClr val="014C96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水果中的酯</a:t>
            </a:r>
            <a:endParaRPr kumimoji="1" lang="zh-CN" altLang="en-US" sz="2800" b="1">
              <a:solidFill>
                <a:srgbClr val="014C96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78205" y="1718310"/>
            <a:ext cx="1968500" cy="1651000"/>
          </a:xfrm>
          <a:prstGeom prst="roundRect">
            <a:avLst>
              <a:gd name="adj" fmla="val 10646"/>
            </a:avLst>
          </a:prstGeom>
          <a:noFill/>
          <a:ln w="9525">
            <a:noFill/>
          </a:ln>
        </p:spPr>
      </p:pic>
      <p:pic>
        <p:nvPicPr>
          <p:cNvPr id="5" name="图片 4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78205" y="4085590"/>
            <a:ext cx="1941830" cy="1651000"/>
          </a:xfrm>
          <a:prstGeom prst="roundRect">
            <a:avLst>
              <a:gd name="adj" fmla="val 11000"/>
            </a:avLst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04610" y="1772285"/>
            <a:ext cx="1847215" cy="1537970"/>
          </a:xfrm>
          <a:prstGeom prst="roundRect">
            <a:avLst>
              <a:gd name="adj" fmla="val 9938"/>
            </a:avLst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1926" t="13626" r="13251" b="8717"/>
          <a:stretch>
            <a:fillRect/>
          </a:stretch>
        </p:blipFill>
        <p:spPr>
          <a:xfrm>
            <a:off x="6426200" y="3957955"/>
            <a:ext cx="2034540" cy="177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3"/>
          <p:cNvSpPr/>
          <p:nvPr>
            <p:custDataLst>
              <p:tags r:id="rId10"/>
            </p:custDataLst>
          </p:nvPr>
        </p:nvSpPr>
        <p:spPr>
          <a:xfrm>
            <a:off x="3587115" y="2707640"/>
            <a:ext cx="1791970" cy="4591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29" tIns="45714" rIns="91429" bIns="45714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戊酸戊酯</a:t>
            </a:r>
            <a:endParaRPr lang="zh-CN" altLang="en-US" sz="2400">
              <a:solidFill>
                <a:sysClr val="windowText" lastClr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611245" y="4085590"/>
            <a:ext cx="1647190" cy="1186180"/>
          </a:xfrm>
          <a:prstGeom prst="rect">
            <a:avLst/>
          </a:prstGeom>
        </p:spPr>
      </p:pic>
      <p:sp>
        <p:nvSpPr>
          <p:cNvPr id="10" name="Rectangle 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22815" y="5271586"/>
            <a:ext cx="262636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096E6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kumimoji="1" lang="zh-CN" altLang="en-US" sz="2400" b="1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</a:rPr>
              <a:t>邻氨基苯甲酸甲酯</a:t>
            </a:r>
            <a:endParaRPr kumimoji="1" lang="zh-CN" altLang="en-US" sz="2400" b="1">
              <a:solidFill>
                <a:sysClr val="windowText" lastClr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849245" y="1771015"/>
            <a:ext cx="3499485" cy="8293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427085" y="1718310"/>
            <a:ext cx="3345815" cy="836295"/>
          </a:xfrm>
          <a:prstGeom prst="rect">
            <a:avLst/>
          </a:prstGeom>
        </p:spPr>
      </p:pic>
      <p:sp>
        <p:nvSpPr>
          <p:cNvPr id="13" name="Rectangle 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9525933" y="2554421"/>
            <a:ext cx="140462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kumimoji="1" lang="zh-CN" altLang="en-US" sz="2400" b="1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</a:rPr>
              <a:t>丁酸乙酯</a:t>
            </a:r>
            <a:endParaRPr kumimoji="1" lang="zh-CN" altLang="en-US" sz="2400" b="1">
              <a:solidFill>
                <a:sysClr val="windowText" lastClr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460740" y="4085590"/>
            <a:ext cx="3500120" cy="925195"/>
          </a:xfrm>
          <a:prstGeom prst="rect">
            <a:avLst/>
          </a:prstGeom>
        </p:spPr>
      </p:pic>
      <p:sp>
        <p:nvSpPr>
          <p:cNvPr id="15" name="矩形 19"/>
          <p:cNvSpPr/>
          <p:nvPr>
            <p:custDataLst>
              <p:tags r:id="rId21"/>
            </p:custDataLst>
          </p:nvPr>
        </p:nvSpPr>
        <p:spPr>
          <a:xfrm>
            <a:off x="9269718" y="5191670"/>
            <a:ext cx="2258060" cy="7835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29" tIns="45714" rIns="91429" bIns="45714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乙酸异戊酯</a:t>
            </a:r>
            <a:endParaRPr lang="zh-CN" altLang="en-US" sz="2400">
              <a:solidFill>
                <a:sysClr val="windowText" lastClr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2"/>
            </p:custDataLst>
          </p:nvPr>
        </p:nvSpPr>
        <p:spPr>
          <a:xfrm>
            <a:off x="3279140" y="5736590"/>
            <a:ext cx="5181600" cy="603250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3A54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lt"/>
              </a:rPr>
              <a:t>什么是酯，有哪些性质呢？</a:t>
            </a:r>
            <a:endParaRPr lang="zh-CN" altLang="en-US" sz="2800">
              <a:solidFill>
                <a:srgbClr val="014C96"/>
              </a:solidFill>
              <a:latin typeface="汉仪傲娇体简" panose="02010509060101010101" charset="-122"/>
              <a:ea typeface="汉仪傲娇体简" panose="02010509060101010101" charset="-122"/>
              <a:cs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3" grpId="0" animBg="1"/>
      <p:bldP spid="15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7" name="等腰三角形 6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矩形 12"/>
          <p:cNvSpPr/>
          <p:nvPr>
            <p:custDataLst>
              <p:tags r:id="rId5"/>
            </p:custDataLst>
          </p:nvPr>
        </p:nvSpPr>
        <p:spPr bwMode="auto">
          <a:xfrm>
            <a:off x="495935" y="958215"/>
            <a:ext cx="257365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一、酯的概念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75" name="TextBox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1820" y="1571625"/>
            <a:ext cx="249936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羧酸衍生物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79" name="矩形 78"/>
          <p:cNvSpPr/>
          <p:nvPr>
            <p:custDataLst>
              <p:tags r:id="rId7"/>
            </p:custDataLst>
          </p:nvPr>
        </p:nvSpPr>
        <p:spPr>
          <a:xfrm>
            <a:off x="3235325" y="1463675"/>
            <a:ext cx="885380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defTabSz="914400" fontAlgn="base">
              <a:lnSpc>
                <a:spcPct val="150000"/>
              </a:lnSpc>
            </a:pP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羧酸分子</a:t>
            </a:r>
            <a:r>
              <a:rPr sz="2600" b="1" kern="100" err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羧基中的 ─ OH</a:t>
            </a: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被</a:t>
            </a:r>
            <a:r>
              <a:rPr sz="2600" b="1" kern="100" err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其他原子或原子团取代</a:t>
            </a: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后的产物</a:t>
            </a:r>
            <a:endParaRPr lang="zh-CN" sz="2600" b="1" kern="100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80" name="TextBox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91820" y="2312670"/>
            <a:ext cx="119189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2、酯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81" name="矩形 80"/>
          <p:cNvSpPr/>
          <p:nvPr>
            <p:custDataLst>
              <p:tags r:id="rId9"/>
            </p:custDataLst>
          </p:nvPr>
        </p:nvSpPr>
        <p:spPr>
          <a:xfrm>
            <a:off x="2091055" y="2342833"/>
            <a:ext cx="8263255" cy="49149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l" fontAlgn="base">
              <a:lnSpc>
                <a:spcPct val="100000"/>
              </a:lnSpc>
              <a:buClrTx/>
              <a:buSzTx/>
              <a:buFontTx/>
            </a:pP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羧酸分子羧基中的 </a:t>
            </a: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─ </a:t>
            </a: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OH被 </a:t>
            </a:r>
            <a:r>
              <a:rPr sz="2600" b="1" kern="100" err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─ </a:t>
            </a:r>
            <a:r>
              <a:rPr sz="2600" b="1" kern="100" err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OR′</a:t>
            </a: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取代后的产物</a:t>
            </a:r>
            <a:endParaRPr sz="2600" b="1" kern="100" err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82" name="矩形 81"/>
          <p:cNvSpPr/>
          <p:nvPr>
            <p:custDataLst>
              <p:tags r:id="rId10"/>
            </p:custDataLst>
          </p:nvPr>
        </p:nvSpPr>
        <p:spPr bwMode="auto">
          <a:xfrm>
            <a:off x="591820" y="3328670"/>
            <a:ext cx="199898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Times New Roman" panose="02020603050405020304" pitchFamily="18" charset="0"/>
              </a:rPr>
              <a:t>3、官能团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Times New Roman" panose="02020603050405020304" pitchFamily="18" charset="0"/>
            </a:endParaRPr>
          </a:p>
        </p:txBody>
      </p:sp>
      <p:sp>
        <p:nvSpPr>
          <p:cNvPr id="83" name="矩形 82"/>
          <p:cNvSpPr/>
          <p:nvPr>
            <p:custDataLst>
              <p:tags r:id="rId11"/>
            </p:custDataLst>
          </p:nvPr>
        </p:nvSpPr>
        <p:spPr>
          <a:xfrm>
            <a:off x="2821305" y="3446780"/>
            <a:ext cx="1067435" cy="460375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sz="2600" b="1" kern="100" err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酯基</a:t>
            </a:r>
            <a:endParaRPr sz="2600" b="1" kern="100" err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  <p:grpSp>
        <p:nvGrpSpPr>
          <p:cNvPr id="84" name="组合 83"/>
          <p:cNvGrpSpPr/>
          <p:nvPr>
            <p:custDataLst>
              <p:tags r:id="rId12"/>
            </p:custDataLst>
          </p:nvPr>
        </p:nvGrpSpPr>
        <p:grpSpPr>
          <a:xfrm>
            <a:off x="3593465" y="2905783"/>
            <a:ext cx="2386330" cy="1053442"/>
            <a:chOff x="5977" y="5910"/>
            <a:chExt cx="3758" cy="1659"/>
          </a:xfrm>
        </p:grpSpPr>
        <p:sp>
          <p:nvSpPr>
            <p:cNvPr id="85" name="文本框 84"/>
            <p:cNvSpPr txBox="1"/>
            <p:nvPr>
              <p:custDataLst>
                <p:tags r:id="rId13"/>
              </p:custDataLst>
            </p:nvPr>
          </p:nvSpPr>
          <p:spPr>
            <a:xfrm>
              <a:off x="5977" y="6747"/>
              <a:ext cx="3758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─ </a:t>
              </a:r>
              <a:r>
                <a:rPr lang="en-US" altLang="zh-CN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宋体" panose="02010600030101010101" pitchFamily="2" charset="-122"/>
                </a:rPr>
                <a:t>C</a:t>
              </a:r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─ </a:t>
              </a:r>
              <a:r>
                <a:rPr lang="en-US" altLang="zh-CN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宋体" panose="02010600030101010101" pitchFamily="2" charset="-122"/>
                </a:rPr>
                <a:t>O</a:t>
              </a:r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─ </a:t>
              </a:r>
              <a:r>
                <a:rPr lang="en-US" altLang="zh-CN" sz="2800" b="1" kern="1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R′</a:t>
              </a:r>
              <a:endParaRPr lang="en-US" altLang="zh-CN" sz="28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86" name="组合 85"/>
            <p:cNvGrpSpPr/>
            <p:nvPr>
              <p:custDataLst>
                <p:tags r:id="rId14"/>
              </p:custDataLst>
            </p:nvPr>
          </p:nvGrpSpPr>
          <p:grpSpPr>
            <a:xfrm>
              <a:off x="6508" y="5910"/>
              <a:ext cx="788" cy="1023"/>
              <a:chOff x="1831" y="1172"/>
              <a:chExt cx="315" cy="409"/>
            </a:xfrm>
          </p:grpSpPr>
          <p:sp>
            <p:nvSpPr>
              <p:cNvPr id="87" name="文本框 8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31" y="1172"/>
                <a:ext cx="315" cy="2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noAutofit/>
              </a:bodyPr>
              <a:lstStyle/>
              <a:p>
                <a:r>
                  <a:rPr lang="en-US" altLang="zh-CN" sz="2800" b="1">
                    <a:solidFill>
                      <a:sysClr val="windowText" lastClr="000000"/>
                    </a:solidFill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</a:rPr>
                  <a:t>O</a:t>
                </a:r>
                <a:endParaRPr lang="en-US" altLang="zh-CN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endParaRPr>
              </a:p>
            </p:txBody>
          </p:sp>
          <p:grpSp>
            <p:nvGrpSpPr>
              <p:cNvPr id="88" name="组合 87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1962" y="1416"/>
                <a:ext cx="48" cy="165"/>
                <a:chOff x="1917" y="1416"/>
                <a:chExt cx="48" cy="165"/>
              </a:xfrm>
            </p:grpSpPr>
            <p:sp>
              <p:nvSpPr>
                <p:cNvPr id="89" name="直接连接符 88"/>
                <p:cNvSpPr/>
                <p:nvPr>
                  <p:custDataLst>
                    <p:tags r:id="rId17"/>
                  </p:custDataLst>
                </p:nvPr>
              </p:nvSpPr>
              <p:spPr>
                <a:xfrm flipH="1">
                  <a:off x="1965" y="1416"/>
                  <a:ext cx="0" cy="165"/>
                </a:xfrm>
                <a:prstGeom prst="line">
                  <a:avLst/>
                </a:prstGeom>
                <a:ln w="28575" cap="flat" cmpd="sng">
                  <a:solidFill>
                    <a:sysClr val="windowText" lastClr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2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直接连接符 89"/>
                <p:cNvSpPr/>
                <p:nvPr>
                  <p:custDataLst>
                    <p:tags r:id="rId18"/>
                  </p:custDataLst>
                </p:nvPr>
              </p:nvSpPr>
              <p:spPr>
                <a:xfrm flipH="1">
                  <a:off x="1917" y="1416"/>
                  <a:ext cx="0" cy="165"/>
                </a:xfrm>
                <a:prstGeom prst="line">
                  <a:avLst/>
                </a:prstGeom>
                <a:ln w="28575" cap="flat" cmpd="sng">
                  <a:solidFill>
                    <a:sysClr val="windowText" lastClr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2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91" name="矩形 90"/>
          <p:cNvSpPr/>
          <p:nvPr>
            <p:custDataLst>
              <p:tags r:id="rId19"/>
            </p:custDataLst>
          </p:nvPr>
        </p:nvSpPr>
        <p:spPr bwMode="auto">
          <a:xfrm>
            <a:off x="591820" y="4457700"/>
            <a:ext cx="232219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4、结构简式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sp>
        <p:nvSpPr>
          <p:cNvPr id="92" name="矩形 91"/>
          <p:cNvSpPr/>
          <p:nvPr>
            <p:custDataLst>
              <p:tags r:id="rId20"/>
            </p:custDataLst>
          </p:nvPr>
        </p:nvSpPr>
        <p:spPr>
          <a:xfrm>
            <a:off x="6228080" y="4488180"/>
            <a:ext cx="3722370" cy="534035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lvl="0" algn="just">
              <a:lnSpc>
                <a:spcPct val="120000"/>
              </a:lnSpc>
              <a:buClrTx/>
              <a:buSzTx/>
              <a:buFontTx/>
            </a:pPr>
            <a:r>
              <a:rPr lang="en-US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简写为：   </a:t>
            </a:r>
            <a:r>
              <a:rPr lang="en-US" sz="2600" b="1" ker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RCOOR′ </a:t>
            </a:r>
            <a:endParaRPr lang="en-US" sz="2600" b="1" kern="0">
              <a:solidFill>
                <a:srgbClr val="C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  <p:sp>
        <p:nvSpPr>
          <p:cNvPr id="93" name="矩形 92"/>
          <p:cNvSpPr/>
          <p:nvPr>
            <p:custDataLst>
              <p:tags r:id="rId21"/>
            </p:custDataLst>
          </p:nvPr>
        </p:nvSpPr>
        <p:spPr>
          <a:xfrm>
            <a:off x="2225040" y="5238115"/>
            <a:ext cx="7725410" cy="6451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(1)</a:t>
            </a:r>
            <a:r>
              <a:rPr lang="en-US" altLang="zh-CN" sz="2600" b="1" kern="0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R</a:t>
            </a:r>
            <a:r>
              <a:rPr lang="zh-CN" altLang="zh-CN" sz="2600" b="1" kern="0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和</a:t>
            </a:r>
            <a:r>
              <a:rPr lang="en-US" altLang="zh-CN" sz="2600" b="1" kern="0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R′</a:t>
            </a:r>
            <a:r>
              <a:rPr lang="zh-CN" altLang="zh-CN" sz="2600" b="1" ker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可以相同，也可以不同</a:t>
            </a:r>
            <a:endParaRPr lang="zh-CN" altLang="zh-CN" sz="2600" b="1" kern="0">
              <a:solidFill>
                <a:srgbClr val="C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  <p:sp>
        <p:nvSpPr>
          <p:cNvPr id="94" name="矩形 93"/>
          <p:cNvSpPr/>
          <p:nvPr>
            <p:custDataLst>
              <p:tags r:id="rId22"/>
            </p:custDataLst>
          </p:nvPr>
        </p:nvSpPr>
        <p:spPr>
          <a:xfrm>
            <a:off x="2185035" y="5893435"/>
            <a:ext cx="7724775" cy="61023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(2)</a:t>
            </a:r>
            <a:r>
              <a:rPr lang="en-US" altLang="zh-CN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R</a:t>
            </a:r>
            <a:r>
              <a:rPr lang="zh-CN" altLang="zh-CN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是烃基，也可以是</a:t>
            </a:r>
            <a:r>
              <a:rPr lang="en-US" altLang="zh-CN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H</a:t>
            </a:r>
            <a:r>
              <a:rPr lang="zh-CN" altLang="zh-CN" sz="2600" b="1" ker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，</a:t>
            </a:r>
            <a:r>
              <a:rPr lang="zh-CN" altLang="zh-CN" sz="2600" b="1" ker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但</a:t>
            </a:r>
            <a:r>
              <a:rPr lang="en-US" altLang="zh-CN" sz="2600" b="1" ker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R′</a:t>
            </a:r>
            <a:r>
              <a:rPr lang="zh-CN" altLang="zh-CN" sz="2600" b="1" ker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只能是烃基</a:t>
            </a:r>
            <a:endParaRPr lang="zh-CN" altLang="zh-CN" sz="2600" b="1" kern="0">
              <a:solidFill>
                <a:srgbClr val="C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  <p:grpSp>
        <p:nvGrpSpPr>
          <p:cNvPr id="95" name="组合 94"/>
          <p:cNvGrpSpPr/>
          <p:nvPr>
            <p:custDataLst>
              <p:tags r:id="rId23"/>
            </p:custDataLst>
          </p:nvPr>
        </p:nvGrpSpPr>
        <p:grpSpPr>
          <a:xfrm>
            <a:off x="3234690" y="3983375"/>
            <a:ext cx="2441575" cy="1069954"/>
            <a:chOff x="5603" y="5900"/>
            <a:chExt cx="3845" cy="1685"/>
          </a:xfrm>
        </p:grpSpPr>
        <p:sp>
          <p:nvSpPr>
            <p:cNvPr id="96" name="文本框 95"/>
            <p:cNvSpPr txBox="1"/>
            <p:nvPr>
              <p:custDataLst>
                <p:tags r:id="rId24"/>
              </p:custDataLst>
            </p:nvPr>
          </p:nvSpPr>
          <p:spPr>
            <a:xfrm>
              <a:off x="5603" y="6763"/>
              <a:ext cx="3845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R─ </a:t>
              </a:r>
              <a:r>
                <a:rPr lang="en-US" altLang="zh-CN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宋体" panose="02010600030101010101" pitchFamily="2" charset="-122"/>
                </a:rPr>
                <a:t>C</a:t>
              </a:r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─ </a:t>
              </a:r>
              <a:r>
                <a:rPr lang="en-US" altLang="zh-CN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宋体" panose="02010600030101010101" pitchFamily="2" charset="-122"/>
                </a:rPr>
                <a:t>O</a:t>
              </a:r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─</a:t>
              </a:r>
              <a:r>
                <a:rPr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R′</a:t>
              </a:r>
              <a:endParaRPr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grpSp>
          <p:nvGrpSpPr>
            <p:cNvPr id="97" name="组合 96"/>
            <p:cNvGrpSpPr/>
            <p:nvPr>
              <p:custDataLst>
                <p:tags r:id="rId25"/>
              </p:custDataLst>
            </p:nvPr>
          </p:nvGrpSpPr>
          <p:grpSpPr>
            <a:xfrm>
              <a:off x="6573" y="5900"/>
              <a:ext cx="1016" cy="1033"/>
              <a:chOff x="1857" y="1168"/>
              <a:chExt cx="406" cy="413"/>
            </a:xfrm>
          </p:grpSpPr>
          <p:sp>
            <p:nvSpPr>
              <p:cNvPr id="98" name="文本框 97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857" y="1168"/>
                <a:ext cx="406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en-US" altLang="zh-CN" sz="2800" b="1">
                    <a:solidFill>
                      <a:sysClr val="windowText" lastClr="000000"/>
                    </a:solidFill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</a:rPr>
                  <a:t>O</a:t>
                </a:r>
                <a:endParaRPr lang="en-US" altLang="zh-CN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endParaRPr>
              </a:p>
            </p:txBody>
          </p:sp>
          <p:grpSp>
            <p:nvGrpSpPr>
              <p:cNvPr id="99" name="组合 98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986" y="1416"/>
                <a:ext cx="24" cy="165"/>
                <a:chOff x="1941" y="1416"/>
                <a:chExt cx="24" cy="165"/>
              </a:xfrm>
            </p:grpSpPr>
            <p:sp>
              <p:nvSpPr>
                <p:cNvPr id="100" name="直接连接符 99"/>
                <p:cNvSpPr/>
                <p:nvPr>
                  <p:custDataLst>
                    <p:tags r:id="rId28"/>
                  </p:custDataLst>
                </p:nvPr>
              </p:nvSpPr>
              <p:spPr>
                <a:xfrm flipH="1">
                  <a:off x="1965" y="1416"/>
                  <a:ext cx="0" cy="165"/>
                </a:xfrm>
                <a:prstGeom prst="line">
                  <a:avLst/>
                </a:prstGeom>
                <a:ln w="28575" cap="flat" cmpd="sng">
                  <a:solidFill>
                    <a:sysClr val="windowText" lastClr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2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1" name="直接连接符 100"/>
                <p:cNvSpPr/>
                <p:nvPr>
                  <p:custDataLst>
                    <p:tags r:id="rId29"/>
                  </p:custDataLst>
                </p:nvPr>
              </p:nvSpPr>
              <p:spPr>
                <a:xfrm flipH="1">
                  <a:off x="1941" y="1416"/>
                  <a:ext cx="0" cy="165"/>
                </a:xfrm>
                <a:prstGeom prst="line">
                  <a:avLst/>
                </a:prstGeom>
                <a:ln w="28575" cap="flat" cmpd="sng">
                  <a:solidFill>
                    <a:sysClr val="windowText" lastClr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2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1" grpId="0"/>
      <p:bldP spid="83" grpId="0"/>
      <p:bldP spid="92" grpId="0"/>
      <p:bldP spid="93" grpId="0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7" name="等腰三角形 6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1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791578" y="988541"/>
            <a:ext cx="326517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酸  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+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醇 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酯 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+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水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2813685" y="1021080"/>
            <a:ext cx="43567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根据反应物称为</a:t>
            </a:r>
            <a:r>
              <a:rPr lang="en-US" altLang="zh-CN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“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某酸某酯”</a:t>
            </a:r>
            <a:endParaRPr lang="zh-CN" altLang="en-US" sz="2800" b="1">
              <a:solidFill>
                <a:srgbClr val="C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77" name="矩形 76"/>
          <p:cNvSpPr/>
          <p:nvPr>
            <p:custDataLst>
              <p:tags r:id="rId7"/>
            </p:custDataLst>
          </p:nvPr>
        </p:nvSpPr>
        <p:spPr bwMode="auto">
          <a:xfrm>
            <a:off x="418465" y="988695"/>
            <a:ext cx="219011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5、酯的命名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458470" y="2291715"/>
            <a:ext cx="587629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COOCH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 baseline="-25000">
                <a:latin typeface="宋体" panose="02010600030101010101" pitchFamily="2" charset="-122"/>
              </a:rPr>
              <a:t>       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HCOO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 baseline="-25000">
                <a:latin typeface="宋体" panose="02010600030101010101" pitchFamily="2" charset="-122"/>
              </a:rPr>
              <a:t> 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685483" y="2953385"/>
            <a:ext cx="1797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乙酸甲酯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3731260" y="2901950"/>
            <a:ext cx="179863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甲酸乙酯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6" name="文本框 11"/>
          <p:cNvSpPr txBox="1"/>
          <p:nvPr>
            <p:custDataLst>
              <p:tags r:id="rId11"/>
            </p:custDataLst>
          </p:nvPr>
        </p:nvSpPr>
        <p:spPr>
          <a:xfrm>
            <a:off x="306070" y="1884045"/>
            <a:ext cx="5535295" cy="5708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25390" tIns="25390" rIns="25390" bIns="25390" numCol="1" spcCol="19041" rtlCol="0" anchor="ctr" forceAA="0">
            <a:noAutofit/>
          </a:bodyPr>
          <a:lstStyle/>
          <a:p>
            <a:r>
              <a:rPr lang="zh-CN" altLang="en-US" sz="27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【即时评价】给下列有机物命名</a:t>
            </a:r>
            <a:endParaRPr lang="zh-CN" altLang="en-US" sz="27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59397" name="文本框 4"/>
          <p:cNvSpPr txBox="1"/>
          <p:nvPr>
            <p:custDataLst>
              <p:tags r:id="rId12"/>
            </p:custDataLst>
          </p:nvPr>
        </p:nvSpPr>
        <p:spPr>
          <a:xfrm>
            <a:off x="8000683" y="2514283"/>
            <a:ext cx="24644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ONO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8221980" y="3015933"/>
            <a:ext cx="24034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硝酸乙酯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5845" name="Text Box 7"/>
          <p:cNvSpPr/>
          <p:nvPr>
            <p:custDataLst>
              <p:tags r:id="rId14"/>
            </p:custDataLst>
          </p:nvPr>
        </p:nvSpPr>
        <p:spPr>
          <a:xfrm>
            <a:off x="1219200" y="6096635"/>
            <a:ext cx="2286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苯甲酸甲酯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5846" name="Text Box 8"/>
          <p:cNvSpPr/>
          <p:nvPr>
            <p:custDataLst>
              <p:tags r:id="rId15"/>
            </p:custDataLst>
          </p:nvPr>
        </p:nvSpPr>
        <p:spPr>
          <a:xfrm>
            <a:off x="3958590" y="6096318"/>
            <a:ext cx="2438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甲酸苯甲酯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16"/>
            </p:custDataLst>
          </p:nvPr>
        </p:nvGrpSpPr>
        <p:grpSpPr>
          <a:xfrm>
            <a:off x="1305560" y="5410637"/>
            <a:ext cx="2359025" cy="583962"/>
            <a:chOff x="5160455" y="7844693"/>
            <a:chExt cx="3717527" cy="957003"/>
          </a:xfrm>
        </p:grpSpPr>
        <p:grpSp>
          <p:nvGrpSpPr>
            <p:cNvPr id="19" name="组合 18"/>
            <p:cNvGrpSpPr/>
            <p:nvPr>
              <p:custDataLst>
                <p:tags r:id="rId17"/>
              </p:custDataLst>
            </p:nvPr>
          </p:nvGrpSpPr>
          <p:grpSpPr>
            <a:xfrm rot="5400000">
              <a:off x="5237015" y="7768133"/>
              <a:ext cx="957003" cy="1110123"/>
              <a:chOff x="4115924" y="7338185"/>
              <a:chExt cx="957003" cy="1110123"/>
            </a:xfrm>
          </p:grpSpPr>
          <p:sp>
            <p:nvSpPr>
              <p:cNvPr id="20" name="六边形 19"/>
              <p:cNvSpPr/>
              <p:nvPr>
                <p:custDataLst>
                  <p:tags r:id="rId18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1" name="直接连接符 20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直接连接符 25"/>
            <p:cNvCxnSpPr/>
            <p:nvPr>
              <p:custDataLst>
                <p:tags r:id="rId22"/>
              </p:custDataLst>
            </p:nvPr>
          </p:nvCxnSpPr>
          <p:spPr>
            <a:xfrm rot="5400000" flipH="1">
              <a:off x="6521535" y="8083638"/>
              <a:ext cx="0" cy="4791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23"/>
              </p:custDataLst>
            </p:nvPr>
          </p:nvSpPr>
          <p:spPr>
            <a:xfrm>
              <a:off x="6518378" y="7969896"/>
              <a:ext cx="2359604" cy="75446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zh-CN" sz="2400" b="1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COOCH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3</a:t>
              </a:r>
              <a:endPara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24"/>
            </p:custDataLst>
          </p:nvPr>
        </p:nvGrpSpPr>
        <p:grpSpPr>
          <a:xfrm>
            <a:off x="4011930" y="5425242"/>
            <a:ext cx="2916000" cy="720000"/>
            <a:chOff x="5160455" y="7844693"/>
            <a:chExt cx="3984709" cy="957003"/>
          </a:xfrm>
        </p:grpSpPr>
        <p:grpSp>
          <p:nvGrpSpPr>
            <p:cNvPr id="29" name="组合 28"/>
            <p:cNvGrpSpPr/>
            <p:nvPr>
              <p:custDataLst>
                <p:tags r:id="rId25"/>
              </p:custDataLst>
            </p:nvPr>
          </p:nvGrpSpPr>
          <p:grpSpPr>
            <a:xfrm rot="5400000">
              <a:off x="5237015" y="7768133"/>
              <a:ext cx="957003" cy="1110123"/>
              <a:chOff x="4115924" y="7338185"/>
              <a:chExt cx="957003" cy="1110123"/>
            </a:xfrm>
          </p:grpSpPr>
          <p:sp>
            <p:nvSpPr>
              <p:cNvPr id="31" name="六边形 30"/>
              <p:cNvSpPr/>
              <p:nvPr>
                <p:custDataLst>
                  <p:tags r:id="rId26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2" name="直接连接符 31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直接连接符 34"/>
            <p:cNvCxnSpPr/>
            <p:nvPr>
              <p:custDataLst>
                <p:tags r:id="rId30"/>
              </p:custDataLst>
            </p:nvPr>
          </p:nvCxnSpPr>
          <p:spPr>
            <a:xfrm rot="5400000" flipH="1">
              <a:off x="6521535" y="8083638"/>
              <a:ext cx="0" cy="4791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31"/>
              </p:custDataLst>
            </p:nvPr>
          </p:nvSpPr>
          <p:spPr>
            <a:xfrm>
              <a:off x="6518378" y="8041171"/>
              <a:ext cx="2626786" cy="61191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zh-CN" sz="2400" b="1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400" b="1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OOCH</a:t>
              </a:r>
              <a:endPara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9396" name="文本框 3"/>
          <p:cNvSpPr txBox="1"/>
          <p:nvPr>
            <p:custDataLst>
              <p:tags r:id="rId32"/>
            </p:custDataLst>
          </p:nvPr>
        </p:nvSpPr>
        <p:spPr>
          <a:xfrm>
            <a:off x="3371215" y="3810000"/>
            <a:ext cx="32423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OOCCOOCH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33"/>
            </p:custDataLst>
          </p:nvPr>
        </p:nvSpPr>
        <p:spPr>
          <a:xfrm>
            <a:off x="3820795" y="4298315"/>
            <a:ext cx="24034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乙二酸二甲酯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pic>
        <p:nvPicPr>
          <p:cNvPr id="59401" name="图片 8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458470" y="3734435"/>
            <a:ext cx="2149475" cy="782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文本框 37"/>
          <p:cNvSpPr txBox="1"/>
          <p:nvPr>
            <p:custDataLst>
              <p:tags r:id="rId36"/>
            </p:custDataLst>
          </p:nvPr>
        </p:nvSpPr>
        <p:spPr>
          <a:xfrm>
            <a:off x="458788" y="4542473"/>
            <a:ext cx="240188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二乙酸乙二酯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aphicFrame>
        <p:nvGraphicFramePr>
          <p:cNvPr id="39" name="对象 38"/>
          <p:cNvGraphicFramePr>
            <a:graphicFrameLocks noChangeAspect="1"/>
          </p:cNvGraphicFramePr>
          <p:nvPr>
            <p:custDataLst>
              <p:tags r:id="rId37"/>
            </p:custDataLst>
          </p:nvPr>
        </p:nvGraphicFramePr>
        <p:xfrm>
          <a:off x="7312025" y="5313045"/>
          <a:ext cx="3168234" cy="10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38" imgW="2908300" imgH="977900" progId="ChemDraw.Document.6.0">
                  <p:embed/>
                </p:oleObj>
              </mc:Choice>
              <mc:Fallback>
                <p:oleObj name="" r:id="rId38" imgW="2908300" imgH="977900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312025" y="5313045"/>
                        <a:ext cx="3168234" cy="1008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文本框 39"/>
          <p:cNvSpPr txBox="1"/>
          <p:nvPr>
            <p:custDataLst>
              <p:tags r:id="rId40"/>
            </p:custDataLst>
          </p:nvPr>
        </p:nvSpPr>
        <p:spPr>
          <a:xfrm>
            <a:off x="7391400" y="6172200"/>
            <a:ext cx="197040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  <a:sym typeface="+mn-ea"/>
              </a:rPr>
              <a:t>乙酸苯酚酯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  <a:sym typeface="+mn-ea"/>
            </a:endParaRPr>
          </a:p>
        </p:txBody>
      </p:sp>
      <p:sp>
        <p:nvSpPr>
          <p:cNvPr id="59408" name="文本框 18"/>
          <p:cNvSpPr txBox="1"/>
          <p:nvPr>
            <p:custDataLst>
              <p:tags r:id="rId41"/>
            </p:custDataLst>
          </p:nvPr>
        </p:nvSpPr>
        <p:spPr>
          <a:xfrm>
            <a:off x="9906000" y="3962400"/>
            <a:ext cx="1970405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黑体" panose="02010609060101010101" charset="-122"/>
              </a:rPr>
              <a:t>硝酸甘油酯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aphicFrame>
        <p:nvGraphicFramePr>
          <p:cNvPr id="41" name="对象 40"/>
          <p:cNvGraphicFramePr>
            <a:graphicFrameLocks noChangeAspect="1"/>
          </p:cNvGraphicFramePr>
          <p:nvPr>
            <p:custDataLst>
              <p:tags r:id="rId42"/>
            </p:custDataLst>
          </p:nvPr>
        </p:nvGraphicFramePr>
        <p:xfrm>
          <a:off x="7926705" y="3640455"/>
          <a:ext cx="2093595" cy="1423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43" imgW="1828800" imgH="1397000" progId="ChemDraw.Document.6.0">
                  <p:embed/>
                </p:oleObj>
              </mc:Choice>
              <mc:Fallback>
                <p:oleObj name="" r:id="rId43" imgW="1828800" imgH="1397000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7926705" y="3640455"/>
                        <a:ext cx="2093595" cy="14230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 fill="hold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 fill="hold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4" grpId="0"/>
      <p:bldP spid="2" grpId="0"/>
      <p:bldP spid="3" grpId="0"/>
      <p:bldP spid="17" grpId="0"/>
      <p:bldP spid="35845" grpId="0"/>
      <p:bldP spid="35846" grpId="0"/>
      <p:bldP spid="37" grpId="0"/>
      <p:bldP spid="38" grpId="0"/>
      <p:bldP spid="16" grpId="0" animBg="1"/>
      <p:bldP spid="59397" grpId="0"/>
      <p:bldP spid="59396" grpId="0"/>
      <p:bldP spid="5940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7" name="等腰三角形 6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521970" y="866775"/>
            <a:ext cx="452437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二、物理性质、存在与用途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2" name="三角形1"/>
          <p:cNvSpPr/>
          <p:nvPr>
            <p:custDataLst>
              <p:tags r:id="rId6"/>
            </p:custDataLst>
          </p:nvPr>
        </p:nvSpPr>
        <p:spPr bwMode="auto">
          <a:xfrm rot="5400000">
            <a:off x="4358483" y="3579013"/>
            <a:ext cx="392396" cy="265334"/>
          </a:xfrm>
          <a:custGeom>
            <a:avLst/>
            <a:gdLst>
              <a:gd name="T0" fmla="*/ 79 w 778"/>
              <a:gd name="T1" fmla="*/ 414 h 526"/>
              <a:gd name="T2" fmla="*/ 370 w 778"/>
              <a:gd name="T3" fmla="*/ 40 h 526"/>
              <a:gd name="T4" fmla="*/ 439 w 778"/>
              <a:gd name="T5" fmla="*/ 30 h 526"/>
              <a:gd name="T6" fmla="*/ 759 w 778"/>
              <a:gd name="T7" fmla="*/ 440 h 526"/>
              <a:gd name="T8" fmla="*/ 730 w 778"/>
              <a:gd name="T9" fmla="*/ 520 h 526"/>
              <a:gd name="T10" fmla="*/ 98 w 778"/>
              <a:gd name="T11" fmla="*/ 520 h 526"/>
              <a:gd name="T12" fmla="*/ 79 w 778"/>
              <a:gd name="T13" fmla="*/ 414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78" h="526">
                <a:moveTo>
                  <a:pt x="79" y="414"/>
                </a:moveTo>
                <a:cubicBezTo>
                  <a:pt x="370" y="40"/>
                  <a:pt x="370" y="40"/>
                  <a:pt x="370" y="40"/>
                </a:cubicBezTo>
                <a:cubicBezTo>
                  <a:pt x="370" y="40"/>
                  <a:pt x="396" y="0"/>
                  <a:pt x="439" y="30"/>
                </a:cubicBezTo>
                <a:cubicBezTo>
                  <a:pt x="482" y="59"/>
                  <a:pt x="759" y="440"/>
                  <a:pt x="759" y="440"/>
                </a:cubicBezTo>
                <a:cubicBezTo>
                  <a:pt x="759" y="440"/>
                  <a:pt x="778" y="515"/>
                  <a:pt x="730" y="520"/>
                </a:cubicBezTo>
                <a:cubicBezTo>
                  <a:pt x="682" y="526"/>
                  <a:pt x="98" y="520"/>
                  <a:pt x="98" y="520"/>
                </a:cubicBezTo>
                <a:cubicBezTo>
                  <a:pt x="98" y="520"/>
                  <a:pt x="0" y="515"/>
                  <a:pt x="79" y="4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800"/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1423225" y="1551636"/>
            <a:ext cx="487692" cy="495166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1422400" y="2047875"/>
            <a:ext cx="2895600" cy="246634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标题1"/>
          <p:cNvSpPr txBox="1"/>
          <p:nvPr>
            <p:custDataLst>
              <p:tags r:id="rId9"/>
            </p:custDataLst>
          </p:nvPr>
        </p:nvSpPr>
        <p:spPr>
          <a:xfrm>
            <a:off x="1910983" y="1551674"/>
            <a:ext cx="2414759" cy="561746"/>
          </a:xfrm>
          <a:prstGeom prst="rect">
            <a:avLst/>
          </a:prstGeom>
        </p:spPr>
        <p:txBody>
          <a:bodyPr vert="horz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 u="none" spc="2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物理性质</a:t>
            </a:r>
            <a:endParaRPr lang="zh-CN" altLang="en-US" sz="2800" b="1" u="none" spc="2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正文1"/>
          <p:cNvSpPr txBox="1"/>
          <p:nvPr>
            <p:custDataLst>
              <p:tags r:id="rId10"/>
            </p:custDataLst>
          </p:nvPr>
        </p:nvSpPr>
        <p:spPr>
          <a:xfrm>
            <a:off x="1407160" y="2073275"/>
            <a:ext cx="2947670" cy="2221865"/>
          </a:xfrm>
          <a:prstGeom prst="rect">
            <a:avLst/>
          </a:prstGeom>
        </p:spPr>
        <p:txBody>
          <a:bodyPr vert="horz" rtlCol="0" anchor="t" anchorCtr="0">
            <a:noAutofit/>
          </a:bodyPr>
          <a:lstStyle/>
          <a:p>
            <a:pPr marL="355600" lvl="0" indent="-355600" algn="l" fontAlgn="ctr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2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密度</a:t>
            </a:r>
            <a:r>
              <a:rPr lang="zh-CN" altLang="en-US" sz="2400" u="none" spc="12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一般比</a:t>
            </a:r>
            <a:r>
              <a:rPr lang="zh-CN" altLang="en-US" sz="2400" u="none" spc="12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水小</a:t>
            </a:r>
            <a:endParaRPr lang="zh-CN" altLang="en-US" sz="2400" u="none" spc="12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355600" lvl="0" indent="-355600" algn="l" fontAlgn="ctr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2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难溶</a:t>
            </a:r>
            <a:r>
              <a:rPr lang="zh-CN" altLang="en-US" sz="2400" u="none" spc="12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于水，</a:t>
            </a:r>
            <a:r>
              <a:rPr lang="zh-CN" altLang="en-US" sz="2400" u="none" spc="12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易溶于有机溶剂</a:t>
            </a:r>
            <a:endParaRPr lang="zh-CN" altLang="en-US" sz="2400" u="none" spc="12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355600" lvl="0" indent="-355600" algn="l" fontAlgn="ctr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2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许多酯也是常用的有机溶剂。</a:t>
            </a:r>
            <a:endParaRPr lang="zh-CN" altLang="en-US" sz="2400" u="none" spc="12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6" name="序号1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1416685" y="1521739"/>
            <a:ext cx="560565" cy="5558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24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</a:pPr>
            <a:r>
              <a:rPr lang="en-US" altLang="zh-CN" sz="3000" b="1" spc="220">
                <a:solidFill>
                  <a:schemeClr val="bg1"/>
                </a:solidFill>
                <a:latin typeface="微软雅黑" panose="020B0503020204020204" charset="-122"/>
              </a:rPr>
              <a:t>01</a:t>
            </a:r>
            <a:endParaRPr lang="en-US" altLang="zh-CN" sz="3000" b="1" spc="220">
              <a:solidFill>
                <a:schemeClr val="bg1"/>
              </a:solidFill>
              <a:latin typeface="微软雅黑" panose="020B0503020204020204" charset="-122"/>
            </a:endParaRPr>
          </a:p>
        </p:txBody>
      </p:sp>
      <p:sp>
        <p:nvSpPr>
          <p:cNvPr id="126" name="矩形 125"/>
          <p:cNvSpPr/>
          <p:nvPr>
            <p:custDataLst>
              <p:tags r:id="rId12"/>
            </p:custDataLst>
          </p:nvPr>
        </p:nvSpPr>
        <p:spPr>
          <a:xfrm>
            <a:off x="4772602" y="1551636"/>
            <a:ext cx="487692" cy="495166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7" name="矩形 126"/>
          <p:cNvSpPr/>
          <p:nvPr>
            <p:custDataLst>
              <p:tags r:id="rId13"/>
            </p:custDataLst>
          </p:nvPr>
        </p:nvSpPr>
        <p:spPr>
          <a:xfrm>
            <a:off x="4785995" y="2047875"/>
            <a:ext cx="2895600" cy="246570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8" name="标题2"/>
          <p:cNvSpPr txBox="1"/>
          <p:nvPr>
            <p:custDataLst>
              <p:tags r:id="rId14"/>
            </p:custDataLst>
          </p:nvPr>
        </p:nvSpPr>
        <p:spPr>
          <a:xfrm>
            <a:off x="5307394" y="1515479"/>
            <a:ext cx="2414759" cy="561746"/>
          </a:xfrm>
          <a:prstGeom prst="rect">
            <a:avLst/>
          </a:prstGeom>
        </p:spPr>
        <p:txBody>
          <a:bodyPr vert="horz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 u="none" spc="2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存在</a:t>
            </a:r>
            <a:endParaRPr lang="zh-CN" altLang="en-US" sz="2800" b="1" u="none" spc="2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9" name="正文2"/>
          <p:cNvSpPr txBox="1"/>
          <p:nvPr>
            <p:custDataLst>
              <p:tags r:id="rId15"/>
            </p:custDataLst>
          </p:nvPr>
        </p:nvSpPr>
        <p:spPr>
          <a:xfrm>
            <a:off x="4829175" y="2062480"/>
            <a:ext cx="2718435" cy="2221865"/>
          </a:xfrm>
          <a:prstGeom prst="rect">
            <a:avLst/>
          </a:prstGeom>
        </p:spPr>
        <p:txBody>
          <a:bodyPr vert="horz" rtlCol="0" anchor="t" anchorCtr="0">
            <a:noAutofit/>
          </a:bodyPr>
          <a:lstStyle/>
          <a:p>
            <a:pPr marL="330200" lvl="0" indent="-330200" algn="l" fontAlgn="ctr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酯类广泛存在于自然界</a:t>
            </a:r>
            <a:endParaRPr lang="zh-CN" altLang="en-US" sz="2400" u="none" spc="1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330200" lvl="0" indent="-330200" algn="l" fontAlgn="ctr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低级酯是有</a:t>
            </a:r>
            <a:r>
              <a:rPr lang="zh-CN" altLang="en-US" sz="2400" u="none" spc="1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芳香气味</a:t>
            </a:r>
            <a:r>
              <a:rPr lang="zh-CN" altLang="en-US" sz="2400" u="none" spc="1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的液体，存在于各种水果和花草中</a:t>
            </a:r>
            <a:endParaRPr lang="zh-CN" altLang="en-US" sz="2400" u="none" spc="1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30" name="序号2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4766062" y="1521739"/>
            <a:ext cx="560565" cy="5558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24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</a:pPr>
            <a:r>
              <a:rPr lang="en-US" altLang="zh-CN" sz="3000" b="1" spc="220">
                <a:solidFill>
                  <a:schemeClr val="bg1"/>
                </a:solidFill>
                <a:latin typeface="微软雅黑" panose="020B0503020204020204" charset="-122"/>
              </a:rPr>
              <a:t>02</a:t>
            </a:r>
            <a:endParaRPr lang="en-US" altLang="zh-CN" sz="3000" b="1" spc="220">
              <a:solidFill>
                <a:schemeClr val="bg1"/>
              </a:solidFill>
              <a:latin typeface="微软雅黑" panose="020B0503020204020204" charset="-122"/>
            </a:endParaRPr>
          </a:p>
        </p:txBody>
      </p:sp>
      <p:sp>
        <p:nvSpPr>
          <p:cNvPr id="132" name="矩形 131"/>
          <p:cNvSpPr/>
          <p:nvPr>
            <p:custDataLst>
              <p:tags r:id="rId17"/>
            </p:custDataLst>
          </p:nvPr>
        </p:nvSpPr>
        <p:spPr>
          <a:xfrm>
            <a:off x="8150007" y="1551636"/>
            <a:ext cx="487692" cy="495166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3" name="矩形 132"/>
          <p:cNvSpPr/>
          <p:nvPr>
            <p:custDataLst>
              <p:tags r:id="rId18"/>
            </p:custDataLst>
          </p:nvPr>
        </p:nvSpPr>
        <p:spPr>
          <a:xfrm>
            <a:off x="8148955" y="2047875"/>
            <a:ext cx="2895600" cy="246570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4" name="标题3"/>
          <p:cNvSpPr txBox="1"/>
          <p:nvPr>
            <p:custDataLst>
              <p:tags r:id="rId19"/>
            </p:custDataLst>
          </p:nvPr>
        </p:nvSpPr>
        <p:spPr>
          <a:xfrm>
            <a:off x="8703945" y="1511300"/>
            <a:ext cx="1817370" cy="561975"/>
          </a:xfrm>
          <a:prstGeom prst="rect">
            <a:avLst/>
          </a:prstGeom>
        </p:spPr>
        <p:txBody>
          <a:bodyPr vert="horz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 u="none" spc="2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用途</a:t>
            </a:r>
            <a:endParaRPr lang="zh-CN" altLang="en-US" sz="2800" b="1" u="none" spc="2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5" name="正文3"/>
          <p:cNvSpPr txBox="1"/>
          <p:nvPr>
            <p:custDataLst>
              <p:tags r:id="rId20"/>
            </p:custDataLst>
          </p:nvPr>
        </p:nvSpPr>
        <p:spPr>
          <a:xfrm>
            <a:off x="8197215" y="2073275"/>
            <a:ext cx="2718435" cy="2221865"/>
          </a:xfrm>
          <a:prstGeom prst="rect">
            <a:avLst/>
          </a:prstGeom>
        </p:spPr>
        <p:txBody>
          <a:bodyPr vert="horz" rtlCol="0" anchor="t" anchorCtr="0">
            <a:noAutofit/>
          </a:bodyPr>
          <a:lstStyle/>
          <a:p>
            <a:pPr marL="381000" lvl="0" indent="-381000" algn="l" fontAlgn="ctr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4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作</a:t>
            </a:r>
            <a:r>
              <a:rPr lang="zh-CN" altLang="en-US" sz="2400" u="none" spc="14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溶剂</a:t>
            </a:r>
            <a:endParaRPr lang="zh-CN" altLang="en-US" sz="2400" u="none" spc="14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381000" lvl="0" indent="-381000" algn="l" fontAlgn="ctr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u="none" spc="14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作制备饮料和糖果和糕点的酯类</a:t>
            </a:r>
            <a:r>
              <a:rPr lang="zh-CN" altLang="en-US" sz="2400" u="none" spc="14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香料</a:t>
            </a:r>
            <a:endParaRPr lang="zh-CN" altLang="en-US" sz="2400" u="none" spc="14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36" name="序号3"/>
          <p:cNvSpPr>
            <a:spLocks noGrp="1"/>
          </p:cNvSpPr>
          <p:nvPr>
            <p:custDataLst>
              <p:tags r:id="rId21"/>
            </p:custDataLst>
          </p:nvPr>
        </p:nvSpPr>
        <p:spPr>
          <a:xfrm>
            <a:off x="8143468" y="1521739"/>
            <a:ext cx="560565" cy="5558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24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</a:pPr>
            <a:r>
              <a:rPr lang="en-US" altLang="zh-CN" sz="3000" b="1" spc="220">
                <a:solidFill>
                  <a:schemeClr val="bg1"/>
                </a:solidFill>
                <a:latin typeface="微软雅黑" panose="020B0503020204020204" charset="-122"/>
              </a:rPr>
              <a:t>03</a:t>
            </a:r>
            <a:endParaRPr lang="en-US" altLang="zh-CN" sz="3000" b="1" spc="220">
              <a:solidFill>
                <a:schemeClr val="bg1"/>
              </a:solidFill>
              <a:latin typeface="微软雅黑" panose="020B0503020204020204" charset="-122"/>
            </a:endParaRPr>
          </a:p>
        </p:txBody>
      </p:sp>
      <p:sp>
        <p:nvSpPr>
          <p:cNvPr id="40" name="三角形2"/>
          <p:cNvSpPr/>
          <p:nvPr>
            <p:custDataLst>
              <p:tags r:id="rId22"/>
            </p:custDataLst>
          </p:nvPr>
        </p:nvSpPr>
        <p:spPr bwMode="auto">
          <a:xfrm rot="5400000">
            <a:off x="7732150" y="3579013"/>
            <a:ext cx="392396" cy="265334"/>
          </a:xfrm>
          <a:custGeom>
            <a:avLst/>
            <a:gdLst>
              <a:gd name="T0" fmla="*/ 79 w 778"/>
              <a:gd name="T1" fmla="*/ 414 h 526"/>
              <a:gd name="T2" fmla="*/ 370 w 778"/>
              <a:gd name="T3" fmla="*/ 40 h 526"/>
              <a:gd name="T4" fmla="*/ 439 w 778"/>
              <a:gd name="T5" fmla="*/ 30 h 526"/>
              <a:gd name="T6" fmla="*/ 759 w 778"/>
              <a:gd name="T7" fmla="*/ 440 h 526"/>
              <a:gd name="T8" fmla="*/ 730 w 778"/>
              <a:gd name="T9" fmla="*/ 520 h 526"/>
              <a:gd name="T10" fmla="*/ 98 w 778"/>
              <a:gd name="T11" fmla="*/ 520 h 526"/>
              <a:gd name="T12" fmla="*/ 79 w 778"/>
              <a:gd name="T13" fmla="*/ 414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78" h="526">
                <a:moveTo>
                  <a:pt x="79" y="414"/>
                </a:moveTo>
                <a:cubicBezTo>
                  <a:pt x="370" y="40"/>
                  <a:pt x="370" y="40"/>
                  <a:pt x="370" y="40"/>
                </a:cubicBezTo>
                <a:cubicBezTo>
                  <a:pt x="370" y="40"/>
                  <a:pt x="396" y="0"/>
                  <a:pt x="439" y="30"/>
                </a:cubicBezTo>
                <a:cubicBezTo>
                  <a:pt x="482" y="59"/>
                  <a:pt x="759" y="440"/>
                  <a:pt x="759" y="440"/>
                </a:cubicBezTo>
                <a:cubicBezTo>
                  <a:pt x="759" y="440"/>
                  <a:pt x="778" y="515"/>
                  <a:pt x="730" y="520"/>
                </a:cubicBezTo>
                <a:cubicBezTo>
                  <a:pt x="682" y="526"/>
                  <a:pt x="98" y="520"/>
                  <a:pt x="98" y="520"/>
                </a:cubicBezTo>
                <a:cubicBezTo>
                  <a:pt x="98" y="520"/>
                  <a:pt x="0" y="515"/>
                  <a:pt x="79" y="4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800"/>
          </a:p>
        </p:txBody>
      </p:sp>
      <p:grpSp>
        <p:nvGrpSpPr>
          <p:cNvPr id="3" name="组合 2"/>
          <p:cNvGrpSpPr/>
          <p:nvPr>
            <p:custDataLst>
              <p:tags r:id="rId23"/>
            </p:custDataLst>
          </p:nvPr>
        </p:nvGrpSpPr>
        <p:grpSpPr>
          <a:xfrm>
            <a:off x="41910" y="4241800"/>
            <a:ext cx="3679825" cy="2449830"/>
            <a:chOff x="382" y="3480"/>
            <a:chExt cx="5795" cy="3858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6000"/>
            </a:blip>
            <a:srcRect l="13763" t="10822" b="8829"/>
            <a:stretch>
              <a:fillRect/>
            </a:stretch>
          </p:blipFill>
          <p:spPr>
            <a:xfrm>
              <a:off x="382" y="3480"/>
              <a:ext cx="2920" cy="2721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995" y="5240"/>
              <a:ext cx="5182" cy="2098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>
            <p:custDataLst>
              <p:tags r:id="rId28"/>
            </p:custDataLst>
          </p:nvPr>
        </p:nvGrpSpPr>
        <p:grpSpPr>
          <a:xfrm>
            <a:off x="3664585" y="4566920"/>
            <a:ext cx="4290060" cy="2087880"/>
            <a:chOff x="6241" y="6125"/>
            <a:chExt cx="6756" cy="3288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0"/>
            <a:srcRect l="19018" r="20595"/>
            <a:stretch>
              <a:fillRect/>
            </a:stretch>
          </p:blipFill>
          <p:spPr>
            <a:xfrm>
              <a:off x="6241" y="6125"/>
              <a:ext cx="2029" cy="3288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8128" y="6909"/>
              <a:ext cx="4869" cy="1869"/>
            </a:xfrm>
            <a:prstGeom prst="rect">
              <a:avLst/>
            </a:prstGeom>
          </p:spPr>
        </p:pic>
      </p:grpSp>
      <p:grpSp>
        <p:nvGrpSpPr>
          <p:cNvPr id="16" name="组合 15"/>
          <p:cNvGrpSpPr>
            <a:grpSpLocks noChangeAspect="1"/>
          </p:cNvGrpSpPr>
          <p:nvPr>
            <p:custDataLst>
              <p:tags r:id="rId33"/>
            </p:custDataLst>
          </p:nvPr>
        </p:nvGrpSpPr>
        <p:grpSpPr>
          <a:xfrm>
            <a:off x="7294264" y="4514371"/>
            <a:ext cx="4781471" cy="2225625"/>
            <a:chOff x="9270" y="3689"/>
            <a:chExt cx="8379" cy="3995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5"/>
            <a:srcRect l="3105" t="8207" r="3637" b="10513"/>
            <a:stretch>
              <a:fillRect/>
            </a:stretch>
          </p:blipFill>
          <p:spPr>
            <a:xfrm>
              <a:off x="12428" y="4651"/>
              <a:ext cx="5221" cy="3033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9270" y="3689"/>
              <a:ext cx="5335" cy="215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/>
      <p:bldP spid="19" grpId="0"/>
      <p:bldP spid="36" grpId="0"/>
      <p:bldP spid="126" grpId="0" animBg="1"/>
      <p:bldP spid="127" grpId="0" animBg="1"/>
      <p:bldP spid="128" grpId="0"/>
      <p:bldP spid="129" grpId="0"/>
      <p:bldP spid="130" grpId="0"/>
      <p:bldP spid="40" grpId="0" animBg="1"/>
      <p:bldP spid="132" grpId="0" animBg="1"/>
      <p:bldP spid="133" grpId="0" animBg="1"/>
      <p:bldP spid="134" grpId="0"/>
      <p:bldP spid="135" grpId="0"/>
      <p:bldP spid="1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7" name="等腰三角形 6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Rectangle 2"/>
          <p:cNvSpPr/>
          <p:nvPr>
            <p:custDataLst>
              <p:tags r:id="rId5"/>
            </p:custDataLst>
          </p:nvPr>
        </p:nvSpPr>
        <p:spPr bwMode="auto">
          <a:xfrm>
            <a:off x="524510" y="918210"/>
            <a:ext cx="36429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三、乙酸乙酯的水解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>
            <p:custDataLst>
              <p:tags r:id="rId6"/>
            </p:custDataLst>
          </p:nvPr>
        </p:nvSpPr>
        <p:spPr>
          <a:xfrm>
            <a:off x="724535" y="1385570"/>
            <a:ext cx="11196955" cy="1201420"/>
          </a:xfrm>
          <a:prstGeom prst="rect">
            <a:avLst/>
          </a:prstGeom>
          <a:noFill/>
          <a:ln w="9525">
            <a:noFill/>
          </a:ln>
        </p:spPr>
        <p:txBody>
          <a:bodyPr wrap="square" lIns="124642" tIns="62321" rIns="124642" bIns="62321" anchor="ctr" anchorCtr="0">
            <a:spAutoFit/>
          </a:bodyPr>
          <a:lstStyle/>
          <a:p>
            <a:pPr indent="457200" defTabSz="1246505">
              <a:lnSpc>
                <a:spcPct val="125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酯的重要化学性质之一是可以发生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水解反应生成相应的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羧酸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醇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。酯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的水解反应是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酯化反应的逆反应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7"/>
            </p:custDataLst>
          </p:nvPr>
        </p:nvCxnSpPr>
        <p:spPr>
          <a:xfrm flipH="1">
            <a:off x="2541373" y="2903520"/>
            <a:ext cx="0" cy="76347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8"/>
            </p:custDataLst>
          </p:nvPr>
        </p:nvCxnSpPr>
        <p:spPr>
          <a:xfrm flipH="1">
            <a:off x="4343037" y="2884470"/>
            <a:ext cx="0" cy="76347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组合 53"/>
          <p:cNvGrpSpPr/>
          <p:nvPr>
            <p:custDataLst>
              <p:tags r:id="rId9"/>
            </p:custDataLst>
          </p:nvPr>
        </p:nvGrpSpPr>
        <p:grpSpPr>
          <a:xfrm>
            <a:off x="83820" y="4104640"/>
            <a:ext cx="12020550" cy="829310"/>
            <a:chOff x="226" y="8229"/>
            <a:chExt cx="18930" cy="1306"/>
          </a:xfrm>
        </p:grpSpPr>
        <p:sp>
          <p:nvSpPr>
            <p:cNvPr id="67" name="文本框 66"/>
            <p:cNvSpPr txBox="1"/>
            <p:nvPr>
              <p:custDataLst>
                <p:tags r:id="rId10"/>
              </p:custDataLst>
            </p:nvPr>
          </p:nvSpPr>
          <p:spPr>
            <a:xfrm>
              <a:off x="1532" y="8599"/>
              <a:ext cx="17624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乙酸乙酯水解的速率与与哪些条件有关？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grpSp>
        <p:nvGrpSpPr>
          <p:cNvPr id="59" name="组合 58"/>
          <p:cNvGrpSpPr/>
          <p:nvPr>
            <p:custDataLst>
              <p:tags r:id="rId13"/>
            </p:custDataLst>
          </p:nvPr>
        </p:nvGrpSpPr>
        <p:grpSpPr>
          <a:xfrm>
            <a:off x="1518285" y="2372360"/>
            <a:ext cx="8501380" cy="1850390"/>
            <a:chOff x="2391" y="3736"/>
            <a:chExt cx="13388" cy="2914"/>
          </a:xfrm>
        </p:grpSpPr>
        <p:grpSp>
          <p:nvGrpSpPr>
            <p:cNvPr id="51" name="组合 50"/>
            <p:cNvGrpSpPr/>
            <p:nvPr>
              <p:custDataLst>
                <p:tags r:id="rId14"/>
              </p:custDataLst>
            </p:nvPr>
          </p:nvGrpSpPr>
          <p:grpSpPr>
            <a:xfrm>
              <a:off x="2391" y="3736"/>
              <a:ext cx="13389" cy="2914"/>
              <a:chOff x="2391" y="3736"/>
              <a:chExt cx="13389" cy="2914"/>
            </a:xfrm>
          </p:grpSpPr>
          <p:grpSp>
            <p:nvGrpSpPr>
              <p:cNvPr id="26" name="组合 25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10224" y="3736"/>
                <a:ext cx="5556" cy="2889"/>
                <a:chOff x="6820165" y="4024895"/>
                <a:chExt cx="3528016" cy="1834227"/>
              </a:xfrm>
            </p:grpSpPr>
            <p:grpSp>
              <p:nvGrpSpPr>
                <p:cNvPr id="20" name="组合 19"/>
                <p:cNvGrpSpPr/>
                <p:nvPr>
                  <p:custDataLst>
                    <p:tags r:id="rId16"/>
                  </p:custDataLst>
                </p:nvPr>
              </p:nvGrpSpPr>
              <p:grpSpPr>
                <a:xfrm>
                  <a:off x="6820165" y="4024895"/>
                  <a:ext cx="3528016" cy="1118136"/>
                  <a:chOff x="6820165" y="4024895"/>
                  <a:chExt cx="3528016" cy="1118136"/>
                </a:xfrm>
              </p:grpSpPr>
              <p:grpSp>
                <p:nvGrpSpPr>
                  <p:cNvPr id="37" name="组合 36"/>
                  <p:cNvGrpSpPr/>
                  <p:nvPr>
                    <p:custDataLst>
                      <p:tags r:id="rId17"/>
                    </p:custDataLst>
                  </p:nvPr>
                </p:nvGrpSpPr>
                <p:grpSpPr>
                  <a:xfrm>
                    <a:off x="6820165" y="4024895"/>
                    <a:ext cx="1842586" cy="1103123"/>
                    <a:chOff x="6395262" y="4216624"/>
                    <a:chExt cx="1842586" cy="1103123"/>
                  </a:xfrm>
                </p:grpSpPr>
                <p:grpSp>
                  <p:nvGrpSpPr>
                    <p:cNvPr id="41" name="组合 40"/>
                    <p:cNvGrpSpPr/>
                    <p:nvPr>
                      <p:custDataLst>
                        <p:tags r:id="rId18"/>
                      </p:custDataLst>
                    </p:nvPr>
                  </p:nvGrpSpPr>
                  <p:grpSpPr>
                    <a:xfrm>
                      <a:off x="6395262" y="4216624"/>
                      <a:ext cx="968762" cy="1103123"/>
                      <a:chOff x="1501096" y="5108390"/>
                      <a:chExt cx="968762" cy="1103123"/>
                    </a:xfrm>
                  </p:grpSpPr>
                  <p:cxnSp>
                    <p:nvCxnSpPr>
                      <p:cNvPr id="42" name="直接连接符 41"/>
                      <p:cNvCxnSpPr/>
                      <p:nvPr>
                        <p:custDataLst>
                          <p:tags r:id="rId19"/>
                        </p:custDataLst>
                      </p:nvPr>
                    </p:nvCxnSpPr>
                    <p:spPr>
                      <a:xfrm>
                        <a:off x="1850795" y="5981736"/>
                        <a:ext cx="261388" cy="0"/>
                      </a:xfrm>
                      <a:prstGeom prst="line">
                        <a:avLst/>
                      </a:prstGeom>
                      <a:ln w="38100" cap="rnd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3" name="矩形 42"/>
                      <p:cNvSpPr/>
                      <p:nvPr>
                        <p:custDataLst>
                          <p:tags r:id="rId20"/>
                        </p:custDataLst>
                      </p:nvPr>
                    </p:nvSpPr>
                    <p:spPr>
                      <a:xfrm>
                        <a:off x="2043316" y="5680720"/>
                        <a:ext cx="421640" cy="530793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just">
                          <a:lnSpc>
                            <a:spcPct val="120000"/>
                          </a:lnSpc>
                        </a:pPr>
                        <a:r>
                          <a:rPr kumimoji="0" lang="en-US" altLang="zh-CN" sz="2600" b="1" i="0" u="none" strike="noStrike" kern="100" cap="none" spc="0" normalizeH="0" baseline="0" noProof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+mn-lt"/>
                          </a:rPr>
                          <a:t>C</a:t>
                        </a:r>
                        <a:endPara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endParaRPr>
                      </a:p>
                    </p:txBody>
                  </p:sp>
                  <p:sp>
                    <p:nvSpPr>
                      <p:cNvPr id="44" name="矩形 43"/>
                      <p:cNvSpPr/>
                      <p:nvPr>
                        <p:custDataLst>
                          <p:tags r:id="rId21"/>
                        </p:custDataLst>
                      </p:nvPr>
                    </p:nvSpPr>
                    <p:spPr>
                      <a:xfrm>
                        <a:off x="2025506" y="5108390"/>
                        <a:ext cx="444352" cy="53059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just">
                          <a:lnSpc>
                            <a:spcPct val="120000"/>
                          </a:lnSpc>
                        </a:pPr>
                        <a:r>
                          <a:rPr kumimoji="0" lang="en-US" altLang="zh-CN" sz="2600" b="1" i="0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+mn-lt"/>
                          </a:rPr>
                          <a:t>O</a:t>
                        </a:r>
                        <a:endPara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endParaRPr>
                      </a:p>
                    </p:txBody>
                  </p:sp>
                  <p:cxnSp>
                    <p:nvCxnSpPr>
                      <p:cNvPr id="46" name="直接连接符 45"/>
                      <p:cNvCxnSpPr/>
                      <p:nvPr>
                        <p:custDataLst>
                          <p:tags r:id="rId22"/>
                        </p:custDataLst>
                      </p:nvPr>
                    </p:nvCxnSpPr>
                    <p:spPr>
                      <a:xfrm rot="5400000">
                        <a:off x="2058401" y="5695932"/>
                        <a:ext cx="261388" cy="0"/>
                      </a:xfrm>
                      <a:prstGeom prst="line">
                        <a:avLst/>
                      </a:prstGeom>
                      <a:ln w="38100" cap="rnd">
                        <a:gradFill flip="none" rotWithShape="1">
                          <a:gsLst>
                            <a:gs pos="52000">
                              <a:schemeClr val="tx1"/>
                            </a:gs>
                            <a:gs pos="57000">
                              <a:srgbClr val="FF0000"/>
                            </a:gs>
                          </a:gsLst>
                          <a:lin ang="10800000" scaled="1"/>
                        </a:gra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直接连接符 46"/>
                      <p:cNvCxnSpPr/>
                      <p:nvPr>
                        <p:custDataLst>
                          <p:tags r:id="rId23"/>
                        </p:custDataLst>
                      </p:nvPr>
                    </p:nvCxnSpPr>
                    <p:spPr>
                      <a:xfrm rot="5400000">
                        <a:off x="2165557" y="5695932"/>
                        <a:ext cx="261388" cy="0"/>
                      </a:xfrm>
                      <a:prstGeom prst="line">
                        <a:avLst/>
                      </a:prstGeom>
                      <a:ln w="38100" cap="rnd">
                        <a:gradFill flip="none" rotWithShape="1">
                          <a:gsLst>
                            <a:gs pos="52000">
                              <a:schemeClr val="tx1"/>
                            </a:gs>
                            <a:gs pos="57000">
                              <a:srgbClr val="FF0000"/>
                            </a:gs>
                          </a:gsLst>
                          <a:lin ang="10800000" scaled="1"/>
                        </a:gra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9" name="矩形 48"/>
                      <p:cNvSpPr/>
                      <p:nvPr>
                        <p:custDataLst>
                          <p:tags r:id="rId24"/>
                        </p:custDataLst>
                      </p:nvPr>
                    </p:nvSpPr>
                    <p:spPr>
                      <a:xfrm>
                        <a:off x="1501096" y="5680720"/>
                        <a:ext cx="425116" cy="53059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just">
                          <a:lnSpc>
                            <a:spcPct val="120000"/>
                          </a:lnSpc>
                        </a:pPr>
                        <a:r>
                          <a:rPr kumimoji="0" lang="en-US" altLang="zh-CN" sz="2600" b="1" i="0" u="none" strike="noStrike" kern="100" cap="none" spc="0" normalizeH="0" baseline="0" noProof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+mn-lt"/>
                          </a:rPr>
                          <a:t>R</a:t>
                        </a:r>
                        <a:endPara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endParaRPr>
                      </a:p>
                    </p:txBody>
                  </p:sp>
                </p:grpSp>
                <p:grpSp>
                  <p:nvGrpSpPr>
                    <p:cNvPr id="50" name="组合 49"/>
                    <p:cNvGrpSpPr/>
                    <p:nvPr>
                      <p:custDataLst>
                        <p:tags r:id="rId25"/>
                      </p:custDataLst>
                    </p:nvPr>
                  </p:nvGrpSpPr>
                  <p:grpSpPr>
                    <a:xfrm>
                      <a:off x="7297573" y="4777780"/>
                      <a:ext cx="940275" cy="530594"/>
                      <a:chOff x="4569428" y="4788954"/>
                      <a:chExt cx="940275" cy="530594"/>
                    </a:xfrm>
                  </p:grpSpPr>
                  <p:cxnSp>
                    <p:nvCxnSpPr>
                      <p:cNvPr id="52" name="直接连接符 51"/>
                      <p:cNvCxnSpPr/>
                      <p:nvPr>
                        <p:custDataLst>
                          <p:tags r:id="rId26"/>
                        </p:custDataLst>
                      </p:nvPr>
                    </p:nvCxnSpPr>
                    <p:spPr>
                      <a:xfrm>
                        <a:off x="4569428" y="5089970"/>
                        <a:ext cx="261388" cy="0"/>
                      </a:xfrm>
                      <a:prstGeom prst="line">
                        <a:avLst/>
                      </a:prstGeom>
                      <a:ln w="38100" cap="rnd">
                        <a:gradFill flip="none" rotWithShape="1">
                          <a:gsLst>
                            <a:gs pos="56000">
                              <a:schemeClr val="tx1"/>
                            </a:gs>
                            <a:gs pos="64000">
                              <a:srgbClr val="00A5A9"/>
                            </a:gs>
                          </a:gsLst>
                          <a:lin ang="0" scaled="1"/>
                        </a:gra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3" name="矩形 52"/>
                      <p:cNvSpPr/>
                      <p:nvPr>
                        <p:custDataLst>
                          <p:tags r:id="rId27"/>
                        </p:custDataLst>
                      </p:nvPr>
                    </p:nvSpPr>
                    <p:spPr>
                      <a:xfrm>
                        <a:off x="4805664" y="4788954"/>
                        <a:ext cx="704039" cy="53059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just">
                          <a:lnSpc>
                            <a:spcPct val="120000"/>
                          </a:lnSpc>
                        </a:pPr>
                        <a:r>
                          <a:rPr kumimoji="0" lang="en-US" altLang="zh-CN" sz="2600" b="1" i="0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srgbClr val="00A5A9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+mn-lt"/>
                          </a:rPr>
                          <a:t>O</a:t>
                        </a:r>
                        <a:r>
                          <a:rPr lang="en-US" altLang="zh-CN" sz="2600" b="1" kern="100">
                            <a:solidFill>
                              <a:srgbClr val="00A5A9"/>
                            </a:solidFill>
                            <a:latin typeface="Times New Roman" panose="020206030504050203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+mn-lt"/>
                          </a:rPr>
                          <a:t>H</a:t>
                        </a:r>
                        <a:endParaRPr lang="en-US" altLang="zh-CN" sz="2600" b="1" kern="100">
                          <a:solidFill>
                            <a:srgbClr val="00A5A9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endParaRPr>
                      </a:p>
                    </p:txBody>
                  </p:sp>
                </p:grpSp>
              </p:grpSp>
              <p:sp>
                <p:nvSpPr>
                  <p:cNvPr id="55" name="加号 54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8662751" y="4734411"/>
                    <a:ext cx="327660" cy="327660"/>
                  </a:xfrm>
                  <a:prstGeom prst="mathPlus">
                    <a:avLst>
                      <a:gd name="adj1" fmla="val 1334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grpSp>
                <p:nvGrpSpPr>
                  <p:cNvPr id="39" name="组合 38"/>
                  <p:cNvGrpSpPr/>
                  <p:nvPr>
                    <p:custDataLst>
                      <p:tags r:id="rId29"/>
                    </p:custDataLst>
                  </p:nvPr>
                </p:nvGrpSpPr>
                <p:grpSpPr>
                  <a:xfrm>
                    <a:off x="8992113" y="4597225"/>
                    <a:ext cx="1356068" cy="545806"/>
                    <a:chOff x="9201021" y="4788954"/>
                    <a:chExt cx="1356068" cy="545806"/>
                  </a:xfrm>
                </p:grpSpPr>
                <p:cxnSp>
                  <p:nvCxnSpPr>
                    <p:cNvPr id="60" name="直接连接符 59"/>
                    <p:cNvCxnSpPr/>
                    <p:nvPr>
                      <p:custDataLst>
                        <p:tags r:id="rId30"/>
                      </p:custDataLst>
                    </p:nvPr>
                  </p:nvCxnSpPr>
                  <p:spPr>
                    <a:xfrm>
                      <a:off x="9579143" y="5089970"/>
                      <a:ext cx="261388" cy="0"/>
                    </a:xfrm>
                    <a:prstGeom prst="line">
                      <a:avLst/>
                    </a:prstGeom>
                    <a:ln w="38100" cap="rnd">
                      <a:gradFill flip="none" rotWithShape="1">
                        <a:gsLst>
                          <a:gs pos="47000">
                            <a:schemeClr val="tx1"/>
                          </a:gs>
                          <a:gs pos="53000">
                            <a:srgbClr val="00B050"/>
                          </a:gs>
                        </a:gsLst>
                        <a:lin ang="0" scaled="1"/>
                      </a:gra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3" name="矩形 62"/>
                    <p:cNvSpPr/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9777708" y="4788954"/>
                      <a:ext cx="779381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r>
                        <a:rPr lang="en-US" altLang="zh-CN" sz="2600" b="1" kern="10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R′</a:t>
                      </a:r>
                      <a:endParaRPr lang="en-US" altLang="zh-CN" sz="2600" b="1" kern="10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  <p:sp>
                  <p:nvSpPr>
                    <p:cNvPr id="65" name="矩形 64"/>
                    <p:cNvSpPr/>
                    <p:nvPr>
                      <p:custDataLst>
                        <p:tags r:id="rId32"/>
                      </p:custDataLst>
                    </p:nvPr>
                  </p:nvSpPr>
                  <p:spPr>
                    <a:xfrm>
                      <a:off x="9201021" y="4804166"/>
                      <a:ext cx="444352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H</a:t>
                      </a:r>
                      <a:endPara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77" name="Rectangle 6"/>
                <p:cNvSpPr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7414973" y="5293518"/>
                  <a:ext cx="543739" cy="5656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Arial" panose="020B0604020202020204" pitchFamily="34" charset="0"/>
                    </a:rPr>
                    <a:t>酸</a:t>
                  </a:r>
                  <a:endParaRPr lang="zh-CN" altLang="en-US" sz="28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Rectangle 6"/>
                <p:cNvSpPr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9370235" y="5293518"/>
                  <a:ext cx="543739" cy="5656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Arial" panose="020B0604020202020204" pitchFamily="34" charset="0"/>
                    </a:rPr>
                    <a:t>醇</a:t>
                  </a:r>
                  <a:endParaRPr lang="zh-CN" altLang="en-US" sz="28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1" name="组合 20"/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2391" y="3762"/>
                <a:ext cx="7808" cy="2889"/>
                <a:chOff x="1843818" y="4024895"/>
                <a:chExt cx="4957905" cy="1834227"/>
              </a:xfrm>
            </p:grpSpPr>
            <p:grpSp>
              <p:nvGrpSpPr>
                <p:cNvPr id="22" name="组合 21"/>
                <p:cNvGrpSpPr/>
                <p:nvPr>
                  <p:custDataLst>
                    <p:tags r:id="rId36"/>
                  </p:custDataLst>
                </p:nvPr>
              </p:nvGrpSpPr>
              <p:grpSpPr>
                <a:xfrm>
                  <a:off x="1843818" y="4024895"/>
                  <a:ext cx="4957905" cy="1102924"/>
                  <a:chOff x="1843818" y="4024895"/>
                  <a:chExt cx="4957905" cy="1102924"/>
                </a:xfrm>
              </p:grpSpPr>
              <p:grpSp>
                <p:nvGrpSpPr>
                  <p:cNvPr id="23" name="组合 22"/>
                  <p:cNvGrpSpPr/>
                  <p:nvPr>
                    <p:custDataLst>
                      <p:tags r:id="rId37"/>
                    </p:custDataLst>
                  </p:nvPr>
                </p:nvGrpSpPr>
                <p:grpSpPr>
                  <a:xfrm>
                    <a:off x="1843818" y="4024895"/>
                    <a:ext cx="1872939" cy="1102924"/>
                    <a:chOff x="1501096" y="5108390"/>
                    <a:chExt cx="1872939" cy="1102924"/>
                  </a:xfrm>
                </p:grpSpPr>
                <p:cxnSp>
                  <p:nvCxnSpPr>
                    <p:cNvPr id="24" name="直接连接符 23"/>
                    <p:cNvCxnSpPr/>
                    <p:nvPr>
                      <p:custDataLst>
                        <p:tags r:id="rId38"/>
                      </p:custDataLst>
                    </p:nvPr>
                  </p:nvCxnSpPr>
                  <p:spPr>
                    <a:xfrm>
                      <a:off x="1850795" y="5981736"/>
                      <a:ext cx="261388" cy="0"/>
                    </a:xfrm>
                    <a:prstGeom prst="line">
                      <a:avLst/>
                    </a:prstGeom>
                    <a:ln w="381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5" name="矩形 24"/>
                    <p:cNvSpPr/>
                    <p:nvPr>
                      <p:custDataLst>
                        <p:tags r:id="rId39"/>
                      </p:custDataLst>
                    </p:nvPr>
                  </p:nvSpPr>
                  <p:spPr>
                    <a:xfrm>
                      <a:off x="2041578" y="5680720"/>
                      <a:ext cx="425116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C</a:t>
                      </a:r>
                      <a:endPara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  <p:sp>
                  <p:nvSpPr>
                    <p:cNvPr id="27" name="矩形 26"/>
                    <p:cNvSpPr/>
                    <p:nvPr>
                      <p:custDataLst>
                        <p:tags r:id="rId40"/>
                      </p:custDataLst>
                    </p:nvPr>
                  </p:nvSpPr>
                  <p:spPr>
                    <a:xfrm>
                      <a:off x="2025506" y="5108390"/>
                      <a:ext cx="444352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endPara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  <p:cxnSp>
                  <p:nvCxnSpPr>
                    <p:cNvPr id="28" name="直接连接符 27"/>
                    <p:cNvCxnSpPr/>
                    <p:nvPr>
                      <p:custDataLst>
                        <p:tags r:id="rId41"/>
                      </p:custDataLst>
                    </p:nvPr>
                  </p:nvCxnSpPr>
                  <p:spPr>
                    <a:xfrm>
                      <a:off x="2396089" y="5981736"/>
                      <a:ext cx="261388" cy="0"/>
                    </a:xfrm>
                    <a:prstGeom prst="line">
                      <a:avLst/>
                    </a:prstGeom>
                    <a:ln w="38100" cap="rnd">
                      <a:gradFill flip="none" rotWithShape="1">
                        <a:gsLst>
                          <a:gs pos="47000">
                            <a:schemeClr val="tx1"/>
                          </a:gs>
                          <a:gs pos="53000">
                            <a:srgbClr val="00B050"/>
                          </a:gs>
                        </a:gsLst>
                        <a:lin ang="0" scaled="1"/>
                      </a:gra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直接连接符 28"/>
                    <p:cNvCxnSpPr/>
                    <p:nvPr>
                      <p:custDataLst>
                        <p:tags r:id="rId42"/>
                      </p:custDataLst>
                    </p:nvPr>
                  </p:nvCxnSpPr>
                  <p:spPr>
                    <a:xfrm rot="5400000">
                      <a:off x="2058401" y="5695932"/>
                      <a:ext cx="261388" cy="0"/>
                    </a:xfrm>
                    <a:prstGeom prst="line">
                      <a:avLst/>
                    </a:prstGeom>
                    <a:ln w="38100" cap="rnd">
                      <a:gradFill flip="none" rotWithShape="1">
                        <a:gsLst>
                          <a:gs pos="52000">
                            <a:schemeClr val="tx1"/>
                          </a:gs>
                          <a:gs pos="57000">
                            <a:srgbClr val="FF0000"/>
                          </a:gs>
                        </a:gsLst>
                        <a:lin ang="10800000" scaled="1"/>
                      </a:gra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直接连接符 29"/>
                    <p:cNvCxnSpPr/>
                    <p:nvPr>
                      <p:custDataLst>
                        <p:tags r:id="rId43"/>
                      </p:custDataLst>
                    </p:nvPr>
                  </p:nvCxnSpPr>
                  <p:spPr>
                    <a:xfrm rot="5400000">
                      <a:off x="2165557" y="5695932"/>
                      <a:ext cx="261388" cy="0"/>
                    </a:xfrm>
                    <a:prstGeom prst="line">
                      <a:avLst/>
                    </a:prstGeom>
                    <a:ln w="38100" cap="rnd">
                      <a:gradFill flip="none" rotWithShape="1">
                        <a:gsLst>
                          <a:gs pos="52000">
                            <a:schemeClr val="tx1"/>
                          </a:gs>
                          <a:gs pos="57000">
                            <a:srgbClr val="FF0000"/>
                          </a:gs>
                        </a:gsLst>
                        <a:lin ang="10800000" scaled="1"/>
                      </a:gra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1" name="矩形 30"/>
                    <p:cNvSpPr/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594654" y="5680720"/>
                      <a:ext cx="779381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r>
                        <a:rPr lang="en-US" altLang="zh-CN" sz="2600" b="1" kern="10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R′</a:t>
                      </a:r>
                      <a:endParaRPr lang="en-US" altLang="zh-CN" sz="2600" b="1" kern="10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  <p:sp>
                  <p:nvSpPr>
                    <p:cNvPr id="32" name="矩形 31"/>
                    <p:cNvSpPr/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1501096" y="5680720"/>
                      <a:ext cx="425116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R</a:t>
                      </a:r>
                      <a:endPara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33" name="组合 32"/>
                  <p:cNvGrpSpPr/>
                  <p:nvPr>
                    <p:custDataLst>
                      <p:tags r:id="rId46"/>
                    </p:custDataLst>
                  </p:nvPr>
                </p:nvGrpSpPr>
                <p:grpSpPr>
                  <a:xfrm>
                    <a:off x="4161188" y="4597225"/>
                    <a:ext cx="1304404" cy="530594"/>
                    <a:chOff x="4205299" y="4788954"/>
                    <a:chExt cx="1304404" cy="530594"/>
                  </a:xfrm>
                </p:grpSpPr>
                <p:sp>
                  <p:nvSpPr>
                    <p:cNvPr id="34" name="矩形 33"/>
                    <p:cNvSpPr/>
                    <p:nvPr>
                      <p:custDataLst>
                        <p:tags r:id="rId47"/>
                      </p:custDataLst>
                    </p:nvPr>
                  </p:nvSpPr>
                  <p:spPr>
                    <a:xfrm>
                      <a:off x="4205299" y="4788954"/>
                      <a:ext cx="444352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H</a:t>
                      </a:r>
                      <a:endPara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  <p:cxnSp>
                  <p:nvCxnSpPr>
                    <p:cNvPr id="35" name="直接连接符 34"/>
                    <p:cNvCxnSpPr/>
                    <p:nvPr>
                      <p:custDataLst>
                        <p:tags r:id="rId48"/>
                      </p:custDataLst>
                    </p:nvPr>
                  </p:nvCxnSpPr>
                  <p:spPr>
                    <a:xfrm>
                      <a:off x="4569428" y="5089970"/>
                      <a:ext cx="261388" cy="0"/>
                    </a:xfrm>
                    <a:prstGeom prst="line">
                      <a:avLst/>
                    </a:prstGeom>
                    <a:ln w="38100" cap="rnd">
                      <a:gradFill flip="none" rotWithShape="1">
                        <a:gsLst>
                          <a:gs pos="56000">
                            <a:schemeClr val="tx1"/>
                          </a:gs>
                          <a:gs pos="64000">
                            <a:srgbClr val="00A5A9"/>
                          </a:gs>
                        </a:gsLst>
                        <a:lin ang="0" scaled="1"/>
                      </a:gra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6" name="矩形 35"/>
                    <p:cNvSpPr/>
                    <p:nvPr>
                      <p:custDataLst>
                        <p:tags r:id="rId49"/>
                      </p:custDataLst>
                    </p:nvPr>
                  </p:nvSpPr>
                  <p:spPr>
                    <a:xfrm>
                      <a:off x="4805664" y="4788954"/>
                      <a:ext cx="704039" cy="53059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A5A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r>
                        <a:rPr lang="en-US" altLang="zh-CN" sz="2600" b="1" kern="100">
                          <a:solidFill>
                            <a:srgbClr val="00A5A9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H</a:t>
                      </a:r>
                      <a:endParaRPr lang="en-US" altLang="zh-CN" sz="2600" b="1" kern="100">
                        <a:solidFill>
                          <a:srgbClr val="00A5A9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p:txBody>
                </p:sp>
              </p:grpSp>
              <p:sp>
                <p:nvSpPr>
                  <p:cNvPr id="38" name="加号 37"/>
                  <p:cNvSpPr/>
                  <p:nvPr>
                    <p:custDataLst>
                      <p:tags r:id="rId50"/>
                    </p:custDataLst>
                  </p:nvPr>
                </p:nvSpPr>
                <p:spPr>
                  <a:xfrm>
                    <a:off x="3728540" y="4734411"/>
                    <a:ext cx="327660" cy="327660"/>
                  </a:xfrm>
                  <a:prstGeom prst="mathPlus">
                    <a:avLst>
                      <a:gd name="adj1" fmla="val 1334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cxnSp>
                <p:nvCxnSpPr>
                  <p:cNvPr id="45" name="直接箭头连接符 44"/>
                  <p:cNvCxnSpPr/>
                  <p:nvPr>
                    <p:custDataLst>
                      <p:tags r:id="rId51"/>
                    </p:custDataLst>
                  </p:nvPr>
                </p:nvCxnSpPr>
                <p:spPr>
                  <a:xfrm>
                    <a:off x="5539228" y="4873983"/>
                    <a:ext cx="1262495" cy="0"/>
                  </a:xfrm>
                  <a:prstGeom prst="straightConnector1">
                    <a:avLst/>
                  </a:prstGeom>
                  <a:ln w="38100" cap="rnd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6" name="Rectangle 6"/>
                <p:cNvSpPr>
                  <a:spLocks noChangeArrowheads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2454905" y="5293518"/>
                  <a:ext cx="543739" cy="5656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Arial" panose="020B0604020202020204" pitchFamily="34" charset="0"/>
                    </a:rPr>
                    <a:t>酯</a:t>
                  </a:r>
                  <a:endParaRPr lang="zh-CN" altLang="en-US" sz="28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Rectangle 6"/>
                <p:cNvSpPr>
                  <a:spLocks noChangeArrowheads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>
                  <a:off x="4525317" y="5293518"/>
                  <a:ext cx="543739" cy="5656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Arial" panose="020B0604020202020204" pitchFamily="34" charset="0"/>
                    </a:rPr>
                    <a:t>水</a:t>
                  </a:r>
                  <a:endParaRPr lang="zh-CN" altLang="en-US" sz="28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57" name="直接箭头连接符 56"/>
            <p:cNvCxnSpPr/>
            <p:nvPr>
              <p:custDataLst>
                <p:tags r:id="rId54"/>
              </p:custDataLst>
            </p:nvPr>
          </p:nvCxnSpPr>
          <p:spPr>
            <a:xfrm flipH="1">
              <a:off x="8174" y="5300"/>
              <a:ext cx="1988" cy="0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矩形 60"/>
          <p:cNvSpPr/>
          <p:nvPr>
            <p:custDataLst>
              <p:tags r:id="rId55"/>
            </p:custDataLst>
          </p:nvPr>
        </p:nvSpPr>
        <p:spPr>
          <a:xfrm>
            <a:off x="7349277" y="4339802"/>
            <a:ext cx="486346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800" b="1" kern="100" spc="35" smtClean="0">
                <a:solidFill>
                  <a:srgbClr val="C00000"/>
                </a:solidFill>
                <a:ea typeface="微软雅黑" panose="020B0503020204020204" charset="-122"/>
                <a:cs typeface="微软雅黑" panose="020B0503020204020204" charset="-122"/>
              </a:rPr>
              <a:t>溶液酸碱性、温度、催化剂等</a:t>
            </a:r>
            <a:endParaRPr lang="zh-CN" altLang="en-US" sz="2800" b="1" kern="100" spc="35" smtClean="0">
              <a:solidFill>
                <a:srgbClr val="C00000"/>
              </a:solidFill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>
            <p:custDataLst>
              <p:tags r:id="rId56"/>
            </p:custDataLst>
          </p:nvPr>
        </p:nvSpPr>
        <p:spPr>
          <a:xfrm>
            <a:off x="913130" y="5122545"/>
            <a:ext cx="11008360" cy="521970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3A54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rPr>
              <a:t>如何设计实验验证猜想？</a:t>
            </a:r>
            <a:endParaRPr lang="zh-CN" altLang="en-US" sz="2800">
              <a:solidFill>
                <a:srgbClr val="014C96"/>
              </a:solidFill>
              <a:latin typeface="汉仪傲娇体简" panose="02010509060101010101" charset="-122"/>
              <a:ea typeface="汉仪傲娇体简" panose="020105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2" name="Rectangle 10"/>
          <p:cNvSpPr/>
          <p:nvPr>
            <p:custDataLst>
              <p:tags r:id="rId57"/>
            </p:custDataLst>
          </p:nvPr>
        </p:nvSpPr>
        <p:spPr>
          <a:xfrm>
            <a:off x="4965828" y="5188585"/>
            <a:ext cx="6756400" cy="43053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关键在于控制变量，设计对比实验进行验证</a:t>
            </a:r>
            <a:endParaRPr 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8" name="文本框 77"/>
          <p:cNvSpPr txBox="1"/>
          <p:nvPr>
            <p:custDataLst>
              <p:tags r:id="rId58"/>
            </p:custDataLst>
          </p:nvPr>
        </p:nvSpPr>
        <p:spPr>
          <a:xfrm>
            <a:off x="913130" y="5828665"/>
            <a:ext cx="11008995" cy="521970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3A54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rPr>
              <a:t>如何判断乙酸乙酯在不同条件下水解速率的差别？</a:t>
            </a:r>
            <a:endParaRPr lang="zh-CN" altLang="en-US" sz="2800">
              <a:solidFill>
                <a:srgbClr val="014C96"/>
              </a:solidFill>
              <a:latin typeface="汉仪傲娇体简" panose="02010509060101010101" charset="-122"/>
              <a:ea typeface="汉仪傲娇体简" panose="020105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0" name="矩形 79"/>
          <p:cNvSpPr/>
          <p:nvPr>
            <p:custDataLst>
              <p:tags r:id="rId59"/>
            </p:custDataLst>
          </p:nvPr>
        </p:nvSpPr>
        <p:spPr>
          <a:xfrm>
            <a:off x="8778289" y="5828496"/>
            <a:ext cx="2737485" cy="429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Aft>
                <a:spcPts val="800"/>
              </a:spcAft>
              <a:buClrTx/>
              <a:buSzTx/>
              <a:buFontTx/>
            </a:pPr>
            <a:r>
              <a:rPr lang="zh-CN" altLang="en-US" sz="2800" b="1" kern="100" spc="35" smtClean="0">
                <a:solidFill>
                  <a:srgbClr val="C00000"/>
                </a:solidFill>
                <a:ea typeface="微软雅黑" panose="020B0503020204020204" charset="-122"/>
                <a:cs typeface="微软雅黑" panose="020B0503020204020204" charset="-122"/>
                <a:sym typeface="+mn-ea"/>
              </a:rPr>
              <a:t>酯层消失的时间差异</a:t>
            </a:r>
            <a:endParaRPr lang="zh-CN" altLang="en-US" sz="2800" b="1" kern="100" spc="35" smtClean="0">
              <a:solidFill>
                <a:srgbClr val="C00000"/>
              </a:solidFill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75" grpId="0" animBg="1"/>
      <p:bldP spid="72" grpId="0"/>
      <p:bldP spid="78" grpId="0" animBg="1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7" name="等腰三角形 6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>
            <a:spLocks noChangeAspect="1"/>
          </p:cNvSpPr>
          <p:nvPr>
            <p:custDataLst>
              <p:tags r:id="rId5"/>
            </p:custDataLst>
          </p:nvPr>
        </p:nvSpPr>
        <p:spPr bwMode="auto">
          <a:xfrm>
            <a:off x="687070" y="1057910"/>
            <a:ext cx="549973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酸碱性对酯的水解的影响: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pic>
        <p:nvPicPr>
          <p:cNvPr id="4" name="137-选择性必修3-P77-探究- 乙酸乙酯的水解-480P 清晰-AVC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>
                  <p14:trim st="20196.000000" end="76740.000000"/>
                </p14:media>
              </p:ext>
            </p:extLst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400465" y="1983761"/>
            <a:ext cx="7290080" cy="4102273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10"/>
            </p:custDataLst>
          </p:nvPr>
        </p:nvSpPr>
        <p:spPr>
          <a:xfrm>
            <a:off x="156483" y="3120572"/>
            <a:ext cx="428692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3200" b="1" kern="100" spc="35" smtClean="0">
                <a:solidFill>
                  <a:srgbClr val="1817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实验现象</a:t>
            </a:r>
            <a:endParaRPr lang="zh-CN" altLang="en-US" sz="3200" b="1" kern="100" spc="35" smtClean="0">
              <a:solidFill>
                <a:srgbClr val="1817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703630" y="1983763"/>
          <a:ext cx="3743325" cy="410227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602105"/>
                <a:gridCol w="2141220"/>
              </a:tblGrid>
              <a:tr h="1327608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smtClean="0"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含有石蕊的稀硫酸</a:t>
                      </a:r>
                      <a:endParaRPr lang="zh-CN" altLang="en-US" sz="2400" smtClean="0"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/>
                    </a:p>
                  </a:txBody>
                  <a:tcPr vert="horz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87332">
                <a:tc>
                  <a:txBody>
                    <a:bodyPr wrap="square"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含有石蕊的蒸馏水</a:t>
                      </a:r>
                      <a:endParaRPr lang="zh-CN" altLang="en-US" sz="2400" smtClean="0"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/>
                    </a:p>
                  </a:txBody>
                  <a:tcPr vert="horz" anchor="ctr"/>
                </a:tc>
              </a:tr>
              <a:tr h="1387332">
                <a:tc>
                  <a:txBody>
                    <a:bodyPr wrap="square"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含有</a:t>
                      </a:r>
                      <a:endParaRPr lang="en-US" altLang="zh-CN" sz="2400" smtClean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石蕊的</a:t>
                      </a:r>
                      <a:r>
                        <a:rPr lang="en-US" altLang="zh-CN" sz="2400" err="1" smtClean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溶液</a:t>
                      </a:r>
                      <a:endParaRPr lang="zh-CN" altLang="en-US" sz="2400" smtClean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/>
                    </a:p>
                  </a:txBody>
                  <a:tcPr vert="horz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矩形 9"/>
          <p:cNvSpPr/>
          <p:nvPr>
            <p:custDataLst>
              <p:tags r:id="rId12"/>
            </p:custDataLst>
          </p:nvPr>
        </p:nvSpPr>
        <p:spPr>
          <a:xfrm>
            <a:off x="2433320" y="3618865"/>
            <a:ext cx="1967230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分层，酯层无明显变化</a:t>
            </a:r>
            <a:endParaRPr lang="zh-CN" altLang="en-US" sz="2600" b="1" kern="100" spc="3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2433320" y="4766945"/>
            <a:ext cx="1967230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酯层消失</a:t>
            </a:r>
            <a:r>
              <a:rPr lang="zh-CN" altLang="en-US" sz="2600" b="1" kern="100" spc="3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最快</a:t>
            </a: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，溶液整体变成蓝色</a:t>
            </a:r>
            <a:endParaRPr lang="zh-CN" altLang="en-US" sz="2600" b="1" kern="100" spc="3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>
            <p:custDataLst>
              <p:tags r:id="rId14"/>
            </p:custDataLst>
          </p:nvPr>
        </p:nvSpPr>
        <p:spPr>
          <a:xfrm>
            <a:off x="2433320" y="2039620"/>
            <a:ext cx="1967230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酯层消失</a:t>
            </a:r>
            <a:r>
              <a:rPr lang="zh-CN" altLang="en-US" sz="2600" b="1" kern="100" spc="3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较慢</a:t>
            </a: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，溶液整体成红色</a:t>
            </a:r>
            <a:endParaRPr lang="zh-CN" altLang="en-US" sz="2600" b="1" kern="100" spc="3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 Box 20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193030" y="3343275"/>
            <a:ext cx="5610225" cy="1474211"/>
          </a:xfrm>
          <a:prstGeom prst="roundRect">
            <a:avLst>
              <a:gd name="adj" fmla="val 11988"/>
            </a:avLst>
          </a:prstGeom>
          <a:solidFill>
            <a:srgbClr val="014C96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酯在碱性条件下水解速率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最快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，酸性、中性条件下几乎不水解</a:t>
            </a:r>
            <a:r>
              <a:rPr lang="zh-CN" altLang="en-US" sz="2800" b="1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；在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强碱的溶液中酯水解趋于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完全。</a:t>
            </a:r>
            <a:endParaRPr lang="zh-CN" altLang="en-US" sz="2800" b="1">
              <a:solidFill>
                <a:srgbClr val="FFFF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3" grpId="0" animBg="1"/>
      <p:bldP spid="12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1593850" y="4202540"/>
            <a:ext cx="9098280" cy="2264829"/>
            <a:chOff x="1546860" y="4208890"/>
            <a:chExt cx="9098280" cy="2264829"/>
          </a:xfrm>
        </p:grpSpPr>
        <p:cxnSp>
          <p:nvCxnSpPr>
            <p:cNvPr id="71" name="直接箭头连接符 70"/>
            <p:cNvCxnSpPr/>
            <p:nvPr>
              <p:custDataLst>
                <p:tags r:id="rId2"/>
              </p:custDataLst>
            </p:nvPr>
          </p:nvCxnSpPr>
          <p:spPr>
            <a:xfrm rot="5400000">
              <a:off x="5231999" y="5072890"/>
              <a:ext cx="1728000" cy="0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矩形 68"/>
            <p:cNvSpPr/>
            <p:nvPr>
              <p:custDataLst>
                <p:tags r:id="rId3"/>
              </p:custDataLst>
            </p:nvPr>
          </p:nvSpPr>
          <p:spPr>
            <a:xfrm>
              <a:off x="1546860" y="5902854"/>
              <a:ext cx="9098280" cy="570865"/>
            </a:xfrm>
            <a:prstGeom prst="rect">
              <a:avLst/>
            </a:prstGeom>
            <a:ln w="12700">
              <a:solidFill>
                <a:schemeClr val="tx1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6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碱性条件下</a:t>
              </a:r>
              <a:r>
                <a:rPr lang="zh-CN" altLang="en-US" sz="2600" b="1" kern="100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，酯水解生成</a:t>
              </a:r>
              <a:r>
                <a:rPr lang="zh-CN" altLang="en-US" sz="26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羧酸盐和醇</a:t>
              </a:r>
              <a:r>
                <a:rPr lang="zh-CN" altLang="en-US" sz="2600" b="1" kern="100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，水解反应是</a:t>
              </a:r>
              <a:r>
                <a:rPr lang="zh-CN" altLang="en-US" sz="2600" b="1" kern="1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不可逆反应</a:t>
              </a:r>
              <a:endParaRPr lang="zh-CN" altLang="en-US" sz="2600" b="1" kern="1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66816" name="组合 66815"/>
          <p:cNvGrpSpPr/>
          <p:nvPr>
            <p:custDataLst>
              <p:tags r:id="rId4"/>
            </p:custDataLst>
          </p:nvPr>
        </p:nvGrpSpPr>
        <p:grpSpPr>
          <a:xfrm>
            <a:off x="5463589" y="2813978"/>
            <a:ext cx="1365688" cy="1421786"/>
            <a:chOff x="5463589" y="3951898"/>
            <a:chExt cx="1365688" cy="1421786"/>
          </a:xfrm>
        </p:grpSpPr>
        <p:cxnSp>
          <p:nvCxnSpPr>
            <p:cNvPr id="73" name="直接箭头连接符 72"/>
            <p:cNvCxnSpPr/>
            <p:nvPr>
              <p:custDataLst>
                <p:tags r:id="rId5"/>
              </p:custDataLst>
            </p:nvPr>
          </p:nvCxnSpPr>
          <p:spPr>
            <a:xfrm rot="16200000" flipV="1">
              <a:off x="5795621" y="4302710"/>
              <a:ext cx="701625" cy="0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/>
            <p:cNvSpPr/>
            <p:nvPr>
              <p:custDataLst>
                <p:tags r:id="rId6"/>
              </p:custDataLst>
            </p:nvPr>
          </p:nvSpPr>
          <p:spPr>
            <a:xfrm>
              <a:off x="5463589" y="4311095"/>
              <a:ext cx="1365688" cy="106258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4" name="矩形 13"/>
          <p:cNvSpPr/>
          <p:nvPr>
            <p:custDataLst>
              <p:tags r:id="rId7"/>
            </p:custDataLst>
          </p:nvPr>
        </p:nvSpPr>
        <p:spPr bwMode="auto">
          <a:xfrm>
            <a:off x="521970" y="1565910"/>
            <a:ext cx="307276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酯的水解反应原理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8"/>
            </p:custDataLst>
          </p:nvPr>
        </p:nvSpPr>
        <p:spPr>
          <a:xfrm>
            <a:off x="3674503" y="1535341"/>
            <a:ext cx="6456680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600" b="1" kern="100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酯化反应形成的键，</a:t>
            </a:r>
            <a:r>
              <a:rPr lang="zh-CN" altLang="zh-CN" sz="26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即酯水解反应断裂的键</a:t>
            </a:r>
            <a:endParaRPr lang="en-US" altLang="zh-CN" sz="26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2869505" y="3435912"/>
            <a:ext cx="1841021" cy="6264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A5A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8" name="矩形 67"/>
          <p:cNvSpPr/>
          <p:nvPr>
            <p:custDataLst>
              <p:tags r:id="rId10"/>
            </p:custDataLst>
          </p:nvPr>
        </p:nvSpPr>
        <p:spPr>
          <a:xfrm>
            <a:off x="3513773" y="2236754"/>
            <a:ext cx="5164455" cy="570865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酸性条件下</a:t>
            </a:r>
            <a:r>
              <a:rPr lang="zh-CN" altLang="en-US" sz="2600" b="1" kern="100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，酯的水解是</a:t>
            </a:r>
            <a:r>
              <a:rPr lang="zh-CN" altLang="en-US" sz="2600" b="1" kern="1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可逆反应</a:t>
            </a:r>
            <a:endParaRPr lang="zh-CN" altLang="en-US" sz="2600" b="1" kern="100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6820165" y="2886975"/>
            <a:ext cx="3528016" cy="1834227"/>
            <a:chOff x="6820165" y="4024895"/>
            <a:chExt cx="3528016" cy="1834227"/>
          </a:xfrm>
        </p:grpSpPr>
        <p:grpSp>
          <p:nvGrpSpPr>
            <p:cNvPr id="2" name="组合 1"/>
            <p:cNvGrpSpPr/>
            <p:nvPr>
              <p:custDataLst>
                <p:tags r:id="rId12"/>
              </p:custDataLst>
            </p:nvPr>
          </p:nvGrpSpPr>
          <p:grpSpPr>
            <a:xfrm>
              <a:off x="6820165" y="4024895"/>
              <a:ext cx="3528016" cy="1118136"/>
              <a:chOff x="6820165" y="4024895"/>
              <a:chExt cx="3528016" cy="1118136"/>
            </a:xfrm>
          </p:grpSpPr>
          <p:grpSp>
            <p:nvGrpSpPr>
              <p:cNvPr id="37" name="组合 36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6820165" y="4024895"/>
                <a:ext cx="1842586" cy="1102924"/>
                <a:chOff x="6395262" y="4216624"/>
                <a:chExt cx="1842586" cy="1102924"/>
              </a:xfrm>
            </p:grpSpPr>
            <p:grpSp>
              <p:nvGrpSpPr>
                <p:cNvPr id="41" name="组合 40"/>
                <p:cNvGrpSpPr/>
                <p:nvPr>
                  <p:custDataLst>
                    <p:tags r:id="rId14"/>
                  </p:custDataLst>
                </p:nvPr>
              </p:nvGrpSpPr>
              <p:grpSpPr>
                <a:xfrm>
                  <a:off x="6395262" y="4216624"/>
                  <a:ext cx="968762" cy="1102924"/>
                  <a:chOff x="1501096" y="5108390"/>
                  <a:chExt cx="968762" cy="1102924"/>
                </a:xfrm>
              </p:grpSpPr>
              <p:cxnSp>
                <p:nvCxnSpPr>
                  <p:cNvPr id="42" name="直接连接符 41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>
                    <a:off x="1850795" y="5981736"/>
                    <a:ext cx="261388" cy="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矩形 42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2041578" y="5680720"/>
                    <a:ext cx="425116" cy="53059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rPr>
                      <a:t>C</a:t>
                    </a:r>
                    <a:endPara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sp>
                <p:nvSpPr>
                  <p:cNvPr id="44" name="矩形 43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2025506" y="5108390"/>
                    <a:ext cx="444352" cy="53059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rPr>
                      <a:t>O</a:t>
                    </a:r>
                    <a:endPara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cxnSp>
                <p:nvCxnSpPr>
                  <p:cNvPr id="46" name="直接连接符 45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 rot="5400000">
                    <a:off x="2058401" y="5695932"/>
                    <a:ext cx="261388" cy="0"/>
                  </a:xfrm>
                  <a:prstGeom prst="line">
                    <a:avLst/>
                  </a:prstGeom>
                  <a:ln w="38100" cap="rnd">
                    <a:gradFill flip="none" rotWithShape="1">
                      <a:gsLst>
                        <a:gs pos="52000">
                          <a:schemeClr val="tx1"/>
                        </a:gs>
                        <a:gs pos="57000">
                          <a:srgbClr val="FF0000"/>
                        </a:gs>
                      </a:gsLst>
                      <a:lin ang="1080000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直接连接符 46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rot="5400000">
                    <a:off x="2165557" y="5695932"/>
                    <a:ext cx="261388" cy="0"/>
                  </a:xfrm>
                  <a:prstGeom prst="line">
                    <a:avLst/>
                  </a:prstGeom>
                  <a:ln w="38100" cap="rnd">
                    <a:gradFill flip="none" rotWithShape="1">
                      <a:gsLst>
                        <a:gs pos="52000">
                          <a:schemeClr val="tx1"/>
                        </a:gs>
                        <a:gs pos="57000">
                          <a:srgbClr val="FF0000"/>
                        </a:gs>
                      </a:gsLst>
                      <a:lin ang="1080000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9" name="矩形 48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1501096" y="5680720"/>
                    <a:ext cx="425116" cy="53059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rPr>
                      <a:t>R</a:t>
                    </a:r>
                    <a:endPara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</p:grpSp>
            <p:grpSp>
              <p:nvGrpSpPr>
                <p:cNvPr id="50" name="组合 49"/>
                <p:cNvGrpSpPr/>
                <p:nvPr>
                  <p:custDataLst>
                    <p:tags r:id="rId21"/>
                  </p:custDataLst>
                </p:nvPr>
              </p:nvGrpSpPr>
              <p:grpSpPr>
                <a:xfrm>
                  <a:off x="7297573" y="4777780"/>
                  <a:ext cx="940275" cy="530594"/>
                  <a:chOff x="4569428" y="4788954"/>
                  <a:chExt cx="940275" cy="530594"/>
                </a:xfrm>
              </p:grpSpPr>
              <p:cxnSp>
                <p:nvCxnSpPr>
                  <p:cNvPr id="52" name="直接连接符 51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4569428" y="5089970"/>
                    <a:ext cx="261388" cy="0"/>
                  </a:xfrm>
                  <a:prstGeom prst="line">
                    <a:avLst/>
                  </a:prstGeom>
                  <a:ln w="38100" cap="rnd">
                    <a:gradFill flip="none" rotWithShape="1">
                      <a:gsLst>
                        <a:gs pos="61000">
                          <a:schemeClr val="tx1"/>
                        </a:gs>
                        <a:gs pos="64000">
                          <a:schemeClr val="accent3">
                            <a:lumMod val="50000"/>
                          </a:schemeClr>
                        </a:gs>
                      </a:gsLst>
                      <a:lin ang="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矩形 52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>
                    <a:off x="4805664" y="4788954"/>
                    <a:ext cx="704039" cy="53059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srgbClr val="014C96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rPr>
                      <a:t>O</a:t>
                    </a:r>
                    <a:r>
                      <a:rPr lang="en-US" altLang="zh-CN" sz="2600" b="1" kern="100">
                        <a:solidFill>
                          <a:srgbClr val="014C96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rPr>
                      <a:t>H</a:t>
                    </a:r>
                    <a:endParaRPr lang="en-US" altLang="zh-CN" sz="2600" b="1" kern="100">
                      <a:solidFill>
                        <a:srgbClr val="014C96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</p:grpSp>
          </p:grpSp>
          <p:sp>
            <p:nvSpPr>
              <p:cNvPr id="55" name="加号 54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62751" y="4734411"/>
                <a:ext cx="327660" cy="327660"/>
              </a:xfrm>
              <a:prstGeom prst="mathPlus">
                <a:avLst>
                  <a:gd name="adj1" fmla="val 13346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39" name="组合 38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8992113" y="4597225"/>
                <a:ext cx="1356068" cy="545806"/>
                <a:chOff x="9201021" y="4788954"/>
                <a:chExt cx="1356068" cy="545806"/>
              </a:xfrm>
            </p:grpSpPr>
            <p:cxnSp>
              <p:nvCxnSpPr>
                <p:cNvPr id="60" name="直接连接符 59"/>
                <p:cNvCxnSpPr/>
                <p:nvPr>
                  <p:custDataLst>
                    <p:tags r:id="rId26"/>
                  </p:custDataLst>
                </p:nvPr>
              </p:nvCxnSpPr>
              <p:spPr>
                <a:xfrm>
                  <a:off x="9579143" y="5089970"/>
                  <a:ext cx="261388" cy="0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47000">
                        <a:schemeClr val="tx1"/>
                      </a:gs>
                      <a:gs pos="53000">
                        <a:srgbClr val="00B050"/>
                      </a:gs>
                    </a:gsLst>
                    <a:lin ang="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矩形 62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9777708" y="4788954"/>
                  <a:ext cx="779381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r>
                    <a:rPr lang="en-US" altLang="zh-CN" sz="2600" b="1" kern="10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R′</a:t>
                  </a:r>
                  <a:endParaRPr lang="en-US" altLang="zh-CN" sz="2600" b="1" kern="100">
                    <a:solidFill>
                      <a:srgbClr val="00B05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65" name="矩形 64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9201021" y="4804166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</p:grpSp>
        <p:sp>
          <p:nvSpPr>
            <p:cNvPr id="77" name="Rectangle 6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7414973" y="5293518"/>
              <a:ext cx="543739" cy="5656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rPr>
                <a:t>酸</a:t>
              </a:r>
              <a:endPara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79" name="Rectangle 6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9370235" y="5293518"/>
              <a:ext cx="543739" cy="5656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rPr>
                <a:t>醇</a:t>
              </a:r>
              <a:endPara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31"/>
            </p:custDataLst>
          </p:nvPr>
        </p:nvGrpSpPr>
        <p:grpSpPr>
          <a:xfrm>
            <a:off x="1843818" y="2886975"/>
            <a:ext cx="4957905" cy="1834227"/>
            <a:chOff x="1843818" y="4024895"/>
            <a:chExt cx="4957905" cy="1834227"/>
          </a:xfrm>
        </p:grpSpPr>
        <p:grpSp>
          <p:nvGrpSpPr>
            <p:cNvPr id="4" name="组合 3"/>
            <p:cNvGrpSpPr/>
            <p:nvPr>
              <p:custDataLst>
                <p:tags r:id="rId32"/>
              </p:custDataLst>
            </p:nvPr>
          </p:nvGrpSpPr>
          <p:grpSpPr>
            <a:xfrm>
              <a:off x="1843818" y="4024895"/>
              <a:ext cx="4957905" cy="1102924"/>
              <a:chOff x="1843818" y="4024895"/>
              <a:chExt cx="4957905" cy="1102924"/>
            </a:xfrm>
          </p:grpSpPr>
          <p:grpSp>
            <p:nvGrpSpPr>
              <p:cNvPr id="17" name="组合 16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1843818" y="4024895"/>
                <a:ext cx="1872939" cy="1102924"/>
                <a:chOff x="1501096" y="5108390"/>
                <a:chExt cx="1872939" cy="1102924"/>
              </a:xfrm>
            </p:grpSpPr>
            <p:cxnSp>
              <p:nvCxnSpPr>
                <p:cNvPr id="18" name="直接连接符 17"/>
                <p:cNvCxnSpPr/>
                <p:nvPr>
                  <p:custDataLst>
                    <p:tags r:id="rId34"/>
                  </p:custDataLst>
                </p:nvPr>
              </p:nvCxnSpPr>
              <p:spPr>
                <a:xfrm>
                  <a:off x="1850795" y="5981736"/>
                  <a:ext cx="261388" cy="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矩形 18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2041578" y="5680720"/>
                  <a:ext cx="425116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20" name="矩形 19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2025506" y="5108390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21" name="直接连接符 20"/>
                <p:cNvCxnSpPr/>
                <p:nvPr>
                  <p:custDataLst>
                    <p:tags r:id="rId37"/>
                  </p:custDataLst>
                </p:nvPr>
              </p:nvCxnSpPr>
              <p:spPr>
                <a:xfrm>
                  <a:off x="2396089" y="5981736"/>
                  <a:ext cx="261388" cy="0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47000">
                        <a:schemeClr val="tx1"/>
                      </a:gs>
                      <a:gs pos="53000">
                        <a:srgbClr val="00B050"/>
                      </a:gs>
                    </a:gsLst>
                    <a:lin ang="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38"/>
                  </p:custDataLst>
                </p:nvPr>
              </p:nvCxnSpPr>
              <p:spPr>
                <a:xfrm rot="5400000">
                  <a:off x="2058401" y="5695932"/>
                  <a:ext cx="261388" cy="0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52000">
                        <a:schemeClr val="tx1"/>
                      </a:gs>
                      <a:gs pos="57000">
                        <a:srgbClr val="FF0000"/>
                      </a:gs>
                    </a:gsLst>
                    <a:lin ang="108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39"/>
                  </p:custDataLst>
                </p:nvPr>
              </p:nvCxnSpPr>
              <p:spPr>
                <a:xfrm rot="5400000">
                  <a:off x="2165557" y="5695932"/>
                  <a:ext cx="261388" cy="0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52000">
                        <a:schemeClr val="tx1"/>
                      </a:gs>
                      <a:gs pos="57000">
                        <a:srgbClr val="FF0000"/>
                      </a:gs>
                    </a:gsLst>
                    <a:lin ang="108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矩形 23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2594654" y="5680720"/>
                  <a:ext cx="779381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r>
                    <a:rPr lang="en-US" altLang="zh-CN" sz="2600" b="1" kern="10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R′</a:t>
                  </a:r>
                  <a:endParaRPr lang="en-US" altLang="zh-CN" sz="2600" b="1" kern="100">
                    <a:solidFill>
                      <a:srgbClr val="00B05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1501096" y="5680720"/>
                  <a:ext cx="425116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R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grpSp>
            <p:nvGrpSpPr>
              <p:cNvPr id="3" name="组合 2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4161188" y="4597225"/>
                <a:ext cx="1304404" cy="530594"/>
                <a:chOff x="4205299" y="4788954"/>
                <a:chExt cx="1304404" cy="530594"/>
              </a:xfrm>
            </p:grpSpPr>
            <p:sp>
              <p:nvSpPr>
                <p:cNvPr id="28" name="矩形 27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4205299" y="4788954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30" name="直接连接符 29"/>
                <p:cNvCxnSpPr/>
                <p:nvPr>
                  <p:custDataLst>
                    <p:tags r:id="rId44"/>
                  </p:custDataLst>
                </p:nvPr>
              </p:nvCxnSpPr>
              <p:spPr>
                <a:xfrm>
                  <a:off x="4569428" y="5089970"/>
                  <a:ext cx="261388" cy="0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56000">
                        <a:schemeClr val="tx1"/>
                      </a:gs>
                      <a:gs pos="64000">
                        <a:schemeClr val="accent3">
                          <a:lumMod val="50000"/>
                        </a:schemeClr>
                      </a:gs>
                    </a:gsLst>
                    <a:lin ang="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矩形 32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4805664" y="4788954"/>
                  <a:ext cx="704039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014C9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r>
                    <a:rPr lang="en-US" altLang="zh-CN" sz="2600" b="1" kern="100">
                      <a:solidFill>
                        <a:srgbClr val="014C96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lang="en-US" altLang="zh-CN" sz="2600" b="1" kern="100">
                    <a:solidFill>
                      <a:srgbClr val="014C96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sp>
            <p:nvSpPr>
              <p:cNvPr id="6" name="加号 5"/>
              <p:cNvSpPr/>
              <p:nvPr>
                <p:custDataLst>
                  <p:tags r:id="rId46"/>
                </p:custDataLst>
              </p:nvPr>
            </p:nvSpPr>
            <p:spPr>
              <a:xfrm>
                <a:off x="3728540" y="4734411"/>
                <a:ext cx="327660" cy="327660"/>
              </a:xfrm>
              <a:prstGeom prst="mathPlus">
                <a:avLst>
                  <a:gd name="adj1" fmla="val 13346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36" name="组合 35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5539228" y="4457117"/>
                <a:ext cx="1262495" cy="416866"/>
                <a:chOff x="5114325" y="4648846"/>
                <a:chExt cx="1262495" cy="416866"/>
              </a:xfrm>
            </p:grpSpPr>
            <p:cxnSp>
              <p:nvCxnSpPr>
                <p:cNvPr id="38" name="直接箭头连接符 37"/>
                <p:cNvCxnSpPr/>
                <p:nvPr>
                  <p:custDataLst>
                    <p:tags r:id="rId48"/>
                  </p:custDataLst>
                </p:nvPr>
              </p:nvCxnSpPr>
              <p:spPr>
                <a:xfrm>
                  <a:off x="5114325" y="5065712"/>
                  <a:ext cx="1262495" cy="0"/>
                </a:xfrm>
                <a:prstGeom prst="straightConnector1">
                  <a:avLst/>
                </a:prstGeom>
                <a:ln w="38100" cap="rnd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等腰三角形 34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5556456" y="4648846"/>
                  <a:ext cx="378232" cy="326062"/>
                </a:xfrm>
                <a:prstGeom prst="triangle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</p:grpSp>
        <p:sp>
          <p:nvSpPr>
            <p:cNvPr id="56" name="Rectangle 6"/>
            <p:cNvSpPr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2454905" y="5293518"/>
              <a:ext cx="543739" cy="5656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rPr>
                <a:t>酯</a:t>
              </a:r>
              <a:endPara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8" name="Rectangle 6"/>
            <p:cNvSpPr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4525317" y="5293518"/>
              <a:ext cx="543739" cy="5656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rPr>
                <a:t>水</a:t>
              </a:r>
              <a:endPara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52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9" name="等腰三角形 28"/>
            <p:cNvSpPr/>
            <p:nvPr>
              <p:custDataLst>
                <p:tags r:id="rId5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54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酯的结构和性质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32" name="等腰三角形 31"/>
            <p:cNvSpPr/>
            <p:nvPr>
              <p:custDataLst>
                <p:tags r:id="rId5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4" name="Rectangle 2"/>
          <p:cNvSpPr/>
          <p:nvPr>
            <p:custDataLst>
              <p:tags r:id="rId56"/>
            </p:custDataLst>
          </p:nvPr>
        </p:nvSpPr>
        <p:spPr bwMode="auto">
          <a:xfrm>
            <a:off x="524510" y="918210"/>
            <a:ext cx="36429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三、乙酸乙酯的水解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grpSp>
        <p:nvGrpSpPr>
          <p:cNvPr id="88" name="组合 87"/>
          <p:cNvGrpSpPr/>
          <p:nvPr>
            <p:custDataLst>
              <p:tags r:id="rId57"/>
            </p:custDataLst>
          </p:nvPr>
        </p:nvGrpSpPr>
        <p:grpSpPr>
          <a:xfrm>
            <a:off x="7182485" y="4655820"/>
            <a:ext cx="4514215" cy="1143000"/>
            <a:chOff x="4977" y="4882"/>
            <a:chExt cx="7109" cy="1800"/>
          </a:xfrm>
        </p:grpSpPr>
        <p:grpSp>
          <p:nvGrpSpPr>
            <p:cNvPr id="89" name="组合 88"/>
            <p:cNvGrpSpPr/>
            <p:nvPr>
              <p:custDataLst>
                <p:tags r:id="rId58"/>
              </p:custDataLst>
            </p:nvPr>
          </p:nvGrpSpPr>
          <p:grpSpPr>
            <a:xfrm>
              <a:off x="7504" y="4882"/>
              <a:ext cx="3000" cy="1800"/>
              <a:chOff x="1501096" y="5108390"/>
              <a:chExt cx="1904819" cy="1143158"/>
            </a:xfrm>
          </p:grpSpPr>
          <p:cxnSp>
            <p:nvCxnSpPr>
              <p:cNvPr id="90" name="直接连接符 89"/>
              <p:cNvCxnSpPr/>
              <p:nvPr>
                <p:custDataLst>
                  <p:tags r:id="rId59"/>
                </p:custDataLst>
              </p:nvPr>
            </p:nvCxnSpPr>
            <p:spPr>
              <a:xfrm>
                <a:off x="1850795" y="5981736"/>
                <a:ext cx="261388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矩形 90"/>
              <p:cNvSpPr/>
              <p:nvPr>
                <p:custDataLst>
                  <p:tags r:id="rId60"/>
                </p:custDataLst>
              </p:nvPr>
            </p:nvSpPr>
            <p:spPr>
              <a:xfrm>
                <a:off x="2041578" y="5680720"/>
                <a:ext cx="425116" cy="530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endParaRPr kumimoji="0" lang="en-US" altLang="zh-CN" sz="2600" b="1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2" name="矩形 91"/>
              <p:cNvSpPr/>
              <p:nvPr>
                <p:custDataLst>
                  <p:tags r:id="rId61"/>
                </p:custDataLst>
              </p:nvPr>
            </p:nvSpPr>
            <p:spPr>
              <a:xfrm>
                <a:off x="2025506" y="5108390"/>
                <a:ext cx="444352" cy="530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kumimoji="0" lang="en-US" altLang="zh-CN" sz="26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93" name="直接连接符 92"/>
              <p:cNvCxnSpPr/>
              <p:nvPr>
                <p:custDataLst>
                  <p:tags r:id="rId62"/>
                </p:custDataLst>
              </p:nvPr>
            </p:nvCxnSpPr>
            <p:spPr>
              <a:xfrm>
                <a:off x="2396089" y="5981736"/>
                <a:ext cx="261388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>
                <p:custDataLst>
                  <p:tags r:id="rId63"/>
                </p:custDataLst>
              </p:nvPr>
            </p:nvCxnSpPr>
            <p:spPr>
              <a:xfrm rot="5400000">
                <a:off x="2058401" y="5695932"/>
                <a:ext cx="261388" cy="0"/>
              </a:xfrm>
              <a:prstGeom prst="line">
                <a:avLst/>
              </a:prstGeom>
              <a:ln w="38100" cap="rnd">
                <a:gradFill flip="none" rotWithShape="1">
                  <a:gsLst>
                    <a:gs pos="52000">
                      <a:schemeClr val="tx1"/>
                    </a:gs>
                    <a:gs pos="57000">
                      <a:srgbClr val="FF0000"/>
                    </a:gs>
                  </a:gsLst>
                  <a:lin ang="108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>
                <p:custDataLst>
                  <p:tags r:id="rId64"/>
                </p:custDataLst>
              </p:nvPr>
            </p:nvCxnSpPr>
            <p:spPr>
              <a:xfrm rot="5400000">
                <a:off x="2165557" y="5695932"/>
                <a:ext cx="261388" cy="0"/>
              </a:xfrm>
              <a:prstGeom prst="line">
                <a:avLst/>
              </a:prstGeom>
              <a:ln w="38100" cap="rnd">
                <a:gradFill flip="none" rotWithShape="1">
                  <a:gsLst>
                    <a:gs pos="52000">
                      <a:schemeClr val="tx1"/>
                    </a:gs>
                    <a:gs pos="57000">
                      <a:srgbClr val="FF0000"/>
                    </a:gs>
                  </a:gsLst>
                  <a:lin ang="108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矩形 95"/>
              <p:cNvSpPr/>
              <p:nvPr>
                <p:custDataLst>
                  <p:tags r:id="rId65"/>
                </p:custDataLst>
              </p:nvPr>
            </p:nvSpPr>
            <p:spPr>
              <a:xfrm>
                <a:off x="2562775" y="5680720"/>
                <a:ext cx="843140" cy="570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014C9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r>
                  <a:rPr lang="en-US" altLang="zh-CN" sz="2600" b="1" kern="100">
                    <a:solidFill>
                      <a:srgbClr val="014C96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Na</a:t>
                </a:r>
                <a:endParaRPr lang="en-US" altLang="zh-CN" sz="2600" b="1" kern="1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7" name="矩形 96"/>
              <p:cNvSpPr/>
              <p:nvPr>
                <p:custDataLst>
                  <p:tags r:id="rId66"/>
                </p:custDataLst>
              </p:nvPr>
            </p:nvSpPr>
            <p:spPr>
              <a:xfrm>
                <a:off x="1501096" y="5680720"/>
                <a:ext cx="425116" cy="530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R</a:t>
                </a:r>
                <a:endParaRPr kumimoji="0" lang="en-US" altLang="zh-CN" sz="2600" b="1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98" name="矩形 97"/>
            <p:cNvSpPr/>
            <p:nvPr>
              <p:custDataLst>
                <p:tags r:id="rId67"/>
              </p:custDataLst>
            </p:nvPr>
          </p:nvSpPr>
          <p:spPr>
            <a:xfrm>
              <a:off x="10821" y="5783"/>
              <a:ext cx="1265" cy="8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600" b="1" kern="1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600" b="1" kern="100" baseline="-250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600" b="1" kern="100" noProof="0">
                  <a:ln>
                    <a:noFill/>
                  </a:ln>
                  <a:solidFill>
                    <a:srgbClr val="014C9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endParaRPr lang="en-US" altLang="zh-CN" sz="2600" b="1" kern="100" noProof="0">
                <a:ln>
                  <a:noFill/>
                </a:ln>
                <a:solidFill>
                  <a:srgbClr val="014C9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9" name="加号 98"/>
            <p:cNvSpPr/>
            <p:nvPr>
              <p:custDataLst>
                <p:tags r:id="rId68"/>
              </p:custDataLst>
            </p:nvPr>
          </p:nvSpPr>
          <p:spPr>
            <a:xfrm>
              <a:off x="10472" y="5999"/>
              <a:ext cx="516" cy="516"/>
            </a:xfrm>
            <a:prstGeom prst="mathPlus">
              <a:avLst>
                <a:gd name="adj1" fmla="val 133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100" name="直接箭头连接符 99"/>
            <p:cNvCxnSpPr/>
            <p:nvPr>
              <p:custDataLst>
                <p:tags r:id="rId69"/>
              </p:custDataLst>
            </p:nvPr>
          </p:nvCxnSpPr>
          <p:spPr>
            <a:xfrm>
              <a:off x="6585" y="6257"/>
              <a:ext cx="1077" cy="0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矩形 100"/>
            <p:cNvSpPr/>
            <p:nvPr>
              <p:custDataLst>
                <p:tags r:id="rId70"/>
              </p:custDataLst>
            </p:nvPr>
          </p:nvSpPr>
          <p:spPr>
            <a:xfrm>
              <a:off x="4977" y="5782"/>
              <a:ext cx="1732" cy="8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00" cap="none" spc="0" normalizeH="0" baseline="0" noProof="0">
                  <a:ln>
                    <a:noFill/>
                  </a:ln>
                  <a:solidFill>
                    <a:srgbClr val="014C9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NaO</a:t>
              </a:r>
              <a:r>
                <a:rPr lang="en-US" altLang="zh-CN" sz="2600" b="1" kern="1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endParaRPr lang="en-US" altLang="zh-CN" sz="2600" b="1" kern="1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2" name="加号 101"/>
            <p:cNvSpPr/>
            <p:nvPr>
              <p:custDataLst>
                <p:tags r:id="rId71"/>
              </p:custDataLst>
            </p:nvPr>
          </p:nvSpPr>
          <p:spPr>
            <a:xfrm>
              <a:off x="5495" y="5455"/>
              <a:ext cx="516" cy="516"/>
            </a:xfrm>
            <a:prstGeom prst="mathPlus">
              <a:avLst>
                <a:gd name="adj1" fmla="val 133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8" name="Picture 8"/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73"/>
          <a:stretch>
            <a:fillRect/>
          </a:stretch>
        </p:blipFill>
        <p:spPr>
          <a:xfrm flipH="1">
            <a:off x="11137900" y="12217400"/>
            <a:ext cx="0" cy="0"/>
          </a:xfrm>
          <a:prstGeom prst="rect">
            <a:avLst/>
          </a:prstGeom>
          <a:ln>
            <a:noFill/>
          </a:ln>
        </p:spPr>
      </p:pic>
      <p:cxnSp>
        <p:nvCxnSpPr>
          <p:cNvPr id="57" name="直接箭头连接符 56"/>
          <p:cNvCxnSpPr/>
          <p:nvPr>
            <p:custDataLst>
              <p:tags r:id="rId74"/>
            </p:custDataLst>
          </p:nvPr>
        </p:nvCxnSpPr>
        <p:spPr>
          <a:xfrm flipH="1">
            <a:off x="5539105" y="3833495"/>
            <a:ext cx="1262380" cy="0"/>
          </a:xfrm>
          <a:prstGeom prst="straightConnector1">
            <a:avLst/>
          </a:prstGeom>
          <a:ln w="38100" cap="rnd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6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68" grpId="0" animBg="1"/>
    </p:bldLst>
  </p:timing>
</p:sld>
</file>

<file path=ppt/tags/tag1.xml><?xml version="1.0" encoding="utf-8"?>
<p:tagLst xmlns:p="http://schemas.openxmlformats.org/presentationml/2006/main">
  <p:tag name="AS_UNIQUEID" val="7018"/>
</p:tagLst>
</file>

<file path=ppt/tags/tag10.xml><?xml version="1.0" encoding="utf-8"?>
<p:tagLst xmlns:p="http://schemas.openxmlformats.org/presentationml/2006/main">
  <p:tag name="AS_UNIQUEID" val="7027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7125"/>
</p:tagLst>
</file>

<file path=ppt/tags/tag1000.xml><?xml version="1.0" encoding="utf-8"?>
<p:tagLst xmlns:p="http://schemas.openxmlformats.org/presentationml/2006/main">
  <p:tag name="AS_UNIQUEID" val="7652"/>
</p:tagLst>
</file>

<file path=ppt/tags/tag1001.xml><?xml version="1.0" encoding="utf-8"?>
<p:tagLst xmlns:p="http://schemas.openxmlformats.org/presentationml/2006/main">
  <p:tag name="AS_UNIQUEID" val="6587"/>
</p:tagLst>
</file>

<file path=ppt/tags/tag1002.xml><?xml version="1.0" encoding="utf-8"?>
<p:tagLst xmlns:p="http://schemas.openxmlformats.org/presentationml/2006/main">
  <p:tag name="AS_UNIQUEID" val="7699"/>
</p:tagLst>
</file>

<file path=ppt/tags/tag1003.xml><?xml version="1.0" encoding="utf-8"?>
<p:tagLst xmlns:p="http://schemas.openxmlformats.org/presentationml/2006/main">
  <p:tag name="AS_UNIQUEID" val="7700"/>
  <p:tag name="KSO_WM_BEAUTIFY_FLAG" val=""/>
</p:tagLst>
</file>

<file path=ppt/tags/tag1004.xml><?xml version="1.0" encoding="utf-8"?>
<p:tagLst xmlns:p="http://schemas.openxmlformats.org/presentationml/2006/main">
  <p:tag name="AS_UNIQUEID" val="7701"/>
  <p:tag name="KSO_WM_BEAUTIFY_FLAG" val=""/>
</p:tagLst>
</file>

<file path=ppt/tags/tag1005.xml><?xml version="1.0" encoding="utf-8"?>
<p:tagLst xmlns:p="http://schemas.openxmlformats.org/presentationml/2006/main">
  <p:tag name="AS_UNIQUEID" val="7702"/>
  <p:tag name="KSO_WM_BEAUTIFY_FLAG" val=""/>
</p:tagLst>
</file>

<file path=ppt/tags/tag1006.xml><?xml version="1.0" encoding="utf-8"?>
<p:tagLst xmlns:p="http://schemas.openxmlformats.org/presentationml/2006/main">
  <p:tag name="AS_UNIQUEID" val="2201"/>
</p:tagLst>
</file>

<file path=ppt/tags/tag1007.xml><?xml version="1.0" encoding="utf-8"?>
<p:tagLst xmlns:p="http://schemas.openxmlformats.org/presentationml/2006/main">
  <p:tag name="AS_UNIQUEID" val="696"/>
</p:tagLst>
</file>

<file path=ppt/tags/tag1008.xml><?xml version="1.0" encoding="utf-8"?>
<p:tagLst xmlns:p="http://schemas.openxmlformats.org/presentationml/2006/main">
  <p:tag name="AS_UNIQUEID" val="698"/>
</p:tagLst>
</file>

<file path=ppt/tags/tag1009.xml><?xml version="1.0" encoding="utf-8"?>
<p:tagLst xmlns:p="http://schemas.openxmlformats.org/presentationml/2006/main">
  <p:tag name="AS_UNIQUEID" val="699"/>
</p:tagLst>
</file>

<file path=ppt/tags/tag101.xml><?xml version="1.0" encoding="utf-8"?>
<p:tagLst xmlns:p="http://schemas.openxmlformats.org/presentationml/2006/main">
  <p:tag name="AS_UNIQUEID" val="7126"/>
</p:tagLst>
</file>

<file path=ppt/tags/tag1010.xml><?xml version="1.0" encoding="utf-8"?>
<p:tagLst xmlns:p="http://schemas.openxmlformats.org/presentationml/2006/main">
  <p:tag name="AS_UNIQUEID" val="7703"/>
</p:tagLst>
</file>

<file path=ppt/tags/tag1011.xml><?xml version="1.0" encoding="utf-8"?>
<p:tagLst xmlns:p="http://schemas.openxmlformats.org/presentationml/2006/main">
  <p:tag name="AS_UNIQUEID" val="7704"/>
</p:tagLst>
</file>

<file path=ppt/tags/tag1012.xml><?xml version="1.0" encoding="utf-8"?>
<p:tagLst xmlns:p="http://schemas.openxmlformats.org/presentationml/2006/main">
  <p:tag name="AS_UNIQUEID" val="7705"/>
</p:tagLst>
</file>

<file path=ppt/tags/tag1013.xml><?xml version="1.0" encoding="utf-8"?>
<p:tagLst xmlns:p="http://schemas.openxmlformats.org/presentationml/2006/main">
  <p:tag name="AS_UNIQUEID" val="3660"/>
</p:tagLst>
</file>

<file path=ppt/tags/tag1014.xml><?xml version="1.0" encoding="utf-8"?>
<p:tagLst xmlns:p="http://schemas.openxmlformats.org/presentationml/2006/main">
  <p:tag name="AS_UNIQUEID" val="4044"/>
</p:tagLst>
</file>

<file path=ppt/tags/tag1015.xml><?xml version="1.0" encoding="utf-8"?>
<p:tagLst xmlns:p="http://schemas.openxmlformats.org/presentationml/2006/main">
  <p:tag name="AS_UNIQUEID" val="6588"/>
</p:tagLst>
</file>

<file path=ppt/tags/tag1016.xml><?xml version="1.0" encoding="utf-8"?>
<p:tagLst xmlns:p="http://schemas.openxmlformats.org/presentationml/2006/main">
  <p:tag name="AS_UNIQUEID" val="7706"/>
</p:tagLst>
</file>

<file path=ppt/tags/tag1017.xml><?xml version="1.0" encoding="utf-8"?>
<p:tagLst xmlns:p="http://schemas.openxmlformats.org/presentationml/2006/main">
  <p:tag name="AS_UNIQUEID" val="7707"/>
</p:tagLst>
</file>

<file path=ppt/tags/tag1018.xml><?xml version="1.0" encoding="utf-8"?>
<p:tagLst xmlns:p="http://schemas.openxmlformats.org/presentationml/2006/main">
  <p:tag name="AS_UNIQUEID" val="7708"/>
</p:tagLst>
</file>

<file path=ppt/tags/tag1019.xml><?xml version="1.0" encoding="utf-8"?>
<p:tagLst xmlns:p="http://schemas.openxmlformats.org/presentationml/2006/main">
  <p:tag name="AS_UNIQUEID" val="7709"/>
</p:tagLst>
</file>

<file path=ppt/tags/tag102.xml><?xml version="1.0" encoding="utf-8"?>
<p:tagLst xmlns:p="http://schemas.openxmlformats.org/presentationml/2006/main">
  <p:tag name="AS_UNIQUEID" val="7128"/>
</p:tagLst>
</file>

<file path=ppt/tags/tag1020.xml><?xml version="1.0" encoding="utf-8"?>
<p:tagLst xmlns:p="http://schemas.openxmlformats.org/presentationml/2006/main">
  <p:tag name="AS_UNIQUEID" val="7710"/>
</p:tagLst>
</file>

<file path=ppt/tags/tag1021.xml><?xml version="1.0" encoding="utf-8"?>
<p:tagLst xmlns:p="http://schemas.openxmlformats.org/presentationml/2006/main">
  <p:tag name="AS_UNIQUEID" val="696"/>
</p:tagLst>
</file>

<file path=ppt/tags/tag1022.xml><?xml version="1.0" encoding="utf-8"?>
<p:tagLst xmlns:p="http://schemas.openxmlformats.org/presentationml/2006/main">
  <p:tag name="AS_UNIQUEID" val="691"/>
</p:tagLst>
</file>

<file path=ppt/tags/tag1023.xml><?xml version="1.0" encoding="utf-8"?>
<p:tagLst xmlns:p="http://schemas.openxmlformats.org/presentationml/2006/main">
  <p:tag name="AS_UNIQUEID" val="7712"/>
</p:tagLst>
</file>

<file path=ppt/tags/tag1024.xml><?xml version="1.0" encoding="utf-8"?>
<p:tagLst xmlns:p="http://schemas.openxmlformats.org/presentationml/2006/main">
  <p:tag name="AS_UNIQUEID" val="7713"/>
  <p:tag name="KSO_WM_BEAUTIFY_FLAG" val=""/>
</p:tagLst>
</file>

<file path=ppt/tags/tag1025.xml><?xml version="1.0" encoding="utf-8"?>
<p:tagLst xmlns:p="http://schemas.openxmlformats.org/presentationml/2006/main">
  <p:tag name="AS_UNIQUEID" val="7714"/>
  <p:tag name="KSO_WM_BEAUTIFY_FLAG" val=""/>
</p:tagLst>
</file>

<file path=ppt/tags/tag1026.xml><?xml version="1.0" encoding="utf-8"?>
<p:tagLst xmlns:p="http://schemas.openxmlformats.org/presentationml/2006/main">
  <p:tag name="AS_UNIQUEID" val="7715"/>
  <p:tag name="KSO_WM_BEAUTIFY_FLAG" val=""/>
</p:tagLst>
</file>

<file path=ppt/tags/tag1027.xml><?xml version="1.0" encoding="utf-8"?>
<p:tagLst xmlns:p="http://schemas.openxmlformats.org/presentationml/2006/main">
  <p:tag name="AS_UNIQUEID" val="2201"/>
</p:tagLst>
</file>

<file path=ppt/tags/tag1028.xml><?xml version="1.0" encoding="utf-8"?>
<p:tagLst xmlns:p="http://schemas.openxmlformats.org/presentationml/2006/main">
  <p:tag name="AS_UNIQUEID" val="7716"/>
</p:tagLst>
</file>

<file path=ppt/tags/tag1029.xml><?xml version="1.0" encoding="utf-8"?>
<p:tagLst xmlns:p="http://schemas.openxmlformats.org/presentationml/2006/main">
  <p:tag name="AS_UNIQUEID" val="7717"/>
</p:tagLst>
</file>

<file path=ppt/tags/tag103.xml><?xml version="1.0" encoding="utf-8"?>
<p:tagLst xmlns:p="http://schemas.openxmlformats.org/presentationml/2006/main">
  <p:tag name="AS_UNIQUEID" val="7129"/>
</p:tagLst>
</file>

<file path=ppt/tags/tag1030.xml><?xml version="1.0" encoding="utf-8"?>
<p:tagLst xmlns:p="http://schemas.openxmlformats.org/presentationml/2006/main">
  <p:tag name="AS_UNIQUEID" val="723"/>
</p:tagLst>
</file>

<file path=ppt/tags/tag1031.xml><?xml version="1.0" encoding="utf-8"?>
<p:tagLst xmlns:p="http://schemas.openxmlformats.org/presentationml/2006/main">
  <p:tag name="AS_UNIQUEID" val="724"/>
</p:tagLst>
</file>

<file path=ppt/tags/tag1032.xml><?xml version="1.0" encoding="utf-8"?>
<p:tagLst xmlns:p="http://schemas.openxmlformats.org/presentationml/2006/main">
  <p:tag name="AS_UNIQUEID" val="725"/>
</p:tagLst>
</file>

<file path=ppt/tags/tag1033.xml><?xml version="1.0" encoding="utf-8"?>
<p:tagLst xmlns:p="http://schemas.openxmlformats.org/presentationml/2006/main">
  <p:tag name="AS_UNIQUEID" val="726"/>
</p:tagLst>
</file>

<file path=ppt/tags/tag1034.xml><?xml version="1.0" encoding="utf-8"?>
<p:tagLst xmlns:p="http://schemas.openxmlformats.org/presentationml/2006/main">
  <p:tag name="AS_UNIQUEID" val="727"/>
</p:tagLst>
</file>

<file path=ppt/tags/tag1035.xml><?xml version="1.0" encoding="utf-8"?>
<p:tagLst xmlns:p="http://schemas.openxmlformats.org/presentationml/2006/main">
  <p:tag name="AS_UNIQUEID" val="728"/>
</p:tagLst>
</file>

<file path=ppt/tags/tag1036.xml><?xml version="1.0" encoding="utf-8"?>
<p:tagLst xmlns:p="http://schemas.openxmlformats.org/presentationml/2006/main">
  <p:tag name="AS_UNIQUEID" val="729"/>
</p:tagLst>
</file>

<file path=ppt/tags/tag1037.xml><?xml version="1.0" encoding="utf-8"?>
<p:tagLst xmlns:p="http://schemas.openxmlformats.org/presentationml/2006/main">
  <p:tag name="AS_UNIQUEID" val="730"/>
</p:tagLst>
</file>

<file path=ppt/tags/tag1038.xml><?xml version="1.0" encoding="utf-8"?>
<p:tagLst xmlns:p="http://schemas.openxmlformats.org/presentationml/2006/main">
  <p:tag name="AS_UNIQUEID" val="731"/>
</p:tagLst>
</file>

<file path=ppt/tags/tag1039.xml><?xml version="1.0" encoding="utf-8"?>
<p:tagLst xmlns:p="http://schemas.openxmlformats.org/presentationml/2006/main">
  <p:tag name="AS_UNIQUEID" val="732"/>
</p:tagLst>
</file>

<file path=ppt/tags/tag104.xml><?xml version="1.0" encoding="utf-8"?>
<p:tagLst xmlns:p="http://schemas.openxmlformats.org/presentationml/2006/main">
  <p:tag name="AS_UNIQUEID" val="7130"/>
</p:tagLst>
</file>

<file path=ppt/tags/tag1040.xml><?xml version="1.0" encoding="utf-8"?>
<p:tagLst xmlns:p="http://schemas.openxmlformats.org/presentationml/2006/main">
  <p:tag name="AS_UNIQUEID" val="733"/>
</p:tagLst>
</file>

<file path=ppt/tags/tag1041.xml><?xml version="1.0" encoding="utf-8"?>
<p:tagLst xmlns:p="http://schemas.openxmlformats.org/presentationml/2006/main">
  <p:tag name="AS_UNIQUEID" val="734"/>
</p:tagLst>
</file>

<file path=ppt/tags/tag1042.xml><?xml version="1.0" encoding="utf-8"?>
<p:tagLst xmlns:p="http://schemas.openxmlformats.org/presentationml/2006/main">
  <p:tag name="AS_UNIQUEID" val="735"/>
</p:tagLst>
</file>

<file path=ppt/tags/tag1043.xml><?xml version="1.0" encoding="utf-8"?>
<p:tagLst xmlns:p="http://schemas.openxmlformats.org/presentationml/2006/main">
  <p:tag name="AS_UNIQUEID" val="736"/>
</p:tagLst>
</file>

<file path=ppt/tags/tag1044.xml><?xml version="1.0" encoding="utf-8"?>
<p:tagLst xmlns:p="http://schemas.openxmlformats.org/presentationml/2006/main">
  <p:tag name="AS_UNIQUEID" val="737"/>
</p:tagLst>
</file>

<file path=ppt/tags/tag1045.xml><?xml version="1.0" encoding="utf-8"?>
<p:tagLst xmlns:p="http://schemas.openxmlformats.org/presentationml/2006/main">
  <p:tag name="AS_UNIQUEID" val="738"/>
</p:tagLst>
</file>

<file path=ppt/tags/tag1046.xml><?xml version="1.0" encoding="utf-8"?>
<p:tagLst xmlns:p="http://schemas.openxmlformats.org/presentationml/2006/main">
  <p:tag name="AS_UNIQUEID" val="739"/>
</p:tagLst>
</file>

<file path=ppt/tags/tag1047.xml><?xml version="1.0" encoding="utf-8"?>
<p:tagLst xmlns:p="http://schemas.openxmlformats.org/presentationml/2006/main">
  <p:tag name="AS_UNIQUEID" val="740"/>
</p:tagLst>
</file>

<file path=ppt/tags/tag1048.xml><?xml version="1.0" encoding="utf-8"?>
<p:tagLst xmlns:p="http://schemas.openxmlformats.org/presentationml/2006/main">
  <p:tag name="AS_UNIQUEID" val="741"/>
</p:tagLst>
</file>

<file path=ppt/tags/tag1049.xml><?xml version="1.0" encoding="utf-8"?>
<p:tagLst xmlns:p="http://schemas.openxmlformats.org/presentationml/2006/main">
  <p:tag name="AS_UNIQUEID" val="742"/>
</p:tagLst>
</file>

<file path=ppt/tags/tag105.xml><?xml version="1.0" encoding="utf-8"?>
<p:tagLst xmlns:p="http://schemas.openxmlformats.org/presentationml/2006/main">
  <p:tag name="AS_UNIQUEID" val="7131"/>
</p:tagLst>
</file>

<file path=ppt/tags/tag1050.xml><?xml version="1.0" encoding="utf-8"?>
<p:tagLst xmlns:p="http://schemas.openxmlformats.org/presentationml/2006/main">
  <p:tag name="AS_UNIQUEID" val="743"/>
</p:tagLst>
</file>

<file path=ppt/tags/tag1051.xml><?xml version="1.0" encoding="utf-8"?>
<p:tagLst xmlns:p="http://schemas.openxmlformats.org/presentationml/2006/main">
  <p:tag name="AS_UNIQUEID" val="744"/>
</p:tagLst>
</file>

<file path=ppt/tags/tag1052.xml><?xml version="1.0" encoding="utf-8"?>
<p:tagLst xmlns:p="http://schemas.openxmlformats.org/presentationml/2006/main">
  <p:tag name="AS_UNIQUEID" val="745"/>
</p:tagLst>
</file>

<file path=ppt/tags/tag1053.xml><?xml version="1.0" encoding="utf-8"?>
<p:tagLst xmlns:p="http://schemas.openxmlformats.org/presentationml/2006/main">
  <p:tag name="AS_UNIQUEID" val="746"/>
</p:tagLst>
</file>

<file path=ppt/tags/tag1054.xml><?xml version="1.0" encoding="utf-8"?>
<p:tagLst xmlns:p="http://schemas.openxmlformats.org/presentationml/2006/main">
  <p:tag name="AS_UNIQUEID" val="747"/>
</p:tagLst>
</file>

<file path=ppt/tags/tag1055.xml><?xml version="1.0" encoding="utf-8"?>
<p:tagLst xmlns:p="http://schemas.openxmlformats.org/presentationml/2006/main">
  <p:tag name="AS_UNIQUEID" val="748"/>
</p:tagLst>
</file>

<file path=ppt/tags/tag1056.xml><?xml version="1.0" encoding="utf-8"?>
<p:tagLst xmlns:p="http://schemas.openxmlformats.org/presentationml/2006/main">
  <p:tag name="AS_UNIQUEID" val="749"/>
</p:tagLst>
</file>

<file path=ppt/tags/tag1057.xml><?xml version="1.0" encoding="utf-8"?>
<p:tagLst xmlns:p="http://schemas.openxmlformats.org/presentationml/2006/main">
  <p:tag name="AS_UNIQUEID" val="750"/>
</p:tagLst>
</file>

<file path=ppt/tags/tag1058.xml><?xml version="1.0" encoding="utf-8"?>
<p:tagLst xmlns:p="http://schemas.openxmlformats.org/presentationml/2006/main">
  <p:tag name="AS_UNIQUEID" val="751"/>
</p:tagLst>
</file>

<file path=ppt/tags/tag1059.xml><?xml version="1.0" encoding="utf-8"?>
<p:tagLst xmlns:p="http://schemas.openxmlformats.org/presentationml/2006/main">
  <p:tag name="AS_UNIQUEID" val="752"/>
</p:tagLst>
</file>

<file path=ppt/tags/tag106.xml><?xml version="1.0" encoding="utf-8"?>
<p:tagLst xmlns:p="http://schemas.openxmlformats.org/presentationml/2006/main">
  <p:tag name="AS_UNIQUEID" val="7132"/>
</p:tagLst>
</file>

<file path=ppt/tags/tag1060.xml><?xml version="1.0" encoding="utf-8"?>
<p:tagLst xmlns:p="http://schemas.openxmlformats.org/presentationml/2006/main">
  <p:tag name="AS_UNIQUEID" val="753"/>
</p:tagLst>
</file>

<file path=ppt/tags/tag1061.xml><?xml version="1.0" encoding="utf-8"?>
<p:tagLst xmlns:p="http://schemas.openxmlformats.org/presentationml/2006/main">
  <p:tag name="AS_UNIQUEID" val="754"/>
</p:tagLst>
</file>

<file path=ppt/tags/tag1062.xml><?xml version="1.0" encoding="utf-8"?>
<p:tagLst xmlns:p="http://schemas.openxmlformats.org/presentationml/2006/main">
  <p:tag name="AS_UNIQUEID" val="755"/>
</p:tagLst>
</file>

<file path=ppt/tags/tag1063.xml><?xml version="1.0" encoding="utf-8"?>
<p:tagLst xmlns:p="http://schemas.openxmlformats.org/presentationml/2006/main">
  <p:tag name="AS_UNIQUEID" val="756"/>
</p:tagLst>
</file>

<file path=ppt/tags/tag1064.xml><?xml version="1.0" encoding="utf-8"?>
<p:tagLst xmlns:p="http://schemas.openxmlformats.org/presentationml/2006/main">
  <p:tag name="AS_UNIQUEID" val="757"/>
</p:tagLst>
</file>

<file path=ppt/tags/tag1065.xml><?xml version="1.0" encoding="utf-8"?>
<p:tagLst xmlns:p="http://schemas.openxmlformats.org/presentationml/2006/main">
  <p:tag name="AS_UNIQUEID" val="758"/>
</p:tagLst>
</file>

<file path=ppt/tags/tag1066.xml><?xml version="1.0" encoding="utf-8"?>
<p:tagLst xmlns:p="http://schemas.openxmlformats.org/presentationml/2006/main">
  <p:tag name="AS_UNIQUEID" val="759"/>
</p:tagLst>
</file>

<file path=ppt/tags/tag1067.xml><?xml version="1.0" encoding="utf-8"?>
<p:tagLst xmlns:p="http://schemas.openxmlformats.org/presentationml/2006/main">
  <p:tag name="AS_UNIQUEID" val="760"/>
</p:tagLst>
</file>

<file path=ppt/tags/tag1068.xml><?xml version="1.0" encoding="utf-8"?>
<p:tagLst xmlns:p="http://schemas.openxmlformats.org/presentationml/2006/main">
  <p:tag name="AS_UNIQUEID" val="761"/>
</p:tagLst>
</file>

<file path=ppt/tags/tag1069.xml><?xml version="1.0" encoding="utf-8"?>
<p:tagLst xmlns:p="http://schemas.openxmlformats.org/presentationml/2006/main">
  <p:tag name="AS_UNIQUEID" val="814"/>
</p:tagLst>
</file>

<file path=ppt/tags/tag107.xml><?xml version="1.0" encoding="utf-8"?>
<p:tagLst xmlns:p="http://schemas.openxmlformats.org/presentationml/2006/main">
  <p:tag name="AS_UNIQUEID" val="7134"/>
</p:tagLst>
</file>

<file path=ppt/tags/tag1070.xml><?xml version="1.0" encoding="utf-8"?>
<p:tagLst xmlns:p="http://schemas.openxmlformats.org/presentationml/2006/main">
  <p:tag name="AS_UNIQUEID" val="815"/>
</p:tagLst>
</file>

<file path=ppt/tags/tag1071.xml><?xml version="1.0" encoding="utf-8"?>
<p:tagLst xmlns:p="http://schemas.openxmlformats.org/presentationml/2006/main">
  <p:tag name="AS_UNIQUEID" val="772"/>
</p:tagLst>
</file>

<file path=ppt/tags/tag1072.xml><?xml version="1.0" encoding="utf-8"?>
<p:tagLst xmlns:p="http://schemas.openxmlformats.org/presentationml/2006/main">
  <p:tag name="AS_UNIQUEID" val="773"/>
</p:tagLst>
</file>

<file path=ppt/tags/tag1073.xml><?xml version="1.0" encoding="utf-8"?>
<p:tagLst xmlns:p="http://schemas.openxmlformats.org/presentationml/2006/main">
  <p:tag name="AS_UNIQUEID" val="774"/>
</p:tagLst>
</file>

<file path=ppt/tags/tag1074.xml><?xml version="1.0" encoding="utf-8"?>
<p:tagLst xmlns:p="http://schemas.openxmlformats.org/presentationml/2006/main">
  <p:tag name="AS_UNIQUEID" val="775"/>
</p:tagLst>
</file>

<file path=ppt/tags/tag1075.xml><?xml version="1.0" encoding="utf-8"?>
<p:tagLst xmlns:p="http://schemas.openxmlformats.org/presentationml/2006/main">
  <p:tag name="AS_UNIQUEID" val="776"/>
</p:tagLst>
</file>

<file path=ppt/tags/tag1076.xml><?xml version="1.0" encoding="utf-8"?>
<p:tagLst xmlns:p="http://schemas.openxmlformats.org/presentationml/2006/main">
  <p:tag name="AS_UNIQUEID" val="777"/>
</p:tagLst>
</file>

<file path=ppt/tags/tag1077.xml><?xml version="1.0" encoding="utf-8"?>
<p:tagLst xmlns:p="http://schemas.openxmlformats.org/presentationml/2006/main">
  <p:tag name="AS_UNIQUEID" val="778"/>
</p:tagLst>
</file>

<file path=ppt/tags/tag1078.xml><?xml version="1.0" encoding="utf-8"?>
<p:tagLst xmlns:p="http://schemas.openxmlformats.org/presentationml/2006/main">
  <p:tag name="AS_UNIQUEID" val="779"/>
</p:tagLst>
</file>

<file path=ppt/tags/tag1079.xml><?xml version="1.0" encoding="utf-8"?>
<p:tagLst xmlns:p="http://schemas.openxmlformats.org/presentationml/2006/main">
  <p:tag name="AS_UNIQUEID" val="780"/>
</p:tagLst>
</file>

<file path=ppt/tags/tag108.xml><?xml version="1.0" encoding="utf-8"?>
<p:tagLst xmlns:p="http://schemas.openxmlformats.org/presentationml/2006/main">
  <p:tag name="AS_UNIQUEID" val="7135"/>
</p:tagLst>
</file>

<file path=ppt/tags/tag1080.xml><?xml version="1.0" encoding="utf-8"?>
<p:tagLst xmlns:p="http://schemas.openxmlformats.org/presentationml/2006/main">
  <p:tag name="AS_UNIQUEID" val="781"/>
</p:tagLst>
</file>

<file path=ppt/tags/tag1081.xml><?xml version="1.0" encoding="utf-8"?>
<p:tagLst xmlns:p="http://schemas.openxmlformats.org/presentationml/2006/main">
  <p:tag name="AS_UNIQUEID" val="782"/>
</p:tagLst>
</file>

<file path=ppt/tags/tag1082.xml><?xml version="1.0" encoding="utf-8"?>
<p:tagLst xmlns:p="http://schemas.openxmlformats.org/presentationml/2006/main">
  <p:tag name="AS_UNIQUEID" val="783"/>
</p:tagLst>
</file>

<file path=ppt/tags/tag1083.xml><?xml version="1.0" encoding="utf-8"?>
<p:tagLst xmlns:p="http://schemas.openxmlformats.org/presentationml/2006/main">
  <p:tag name="AS_UNIQUEID" val="784"/>
</p:tagLst>
</file>

<file path=ppt/tags/tag1084.xml><?xml version="1.0" encoding="utf-8"?>
<p:tagLst xmlns:p="http://schemas.openxmlformats.org/presentationml/2006/main">
  <p:tag name="AS_UNIQUEID" val="785"/>
</p:tagLst>
</file>

<file path=ppt/tags/tag1085.xml><?xml version="1.0" encoding="utf-8"?>
<p:tagLst xmlns:p="http://schemas.openxmlformats.org/presentationml/2006/main">
  <p:tag name="AS_UNIQUEID" val="786"/>
</p:tagLst>
</file>

<file path=ppt/tags/tag1086.xml><?xml version="1.0" encoding="utf-8"?>
<p:tagLst xmlns:p="http://schemas.openxmlformats.org/presentationml/2006/main">
  <p:tag name="AS_UNIQUEID" val="787"/>
</p:tagLst>
</file>

<file path=ppt/tags/tag1087.xml><?xml version="1.0" encoding="utf-8"?>
<p:tagLst xmlns:p="http://schemas.openxmlformats.org/presentationml/2006/main">
  <p:tag name="AS_UNIQUEID" val="788"/>
</p:tagLst>
</file>

<file path=ppt/tags/tag1088.xml><?xml version="1.0" encoding="utf-8"?>
<p:tagLst xmlns:p="http://schemas.openxmlformats.org/presentationml/2006/main">
  <p:tag name="AS_UNIQUEID" val="789"/>
</p:tagLst>
</file>

<file path=ppt/tags/tag1089.xml><?xml version="1.0" encoding="utf-8"?>
<p:tagLst xmlns:p="http://schemas.openxmlformats.org/presentationml/2006/main">
  <p:tag name="AS_UNIQUEID" val="790"/>
</p:tagLst>
</file>

<file path=ppt/tags/tag109.xml><?xml version="1.0" encoding="utf-8"?>
<p:tagLst xmlns:p="http://schemas.openxmlformats.org/presentationml/2006/main">
  <p:tag name="AS_UNIQUEID" val="7136"/>
</p:tagLst>
</file>

<file path=ppt/tags/tag1090.xml><?xml version="1.0" encoding="utf-8"?>
<p:tagLst xmlns:p="http://schemas.openxmlformats.org/presentationml/2006/main">
  <p:tag name="AS_UNIQUEID" val="791"/>
</p:tagLst>
</file>

<file path=ppt/tags/tag1091.xml><?xml version="1.0" encoding="utf-8"?>
<p:tagLst xmlns:p="http://schemas.openxmlformats.org/presentationml/2006/main">
  <p:tag name="AS_UNIQUEID" val="792"/>
</p:tagLst>
</file>

<file path=ppt/tags/tag1092.xml><?xml version="1.0" encoding="utf-8"?>
<p:tagLst xmlns:p="http://schemas.openxmlformats.org/presentationml/2006/main">
  <p:tag name="AS_UNIQUEID" val="793"/>
</p:tagLst>
</file>

<file path=ppt/tags/tag1093.xml><?xml version="1.0" encoding="utf-8"?>
<p:tagLst xmlns:p="http://schemas.openxmlformats.org/presentationml/2006/main">
  <p:tag name="AS_UNIQUEID" val="794"/>
</p:tagLst>
</file>

<file path=ppt/tags/tag1094.xml><?xml version="1.0" encoding="utf-8"?>
<p:tagLst xmlns:p="http://schemas.openxmlformats.org/presentationml/2006/main">
  <p:tag name="AS_UNIQUEID" val="795"/>
</p:tagLst>
</file>

<file path=ppt/tags/tag1095.xml><?xml version="1.0" encoding="utf-8"?>
<p:tagLst xmlns:p="http://schemas.openxmlformats.org/presentationml/2006/main">
  <p:tag name="AS_UNIQUEID" val="796"/>
</p:tagLst>
</file>

<file path=ppt/tags/tag1096.xml><?xml version="1.0" encoding="utf-8"?>
<p:tagLst xmlns:p="http://schemas.openxmlformats.org/presentationml/2006/main">
  <p:tag name="AS_UNIQUEID" val="797"/>
</p:tagLst>
</file>

<file path=ppt/tags/tag1097.xml><?xml version="1.0" encoding="utf-8"?>
<p:tagLst xmlns:p="http://schemas.openxmlformats.org/presentationml/2006/main">
  <p:tag name="AS_UNIQUEID" val="798"/>
</p:tagLst>
</file>

<file path=ppt/tags/tag1098.xml><?xml version="1.0" encoding="utf-8"?>
<p:tagLst xmlns:p="http://schemas.openxmlformats.org/presentationml/2006/main">
  <p:tag name="AS_UNIQUEID" val="799"/>
</p:tagLst>
</file>

<file path=ppt/tags/tag1099.xml><?xml version="1.0" encoding="utf-8"?>
<p:tagLst xmlns:p="http://schemas.openxmlformats.org/presentationml/2006/main">
  <p:tag name="AS_UNIQUEID" val="800"/>
</p:tagLst>
</file>

<file path=ppt/tags/tag11.xml><?xml version="1.0" encoding="utf-8"?>
<p:tagLst xmlns:p="http://schemas.openxmlformats.org/presentationml/2006/main">
  <p:tag name="AS_UNIQUEID" val="7028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7137"/>
</p:tagLst>
</file>

<file path=ppt/tags/tag1100.xml><?xml version="1.0" encoding="utf-8"?>
<p:tagLst xmlns:p="http://schemas.openxmlformats.org/presentationml/2006/main">
  <p:tag name="AS_UNIQUEID" val="801"/>
</p:tagLst>
</file>

<file path=ppt/tags/tag1101.xml><?xml version="1.0" encoding="utf-8"?>
<p:tagLst xmlns:p="http://schemas.openxmlformats.org/presentationml/2006/main">
  <p:tag name="AS_UNIQUEID" val="802"/>
</p:tagLst>
</file>

<file path=ppt/tags/tag1102.xml><?xml version="1.0" encoding="utf-8"?>
<p:tagLst xmlns:p="http://schemas.openxmlformats.org/presentationml/2006/main">
  <p:tag name="AS_UNIQUEID" val="803"/>
</p:tagLst>
</file>

<file path=ppt/tags/tag1103.xml><?xml version="1.0" encoding="utf-8"?>
<p:tagLst xmlns:p="http://schemas.openxmlformats.org/presentationml/2006/main">
  <p:tag name="AS_UNIQUEID" val="804"/>
</p:tagLst>
</file>

<file path=ppt/tags/tag1104.xml><?xml version="1.0" encoding="utf-8"?>
<p:tagLst xmlns:p="http://schemas.openxmlformats.org/presentationml/2006/main">
  <p:tag name="AS_UNIQUEID" val="805"/>
</p:tagLst>
</file>

<file path=ppt/tags/tag1105.xml><?xml version="1.0" encoding="utf-8"?>
<p:tagLst xmlns:p="http://schemas.openxmlformats.org/presentationml/2006/main">
  <p:tag name="AS_UNIQUEID" val="806"/>
</p:tagLst>
</file>

<file path=ppt/tags/tag1106.xml><?xml version="1.0" encoding="utf-8"?>
<p:tagLst xmlns:p="http://schemas.openxmlformats.org/presentationml/2006/main">
  <p:tag name="AS_UNIQUEID" val="807"/>
</p:tagLst>
</file>

<file path=ppt/tags/tag1107.xml><?xml version="1.0" encoding="utf-8"?>
<p:tagLst xmlns:p="http://schemas.openxmlformats.org/presentationml/2006/main">
  <p:tag name="AS_UNIQUEID" val="808"/>
</p:tagLst>
</file>

<file path=ppt/tags/tag1108.xml><?xml version="1.0" encoding="utf-8"?>
<p:tagLst xmlns:p="http://schemas.openxmlformats.org/presentationml/2006/main">
  <p:tag name="AS_UNIQUEID" val="809"/>
</p:tagLst>
</file>

<file path=ppt/tags/tag1109.xml><?xml version="1.0" encoding="utf-8"?>
<p:tagLst xmlns:p="http://schemas.openxmlformats.org/presentationml/2006/main">
  <p:tag name="AS_UNIQUEID" val="810"/>
</p:tagLst>
</file>

<file path=ppt/tags/tag111.xml><?xml version="1.0" encoding="utf-8"?>
<p:tagLst xmlns:p="http://schemas.openxmlformats.org/presentationml/2006/main">
  <p:tag name="AS_UNIQUEID" val="7138"/>
</p:tagLst>
</file>

<file path=ppt/tags/tag1110.xml><?xml version="1.0" encoding="utf-8"?>
<p:tagLst xmlns:p="http://schemas.openxmlformats.org/presentationml/2006/main">
  <p:tag name="AS_UNIQUEID" val="7718"/>
</p:tagLst>
</file>

<file path=ppt/tags/tag1111.xml><?xml version="1.0" encoding="utf-8"?>
<p:tagLst xmlns:p="http://schemas.openxmlformats.org/presentationml/2006/main">
  <p:tag name="AS_UNIQUEID" val="7719"/>
</p:tagLst>
</file>

<file path=ppt/tags/tag1112.xml><?xml version="1.0" encoding="utf-8"?>
<p:tagLst xmlns:p="http://schemas.openxmlformats.org/presentationml/2006/main">
  <p:tag name="AS_UNIQUEID" val="7720"/>
</p:tagLst>
</file>

<file path=ppt/tags/tag1113.xml><?xml version="1.0" encoding="utf-8"?>
<p:tagLst xmlns:p="http://schemas.openxmlformats.org/presentationml/2006/main">
  <p:tag name="AS_UNIQUEID" val="7721"/>
</p:tagLst>
</file>

<file path=ppt/tags/tag1114.xml><?xml version="1.0" encoding="utf-8"?>
<p:tagLst xmlns:p="http://schemas.openxmlformats.org/presentationml/2006/main">
  <p:tag name="AS_UNIQUEID" val="7722"/>
</p:tagLst>
</file>

<file path=ppt/tags/tag1115.xml><?xml version="1.0" encoding="utf-8"?>
<p:tagLst xmlns:p="http://schemas.openxmlformats.org/presentationml/2006/main">
  <p:tag name="AS_UNIQUEID" val="7723"/>
</p:tagLst>
</file>

<file path=ppt/tags/tag1116.xml><?xml version="1.0" encoding="utf-8"?>
<p:tagLst xmlns:p="http://schemas.openxmlformats.org/presentationml/2006/main">
  <p:tag name="AS_UNIQUEID" val="7724"/>
</p:tagLst>
</file>

<file path=ppt/tags/tag1117.xml><?xml version="1.0" encoding="utf-8"?>
<p:tagLst xmlns:p="http://schemas.openxmlformats.org/presentationml/2006/main">
  <p:tag name="AS_UNIQUEID" val="7725"/>
</p:tagLst>
</file>

<file path=ppt/tags/tag1118.xml><?xml version="1.0" encoding="utf-8"?>
<p:tagLst xmlns:p="http://schemas.openxmlformats.org/presentationml/2006/main">
  <p:tag name="AS_UNIQUEID" val="7726"/>
</p:tagLst>
</file>

<file path=ppt/tags/tag1119.xml><?xml version="1.0" encoding="utf-8"?>
<p:tagLst xmlns:p="http://schemas.openxmlformats.org/presentationml/2006/main">
  <p:tag name="AS_UNIQUEID" val="7727"/>
</p:tagLst>
</file>

<file path=ppt/tags/tag112.xml><?xml version="1.0" encoding="utf-8"?>
<p:tagLst xmlns:p="http://schemas.openxmlformats.org/presentationml/2006/main">
  <p:tag name="AS_UNIQUEID" val="7139"/>
</p:tagLst>
</file>

<file path=ppt/tags/tag1120.xml><?xml version="1.0" encoding="utf-8"?>
<p:tagLst xmlns:p="http://schemas.openxmlformats.org/presentationml/2006/main">
  <p:tag name="AS_UNIQUEID" val="7728"/>
</p:tagLst>
</file>

<file path=ppt/tags/tag1121.xml><?xml version="1.0" encoding="utf-8"?>
<p:tagLst xmlns:p="http://schemas.openxmlformats.org/presentationml/2006/main">
  <p:tag name="AS_UNIQUEID" val="7729"/>
</p:tagLst>
</file>

<file path=ppt/tags/tag1122.xml><?xml version="1.0" encoding="utf-8"?>
<p:tagLst xmlns:p="http://schemas.openxmlformats.org/presentationml/2006/main">
  <p:tag name="AS_UNIQUEID" val="7730"/>
</p:tagLst>
</file>

<file path=ppt/tags/tag1123.xml><?xml version="1.0" encoding="utf-8"?>
<p:tagLst xmlns:p="http://schemas.openxmlformats.org/presentationml/2006/main">
  <p:tag name="AS_UNIQUEID" val="7731"/>
</p:tagLst>
</file>

<file path=ppt/tags/tag1124.xml><?xml version="1.0" encoding="utf-8"?>
<p:tagLst xmlns:p="http://schemas.openxmlformats.org/presentationml/2006/main">
  <p:tag name="AS_UNIQUEID" val="7732"/>
</p:tagLst>
</file>

<file path=ppt/tags/tag1125.xml><?xml version="1.0" encoding="utf-8"?>
<p:tagLst xmlns:p="http://schemas.openxmlformats.org/presentationml/2006/main">
  <p:tag name="AS_UNIQUEID" val="7733"/>
</p:tagLst>
</file>

<file path=ppt/tags/tag1126.xml><?xml version="1.0" encoding="utf-8"?>
<p:tagLst xmlns:p="http://schemas.openxmlformats.org/presentationml/2006/main">
  <p:tag name="AS_UNIQUEID" val="7734"/>
</p:tagLst>
</file>

<file path=ppt/tags/tag1127.xml><?xml version="1.0" encoding="utf-8"?>
<p:tagLst xmlns:p="http://schemas.openxmlformats.org/presentationml/2006/main">
  <p:tag name="AS_UNIQUEID" val="7735"/>
</p:tagLst>
</file>

<file path=ppt/tags/tag1128.xml><?xml version="1.0" encoding="utf-8"?>
<p:tagLst xmlns:p="http://schemas.openxmlformats.org/presentationml/2006/main">
  <p:tag name="AS_UNIQUEID" val="614"/>
</p:tagLst>
</file>

<file path=ppt/tags/tag1129.xml><?xml version="1.0" encoding="utf-8"?>
<p:tagLst xmlns:p="http://schemas.openxmlformats.org/presentationml/2006/main">
  <p:tag name="AS_UNIQUEID" val="7736"/>
</p:tagLst>
</file>

<file path=ppt/tags/tag113.xml><?xml version="1.0" encoding="utf-8"?>
<p:tagLst xmlns:p="http://schemas.openxmlformats.org/presentationml/2006/main">
  <p:tag name="AS_UNIQUEID" val="7141"/>
</p:tagLst>
</file>

<file path=ppt/tags/tag1130.xml><?xml version="1.0" encoding="utf-8"?>
<p:tagLst xmlns:p="http://schemas.openxmlformats.org/presentationml/2006/main">
  <p:tag name="AS_UNIQUEID" val="7737"/>
</p:tagLst>
</file>

<file path=ppt/tags/tag1131.xml><?xml version="1.0" encoding="utf-8"?>
<p:tagLst xmlns:p="http://schemas.openxmlformats.org/presentationml/2006/main">
  <p:tag name="AS_UNIQUEID" val="7739"/>
</p:tagLst>
</file>

<file path=ppt/tags/tag1132.xml><?xml version="1.0" encoding="utf-8"?>
<p:tagLst xmlns:p="http://schemas.openxmlformats.org/presentationml/2006/main">
  <p:tag name="AS_UNIQUEID" val="7740"/>
  <p:tag name="KSO_WM_BEAUTIFY_FLAG" val=""/>
</p:tagLst>
</file>

<file path=ppt/tags/tag1133.xml><?xml version="1.0" encoding="utf-8"?>
<p:tagLst xmlns:p="http://schemas.openxmlformats.org/presentationml/2006/main">
  <p:tag name="AS_UNIQUEID" val="7741"/>
  <p:tag name="KSO_WM_BEAUTIFY_FLAG" val=""/>
</p:tagLst>
</file>

<file path=ppt/tags/tag1134.xml><?xml version="1.0" encoding="utf-8"?>
<p:tagLst xmlns:p="http://schemas.openxmlformats.org/presentationml/2006/main">
  <p:tag name="AS_UNIQUEID" val="7742"/>
  <p:tag name="KSO_WM_BEAUTIFY_FLAG" val=""/>
</p:tagLst>
</file>

<file path=ppt/tags/tag1135.xml><?xml version="1.0" encoding="utf-8"?>
<p:tagLst xmlns:p="http://schemas.openxmlformats.org/presentationml/2006/main">
  <p:tag name="AS_UNIQUEID" val="2201"/>
</p:tagLst>
</file>

<file path=ppt/tags/tag1136.xml><?xml version="1.0" encoding="utf-8"?>
<p:tagLst xmlns:p="http://schemas.openxmlformats.org/presentationml/2006/main">
  <p:tag name="AS_UNIQUEID" val="7743"/>
</p:tagLst>
</file>

<file path=ppt/tags/tag1137.xml><?xml version="1.0" encoding="utf-8"?>
<p:tagLst xmlns:p="http://schemas.openxmlformats.org/presentationml/2006/main">
  <p:tag name="AS_UNIQUEID" val="7744"/>
</p:tagLst>
</file>

<file path=ppt/tags/tag1138.xml><?xml version="1.0" encoding="utf-8"?>
<p:tagLst xmlns:p="http://schemas.openxmlformats.org/presentationml/2006/main">
  <p:tag name="AS_UNIQUEID" val="7745"/>
</p:tagLst>
</file>

<file path=ppt/tags/tag1139.xml><?xml version="1.0" encoding="utf-8"?>
<p:tagLst xmlns:p="http://schemas.openxmlformats.org/presentationml/2006/main">
  <p:tag name="AS_UNIQUEID" val="7746"/>
</p:tagLst>
</file>

<file path=ppt/tags/tag114.xml><?xml version="1.0" encoding="utf-8"?>
<p:tagLst xmlns:p="http://schemas.openxmlformats.org/presentationml/2006/main">
  <p:tag name="AS_UNIQUEID" val="7142"/>
</p:tagLst>
</file>

<file path=ppt/tags/tag1140.xml><?xml version="1.0" encoding="utf-8"?>
<p:tagLst xmlns:p="http://schemas.openxmlformats.org/presentationml/2006/main">
  <p:tag name="AS_UNIQUEID" val="7747"/>
</p:tagLst>
</file>

<file path=ppt/tags/tag1141.xml><?xml version="1.0" encoding="utf-8"?>
<p:tagLst xmlns:p="http://schemas.openxmlformats.org/presentationml/2006/main">
  <p:tag name="AS_UNIQUEID" val="7748"/>
</p:tagLst>
</file>

<file path=ppt/tags/tag1142.xml><?xml version="1.0" encoding="utf-8"?>
<p:tagLst xmlns:p="http://schemas.openxmlformats.org/presentationml/2006/main">
  <p:tag name="AS_UNIQUEID" val="7749"/>
</p:tagLst>
</file>

<file path=ppt/tags/tag1143.xml><?xml version="1.0" encoding="utf-8"?>
<p:tagLst xmlns:p="http://schemas.openxmlformats.org/presentationml/2006/main">
  <p:tag name="AS_UNIQUEID" val="7750"/>
</p:tagLst>
</file>

<file path=ppt/tags/tag1144.xml><?xml version="1.0" encoding="utf-8"?>
<p:tagLst xmlns:p="http://schemas.openxmlformats.org/presentationml/2006/main">
  <p:tag name="AS_UNIQUEID" val="7751"/>
</p:tagLst>
</file>

<file path=ppt/tags/tag1145.xml><?xml version="1.0" encoding="utf-8"?>
<p:tagLst xmlns:p="http://schemas.openxmlformats.org/presentationml/2006/main">
  <p:tag name="AS_UNIQUEID" val="7752"/>
</p:tagLst>
</file>

<file path=ppt/tags/tag1146.xml><?xml version="1.0" encoding="utf-8"?>
<p:tagLst xmlns:p="http://schemas.openxmlformats.org/presentationml/2006/main">
  <p:tag name="AS_UNIQUEID" val="7753"/>
</p:tagLst>
</file>

<file path=ppt/tags/tag1147.xml><?xml version="1.0" encoding="utf-8"?>
<p:tagLst xmlns:p="http://schemas.openxmlformats.org/presentationml/2006/main">
  <p:tag name="AS_UNIQUEID" val="7754"/>
</p:tagLst>
</file>

<file path=ppt/tags/tag1148.xml><?xml version="1.0" encoding="utf-8"?>
<p:tagLst xmlns:p="http://schemas.openxmlformats.org/presentationml/2006/main">
  <p:tag name="AS_UNIQUEID" val="7755"/>
</p:tagLst>
</file>

<file path=ppt/tags/tag1149.xml><?xml version="1.0" encoding="utf-8"?>
<p:tagLst xmlns:p="http://schemas.openxmlformats.org/presentationml/2006/main">
  <p:tag name="AS_UNIQUEID" val="7756"/>
</p:tagLst>
</file>

<file path=ppt/tags/tag115.xml><?xml version="1.0" encoding="utf-8"?>
<p:tagLst xmlns:p="http://schemas.openxmlformats.org/presentationml/2006/main">
  <p:tag name="AS_UNIQUEID" val="7143"/>
</p:tagLst>
</file>

<file path=ppt/tags/tag1150.xml><?xml version="1.0" encoding="utf-8"?>
<p:tagLst xmlns:p="http://schemas.openxmlformats.org/presentationml/2006/main">
  <p:tag name="AS_UNIQUEID" val="7757"/>
</p:tagLst>
</file>

<file path=ppt/tags/tag1151.xml><?xml version="1.0" encoding="utf-8"?>
<p:tagLst xmlns:p="http://schemas.openxmlformats.org/presentationml/2006/main">
  <p:tag name="AS_UNIQUEID" val="7758"/>
</p:tagLst>
</file>

<file path=ppt/tags/tag1152.xml><?xml version="1.0" encoding="utf-8"?>
<p:tagLst xmlns:p="http://schemas.openxmlformats.org/presentationml/2006/main">
  <p:tag name="AS_UNIQUEID" val="7759"/>
</p:tagLst>
</file>

<file path=ppt/tags/tag1153.xml><?xml version="1.0" encoding="utf-8"?>
<p:tagLst xmlns:p="http://schemas.openxmlformats.org/presentationml/2006/main">
  <p:tag name="AS_UNIQUEID" val="7760"/>
</p:tagLst>
</file>

<file path=ppt/tags/tag1154.xml><?xml version="1.0" encoding="utf-8"?>
<p:tagLst xmlns:p="http://schemas.openxmlformats.org/presentationml/2006/main">
  <p:tag name="AS_UNIQUEID" val="7761"/>
</p:tagLst>
</file>

<file path=ppt/tags/tag1155.xml><?xml version="1.0" encoding="utf-8"?>
<p:tagLst xmlns:p="http://schemas.openxmlformats.org/presentationml/2006/main">
  <p:tag name="AS_UNIQUEID" val="7762"/>
</p:tagLst>
</file>

<file path=ppt/tags/tag1156.xml><?xml version="1.0" encoding="utf-8"?>
<p:tagLst xmlns:p="http://schemas.openxmlformats.org/presentationml/2006/main">
  <p:tag name="AS_UNIQUEID" val="7763"/>
</p:tagLst>
</file>

<file path=ppt/tags/tag1157.xml><?xml version="1.0" encoding="utf-8"?>
<p:tagLst xmlns:p="http://schemas.openxmlformats.org/presentationml/2006/main">
  <p:tag name="AS_UNIQUEID" val="7764"/>
</p:tagLst>
</file>

<file path=ppt/tags/tag1158.xml><?xml version="1.0" encoding="utf-8"?>
<p:tagLst xmlns:p="http://schemas.openxmlformats.org/presentationml/2006/main">
  <p:tag name="AS_UNIQUEID" val="7765"/>
</p:tagLst>
</file>

<file path=ppt/tags/tag1159.xml><?xml version="1.0" encoding="utf-8"?>
<p:tagLst xmlns:p="http://schemas.openxmlformats.org/presentationml/2006/main">
  <p:tag name="AS_UNIQUEID" val="7766"/>
</p:tagLst>
</file>

<file path=ppt/tags/tag116.xml><?xml version="1.0" encoding="utf-8"?>
<p:tagLst xmlns:p="http://schemas.openxmlformats.org/presentationml/2006/main">
  <p:tag name="AS_UNIQUEID" val="7144"/>
</p:tagLst>
</file>

<file path=ppt/tags/tag1160.xml><?xml version="1.0" encoding="utf-8"?>
<p:tagLst xmlns:p="http://schemas.openxmlformats.org/presentationml/2006/main">
  <p:tag name="AS_UNIQUEID" val="635"/>
</p:tagLst>
</file>

<file path=ppt/tags/tag1161.xml><?xml version="1.0" encoding="utf-8"?>
<p:tagLst xmlns:p="http://schemas.openxmlformats.org/presentationml/2006/main">
  <p:tag name="AS_UNIQUEID" val="7767"/>
</p:tagLst>
</file>

<file path=ppt/tags/tag1162.xml><?xml version="1.0" encoding="utf-8"?>
<p:tagLst xmlns:p="http://schemas.openxmlformats.org/presentationml/2006/main">
  <p:tag name="AS_UNIQUEID" val="882"/>
</p:tagLst>
</file>

<file path=ppt/tags/tag1163.xml><?xml version="1.0" encoding="utf-8"?>
<p:tagLst xmlns:p="http://schemas.openxmlformats.org/presentationml/2006/main">
  <p:tag name="AS_UNIQUEID" val="883"/>
</p:tagLst>
</file>

<file path=ppt/tags/tag1164.xml><?xml version="1.0" encoding="utf-8"?>
<p:tagLst xmlns:p="http://schemas.openxmlformats.org/presentationml/2006/main">
  <p:tag name="AS_UNIQUEID" val="884"/>
</p:tagLst>
</file>

<file path=ppt/tags/tag1165.xml><?xml version="1.0" encoding="utf-8"?>
<p:tagLst xmlns:p="http://schemas.openxmlformats.org/presentationml/2006/main">
  <p:tag name="AS_UNIQUEID" val="885"/>
</p:tagLst>
</file>

<file path=ppt/tags/tag1166.xml><?xml version="1.0" encoding="utf-8"?>
<p:tagLst xmlns:p="http://schemas.openxmlformats.org/presentationml/2006/main">
  <p:tag name="AS_UNIQUEID" val="886"/>
</p:tagLst>
</file>

<file path=ppt/tags/tag1167.xml><?xml version="1.0" encoding="utf-8"?>
<p:tagLst xmlns:p="http://schemas.openxmlformats.org/presentationml/2006/main">
  <p:tag name="AS_UNIQUEID" val="887"/>
</p:tagLst>
</file>

<file path=ppt/tags/tag1168.xml><?xml version="1.0" encoding="utf-8"?>
<p:tagLst xmlns:p="http://schemas.openxmlformats.org/presentationml/2006/main">
  <p:tag name="AS_UNIQUEID" val="888"/>
</p:tagLst>
</file>

<file path=ppt/tags/tag1169.xml><?xml version="1.0" encoding="utf-8"?>
<p:tagLst xmlns:p="http://schemas.openxmlformats.org/presentationml/2006/main">
  <p:tag name="AS_UNIQUEID" val="889"/>
</p:tagLst>
</file>

<file path=ppt/tags/tag117.xml><?xml version="1.0" encoding="utf-8"?>
<p:tagLst xmlns:p="http://schemas.openxmlformats.org/presentationml/2006/main">
  <p:tag name="AS_UNIQUEID" val="7145"/>
</p:tagLst>
</file>

<file path=ppt/tags/tag1170.xml><?xml version="1.0" encoding="utf-8"?>
<p:tagLst xmlns:p="http://schemas.openxmlformats.org/presentationml/2006/main">
  <p:tag name="AS_UNIQUEID" val="890"/>
</p:tagLst>
</file>

<file path=ppt/tags/tag1171.xml><?xml version="1.0" encoding="utf-8"?>
<p:tagLst xmlns:p="http://schemas.openxmlformats.org/presentationml/2006/main">
  <p:tag name="AS_UNIQUEID" val="1006"/>
</p:tagLst>
</file>

<file path=ppt/tags/tag1172.xml><?xml version="1.0" encoding="utf-8"?>
<p:tagLst xmlns:p="http://schemas.openxmlformats.org/presentationml/2006/main">
  <p:tag name="AS_UNIQUEID" val="7769"/>
</p:tagLst>
</file>

<file path=ppt/tags/tag1173.xml><?xml version="1.0" encoding="utf-8"?>
<p:tagLst xmlns:p="http://schemas.openxmlformats.org/presentationml/2006/main">
  <p:tag name="AS_UNIQUEID" val="7770"/>
  <p:tag name="KSO_WM_BEAUTIFY_FLAG" val=""/>
</p:tagLst>
</file>

<file path=ppt/tags/tag1174.xml><?xml version="1.0" encoding="utf-8"?>
<p:tagLst xmlns:p="http://schemas.openxmlformats.org/presentationml/2006/main">
  <p:tag name="AS_UNIQUEID" val="7771"/>
  <p:tag name="KSO_WM_BEAUTIFY_FLAG" val=""/>
</p:tagLst>
</file>

<file path=ppt/tags/tag1175.xml><?xml version="1.0" encoding="utf-8"?>
<p:tagLst xmlns:p="http://schemas.openxmlformats.org/presentationml/2006/main">
  <p:tag name="AS_UNIQUEID" val="7772"/>
  <p:tag name="KSO_WM_BEAUTIFY_FLAG" val=""/>
</p:tagLst>
</file>

<file path=ppt/tags/tag1176.xml><?xml version="1.0" encoding="utf-8"?>
<p:tagLst xmlns:p="http://schemas.openxmlformats.org/presentationml/2006/main">
  <p:tag name="AS_UNIQUEID" val="1006"/>
</p:tagLst>
</file>

<file path=ppt/tags/tag1177.xml><?xml version="1.0" encoding="utf-8"?>
<p:tagLst xmlns:p="http://schemas.openxmlformats.org/presentationml/2006/main">
  <p:tag name="AS_UNIQUEID" val="7773"/>
</p:tagLst>
</file>

<file path=ppt/tags/tag1178.xml><?xml version="1.0" encoding="utf-8"?>
<p:tagLst xmlns:p="http://schemas.openxmlformats.org/presentationml/2006/main">
  <p:tag name="AS_UNIQUEID" val="7774"/>
</p:tagLst>
</file>

<file path=ppt/tags/tag1179.xml><?xml version="1.0" encoding="utf-8"?>
<p:tagLst xmlns:p="http://schemas.openxmlformats.org/presentationml/2006/main">
  <p:tag name="AS_UNIQUEID" val="7775"/>
</p:tagLst>
</file>

<file path=ppt/tags/tag118.xml><?xml version="1.0" encoding="utf-8"?>
<p:tagLst xmlns:p="http://schemas.openxmlformats.org/presentationml/2006/main">
  <p:tag name="AS_UNIQUEID" val="7146"/>
</p:tagLst>
</file>

<file path=ppt/tags/tag1180.xml><?xml version="1.0" encoding="utf-8"?>
<p:tagLst xmlns:p="http://schemas.openxmlformats.org/presentationml/2006/main">
  <p:tag name="AS_UNIQUEID" val="7776"/>
</p:tagLst>
</file>

<file path=ppt/tags/tag1181.xml><?xml version="1.0" encoding="utf-8"?>
<p:tagLst xmlns:p="http://schemas.openxmlformats.org/presentationml/2006/main">
  <p:tag name="AS_UNIQUEID" val="7777"/>
</p:tagLst>
</file>

<file path=ppt/tags/tag1182.xml><?xml version="1.0" encoding="utf-8"?>
<p:tagLst xmlns:p="http://schemas.openxmlformats.org/presentationml/2006/main">
  <p:tag name="AS_UNIQUEID" val="7778"/>
</p:tagLst>
</file>

<file path=ppt/tags/tag1183.xml><?xml version="1.0" encoding="utf-8"?>
<p:tagLst xmlns:p="http://schemas.openxmlformats.org/presentationml/2006/main">
  <p:tag name="AS_UNIQUEID" val="7779"/>
</p:tagLst>
</file>

<file path=ppt/tags/tag1184.xml><?xml version="1.0" encoding="utf-8"?>
<p:tagLst xmlns:p="http://schemas.openxmlformats.org/presentationml/2006/main">
  <p:tag name="AS_UNIQUEID" val="7780"/>
</p:tagLst>
</file>

<file path=ppt/tags/tag1185.xml><?xml version="1.0" encoding="utf-8"?>
<p:tagLst xmlns:p="http://schemas.openxmlformats.org/presentationml/2006/main">
  <p:tag name="AS_UNIQUEID" val="7781"/>
</p:tagLst>
</file>

<file path=ppt/tags/tag1186.xml><?xml version="1.0" encoding="utf-8"?>
<p:tagLst xmlns:p="http://schemas.openxmlformats.org/presentationml/2006/main">
  <p:tag name="AS_UNIQUEID" val="7782"/>
</p:tagLst>
</file>

<file path=ppt/tags/tag1187.xml><?xml version="1.0" encoding="utf-8"?>
<p:tagLst xmlns:p="http://schemas.openxmlformats.org/presentationml/2006/main">
  <p:tag name="AS_UNIQUEID" val="7783"/>
</p:tagLst>
</file>

<file path=ppt/tags/tag1188.xml><?xml version="1.0" encoding="utf-8"?>
<p:tagLst xmlns:p="http://schemas.openxmlformats.org/presentationml/2006/main">
  <p:tag name="AS_UNIQUEID" val="7784"/>
</p:tagLst>
</file>

<file path=ppt/tags/tag1189.xml><?xml version="1.0" encoding="utf-8"?>
<p:tagLst xmlns:p="http://schemas.openxmlformats.org/presentationml/2006/main">
  <p:tag name="AS_UNIQUEID" val="7785"/>
</p:tagLst>
</file>

<file path=ppt/tags/tag119.xml><?xml version="1.0" encoding="utf-8"?>
<p:tagLst xmlns:p="http://schemas.openxmlformats.org/presentationml/2006/main">
  <p:tag name="AS_UNIQUEID" val="7147"/>
</p:tagLst>
</file>

<file path=ppt/tags/tag1190.xml><?xml version="1.0" encoding="utf-8"?>
<p:tagLst xmlns:p="http://schemas.openxmlformats.org/presentationml/2006/main">
  <p:tag name="AS_UNIQUEID" val="7786"/>
</p:tagLst>
</file>

<file path=ppt/tags/tag1191.xml><?xml version="1.0" encoding="utf-8"?>
<p:tagLst xmlns:p="http://schemas.openxmlformats.org/presentationml/2006/main">
  <p:tag name="AS_UNIQUEID" val="7787"/>
</p:tagLst>
</file>

<file path=ppt/tags/tag1192.xml><?xml version="1.0" encoding="utf-8"?>
<p:tagLst xmlns:p="http://schemas.openxmlformats.org/presentationml/2006/main">
  <p:tag name="AS_UNIQUEID" val="7788"/>
</p:tagLst>
</file>

<file path=ppt/tags/tag1193.xml><?xml version="1.0" encoding="utf-8"?>
<p:tagLst xmlns:p="http://schemas.openxmlformats.org/presentationml/2006/main">
  <p:tag name="AS_UNIQUEID" val="7789"/>
</p:tagLst>
</file>

<file path=ppt/tags/tag1194.xml><?xml version="1.0" encoding="utf-8"?>
<p:tagLst xmlns:p="http://schemas.openxmlformats.org/presentationml/2006/main">
  <p:tag name="AS_UNIQUEID" val="7790"/>
</p:tagLst>
</file>

<file path=ppt/tags/tag1195.xml><?xml version="1.0" encoding="utf-8"?>
<p:tagLst xmlns:p="http://schemas.openxmlformats.org/presentationml/2006/main">
  <p:tag name="AS_UNIQUEID" val="7791"/>
</p:tagLst>
</file>

<file path=ppt/tags/tag1196.xml><?xml version="1.0" encoding="utf-8"?>
<p:tagLst xmlns:p="http://schemas.openxmlformats.org/presentationml/2006/main">
  <p:tag name="AS_UNIQUEID" val="7792"/>
</p:tagLst>
</file>

<file path=ppt/tags/tag1197.xml><?xml version="1.0" encoding="utf-8"?>
<p:tagLst xmlns:p="http://schemas.openxmlformats.org/presentationml/2006/main">
  <p:tag name="AS_UNIQUEID" val="7793"/>
</p:tagLst>
</file>

<file path=ppt/tags/tag1198.xml><?xml version="1.0" encoding="utf-8"?>
<p:tagLst xmlns:p="http://schemas.openxmlformats.org/presentationml/2006/main">
  <p:tag name="AS_UNIQUEID" val="7794"/>
</p:tagLst>
</file>

<file path=ppt/tags/tag1199.xml><?xml version="1.0" encoding="utf-8"?>
<p:tagLst xmlns:p="http://schemas.openxmlformats.org/presentationml/2006/main">
  <p:tag name="AS_UNIQUEID" val="7795"/>
</p:tagLst>
</file>

<file path=ppt/tags/tag12.xml><?xml version="1.0" encoding="utf-8"?>
<p:tagLst xmlns:p="http://schemas.openxmlformats.org/presentationml/2006/main">
  <p:tag name="AS_UNIQUEID" val="7029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7148"/>
</p:tagLst>
</file>

<file path=ppt/tags/tag1200.xml><?xml version="1.0" encoding="utf-8"?>
<p:tagLst xmlns:p="http://schemas.openxmlformats.org/presentationml/2006/main">
  <p:tag name="AS_UNIQUEID" val="7796"/>
</p:tagLst>
</file>

<file path=ppt/tags/tag1201.xml><?xml version="1.0" encoding="utf-8"?>
<p:tagLst xmlns:p="http://schemas.openxmlformats.org/presentationml/2006/main">
  <p:tag name="AS_UNIQUEID" val="7797"/>
</p:tagLst>
</file>

<file path=ppt/tags/tag1202.xml><?xml version="1.0" encoding="utf-8"?>
<p:tagLst xmlns:p="http://schemas.openxmlformats.org/presentationml/2006/main">
  <p:tag name="AS_UNIQUEID" val="7798"/>
</p:tagLst>
</file>

<file path=ppt/tags/tag1203.xml><?xml version="1.0" encoding="utf-8"?>
<p:tagLst xmlns:p="http://schemas.openxmlformats.org/presentationml/2006/main">
  <p:tag name="AS_UNIQUEID" val="7799"/>
</p:tagLst>
</file>

<file path=ppt/tags/tag1204.xml><?xml version="1.0" encoding="utf-8"?>
<p:tagLst xmlns:p="http://schemas.openxmlformats.org/presentationml/2006/main">
  <p:tag name="AS_UNIQUEID" val="7800"/>
</p:tagLst>
</file>

<file path=ppt/tags/tag1205.xml><?xml version="1.0" encoding="utf-8"?>
<p:tagLst xmlns:p="http://schemas.openxmlformats.org/presentationml/2006/main">
  <p:tag name="AS_UNIQUEID" val="955"/>
</p:tagLst>
</file>

<file path=ppt/tags/tag1206.xml><?xml version="1.0" encoding="utf-8"?>
<p:tagLst xmlns:p="http://schemas.openxmlformats.org/presentationml/2006/main">
  <p:tag name="AS_UNIQUEID" val="956"/>
</p:tagLst>
</file>

<file path=ppt/tags/tag1207.xml><?xml version="1.0" encoding="utf-8"?>
<p:tagLst xmlns:p="http://schemas.openxmlformats.org/presentationml/2006/main">
  <p:tag name="AS_UNIQUEID" val="957"/>
</p:tagLst>
</file>

<file path=ppt/tags/tag1208.xml><?xml version="1.0" encoding="utf-8"?>
<p:tagLst xmlns:p="http://schemas.openxmlformats.org/presentationml/2006/main">
  <p:tag name="AS_UNIQUEID" val="958"/>
</p:tagLst>
</file>

<file path=ppt/tags/tag1209.xml><?xml version="1.0" encoding="utf-8"?>
<p:tagLst xmlns:p="http://schemas.openxmlformats.org/presentationml/2006/main">
  <p:tag name="AS_UNIQUEID" val="959"/>
</p:tagLst>
</file>

<file path=ppt/tags/tag121.xml><?xml version="1.0" encoding="utf-8"?>
<p:tagLst xmlns:p="http://schemas.openxmlformats.org/presentationml/2006/main">
  <p:tag name="AS_UNIQUEID" val="7150"/>
</p:tagLst>
</file>

<file path=ppt/tags/tag1210.xml><?xml version="1.0" encoding="utf-8"?>
<p:tagLst xmlns:p="http://schemas.openxmlformats.org/presentationml/2006/main">
  <p:tag name="AS_UNIQUEID" val="960"/>
</p:tagLst>
</file>

<file path=ppt/tags/tag1211.xml><?xml version="1.0" encoding="utf-8"?>
<p:tagLst xmlns:p="http://schemas.openxmlformats.org/presentationml/2006/main">
  <p:tag name="AS_UNIQUEID" val="961"/>
</p:tagLst>
</file>

<file path=ppt/tags/tag1212.xml><?xml version="1.0" encoding="utf-8"?>
<p:tagLst xmlns:p="http://schemas.openxmlformats.org/presentationml/2006/main">
  <p:tag name="AS_UNIQUEID" val="962"/>
</p:tagLst>
</file>

<file path=ppt/tags/tag1213.xml><?xml version="1.0" encoding="utf-8"?>
<p:tagLst xmlns:p="http://schemas.openxmlformats.org/presentationml/2006/main">
  <p:tag name="AS_UNIQUEID" val="963"/>
</p:tagLst>
</file>

<file path=ppt/tags/tag1214.xml><?xml version="1.0" encoding="utf-8"?>
<p:tagLst xmlns:p="http://schemas.openxmlformats.org/presentationml/2006/main">
  <p:tag name="AS_UNIQUEID" val="964"/>
</p:tagLst>
</file>

<file path=ppt/tags/tag1215.xml><?xml version="1.0" encoding="utf-8"?>
<p:tagLst xmlns:p="http://schemas.openxmlformats.org/presentationml/2006/main">
  <p:tag name="AS_UNIQUEID" val="7801"/>
</p:tagLst>
</file>

<file path=ppt/tags/tag1216.xml><?xml version="1.0" encoding="utf-8"?>
<p:tagLst xmlns:p="http://schemas.openxmlformats.org/presentationml/2006/main">
  <p:tag name="AS_UNIQUEID" val="967"/>
</p:tagLst>
</file>

<file path=ppt/tags/tag1217.xml><?xml version="1.0" encoding="utf-8"?>
<p:tagLst xmlns:p="http://schemas.openxmlformats.org/presentationml/2006/main">
  <p:tag name="AS_UNIQUEID" val="968"/>
</p:tagLst>
</file>

<file path=ppt/tags/tag1218.xml><?xml version="1.0" encoding="utf-8"?>
<p:tagLst xmlns:p="http://schemas.openxmlformats.org/presentationml/2006/main">
  <p:tag name="AS_UNIQUEID" val="969"/>
</p:tagLst>
</file>

<file path=ppt/tags/tag1219.xml><?xml version="1.0" encoding="utf-8"?>
<p:tagLst xmlns:p="http://schemas.openxmlformats.org/presentationml/2006/main">
  <p:tag name="AS_UNIQUEID" val="7802"/>
</p:tagLst>
</file>

<file path=ppt/tags/tag122.xml><?xml version="1.0" encoding="utf-8"?>
<p:tagLst xmlns:p="http://schemas.openxmlformats.org/presentationml/2006/main">
  <p:tag name="AS_UNIQUEID" val="7151"/>
</p:tagLst>
</file>

<file path=ppt/tags/tag1220.xml><?xml version="1.0" encoding="utf-8"?>
<p:tagLst xmlns:p="http://schemas.openxmlformats.org/presentationml/2006/main">
  <p:tag name="AS_UNIQUEID" val="965"/>
</p:tagLst>
</file>

<file path=ppt/tags/tag1221.xml><?xml version="1.0" encoding="utf-8"?>
<p:tagLst xmlns:p="http://schemas.openxmlformats.org/presentationml/2006/main">
  <p:tag name="AS_UNIQUEID" val="966"/>
</p:tagLst>
</file>

<file path=ppt/tags/tag1222.xml><?xml version="1.0" encoding="utf-8"?>
<p:tagLst xmlns:p="http://schemas.openxmlformats.org/presentationml/2006/main">
  <p:tag name="AS_UNIQUEID" val="7804"/>
</p:tagLst>
</file>

<file path=ppt/tags/tag1223.xml><?xml version="1.0" encoding="utf-8"?>
<p:tagLst xmlns:p="http://schemas.openxmlformats.org/presentationml/2006/main">
  <p:tag name="AS_UNIQUEID" val="7805"/>
</p:tagLst>
</file>

<file path=ppt/tags/tag1224.xml><?xml version="1.0" encoding="utf-8"?>
<p:tagLst xmlns:p="http://schemas.openxmlformats.org/presentationml/2006/main">
  <p:tag name="AS_UNIQUEID" val="7806"/>
</p:tagLst>
</file>

<file path=ppt/tags/tag1225.xml><?xml version="1.0" encoding="utf-8"?>
<p:tagLst xmlns:p="http://schemas.openxmlformats.org/presentationml/2006/main">
  <p:tag name="AS_UNIQUEID" val="7807"/>
</p:tagLst>
</file>

<file path=ppt/tags/tag1226.xml><?xml version="1.0" encoding="utf-8"?>
<p:tagLst xmlns:p="http://schemas.openxmlformats.org/presentationml/2006/main">
  <p:tag name="AS_UNIQUEID" val="7808"/>
</p:tagLst>
</file>

<file path=ppt/tags/tag1227.xml><?xml version="1.0" encoding="utf-8"?>
<p:tagLst xmlns:p="http://schemas.openxmlformats.org/presentationml/2006/main">
  <p:tag name="AS_UNIQUEID" val="7809"/>
</p:tagLst>
</file>

<file path=ppt/tags/tag1228.xml><?xml version="1.0" encoding="utf-8"?>
<p:tagLst xmlns:p="http://schemas.openxmlformats.org/presentationml/2006/main">
  <p:tag name="AS_UNIQUEID" val="7810"/>
</p:tagLst>
</file>

<file path=ppt/tags/tag1229.xml><?xml version="1.0" encoding="utf-8"?>
<p:tagLst xmlns:p="http://schemas.openxmlformats.org/presentationml/2006/main">
  <p:tag name="AS_UNIQUEID" val="7811"/>
</p:tagLst>
</file>

<file path=ppt/tags/tag123.xml><?xml version="1.0" encoding="utf-8"?>
<p:tagLst xmlns:p="http://schemas.openxmlformats.org/presentationml/2006/main">
  <p:tag name="AS_UNIQUEID" val="7152"/>
</p:tagLst>
</file>

<file path=ppt/tags/tag1230.xml><?xml version="1.0" encoding="utf-8"?>
<p:tagLst xmlns:p="http://schemas.openxmlformats.org/presentationml/2006/main">
  <p:tag name="AS_UNIQUEID" val="7812"/>
</p:tagLst>
</file>

<file path=ppt/tags/tag1231.xml><?xml version="1.0" encoding="utf-8"?>
<p:tagLst xmlns:p="http://schemas.openxmlformats.org/presentationml/2006/main">
  <p:tag name="AS_UNIQUEID" val="7813"/>
</p:tagLst>
</file>

<file path=ppt/tags/tag1232.xml><?xml version="1.0" encoding="utf-8"?>
<p:tagLst xmlns:p="http://schemas.openxmlformats.org/presentationml/2006/main">
  <p:tag name="AS_UNIQUEID" val="7814"/>
</p:tagLst>
</file>

<file path=ppt/tags/tag1233.xml><?xml version="1.0" encoding="utf-8"?>
<p:tagLst xmlns:p="http://schemas.openxmlformats.org/presentationml/2006/main">
  <p:tag name="AS_UNIQUEID" val="7815"/>
</p:tagLst>
</file>

<file path=ppt/tags/tag1234.xml><?xml version="1.0" encoding="utf-8"?>
<p:tagLst xmlns:p="http://schemas.openxmlformats.org/presentationml/2006/main">
  <p:tag name="AS_UNIQUEID" val="7816"/>
</p:tagLst>
</file>

<file path=ppt/tags/tag1235.xml><?xml version="1.0" encoding="utf-8"?>
<p:tagLst xmlns:p="http://schemas.openxmlformats.org/presentationml/2006/main">
  <p:tag name="AS_UNIQUEID" val="7817"/>
</p:tagLst>
</file>

<file path=ppt/tags/tag1236.xml><?xml version="1.0" encoding="utf-8"?>
<p:tagLst xmlns:p="http://schemas.openxmlformats.org/presentationml/2006/main">
  <p:tag name="AS_UNIQUEID" val="7818"/>
</p:tagLst>
</file>

<file path=ppt/tags/tag1237.xml><?xml version="1.0" encoding="utf-8"?>
<p:tagLst xmlns:p="http://schemas.openxmlformats.org/presentationml/2006/main">
  <p:tag name="AS_UNIQUEID" val="7819"/>
</p:tagLst>
</file>

<file path=ppt/tags/tag1238.xml><?xml version="1.0" encoding="utf-8"?>
<p:tagLst xmlns:p="http://schemas.openxmlformats.org/presentationml/2006/main">
  <p:tag name="AS_UNIQUEID" val="7820"/>
</p:tagLst>
</file>

<file path=ppt/tags/tag1239.xml><?xml version="1.0" encoding="utf-8"?>
<p:tagLst xmlns:p="http://schemas.openxmlformats.org/presentationml/2006/main">
  <p:tag name="AS_UNIQUEID" val="7821"/>
</p:tagLst>
</file>

<file path=ppt/tags/tag124.xml><?xml version="1.0" encoding="utf-8"?>
<p:tagLst xmlns:p="http://schemas.openxmlformats.org/presentationml/2006/main">
  <p:tag name="AS_UNIQUEID" val="7153"/>
</p:tagLst>
</file>

<file path=ppt/tags/tag1240.xml><?xml version="1.0" encoding="utf-8"?>
<p:tagLst xmlns:p="http://schemas.openxmlformats.org/presentationml/2006/main">
  <p:tag name="AS_UNIQUEID" val="7822"/>
</p:tagLst>
</file>

<file path=ppt/tags/tag1241.xml><?xml version="1.0" encoding="utf-8"?>
<p:tagLst xmlns:p="http://schemas.openxmlformats.org/presentationml/2006/main">
  <p:tag name="AS_UNIQUEID" val="7823"/>
</p:tagLst>
</file>

<file path=ppt/tags/tag1242.xml><?xml version="1.0" encoding="utf-8"?>
<p:tagLst xmlns:p="http://schemas.openxmlformats.org/presentationml/2006/main">
  <p:tag name="AS_UNIQUEID" val="7824"/>
</p:tagLst>
</file>

<file path=ppt/tags/tag1243.xml><?xml version="1.0" encoding="utf-8"?>
<p:tagLst xmlns:p="http://schemas.openxmlformats.org/presentationml/2006/main">
  <p:tag name="AS_UNIQUEID" val="7825"/>
  <p:tag name="KSO_WM_BEAUTIFY_FLAG" val=""/>
</p:tagLst>
</file>

<file path=ppt/tags/tag1244.xml><?xml version="1.0" encoding="utf-8"?>
<p:tagLst xmlns:p="http://schemas.openxmlformats.org/presentationml/2006/main">
  <p:tag name="AS_UNIQUEID" val="7826"/>
  <p:tag name="KSO_WM_BEAUTIFY_FLAG" val=""/>
</p:tagLst>
</file>

<file path=ppt/tags/tag1245.xml><?xml version="1.0" encoding="utf-8"?>
<p:tagLst xmlns:p="http://schemas.openxmlformats.org/presentationml/2006/main">
  <p:tag name="AS_UNIQUEID" val="7827"/>
  <p:tag name="KSO_WM_BEAUTIFY_FLAG" val=""/>
</p:tagLst>
</file>

<file path=ppt/tags/tag1246.xml><?xml version="1.0" encoding="utf-8"?>
<p:tagLst xmlns:p="http://schemas.openxmlformats.org/presentationml/2006/main">
  <p:tag name="AS_UNIQUEID" val="999"/>
</p:tagLst>
</file>

<file path=ppt/tags/tag1247.xml><?xml version="1.0" encoding="utf-8"?>
<p:tagLst xmlns:p="http://schemas.openxmlformats.org/presentationml/2006/main">
  <p:tag name="AS_UNIQUEID" val="1000"/>
</p:tagLst>
</file>

<file path=ppt/tags/tag1248.xml><?xml version="1.0" encoding="utf-8"?>
<p:tagLst xmlns:p="http://schemas.openxmlformats.org/presentationml/2006/main">
  <p:tag name="AS_UNIQUEID" val="1001"/>
</p:tagLst>
</file>

<file path=ppt/tags/tag1249.xml><?xml version="1.0" encoding="utf-8"?>
<p:tagLst xmlns:p="http://schemas.openxmlformats.org/presentationml/2006/main">
  <p:tag name="AS_UNIQUEID" val="7828"/>
</p:tagLst>
</file>

<file path=ppt/tags/tag125.xml><?xml version="1.0" encoding="utf-8"?>
<p:tagLst xmlns:p="http://schemas.openxmlformats.org/presentationml/2006/main">
  <p:tag name="AS_UNIQUEID" val="7155"/>
</p:tagLst>
</file>

<file path=ppt/tags/tag1250.xml><?xml version="1.0" encoding="utf-8"?>
<p:tagLst xmlns:p="http://schemas.openxmlformats.org/presentationml/2006/main">
  <p:tag name="AS_UNIQUEID" val="7829"/>
</p:tagLst>
</file>

<file path=ppt/tags/tag1251.xml><?xml version="1.0" encoding="utf-8"?>
<p:tagLst xmlns:p="http://schemas.openxmlformats.org/presentationml/2006/main">
  <p:tag name="AS_UNIQUEID" val="7830"/>
</p:tagLst>
</file>

<file path=ppt/tags/tag1252.xml><?xml version="1.0" encoding="utf-8"?>
<p:tagLst xmlns:p="http://schemas.openxmlformats.org/presentationml/2006/main">
  <p:tag name="AS_UNIQUEID" val="993"/>
</p:tagLst>
</file>

<file path=ppt/tags/tag1253.xml><?xml version="1.0" encoding="utf-8"?>
<p:tagLst xmlns:p="http://schemas.openxmlformats.org/presentationml/2006/main">
  <p:tag name="AS_UNIQUEID" val="994"/>
</p:tagLst>
</file>

<file path=ppt/tags/tag1254.xml><?xml version="1.0" encoding="utf-8"?>
<p:tagLst xmlns:p="http://schemas.openxmlformats.org/presentationml/2006/main">
  <p:tag name="AS_UNIQUEID" val="995"/>
</p:tagLst>
</file>

<file path=ppt/tags/tag1255.xml><?xml version="1.0" encoding="utf-8"?>
<p:tagLst xmlns:p="http://schemas.openxmlformats.org/presentationml/2006/main">
  <p:tag name="AS_UNIQUEID" val="7831"/>
</p:tagLst>
</file>

<file path=ppt/tags/tag1256.xml><?xml version="1.0" encoding="utf-8"?>
<p:tagLst xmlns:p="http://schemas.openxmlformats.org/presentationml/2006/main">
  <p:tag name="AS_UNIQUEID" val="7833"/>
</p:tagLst>
</file>

<file path=ppt/tags/tag1257.xml><?xml version="1.0" encoding="utf-8"?>
<p:tagLst xmlns:p="http://schemas.openxmlformats.org/presentationml/2006/main">
  <p:tag name="AS_UNIQUEID" val="7834"/>
  <p:tag name="KSO_WM_BEAUTIFY_FLAG" val=""/>
</p:tagLst>
</file>

<file path=ppt/tags/tag1258.xml><?xml version="1.0" encoding="utf-8"?>
<p:tagLst xmlns:p="http://schemas.openxmlformats.org/presentationml/2006/main">
  <p:tag name="AS_UNIQUEID" val="7835"/>
  <p:tag name="KSO_WM_BEAUTIFY_FLAG" val=""/>
</p:tagLst>
</file>

<file path=ppt/tags/tag1259.xml><?xml version="1.0" encoding="utf-8"?>
<p:tagLst xmlns:p="http://schemas.openxmlformats.org/presentationml/2006/main">
  <p:tag name="AS_UNIQUEID" val="7836"/>
  <p:tag name="KSO_WM_BEAUTIFY_FLAG" val=""/>
</p:tagLst>
</file>

<file path=ppt/tags/tag126.xml><?xml version="1.0" encoding="utf-8"?>
<p:tagLst xmlns:p="http://schemas.openxmlformats.org/presentationml/2006/main">
  <p:tag name="AS_UNIQUEID" val="7156"/>
</p:tagLst>
</file>

<file path=ppt/tags/tag1260.xml><?xml version="1.0" encoding="utf-8"?>
<p:tagLst xmlns:p="http://schemas.openxmlformats.org/presentationml/2006/main">
  <p:tag name="AS_UNIQUEID" val="2201"/>
</p:tagLst>
</file>

<file path=ppt/tags/tag1261.xml><?xml version="1.0" encoding="utf-8"?>
<p:tagLst xmlns:p="http://schemas.openxmlformats.org/presentationml/2006/main">
  <p:tag name="AS_UNIQUEID" val="1006"/>
</p:tagLst>
</file>

<file path=ppt/tags/tag1262.xml><?xml version="1.0" encoding="utf-8"?>
<p:tagLst xmlns:p="http://schemas.openxmlformats.org/presentationml/2006/main">
  <p:tag name="AS_UNIQUEID" val="736"/>
</p:tagLst>
</file>

<file path=ppt/tags/tag1263.xml><?xml version="1.0" encoding="utf-8"?>
<p:tagLst xmlns:p="http://schemas.openxmlformats.org/presentationml/2006/main">
  <p:tag name="AS_UNIQUEID" val="737"/>
</p:tagLst>
</file>

<file path=ppt/tags/tag1264.xml><?xml version="1.0" encoding="utf-8"?>
<p:tagLst xmlns:p="http://schemas.openxmlformats.org/presentationml/2006/main">
  <p:tag name="AS_UNIQUEID" val="738"/>
</p:tagLst>
</file>

<file path=ppt/tags/tag1265.xml><?xml version="1.0" encoding="utf-8"?>
<p:tagLst xmlns:p="http://schemas.openxmlformats.org/presentationml/2006/main">
  <p:tag name="AS_UNIQUEID" val="739"/>
</p:tagLst>
</file>

<file path=ppt/tags/tag1266.xml><?xml version="1.0" encoding="utf-8"?>
<p:tagLst xmlns:p="http://schemas.openxmlformats.org/presentationml/2006/main">
  <p:tag name="AS_UNIQUEID" val="740"/>
</p:tagLst>
</file>

<file path=ppt/tags/tag1267.xml><?xml version="1.0" encoding="utf-8"?>
<p:tagLst xmlns:p="http://schemas.openxmlformats.org/presentationml/2006/main">
  <p:tag name="AS_UNIQUEID" val="741"/>
</p:tagLst>
</file>

<file path=ppt/tags/tag1268.xml><?xml version="1.0" encoding="utf-8"?>
<p:tagLst xmlns:p="http://schemas.openxmlformats.org/presentationml/2006/main">
  <p:tag name="AS_UNIQUEID" val="742"/>
</p:tagLst>
</file>

<file path=ppt/tags/tag1269.xml><?xml version="1.0" encoding="utf-8"?>
<p:tagLst xmlns:p="http://schemas.openxmlformats.org/presentationml/2006/main">
  <p:tag name="AS_UNIQUEID" val="743"/>
</p:tagLst>
</file>

<file path=ppt/tags/tag127.xml><?xml version="1.0" encoding="utf-8"?>
<p:tagLst xmlns:p="http://schemas.openxmlformats.org/presentationml/2006/main">
  <p:tag name="AS_UNIQUEID" val="7157"/>
</p:tagLst>
</file>

<file path=ppt/tags/tag1270.xml><?xml version="1.0" encoding="utf-8"?>
<p:tagLst xmlns:p="http://schemas.openxmlformats.org/presentationml/2006/main">
  <p:tag name="AS_UNIQUEID" val="715"/>
</p:tagLst>
</file>

<file path=ppt/tags/tag1271.xml><?xml version="1.0" encoding="utf-8"?>
<p:tagLst xmlns:p="http://schemas.openxmlformats.org/presentationml/2006/main">
  <p:tag name="AS_UNIQUEID" val="716"/>
</p:tagLst>
</file>

<file path=ppt/tags/tag1272.xml><?xml version="1.0" encoding="utf-8"?>
<p:tagLst xmlns:p="http://schemas.openxmlformats.org/presentationml/2006/main">
  <p:tag name="AS_UNIQUEID" val="717"/>
</p:tagLst>
</file>

<file path=ppt/tags/tag1273.xml><?xml version="1.0" encoding="utf-8"?>
<p:tagLst xmlns:p="http://schemas.openxmlformats.org/presentationml/2006/main">
  <p:tag name="AS_UNIQUEID" val="718"/>
</p:tagLst>
</file>

<file path=ppt/tags/tag1274.xml><?xml version="1.0" encoding="utf-8"?>
<p:tagLst xmlns:p="http://schemas.openxmlformats.org/presentationml/2006/main">
  <p:tag name="AS_UNIQUEID" val="719"/>
</p:tagLst>
</file>

<file path=ppt/tags/tag1275.xml><?xml version="1.0" encoding="utf-8"?>
<p:tagLst xmlns:p="http://schemas.openxmlformats.org/presentationml/2006/main">
  <p:tag name="AS_UNIQUEID" val="720"/>
</p:tagLst>
</file>

<file path=ppt/tags/tag1276.xml><?xml version="1.0" encoding="utf-8"?>
<p:tagLst xmlns:p="http://schemas.openxmlformats.org/presentationml/2006/main">
  <p:tag name="AS_UNIQUEID" val="721"/>
</p:tagLst>
</file>

<file path=ppt/tags/tag1277.xml><?xml version="1.0" encoding="utf-8"?>
<p:tagLst xmlns:p="http://schemas.openxmlformats.org/presentationml/2006/main">
  <p:tag name="AS_UNIQUEID" val="722"/>
</p:tagLst>
</file>

<file path=ppt/tags/tag1278.xml><?xml version="1.0" encoding="utf-8"?>
<p:tagLst xmlns:p="http://schemas.openxmlformats.org/presentationml/2006/main">
  <p:tag name="AS_UNIQUEID" val="723"/>
</p:tagLst>
</file>

<file path=ppt/tags/tag1279.xml><?xml version="1.0" encoding="utf-8"?>
<p:tagLst xmlns:p="http://schemas.openxmlformats.org/presentationml/2006/main">
  <p:tag name="AS_UNIQUEID" val="724"/>
</p:tagLst>
</file>

<file path=ppt/tags/tag128.xml><?xml version="1.0" encoding="utf-8"?>
<p:tagLst xmlns:p="http://schemas.openxmlformats.org/presentationml/2006/main">
  <p:tag name="AS_UNIQUEID" val="7158"/>
</p:tagLst>
</file>

<file path=ppt/tags/tag1280.xml><?xml version="1.0" encoding="utf-8"?>
<p:tagLst xmlns:p="http://schemas.openxmlformats.org/presentationml/2006/main">
  <p:tag name="AS_UNIQUEID" val="725"/>
</p:tagLst>
</file>

<file path=ppt/tags/tag1281.xml><?xml version="1.0" encoding="utf-8"?>
<p:tagLst xmlns:p="http://schemas.openxmlformats.org/presentationml/2006/main">
  <p:tag name="AS_UNIQUEID" val="726"/>
</p:tagLst>
</file>

<file path=ppt/tags/tag1282.xml><?xml version="1.0" encoding="utf-8"?>
<p:tagLst xmlns:p="http://schemas.openxmlformats.org/presentationml/2006/main">
  <p:tag name="AS_UNIQUEID" val="727"/>
</p:tagLst>
</file>

<file path=ppt/tags/tag1283.xml><?xml version="1.0" encoding="utf-8"?>
<p:tagLst xmlns:p="http://schemas.openxmlformats.org/presentationml/2006/main">
  <p:tag name="AS_UNIQUEID" val="728"/>
</p:tagLst>
</file>

<file path=ppt/tags/tag1284.xml><?xml version="1.0" encoding="utf-8"?>
<p:tagLst xmlns:p="http://schemas.openxmlformats.org/presentationml/2006/main">
  <p:tag name="AS_UNIQUEID" val="729"/>
</p:tagLst>
</file>

<file path=ppt/tags/tag1285.xml><?xml version="1.0" encoding="utf-8"?>
<p:tagLst xmlns:p="http://schemas.openxmlformats.org/presentationml/2006/main">
  <p:tag name="AS_UNIQUEID" val="730"/>
</p:tagLst>
</file>

<file path=ppt/tags/tag1286.xml><?xml version="1.0" encoding="utf-8"?>
<p:tagLst xmlns:p="http://schemas.openxmlformats.org/presentationml/2006/main">
  <p:tag name="AS_UNIQUEID" val="731"/>
</p:tagLst>
</file>

<file path=ppt/tags/tag1287.xml><?xml version="1.0" encoding="utf-8"?>
<p:tagLst xmlns:p="http://schemas.openxmlformats.org/presentationml/2006/main">
  <p:tag name="AS_UNIQUEID" val="732"/>
</p:tagLst>
</file>

<file path=ppt/tags/tag1288.xml><?xml version="1.0" encoding="utf-8"?>
<p:tagLst xmlns:p="http://schemas.openxmlformats.org/presentationml/2006/main">
  <p:tag name="AS_UNIQUEID" val="733"/>
</p:tagLst>
</file>

<file path=ppt/tags/tag1289.xml><?xml version="1.0" encoding="utf-8"?>
<p:tagLst xmlns:p="http://schemas.openxmlformats.org/presentationml/2006/main">
  <p:tag name="AS_UNIQUEID" val="734"/>
</p:tagLst>
</file>

<file path=ppt/tags/tag129.xml><?xml version="1.0" encoding="utf-8"?>
<p:tagLst xmlns:p="http://schemas.openxmlformats.org/presentationml/2006/main">
  <p:tag name="AS_UNIQUEID" val="7159"/>
</p:tagLst>
</file>

<file path=ppt/tags/tag1290.xml><?xml version="1.0" encoding="utf-8"?>
<p:tagLst xmlns:p="http://schemas.openxmlformats.org/presentationml/2006/main">
  <p:tag name="AS_UNIQUEID" val="735"/>
</p:tagLst>
</file>

<file path=ppt/tags/tag1291.xml><?xml version="1.0" encoding="utf-8"?>
<p:tagLst xmlns:p="http://schemas.openxmlformats.org/presentationml/2006/main">
  <p:tag name="AS_UNIQUEID" val="744"/>
</p:tagLst>
</file>

<file path=ppt/tags/tag1292.xml><?xml version="1.0" encoding="utf-8"?>
<p:tagLst xmlns:p="http://schemas.openxmlformats.org/presentationml/2006/main">
  <p:tag name="AS_UNIQUEID" val="745"/>
</p:tagLst>
</file>

<file path=ppt/tags/tag1293.xml><?xml version="1.0" encoding="utf-8"?>
<p:tagLst xmlns:p="http://schemas.openxmlformats.org/presentationml/2006/main">
  <p:tag name="AS_UNIQUEID" val="746"/>
</p:tagLst>
</file>

<file path=ppt/tags/tag1294.xml><?xml version="1.0" encoding="utf-8"?>
<p:tagLst xmlns:p="http://schemas.openxmlformats.org/presentationml/2006/main">
  <p:tag name="AS_UNIQUEID" val="7838"/>
</p:tagLst>
</file>

<file path=ppt/tags/tag1295.xml><?xml version="1.0" encoding="utf-8"?>
<p:tagLst xmlns:p="http://schemas.openxmlformats.org/presentationml/2006/main">
  <p:tag name="AS_UNIQUEID" val="7839"/>
</p:tagLst>
</file>

<file path=ppt/tags/tag1296.xml><?xml version="1.0" encoding="utf-8"?>
<p:tagLst xmlns:p="http://schemas.openxmlformats.org/presentationml/2006/main">
  <p:tag name="AS_UNIQUEID" val="7840"/>
</p:tagLst>
</file>

<file path=ppt/tags/tag1297.xml><?xml version="1.0" encoding="utf-8"?>
<p:tagLst xmlns:p="http://schemas.openxmlformats.org/presentationml/2006/main">
  <p:tag name="AS_UNIQUEID" val="7841"/>
</p:tagLst>
</file>

<file path=ppt/tags/tag1298.xml><?xml version="1.0" encoding="utf-8"?>
<p:tagLst xmlns:p="http://schemas.openxmlformats.org/presentationml/2006/main">
  <p:tag name="AS_UNIQUEID" val="7842"/>
</p:tagLst>
</file>

<file path=ppt/tags/tag1299.xml><?xml version="1.0" encoding="utf-8"?>
<p:tagLst xmlns:p="http://schemas.openxmlformats.org/presentationml/2006/main">
  <p:tag name="AS_UNIQUEID" val="7843"/>
</p:tagLst>
</file>

<file path=ppt/tags/tag13.xml><?xml version="1.0" encoding="utf-8"?>
<p:tagLst xmlns:p="http://schemas.openxmlformats.org/presentationml/2006/main">
  <p:tag name="AS_UNIQUEID" val="7030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7160"/>
</p:tagLst>
</file>

<file path=ppt/tags/tag1300.xml><?xml version="1.0" encoding="utf-8"?>
<p:tagLst xmlns:p="http://schemas.openxmlformats.org/presentationml/2006/main">
  <p:tag name="AS_UNIQUEID" val="7009"/>
  <p:tag name="KSO_WM_BEAUTIFY_FLAG" val=""/>
</p:tagLst>
</file>

<file path=ppt/tags/tag1301.xml><?xml version="1.0" encoding="utf-8"?>
<p:tagLst xmlns:p="http://schemas.openxmlformats.org/presentationml/2006/main">
  <p:tag name="AS_UNIQUEID" val="7010"/>
  <p:tag name="KSO_WM_BEAUTIFY_FLAG" val=""/>
</p:tagLst>
</file>

<file path=ppt/tags/tag1302.xml><?xml version="1.0" encoding="utf-8"?>
<p:tagLst xmlns:p="http://schemas.openxmlformats.org/presentationml/2006/main">
  <p:tag name="AS_UNIQUEID" val="7011"/>
  <p:tag name="KSO_WM_BEAUTIFY_FLAG" val=""/>
</p:tagLst>
</file>

<file path=ppt/tags/tag1303.xml><?xml version="1.0" encoding="utf-8"?>
<p:tagLst xmlns:p="http://schemas.openxmlformats.org/presentationml/2006/main">
  <p:tag name="AS_UNIQUEID" val="7012"/>
  <p:tag name="KSO_WM_BEAUTIFY_FLAG" val=""/>
</p:tagLst>
</file>

<file path=ppt/tags/tag1304.xml><?xml version="1.0" encoding="utf-8"?>
<p:tagLst xmlns:p="http://schemas.openxmlformats.org/presentationml/2006/main">
  <p:tag name="AS_UNIQUEID" val="7013"/>
  <p:tag name="KSO_WM_BEAUTIFY_FLAG" val=""/>
</p:tagLst>
</file>

<file path=ppt/tags/tag1305.xml><?xml version="1.0" encoding="utf-8"?>
<p:tagLst xmlns:p="http://schemas.openxmlformats.org/presentationml/2006/main">
  <p:tag name="AS_UNIQUEID" val="7014"/>
  <p:tag name="KSO_WM_BEAUTIFY_FLAG" val=""/>
</p:tagLst>
</file>

<file path=ppt/tags/tag1306.xml><?xml version="1.0" encoding="utf-8"?>
<p:tagLst xmlns:p="http://schemas.openxmlformats.org/presentationml/2006/main">
  <p:tag name="AS_UNIQUEID" val="7015"/>
  <p:tag name="KSO_WM_BEAUTIFY_FLAG" val=""/>
</p:tagLst>
</file>

<file path=ppt/tags/tag1307.xml><?xml version="1.0" encoding="utf-8"?>
<p:tagLst xmlns:p="http://schemas.openxmlformats.org/presentationml/2006/main">
  <p:tag name="AS_UNIQUEID" val="7016"/>
  <p:tag name="KSO_WM_BEAUTIFY_FLAG" val=""/>
</p:tagLst>
</file>

<file path=ppt/tags/tag1308.xml><?xml version="1.0" encoding="utf-8"?>
<p:tagLst xmlns:p="http://schemas.openxmlformats.org/presentationml/2006/main">
  <p:tag name="AS_UNIQUEID" val="7015"/>
  <p:tag name="KSO_WM_BEAUTIFY_FLAG" val=""/>
</p:tagLst>
</file>

<file path=ppt/tags/tag1309.xml><?xml version="1.0" encoding="utf-8"?>
<p:tagLst xmlns:p="http://schemas.openxmlformats.org/presentationml/2006/main">
  <p:tag name="AS_UNIQUEID" val="7014"/>
  <p:tag name="KSO_WM_BEAUTIFY_FLAG" val=""/>
</p:tagLst>
</file>

<file path=ppt/tags/tag131.xml><?xml version="1.0" encoding="utf-8"?>
<p:tagLst xmlns:p="http://schemas.openxmlformats.org/presentationml/2006/main">
  <p:tag name="AS_UNIQUEID" val="7161"/>
</p:tagLst>
</file>

<file path=ppt/tags/tag1310.xml><?xml version="1.0" encoding="utf-8"?>
<p:tagLst xmlns:p="http://schemas.openxmlformats.org/presentationml/2006/main">
  <p:tag name="AS_UNIQUEID" val="7013"/>
  <p:tag name="KSO_WM_BEAUTIFY_FLAG" val=""/>
</p:tagLst>
</file>

<file path=ppt/tags/tag1311.xml><?xml version="1.0" encoding="utf-8"?>
<p:tagLst xmlns:p="http://schemas.openxmlformats.org/presentationml/2006/main">
  <p:tag name="AS_UNIQUEID" val="7846"/>
</p:tagLst>
</file>

<file path=ppt/tags/tag1312.xml><?xml version="1.0" encoding="utf-8"?>
<p:tagLst xmlns:p="http://schemas.openxmlformats.org/presentationml/2006/main">
  <p:tag name="AS_UNIQUEID" val="7847"/>
</p:tagLst>
</file>

<file path=ppt/tags/tag1313.xml><?xml version="1.0" encoding="utf-8"?>
<p:tagLst xmlns:p="http://schemas.openxmlformats.org/presentationml/2006/main">
  <p:tag name="AS_UNIQUEID" val="7848"/>
</p:tagLst>
</file>

<file path=ppt/tags/tag1314.xml><?xml version="1.0" encoding="utf-8"?>
<p:tagLst xmlns:p="http://schemas.openxmlformats.org/presentationml/2006/main">
  <p:tag name="AS_UNIQUEID" val="7849"/>
</p:tagLst>
</file>

<file path=ppt/tags/tag1315.xml><?xml version="1.0" encoding="utf-8"?>
<p:tagLst xmlns:p="http://schemas.openxmlformats.org/presentationml/2006/main">
  <p:tag name="AS_UNIQUEID" val="7850"/>
</p:tagLst>
</file>

<file path=ppt/tags/tag1316.xml><?xml version="1.0" encoding="utf-8"?>
<p:tagLst xmlns:p="http://schemas.openxmlformats.org/presentationml/2006/main">
  <p:tag name="AS_UNIQUEID" val="7851"/>
</p:tagLst>
</file>

<file path=ppt/tags/tag1317.xml><?xml version="1.0" encoding="utf-8"?>
<p:tagLst xmlns:p="http://schemas.openxmlformats.org/presentationml/2006/main">
  <p:tag name="AS_UNIQUEID" val="7852"/>
</p:tagLst>
</file>

<file path=ppt/tags/tag1318.xml><?xml version="1.0" encoding="utf-8"?>
<p:tagLst xmlns:p="http://schemas.openxmlformats.org/presentationml/2006/main">
  <p:tag name="AS_UNIQUEID" val="7853"/>
</p:tagLst>
</file>

<file path=ppt/tags/tag1319.xml><?xml version="1.0" encoding="utf-8"?>
<p:tagLst xmlns:p="http://schemas.openxmlformats.org/presentationml/2006/main">
  <p:tag name="AS_UNIQUEID" val="7854"/>
</p:tagLst>
</file>

<file path=ppt/tags/tag132.xml><?xml version="1.0" encoding="utf-8"?>
<p:tagLst xmlns:p="http://schemas.openxmlformats.org/presentationml/2006/main">
  <p:tag name="AS_UNIQUEID" val="7162"/>
</p:tagLst>
</file>

<file path=ppt/tags/tag1320.xml><?xml version="1.0" encoding="utf-8"?>
<p:tagLst xmlns:p="http://schemas.openxmlformats.org/presentationml/2006/main">
  <p:tag name="AS_UNIQUEID" val="7855"/>
</p:tagLst>
</file>

<file path=ppt/tags/tag1321.xml><?xml version="1.0" encoding="utf-8"?>
<p:tagLst xmlns:p="http://schemas.openxmlformats.org/presentationml/2006/main">
  <p:tag name="AS_UNIQUEID" val="7856"/>
</p:tagLst>
</file>

<file path=ppt/tags/tag1322.xml><?xml version="1.0" encoding="utf-8"?>
<p:tagLst xmlns:p="http://schemas.openxmlformats.org/presentationml/2006/main">
  <p:tag name="AS_UNIQUEID" val="7857"/>
</p:tagLst>
</file>

<file path=ppt/tags/tag1323.xml><?xml version="1.0" encoding="utf-8"?>
<p:tagLst xmlns:p="http://schemas.openxmlformats.org/presentationml/2006/main">
  <p:tag name="AS_UNIQUEID" val="7858"/>
</p:tagLst>
</file>

<file path=ppt/tags/tag1324.xml><?xml version="1.0" encoding="utf-8"?>
<p:tagLst xmlns:p="http://schemas.openxmlformats.org/presentationml/2006/main">
  <p:tag name="AS_UNIQUEID" val="7859"/>
</p:tagLst>
</file>

<file path=ppt/tags/tag1325.xml><?xml version="1.0" encoding="utf-8"?>
<p:tagLst xmlns:p="http://schemas.openxmlformats.org/presentationml/2006/main">
  <p:tag name="AS_UNIQUEID" val="7860"/>
</p:tagLst>
</file>

<file path=ppt/tags/tag1326.xml><?xml version="1.0" encoding="utf-8"?>
<p:tagLst xmlns:p="http://schemas.openxmlformats.org/presentationml/2006/main">
  <p:tag name="AS_UNIQUEID" val="7861"/>
</p:tagLst>
</file>

<file path=ppt/tags/tag1327.xml><?xml version="1.0" encoding="utf-8"?>
<p:tagLst xmlns:p="http://schemas.openxmlformats.org/presentationml/2006/main">
  <p:tag name="AS_UNIQUEID" val="7862"/>
</p:tagLst>
</file>

<file path=ppt/tags/tag1328.xml><?xml version="1.0" encoding="utf-8"?>
<p:tagLst xmlns:p="http://schemas.openxmlformats.org/presentationml/2006/main">
  <p:tag name="AS_UNIQUEID" val="7863"/>
</p:tagLst>
</file>

<file path=ppt/tags/tag1329.xml><?xml version="1.0" encoding="utf-8"?>
<p:tagLst xmlns:p="http://schemas.openxmlformats.org/presentationml/2006/main">
  <p:tag name="AS_UNIQUEID" val="7864"/>
</p:tagLst>
</file>

<file path=ppt/tags/tag133.xml><?xml version="1.0" encoding="utf-8"?>
<p:tagLst xmlns:p="http://schemas.openxmlformats.org/presentationml/2006/main">
  <p:tag name="AS_UNIQUEID" val="7163"/>
</p:tagLst>
</file>

<file path=ppt/tags/tag1330.xml><?xml version="1.0" encoding="utf-8"?>
<p:tagLst xmlns:p="http://schemas.openxmlformats.org/presentationml/2006/main">
  <p:tag name="AS_UNIQUEID" val="7865"/>
</p:tagLst>
</file>

<file path=ppt/tags/tag1331.xml><?xml version="1.0" encoding="utf-8"?>
<p:tagLst xmlns:p="http://schemas.openxmlformats.org/presentationml/2006/main">
  <p:tag name="AS_UNIQUEID" val="7866"/>
</p:tagLst>
</file>

<file path=ppt/tags/tag1332.xml><?xml version="1.0" encoding="utf-8"?>
<p:tagLst xmlns:p="http://schemas.openxmlformats.org/presentationml/2006/main">
  <p:tag name="AS_UNIQUEID" val="7867"/>
</p:tagLst>
</file>

<file path=ppt/tags/tag1333.xml><?xml version="1.0" encoding="utf-8"?>
<p:tagLst xmlns:p="http://schemas.openxmlformats.org/presentationml/2006/main">
  <p:tag name="AS_UNIQUEID" val="7868"/>
</p:tagLst>
</file>

<file path=ppt/tags/tag1334.xml><?xml version="1.0" encoding="utf-8"?>
<p:tagLst xmlns:p="http://schemas.openxmlformats.org/presentationml/2006/main">
  <p:tag name="AS_UNIQUEID" val="5938"/>
</p:tagLst>
</file>

<file path=ppt/tags/tag1335.xml><?xml version="1.0" encoding="utf-8"?>
<p:tagLst xmlns:p="http://schemas.openxmlformats.org/presentationml/2006/main">
  <p:tag name="AS_UNIQUEID" val="5937"/>
</p:tagLst>
</file>

<file path=ppt/tags/tag13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7.xml><?xml version="1.0" encoding="utf-8"?>
<p:tagLst xmlns:p="http://schemas.openxmlformats.org/presentationml/2006/main">
  <p:tag name="AS_UNIQUEID" val="7871"/>
</p:tagLst>
</file>

<file path=ppt/tags/tag1338.xml><?xml version="1.0" encoding="utf-8"?>
<p:tagLst xmlns:p="http://schemas.openxmlformats.org/presentationml/2006/main">
  <p:tag name="AS_UNIQUEID" val="7872"/>
</p:tagLst>
</file>

<file path=ppt/tags/tag1339.xml><?xml version="1.0" encoding="utf-8"?>
<p:tagLst xmlns:p="http://schemas.openxmlformats.org/presentationml/2006/main">
  <p:tag name="AS_UNIQUEID" val="5937"/>
</p:tagLst>
</file>

<file path=ppt/tags/tag134.xml><?xml version="1.0" encoding="utf-8"?>
<p:tagLst xmlns:p="http://schemas.openxmlformats.org/presentationml/2006/main">
  <p:tag name="AS_UNIQUEID" val="7165"/>
</p:tagLst>
</file>

<file path=ppt/tags/tag1340.xml><?xml version="1.0" encoding="utf-8"?>
<p:tagLst xmlns:p="http://schemas.openxmlformats.org/presentationml/2006/main">
  <p:tag name="AS_UNIQUEID" val="7357"/>
</p:tagLst>
</file>

<file path=ppt/tags/tag1341.xml><?xml version="1.0" encoding="utf-8"?>
<p:tagLst xmlns:p="http://schemas.openxmlformats.org/presentationml/2006/main">
  <p:tag name="AS_UNIQUEID" val="7358"/>
</p:tagLst>
</file>

<file path=ppt/tags/tag1342.xml><?xml version="1.0" encoding="utf-8"?>
<p:tagLst xmlns:p="http://schemas.openxmlformats.org/presentationml/2006/main">
  <p:tag name="AS_UNIQUEID" val="7359"/>
</p:tagLst>
</file>

<file path=ppt/tags/tag1343.xml><?xml version="1.0" encoding="utf-8"?>
<p:tagLst xmlns:p="http://schemas.openxmlformats.org/presentationml/2006/main">
  <p:tag name="AS_UNIQUEID" val="7360"/>
</p:tagLst>
</file>

<file path=ppt/tags/tag1344.xml><?xml version="1.0" encoding="utf-8"?>
<p:tagLst xmlns:p="http://schemas.openxmlformats.org/presentationml/2006/main">
  <p:tag name="AS_UNIQUEID" val="7361"/>
</p:tagLst>
</file>

<file path=ppt/tags/tag1345.xml><?xml version="1.0" encoding="utf-8"?>
<p:tagLst xmlns:p="http://schemas.openxmlformats.org/presentationml/2006/main">
  <p:tag name="AS_UNIQUEID" val="7362"/>
</p:tagLst>
</file>

<file path=ppt/tags/tag1346.xml><?xml version="1.0" encoding="utf-8"?>
<p:tagLst xmlns:p="http://schemas.openxmlformats.org/presentationml/2006/main">
  <p:tag name="AS_UNIQUEID" val="7364"/>
</p:tagLst>
</file>

<file path=ppt/tags/tag1347.xml><?xml version="1.0" encoding="utf-8"?>
<p:tagLst xmlns:p="http://schemas.openxmlformats.org/presentationml/2006/main">
  <p:tag name="AS_UNIQUEID" val="7365"/>
</p:tagLst>
</file>

<file path=ppt/tags/tag1348.xml><?xml version="1.0" encoding="utf-8"?>
<p:tagLst xmlns:p="http://schemas.openxmlformats.org/presentationml/2006/main">
  <p:tag name="AS_UNIQUEID" val="7366"/>
</p:tagLst>
</file>

<file path=ppt/tags/tag1349.xml><?xml version="1.0" encoding="utf-8"?>
<p:tagLst xmlns:p="http://schemas.openxmlformats.org/presentationml/2006/main">
  <p:tag name="AS_UNIQUEID" val="7367"/>
</p:tagLst>
</file>

<file path=ppt/tags/tag135.xml><?xml version="1.0" encoding="utf-8"?>
<p:tagLst xmlns:p="http://schemas.openxmlformats.org/presentationml/2006/main">
  <p:tag name="AS_UNIQUEID" val="7166"/>
</p:tagLst>
</file>

<file path=ppt/tags/tag135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,20025430],&quot;29&quot;:[20405940,20458314,20742495,20740302,20426293,20733083,20736169,20740259]}"/>
</p:tagLst>
</file>

<file path=ppt/tags/tag136.xml><?xml version="1.0" encoding="utf-8"?>
<p:tagLst xmlns:p="http://schemas.openxmlformats.org/presentationml/2006/main">
  <p:tag name="AS_UNIQUEID" val="7167"/>
</p:tagLst>
</file>

<file path=ppt/tags/tag137.xml><?xml version="1.0" encoding="utf-8"?>
<p:tagLst xmlns:p="http://schemas.openxmlformats.org/presentationml/2006/main">
  <p:tag name="AS_UNIQUEID" val="7168"/>
</p:tagLst>
</file>

<file path=ppt/tags/tag138.xml><?xml version="1.0" encoding="utf-8"?>
<p:tagLst xmlns:p="http://schemas.openxmlformats.org/presentationml/2006/main">
  <p:tag name="AS_UNIQUEID" val="7169"/>
</p:tagLst>
</file>

<file path=ppt/tags/tag139.xml><?xml version="1.0" encoding="utf-8"?>
<p:tagLst xmlns:p="http://schemas.openxmlformats.org/presentationml/2006/main">
  <p:tag name="AS_UNIQUEID" val="7170"/>
</p:tagLst>
</file>

<file path=ppt/tags/tag14.xml><?xml version="1.0" encoding="utf-8"?>
<p:tagLst xmlns:p="http://schemas.openxmlformats.org/presentationml/2006/main">
  <p:tag name="AS_UNIQUEID" val="7031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7172"/>
</p:tagLst>
</file>

<file path=ppt/tags/tag141.xml><?xml version="1.0" encoding="utf-8"?>
<p:tagLst xmlns:p="http://schemas.openxmlformats.org/presentationml/2006/main">
  <p:tag name="AS_UNIQUEID" val="7173"/>
</p:tagLst>
</file>

<file path=ppt/tags/tag142.xml><?xml version="1.0" encoding="utf-8"?>
<p:tagLst xmlns:p="http://schemas.openxmlformats.org/presentationml/2006/main">
  <p:tag name="AS_UNIQUEID" val="7174"/>
</p:tagLst>
</file>

<file path=ppt/tags/tag143.xml><?xml version="1.0" encoding="utf-8"?>
<p:tagLst xmlns:p="http://schemas.openxmlformats.org/presentationml/2006/main">
  <p:tag name="AS_UNIQUEID" val="7175"/>
</p:tagLst>
</file>

<file path=ppt/tags/tag144.xml><?xml version="1.0" encoding="utf-8"?>
<p:tagLst xmlns:p="http://schemas.openxmlformats.org/presentationml/2006/main">
  <p:tag name="AS_UNIQUEID" val="7176"/>
</p:tagLst>
</file>

<file path=ppt/tags/tag145.xml><?xml version="1.0" encoding="utf-8"?>
<p:tagLst xmlns:p="http://schemas.openxmlformats.org/presentationml/2006/main">
  <p:tag name="AS_UNIQUEID" val="7177"/>
</p:tagLst>
</file>

<file path=ppt/tags/tag146.xml><?xml version="1.0" encoding="utf-8"?>
<p:tagLst xmlns:p="http://schemas.openxmlformats.org/presentationml/2006/main">
  <p:tag name="AS_UNIQUEID" val="7179"/>
</p:tagLst>
</file>

<file path=ppt/tags/tag147.xml><?xml version="1.0" encoding="utf-8"?>
<p:tagLst xmlns:p="http://schemas.openxmlformats.org/presentationml/2006/main">
  <p:tag name="AS_UNIQUEID" val="7180"/>
</p:tagLst>
</file>

<file path=ppt/tags/tag148.xml><?xml version="1.0" encoding="utf-8"?>
<p:tagLst xmlns:p="http://schemas.openxmlformats.org/presentationml/2006/main">
  <p:tag name="AS_UNIQUEID" val="7181"/>
</p:tagLst>
</file>

<file path=ppt/tags/tag149.xml><?xml version="1.0" encoding="utf-8"?>
<p:tagLst xmlns:p="http://schemas.openxmlformats.org/presentationml/2006/main">
  <p:tag name="AS_UNIQUEID" val="7182"/>
</p:tagLst>
</file>

<file path=ppt/tags/tag15.xml><?xml version="1.0" encoding="utf-8"?>
<p:tagLst xmlns:p="http://schemas.openxmlformats.org/presentationml/2006/main">
  <p:tag name="AS_UNIQUEID" val="7032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7183"/>
</p:tagLst>
</file>

<file path=ppt/tags/tag151.xml><?xml version="1.0" encoding="utf-8"?>
<p:tagLst xmlns:p="http://schemas.openxmlformats.org/presentationml/2006/main">
  <p:tag name="AS_UNIQUEID" val="7185"/>
</p:tagLst>
</file>

<file path=ppt/tags/tag152.xml><?xml version="1.0" encoding="utf-8"?>
<p:tagLst xmlns:p="http://schemas.openxmlformats.org/presentationml/2006/main">
  <p:tag name="AS_UNIQUEID" val="7186"/>
</p:tagLst>
</file>

<file path=ppt/tags/tag153.xml><?xml version="1.0" encoding="utf-8"?>
<p:tagLst xmlns:p="http://schemas.openxmlformats.org/presentationml/2006/main">
  <p:tag name="AS_UNIQUEID" val="7187"/>
</p:tagLst>
</file>

<file path=ppt/tags/tag154.xml><?xml version="1.0" encoding="utf-8"?>
<p:tagLst xmlns:p="http://schemas.openxmlformats.org/presentationml/2006/main">
  <p:tag name="AS_UNIQUEID" val="7188"/>
</p:tagLst>
</file>

<file path=ppt/tags/tag155.xml><?xml version="1.0" encoding="utf-8"?>
<p:tagLst xmlns:p="http://schemas.openxmlformats.org/presentationml/2006/main">
  <p:tag name="AS_UNIQUEID" val="7189"/>
</p:tagLst>
</file>

<file path=ppt/tags/tag156.xml><?xml version="1.0" encoding="utf-8"?>
<p:tagLst xmlns:p="http://schemas.openxmlformats.org/presentationml/2006/main">
  <p:tag name="AS_UNIQUEID" val="462"/>
</p:tagLst>
</file>

<file path=ppt/tags/tag157.xml><?xml version="1.0" encoding="utf-8"?>
<p:tagLst xmlns:p="http://schemas.openxmlformats.org/presentationml/2006/main">
  <p:tag name="AS_UNIQUEID" val="463"/>
</p:tagLst>
</file>

<file path=ppt/tags/tag158.xml><?xml version="1.0" encoding="utf-8"?>
<p:tagLst xmlns:p="http://schemas.openxmlformats.org/presentationml/2006/main">
  <p:tag name="AS_UNIQUEID" val="464"/>
</p:tagLst>
</file>

<file path=ppt/tags/tag159.xml><?xml version="1.0" encoding="utf-8"?>
<p:tagLst xmlns:p="http://schemas.openxmlformats.org/presentationml/2006/main">
  <p:tag name="AS_UNIQUEID" val="465"/>
</p:tagLst>
</file>

<file path=ppt/tags/tag16.xml><?xml version="1.0" encoding="utf-8"?>
<p:tagLst xmlns:p="http://schemas.openxmlformats.org/presentationml/2006/main">
  <p:tag name="AS_UNIQUEID" val="7034"/>
</p:tagLst>
</file>

<file path=ppt/tags/tag160.xml><?xml version="1.0" encoding="utf-8"?>
<p:tagLst xmlns:p="http://schemas.openxmlformats.org/presentationml/2006/main">
  <p:tag name="AS_UNIQUEID" val="466"/>
</p:tagLst>
</file>

<file path=ppt/tags/tag161.xml><?xml version="1.0" encoding="utf-8"?>
<p:tagLst xmlns:p="http://schemas.openxmlformats.org/presentationml/2006/main">
  <p:tag name="AS_UNIQUEID" val="534"/>
</p:tagLst>
</file>

<file path=ppt/tags/tag162.xml><?xml version="1.0" encoding="utf-8"?>
<p:tagLst xmlns:p="http://schemas.openxmlformats.org/presentationml/2006/main">
  <p:tag name="AS_UNIQUEID" val="535"/>
</p:tagLst>
</file>

<file path=ppt/tags/tag163.xml><?xml version="1.0" encoding="utf-8"?>
<p:tagLst xmlns:p="http://schemas.openxmlformats.org/presentationml/2006/main">
  <p:tag name="AS_UNIQUEID" val="536"/>
</p:tagLst>
</file>

<file path=ppt/tags/tag164.xml><?xml version="1.0" encoding="utf-8"?>
<p:tagLst xmlns:p="http://schemas.openxmlformats.org/presentationml/2006/main">
  <p:tag name="AS_UNIQUEID" val="537"/>
</p:tagLst>
</file>

<file path=ppt/tags/tag165.xml><?xml version="1.0" encoding="utf-8"?>
<p:tagLst xmlns:p="http://schemas.openxmlformats.org/presentationml/2006/main">
  <p:tag name="AS_UNIQUEID" val="538"/>
</p:tagLst>
</file>

<file path=ppt/tags/tag166.xml><?xml version="1.0" encoding="utf-8"?>
<p:tagLst xmlns:p="http://schemas.openxmlformats.org/presentationml/2006/main">
  <p:tag name="AS_UNIQUEID" val="3877"/>
</p:tagLst>
</file>

<file path=ppt/tags/tag167.xml><?xml version="1.0" encoding="utf-8"?>
<p:tagLst xmlns:p="http://schemas.openxmlformats.org/presentationml/2006/main">
  <p:tag name="AS_UNIQUEID" val="3878"/>
</p:tagLst>
</file>

<file path=ppt/tags/tag168.xml><?xml version="1.0" encoding="utf-8"?>
<p:tagLst xmlns:p="http://schemas.openxmlformats.org/presentationml/2006/main">
  <p:tag name="AS_UNIQUEID" val="3879"/>
</p:tagLst>
</file>

<file path=ppt/tags/tag169.xml><?xml version="1.0" encoding="utf-8"?>
<p:tagLst xmlns:p="http://schemas.openxmlformats.org/presentationml/2006/main">
  <p:tag name="AS_UNIQUEID" val="3880"/>
</p:tagLst>
</file>

<file path=ppt/tags/tag17.xml><?xml version="1.0" encoding="utf-8"?>
<p:tagLst xmlns:p="http://schemas.openxmlformats.org/presentationml/2006/main">
  <p:tag name="AS_UNIQUEID" val="7035"/>
</p:tagLst>
</file>

<file path=ppt/tags/tag170.xml><?xml version="1.0" encoding="utf-8"?>
<p:tagLst xmlns:p="http://schemas.openxmlformats.org/presentationml/2006/main">
  <p:tag name="AS_UNIQUEID" val="3881"/>
</p:tagLst>
</file>

<file path=ppt/tags/tag171.xml><?xml version="1.0" encoding="utf-8"?>
<p:tagLst xmlns:p="http://schemas.openxmlformats.org/presentationml/2006/main">
  <p:tag name="AS_UNIQUEID" val="3882"/>
</p:tagLst>
</file>

<file path=ppt/tags/tag172.xml><?xml version="1.0" encoding="utf-8"?>
<p:tagLst xmlns:p="http://schemas.openxmlformats.org/presentationml/2006/main">
  <p:tag name="AS_UNIQUEID" val="3883"/>
</p:tagLst>
</file>

<file path=ppt/tags/tag173.xml><?xml version="1.0" encoding="utf-8"?>
<p:tagLst xmlns:p="http://schemas.openxmlformats.org/presentationml/2006/main">
  <p:tag name="AS_UNIQUEID" val="100"/>
</p:tagLst>
</file>

<file path=ppt/tags/tag174.xml><?xml version="1.0" encoding="utf-8"?>
<p:tagLst xmlns:p="http://schemas.openxmlformats.org/presentationml/2006/main">
  <p:tag name="AS_UNIQUEID" val="101"/>
</p:tagLst>
</file>

<file path=ppt/tags/tag175.xml><?xml version="1.0" encoding="utf-8"?>
<p:tagLst xmlns:p="http://schemas.openxmlformats.org/presentationml/2006/main">
  <p:tag name="AS_UNIQUEID" val="102"/>
</p:tagLst>
</file>

<file path=ppt/tags/tag176.xml><?xml version="1.0" encoding="utf-8"?>
<p:tagLst xmlns:p="http://schemas.openxmlformats.org/presentationml/2006/main">
  <p:tag name="AS_UNIQUEID" val="103"/>
</p:tagLst>
</file>

<file path=ppt/tags/tag177.xml><?xml version="1.0" encoding="utf-8"?>
<p:tagLst xmlns:p="http://schemas.openxmlformats.org/presentationml/2006/main">
  <p:tag name="AS_UNIQUEID" val="104"/>
</p:tagLst>
</file>

<file path=ppt/tags/tag178.xml><?xml version="1.0" encoding="utf-8"?>
<p:tagLst xmlns:p="http://schemas.openxmlformats.org/presentationml/2006/main">
  <p:tag name="AS_UNIQUEID" val="7195"/>
</p:tagLst>
</file>

<file path=ppt/tags/tag179.xml><?xml version="1.0" encoding="utf-8"?>
<p:tagLst xmlns:p="http://schemas.openxmlformats.org/presentationml/2006/main">
  <p:tag name="AS_UNIQUEID" val="7196"/>
</p:tagLst>
</file>

<file path=ppt/tags/tag18.xml><?xml version="1.0" encoding="utf-8"?>
<p:tagLst xmlns:p="http://schemas.openxmlformats.org/presentationml/2006/main">
  <p:tag name="AS_UNIQUEID" val="7036"/>
</p:tagLst>
</file>

<file path=ppt/tags/tag180.xml><?xml version="1.0" encoding="utf-8"?>
<p:tagLst xmlns:p="http://schemas.openxmlformats.org/presentationml/2006/main">
  <p:tag name="AS_UNIQUEID" val="7197"/>
</p:tagLst>
</file>

<file path=ppt/tags/tag181.xml><?xml version="1.0" encoding="utf-8"?>
<p:tagLst xmlns:p="http://schemas.openxmlformats.org/presentationml/2006/main">
  <p:tag name="AS_UNIQUEID" val="7198"/>
</p:tagLst>
</file>

<file path=ppt/tags/tag182.xml><?xml version="1.0" encoding="utf-8"?>
<p:tagLst xmlns:p="http://schemas.openxmlformats.org/presentationml/2006/main">
  <p:tag name="AS_UNIQUEID" val="3837"/>
</p:tagLst>
</file>

<file path=ppt/tags/tag183.xml><?xml version="1.0" encoding="utf-8"?>
<p:tagLst xmlns:p="http://schemas.openxmlformats.org/presentationml/2006/main">
  <p:tag name="AS_UNIQUEID" val="3838"/>
</p:tagLst>
</file>

<file path=ppt/tags/tag184.xml><?xml version="1.0" encoding="utf-8"?>
<p:tagLst xmlns:p="http://schemas.openxmlformats.org/presentationml/2006/main">
  <p:tag name="AS_UNIQUEID" val="3839"/>
</p:tagLst>
</file>

<file path=ppt/tags/tag185.xml><?xml version="1.0" encoding="utf-8"?>
<p:tagLst xmlns:p="http://schemas.openxmlformats.org/presentationml/2006/main">
  <p:tag name="AS_UNIQUEID" val="3840"/>
</p:tagLst>
</file>

<file path=ppt/tags/tag186.xml><?xml version="1.0" encoding="utf-8"?>
<p:tagLst xmlns:p="http://schemas.openxmlformats.org/presentationml/2006/main">
  <p:tag name="AS_UNIQUEID" val="3841"/>
</p:tagLst>
</file>

<file path=ppt/tags/tag187.xml><?xml version="1.0" encoding="utf-8"?>
<p:tagLst xmlns:p="http://schemas.openxmlformats.org/presentationml/2006/main">
  <p:tag name="AS_UNIQUEID" val="3842"/>
</p:tagLst>
</file>

<file path=ppt/tags/tag188.xml><?xml version="1.0" encoding="utf-8"?>
<p:tagLst xmlns:p="http://schemas.openxmlformats.org/presentationml/2006/main">
  <p:tag name="AS_UNIQUEID" val="3843"/>
</p:tagLst>
</file>

<file path=ppt/tags/tag189.xml><?xml version="1.0" encoding="utf-8"?>
<p:tagLst xmlns:p="http://schemas.openxmlformats.org/presentationml/2006/main">
  <p:tag name="AS_UNIQUEID" val="3844"/>
</p:tagLst>
</file>

<file path=ppt/tags/tag19.xml><?xml version="1.0" encoding="utf-8"?>
<p:tagLst xmlns:p="http://schemas.openxmlformats.org/presentationml/2006/main">
  <p:tag name="AS_UNIQUEID" val="7037"/>
</p:tagLst>
</file>

<file path=ppt/tags/tag190.xml><?xml version="1.0" encoding="utf-8"?>
<p:tagLst xmlns:p="http://schemas.openxmlformats.org/presentationml/2006/main">
  <p:tag name="AS_UNIQUEID" val="3845"/>
</p:tagLst>
</file>

<file path=ppt/tags/tag191.xml><?xml version="1.0" encoding="utf-8"?>
<p:tagLst xmlns:p="http://schemas.openxmlformats.org/presentationml/2006/main">
  <p:tag name="AS_UNIQUEID" val="3846"/>
</p:tagLst>
</file>

<file path=ppt/tags/tag192.xml><?xml version="1.0" encoding="utf-8"?>
<p:tagLst xmlns:p="http://schemas.openxmlformats.org/presentationml/2006/main">
  <p:tag name="AS_UNIQUEID" val="3847"/>
</p:tagLst>
</file>

<file path=ppt/tags/tag193.xml><?xml version="1.0" encoding="utf-8"?>
<p:tagLst xmlns:p="http://schemas.openxmlformats.org/presentationml/2006/main">
  <p:tag name="AS_UNIQUEID" val="3848"/>
</p:tagLst>
</file>

<file path=ppt/tags/tag194.xml><?xml version="1.0" encoding="utf-8"?>
<p:tagLst xmlns:p="http://schemas.openxmlformats.org/presentationml/2006/main">
  <p:tag name="AS_UNIQUEID" val="3849"/>
</p:tagLst>
</file>

<file path=ppt/tags/tag195.xml><?xml version="1.0" encoding="utf-8"?>
<p:tagLst xmlns:p="http://schemas.openxmlformats.org/presentationml/2006/main">
  <p:tag name="AS_UNIQUEID" val="3850"/>
</p:tagLst>
</file>

<file path=ppt/tags/tag196.xml><?xml version="1.0" encoding="utf-8"?>
<p:tagLst xmlns:p="http://schemas.openxmlformats.org/presentationml/2006/main">
  <p:tag name="AS_UNIQUEID" val="3851"/>
</p:tagLst>
</file>

<file path=ppt/tags/tag197.xml><?xml version="1.0" encoding="utf-8"?>
<p:tagLst xmlns:p="http://schemas.openxmlformats.org/presentationml/2006/main">
  <p:tag name="AS_UNIQUEID" val="3852"/>
</p:tagLst>
</file>

<file path=ppt/tags/tag198.xml><?xml version="1.0" encoding="utf-8"?>
<p:tagLst xmlns:p="http://schemas.openxmlformats.org/presentationml/2006/main">
  <p:tag name="AS_UNIQUEID" val="3853"/>
</p:tagLst>
</file>

<file path=ppt/tags/tag199.xml><?xml version="1.0" encoding="utf-8"?>
<p:tagLst xmlns:p="http://schemas.openxmlformats.org/presentationml/2006/main">
  <p:tag name="AS_UNIQUEID" val="3854"/>
</p:tagLst>
</file>

<file path=ppt/tags/tag2.xml><?xml version="1.0" encoding="utf-8"?>
<p:tagLst xmlns:p="http://schemas.openxmlformats.org/presentationml/2006/main">
  <p:tag name="AS_UNIQUEID" val="7019"/>
</p:tagLst>
</file>

<file path=ppt/tags/tag20.xml><?xml version="1.0" encoding="utf-8"?>
<p:tagLst xmlns:p="http://schemas.openxmlformats.org/presentationml/2006/main">
  <p:tag name="AS_UNIQUEID" val="7038"/>
</p:tagLst>
</file>

<file path=ppt/tags/tag200.xml><?xml version="1.0" encoding="utf-8"?>
<p:tagLst xmlns:p="http://schemas.openxmlformats.org/presentationml/2006/main">
  <p:tag name="AS_UNIQUEID" val="3855"/>
</p:tagLst>
</file>

<file path=ppt/tags/tag201.xml><?xml version="1.0" encoding="utf-8"?>
<p:tagLst xmlns:p="http://schemas.openxmlformats.org/presentationml/2006/main">
  <p:tag name="AS_UNIQUEID" val="3856"/>
</p:tagLst>
</file>

<file path=ppt/tags/tag202.xml><?xml version="1.0" encoding="utf-8"?>
<p:tagLst xmlns:p="http://schemas.openxmlformats.org/presentationml/2006/main">
  <p:tag name="AS_UNIQUEID" val="3857"/>
</p:tagLst>
</file>

<file path=ppt/tags/tag203.xml><?xml version="1.0" encoding="utf-8"?>
<p:tagLst xmlns:p="http://schemas.openxmlformats.org/presentationml/2006/main">
  <p:tag name="AS_UNIQUEID" val="3858"/>
</p:tagLst>
</file>

<file path=ppt/tags/tag204.xml><?xml version="1.0" encoding="utf-8"?>
<p:tagLst xmlns:p="http://schemas.openxmlformats.org/presentationml/2006/main">
  <p:tag name="AS_UNIQUEID" val="3859"/>
</p:tagLst>
</file>

<file path=ppt/tags/tag205.xml><?xml version="1.0" encoding="utf-8"?>
<p:tagLst xmlns:p="http://schemas.openxmlformats.org/presentationml/2006/main">
  <p:tag name="AS_UNIQUEID" val="3860"/>
</p:tagLst>
</file>

<file path=ppt/tags/tag206.xml><?xml version="1.0" encoding="utf-8"?>
<p:tagLst xmlns:p="http://schemas.openxmlformats.org/presentationml/2006/main">
  <p:tag name="AS_UNIQUEID" val="3861"/>
</p:tagLst>
</file>

<file path=ppt/tags/tag207.xml><?xml version="1.0" encoding="utf-8"?>
<p:tagLst xmlns:p="http://schemas.openxmlformats.org/presentationml/2006/main">
  <p:tag name="AS_UNIQUEID" val="3862"/>
</p:tagLst>
</file>

<file path=ppt/tags/tag208.xml><?xml version="1.0" encoding="utf-8"?>
<p:tagLst xmlns:p="http://schemas.openxmlformats.org/presentationml/2006/main">
  <p:tag name="AS_UNIQUEID" val="3863"/>
</p:tagLst>
</file>

<file path=ppt/tags/tag209.xml><?xml version="1.0" encoding="utf-8"?>
<p:tagLst xmlns:p="http://schemas.openxmlformats.org/presentationml/2006/main">
  <p:tag name="AS_UNIQUEID" val="3864"/>
</p:tagLst>
</file>

<file path=ppt/tags/tag21.xml><?xml version="1.0" encoding="utf-8"?>
<p:tagLst xmlns:p="http://schemas.openxmlformats.org/presentationml/2006/main">
  <p:tag name="AS_UNIQUEID" val="7039"/>
</p:tagLst>
</file>

<file path=ppt/tags/tag210.xml><?xml version="1.0" encoding="utf-8"?>
<p:tagLst xmlns:p="http://schemas.openxmlformats.org/presentationml/2006/main">
  <p:tag name="AS_UNIQUEID" val="3865"/>
</p:tagLst>
</file>

<file path=ppt/tags/tag211.xml><?xml version="1.0" encoding="utf-8"?>
<p:tagLst xmlns:p="http://schemas.openxmlformats.org/presentationml/2006/main">
  <p:tag name="AS_UNIQUEID" val="3866"/>
</p:tagLst>
</file>

<file path=ppt/tags/tag212.xml><?xml version="1.0" encoding="utf-8"?>
<p:tagLst xmlns:p="http://schemas.openxmlformats.org/presentationml/2006/main">
  <p:tag name="AS_UNIQUEID" val="728"/>
</p:tagLst>
</file>

<file path=ppt/tags/tag213.xml><?xml version="1.0" encoding="utf-8"?>
<p:tagLst xmlns:p="http://schemas.openxmlformats.org/presentationml/2006/main">
  <p:tag name="AS_UNIQUEID" val="729"/>
</p:tagLst>
</file>

<file path=ppt/tags/tag214.xml><?xml version="1.0" encoding="utf-8"?>
<p:tagLst xmlns:p="http://schemas.openxmlformats.org/presentationml/2006/main">
  <p:tag name="AS_UNIQUEID" val="730"/>
</p:tagLst>
</file>

<file path=ppt/tags/tag215.xml><?xml version="1.0" encoding="utf-8"?>
<p:tagLst xmlns:p="http://schemas.openxmlformats.org/presentationml/2006/main">
  <p:tag name="AS_UNIQUEID" val="731"/>
</p:tagLst>
</file>

<file path=ppt/tags/tag216.xml><?xml version="1.0" encoding="utf-8"?>
<p:tagLst xmlns:p="http://schemas.openxmlformats.org/presentationml/2006/main">
  <p:tag name="AS_UNIQUEID" val="732"/>
</p:tagLst>
</file>

<file path=ppt/tags/tag217.xml><?xml version="1.0" encoding="utf-8"?>
<p:tagLst xmlns:p="http://schemas.openxmlformats.org/presentationml/2006/main">
  <p:tag name="AS_UNIQUEID" val="733"/>
</p:tagLst>
</file>

<file path=ppt/tags/tag218.xml><?xml version="1.0" encoding="utf-8"?>
<p:tagLst xmlns:p="http://schemas.openxmlformats.org/presentationml/2006/main">
  <p:tag name="AS_UNIQUEID" val="734"/>
</p:tagLst>
</file>

<file path=ppt/tags/tag219.xml><?xml version="1.0" encoding="utf-8"?>
<p:tagLst xmlns:p="http://schemas.openxmlformats.org/presentationml/2006/main">
  <p:tag name="AS_UNIQUEID" val="735"/>
</p:tagLst>
</file>

<file path=ppt/tags/tag22.xml><?xml version="1.0" encoding="utf-8"?>
<p:tagLst xmlns:p="http://schemas.openxmlformats.org/presentationml/2006/main">
  <p:tag name="AS_UNIQUEID" val="7040"/>
</p:tagLst>
</file>

<file path=ppt/tags/tag220.xml><?xml version="1.0" encoding="utf-8"?>
<p:tagLst xmlns:p="http://schemas.openxmlformats.org/presentationml/2006/main">
  <p:tag name="AS_UNIQUEID" val="736"/>
</p:tagLst>
</file>

<file path=ppt/tags/tag221.xml><?xml version="1.0" encoding="utf-8"?>
<p:tagLst xmlns:p="http://schemas.openxmlformats.org/presentationml/2006/main">
  <p:tag name="AS_UNIQUEID" val="737"/>
</p:tagLst>
</file>

<file path=ppt/tags/tag222.xml><?xml version="1.0" encoding="utf-8"?>
<p:tagLst xmlns:p="http://schemas.openxmlformats.org/presentationml/2006/main">
  <p:tag name="AS_UNIQUEID" val="738"/>
</p:tagLst>
</file>

<file path=ppt/tags/tag223.xml><?xml version="1.0" encoding="utf-8"?>
<p:tagLst xmlns:p="http://schemas.openxmlformats.org/presentationml/2006/main">
  <p:tag name="AS_UNIQUEID" val="739"/>
</p:tagLst>
</file>

<file path=ppt/tags/tag224.xml><?xml version="1.0" encoding="utf-8"?>
<p:tagLst xmlns:p="http://schemas.openxmlformats.org/presentationml/2006/main">
  <p:tag name="AS_UNIQUEID" val="740"/>
</p:tagLst>
</file>

<file path=ppt/tags/tag225.xml><?xml version="1.0" encoding="utf-8"?>
<p:tagLst xmlns:p="http://schemas.openxmlformats.org/presentationml/2006/main">
  <p:tag name="AS_UNIQUEID" val="741"/>
</p:tagLst>
</file>

<file path=ppt/tags/tag226.xml><?xml version="1.0" encoding="utf-8"?>
<p:tagLst xmlns:p="http://schemas.openxmlformats.org/presentationml/2006/main">
  <p:tag name="AS_UNIQUEID" val="742"/>
</p:tagLst>
</file>

<file path=ppt/tags/tag227.xml><?xml version="1.0" encoding="utf-8"?>
<p:tagLst xmlns:p="http://schemas.openxmlformats.org/presentationml/2006/main">
  <p:tag name="AS_UNIQUEID" val="743"/>
</p:tagLst>
</file>

<file path=ppt/tags/tag228.xml><?xml version="1.0" encoding="utf-8"?>
<p:tagLst xmlns:p="http://schemas.openxmlformats.org/presentationml/2006/main">
  <p:tag name="AS_UNIQUEID" val="744"/>
</p:tagLst>
</file>

<file path=ppt/tags/tag229.xml><?xml version="1.0" encoding="utf-8"?>
<p:tagLst xmlns:p="http://schemas.openxmlformats.org/presentationml/2006/main">
  <p:tag name="AS_UNIQUEID" val="745"/>
</p:tagLst>
</file>

<file path=ppt/tags/tag23.xml><?xml version="1.0" encoding="utf-8"?>
<p:tagLst xmlns:p="http://schemas.openxmlformats.org/presentationml/2006/main">
  <p:tag name="AS_UNIQUEID" val="7041"/>
</p:tagLst>
</file>

<file path=ppt/tags/tag230.xml><?xml version="1.0" encoding="utf-8"?>
<p:tagLst xmlns:p="http://schemas.openxmlformats.org/presentationml/2006/main">
  <p:tag name="AS_UNIQUEID" val="746"/>
</p:tagLst>
</file>

<file path=ppt/tags/tag231.xml><?xml version="1.0" encoding="utf-8"?>
<p:tagLst xmlns:p="http://schemas.openxmlformats.org/presentationml/2006/main">
  <p:tag name="AS_UNIQUEID" val="747"/>
</p:tagLst>
</file>

<file path=ppt/tags/tag232.xml><?xml version="1.0" encoding="utf-8"?>
<p:tagLst xmlns:p="http://schemas.openxmlformats.org/presentationml/2006/main">
  <p:tag name="AS_UNIQUEID" val="748"/>
</p:tagLst>
</file>

<file path=ppt/tags/tag233.xml><?xml version="1.0" encoding="utf-8"?>
<p:tagLst xmlns:p="http://schemas.openxmlformats.org/presentationml/2006/main">
  <p:tag name="AS_UNIQUEID" val="749"/>
</p:tagLst>
</file>

<file path=ppt/tags/tag234.xml><?xml version="1.0" encoding="utf-8"?>
<p:tagLst xmlns:p="http://schemas.openxmlformats.org/presentationml/2006/main">
  <p:tag name="AS_UNIQUEID" val="750"/>
</p:tagLst>
</file>

<file path=ppt/tags/tag235.xml><?xml version="1.0" encoding="utf-8"?>
<p:tagLst xmlns:p="http://schemas.openxmlformats.org/presentationml/2006/main">
  <p:tag name="AS_UNIQUEID" val="751"/>
</p:tagLst>
</file>

<file path=ppt/tags/tag236.xml><?xml version="1.0" encoding="utf-8"?>
<p:tagLst xmlns:p="http://schemas.openxmlformats.org/presentationml/2006/main">
  <p:tag name="AS_UNIQUEID" val="752"/>
</p:tagLst>
</file>

<file path=ppt/tags/tag237.xml><?xml version="1.0" encoding="utf-8"?>
<p:tagLst xmlns:p="http://schemas.openxmlformats.org/presentationml/2006/main">
  <p:tag name="AS_UNIQUEID" val="753"/>
</p:tagLst>
</file>

<file path=ppt/tags/tag238.xml><?xml version="1.0" encoding="utf-8"?>
<p:tagLst xmlns:p="http://schemas.openxmlformats.org/presentationml/2006/main">
  <p:tag name="AS_UNIQUEID" val="754"/>
</p:tagLst>
</file>

<file path=ppt/tags/tag239.xml><?xml version="1.0" encoding="utf-8"?>
<p:tagLst xmlns:p="http://schemas.openxmlformats.org/presentationml/2006/main">
  <p:tag name="AS_UNIQUEID" val="755"/>
</p:tagLst>
</file>

<file path=ppt/tags/tag24.xml><?xml version="1.0" encoding="utf-8"?>
<p:tagLst xmlns:p="http://schemas.openxmlformats.org/presentationml/2006/main">
  <p:tag name="AS_UNIQUEID" val="7042"/>
</p:tagLst>
</file>

<file path=ppt/tags/tag240.xml><?xml version="1.0" encoding="utf-8"?>
<p:tagLst xmlns:p="http://schemas.openxmlformats.org/presentationml/2006/main">
  <p:tag name="AS_UNIQUEID" val="756"/>
</p:tagLst>
</file>

<file path=ppt/tags/tag241.xml><?xml version="1.0" encoding="utf-8"?>
<p:tagLst xmlns:p="http://schemas.openxmlformats.org/presentationml/2006/main">
  <p:tag name="AS_UNIQUEID" val="757"/>
</p:tagLst>
</file>

<file path=ppt/tags/tag242.xml><?xml version="1.0" encoding="utf-8"?>
<p:tagLst xmlns:p="http://schemas.openxmlformats.org/presentationml/2006/main">
  <p:tag name="AS_UNIQUEID" val="758"/>
</p:tagLst>
</file>

<file path=ppt/tags/tag243.xml><?xml version="1.0" encoding="utf-8"?>
<p:tagLst xmlns:p="http://schemas.openxmlformats.org/presentationml/2006/main">
  <p:tag name="AS_UNIQUEID" val="759"/>
</p:tagLst>
</file>

<file path=ppt/tags/tag244.xml><?xml version="1.0" encoding="utf-8"?>
<p:tagLst xmlns:p="http://schemas.openxmlformats.org/presentationml/2006/main">
  <p:tag name="AS_UNIQUEID" val="760"/>
</p:tagLst>
</file>

<file path=ppt/tags/tag245.xml><?xml version="1.0" encoding="utf-8"?>
<p:tagLst xmlns:p="http://schemas.openxmlformats.org/presentationml/2006/main">
  <p:tag name="AS_UNIQUEID" val="761"/>
</p:tagLst>
</file>

<file path=ppt/tags/tag246.xml><?xml version="1.0" encoding="utf-8"?>
<p:tagLst xmlns:p="http://schemas.openxmlformats.org/presentationml/2006/main">
  <p:tag name="AS_UNIQUEID" val="762"/>
</p:tagLst>
</file>

<file path=ppt/tags/tag247.xml><?xml version="1.0" encoding="utf-8"?>
<p:tagLst xmlns:p="http://schemas.openxmlformats.org/presentationml/2006/main">
  <p:tag name="AS_UNIQUEID" val="4789"/>
</p:tagLst>
</file>

<file path=ppt/tags/tag248.xml><?xml version="1.0" encoding="utf-8"?>
<p:tagLst xmlns:p="http://schemas.openxmlformats.org/presentationml/2006/main">
  <p:tag name="AS_UNIQUEID" val="4790"/>
</p:tagLst>
</file>

<file path=ppt/tags/tag249.xml><?xml version="1.0" encoding="utf-8"?>
<p:tagLst xmlns:p="http://schemas.openxmlformats.org/presentationml/2006/main">
  <p:tag name="AS_UNIQUEID" val="4791"/>
</p:tagLst>
</file>

<file path=ppt/tags/tag25.xml><?xml version="1.0" encoding="utf-8"?>
<p:tagLst xmlns:p="http://schemas.openxmlformats.org/presentationml/2006/main">
  <p:tag name="AS_UNIQUEID" val="7043"/>
</p:tagLst>
</file>

<file path=ppt/tags/tag250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51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52.xml><?xml version="1.0" encoding="utf-8"?>
<p:tagLst xmlns:p="http://schemas.openxmlformats.org/presentationml/2006/main">
  <p:tag name="AS_UNIQUEID" val="4794"/>
</p:tagLst>
</file>

<file path=ppt/tags/tag253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54.xml><?xml version="1.0" encoding="utf-8"?>
<p:tagLst xmlns:p="http://schemas.openxmlformats.org/presentationml/2006/main">
  <p:tag name="AS_UNIQUEID" val="4796"/>
</p:tagLst>
</file>

<file path=ppt/tags/tag255.xml><?xml version="1.0" encoding="utf-8"?>
<p:tagLst xmlns:p="http://schemas.openxmlformats.org/presentationml/2006/main">
  <p:tag name="AS_UNIQUEID" val="4797"/>
</p:tagLst>
</file>

<file path=ppt/tags/tag256.xml><?xml version="1.0" encoding="utf-8"?>
<p:tagLst xmlns:p="http://schemas.openxmlformats.org/presentationml/2006/main">
  <p:tag name="AS_UNIQUEID" val="4798"/>
</p:tagLst>
</file>

<file path=ppt/tags/tag257.xml><?xml version="1.0" encoding="utf-8"?>
<p:tagLst xmlns:p="http://schemas.openxmlformats.org/presentationml/2006/main">
  <p:tag name="AS_UNIQUEID" val="7203"/>
</p:tagLst>
</file>

<file path=ppt/tags/tag258.xml><?xml version="1.0" encoding="utf-8"?>
<p:tagLst xmlns:p="http://schemas.openxmlformats.org/presentationml/2006/main">
  <p:tag name="AS_UNIQUEID" val="7204"/>
</p:tagLst>
</file>

<file path=ppt/tags/tag259.xml><?xml version="1.0" encoding="utf-8"?>
<p:tagLst xmlns:p="http://schemas.openxmlformats.org/presentationml/2006/main">
  <p:tag name="AS_UNIQUEID" val="7205"/>
</p:tagLst>
</file>

<file path=ppt/tags/tag26.xml><?xml version="1.0" encoding="utf-8"?>
<p:tagLst xmlns:p="http://schemas.openxmlformats.org/presentationml/2006/main">
  <p:tag name="AS_UNIQUEID" val="7044"/>
</p:tagLst>
</file>

<file path=ppt/tags/tag260.xml><?xml version="1.0" encoding="utf-8"?>
<p:tagLst xmlns:p="http://schemas.openxmlformats.org/presentationml/2006/main">
  <p:tag name="AS_UNIQUEID" val="7206"/>
</p:tagLst>
</file>

<file path=ppt/tags/tag261.xml><?xml version="1.0" encoding="utf-8"?>
<p:tagLst xmlns:p="http://schemas.openxmlformats.org/presentationml/2006/main">
  <p:tag name="AS_UNIQUEID" val="7207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62.xml><?xml version="1.0" encoding="utf-8"?>
<p:tagLst xmlns:p="http://schemas.openxmlformats.org/presentationml/2006/main">
  <p:tag name="AS_UNIQUEID" val="7208"/>
  <p:tag name="PA" val="v5.2.4"/>
</p:tagLst>
</file>

<file path=ppt/tags/tag263.xml><?xml version="1.0" encoding="utf-8"?>
<p:tagLst xmlns:p="http://schemas.openxmlformats.org/presentationml/2006/main">
  <p:tag name="AS_UNIQUEID" val="7209"/>
  <p:tag name="PA" val="v5.2.4"/>
</p:tagLst>
</file>

<file path=ppt/tags/tag264.xml><?xml version="1.0" encoding="utf-8"?>
<p:tagLst xmlns:p="http://schemas.openxmlformats.org/presentationml/2006/main">
  <p:tag name="AS_UNIQUEID" val="7210"/>
  <p:tag name="PA" val="v5.2.4"/>
</p:tagLst>
</file>

<file path=ppt/tags/tag265.xml><?xml version="1.0" encoding="utf-8"?>
<p:tagLst xmlns:p="http://schemas.openxmlformats.org/presentationml/2006/main">
  <p:tag name="AS_UNIQUEID" val="7211"/>
  <p:tag name="PA" val="v5.2.4"/>
</p:tagLst>
</file>

<file path=ppt/tags/tag266.xml><?xml version="1.0" encoding="utf-8"?>
<p:tagLst xmlns:p="http://schemas.openxmlformats.org/presentationml/2006/main">
  <p:tag name="AS_UNIQUEID" val="7212"/>
  <p:tag name="PA" val="v5.2.4"/>
</p:tagLst>
</file>

<file path=ppt/tags/tag267.xml><?xml version="1.0" encoding="utf-8"?>
<p:tagLst xmlns:p="http://schemas.openxmlformats.org/presentationml/2006/main">
  <p:tag name="AS_UNIQUEID" val="7213"/>
  <p:tag name="PA" val="v5.2.4"/>
</p:tagLst>
</file>

<file path=ppt/tags/tag268.xml><?xml version="1.0" encoding="utf-8"?>
<p:tagLst xmlns:p="http://schemas.openxmlformats.org/presentationml/2006/main">
  <p:tag name="AS_UNIQUEID" val="7214"/>
  <p:tag name="PA" val="v5.2.4"/>
</p:tagLst>
</file>

<file path=ppt/tags/tag269.xml><?xml version="1.0" encoding="utf-8"?>
<p:tagLst xmlns:p="http://schemas.openxmlformats.org/presentationml/2006/main">
  <p:tag name="AS_UNIQUEID" val="7215"/>
  <p:tag name="PA" val="v5.2.4"/>
</p:tagLst>
</file>

<file path=ppt/tags/tag27.xml><?xml version="1.0" encoding="utf-8"?>
<p:tagLst xmlns:p="http://schemas.openxmlformats.org/presentationml/2006/main">
  <p:tag name="AS_UNIQUEID" val="7045"/>
  <p:tag name="KSO_WM_BEAUTIFY_FLAG" val=""/>
</p:tagLst>
</file>

<file path=ppt/tags/tag270.xml><?xml version="1.0" encoding="utf-8"?>
<p:tagLst xmlns:p="http://schemas.openxmlformats.org/presentationml/2006/main">
  <p:tag name="AS_UNIQUEID" val="7216"/>
  <p:tag name="PA" val="v5.2.4"/>
</p:tagLst>
</file>

<file path=ppt/tags/tag271.xml><?xml version="1.0" encoding="utf-8"?>
<p:tagLst xmlns:p="http://schemas.openxmlformats.org/presentationml/2006/main">
  <p:tag name="AS_UNIQUEID" val="7217"/>
  <p:tag name="PA" val="v5.2.4"/>
</p:tagLst>
</file>

<file path=ppt/tags/tag272.xml><?xml version="1.0" encoding="utf-8"?>
<p:tagLst xmlns:p="http://schemas.openxmlformats.org/presentationml/2006/main">
  <p:tag name="AS_UNIQUEID" val="7218"/>
  <p:tag name="PA" val="v5.2.4"/>
</p:tagLst>
</file>

<file path=ppt/tags/tag273.xml><?xml version="1.0" encoding="utf-8"?>
<p:tagLst xmlns:p="http://schemas.openxmlformats.org/presentationml/2006/main">
  <p:tag name="AS_UNIQUEID" val="7219"/>
  <p:tag name="PA" val="v5.2.4"/>
</p:tagLst>
</file>

<file path=ppt/tags/tag274.xml><?xml version="1.0" encoding="utf-8"?>
<p:tagLst xmlns:p="http://schemas.openxmlformats.org/presentationml/2006/main">
  <p:tag name="AS_UNIQUEID" val="7220"/>
  <p:tag name="PA" val="v5.2.4"/>
</p:tagLst>
</file>

<file path=ppt/tags/tag275.xml><?xml version="1.0" encoding="utf-8"?>
<p:tagLst xmlns:p="http://schemas.openxmlformats.org/presentationml/2006/main">
  <p:tag name="AS_UNIQUEID" val="7221"/>
  <p:tag name="PA" val="v5.2.4"/>
</p:tagLst>
</file>

<file path=ppt/tags/tag276.xml><?xml version="1.0" encoding="utf-8"?>
<p:tagLst xmlns:p="http://schemas.openxmlformats.org/presentationml/2006/main">
  <p:tag name="AS_UNIQUEID" val="7222"/>
  <p:tag name="PA" val="v5.2.4"/>
</p:tagLst>
</file>

<file path=ppt/tags/tag277.xml><?xml version="1.0" encoding="utf-8"?>
<p:tagLst xmlns:p="http://schemas.openxmlformats.org/presentationml/2006/main">
  <p:tag name="AS_UNIQUEID" val="7223"/>
</p:tagLst>
</file>

<file path=ppt/tags/tag278.xml><?xml version="1.0" encoding="utf-8"?>
<p:tagLst xmlns:p="http://schemas.openxmlformats.org/presentationml/2006/main">
  <p:tag name="AS_UNIQUEID" val="7224"/>
</p:tagLst>
</file>

<file path=ppt/tags/tag279.xml><?xml version="1.0" encoding="utf-8"?>
<p:tagLst xmlns:p="http://schemas.openxmlformats.org/presentationml/2006/main">
  <p:tag name="AS_UNIQUEID" val="5412"/>
</p:tagLst>
</file>

<file path=ppt/tags/tag28.xml><?xml version="1.0" encoding="utf-8"?>
<p:tagLst xmlns:p="http://schemas.openxmlformats.org/presentationml/2006/main">
  <p:tag name="AS_UNIQUEID" val="7046"/>
  <p:tag name="KSO_WM_BEAUTIFY_FLAG" val=""/>
</p:tagLst>
</file>

<file path=ppt/tags/tag280.xml><?xml version="1.0" encoding="utf-8"?>
<p:tagLst xmlns:p="http://schemas.openxmlformats.org/presentationml/2006/main">
  <p:tag name="AS_UNIQUEID" val="5413"/>
</p:tagLst>
</file>

<file path=ppt/tags/tag281.xml><?xml version="1.0" encoding="utf-8"?>
<p:tagLst xmlns:p="http://schemas.openxmlformats.org/presentationml/2006/main">
  <p:tag name="AS_UNIQUEID" val="5414"/>
</p:tagLst>
</file>

<file path=ppt/tags/tag282.xml><?xml version="1.0" encoding="utf-8"?>
<p:tagLst xmlns:p="http://schemas.openxmlformats.org/presentationml/2006/main">
  <p:tag name="AS_UNIQUEID" val="5415"/>
</p:tagLst>
</file>

<file path=ppt/tags/tag283.xml><?xml version="1.0" encoding="utf-8"?>
<p:tagLst xmlns:p="http://schemas.openxmlformats.org/presentationml/2006/main">
  <p:tag name="AS_UNIQUEID" val="5416"/>
</p:tagLst>
</file>

<file path=ppt/tags/tag284.xml><?xml version="1.0" encoding="utf-8"?>
<p:tagLst xmlns:p="http://schemas.openxmlformats.org/presentationml/2006/main">
  <p:tag name="AS_UNIQUEID" val="5417"/>
</p:tagLst>
</file>

<file path=ppt/tags/tag285.xml><?xml version="1.0" encoding="utf-8"?>
<p:tagLst xmlns:p="http://schemas.openxmlformats.org/presentationml/2006/main">
  <p:tag name="AS_UNIQUEID" val="5418"/>
</p:tagLst>
</file>

<file path=ppt/tags/tag286.xml><?xml version="1.0" encoding="utf-8"?>
<p:tagLst xmlns:p="http://schemas.openxmlformats.org/presentationml/2006/main">
  <p:tag name="AS_UNIQUEID" val="5419"/>
</p:tagLst>
</file>

<file path=ppt/tags/tag287.xml><?xml version="1.0" encoding="utf-8"?>
<p:tagLst xmlns:p="http://schemas.openxmlformats.org/presentationml/2006/main">
  <p:tag name="AS_UNIQUEID" val="5420"/>
</p:tagLst>
</file>

<file path=ppt/tags/tag288.xml><?xml version="1.0" encoding="utf-8"?>
<p:tagLst xmlns:p="http://schemas.openxmlformats.org/presentationml/2006/main">
  <p:tag name="AS_UNIQUEID" val="7227"/>
</p:tagLst>
</file>

<file path=ppt/tags/tag289.xml><?xml version="1.0" encoding="utf-8"?>
<p:tagLst xmlns:p="http://schemas.openxmlformats.org/presentationml/2006/main">
  <p:tag name="AS_UNIQUEID" val="7228"/>
</p:tagLst>
</file>

<file path=ppt/tags/tag29.xml><?xml version="1.0" encoding="utf-8"?>
<p:tagLst xmlns:p="http://schemas.openxmlformats.org/presentationml/2006/main">
  <p:tag name="AS_UNIQUEID" val="7047"/>
  <p:tag name="KSO_WM_BEAUTIFY_FLAG" val=""/>
</p:tagLst>
</file>

<file path=ppt/tags/tag290.xml><?xml version="1.0" encoding="utf-8"?>
<p:tagLst xmlns:p="http://schemas.openxmlformats.org/presentationml/2006/main">
  <p:tag name="AS_UNIQUEID" val="7229"/>
</p:tagLst>
</file>

<file path=ppt/tags/tag291.xml><?xml version="1.0" encoding="utf-8"?>
<p:tagLst xmlns:p="http://schemas.openxmlformats.org/presentationml/2006/main">
  <p:tag name="AS_UNIQUEID" val="7230"/>
</p:tagLst>
</file>

<file path=ppt/tags/tag292.xml><?xml version="1.0" encoding="utf-8"?>
<p:tagLst xmlns:p="http://schemas.openxmlformats.org/presentationml/2006/main">
  <p:tag name="AS_UNIQUEID" val="7231"/>
</p:tagLst>
</file>

<file path=ppt/tags/tag293.xml><?xml version="1.0" encoding="utf-8"?>
<p:tagLst xmlns:p="http://schemas.openxmlformats.org/presentationml/2006/main">
  <p:tag name="AS_UNIQUEID" val="7232"/>
</p:tagLst>
</file>

<file path=ppt/tags/tag294.xml><?xml version="1.0" encoding="utf-8"?>
<p:tagLst xmlns:p="http://schemas.openxmlformats.org/presentationml/2006/main">
  <p:tag name="AS_UNIQUEID" val="7233"/>
</p:tagLst>
</file>

<file path=ppt/tags/tag295.xml><?xml version="1.0" encoding="utf-8"?>
<p:tagLst xmlns:p="http://schemas.openxmlformats.org/presentationml/2006/main">
  <p:tag name="AS_UNIQUEID" val="7234"/>
</p:tagLst>
</file>

<file path=ppt/tags/tag296.xml><?xml version="1.0" encoding="utf-8"?>
<p:tagLst xmlns:p="http://schemas.openxmlformats.org/presentationml/2006/main">
  <p:tag name="AS_UNIQUEID" val="7235"/>
</p:tagLst>
</file>

<file path=ppt/tags/tag297.xml><?xml version="1.0" encoding="utf-8"?>
<p:tagLst xmlns:p="http://schemas.openxmlformats.org/presentationml/2006/main">
  <p:tag name="AS_UNIQUEID" val="7236"/>
</p:tagLst>
</file>

<file path=ppt/tags/tag298.xml><?xml version="1.0" encoding="utf-8"?>
<p:tagLst xmlns:p="http://schemas.openxmlformats.org/presentationml/2006/main">
  <p:tag name="AS_UNIQUEID" val="7237"/>
</p:tagLst>
</file>

<file path=ppt/tags/tag299.xml><?xml version="1.0" encoding="utf-8"?>
<p:tagLst xmlns:p="http://schemas.openxmlformats.org/presentationml/2006/main">
  <p:tag name="AS_UNIQUEID" val="7238"/>
</p:tagLst>
</file>

<file path=ppt/tags/tag3.xml><?xml version="1.0" encoding="utf-8"?>
<p:tagLst xmlns:p="http://schemas.openxmlformats.org/presentationml/2006/main">
  <p:tag name="AS_UNIQUEID" val="7020"/>
</p:tagLst>
</file>

<file path=ppt/tags/tag30.xml><?xml version="1.0" encoding="utf-8"?>
<p:tagLst xmlns:p="http://schemas.openxmlformats.org/presentationml/2006/main">
  <p:tag name="AS_UNIQUEID" val="7049"/>
</p:tagLst>
</file>

<file path=ppt/tags/tag300.xml><?xml version="1.0" encoding="utf-8"?>
<p:tagLst xmlns:p="http://schemas.openxmlformats.org/presentationml/2006/main">
  <p:tag name="AS_UNIQUEID" val="7239"/>
</p:tagLst>
</file>

<file path=ppt/tags/tag301.xml><?xml version="1.0" encoding="utf-8"?>
<p:tagLst xmlns:p="http://schemas.openxmlformats.org/presentationml/2006/main">
  <p:tag name="AS_UNIQUEID" val="7240"/>
</p:tagLst>
</file>

<file path=ppt/tags/tag302.xml><?xml version="1.0" encoding="utf-8"?>
<p:tagLst xmlns:p="http://schemas.openxmlformats.org/presentationml/2006/main">
  <p:tag name="AS_UNIQUEID" val="7241"/>
</p:tagLst>
</file>

<file path=ppt/tags/tag303.xml><?xml version="1.0" encoding="utf-8"?>
<p:tagLst xmlns:p="http://schemas.openxmlformats.org/presentationml/2006/main">
  <p:tag name="AS_UNIQUEID" val="7242"/>
</p:tagLst>
</file>

<file path=ppt/tags/tag304.xml><?xml version="1.0" encoding="utf-8"?>
<p:tagLst xmlns:p="http://schemas.openxmlformats.org/presentationml/2006/main">
  <p:tag name="AS_UNIQUEID" val="7243"/>
</p:tagLst>
</file>

<file path=ppt/tags/tag305.xml><?xml version="1.0" encoding="utf-8"?>
<p:tagLst xmlns:p="http://schemas.openxmlformats.org/presentationml/2006/main">
  <p:tag name="AS_UNIQUEID" val="7244"/>
</p:tagLst>
</file>

<file path=ppt/tags/tag306.xml><?xml version="1.0" encoding="utf-8"?>
<p:tagLst xmlns:p="http://schemas.openxmlformats.org/presentationml/2006/main">
  <p:tag name="AS_UNIQUEID" val="540"/>
</p:tagLst>
</file>

<file path=ppt/tags/tag307.xml><?xml version="1.0" encoding="utf-8"?>
<p:tagLst xmlns:p="http://schemas.openxmlformats.org/presentationml/2006/main">
  <p:tag name="AS_UNIQUEID" val="541"/>
</p:tagLst>
</file>

<file path=ppt/tags/tag308.xml><?xml version="1.0" encoding="utf-8"?>
<p:tagLst xmlns:p="http://schemas.openxmlformats.org/presentationml/2006/main">
  <p:tag name="AS_UNIQUEID" val="542"/>
</p:tagLst>
</file>

<file path=ppt/tags/tag309.xml><?xml version="1.0" encoding="utf-8"?>
<p:tagLst xmlns:p="http://schemas.openxmlformats.org/presentationml/2006/main">
  <p:tag name="AS_UNIQUEID" val="7248"/>
</p:tagLst>
</file>

<file path=ppt/tags/tag31.xml><?xml version="1.0" encoding="utf-8"?>
<p:tagLst xmlns:p="http://schemas.openxmlformats.org/presentationml/2006/main">
  <p:tag name="AS_UNIQUEID" val="7050"/>
</p:tagLst>
</file>

<file path=ppt/tags/tag310.xml><?xml version="1.0" encoding="utf-8"?>
<p:tagLst xmlns:p="http://schemas.openxmlformats.org/presentationml/2006/main">
  <p:tag name="AS_UNIQUEID" val="7249"/>
</p:tagLst>
</file>

<file path=ppt/tags/tag311.xml><?xml version="1.0" encoding="utf-8"?>
<p:tagLst xmlns:p="http://schemas.openxmlformats.org/presentationml/2006/main">
  <p:tag name="AS_UNIQUEID" val="7250"/>
</p:tagLst>
</file>

<file path=ppt/tags/tag312.xml><?xml version="1.0" encoding="utf-8"?>
<p:tagLst xmlns:p="http://schemas.openxmlformats.org/presentationml/2006/main">
  <p:tag name="AS_UNIQUEID" val="7251"/>
</p:tagLst>
</file>

<file path=ppt/tags/tag313.xml><?xml version="1.0" encoding="utf-8"?>
<p:tagLst xmlns:p="http://schemas.openxmlformats.org/presentationml/2006/main">
  <p:tag name="AS_UNIQUEID" val="7252"/>
</p:tagLst>
</file>

<file path=ppt/tags/tag314.xml><?xml version="1.0" encoding="utf-8"?>
<p:tagLst xmlns:p="http://schemas.openxmlformats.org/presentationml/2006/main">
  <p:tag name="AS_UNIQUEID" val="1386"/>
</p:tagLst>
</file>

<file path=ppt/tags/tag315.xml><?xml version="1.0" encoding="utf-8"?>
<p:tagLst xmlns:p="http://schemas.openxmlformats.org/presentationml/2006/main">
  <p:tag name="AS_UNIQUEID" val="1387"/>
</p:tagLst>
</file>

<file path=ppt/tags/tag316.xml><?xml version="1.0" encoding="utf-8"?>
<p:tagLst xmlns:p="http://schemas.openxmlformats.org/presentationml/2006/main">
  <p:tag name="AS_UNIQUEID" val="1388"/>
</p:tagLst>
</file>

<file path=ppt/tags/tag317.xml><?xml version="1.0" encoding="utf-8"?>
<p:tagLst xmlns:p="http://schemas.openxmlformats.org/presentationml/2006/main">
  <p:tag name="AS_UNIQUEID" val="4968"/>
</p:tagLst>
</file>

<file path=ppt/tags/tag318.xml><?xml version="1.0" encoding="utf-8"?>
<p:tagLst xmlns:p="http://schemas.openxmlformats.org/presentationml/2006/main">
  <p:tag name="AS_UNIQUEID" val="4970"/>
</p:tagLst>
</file>

<file path=ppt/tags/tag319.xml><?xml version="1.0" encoding="utf-8"?>
<p:tagLst xmlns:p="http://schemas.openxmlformats.org/presentationml/2006/main">
  <p:tag name="AS_UNIQUEID" val="4971"/>
</p:tagLst>
</file>

<file path=ppt/tags/tag32.xml><?xml version="1.0" encoding="utf-8"?>
<p:tagLst xmlns:p="http://schemas.openxmlformats.org/presentationml/2006/main">
  <p:tag name="AS_UNIQUEID" val="7051"/>
</p:tagLst>
</file>

<file path=ppt/tags/tag320.xml><?xml version="1.0" encoding="utf-8"?>
<p:tagLst xmlns:p="http://schemas.openxmlformats.org/presentationml/2006/main">
  <p:tag name="AS_UNIQUEID" val="4972"/>
</p:tagLst>
</file>

<file path=ppt/tags/tag321.xml><?xml version="1.0" encoding="utf-8"?>
<p:tagLst xmlns:p="http://schemas.openxmlformats.org/presentationml/2006/main">
  <p:tag name="AS_UNIQUEID" val="684"/>
</p:tagLst>
</file>

<file path=ppt/tags/tag322.xml><?xml version="1.0" encoding="utf-8"?>
<p:tagLst xmlns:p="http://schemas.openxmlformats.org/presentationml/2006/main">
  <p:tag name="AS_UNIQUEID" val="685"/>
</p:tagLst>
</file>

<file path=ppt/tags/tag323.xml><?xml version="1.0" encoding="utf-8"?>
<p:tagLst xmlns:p="http://schemas.openxmlformats.org/presentationml/2006/main">
  <p:tag name="AS_UNIQUEID" val="686"/>
</p:tagLst>
</file>

<file path=ppt/tags/tag324.xml><?xml version="1.0" encoding="utf-8"?>
<p:tagLst xmlns:p="http://schemas.openxmlformats.org/presentationml/2006/main">
  <p:tag name="AS_UNIQUEID" val="687"/>
</p:tagLst>
</file>

<file path=ppt/tags/tag325.xml><?xml version="1.0" encoding="utf-8"?>
<p:tagLst xmlns:p="http://schemas.openxmlformats.org/presentationml/2006/main">
  <p:tag name="AS_UNIQUEID" val="688"/>
</p:tagLst>
</file>

<file path=ppt/tags/tag326.xml><?xml version="1.0" encoding="utf-8"?>
<p:tagLst xmlns:p="http://schemas.openxmlformats.org/presentationml/2006/main">
  <p:tag name="AS_UNIQUEID" val="689"/>
</p:tagLst>
</file>

<file path=ppt/tags/tag327.xml><?xml version="1.0" encoding="utf-8"?>
<p:tagLst xmlns:p="http://schemas.openxmlformats.org/presentationml/2006/main">
  <p:tag name="AS_UNIQUEID" val="4974"/>
</p:tagLst>
</file>

<file path=ppt/tags/tag328.xml><?xml version="1.0" encoding="utf-8"?>
<p:tagLst xmlns:p="http://schemas.openxmlformats.org/presentationml/2006/main">
  <p:tag name="AS_UNIQUEID" val="4975"/>
</p:tagLst>
</file>

<file path=ppt/tags/tag329.xml><?xml version="1.0" encoding="utf-8"?>
<p:tagLst xmlns:p="http://schemas.openxmlformats.org/presentationml/2006/main">
  <p:tag name="AS_UNIQUEID" val="4976"/>
</p:tagLst>
</file>

<file path=ppt/tags/tag33.xml><?xml version="1.0" encoding="utf-8"?>
<p:tagLst xmlns:p="http://schemas.openxmlformats.org/presentationml/2006/main">
  <p:tag name="AS_UNIQUEID" val="7052"/>
</p:tagLst>
</file>

<file path=ppt/tags/tag330.xml><?xml version="1.0" encoding="utf-8"?>
<p:tagLst xmlns:p="http://schemas.openxmlformats.org/presentationml/2006/main">
  <p:tag name="AS_UNIQUEID" val="4978"/>
</p:tagLst>
</file>

<file path=ppt/tags/tag331.xml><?xml version="1.0" encoding="utf-8"?>
<p:tagLst xmlns:p="http://schemas.openxmlformats.org/presentationml/2006/main">
  <p:tag name="AS_UNIQUEID" val="4979"/>
</p:tagLst>
</file>

<file path=ppt/tags/tag332.xml><?xml version="1.0" encoding="utf-8"?>
<p:tagLst xmlns:p="http://schemas.openxmlformats.org/presentationml/2006/main">
  <p:tag name="AS_UNIQUEID" val="4980"/>
</p:tagLst>
</file>

<file path=ppt/tags/tag333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34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35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36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37.xml><?xml version="1.0" encoding="utf-8"?>
<p:tagLst xmlns:p="http://schemas.openxmlformats.org/presentationml/2006/main">
  <p:tag name="AS_UNIQUEID" val="3759"/>
</p:tagLst>
</file>

<file path=ppt/tags/tag338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7053"/>
</p:tagLst>
</file>

<file path=ppt/tags/tag340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1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2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43.xml><?xml version="1.0" encoding="utf-8"?>
<p:tagLst xmlns:p="http://schemas.openxmlformats.org/presentationml/2006/main">
  <p:tag name="AS_UNIQUEID" val="3767"/>
</p:tagLst>
</file>

<file path=ppt/tags/tag344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5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6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7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8.xml><?xml version="1.0" encoding="utf-8"?>
<p:tagLst xmlns:p="http://schemas.openxmlformats.org/presentationml/2006/main">
  <p:tag name="AS_UNIQUEID" val="3486"/>
</p:tagLst>
</file>

<file path=ppt/tags/tag349.xml><?xml version="1.0" encoding="utf-8"?>
<p:tagLst xmlns:p="http://schemas.openxmlformats.org/presentationml/2006/main">
  <p:tag name="AS_UNIQUEID" val="3779"/>
</p:tagLst>
</file>

<file path=ppt/tags/tag35.xml><?xml version="1.0" encoding="utf-8"?>
<p:tagLst xmlns:p="http://schemas.openxmlformats.org/presentationml/2006/main">
  <p:tag name="AS_UNIQUEID" val="7054"/>
</p:tagLst>
</file>

<file path=ppt/tags/tag350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1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2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3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4.xml><?xml version="1.0" encoding="utf-8"?>
<p:tagLst xmlns:p="http://schemas.openxmlformats.org/presentationml/2006/main">
  <p:tag name="AS_UNIQUEID" val="3450"/>
</p:tagLst>
</file>

<file path=ppt/tags/tag355.xml><?xml version="1.0" encoding="utf-8"?>
<p:tagLst xmlns:p="http://schemas.openxmlformats.org/presentationml/2006/main">
  <p:tag name="AS_UNIQUEID" val="3773"/>
</p:tagLst>
</file>

<file path=ppt/tags/tag356.xml><?xml version="1.0" encoding="utf-8"?>
<p:tagLst xmlns:p="http://schemas.openxmlformats.org/presentationml/2006/main">
  <p:tag name="AS_UNIQUEID" val="7265"/>
</p:tagLst>
</file>

<file path=ppt/tags/tag357.xml><?xml version="1.0" encoding="utf-8"?>
<p:tagLst xmlns:p="http://schemas.openxmlformats.org/presentationml/2006/main">
  <p:tag name="AS_UNIQUEID" val="7266"/>
</p:tagLst>
</file>

<file path=ppt/tags/tag358.xml><?xml version="1.0" encoding="utf-8"?>
<p:tagLst xmlns:p="http://schemas.openxmlformats.org/presentationml/2006/main">
  <p:tag name="AS_UNIQUEID" val="7267"/>
</p:tagLst>
</file>

<file path=ppt/tags/tag359.xml><?xml version="1.0" encoding="utf-8"?>
<p:tagLst xmlns:p="http://schemas.openxmlformats.org/presentationml/2006/main">
  <p:tag name="AS_UNIQUEID" val="7268"/>
</p:tagLst>
</file>

<file path=ppt/tags/tag36.xml><?xml version="1.0" encoding="utf-8"?>
<p:tagLst xmlns:p="http://schemas.openxmlformats.org/presentationml/2006/main">
  <p:tag name="AS_UNIQUEID" val="7055"/>
</p:tagLst>
</file>

<file path=ppt/tags/tag360.xml><?xml version="1.0" encoding="utf-8"?>
<p:tagLst xmlns:p="http://schemas.openxmlformats.org/presentationml/2006/main">
  <p:tag name="AS_UNIQUEID" val="7269"/>
</p:tagLst>
</file>

<file path=ppt/tags/tag361.xml><?xml version="1.0" encoding="utf-8"?>
<p:tagLst xmlns:p="http://schemas.openxmlformats.org/presentationml/2006/main">
  <p:tag name="AS_UNIQUEID" val="7270"/>
</p:tagLst>
</file>

<file path=ppt/tags/tag362.xml><?xml version="1.0" encoding="utf-8"?>
<p:tagLst xmlns:p="http://schemas.openxmlformats.org/presentationml/2006/main">
  <p:tag name="AS_UNIQUEID" val="7271"/>
</p:tagLst>
</file>

<file path=ppt/tags/tag363.xml><?xml version="1.0" encoding="utf-8"?>
<p:tagLst xmlns:p="http://schemas.openxmlformats.org/presentationml/2006/main">
  <p:tag name="AS_UNIQUEID" val="7272"/>
</p:tagLst>
</file>

<file path=ppt/tags/tag364.xml><?xml version="1.0" encoding="utf-8"?>
<p:tagLst xmlns:p="http://schemas.openxmlformats.org/presentationml/2006/main">
  <p:tag name="AS_UNIQUEID" val="7273"/>
</p:tagLst>
</file>

<file path=ppt/tags/tag365.xml><?xml version="1.0" encoding="utf-8"?>
<p:tagLst xmlns:p="http://schemas.openxmlformats.org/presentationml/2006/main">
  <p:tag name="AS_UNIQUEID" val="7274"/>
</p:tagLst>
</file>

<file path=ppt/tags/tag366.xml><?xml version="1.0" encoding="utf-8"?>
<p:tagLst xmlns:p="http://schemas.openxmlformats.org/presentationml/2006/main">
  <p:tag name="AS_UNIQUEID" val="7275"/>
</p:tagLst>
</file>

<file path=ppt/tags/tag367.xml><?xml version="1.0" encoding="utf-8"?>
<p:tagLst xmlns:p="http://schemas.openxmlformats.org/presentationml/2006/main">
  <p:tag name="AS_UNIQUEID" val="7276"/>
</p:tagLst>
</file>

<file path=ppt/tags/tag368.xml><?xml version="1.0" encoding="utf-8"?>
<p:tagLst xmlns:p="http://schemas.openxmlformats.org/presentationml/2006/main">
  <p:tag name="AS_UNIQUEID" val="7277"/>
</p:tagLst>
</file>

<file path=ppt/tags/tag369.xml><?xml version="1.0" encoding="utf-8"?>
<p:tagLst xmlns:p="http://schemas.openxmlformats.org/presentationml/2006/main">
  <p:tag name="AS_UNIQUEID" val="7278"/>
</p:tagLst>
</file>

<file path=ppt/tags/tag37.xml><?xml version="1.0" encoding="utf-8"?>
<p:tagLst xmlns:p="http://schemas.openxmlformats.org/presentationml/2006/main">
  <p:tag name="AS_UNIQUEID" val="7056"/>
</p:tagLst>
</file>

<file path=ppt/tags/tag370.xml><?xml version="1.0" encoding="utf-8"?>
<p:tagLst xmlns:p="http://schemas.openxmlformats.org/presentationml/2006/main">
  <p:tag name="AS_UNIQUEID" val="7280"/>
</p:tagLst>
</file>

<file path=ppt/tags/tag371.xml><?xml version="1.0" encoding="utf-8"?>
<p:tagLst xmlns:p="http://schemas.openxmlformats.org/presentationml/2006/main">
  <p:tag name="AS_UNIQUEID" val="7281"/>
</p:tagLst>
</file>

<file path=ppt/tags/tag372.xml><?xml version="1.0" encoding="utf-8"?>
<p:tagLst xmlns:p="http://schemas.openxmlformats.org/presentationml/2006/main">
  <p:tag name="AS_UNIQUEID" val="7282"/>
</p:tagLst>
</file>

<file path=ppt/tags/tag373.xml><?xml version="1.0" encoding="utf-8"?>
<p:tagLst xmlns:p="http://schemas.openxmlformats.org/presentationml/2006/main">
  <p:tag name="AS_UNIQUEID" val="7283"/>
</p:tagLst>
</file>

<file path=ppt/tags/tag374.xml><?xml version="1.0" encoding="utf-8"?>
<p:tagLst xmlns:p="http://schemas.openxmlformats.org/presentationml/2006/main">
  <p:tag name="AS_UNIQUEID" val="7284"/>
</p:tagLst>
</file>

<file path=ppt/tags/tag375.xml><?xml version="1.0" encoding="utf-8"?>
<p:tagLst xmlns:p="http://schemas.openxmlformats.org/presentationml/2006/main">
  <p:tag name="AS_UNIQUEID" val="7286"/>
</p:tagLst>
</file>

<file path=ppt/tags/tag376.xml><?xml version="1.0" encoding="utf-8"?>
<p:tagLst xmlns:p="http://schemas.openxmlformats.org/presentationml/2006/main">
  <p:tag name="AS_UNIQUEID" val="7287"/>
</p:tagLst>
</file>

<file path=ppt/tags/tag377.xml><?xml version="1.0" encoding="utf-8"?>
<p:tagLst xmlns:p="http://schemas.openxmlformats.org/presentationml/2006/main">
  <p:tag name="AS_UNIQUEID" val="7288"/>
</p:tagLst>
</file>

<file path=ppt/tags/tag378.xml><?xml version="1.0" encoding="utf-8"?>
<p:tagLst xmlns:p="http://schemas.openxmlformats.org/presentationml/2006/main">
  <p:tag name="AS_UNIQUEID" val="7289"/>
</p:tagLst>
</file>

<file path=ppt/tags/tag379.xml><?xml version="1.0" encoding="utf-8"?>
<p:tagLst xmlns:p="http://schemas.openxmlformats.org/presentationml/2006/main">
  <p:tag name="AS_UNIQUEID" val="7290"/>
</p:tagLst>
</file>

<file path=ppt/tags/tag38.xml><?xml version="1.0" encoding="utf-8"?>
<p:tagLst xmlns:p="http://schemas.openxmlformats.org/presentationml/2006/main">
  <p:tag name="AS_UNIQUEID" val="7057"/>
</p:tagLst>
</file>

<file path=ppt/tags/tag380.xml><?xml version="1.0" encoding="utf-8"?>
<p:tagLst xmlns:p="http://schemas.openxmlformats.org/presentationml/2006/main">
  <p:tag name="AS_UNIQUEID" val="7291"/>
</p:tagLst>
</file>

<file path=ppt/tags/tag381.xml><?xml version="1.0" encoding="utf-8"?>
<p:tagLst xmlns:p="http://schemas.openxmlformats.org/presentationml/2006/main">
  <p:tag name="AS_UNIQUEID" val="7292"/>
</p:tagLst>
</file>

<file path=ppt/tags/tag382.xml><?xml version="1.0" encoding="utf-8"?>
<p:tagLst xmlns:p="http://schemas.openxmlformats.org/presentationml/2006/main">
  <p:tag name="AS_UNIQUEID" val="7293"/>
</p:tagLst>
</file>

<file path=ppt/tags/tag383.xml><?xml version="1.0" encoding="utf-8"?>
<p:tagLst xmlns:p="http://schemas.openxmlformats.org/presentationml/2006/main">
  <p:tag name="AS_UNIQUEID" val="7294"/>
</p:tagLst>
</file>

<file path=ppt/tags/tag384.xml><?xml version="1.0" encoding="utf-8"?>
<p:tagLst xmlns:p="http://schemas.openxmlformats.org/presentationml/2006/main">
  <p:tag name="AS_UNIQUEID" val="7295"/>
</p:tagLst>
</file>

<file path=ppt/tags/tag385.xml><?xml version="1.0" encoding="utf-8"?>
<p:tagLst xmlns:p="http://schemas.openxmlformats.org/presentationml/2006/main">
  <p:tag name="AS_UNIQUEID" val="7297"/>
</p:tagLst>
</file>

<file path=ppt/tags/tag386.xml><?xml version="1.0" encoding="utf-8"?>
<p:tagLst xmlns:p="http://schemas.openxmlformats.org/presentationml/2006/main">
  <p:tag name="AS_UNIQUEID" val="7298"/>
</p:tagLst>
</file>

<file path=ppt/tags/tag387.xml><?xml version="1.0" encoding="utf-8"?>
<p:tagLst xmlns:p="http://schemas.openxmlformats.org/presentationml/2006/main">
  <p:tag name="AS_UNIQUEID" val="7299"/>
</p:tagLst>
</file>

<file path=ppt/tags/tag388.xml><?xml version="1.0" encoding="utf-8"?>
<p:tagLst xmlns:p="http://schemas.openxmlformats.org/presentationml/2006/main">
  <p:tag name="AS_UNIQUEID" val="7300"/>
</p:tagLst>
</file>

<file path=ppt/tags/tag389.xml><?xml version="1.0" encoding="utf-8"?>
<p:tagLst xmlns:p="http://schemas.openxmlformats.org/presentationml/2006/main">
  <p:tag name="AS_UNIQUEID" val="7301"/>
</p:tagLst>
</file>

<file path=ppt/tags/tag39.xml><?xml version="1.0" encoding="utf-8"?>
<p:tagLst xmlns:p="http://schemas.openxmlformats.org/presentationml/2006/main">
  <p:tag name="AS_UNIQUEID" val="7058"/>
</p:tagLst>
</file>

<file path=ppt/tags/tag390.xml><?xml version="1.0" encoding="utf-8"?>
<p:tagLst xmlns:p="http://schemas.openxmlformats.org/presentationml/2006/main">
  <p:tag name="AS_UNIQUEID" val="7302"/>
</p:tagLst>
</file>

<file path=ppt/tags/tag391.xml><?xml version="1.0" encoding="utf-8"?>
<p:tagLst xmlns:p="http://schemas.openxmlformats.org/presentationml/2006/main">
  <p:tag name="AS_UNIQUEID" val="7303"/>
</p:tagLst>
</file>

<file path=ppt/tags/tag392.xml><?xml version="1.0" encoding="utf-8"?>
<p:tagLst xmlns:p="http://schemas.openxmlformats.org/presentationml/2006/main">
  <p:tag name="AS_UNIQUEID" val="7304"/>
</p:tagLst>
</file>

<file path=ppt/tags/tag393.xml><?xml version="1.0" encoding="utf-8"?>
<p:tagLst xmlns:p="http://schemas.openxmlformats.org/presentationml/2006/main">
  <p:tag name="AS_UNIQUEID" val="7305"/>
</p:tagLst>
</file>

<file path=ppt/tags/tag394.xml><?xml version="1.0" encoding="utf-8"?>
<p:tagLst xmlns:p="http://schemas.openxmlformats.org/presentationml/2006/main">
  <p:tag name="AS_UNIQUEID" val="7306"/>
</p:tagLst>
</file>

<file path=ppt/tags/tag395.xml><?xml version="1.0" encoding="utf-8"?>
<p:tagLst xmlns:p="http://schemas.openxmlformats.org/presentationml/2006/main">
  <p:tag name="AS_UNIQUEID" val="7307"/>
</p:tagLst>
</file>

<file path=ppt/tags/tag396.xml><?xml version="1.0" encoding="utf-8"?>
<p:tagLst xmlns:p="http://schemas.openxmlformats.org/presentationml/2006/main">
  <p:tag name="AS_UNIQUEID" val="7308"/>
</p:tagLst>
</file>

<file path=ppt/tags/tag397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8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9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.xml><?xml version="1.0" encoding="utf-8"?>
<p:tagLst xmlns:p="http://schemas.openxmlformats.org/presentationml/2006/main">
  <p:tag name="AS_UNIQUEID" val="7021"/>
</p:tagLst>
</file>

<file path=ppt/tags/tag40.xml><?xml version="1.0" encoding="utf-8"?>
<p:tagLst xmlns:p="http://schemas.openxmlformats.org/presentationml/2006/main">
  <p:tag name="AS_UNIQUEID" val="7059"/>
</p:tagLst>
</file>

<file path=ppt/tags/tag400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1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2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3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4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405.xml><?xml version="1.0" encoding="utf-8"?>
<p:tagLst xmlns:p="http://schemas.openxmlformats.org/presentationml/2006/main">
  <p:tag name="AS_UNIQUEID" val="4466"/>
  <p:tag name="KSO_WM_BEAUTIFY_FLAG" val=""/>
</p:tagLst>
</file>

<file path=ppt/tags/tag406.xml><?xml version="1.0" encoding="utf-8"?>
<p:tagLst xmlns:p="http://schemas.openxmlformats.org/presentationml/2006/main">
  <p:tag name="AS_UNIQUEID" val="68"/>
</p:tagLst>
</file>

<file path=ppt/tags/tag407.xml><?xml version="1.0" encoding="utf-8"?>
<p:tagLst xmlns:p="http://schemas.openxmlformats.org/presentationml/2006/main">
  <p:tag name="AS_UNIQUEID" val="69"/>
</p:tagLst>
</file>

<file path=ppt/tags/tag408.xml><?xml version="1.0" encoding="utf-8"?>
<p:tagLst xmlns:p="http://schemas.openxmlformats.org/presentationml/2006/main">
  <p:tag name="AS_UNIQUEID" val="70"/>
</p:tagLst>
</file>

<file path=ppt/tags/tag409.xml><?xml version="1.0" encoding="utf-8"?>
<p:tagLst xmlns:p="http://schemas.openxmlformats.org/presentationml/2006/main">
  <p:tag name="AS_UNIQUEID" val="71"/>
</p:tagLst>
</file>

<file path=ppt/tags/tag41.xml><?xml version="1.0" encoding="utf-8"?>
<p:tagLst xmlns:p="http://schemas.openxmlformats.org/presentationml/2006/main">
  <p:tag name="AS_UNIQUEID" val="7060"/>
  <p:tag name="KSO_WM_BEAUTIFY_FLAG" val=""/>
</p:tagLst>
</file>

<file path=ppt/tags/tag410.xml><?xml version="1.0" encoding="utf-8"?>
<p:tagLst xmlns:p="http://schemas.openxmlformats.org/presentationml/2006/main">
  <p:tag name="AS_UNIQUEID" val="72"/>
</p:tagLst>
</file>

<file path=ppt/tags/tag411.xml><?xml version="1.0" encoding="utf-8"?>
<p:tagLst xmlns:p="http://schemas.openxmlformats.org/presentationml/2006/main">
  <p:tag name="AS_UNIQUEID" val="5016"/>
</p:tagLst>
</file>

<file path=ppt/tags/tag412.xml><?xml version="1.0" encoding="utf-8"?>
<p:tagLst xmlns:p="http://schemas.openxmlformats.org/presentationml/2006/main">
  <p:tag name="AS_UNIQUEID" val="5017"/>
</p:tagLst>
</file>

<file path=ppt/tags/tag413.xml><?xml version="1.0" encoding="utf-8"?>
<p:tagLst xmlns:p="http://schemas.openxmlformats.org/presentationml/2006/main">
  <p:tag name="AS_UNIQUEID" val="5018"/>
</p:tagLst>
</file>

<file path=ppt/tags/tag414.xml><?xml version="1.0" encoding="utf-8"?>
<p:tagLst xmlns:p="http://schemas.openxmlformats.org/presentationml/2006/main">
  <p:tag name="AS_UNIQUEID" val="5019"/>
</p:tagLst>
</file>

<file path=ppt/tags/tag415.xml><?xml version="1.0" encoding="utf-8"?>
<p:tagLst xmlns:p="http://schemas.openxmlformats.org/presentationml/2006/main">
  <p:tag name="AS_UNIQUEID" val="5020"/>
</p:tagLst>
</file>

<file path=ppt/tags/tag416.xml><?xml version="1.0" encoding="utf-8"?>
<p:tagLst xmlns:p="http://schemas.openxmlformats.org/presentationml/2006/main">
  <p:tag name="AS_UNIQUEID" val="5021"/>
</p:tagLst>
</file>

<file path=ppt/tags/tag417.xml><?xml version="1.0" encoding="utf-8"?>
<p:tagLst xmlns:p="http://schemas.openxmlformats.org/presentationml/2006/main">
  <p:tag name="AS_UNIQUEID" val="5022"/>
</p:tagLst>
</file>

<file path=ppt/tags/tag418.xml><?xml version="1.0" encoding="utf-8"?>
<p:tagLst xmlns:p="http://schemas.openxmlformats.org/presentationml/2006/main">
  <p:tag name="AS_UNIQUEID" val="5023"/>
</p:tagLst>
</file>

<file path=ppt/tags/tag419.xml><?xml version="1.0" encoding="utf-8"?>
<p:tagLst xmlns:p="http://schemas.openxmlformats.org/presentationml/2006/main">
  <p:tag name="AS_UNIQUEID" val="5024"/>
</p:tagLst>
</file>

<file path=ppt/tags/tag42.xml><?xml version="1.0" encoding="utf-8"?>
<p:tagLst xmlns:p="http://schemas.openxmlformats.org/presentationml/2006/main">
  <p:tag name="AS_UNIQUEID" val="7061"/>
  <p:tag name="KSO_WM_BEAUTIFY_FLAG" val=""/>
</p:tagLst>
</file>

<file path=ppt/tags/tag420.xml><?xml version="1.0" encoding="utf-8"?>
<p:tagLst xmlns:p="http://schemas.openxmlformats.org/presentationml/2006/main">
  <p:tag name="AS_UNIQUEID" val="5025"/>
</p:tagLst>
</file>

<file path=ppt/tags/tag421.xml><?xml version="1.0" encoding="utf-8"?>
<p:tagLst xmlns:p="http://schemas.openxmlformats.org/presentationml/2006/main">
  <p:tag name="AS_UNIQUEID" val="7313"/>
  <p:tag name="KSO_WM_UNIT_SUBTYPE" val="q"/>
  <p:tag name="KSO_WM_UNIT_TYPE" val="i"/>
</p:tagLst>
</file>

<file path=ppt/tags/tag422.xml><?xml version="1.0" encoding="utf-8"?>
<p:tagLst xmlns:p="http://schemas.openxmlformats.org/presentationml/2006/main">
  <p:tag name="AS_UNIQUEID" val="7314"/>
</p:tagLst>
</file>

<file path=ppt/tags/tag423.xml><?xml version="1.0" encoding="utf-8"?>
<p:tagLst xmlns:p="http://schemas.openxmlformats.org/presentationml/2006/main">
  <p:tag name="AS_UNIQUEID" val="5005"/>
</p:tagLst>
</file>

<file path=ppt/tags/tag424.xml><?xml version="1.0" encoding="utf-8"?>
<p:tagLst xmlns:p="http://schemas.openxmlformats.org/presentationml/2006/main">
  <p:tag name="AS_UNIQUEID" val="5006"/>
</p:tagLst>
</file>

<file path=ppt/tags/tag425.xml><?xml version="1.0" encoding="utf-8"?>
<p:tagLst xmlns:p="http://schemas.openxmlformats.org/presentationml/2006/main">
  <p:tag name="AS_UNIQUEID" val="5007"/>
</p:tagLst>
</file>

<file path=ppt/tags/tag426.xml><?xml version="1.0" encoding="utf-8"?>
<p:tagLst xmlns:p="http://schemas.openxmlformats.org/presentationml/2006/main">
  <p:tag name="AS_UNIQUEID" val="5008"/>
</p:tagLst>
</file>

<file path=ppt/tags/tag427.xml><?xml version="1.0" encoding="utf-8"?>
<p:tagLst xmlns:p="http://schemas.openxmlformats.org/presentationml/2006/main">
  <p:tag name="AS_UNIQUEID" val="5009"/>
</p:tagLst>
</file>

<file path=ppt/tags/tag428.xml><?xml version="1.0" encoding="utf-8"?>
<p:tagLst xmlns:p="http://schemas.openxmlformats.org/presentationml/2006/main">
  <p:tag name="AS_UNIQUEID" val="5010"/>
</p:tagLst>
</file>

<file path=ppt/tags/tag429.xml><?xml version="1.0" encoding="utf-8"?>
<p:tagLst xmlns:p="http://schemas.openxmlformats.org/presentationml/2006/main">
  <p:tag name="AS_UNIQUEID" val="7317"/>
  <p:tag name="KSO_WM_SLIDE_BACKGROUND_TYPE" val="leftRigh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7062"/>
  <p:tag name="KSO_WM_BEAUTIFY_FLAG" val=""/>
</p:tagLst>
</file>

<file path=ppt/tags/tag430.xml><?xml version="1.0" encoding="utf-8"?>
<p:tagLst xmlns:p="http://schemas.openxmlformats.org/presentationml/2006/main">
  <p:tag name="AS_UNIQUEID" val="7318"/>
  <p:tag name="KSO_WM_SLIDE_BACKGROUND_TYPE" val="leftRight"/>
</p:tagLst>
</file>

<file path=ppt/tags/tag431.xml><?xml version="1.0" encoding="utf-8"?>
<p:tagLst xmlns:p="http://schemas.openxmlformats.org/presentationml/2006/main">
  <p:tag name="AS_UNIQUEID" val="7319"/>
  <p:tag name="KSO_WM_SLIDE_BACKGROUND_TYPE" val="leftRight"/>
</p:tagLst>
</file>

<file path=ppt/tags/tag432.xml><?xml version="1.0" encoding="utf-8"?>
<p:tagLst xmlns:p="http://schemas.openxmlformats.org/presentationml/2006/main">
  <p:tag name="AS_UNIQUEID" val="7320"/>
  <p:tag name="KSO_WM_SLIDE_BACKGROUND_TYPE" val="leftRight"/>
</p:tagLst>
</file>

<file path=ppt/tags/tag433.xml><?xml version="1.0" encoding="utf-8"?>
<p:tagLst xmlns:p="http://schemas.openxmlformats.org/presentationml/2006/main">
  <p:tag name="AS_UNIQUEID" val="7321"/>
  <p:tag name="KSO_WM_SLIDE_BACKGROUND_TYPE" val="leftRight"/>
</p:tagLst>
</file>

<file path=ppt/tags/tag434.xml><?xml version="1.0" encoding="utf-8"?>
<p:tagLst xmlns:p="http://schemas.openxmlformats.org/presentationml/2006/main">
  <p:tag name="AS_UNIQUEID" val="7322"/>
  <p:tag name="KSO_WM_SLIDE_BACKGROUND_TYPE" val="leftRight"/>
</p:tagLst>
</file>

<file path=ppt/tags/tag435.xml><?xml version="1.0" encoding="utf-8"?>
<p:tagLst xmlns:p="http://schemas.openxmlformats.org/presentationml/2006/main">
  <p:tag name="AS_UNIQUEID" val="7323"/>
  <p:tag name="KSO_WM_SLIDE_BACKGROUND_TYPE" val="leftRight"/>
</p:tagLst>
</file>

<file path=ppt/tags/tag436.xml><?xml version="1.0" encoding="utf-8"?>
<p:tagLst xmlns:p="http://schemas.openxmlformats.org/presentationml/2006/main">
  <p:tag name="AS_UNIQUEID" val="7324"/>
  <p:tag name="KSO_WM_SLIDE_BACKGROUND_TYPE" val="leftRight"/>
</p:tagLst>
</file>

<file path=ppt/tags/tag437.xml><?xml version="1.0" encoding="utf-8"?>
<p:tagLst xmlns:p="http://schemas.openxmlformats.org/presentationml/2006/main">
  <p:tag name="AS_UNIQUEID" val="4998"/>
</p:tagLst>
</file>

<file path=ppt/tags/tag438.xml><?xml version="1.0" encoding="utf-8"?>
<p:tagLst xmlns:p="http://schemas.openxmlformats.org/presentationml/2006/main">
  <p:tag name="AS_UNIQUEID" val="4999"/>
</p:tagLst>
</file>

<file path=ppt/tags/tag439.xml><?xml version="1.0" encoding="utf-8"?>
<p:tagLst xmlns:p="http://schemas.openxmlformats.org/presentationml/2006/main">
  <p:tag name="AS_UNIQUEID" val="5000"/>
</p:tagLst>
</file>

<file path=ppt/tags/tag44.xml><?xml version="1.0" encoding="utf-8"?>
<p:tagLst xmlns:p="http://schemas.openxmlformats.org/presentationml/2006/main">
  <p:tag name="AS_UNIQUEID" val="7064"/>
</p:tagLst>
</file>

<file path=ppt/tags/tag440.xml><?xml version="1.0" encoding="utf-8"?>
<p:tagLst xmlns:p="http://schemas.openxmlformats.org/presentationml/2006/main">
  <p:tag name="AS_UNIQUEID" val="5001"/>
</p:tagLst>
</file>

<file path=ppt/tags/tag441.xml><?xml version="1.0" encoding="utf-8"?>
<p:tagLst xmlns:p="http://schemas.openxmlformats.org/presentationml/2006/main">
  <p:tag name="AS_UNIQUEID" val="5002"/>
</p:tagLst>
</file>

<file path=ppt/tags/tag442.xml><?xml version="1.0" encoding="utf-8"?>
<p:tagLst xmlns:p="http://schemas.openxmlformats.org/presentationml/2006/main">
  <p:tag name="AS_UNIQUEID" val="5003"/>
</p:tagLst>
</file>

<file path=ppt/tags/tag443.xml><?xml version="1.0" encoding="utf-8"?>
<p:tagLst xmlns:p="http://schemas.openxmlformats.org/presentationml/2006/main">
  <p:tag name="AS_UNIQUEID" val="7328"/>
  <p:tag name="KSO_WM_SLIDE_BACKGROUND_TYPE" val="belt"/>
  <p:tag name="KSO_WM_UNIT_IGNORE_FIXCOLOR" val="1"/>
  <p:tag name="KSO_WM_UNIT_SUBTYPE" val="h"/>
  <p:tag name="KSO_WM_UNIT_TYPE" val="i"/>
</p:tagLst>
</file>

<file path=ppt/tags/tag444.xml><?xml version="1.0" encoding="utf-8"?>
<p:tagLst xmlns:p="http://schemas.openxmlformats.org/presentationml/2006/main">
  <p:tag name="AS_UNIQUEID" val="7329"/>
  <p:tag name="KSO_WM_SLIDE_BACKGROUND_TYPE" val="belt"/>
</p:tagLst>
</file>

<file path=ppt/tags/tag445.xml><?xml version="1.0" encoding="utf-8"?>
<p:tagLst xmlns:p="http://schemas.openxmlformats.org/presentationml/2006/main">
  <p:tag name="AS_UNIQUEID" val="7330"/>
  <p:tag name="KSO_WM_SLIDE_BACKGROUND_TYPE" val="belt"/>
</p:tagLst>
</file>

<file path=ppt/tags/tag446.xml><?xml version="1.0" encoding="utf-8"?>
<p:tagLst xmlns:p="http://schemas.openxmlformats.org/presentationml/2006/main">
  <p:tag name="AS_UNIQUEID" val="7331"/>
  <p:tag name="KSO_WM_SLIDE_BACKGROUND_TYPE" val="belt"/>
</p:tagLst>
</file>

<file path=ppt/tags/tag447.xml><?xml version="1.0" encoding="utf-8"?>
<p:tagLst xmlns:p="http://schemas.openxmlformats.org/presentationml/2006/main">
  <p:tag name="AS_UNIQUEID" val="7332"/>
  <p:tag name="KSO_WM_SLIDE_BACKGROUND_TYPE" val="belt"/>
</p:tagLst>
</file>

<file path=ppt/tags/tag448.xml><?xml version="1.0" encoding="utf-8"?>
<p:tagLst xmlns:p="http://schemas.openxmlformats.org/presentationml/2006/main">
  <p:tag name="AS_UNIQUEID" val="7333"/>
  <p:tag name="KSO_WM_SLIDE_BACKGROUND_TYPE" val="belt"/>
</p:tagLst>
</file>

<file path=ppt/tags/tag449.xml><?xml version="1.0" encoding="utf-8"?>
<p:tagLst xmlns:p="http://schemas.openxmlformats.org/presentationml/2006/main">
  <p:tag name="AS_UNIQUEID" val="7334"/>
  <p:tag name="KSO_WM_SLIDE_BACKGROUND_TYPE" val="belt"/>
</p:tagLst>
</file>

<file path=ppt/tags/tag45.xml><?xml version="1.0" encoding="utf-8"?>
<p:tagLst xmlns:p="http://schemas.openxmlformats.org/presentationml/2006/main">
  <p:tag name="AS_UNIQUEID" val="7065"/>
</p:tagLst>
</file>

<file path=ppt/tags/tag450.xml><?xml version="1.0" encoding="utf-8"?>
<p:tagLst xmlns:p="http://schemas.openxmlformats.org/presentationml/2006/main">
  <p:tag name="AS_UNIQUEID" val="7335"/>
  <p:tag name="KSO_WM_SLIDE_BACKGROUND_TYPE" val="belt"/>
</p:tagLst>
</file>

<file path=ppt/tags/tag451.xml><?xml version="1.0" encoding="utf-8"?>
<p:tagLst xmlns:p="http://schemas.openxmlformats.org/presentationml/2006/main">
  <p:tag name="AS_UNIQUEID" val="4991"/>
</p:tagLst>
</file>

<file path=ppt/tags/tag452.xml><?xml version="1.0" encoding="utf-8"?>
<p:tagLst xmlns:p="http://schemas.openxmlformats.org/presentationml/2006/main">
  <p:tag name="AS_UNIQUEID" val="4992"/>
</p:tagLst>
</file>

<file path=ppt/tags/tag453.xml><?xml version="1.0" encoding="utf-8"?>
<p:tagLst xmlns:p="http://schemas.openxmlformats.org/presentationml/2006/main">
  <p:tag name="AS_UNIQUEID" val="4993"/>
</p:tagLst>
</file>

<file path=ppt/tags/tag454.xml><?xml version="1.0" encoding="utf-8"?>
<p:tagLst xmlns:p="http://schemas.openxmlformats.org/presentationml/2006/main">
  <p:tag name="AS_UNIQUEID" val="4994"/>
</p:tagLst>
</file>

<file path=ppt/tags/tag455.xml><?xml version="1.0" encoding="utf-8"?>
<p:tagLst xmlns:p="http://schemas.openxmlformats.org/presentationml/2006/main">
  <p:tag name="AS_UNIQUEID" val="4995"/>
</p:tagLst>
</file>

<file path=ppt/tags/tag456.xml><?xml version="1.0" encoding="utf-8"?>
<p:tagLst xmlns:p="http://schemas.openxmlformats.org/presentationml/2006/main">
  <p:tag name="AS_UNIQUEID" val="4996"/>
</p:tagLst>
</file>

<file path=ppt/tags/tag457.xml><?xml version="1.0" encoding="utf-8"?>
<p:tagLst xmlns:p="http://schemas.openxmlformats.org/presentationml/2006/main">
  <p:tag name="AS_UNIQUEID" val="5019"/>
</p:tagLst>
</file>

<file path=ppt/tags/tag458.xml><?xml version="1.0" encoding="utf-8"?>
<p:tagLst xmlns:p="http://schemas.openxmlformats.org/presentationml/2006/main">
  <p:tag name="AS_UNIQUEID" val="5020"/>
</p:tagLst>
</file>

<file path=ppt/tags/tag459.xml><?xml version="1.0" encoding="utf-8"?>
<p:tagLst xmlns:p="http://schemas.openxmlformats.org/presentationml/2006/main">
  <p:tag name="AS_UNIQUEID" val="5021"/>
</p:tagLst>
</file>

<file path=ppt/tags/tag46.xml><?xml version="1.0" encoding="utf-8"?>
<p:tagLst xmlns:p="http://schemas.openxmlformats.org/presentationml/2006/main">
  <p:tag name="AS_UNIQUEID" val="7066"/>
</p:tagLst>
</file>

<file path=ppt/tags/tag460.xml><?xml version="1.0" encoding="utf-8"?>
<p:tagLst xmlns:p="http://schemas.openxmlformats.org/presentationml/2006/main">
  <p:tag name="AS_UNIQUEID" val="5022"/>
</p:tagLst>
</file>

<file path=ppt/tags/tag461.xml><?xml version="1.0" encoding="utf-8"?>
<p:tagLst xmlns:p="http://schemas.openxmlformats.org/presentationml/2006/main">
  <p:tag name="AS_UNIQUEID" val="5023"/>
</p:tagLst>
</file>

<file path=ppt/tags/tag462.xml><?xml version="1.0" encoding="utf-8"?>
<p:tagLst xmlns:p="http://schemas.openxmlformats.org/presentationml/2006/main">
  <p:tag name="AS_UNIQUEID" val="5024"/>
</p:tagLst>
</file>

<file path=ppt/tags/tag463.xml><?xml version="1.0" encoding="utf-8"?>
<p:tagLst xmlns:p="http://schemas.openxmlformats.org/presentationml/2006/main">
  <p:tag name="AS_UNIQUEID" val="7339"/>
  <p:tag name="KSO_WM_SLIDE_BACKGROUND_TYPE" val="bottomTop"/>
  <p:tag name="KSO_WM_UNIT_IGNORE_FIXCOLOR" val="1"/>
  <p:tag name="KSO_WM_UNIT_SUBTYPE" val="h"/>
  <p:tag name="KSO_WM_UNIT_TYPE" val="i"/>
</p:tagLst>
</file>

<file path=ppt/tags/tag464.xml><?xml version="1.0" encoding="utf-8"?>
<p:tagLst xmlns:p="http://schemas.openxmlformats.org/presentationml/2006/main">
  <p:tag name="AS_UNIQUEID" val="7340"/>
  <p:tag name="KSO_WM_SLIDE_BACKGROUND_TYPE" val="bottomTop"/>
</p:tagLst>
</file>

<file path=ppt/tags/tag465.xml><?xml version="1.0" encoding="utf-8"?>
<p:tagLst xmlns:p="http://schemas.openxmlformats.org/presentationml/2006/main">
  <p:tag name="AS_UNIQUEID" val="7341"/>
  <p:tag name="KSO_WM_SLIDE_BACKGROUND_TYPE" val="bottomTop"/>
</p:tagLst>
</file>

<file path=ppt/tags/tag466.xml><?xml version="1.0" encoding="utf-8"?>
<p:tagLst xmlns:p="http://schemas.openxmlformats.org/presentationml/2006/main">
  <p:tag name="AS_UNIQUEID" val="7342"/>
  <p:tag name="KSO_WM_SLIDE_BACKGROUND_TYPE" val="bottomTop"/>
</p:tagLst>
</file>

<file path=ppt/tags/tag467.xml><?xml version="1.0" encoding="utf-8"?>
<p:tagLst xmlns:p="http://schemas.openxmlformats.org/presentationml/2006/main">
  <p:tag name="AS_UNIQUEID" val="7343"/>
  <p:tag name="KSO_WM_SLIDE_BACKGROUND_TYPE" val="bottomTop"/>
</p:tagLst>
</file>

<file path=ppt/tags/tag468.xml><?xml version="1.0" encoding="utf-8"?>
<p:tagLst xmlns:p="http://schemas.openxmlformats.org/presentationml/2006/main">
  <p:tag name="AS_UNIQUEID" val="7344"/>
  <p:tag name="KSO_WM_SLIDE_BACKGROUND_TYPE" val="bottomTop"/>
</p:tagLst>
</file>

<file path=ppt/tags/tag469.xml><?xml version="1.0" encoding="utf-8"?>
<p:tagLst xmlns:p="http://schemas.openxmlformats.org/presentationml/2006/main">
  <p:tag name="AS_UNIQUEID" val="7345"/>
  <p:tag name="KSO_WM_SLIDE_BACKGROUND_TYPE" val="bottomTop"/>
</p:tagLst>
</file>

<file path=ppt/tags/tag47.xml><?xml version="1.0" encoding="utf-8"?>
<p:tagLst xmlns:p="http://schemas.openxmlformats.org/presentationml/2006/main">
  <p:tag name="AS_UNIQUEID" val="7067"/>
</p:tagLst>
</file>

<file path=ppt/tags/tag470.xml><?xml version="1.0" encoding="utf-8"?>
<p:tagLst xmlns:p="http://schemas.openxmlformats.org/presentationml/2006/main">
  <p:tag name="AS_UNIQUEID" val="7346"/>
  <p:tag name="KSO_WM_SLIDE_BACKGROUND_TYPE" val="bottomTop"/>
</p:tagLst>
</file>

<file path=ppt/tags/tag471.xml><?xml version="1.0" encoding="utf-8"?>
<p:tagLst xmlns:p="http://schemas.openxmlformats.org/presentationml/2006/main">
  <p:tag name="AS_UNIQUEID" val="7347"/>
  <p:tag name="KSO_WM_SLIDE_BACKGROUND_TYPE" val="bottomTop"/>
</p:tagLst>
</file>

<file path=ppt/tags/tag472.xml><?xml version="1.0" encoding="utf-8"?>
<p:tagLst xmlns:p="http://schemas.openxmlformats.org/presentationml/2006/main">
  <p:tag name="AS_UNIQUEID" val="5580"/>
</p:tagLst>
</file>

<file path=ppt/tags/tag473.xml><?xml version="1.0" encoding="utf-8"?>
<p:tagLst xmlns:p="http://schemas.openxmlformats.org/presentationml/2006/main">
  <p:tag name="AS_UNIQUEID" val="7350"/>
</p:tagLst>
</file>

<file path=ppt/tags/tag474.xml><?xml version="1.0" encoding="utf-8"?>
<p:tagLst xmlns:p="http://schemas.openxmlformats.org/presentationml/2006/main">
  <p:tag name="AS_UNIQUEID" val="7351"/>
</p:tagLst>
</file>

<file path=ppt/tags/tag475.xml><?xml version="1.0" encoding="utf-8"?>
<p:tagLst xmlns:p="http://schemas.openxmlformats.org/presentationml/2006/main">
  <p:tag name="AS_UNIQUEID" val="7352"/>
</p:tagLst>
</file>

<file path=ppt/tags/tag476.xml><?xml version="1.0" encoding="utf-8"?>
<p:tagLst xmlns:p="http://schemas.openxmlformats.org/presentationml/2006/main">
  <p:tag name="AS_UNIQUEID" val="7353"/>
</p:tagLst>
</file>

<file path=ppt/tags/tag477.xml><?xml version="1.0" encoding="utf-8"?>
<p:tagLst xmlns:p="http://schemas.openxmlformats.org/presentationml/2006/main">
  <p:tag name="AS_UNIQUEID" val="7354"/>
</p:tagLst>
</file>

<file path=ppt/tags/tag478.xml><?xml version="1.0" encoding="utf-8"?>
<p:tagLst xmlns:p="http://schemas.openxmlformats.org/presentationml/2006/main">
  <p:tag name="AS_UNIQUEID" val="7355"/>
</p:tagLst>
</file>

<file path=ppt/tags/tag479.xml><?xml version="1.0" encoding="utf-8"?>
<p:tagLst xmlns:p="http://schemas.openxmlformats.org/presentationml/2006/main">
  <p:tag name="AS_UNIQUEID" val="7369"/>
</p:tagLst>
</file>

<file path=ppt/tags/tag48.xml><?xml version="1.0" encoding="utf-8"?>
<p:tagLst xmlns:p="http://schemas.openxmlformats.org/presentationml/2006/main">
  <p:tag name="AS_UNIQUEID" val="7068"/>
</p:tagLst>
</file>

<file path=ppt/tags/tag480.xml><?xml version="1.0" encoding="utf-8"?>
<p:tagLst xmlns:p="http://schemas.openxmlformats.org/presentationml/2006/main">
  <p:tag name="AS_UNIQUEID" val="7371"/>
</p:tagLst>
</file>

<file path=ppt/tags/tag481.xml><?xml version="1.0" encoding="utf-8"?>
<p:tagLst xmlns:p="http://schemas.openxmlformats.org/presentationml/2006/main">
  <p:tag name="AS_UNIQUEID" val="7372"/>
</p:tagLst>
</file>

<file path=ppt/tags/tag482.xml><?xml version="1.0" encoding="utf-8"?>
<p:tagLst xmlns:p="http://schemas.openxmlformats.org/presentationml/2006/main">
  <p:tag name="AS_UNIQUEID" val="7373"/>
</p:tagLst>
</file>

<file path=ppt/tags/tag483.xml><?xml version="1.0" encoding="utf-8"?>
<p:tagLst xmlns:p="http://schemas.openxmlformats.org/presentationml/2006/main">
  <p:tag name="AS_UNIQUEID" val="7374"/>
</p:tagLst>
</file>

<file path=ppt/tags/tag484.xml><?xml version="1.0" encoding="utf-8"?>
<p:tagLst xmlns:p="http://schemas.openxmlformats.org/presentationml/2006/main">
  <p:tag name="AS_UNIQUEID" val="7375"/>
</p:tagLst>
</file>

<file path=ppt/tags/tag485.xml><?xml version="1.0" encoding="utf-8"?>
<p:tagLst xmlns:p="http://schemas.openxmlformats.org/presentationml/2006/main">
  <p:tag name="AS_UNIQUEID" val="7377"/>
</p:tagLst>
</file>

<file path=ppt/tags/tag486.xml><?xml version="1.0" encoding="utf-8"?>
<p:tagLst xmlns:p="http://schemas.openxmlformats.org/presentationml/2006/main">
  <p:tag name="AS_UNIQUEID" val="7383"/>
</p:tagLst>
</file>

<file path=ppt/tags/tag487.xml><?xml version="1.0" encoding="utf-8"?>
<p:tagLst xmlns:p="http://schemas.openxmlformats.org/presentationml/2006/main">
  <p:tag name="AS_UNIQUEID" val="7384"/>
</p:tagLst>
</file>

<file path=ppt/tags/tag488.xml><?xml version="1.0" encoding="utf-8"?>
<p:tagLst xmlns:p="http://schemas.openxmlformats.org/presentationml/2006/main">
  <p:tag name="AS_UNIQUEID" val="7385"/>
</p:tagLst>
</file>

<file path=ppt/tags/tag489.xml><?xml version="1.0" encoding="utf-8"?>
<p:tagLst xmlns:p="http://schemas.openxmlformats.org/presentationml/2006/main">
  <p:tag name="AS_UNIQUEID" val="7386"/>
</p:tagLst>
</file>

<file path=ppt/tags/tag49.xml><?xml version="1.0" encoding="utf-8"?>
<p:tagLst xmlns:p="http://schemas.openxmlformats.org/presentationml/2006/main">
  <p:tag name="AS_UNIQUEID" val="7069"/>
</p:tagLst>
</file>

<file path=ppt/tags/tag490.xml><?xml version="1.0" encoding="utf-8"?>
<p:tagLst xmlns:p="http://schemas.openxmlformats.org/presentationml/2006/main">
  <p:tag name="AS_UNIQUEID" val="7387"/>
</p:tagLst>
</file>

<file path=ppt/tags/tag491.xml><?xml version="1.0" encoding="utf-8"?>
<p:tagLst xmlns:p="http://schemas.openxmlformats.org/presentationml/2006/main">
  <p:tag name="AS_UNIQUEID" val="7388"/>
</p:tagLst>
</file>

<file path=ppt/tags/tag492.xml><?xml version="1.0" encoding="utf-8"?>
<p:tagLst xmlns:p="http://schemas.openxmlformats.org/presentationml/2006/main">
  <p:tag name="AS_UNIQUEID" val="7389"/>
</p:tagLst>
</file>

<file path=ppt/tags/tag493.xml><?xml version="1.0" encoding="utf-8"?>
<p:tagLst xmlns:p="http://schemas.openxmlformats.org/presentationml/2006/main">
  <p:tag name="AS_UNIQUEID" val="7390"/>
</p:tagLst>
</file>

<file path=ppt/tags/tag494.xml><?xml version="1.0" encoding="utf-8"?>
<p:tagLst xmlns:p="http://schemas.openxmlformats.org/presentationml/2006/main">
  <p:tag name="AS_UNIQUEID" val="7391"/>
  <p:tag name="KSO_WM_DIAGRAM_VIRTUALLY_FRAME" val="{&quot;height&quot;:210.75,&quot;left&quot;:405.4,&quot;top&quot;:289.8,&quot;width&quot;:555.05}"/>
</p:tagLst>
</file>

<file path=ppt/tags/tag495.xml><?xml version="1.0" encoding="utf-8"?>
<p:tagLst xmlns:p="http://schemas.openxmlformats.org/presentationml/2006/main">
  <p:tag name="AS_UNIQUEID" val="7392"/>
  <p:tag name="KSO_WM_DIAGRAM_VIRTUALLY_FRAME" val="{&quot;height&quot;:210.75,&quot;left&quot;:405.4,&quot;top&quot;:289.8,&quot;width&quot;:555.05}"/>
</p:tagLst>
</file>

<file path=ppt/tags/tag496.xml><?xml version="1.0" encoding="utf-8"?>
<p:tagLst xmlns:p="http://schemas.openxmlformats.org/presentationml/2006/main">
  <p:tag name="AS_UNIQUEID" val="7393"/>
  <p:tag name="KSO_WM_DIAGRAM_VIRTUALLY_FRAME" val="{&quot;height&quot;:210.75,&quot;left&quot;:405.4,&quot;top&quot;:289.8,&quot;width&quot;:555.05}"/>
</p:tagLst>
</file>

<file path=ppt/tags/tag497.xml><?xml version="1.0" encoding="utf-8"?>
<p:tagLst xmlns:p="http://schemas.openxmlformats.org/presentationml/2006/main">
  <p:tag name="AS_UNIQUEID" val="7394"/>
  <p:tag name="KSO_WM_DIAGRAM_VIRTUALLY_FRAME" val="{&quot;height&quot;:210.75,&quot;left&quot;:405.4,&quot;top&quot;:289.8,&quot;width&quot;:555.05}"/>
</p:tagLst>
</file>

<file path=ppt/tags/tag498.xml><?xml version="1.0" encoding="utf-8"?>
<p:tagLst xmlns:p="http://schemas.openxmlformats.org/presentationml/2006/main">
  <p:tag name="AS_UNIQUEID" val="7380"/>
</p:tagLst>
</file>

<file path=ppt/tags/tag499.xml><?xml version="1.0" encoding="utf-8"?>
<p:tagLst xmlns:p="http://schemas.openxmlformats.org/presentationml/2006/main">
  <p:tag name="AS_UNIQUEID" val="7381"/>
</p:tagLst>
</file>

<file path=ppt/tags/tag5.xml><?xml version="1.0" encoding="utf-8"?>
<p:tagLst xmlns:p="http://schemas.openxmlformats.org/presentationml/2006/main">
  <p:tag name="AS_UNIQUEID" val="7022"/>
</p:tagLst>
</file>

<file path=ppt/tags/tag50.xml><?xml version="1.0" encoding="utf-8"?>
<p:tagLst xmlns:p="http://schemas.openxmlformats.org/presentationml/2006/main">
  <p:tag name="AS_UNIQUEID" val="7070"/>
</p:tagLst>
</file>

<file path=ppt/tags/tag500.xml><?xml version="1.0" encoding="utf-8"?>
<p:tagLst xmlns:p="http://schemas.openxmlformats.org/presentationml/2006/main">
  <p:tag name="AS_UNIQUEID" val="676"/>
  <p:tag name="KSO_WM_BEAUTIFY_FLAG" val=""/>
</p:tagLst>
</file>

<file path=ppt/tags/tag501.xml><?xml version="1.0" encoding="utf-8"?>
<p:tagLst xmlns:p="http://schemas.openxmlformats.org/presentationml/2006/main">
  <p:tag name="AS_UNIQUEID" val="3247"/>
  <p:tag name="KSO_WM_BEAUTIFY_FLAG" val=""/>
</p:tagLst>
</file>

<file path=ppt/tags/tag502.xml><?xml version="1.0" encoding="utf-8"?>
<p:tagLst xmlns:p="http://schemas.openxmlformats.org/presentationml/2006/main">
  <p:tag name="AS_UNIQUEID" val="3249"/>
  <p:tag name="KSO_WM_BEAUTIFY_FLAG" val=""/>
</p:tagLst>
</file>

<file path=ppt/tags/tag503.xml><?xml version="1.0" encoding="utf-8"?>
<p:tagLst xmlns:p="http://schemas.openxmlformats.org/presentationml/2006/main">
  <p:tag name="AS_UNIQUEID" val="3248"/>
  <p:tag name="KSO_WM_BEAUTIFY_FLAG" val=""/>
</p:tagLst>
</file>

<file path=ppt/tags/tag504.xml><?xml version="1.0" encoding="utf-8"?>
<p:tagLst xmlns:p="http://schemas.openxmlformats.org/presentationml/2006/main">
  <p:tag name="AS_UNIQUEID" val="1670"/>
  <p:tag name="KSO_WM_BEAUTIFY_FLAG" val=""/>
</p:tagLst>
</file>

<file path=ppt/tags/tag505.xml><?xml version="1.0" encoding="utf-8"?>
<p:tagLst xmlns:p="http://schemas.openxmlformats.org/presentationml/2006/main">
  <p:tag name="AS_UNIQUEID" val="424"/>
  <p:tag name="KSO_WM_BEAUTIFY_FLAG" val=""/>
</p:tagLst>
</file>

<file path=ppt/tags/tag506.xml><?xml version="1.0" encoding="utf-8"?>
<p:tagLst xmlns:p="http://schemas.openxmlformats.org/presentationml/2006/main">
  <p:tag name="AS_UNIQUEID" val="6353"/>
  <p:tag name="KSO_WM_BEAUTIFY_FLAG" val=""/>
</p:tagLst>
</file>

<file path=ppt/tags/tag507.xml><?xml version="1.0" encoding="utf-8"?>
<p:tagLst xmlns:p="http://schemas.openxmlformats.org/presentationml/2006/main">
  <p:tag name="AS_UNIQUEID" val="2177"/>
  <p:tag name="KSO_WM_BEAUTIFY_FLAG" val=""/>
</p:tagLst>
</file>

<file path=ppt/tags/tag508.xml><?xml version="1.0" encoding="utf-8"?>
<p:tagLst xmlns:p="http://schemas.openxmlformats.org/presentationml/2006/main">
  <p:tag name="AS_UNIQUEID" val="6354"/>
  <p:tag name="KSO_WM_BEAUTIFY_FLAG" val=""/>
</p:tagLst>
</file>

<file path=ppt/tags/tag509.xml><?xml version="1.0" encoding="utf-8"?>
<p:tagLst xmlns:p="http://schemas.openxmlformats.org/presentationml/2006/main">
  <p:tag name="AS_UNIQUEID" val="6355"/>
  <p:tag name="KSO_WM_BEAUTIFY_FLAG" val=""/>
</p:tagLst>
</file>

<file path=ppt/tags/tag51.xml><?xml version="1.0" encoding="utf-8"?>
<p:tagLst xmlns:p="http://schemas.openxmlformats.org/presentationml/2006/main">
  <p:tag name="AS_UNIQUEID" val="7071"/>
</p:tagLst>
</file>

<file path=ppt/tags/tag510.xml><?xml version="1.0" encoding="utf-8"?>
<p:tagLst xmlns:p="http://schemas.openxmlformats.org/presentationml/2006/main">
  <p:tag name="AS_UNIQUEID" val="2176"/>
  <p:tag name="KSO_WM_BEAUTIFY_FLAG" val=""/>
</p:tagLst>
</file>

<file path=ppt/tags/tag511.xml><?xml version="1.0" encoding="utf-8"?>
<p:tagLst xmlns:p="http://schemas.openxmlformats.org/presentationml/2006/main">
  <p:tag name="AS_UNIQUEID" val="6356"/>
  <p:tag name="KSO_WM_BEAUTIFY_FLAG" val=""/>
</p:tagLst>
</file>

<file path=ppt/tags/tag512.xml><?xml version="1.0" encoding="utf-8"?>
<p:tagLst xmlns:p="http://schemas.openxmlformats.org/presentationml/2006/main">
  <p:tag name="AS_UNIQUEID" val="440"/>
  <p:tag name="KSO_WM_BEAUTIFY_FLAG" val=""/>
</p:tagLst>
</file>

<file path=ppt/tags/tag513.xml><?xml version="1.0" encoding="utf-8"?>
<p:tagLst xmlns:p="http://schemas.openxmlformats.org/presentationml/2006/main">
  <p:tag name="AS_UNIQUEID" val="7405"/>
</p:tagLst>
</file>

<file path=ppt/tags/tag514.xml><?xml version="1.0" encoding="utf-8"?>
<p:tagLst xmlns:p="http://schemas.openxmlformats.org/presentationml/2006/main">
  <p:tag name="AS_UNIQUEID" val="7407"/>
</p:tagLst>
</file>

<file path=ppt/tags/tag515.xml><?xml version="1.0" encoding="utf-8"?>
<p:tagLst xmlns:p="http://schemas.openxmlformats.org/presentationml/2006/main">
  <p:tag name="AS_UNIQUEID" val="7408"/>
  <p:tag name="KSO_WM_BEAUTIFY_FLAG" val=""/>
</p:tagLst>
</file>

<file path=ppt/tags/tag516.xml><?xml version="1.0" encoding="utf-8"?>
<p:tagLst xmlns:p="http://schemas.openxmlformats.org/presentationml/2006/main">
  <p:tag name="AS_UNIQUEID" val="7409"/>
  <p:tag name="KSO_WM_BEAUTIFY_FLAG" val=""/>
</p:tagLst>
</file>

<file path=ppt/tags/tag517.xml><?xml version="1.0" encoding="utf-8"?>
<p:tagLst xmlns:p="http://schemas.openxmlformats.org/presentationml/2006/main">
  <p:tag name="AS_UNIQUEID" val="7410"/>
  <p:tag name="KSO_WM_BEAUTIFY_FLAG" val=""/>
</p:tagLst>
</file>

<file path=ppt/tags/tag518.xml><?xml version="1.0" encoding="utf-8"?>
<p:tagLst xmlns:p="http://schemas.openxmlformats.org/presentationml/2006/main">
  <p:tag name="AS_UNIQUEID" val="5431"/>
</p:tagLst>
</file>

<file path=ppt/tags/tag519.xml><?xml version="1.0" encoding="utf-8"?>
<p:tagLst xmlns:p="http://schemas.openxmlformats.org/presentationml/2006/main">
  <p:tag name="AS_UNIQUEID" val="616"/>
  <p:tag name="KSO_WM_BEAUTIFY_FLAG" val=""/>
</p:tagLst>
</file>

<file path=ppt/tags/tag52.xml><?xml version="1.0" encoding="utf-8"?>
<p:tagLst xmlns:p="http://schemas.openxmlformats.org/presentationml/2006/main">
  <p:tag name="AS_UNIQUEID" val="7072"/>
</p:tagLst>
</file>

<file path=ppt/tags/tag520.xml><?xml version="1.0" encoding="utf-8"?>
<p:tagLst xmlns:p="http://schemas.openxmlformats.org/presentationml/2006/main">
  <p:tag name="AS_UNIQUEID" val="3304"/>
</p:tagLst>
</file>

<file path=ppt/tags/tag521.xml><?xml version="1.0" encoding="utf-8"?>
<p:tagLst xmlns:p="http://schemas.openxmlformats.org/presentationml/2006/main">
  <p:tag name="AS_UNIQUEID" val="616"/>
  <p:tag name="KSO_WM_BEAUTIFY_FLAG" val=""/>
</p:tagLst>
</file>

<file path=ppt/tags/tag522.xml><?xml version="1.0" encoding="utf-8"?>
<p:tagLst xmlns:p="http://schemas.openxmlformats.org/presentationml/2006/main">
  <p:tag name="AS_UNIQUEID" val="5075"/>
</p:tagLst>
</file>

<file path=ppt/tags/tag523.xml><?xml version="1.0" encoding="utf-8"?>
<p:tagLst xmlns:p="http://schemas.openxmlformats.org/presentationml/2006/main">
  <p:tag name="AS_UNIQUEID" val="6368"/>
  <p:tag name="KSO_WM_BEAUTIFY_FLAG" val=""/>
</p:tagLst>
</file>

<file path=ppt/tags/tag524.xml><?xml version="1.0" encoding="utf-8"?>
<p:tagLst xmlns:p="http://schemas.openxmlformats.org/presentationml/2006/main">
  <p:tag name="AS_UNIQUEID" val="6369"/>
</p:tagLst>
</file>

<file path=ppt/tags/tag525.xml><?xml version="1.0" encoding="utf-8"?>
<p:tagLst xmlns:p="http://schemas.openxmlformats.org/presentationml/2006/main">
  <p:tag name="AS_UNIQUEID" val="3268"/>
</p:tagLst>
</file>

<file path=ppt/tags/tag526.xml><?xml version="1.0" encoding="utf-8"?>
<p:tagLst xmlns:p="http://schemas.openxmlformats.org/presentationml/2006/main">
  <p:tag name="AS_UNIQUEID" val="1882"/>
  <p:tag name="KSO_WM_BEAUTIFY_FLAG" val=""/>
</p:tagLst>
</file>

<file path=ppt/tags/tag527.xml><?xml version="1.0" encoding="utf-8"?>
<p:tagLst xmlns:p="http://schemas.openxmlformats.org/presentationml/2006/main">
  <p:tag name="AS_UNIQUEID" val="1883"/>
</p:tagLst>
</file>

<file path=ppt/tags/tag528.xml><?xml version="1.0" encoding="utf-8"?>
<p:tagLst xmlns:p="http://schemas.openxmlformats.org/presentationml/2006/main">
  <p:tag name="AS_UNIQUEID" val="1884"/>
  <p:tag name="KSO_WM_BEAUTIFY_FLAG" val=""/>
</p:tagLst>
</file>

<file path=ppt/tags/tag529.xml><?xml version="1.0" encoding="utf-8"?>
<p:tagLst xmlns:p="http://schemas.openxmlformats.org/presentationml/2006/main">
  <p:tag name="AS_UNIQUEID" val="1885"/>
</p:tagLst>
</file>

<file path=ppt/tags/tag53.xml><?xml version="1.0" encoding="utf-8"?>
<p:tagLst xmlns:p="http://schemas.openxmlformats.org/presentationml/2006/main">
  <p:tag name="AS_UNIQUEID" val="7073"/>
</p:tagLst>
</file>

<file path=ppt/tags/tag530.xml><?xml version="1.0" encoding="utf-8"?>
<p:tagLst xmlns:p="http://schemas.openxmlformats.org/presentationml/2006/main">
  <p:tag name="AS_UNIQUEID" val="1886"/>
  <p:tag name="KSO_WM_BEAUTIFY_FLAG" val=""/>
</p:tagLst>
</file>

<file path=ppt/tags/tag531.xml><?xml version="1.0" encoding="utf-8"?>
<p:tagLst xmlns:p="http://schemas.openxmlformats.org/presentationml/2006/main">
  <p:tag name="AS_UNIQUEID" val="1887"/>
  <p:tag name="KSO_WM_BEAUTIFY_FLAG" val=""/>
</p:tagLst>
</file>

<file path=ppt/tags/tag532.xml><?xml version="1.0" encoding="utf-8"?>
<p:tagLst xmlns:p="http://schemas.openxmlformats.org/presentationml/2006/main">
  <p:tag name="AS_UNIQUEID" val="6370"/>
  <p:tag name="KSO_WM_BEAUTIFY_FLAG" val=""/>
</p:tagLst>
</file>

<file path=ppt/tags/tag533.xml><?xml version="1.0" encoding="utf-8"?>
<p:tagLst xmlns:p="http://schemas.openxmlformats.org/presentationml/2006/main">
  <p:tag name="AS_UNIQUEID" val="6371"/>
</p:tagLst>
</file>

<file path=ppt/tags/tag534.xml><?xml version="1.0" encoding="utf-8"?>
<p:tagLst xmlns:p="http://schemas.openxmlformats.org/presentationml/2006/main">
  <p:tag name="AS_UNIQUEID" val="6372"/>
</p:tagLst>
</file>

<file path=ppt/tags/tag535.xml><?xml version="1.0" encoding="utf-8"?>
<p:tagLst xmlns:p="http://schemas.openxmlformats.org/presentationml/2006/main">
  <p:tag name="AS_UNIQUEID" val="6373"/>
</p:tagLst>
</file>

<file path=ppt/tags/tag536.xml><?xml version="1.0" encoding="utf-8"?>
<p:tagLst xmlns:p="http://schemas.openxmlformats.org/presentationml/2006/main">
  <p:tag name="AS_UNIQUEID" val="3268"/>
</p:tagLst>
</file>

<file path=ppt/tags/tag537.xml><?xml version="1.0" encoding="utf-8"?>
<p:tagLst xmlns:p="http://schemas.openxmlformats.org/presentationml/2006/main">
  <p:tag name="AS_UNIQUEID" val="1882"/>
  <p:tag name="KSO_WM_BEAUTIFY_FLAG" val=""/>
</p:tagLst>
</file>

<file path=ppt/tags/tag538.xml><?xml version="1.0" encoding="utf-8"?>
<p:tagLst xmlns:p="http://schemas.openxmlformats.org/presentationml/2006/main">
  <p:tag name="AS_UNIQUEID" val="1883"/>
</p:tagLst>
</file>

<file path=ppt/tags/tag539.xml><?xml version="1.0" encoding="utf-8"?>
<p:tagLst xmlns:p="http://schemas.openxmlformats.org/presentationml/2006/main">
  <p:tag name="AS_UNIQUEID" val="1884"/>
  <p:tag name="KSO_WM_BEAUTIFY_FLAG" val=""/>
</p:tagLst>
</file>

<file path=ppt/tags/tag54.xml><?xml version="1.0" encoding="utf-8"?>
<p:tagLst xmlns:p="http://schemas.openxmlformats.org/presentationml/2006/main">
  <p:tag name="AS_UNIQUEID" val="7074"/>
</p:tagLst>
</file>

<file path=ppt/tags/tag540.xml><?xml version="1.0" encoding="utf-8"?>
<p:tagLst xmlns:p="http://schemas.openxmlformats.org/presentationml/2006/main">
  <p:tag name="AS_UNIQUEID" val="1885"/>
</p:tagLst>
</file>

<file path=ppt/tags/tag541.xml><?xml version="1.0" encoding="utf-8"?>
<p:tagLst xmlns:p="http://schemas.openxmlformats.org/presentationml/2006/main">
  <p:tag name="AS_UNIQUEID" val="1886"/>
  <p:tag name="KSO_WM_BEAUTIFY_FLAG" val=""/>
</p:tagLst>
</file>

<file path=ppt/tags/tag542.xml><?xml version="1.0" encoding="utf-8"?>
<p:tagLst xmlns:p="http://schemas.openxmlformats.org/presentationml/2006/main">
  <p:tag name="AS_UNIQUEID" val="1887"/>
  <p:tag name="KSO_WM_BEAUTIFY_FLAG" val=""/>
</p:tagLst>
</file>

<file path=ppt/tags/tag543.xml><?xml version="1.0" encoding="utf-8"?>
<p:tagLst xmlns:p="http://schemas.openxmlformats.org/presentationml/2006/main">
  <p:tag name="AS_UNIQUEID" val="7412"/>
</p:tagLst>
</file>

<file path=ppt/tags/tag544.xml><?xml version="1.0" encoding="utf-8"?>
<p:tagLst xmlns:p="http://schemas.openxmlformats.org/presentationml/2006/main">
  <p:tag name="AS_UNIQUEID" val="7413"/>
  <p:tag name="KSO_WM_BEAUTIFY_FLAG" val=""/>
</p:tagLst>
</file>

<file path=ppt/tags/tag545.xml><?xml version="1.0" encoding="utf-8"?>
<p:tagLst xmlns:p="http://schemas.openxmlformats.org/presentationml/2006/main">
  <p:tag name="AS_UNIQUEID" val="7414"/>
  <p:tag name="KSO_WM_BEAUTIFY_FLAG" val=""/>
</p:tagLst>
</file>

<file path=ppt/tags/tag546.xml><?xml version="1.0" encoding="utf-8"?>
<p:tagLst xmlns:p="http://schemas.openxmlformats.org/presentationml/2006/main">
  <p:tag name="AS_UNIQUEID" val="7415"/>
  <p:tag name="KSO_WM_BEAUTIFY_FLAG" val=""/>
</p:tagLst>
</file>

<file path=ppt/tags/tag547.xml><?xml version="1.0" encoding="utf-8"?>
<p:tagLst xmlns:p="http://schemas.openxmlformats.org/presentationml/2006/main">
  <p:tag name="AS_UNIQUEID" val="2221"/>
</p:tagLst>
</file>

<file path=ppt/tags/tag548.xml><?xml version="1.0" encoding="utf-8"?>
<p:tagLst xmlns:p="http://schemas.openxmlformats.org/presentationml/2006/main">
  <p:tag name="AS_UNIQUEID" val="6398"/>
</p:tagLst>
</file>

<file path=ppt/tags/tag549.xml><?xml version="1.0" encoding="utf-8"?>
<p:tagLst xmlns:p="http://schemas.openxmlformats.org/presentationml/2006/main">
  <p:tag name="AS_UNIQUEID" val="367"/>
</p:tagLst>
</file>

<file path=ppt/tags/tag55.xml><?xml version="1.0" encoding="utf-8"?>
<p:tagLst xmlns:p="http://schemas.openxmlformats.org/presentationml/2006/main">
  <p:tag name="AS_UNIQUEID" val="7075"/>
  <p:tag name="KSO_WM_BEAUTIFY_FLAG" val=""/>
</p:tagLst>
</file>

<file path=ppt/tags/tag550.xml><?xml version="1.0" encoding="utf-8"?>
<p:tagLst xmlns:p="http://schemas.openxmlformats.org/presentationml/2006/main">
  <p:tag name="AS_UNIQUEID" val="7416"/>
</p:tagLst>
</file>

<file path=ppt/tags/tag551.xml><?xml version="1.0" encoding="utf-8"?>
<p:tagLst xmlns:p="http://schemas.openxmlformats.org/presentationml/2006/main">
  <p:tag name="AS_UNIQUEID" val="7417"/>
</p:tagLst>
</file>

<file path=ppt/tags/tag552.xml><?xml version="1.0" encoding="utf-8"?>
<p:tagLst xmlns:p="http://schemas.openxmlformats.org/presentationml/2006/main">
  <p:tag name="AS_UNIQUEID" val="7418"/>
</p:tagLst>
</file>

<file path=ppt/tags/tag553.xml><?xml version="1.0" encoding="utf-8"?>
<p:tagLst xmlns:p="http://schemas.openxmlformats.org/presentationml/2006/main">
  <p:tag name="AS_UNIQUEID" val="7419"/>
</p:tagLst>
</file>

<file path=ppt/tags/tag554.xml><?xml version="1.0" encoding="utf-8"?>
<p:tagLst xmlns:p="http://schemas.openxmlformats.org/presentationml/2006/main">
  <p:tag name="AS_UNIQUEID" val="7420"/>
</p:tagLst>
</file>

<file path=ppt/tags/tag555.xml><?xml version="1.0" encoding="utf-8"?>
<p:tagLst xmlns:p="http://schemas.openxmlformats.org/presentationml/2006/main">
  <p:tag name="AS_UNIQUEID" val="7421"/>
</p:tagLst>
</file>

<file path=ppt/tags/tag556.xml><?xml version="1.0" encoding="utf-8"?>
<p:tagLst xmlns:p="http://schemas.openxmlformats.org/presentationml/2006/main">
  <p:tag name="AS_UNIQUEID" val="463"/>
</p:tagLst>
</file>

<file path=ppt/tags/tag557.xml><?xml version="1.0" encoding="utf-8"?>
<p:tagLst xmlns:p="http://schemas.openxmlformats.org/presentationml/2006/main">
  <p:tag name="AS_UNIQUEID" val="464"/>
</p:tagLst>
</file>

<file path=ppt/tags/tag558.xml><?xml version="1.0" encoding="utf-8"?>
<p:tagLst xmlns:p="http://schemas.openxmlformats.org/presentationml/2006/main">
  <p:tag name="AS_UNIQUEID" val="255"/>
</p:tagLst>
</file>

<file path=ppt/tags/tag559.xml><?xml version="1.0" encoding="utf-8"?>
<p:tagLst xmlns:p="http://schemas.openxmlformats.org/presentationml/2006/main">
  <p:tag name="AS_UNIQUEID" val="256"/>
</p:tagLst>
</file>

<file path=ppt/tags/tag56.xml><?xml version="1.0" encoding="utf-8"?>
<p:tagLst xmlns:p="http://schemas.openxmlformats.org/presentationml/2006/main">
  <p:tag name="AS_UNIQUEID" val="7076"/>
  <p:tag name="KSO_WM_BEAUTIFY_FLAG" val=""/>
</p:tagLst>
</file>

<file path=ppt/tags/tag560.xml><?xml version="1.0" encoding="utf-8"?>
<p:tagLst xmlns:p="http://schemas.openxmlformats.org/presentationml/2006/main">
  <p:tag name="AS_UNIQUEID" val="257"/>
</p:tagLst>
</file>

<file path=ppt/tags/tag561.xml><?xml version="1.0" encoding="utf-8"?>
<p:tagLst xmlns:p="http://schemas.openxmlformats.org/presentationml/2006/main">
  <p:tag name="AS_UNIQUEID" val="258"/>
</p:tagLst>
</file>

<file path=ppt/tags/tag562.xml><?xml version="1.0" encoding="utf-8"?>
<p:tagLst xmlns:p="http://schemas.openxmlformats.org/presentationml/2006/main">
  <p:tag name="AS_UNIQUEID" val="259"/>
</p:tagLst>
</file>

<file path=ppt/tags/tag563.xml><?xml version="1.0" encoding="utf-8"?>
<p:tagLst xmlns:p="http://schemas.openxmlformats.org/presentationml/2006/main">
  <p:tag name="AS_UNIQUEID" val="260"/>
</p:tagLst>
</file>

<file path=ppt/tags/tag564.xml><?xml version="1.0" encoding="utf-8"?>
<p:tagLst xmlns:p="http://schemas.openxmlformats.org/presentationml/2006/main">
  <p:tag name="AS_UNIQUEID" val="261"/>
</p:tagLst>
</file>

<file path=ppt/tags/tag565.xml><?xml version="1.0" encoding="utf-8"?>
<p:tagLst xmlns:p="http://schemas.openxmlformats.org/presentationml/2006/main">
  <p:tag name="AS_UNIQUEID" val="262"/>
</p:tagLst>
</file>

<file path=ppt/tags/tag566.xml><?xml version="1.0" encoding="utf-8"?>
<p:tagLst xmlns:p="http://schemas.openxmlformats.org/presentationml/2006/main">
  <p:tag name="AS_UNIQUEID" val="255"/>
</p:tagLst>
</file>

<file path=ppt/tags/tag567.xml><?xml version="1.0" encoding="utf-8"?>
<p:tagLst xmlns:p="http://schemas.openxmlformats.org/presentationml/2006/main">
  <p:tag name="AS_UNIQUEID" val="256"/>
</p:tagLst>
</file>

<file path=ppt/tags/tag568.xml><?xml version="1.0" encoding="utf-8"?>
<p:tagLst xmlns:p="http://schemas.openxmlformats.org/presentationml/2006/main">
  <p:tag name="AS_UNIQUEID" val="257"/>
</p:tagLst>
</file>

<file path=ppt/tags/tag569.xml><?xml version="1.0" encoding="utf-8"?>
<p:tagLst xmlns:p="http://schemas.openxmlformats.org/presentationml/2006/main">
  <p:tag name="AS_UNIQUEID" val="258"/>
</p:tagLst>
</file>

<file path=ppt/tags/tag57.xml><?xml version="1.0" encoding="utf-8"?>
<p:tagLst xmlns:p="http://schemas.openxmlformats.org/presentationml/2006/main">
  <p:tag name="AS_UNIQUEID" val="7077"/>
  <p:tag name="KSO_WM_BEAUTIFY_FLAG" val=""/>
</p:tagLst>
</file>

<file path=ppt/tags/tag570.xml><?xml version="1.0" encoding="utf-8"?>
<p:tagLst xmlns:p="http://schemas.openxmlformats.org/presentationml/2006/main">
  <p:tag name="AS_UNIQUEID" val="259"/>
</p:tagLst>
</file>

<file path=ppt/tags/tag571.xml><?xml version="1.0" encoding="utf-8"?>
<p:tagLst xmlns:p="http://schemas.openxmlformats.org/presentationml/2006/main">
  <p:tag name="AS_UNIQUEID" val="260"/>
</p:tagLst>
</file>

<file path=ppt/tags/tag572.xml><?xml version="1.0" encoding="utf-8"?>
<p:tagLst xmlns:p="http://schemas.openxmlformats.org/presentationml/2006/main">
  <p:tag name="AS_UNIQUEID" val="261"/>
</p:tagLst>
</file>

<file path=ppt/tags/tag573.xml><?xml version="1.0" encoding="utf-8"?>
<p:tagLst xmlns:p="http://schemas.openxmlformats.org/presentationml/2006/main">
  <p:tag name="AS_UNIQUEID" val="262"/>
</p:tagLst>
</file>

<file path=ppt/tags/tag574.xml><?xml version="1.0" encoding="utf-8"?>
<p:tagLst xmlns:p="http://schemas.openxmlformats.org/presentationml/2006/main">
  <p:tag name="AS_UNIQUEID" val="7422"/>
</p:tagLst>
</file>

<file path=ppt/tags/tag575.xml><?xml version="1.0" encoding="utf-8"?>
<p:tagLst xmlns:p="http://schemas.openxmlformats.org/presentationml/2006/main">
  <p:tag name="AS_UNIQUEID" val="7423"/>
</p:tagLst>
</file>

<file path=ppt/tags/tag576.xml><?xml version="1.0" encoding="utf-8"?>
<p:tagLst xmlns:p="http://schemas.openxmlformats.org/presentationml/2006/main">
  <p:tag name="AS_UNIQUEID" val="7424"/>
</p:tagLst>
</file>

<file path=ppt/tags/tag577.xml><?xml version="1.0" encoding="utf-8"?>
<p:tagLst xmlns:p="http://schemas.openxmlformats.org/presentationml/2006/main">
  <p:tag name="AS_UNIQUEID" val="7425"/>
</p:tagLst>
</file>

<file path=ppt/tags/tag578.xml><?xml version="1.0" encoding="utf-8"?>
<p:tagLst xmlns:p="http://schemas.openxmlformats.org/presentationml/2006/main">
  <p:tag name="AS_UNIQUEID" val="7426"/>
</p:tagLst>
</file>

<file path=ppt/tags/tag579.xml><?xml version="1.0" encoding="utf-8"?>
<p:tagLst xmlns:p="http://schemas.openxmlformats.org/presentationml/2006/main">
  <p:tag name="AS_UNIQUEID" val="7427"/>
</p:tagLst>
</file>

<file path=ppt/tags/tag58.xml><?xml version="1.0" encoding="utf-8"?>
<p:tagLst xmlns:p="http://schemas.openxmlformats.org/presentationml/2006/main">
  <p:tag name="AS_UNIQUEID" val="7079"/>
</p:tagLst>
</file>

<file path=ppt/tags/tag580.xml><?xml version="1.0" encoding="utf-8"?>
<p:tagLst xmlns:p="http://schemas.openxmlformats.org/presentationml/2006/main">
  <p:tag name="AS_UNIQUEID" val="7428"/>
</p:tagLst>
</file>

<file path=ppt/tags/tag581.xml><?xml version="1.0" encoding="utf-8"?>
<p:tagLst xmlns:p="http://schemas.openxmlformats.org/presentationml/2006/main">
  <p:tag name="AS_UNIQUEID" val="7429"/>
</p:tagLst>
</file>

<file path=ppt/tags/tag582.xml><?xml version="1.0" encoding="utf-8"?>
<p:tagLst xmlns:p="http://schemas.openxmlformats.org/presentationml/2006/main">
  <p:tag name="AS_UNIQUEID" val="7431"/>
</p:tagLst>
</file>

<file path=ppt/tags/tag583.xml><?xml version="1.0" encoding="utf-8"?>
<p:tagLst xmlns:p="http://schemas.openxmlformats.org/presentationml/2006/main">
  <p:tag name="AS_UNIQUEID" val="7432"/>
  <p:tag name="KSO_WM_BEAUTIFY_FLAG" val=""/>
</p:tagLst>
</file>

<file path=ppt/tags/tag584.xml><?xml version="1.0" encoding="utf-8"?>
<p:tagLst xmlns:p="http://schemas.openxmlformats.org/presentationml/2006/main">
  <p:tag name="AS_UNIQUEID" val="7433"/>
  <p:tag name="KSO_WM_BEAUTIFY_FLAG" val=""/>
</p:tagLst>
</file>

<file path=ppt/tags/tag585.xml><?xml version="1.0" encoding="utf-8"?>
<p:tagLst xmlns:p="http://schemas.openxmlformats.org/presentationml/2006/main">
  <p:tag name="AS_UNIQUEID" val="7434"/>
  <p:tag name="KSO_WM_BEAUTIFY_FLAG" val=""/>
</p:tagLst>
</file>

<file path=ppt/tags/tag586.xml><?xml version="1.0" encoding="utf-8"?>
<p:tagLst xmlns:p="http://schemas.openxmlformats.org/presentationml/2006/main">
  <p:tag name="AS_UNIQUEID" val="5497"/>
  <p:tag name="KSO_WM_BEAUTIFY_FLAG" val=""/>
</p:tagLst>
</file>

<file path=ppt/tags/tag587.xml><?xml version="1.0" encoding="utf-8"?>
<p:tagLst xmlns:p="http://schemas.openxmlformats.org/presentationml/2006/main">
  <p:tag name="AS_UNIQUEID" val="7435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4593_2*m_h_z*1_2_4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USESOURCEFORMAT_APPLY" val="1"/>
</p:tagLst>
</file>

<file path=ppt/tags/tag588.xml><?xml version="1.0" encoding="utf-8"?>
<p:tagLst xmlns:p="http://schemas.openxmlformats.org/presentationml/2006/main">
  <p:tag name="AS_UNIQUEID" val="7436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4593_2*m_h_i*1_1_1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USESOURCEFORMAT_APPLY" val="1"/>
</p:tagLst>
</file>

<file path=ppt/tags/tag589.xml><?xml version="1.0" encoding="utf-8"?>
<p:tagLst xmlns:p="http://schemas.openxmlformats.org/presentationml/2006/main">
  <p:tag name="AS_UNIQUEID" val="7437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i*1_1_3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USESOURCEFORMAT_APPLY" val="1"/>
</p:tagLst>
</file>

<file path=ppt/tags/tag59.xml><?xml version="1.0" encoding="utf-8"?>
<p:tagLst xmlns:p="http://schemas.openxmlformats.org/presentationml/2006/main">
  <p:tag name="AS_UNIQUEID" val="7080"/>
</p:tagLst>
</file>

<file path=ppt/tags/tag590.xml><?xml version="1.0" encoding="utf-8"?>
<p:tagLst xmlns:p="http://schemas.openxmlformats.org/presentationml/2006/main">
  <p:tag name="AS_UNIQUEID" val="7438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a*1_1_1"/>
  <p:tag name="KSO_WM_UNIT_ISCONTENTSTITLE" val="0"/>
  <p:tag name="KSO_WM_UNIT_ISNUMDGMTITLE" val="0"/>
  <p:tag name="KSO_WM_UNIT_LAYERLEVEL" val="1_1_1"/>
  <p:tag name="KSO_WM_UNIT_NOCLEAR" val="0"/>
  <p:tag name="KSO_WM_UNIT_PRESET_TEXT_INDEX" val="1"/>
  <p:tag name="KSO_WM_UNIT_PRESET_TEXT_LEN" val="4"/>
  <p:tag name="KSO_WM_UNIT_TEXT_FILL_FORE_SCHEMECOLOR_INDEX" val="13"/>
  <p:tag name="KSO_WM_UNIT_TEXT_FILL_FORE_SCHEMECOLOR_INDEX_BRIGHTNESS" val="0.25"/>
  <p:tag name="KSO_WM_UNIT_TEXT_FILL_TYPE" val="1"/>
  <p:tag name="KSO_WM_UNIT_USESOURCEFORMAT_APPLY" val="1"/>
  <p:tag name="KSO_WM_UNIT_VALUE" val="7"/>
</p:tagLst>
</file>

<file path=ppt/tags/tag591.xml><?xml version="1.0" encoding="utf-8"?>
<p:tagLst xmlns:p="http://schemas.openxmlformats.org/presentationml/2006/main">
  <p:tag name="AS_UNIQUEID" val="7439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f*1_1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USESOURCEFORMAT_APPLY" val="1"/>
  <p:tag name="KSO_WM_UNIT_VALUE" val="40"/>
</p:tagLst>
</file>

<file path=ppt/tags/tag592.xml><?xml version="1.0" encoding="utf-8"?>
<p:tagLst xmlns:p="http://schemas.openxmlformats.org/presentationml/2006/main">
  <p:tag name="AS_UNIQUEID" val="7440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i*1_1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USESOURCEFORMAT_APPLY" val="1"/>
</p:tagLst>
</file>

<file path=ppt/tags/tag593.xml><?xml version="1.0" encoding="utf-8"?>
<p:tagLst xmlns:p="http://schemas.openxmlformats.org/presentationml/2006/main">
  <p:tag name="AS_UNIQUEID" val="7441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4593_2*m_h_i*1_2_1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USESOURCEFORMAT_APPLY" val="1"/>
</p:tagLst>
</file>

<file path=ppt/tags/tag594.xml><?xml version="1.0" encoding="utf-8"?>
<p:tagLst xmlns:p="http://schemas.openxmlformats.org/presentationml/2006/main">
  <p:tag name="AS_UNIQUEID" val="7442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i*1_2_3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USESOURCEFORMAT_APPLY" val="1"/>
</p:tagLst>
</file>

<file path=ppt/tags/tag595.xml><?xml version="1.0" encoding="utf-8"?>
<p:tagLst xmlns:p="http://schemas.openxmlformats.org/presentationml/2006/main">
  <p:tag name="AS_UNIQUEID" val="7443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a*1_2_1"/>
  <p:tag name="KSO_WM_UNIT_ISCONTENTSTITLE" val="0"/>
  <p:tag name="KSO_WM_UNIT_ISNUMDGMTITLE" val="0"/>
  <p:tag name="KSO_WM_UNIT_LAYERLEVEL" val="1_1_1"/>
  <p:tag name="KSO_WM_UNIT_NOCLEAR" val="0"/>
  <p:tag name="KSO_WM_UNIT_PRESET_TEXT_INDEX" val="1"/>
  <p:tag name="KSO_WM_UNIT_PRESET_TEXT_LEN" val="4"/>
  <p:tag name="KSO_WM_UNIT_TEXT_FILL_FORE_SCHEMECOLOR_INDEX" val="13"/>
  <p:tag name="KSO_WM_UNIT_TEXT_FILL_FORE_SCHEMECOLOR_INDEX_BRIGHTNESS" val="0.25"/>
  <p:tag name="KSO_WM_UNIT_TEXT_FILL_TYPE" val="1"/>
  <p:tag name="KSO_WM_UNIT_USESOURCEFORMAT_APPLY" val="1"/>
  <p:tag name="KSO_WM_UNIT_VALUE" val="7"/>
</p:tagLst>
</file>

<file path=ppt/tags/tag596.xml><?xml version="1.0" encoding="utf-8"?>
<p:tagLst xmlns:p="http://schemas.openxmlformats.org/presentationml/2006/main">
  <p:tag name="AS_UNIQUEID" val="7444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f*1_2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USESOURCEFORMAT_APPLY" val="1"/>
  <p:tag name="KSO_WM_UNIT_VALUE" val="40"/>
</p:tagLst>
</file>

<file path=ppt/tags/tag597.xml><?xml version="1.0" encoding="utf-8"?>
<p:tagLst xmlns:p="http://schemas.openxmlformats.org/presentationml/2006/main">
  <p:tag name="AS_UNIQUEID" val="7445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i*1_2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USESOURCEFORMAT_APPLY" val="1"/>
</p:tagLst>
</file>

<file path=ppt/tags/tag598.xml><?xml version="1.0" encoding="utf-8"?>
<p:tagLst xmlns:p="http://schemas.openxmlformats.org/presentationml/2006/main">
  <p:tag name="AS_UNIQUEID" val="7446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4593_2*m_h_i*1_3_1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USESOURCEFORMAT_APPLY" val="1"/>
</p:tagLst>
</file>

<file path=ppt/tags/tag599.xml><?xml version="1.0" encoding="utf-8"?>
<p:tagLst xmlns:p="http://schemas.openxmlformats.org/presentationml/2006/main">
  <p:tag name="AS_UNIQUEID" val="7447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i*1_3_3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USESOURCEFORMAT_APPLY" val="1"/>
</p:tagLst>
</file>

<file path=ppt/tags/tag6.xml><?xml version="1.0" encoding="utf-8"?>
<p:tagLst xmlns:p="http://schemas.openxmlformats.org/presentationml/2006/main">
  <p:tag name="AS_UNIQUEID" val="7023"/>
</p:tagLst>
</file>

<file path=ppt/tags/tag60.xml><?xml version="1.0" encoding="utf-8"?>
<p:tagLst xmlns:p="http://schemas.openxmlformats.org/presentationml/2006/main">
  <p:tag name="AS_UNIQUEID" val="7081"/>
</p:tagLst>
</file>

<file path=ppt/tags/tag600.xml><?xml version="1.0" encoding="utf-8"?>
<p:tagLst xmlns:p="http://schemas.openxmlformats.org/presentationml/2006/main">
  <p:tag name="AS_UNIQUEID" val="7448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a*1_3_1"/>
  <p:tag name="KSO_WM_UNIT_ISCONTENTSTITLE" val="0"/>
  <p:tag name="KSO_WM_UNIT_ISNUMDGMTITLE" val="0"/>
  <p:tag name="KSO_WM_UNIT_LAYERLEVEL" val="1_1_1"/>
  <p:tag name="KSO_WM_UNIT_NOCLEAR" val="0"/>
  <p:tag name="KSO_WM_UNIT_PRESET_TEXT_INDEX" val="1"/>
  <p:tag name="KSO_WM_UNIT_PRESET_TEXT_LEN" val="4"/>
  <p:tag name="KSO_WM_UNIT_TEXT_FILL_FORE_SCHEMECOLOR_INDEX" val="13"/>
  <p:tag name="KSO_WM_UNIT_TEXT_FILL_FORE_SCHEMECOLOR_INDEX_BRIGHTNESS" val="0.25"/>
  <p:tag name="KSO_WM_UNIT_TEXT_FILL_TYPE" val="1"/>
  <p:tag name="KSO_WM_UNIT_USESOURCEFORMAT_APPLY" val="1"/>
  <p:tag name="KSO_WM_UNIT_VALUE" val="7"/>
</p:tagLst>
</file>

<file path=ppt/tags/tag601.xml><?xml version="1.0" encoding="utf-8"?>
<p:tagLst xmlns:p="http://schemas.openxmlformats.org/presentationml/2006/main">
  <p:tag name="AS_UNIQUEID" val="7449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f*1_3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USESOURCEFORMAT_APPLY" val="1"/>
  <p:tag name="KSO_WM_UNIT_VALUE" val="40"/>
</p:tagLst>
</file>

<file path=ppt/tags/tag602.xml><?xml version="1.0" encoding="utf-8"?>
<p:tagLst xmlns:p="http://schemas.openxmlformats.org/presentationml/2006/main">
  <p:tag name="AS_UNIQUEID" val="7450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HIGHLIGHT" val="0"/>
  <p:tag name="KSO_WM_UNIT_ID" val="diagram20214593_2*m_h_i*1_3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USESOURCEFORMAT_APPLY" val="1"/>
</p:tagLst>
</file>

<file path=ppt/tags/tag603.xml><?xml version="1.0" encoding="utf-8"?>
<p:tagLst xmlns:p="http://schemas.openxmlformats.org/presentationml/2006/main">
  <p:tag name="AS_UNIQUEID" val="7451"/>
  <p:tag name="KSO_WM_DIAGRAM_GROUP_CODE" val="m1-1"/>
  <p:tag name="KSO_WM_TAG_VERSION" val="1.0"/>
  <p:tag name="KSO_WM_TEMPLATE_CATEGORY" val="diagram"/>
  <p:tag name="KSO_WM_TEMPLATE_INDEX" val="2021459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4593_2*m_h_z*1_3_4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USESOURCEFORMAT_APPLY" val="1"/>
</p:tagLst>
</file>

<file path=ppt/tags/tag604.xml><?xml version="1.0" encoding="utf-8"?>
<p:tagLst xmlns:p="http://schemas.openxmlformats.org/presentationml/2006/main">
  <p:tag name="AS_UNIQUEID" val="7452"/>
</p:tagLst>
</file>

<file path=ppt/tags/tag605.xml><?xml version="1.0" encoding="utf-8"?>
<p:tagLst xmlns:p="http://schemas.openxmlformats.org/presentationml/2006/main">
  <p:tag name="AS_UNIQUEID" val="385"/>
  <p:tag name="KSO_WM_UNIT_PLACING_PICTURE_USER_VIEWPORT" val="{&quot;height&quot;:15360,&quot;width&quot;:15360}"/>
</p:tagLst>
</file>

<file path=ppt/tags/tag606.xml><?xml version="1.0" encoding="utf-8"?>
<p:tagLst xmlns:p="http://schemas.openxmlformats.org/presentationml/2006/main">
  <p:tag name="AS_UNIQUEID" val="7453"/>
</p:tagLst>
</file>

<file path=ppt/tags/tag607.xml><?xml version="1.0" encoding="utf-8"?>
<p:tagLst xmlns:p="http://schemas.openxmlformats.org/presentationml/2006/main">
  <p:tag name="AS_UNIQUEID" val="7454"/>
</p:tagLst>
</file>

<file path=ppt/tags/tag608.xml><?xml version="1.0" encoding="utf-8"?>
<p:tagLst xmlns:p="http://schemas.openxmlformats.org/presentationml/2006/main">
  <p:tag name="AS_UNIQUEID" val="386"/>
</p:tagLst>
</file>

<file path=ppt/tags/tag609.xml><?xml version="1.0" encoding="utf-8"?>
<p:tagLst xmlns:p="http://schemas.openxmlformats.org/presentationml/2006/main">
  <p:tag name="AS_UNIQUEID" val="7455"/>
</p:tagLst>
</file>

<file path=ppt/tags/tag61.xml><?xml version="1.0" encoding="utf-8"?>
<p:tagLst xmlns:p="http://schemas.openxmlformats.org/presentationml/2006/main">
  <p:tag name="AS_UNIQUEID" val="7082"/>
</p:tagLst>
</file>

<file path=ppt/tags/tag610.xml><?xml version="1.0" encoding="utf-8"?>
<p:tagLst xmlns:p="http://schemas.openxmlformats.org/presentationml/2006/main">
  <p:tag name="AS_UNIQUEID" val="7456"/>
</p:tagLst>
</file>

<file path=ppt/tags/tag611.xml><?xml version="1.0" encoding="utf-8"?>
<p:tagLst xmlns:p="http://schemas.openxmlformats.org/presentationml/2006/main">
  <p:tag name="AS_UNIQUEID" val="387"/>
</p:tagLst>
</file>

<file path=ppt/tags/tag612.xml><?xml version="1.0" encoding="utf-8"?>
<p:tagLst xmlns:p="http://schemas.openxmlformats.org/presentationml/2006/main">
  <p:tag name="AS_UNIQUEID" val="7457"/>
</p:tagLst>
</file>

<file path=ppt/tags/tag613.xml><?xml version="1.0" encoding="utf-8"?>
<p:tagLst xmlns:p="http://schemas.openxmlformats.org/presentationml/2006/main">
  <p:tag name="AS_UNIQUEID" val="7459"/>
</p:tagLst>
</file>

<file path=ppt/tags/tag614.xml><?xml version="1.0" encoding="utf-8"?>
<p:tagLst xmlns:p="http://schemas.openxmlformats.org/presentationml/2006/main">
  <p:tag name="AS_UNIQUEID" val="7460"/>
  <p:tag name="KSO_WM_BEAUTIFY_FLAG" val=""/>
</p:tagLst>
</file>

<file path=ppt/tags/tag615.xml><?xml version="1.0" encoding="utf-8"?>
<p:tagLst xmlns:p="http://schemas.openxmlformats.org/presentationml/2006/main">
  <p:tag name="AS_UNIQUEID" val="7461"/>
  <p:tag name="KSO_WM_BEAUTIFY_FLAG" val=""/>
</p:tagLst>
</file>

<file path=ppt/tags/tag616.xml><?xml version="1.0" encoding="utf-8"?>
<p:tagLst xmlns:p="http://schemas.openxmlformats.org/presentationml/2006/main">
  <p:tag name="AS_UNIQUEID" val="7462"/>
  <p:tag name="KSO_WM_BEAUTIFY_FLAG" val=""/>
</p:tagLst>
</file>

<file path=ppt/tags/tag617.xml><?xml version="1.0" encoding="utf-8"?>
<p:tagLst xmlns:p="http://schemas.openxmlformats.org/presentationml/2006/main">
  <p:tag name="AS_UNIQUEID" val="2201"/>
</p:tagLst>
</file>

<file path=ppt/tags/tag618.xml><?xml version="1.0" encoding="utf-8"?>
<p:tagLst xmlns:p="http://schemas.openxmlformats.org/presentationml/2006/main">
  <p:tag name="AS_UNIQUEID" val="472"/>
</p:tagLst>
</file>

<file path=ppt/tags/tag619.xml><?xml version="1.0" encoding="utf-8"?>
<p:tagLst xmlns:p="http://schemas.openxmlformats.org/presentationml/2006/main">
  <p:tag name="AS_UNIQUEID" val="5107"/>
</p:tagLst>
</file>

<file path=ppt/tags/tag62.xml><?xml version="1.0" encoding="utf-8"?>
<p:tagLst xmlns:p="http://schemas.openxmlformats.org/presentationml/2006/main">
  <p:tag name="AS_UNIQUEID" val="7083"/>
</p:tagLst>
</file>

<file path=ppt/tags/tag620.xml><?xml version="1.0" encoding="utf-8"?>
<p:tagLst xmlns:p="http://schemas.openxmlformats.org/presentationml/2006/main">
  <p:tag name="AS_UNIQUEID" val="5108"/>
</p:tagLst>
</file>

<file path=ppt/tags/tag621.xml><?xml version="1.0" encoding="utf-8"?>
<p:tagLst xmlns:p="http://schemas.openxmlformats.org/presentationml/2006/main">
  <p:tag name="AS_UNIQUEID" val="7463"/>
</p:tagLst>
</file>

<file path=ppt/tags/tag622.xml><?xml version="1.0" encoding="utf-8"?>
<p:tagLst xmlns:p="http://schemas.openxmlformats.org/presentationml/2006/main">
  <p:tag name="AS_UNIQUEID" val="7464"/>
</p:tagLst>
</file>

<file path=ppt/tags/tag623.xml><?xml version="1.0" encoding="utf-8"?>
<p:tagLst xmlns:p="http://schemas.openxmlformats.org/presentationml/2006/main">
  <p:tag name="AS_UNIQUEID" val="614"/>
</p:tagLst>
</file>

<file path=ppt/tags/tag624.xml><?xml version="1.0" encoding="utf-8"?>
<p:tagLst xmlns:p="http://schemas.openxmlformats.org/presentationml/2006/main">
  <p:tag name="AS_UNIQUEID" val="7465"/>
</p:tagLst>
</file>

<file path=ppt/tags/tag625.xml><?xml version="1.0" encoding="utf-8"?>
<p:tagLst xmlns:p="http://schemas.openxmlformats.org/presentationml/2006/main">
  <p:tag name="AS_UNIQUEID" val="7466"/>
</p:tagLst>
</file>

<file path=ppt/tags/tag626.xml><?xml version="1.0" encoding="utf-8"?>
<p:tagLst xmlns:p="http://schemas.openxmlformats.org/presentationml/2006/main">
  <p:tag name="AS_UNIQUEID" val="7467"/>
</p:tagLst>
</file>

<file path=ppt/tags/tag627.xml><?xml version="1.0" encoding="utf-8"?>
<p:tagLst xmlns:p="http://schemas.openxmlformats.org/presentationml/2006/main">
  <p:tag name="AS_UNIQUEID" val="7468"/>
</p:tagLst>
</file>

<file path=ppt/tags/tag628.xml><?xml version="1.0" encoding="utf-8"?>
<p:tagLst xmlns:p="http://schemas.openxmlformats.org/presentationml/2006/main">
  <p:tag name="AS_UNIQUEID" val="7469"/>
</p:tagLst>
</file>

<file path=ppt/tags/tag629.xml><?xml version="1.0" encoding="utf-8"?>
<p:tagLst xmlns:p="http://schemas.openxmlformats.org/presentationml/2006/main">
  <p:tag name="AS_UNIQUEID" val="7470"/>
</p:tagLst>
</file>

<file path=ppt/tags/tag63.xml><?xml version="1.0" encoding="utf-8"?>
<p:tagLst xmlns:p="http://schemas.openxmlformats.org/presentationml/2006/main">
  <p:tag name="AS_UNIQUEID" val="7084"/>
</p:tagLst>
</file>

<file path=ppt/tags/tag630.xml><?xml version="1.0" encoding="utf-8"?>
<p:tagLst xmlns:p="http://schemas.openxmlformats.org/presentationml/2006/main">
  <p:tag name="AS_UNIQUEID" val="7471"/>
</p:tagLst>
</file>

<file path=ppt/tags/tag631.xml><?xml version="1.0" encoding="utf-8"?>
<p:tagLst xmlns:p="http://schemas.openxmlformats.org/presentationml/2006/main">
  <p:tag name="AS_UNIQUEID" val="7472"/>
</p:tagLst>
</file>

<file path=ppt/tags/tag632.xml><?xml version="1.0" encoding="utf-8"?>
<p:tagLst xmlns:p="http://schemas.openxmlformats.org/presentationml/2006/main">
  <p:tag name="AS_UNIQUEID" val="7473"/>
</p:tagLst>
</file>

<file path=ppt/tags/tag633.xml><?xml version="1.0" encoding="utf-8"?>
<p:tagLst xmlns:p="http://schemas.openxmlformats.org/presentationml/2006/main">
  <p:tag name="AS_UNIQUEID" val="7474"/>
</p:tagLst>
</file>

<file path=ppt/tags/tag634.xml><?xml version="1.0" encoding="utf-8"?>
<p:tagLst xmlns:p="http://schemas.openxmlformats.org/presentationml/2006/main">
  <p:tag name="AS_UNIQUEID" val="7475"/>
</p:tagLst>
</file>

<file path=ppt/tags/tag635.xml><?xml version="1.0" encoding="utf-8"?>
<p:tagLst xmlns:p="http://schemas.openxmlformats.org/presentationml/2006/main">
  <p:tag name="AS_UNIQUEID" val="7476"/>
</p:tagLst>
</file>

<file path=ppt/tags/tag636.xml><?xml version="1.0" encoding="utf-8"?>
<p:tagLst xmlns:p="http://schemas.openxmlformats.org/presentationml/2006/main">
  <p:tag name="AS_UNIQUEID" val="7477"/>
</p:tagLst>
</file>

<file path=ppt/tags/tag637.xml><?xml version="1.0" encoding="utf-8"?>
<p:tagLst xmlns:p="http://schemas.openxmlformats.org/presentationml/2006/main">
  <p:tag name="AS_UNIQUEID" val="7478"/>
</p:tagLst>
</file>

<file path=ppt/tags/tag638.xml><?xml version="1.0" encoding="utf-8"?>
<p:tagLst xmlns:p="http://schemas.openxmlformats.org/presentationml/2006/main">
  <p:tag name="AS_UNIQUEID" val="7479"/>
</p:tagLst>
</file>

<file path=ppt/tags/tag639.xml><?xml version="1.0" encoding="utf-8"?>
<p:tagLst xmlns:p="http://schemas.openxmlformats.org/presentationml/2006/main">
  <p:tag name="AS_UNIQUEID" val="7480"/>
</p:tagLst>
</file>

<file path=ppt/tags/tag64.xml><?xml version="1.0" encoding="utf-8"?>
<p:tagLst xmlns:p="http://schemas.openxmlformats.org/presentationml/2006/main">
  <p:tag name="AS_UNIQUEID" val="7085"/>
</p:tagLst>
</file>

<file path=ppt/tags/tag640.xml><?xml version="1.0" encoding="utf-8"?>
<p:tagLst xmlns:p="http://schemas.openxmlformats.org/presentationml/2006/main">
  <p:tag name="AS_UNIQUEID" val="7481"/>
</p:tagLst>
</file>

<file path=ppt/tags/tag641.xml><?xml version="1.0" encoding="utf-8"?>
<p:tagLst xmlns:p="http://schemas.openxmlformats.org/presentationml/2006/main">
  <p:tag name="AS_UNIQUEID" val="7482"/>
</p:tagLst>
</file>

<file path=ppt/tags/tag642.xml><?xml version="1.0" encoding="utf-8"?>
<p:tagLst xmlns:p="http://schemas.openxmlformats.org/presentationml/2006/main">
  <p:tag name="AS_UNIQUEID" val="7483"/>
</p:tagLst>
</file>

<file path=ppt/tags/tag643.xml><?xml version="1.0" encoding="utf-8"?>
<p:tagLst xmlns:p="http://schemas.openxmlformats.org/presentationml/2006/main">
  <p:tag name="AS_UNIQUEID" val="7484"/>
</p:tagLst>
</file>

<file path=ppt/tags/tag644.xml><?xml version="1.0" encoding="utf-8"?>
<p:tagLst xmlns:p="http://schemas.openxmlformats.org/presentationml/2006/main">
  <p:tag name="AS_UNIQUEID" val="7485"/>
</p:tagLst>
</file>

<file path=ppt/tags/tag645.xml><?xml version="1.0" encoding="utf-8"?>
<p:tagLst xmlns:p="http://schemas.openxmlformats.org/presentationml/2006/main">
  <p:tag name="AS_UNIQUEID" val="7486"/>
</p:tagLst>
</file>

<file path=ppt/tags/tag646.xml><?xml version="1.0" encoding="utf-8"?>
<p:tagLst xmlns:p="http://schemas.openxmlformats.org/presentationml/2006/main">
  <p:tag name="AS_UNIQUEID" val="7487"/>
</p:tagLst>
</file>

<file path=ppt/tags/tag647.xml><?xml version="1.0" encoding="utf-8"?>
<p:tagLst xmlns:p="http://schemas.openxmlformats.org/presentationml/2006/main">
  <p:tag name="AS_UNIQUEID" val="7488"/>
</p:tagLst>
</file>

<file path=ppt/tags/tag648.xml><?xml version="1.0" encoding="utf-8"?>
<p:tagLst xmlns:p="http://schemas.openxmlformats.org/presentationml/2006/main">
  <p:tag name="AS_UNIQUEID" val="7489"/>
</p:tagLst>
</file>

<file path=ppt/tags/tag649.xml><?xml version="1.0" encoding="utf-8"?>
<p:tagLst xmlns:p="http://schemas.openxmlformats.org/presentationml/2006/main">
  <p:tag name="AS_UNIQUEID" val="7490"/>
</p:tagLst>
</file>

<file path=ppt/tags/tag65.xml><?xml version="1.0" encoding="utf-8"?>
<p:tagLst xmlns:p="http://schemas.openxmlformats.org/presentationml/2006/main">
  <p:tag name="AS_UNIQUEID" val="7086"/>
</p:tagLst>
</file>

<file path=ppt/tags/tag650.xml><?xml version="1.0" encoding="utf-8"?>
<p:tagLst xmlns:p="http://schemas.openxmlformats.org/presentationml/2006/main">
  <p:tag name="AS_UNIQUEID" val="7491"/>
</p:tagLst>
</file>

<file path=ppt/tags/tag651.xml><?xml version="1.0" encoding="utf-8"?>
<p:tagLst xmlns:p="http://schemas.openxmlformats.org/presentationml/2006/main">
  <p:tag name="AS_UNIQUEID" val="7492"/>
</p:tagLst>
</file>

<file path=ppt/tags/tag652.xml><?xml version="1.0" encoding="utf-8"?>
<p:tagLst xmlns:p="http://schemas.openxmlformats.org/presentationml/2006/main">
  <p:tag name="AS_UNIQUEID" val="7493"/>
</p:tagLst>
</file>

<file path=ppt/tags/tag653.xml><?xml version="1.0" encoding="utf-8"?>
<p:tagLst xmlns:p="http://schemas.openxmlformats.org/presentationml/2006/main">
  <p:tag name="AS_UNIQUEID" val="7494"/>
</p:tagLst>
</file>

<file path=ppt/tags/tag654.xml><?xml version="1.0" encoding="utf-8"?>
<p:tagLst xmlns:p="http://schemas.openxmlformats.org/presentationml/2006/main">
  <p:tag name="AS_UNIQUEID" val="7495"/>
</p:tagLst>
</file>

<file path=ppt/tags/tag655.xml><?xml version="1.0" encoding="utf-8"?>
<p:tagLst xmlns:p="http://schemas.openxmlformats.org/presentationml/2006/main">
  <p:tag name="AS_UNIQUEID" val="7496"/>
</p:tagLst>
</file>

<file path=ppt/tags/tag656.xml><?xml version="1.0" encoding="utf-8"?>
<p:tagLst xmlns:p="http://schemas.openxmlformats.org/presentationml/2006/main">
  <p:tag name="AS_UNIQUEID" val="7497"/>
</p:tagLst>
</file>

<file path=ppt/tags/tag657.xml><?xml version="1.0" encoding="utf-8"?>
<p:tagLst xmlns:p="http://schemas.openxmlformats.org/presentationml/2006/main">
  <p:tag name="AS_UNIQUEID" val="7498"/>
</p:tagLst>
</file>

<file path=ppt/tags/tag658.xml><?xml version="1.0" encoding="utf-8"?>
<p:tagLst xmlns:p="http://schemas.openxmlformats.org/presentationml/2006/main">
  <p:tag name="AS_UNIQUEID" val="7499"/>
</p:tagLst>
</file>

<file path=ppt/tags/tag659.xml><?xml version="1.0" encoding="utf-8"?>
<p:tagLst xmlns:p="http://schemas.openxmlformats.org/presentationml/2006/main">
  <p:tag name="AS_UNIQUEID" val="7500"/>
</p:tagLst>
</file>

<file path=ppt/tags/tag66.xml><?xml version="1.0" encoding="utf-8"?>
<p:tagLst xmlns:p="http://schemas.openxmlformats.org/presentationml/2006/main">
  <p:tag name="AS_UNIQUEID" val="7087"/>
</p:tagLst>
</file>

<file path=ppt/tags/tag660.xml><?xml version="1.0" encoding="utf-8"?>
<p:tagLst xmlns:p="http://schemas.openxmlformats.org/presentationml/2006/main">
  <p:tag name="AS_UNIQUEID" val="7501"/>
</p:tagLst>
</file>

<file path=ppt/tags/tag661.xml><?xml version="1.0" encoding="utf-8"?>
<p:tagLst xmlns:p="http://schemas.openxmlformats.org/presentationml/2006/main">
  <p:tag name="AS_UNIQUEID" val="7502"/>
</p:tagLst>
</file>

<file path=ppt/tags/tag662.xml><?xml version="1.0" encoding="utf-8"?>
<p:tagLst xmlns:p="http://schemas.openxmlformats.org/presentationml/2006/main">
  <p:tag name="AS_UNIQUEID" val="7503"/>
</p:tagLst>
</file>

<file path=ppt/tags/tag663.xml><?xml version="1.0" encoding="utf-8"?>
<p:tagLst xmlns:p="http://schemas.openxmlformats.org/presentationml/2006/main">
  <p:tag name="AS_UNIQUEID" val="7504"/>
</p:tagLst>
</file>

<file path=ppt/tags/tag664.xml><?xml version="1.0" encoding="utf-8"?>
<p:tagLst xmlns:p="http://schemas.openxmlformats.org/presentationml/2006/main">
  <p:tag name="AS_UNIQUEID" val="7505"/>
</p:tagLst>
</file>

<file path=ppt/tags/tag665.xml><?xml version="1.0" encoding="utf-8"?>
<p:tagLst xmlns:p="http://schemas.openxmlformats.org/presentationml/2006/main">
  <p:tag name="AS_UNIQUEID" val="7506"/>
</p:tagLst>
</file>

<file path=ppt/tags/tag666.xml><?xml version="1.0" encoding="utf-8"?>
<p:tagLst xmlns:p="http://schemas.openxmlformats.org/presentationml/2006/main">
  <p:tag name="AS_UNIQUEID" val="5161"/>
</p:tagLst>
</file>

<file path=ppt/tags/tag667.xml><?xml version="1.0" encoding="utf-8"?>
<p:tagLst xmlns:p="http://schemas.openxmlformats.org/presentationml/2006/main">
  <p:tag name="AS_UNIQUEID" val="7507"/>
</p:tagLst>
</file>

<file path=ppt/tags/tag668.xml><?xml version="1.0" encoding="utf-8"?>
<p:tagLst xmlns:p="http://schemas.openxmlformats.org/presentationml/2006/main">
  <p:tag name="AS_UNIQUEID" val="930"/>
</p:tagLst>
</file>

<file path=ppt/tags/tag669.xml><?xml version="1.0" encoding="utf-8"?>
<p:tagLst xmlns:p="http://schemas.openxmlformats.org/presentationml/2006/main">
  <p:tag name="AS_UNIQUEID" val="7508"/>
</p:tagLst>
</file>

<file path=ppt/tags/tag67.xml><?xml version="1.0" encoding="utf-8"?>
<p:tagLst xmlns:p="http://schemas.openxmlformats.org/presentationml/2006/main">
  <p:tag name="AS_UNIQUEID" val="7088"/>
</p:tagLst>
</file>

<file path=ppt/tags/tag670.xml><?xml version="1.0" encoding="utf-8"?>
<p:tagLst xmlns:p="http://schemas.openxmlformats.org/presentationml/2006/main">
  <p:tag name="AS_UNIQUEID" val="5165"/>
</p:tagLst>
</file>

<file path=ppt/tags/tag671.xml><?xml version="1.0" encoding="utf-8"?>
<p:tagLst xmlns:p="http://schemas.openxmlformats.org/presentationml/2006/main">
  <p:tag name="AS_UNIQUEID" val="7510"/>
</p:tagLst>
</file>

<file path=ppt/tags/tag672.xml><?xml version="1.0" encoding="utf-8"?>
<p:tagLst xmlns:p="http://schemas.openxmlformats.org/presentationml/2006/main">
  <p:tag name="AS_UNIQUEID" val="7511"/>
  <p:tag name="KSO_WM_BEAUTIFY_FLAG" val=""/>
</p:tagLst>
</file>

<file path=ppt/tags/tag673.xml><?xml version="1.0" encoding="utf-8"?>
<p:tagLst xmlns:p="http://schemas.openxmlformats.org/presentationml/2006/main">
  <p:tag name="AS_UNIQUEID" val="7512"/>
  <p:tag name="KSO_WM_BEAUTIFY_FLAG" val=""/>
</p:tagLst>
</file>

<file path=ppt/tags/tag674.xml><?xml version="1.0" encoding="utf-8"?>
<p:tagLst xmlns:p="http://schemas.openxmlformats.org/presentationml/2006/main">
  <p:tag name="AS_UNIQUEID" val="7513"/>
  <p:tag name="KSO_WM_BEAUTIFY_FLAG" val=""/>
</p:tagLst>
</file>

<file path=ppt/tags/tag675.xml><?xml version="1.0" encoding="utf-8"?>
<p:tagLst xmlns:p="http://schemas.openxmlformats.org/presentationml/2006/main">
  <p:tag name="AS_UNIQUEID" val="940"/>
</p:tagLst>
</file>

<file path=ppt/tags/tag676.xml><?xml version="1.0" encoding="utf-8"?>
<p:tagLst xmlns:p="http://schemas.openxmlformats.org/presentationml/2006/main">
  <p:tag name="AS_UNIQUEID" val="5174"/>
</p:tagLst>
</file>

<file path=ppt/tags/tag677.xml><?xml version="1.0" encoding="utf-8"?>
<p:tagLst xmlns:p="http://schemas.openxmlformats.org/presentationml/2006/main">
  <p:tag name="AS_UNIQUEID" val="5175"/>
</p:tagLst>
</file>

<file path=ppt/tags/tag678.xml><?xml version="1.0" encoding="utf-8"?>
<p:tagLst xmlns:p="http://schemas.openxmlformats.org/presentationml/2006/main">
  <p:tag name="AS_UNIQUEID" val="5176"/>
</p:tagLst>
</file>

<file path=ppt/tags/tag679.xml><?xml version="1.0" encoding="utf-8"?>
<p:tagLst xmlns:p="http://schemas.openxmlformats.org/presentationml/2006/main">
  <p:tag name="AS_UNIQUEID" val="5177"/>
</p:tagLst>
</file>

<file path=ppt/tags/tag68.xml><?xml version="1.0" encoding="utf-8"?>
<p:tagLst xmlns:p="http://schemas.openxmlformats.org/presentationml/2006/main">
  <p:tag name="AS_UNIQUEID" val="7089"/>
</p:tagLst>
</file>

<file path=ppt/tags/tag680.xml><?xml version="1.0" encoding="utf-8"?>
<p:tagLst xmlns:p="http://schemas.openxmlformats.org/presentationml/2006/main">
  <p:tag name="AS_UNIQUEID" val="5178"/>
</p:tagLst>
</file>

<file path=ppt/tags/tag681.xml><?xml version="1.0" encoding="utf-8"?>
<p:tagLst xmlns:p="http://schemas.openxmlformats.org/presentationml/2006/main">
  <p:tag name="AS_UNIQUEID" val="5179"/>
</p:tagLst>
</file>

<file path=ppt/tags/tag682.xml><?xml version="1.0" encoding="utf-8"?>
<p:tagLst xmlns:p="http://schemas.openxmlformats.org/presentationml/2006/main">
  <p:tag name="AS_UNIQUEID" val="12"/>
</p:tagLst>
</file>

<file path=ppt/tags/tag683.xml><?xml version="1.0" encoding="utf-8"?>
<p:tagLst xmlns:p="http://schemas.openxmlformats.org/presentationml/2006/main">
  <p:tag name="AS_UNIQUEID" val="7520"/>
</p:tagLst>
</file>

<file path=ppt/tags/tag684.xml><?xml version="1.0" encoding="utf-8"?>
<p:tagLst xmlns:p="http://schemas.openxmlformats.org/presentationml/2006/main">
  <p:tag name="AS_UNIQUEID" val="7521"/>
</p:tagLst>
</file>

<file path=ppt/tags/tag685.xml><?xml version="1.0" encoding="utf-8"?>
<p:tagLst xmlns:p="http://schemas.openxmlformats.org/presentationml/2006/main">
  <p:tag name="AS_UNIQUEID" val="7522"/>
</p:tagLst>
</file>

<file path=ppt/tags/tag686.xml><?xml version="1.0" encoding="utf-8"?>
<p:tagLst xmlns:p="http://schemas.openxmlformats.org/presentationml/2006/main">
  <p:tag name="AS_UNIQUEID" val="7523"/>
</p:tagLst>
</file>

<file path=ppt/tags/tag687.xml><?xml version="1.0" encoding="utf-8"?>
<p:tagLst xmlns:p="http://schemas.openxmlformats.org/presentationml/2006/main">
  <p:tag name="AS_UNIQUEID" val="7524"/>
</p:tagLst>
</file>

<file path=ppt/tags/tag688.xml><?xml version="1.0" encoding="utf-8"?>
<p:tagLst xmlns:p="http://schemas.openxmlformats.org/presentationml/2006/main">
  <p:tag name="AS_UNIQUEID" val="7525"/>
</p:tagLst>
</file>

<file path=ppt/tags/tag689.xml><?xml version="1.0" encoding="utf-8"?>
<p:tagLst xmlns:p="http://schemas.openxmlformats.org/presentationml/2006/main">
  <p:tag name="AS_UNIQUEID" val="7526"/>
</p:tagLst>
</file>

<file path=ppt/tags/tag69.xml><?xml version="1.0" encoding="utf-8"?>
<p:tagLst xmlns:p="http://schemas.openxmlformats.org/presentationml/2006/main">
  <p:tag name="AS_UNIQUEID" val="7090"/>
  <p:tag name="KSO_WM_BEAUTIFY_FLAG" val=""/>
</p:tagLst>
</file>

<file path=ppt/tags/tag690.xml><?xml version="1.0" encoding="utf-8"?>
<p:tagLst xmlns:p="http://schemas.openxmlformats.org/presentationml/2006/main">
  <p:tag name="AS_UNIQUEID" val="7527"/>
</p:tagLst>
</file>

<file path=ppt/tags/tag691.xml><?xml version="1.0" encoding="utf-8"?>
<p:tagLst xmlns:p="http://schemas.openxmlformats.org/presentationml/2006/main">
  <p:tag name="AS_UNIQUEID" val="7528"/>
</p:tagLst>
</file>

<file path=ppt/tags/tag692.xml><?xml version="1.0" encoding="utf-8"?>
<p:tagLst xmlns:p="http://schemas.openxmlformats.org/presentationml/2006/main">
  <p:tag name="AS_UNIQUEID" val="7529"/>
</p:tagLst>
</file>

<file path=ppt/tags/tag693.xml><?xml version="1.0" encoding="utf-8"?>
<p:tagLst xmlns:p="http://schemas.openxmlformats.org/presentationml/2006/main">
  <p:tag name="AS_UNIQUEID" val="7530"/>
</p:tagLst>
</file>

<file path=ppt/tags/tag694.xml><?xml version="1.0" encoding="utf-8"?>
<p:tagLst xmlns:p="http://schemas.openxmlformats.org/presentationml/2006/main">
  <p:tag name="AS_UNIQUEID" val="7531"/>
</p:tagLst>
</file>

<file path=ppt/tags/tag695.xml><?xml version="1.0" encoding="utf-8"?>
<p:tagLst xmlns:p="http://schemas.openxmlformats.org/presentationml/2006/main">
  <p:tag name="AS_UNIQUEID" val="7532"/>
</p:tagLst>
</file>

<file path=ppt/tags/tag696.xml><?xml version="1.0" encoding="utf-8"?>
<p:tagLst xmlns:p="http://schemas.openxmlformats.org/presentationml/2006/main">
  <p:tag name="AS_UNIQUEID" val="7533"/>
</p:tagLst>
</file>

<file path=ppt/tags/tag697.xml><?xml version="1.0" encoding="utf-8"?>
<p:tagLst xmlns:p="http://schemas.openxmlformats.org/presentationml/2006/main">
  <p:tag name="AS_UNIQUEID" val="7534"/>
</p:tagLst>
</file>

<file path=ppt/tags/tag698.xml><?xml version="1.0" encoding="utf-8"?>
<p:tagLst xmlns:p="http://schemas.openxmlformats.org/presentationml/2006/main">
  <p:tag name="AS_UNIQUEID" val="7535"/>
</p:tagLst>
</file>

<file path=ppt/tags/tag699.xml><?xml version="1.0" encoding="utf-8"?>
<p:tagLst xmlns:p="http://schemas.openxmlformats.org/presentationml/2006/main">
  <p:tag name="AS_UNIQUEID" val="7536"/>
</p:tagLst>
</file>

<file path=ppt/tags/tag7.xml><?xml version="1.0" encoding="utf-8"?>
<p:tagLst xmlns:p="http://schemas.openxmlformats.org/presentationml/2006/main">
  <p:tag name="AS_UNIQUEID" val="7024"/>
</p:tagLst>
</file>

<file path=ppt/tags/tag70.xml><?xml version="1.0" encoding="utf-8"?>
<p:tagLst xmlns:p="http://schemas.openxmlformats.org/presentationml/2006/main">
  <p:tag name="AS_UNIQUEID" val="7091"/>
  <p:tag name="KSO_WM_BEAUTIFY_FLAG" val=""/>
</p:tagLst>
</file>

<file path=ppt/tags/tag700.xml><?xml version="1.0" encoding="utf-8"?>
<p:tagLst xmlns:p="http://schemas.openxmlformats.org/presentationml/2006/main">
  <p:tag name="AS_UNIQUEID" val="7537"/>
</p:tagLst>
</file>

<file path=ppt/tags/tag701.xml><?xml version="1.0" encoding="utf-8"?>
<p:tagLst xmlns:p="http://schemas.openxmlformats.org/presentationml/2006/main">
  <p:tag name="AS_UNIQUEID" val="7538"/>
</p:tagLst>
</file>

<file path=ppt/tags/tag702.xml><?xml version="1.0" encoding="utf-8"?>
<p:tagLst xmlns:p="http://schemas.openxmlformats.org/presentationml/2006/main">
  <p:tag name="AS_UNIQUEID" val="7539"/>
</p:tagLst>
</file>

<file path=ppt/tags/tag703.xml><?xml version="1.0" encoding="utf-8"?>
<p:tagLst xmlns:p="http://schemas.openxmlformats.org/presentationml/2006/main">
  <p:tag name="AS_UNIQUEID" val="7540"/>
</p:tagLst>
</file>

<file path=ppt/tags/tag704.xml><?xml version="1.0" encoding="utf-8"?>
<p:tagLst xmlns:p="http://schemas.openxmlformats.org/presentationml/2006/main">
  <p:tag name="AS_UNIQUEID" val="7541"/>
</p:tagLst>
</file>

<file path=ppt/tags/tag705.xml><?xml version="1.0" encoding="utf-8"?>
<p:tagLst xmlns:p="http://schemas.openxmlformats.org/presentationml/2006/main">
  <p:tag name="AS_UNIQUEID" val="7542"/>
</p:tagLst>
</file>

<file path=ppt/tags/tag706.xml><?xml version="1.0" encoding="utf-8"?>
<p:tagLst xmlns:p="http://schemas.openxmlformats.org/presentationml/2006/main">
  <p:tag name="AS_UNIQUEID" val="7543"/>
</p:tagLst>
</file>

<file path=ppt/tags/tag707.xml><?xml version="1.0" encoding="utf-8"?>
<p:tagLst xmlns:p="http://schemas.openxmlformats.org/presentationml/2006/main">
  <p:tag name="AS_UNIQUEID" val="7544"/>
</p:tagLst>
</file>

<file path=ppt/tags/tag708.xml><?xml version="1.0" encoding="utf-8"?>
<p:tagLst xmlns:p="http://schemas.openxmlformats.org/presentationml/2006/main">
  <p:tag name="AS_UNIQUEID" val="7545"/>
</p:tagLst>
</file>

<file path=ppt/tags/tag709.xml><?xml version="1.0" encoding="utf-8"?>
<p:tagLst xmlns:p="http://schemas.openxmlformats.org/presentationml/2006/main">
  <p:tag name="AS_UNIQUEID" val="7546"/>
</p:tagLst>
</file>

<file path=ppt/tags/tag71.xml><?xml version="1.0" encoding="utf-8"?>
<p:tagLst xmlns:p="http://schemas.openxmlformats.org/presentationml/2006/main">
  <p:tag name="AS_UNIQUEID" val="7092"/>
  <p:tag name="KSO_WM_BEAUTIFY_FLAG" val=""/>
</p:tagLst>
</file>

<file path=ppt/tags/tag710.xml><?xml version="1.0" encoding="utf-8"?>
<p:tagLst xmlns:p="http://schemas.openxmlformats.org/presentationml/2006/main">
  <p:tag name="AS_UNIQUEID" val="7547"/>
</p:tagLst>
</file>

<file path=ppt/tags/tag711.xml><?xml version="1.0" encoding="utf-8"?>
<p:tagLst xmlns:p="http://schemas.openxmlformats.org/presentationml/2006/main">
  <p:tag name="AS_UNIQUEID" val="7548"/>
</p:tagLst>
</file>

<file path=ppt/tags/tag712.xml><?xml version="1.0" encoding="utf-8"?>
<p:tagLst xmlns:p="http://schemas.openxmlformats.org/presentationml/2006/main">
  <p:tag name="AS_UNIQUEID" val="7549"/>
</p:tagLst>
</file>

<file path=ppt/tags/tag713.xml><?xml version="1.0" encoding="utf-8"?>
<p:tagLst xmlns:p="http://schemas.openxmlformats.org/presentationml/2006/main">
  <p:tag name="AS_UNIQUEID" val="7550"/>
</p:tagLst>
</file>

<file path=ppt/tags/tag714.xml><?xml version="1.0" encoding="utf-8"?>
<p:tagLst xmlns:p="http://schemas.openxmlformats.org/presentationml/2006/main">
  <p:tag name="AS_UNIQUEID" val="7551"/>
</p:tagLst>
</file>

<file path=ppt/tags/tag715.xml><?xml version="1.0" encoding="utf-8"?>
<p:tagLst xmlns:p="http://schemas.openxmlformats.org/presentationml/2006/main">
  <p:tag name="AS_UNIQUEID" val="7552"/>
</p:tagLst>
</file>

<file path=ppt/tags/tag716.xml><?xml version="1.0" encoding="utf-8"?>
<p:tagLst xmlns:p="http://schemas.openxmlformats.org/presentationml/2006/main">
  <p:tag name="AS_UNIQUEID" val="7553"/>
</p:tagLst>
</file>

<file path=ppt/tags/tag717.xml><?xml version="1.0" encoding="utf-8"?>
<p:tagLst xmlns:p="http://schemas.openxmlformats.org/presentationml/2006/main">
  <p:tag name="AS_UNIQUEID" val="7554"/>
</p:tagLst>
</file>

<file path=ppt/tags/tag718.xml><?xml version="1.0" encoding="utf-8"?>
<p:tagLst xmlns:p="http://schemas.openxmlformats.org/presentationml/2006/main">
  <p:tag name="AS_UNIQUEID" val="7555"/>
</p:tagLst>
</file>

<file path=ppt/tags/tag719.xml><?xml version="1.0" encoding="utf-8"?>
<p:tagLst xmlns:p="http://schemas.openxmlformats.org/presentationml/2006/main">
  <p:tag name="AS_UNIQUEID" val="7556"/>
</p:tagLst>
</file>

<file path=ppt/tags/tag72.xml><?xml version="1.0" encoding="utf-8"?>
<p:tagLst xmlns:p="http://schemas.openxmlformats.org/presentationml/2006/main">
  <p:tag name="AS_UNIQUEID" val="7094"/>
</p:tagLst>
</file>

<file path=ppt/tags/tag720.xml><?xml version="1.0" encoding="utf-8"?>
<p:tagLst xmlns:p="http://schemas.openxmlformats.org/presentationml/2006/main">
  <p:tag name="AS_UNIQUEID" val="7557"/>
</p:tagLst>
</file>

<file path=ppt/tags/tag721.xml><?xml version="1.0" encoding="utf-8"?>
<p:tagLst xmlns:p="http://schemas.openxmlformats.org/presentationml/2006/main">
  <p:tag name="AS_UNIQUEID" val="7558"/>
</p:tagLst>
</file>

<file path=ppt/tags/tag722.xml><?xml version="1.0" encoding="utf-8"?>
<p:tagLst xmlns:p="http://schemas.openxmlformats.org/presentationml/2006/main">
  <p:tag name="AS_UNIQUEID" val="7559"/>
</p:tagLst>
</file>

<file path=ppt/tags/tag723.xml><?xml version="1.0" encoding="utf-8"?>
<p:tagLst xmlns:p="http://schemas.openxmlformats.org/presentationml/2006/main">
  <p:tag name="AS_UNIQUEID" val="7560"/>
</p:tagLst>
</file>

<file path=ppt/tags/tag724.xml><?xml version="1.0" encoding="utf-8"?>
<p:tagLst xmlns:p="http://schemas.openxmlformats.org/presentationml/2006/main">
  <p:tag name="AS_UNIQUEID" val="7561"/>
</p:tagLst>
</file>

<file path=ppt/tags/tag725.xml><?xml version="1.0" encoding="utf-8"?>
<p:tagLst xmlns:p="http://schemas.openxmlformats.org/presentationml/2006/main">
  <p:tag name="AS_UNIQUEID" val="7562"/>
</p:tagLst>
</file>

<file path=ppt/tags/tag726.xml><?xml version="1.0" encoding="utf-8"?>
<p:tagLst xmlns:p="http://schemas.openxmlformats.org/presentationml/2006/main">
  <p:tag name="AS_UNIQUEID" val="7563"/>
</p:tagLst>
</file>

<file path=ppt/tags/tag727.xml><?xml version="1.0" encoding="utf-8"?>
<p:tagLst xmlns:p="http://schemas.openxmlformats.org/presentationml/2006/main">
  <p:tag name="AS_UNIQUEID" val="7564"/>
</p:tagLst>
</file>

<file path=ppt/tags/tag728.xml><?xml version="1.0" encoding="utf-8"?>
<p:tagLst xmlns:p="http://schemas.openxmlformats.org/presentationml/2006/main">
  <p:tag name="AS_UNIQUEID" val="7565"/>
</p:tagLst>
</file>

<file path=ppt/tags/tag729.xml><?xml version="1.0" encoding="utf-8"?>
<p:tagLst xmlns:p="http://schemas.openxmlformats.org/presentationml/2006/main">
  <p:tag name="AS_UNIQUEID" val="7566"/>
</p:tagLst>
</file>

<file path=ppt/tags/tag73.xml><?xml version="1.0" encoding="utf-8"?>
<p:tagLst xmlns:p="http://schemas.openxmlformats.org/presentationml/2006/main">
  <p:tag name="AS_UNIQUEID" val="7095"/>
</p:tagLst>
</file>

<file path=ppt/tags/tag730.xml><?xml version="1.0" encoding="utf-8"?>
<p:tagLst xmlns:p="http://schemas.openxmlformats.org/presentationml/2006/main">
  <p:tag name="AS_UNIQUEID" val="7567"/>
</p:tagLst>
</file>

<file path=ppt/tags/tag731.xml><?xml version="1.0" encoding="utf-8"?>
<p:tagLst xmlns:p="http://schemas.openxmlformats.org/presentationml/2006/main">
  <p:tag name="AS_UNIQUEID" val="7568"/>
</p:tagLst>
</file>

<file path=ppt/tags/tag732.xml><?xml version="1.0" encoding="utf-8"?>
<p:tagLst xmlns:p="http://schemas.openxmlformats.org/presentationml/2006/main">
  <p:tag name="AS_UNIQUEID" val="7569"/>
</p:tagLst>
</file>

<file path=ppt/tags/tag733.xml><?xml version="1.0" encoding="utf-8"?>
<p:tagLst xmlns:p="http://schemas.openxmlformats.org/presentationml/2006/main">
  <p:tag name="AS_UNIQUEID" val="7570"/>
</p:tagLst>
</file>

<file path=ppt/tags/tag734.xml><?xml version="1.0" encoding="utf-8"?>
<p:tagLst xmlns:p="http://schemas.openxmlformats.org/presentationml/2006/main">
  <p:tag name="AS_UNIQUEID" val="7571"/>
</p:tagLst>
</file>

<file path=ppt/tags/tag735.xml><?xml version="1.0" encoding="utf-8"?>
<p:tagLst xmlns:p="http://schemas.openxmlformats.org/presentationml/2006/main">
  <p:tag name="AS_UNIQUEID" val="7572"/>
  <p:tag name="KSO_WM_BEAUTIFY_FLAG" val=""/>
</p:tagLst>
</file>

<file path=ppt/tags/tag736.xml><?xml version="1.0" encoding="utf-8"?>
<p:tagLst xmlns:p="http://schemas.openxmlformats.org/presentationml/2006/main">
  <p:tag name="AS_UNIQUEID" val="7573"/>
  <p:tag name="KSO_WM_BEAUTIFY_FLAG" val=""/>
</p:tagLst>
</file>

<file path=ppt/tags/tag737.xml><?xml version="1.0" encoding="utf-8"?>
<p:tagLst xmlns:p="http://schemas.openxmlformats.org/presentationml/2006/main">
  <p:tag name="AS_UNIQUEID" val="7574"/>
  <p:tag name="KSO_WM_BEAUTIFY_FLAG" val=""/>
</p:tagLst>
</file>

<file path=ppt/tags/tag738.xml><?xml version="1.0" encoding="utf-8"?>
<p:tagLst xmlns:p="http://schemas.openxmlformats.org/presentationml/2006/main">
  <p:tag name="AS_UNIQUEID" val="2201"/>
</p:tagLst>
</file>

<file path=ppt/tags/tag739.xml><?xml version="1.0" encoding="utf-8"?>
<p:tagLst xmlns:p="http://schemas.openxmlformats.org/presentationml/2006/main">
  <p:tag name="AS_UNIQUEID" val="7575"/>
</p:tagLst>
</file>

<file path=ppt/tags/tag74.xml><?xml version="1.0" encoding="utf-8"?>
<p:tagLst xmlns:p="http://schemas.openxmlformats.org/presentationml/2006/main">
  <p:tag name="AS_UNIQUEID" val="7096"/>
</p:tagLst>
</file>

<file path=ppt/tags/tag740.xml><?xml version="1.0" encoding="utf-8"?>
<p:tagLst xmlns:p="http://schemas.openxmlformats.org/presentationml/2006/main">
  <p:tag name="AS_UNIQUEID" val="7576"/>
</p:tagLst>
</file>

<file path=ppt/tags/tag741.xml><?xml version="1.0" encoding="utf-8"?>
<p:tagLst xmlns:p="http://schemas.openxmlformats.org/presentationml/2006/main">
  <p:tag name="AS_UNIQUEID" val="7577"/>
</p:tagLst>
</file>

<file path=ppt/tags/tag742.xml><?xml version="1.0" encoding="utf-8"?>
<p:tagLst xmlns:p="http://schemas.openxmlformats.org/presentationml/2006/main">
  <p:tag name="AS_UNIQUEID" val="7578"/>
</p:tagLst>
</file>

<file path=ppt/tags/tag743.xml><?xml version="1.0" encoding="utf-8"?>
<p:tagLst xmlns:p="http://schemas.openxmlformats.org/presentationml/2006/main">
  <p:tag name="AS_UNIQUEID" val="7579"/>
</p:tagLst>
</file>

<file path=ppt/tags/tag744.xml><?xml version="1.0" encoding="utf-8"?>
<p:tagLst xmlns:p="http://schemas.openxmlformats.org/presentationml/2006/main">
  <p:tag name="AS_UNIQUEID" val="7580"/>
</p:tagLst>
</file>

<file path=ppt/tags/tag745.xml><?xml version="1.0" encoding="utf-8"?>
<p:tagLst xmlns:p="http://schemas.openxmlformats.org/presentationml/2006/main">
  <p:tag name="AS_UNIQUEID" val="7581"/>
</p:tagLst>
</file>

<file path=ppt/tags/tag746.xml><?xml version="1.0" encoding="utf-8"?>
<p:tagLst xmlns:p="http://schemas.openxmlformats.org/presentationml/2006/main">
  <p:tag name="AS_UNIQUEID" val="7582"/>
</p:tagLst>
</file>

<file path=ppt/tags/tag747.xml><?xml version="1.0" encoding="utf-8"?>
<p:tagLst xmlns:p="http://schemas.openxmlformats.org/presentationml/2006/main">
  <p:tag name="AS_UNIQUEID" val="7583"/>
</p:tagLst>
</file>

<file path=ppt/tags/tag748.xml><?xml version="1.0" encoding="utf-8"?>
<p:tagLst xmlns:p="http://schemas.openxmlformats.org/presentationml/2006/main">
  <p:tag name="AS_UNIQUEID" val="7584"/>
</p:tagLst>
</file>

<file path=ppt/tags/tag749.xml><?xml version="1.0" encoding="utf-8"?>
<p:tagLst xmlns:p="http://schemas.openxmlformats.org/presentationml/2006/main">
  <p:tag name="AS_UNIQUEID" val="7585"/>
</p:tagLst>
</file>

<file path=ppt/tags/tag75.xml><?xml version="1.0" encoding="utf-8"?>
<p:tagLst xmlns:p="http://schemas.openxmlformats.org/presentationml/2006/main">
  <p:tag name="AS_UNIQUEID" val="7097"/>
</p:tagLst>
</file>

<file path=ppt/tags/tag750.xml><?xml version="1.0" encoding="utf-8"?>
<p:tagLst xmlns:p="http://schemas.openxmlformats.org/presentationml/2006/main">
  <p:tag name="AS_UNIQUEID" val="7586"/>
</p:tagLst>
</file>

<file path=ppt/tags/tag751.xml><?xml version="1.0" encoding="utf-8"?>
<p:tagLst xmlns:p="http://schemas.openxmlformats.org/presentationml/2006/main">
  <p:tag name="AS_UNIQUEID" val="7587"/>
</p:tagLst>
</file>

<file path=ppt/tags/tag752.xml><?xml version="1.0" encoding="utf-8"?>
<p:tagLst xmlns:p="http://schemas.openxmlformats.org/presentationml/2006/main">
  <p:tag name="AS_UNIQUEID" val="7588"/>
</p:tagLst>
</file>

<file path=ppt/tags/tag753.xml><?xml version="1.0" encoding="utf-8"?>
<p:tagLst xmlns:p="http://schemas.openxmlformats.org/presentationml/2006/main">
  <p:tag name="AS_UNIQUEID" val="7589"/>
</p:tagLst>
</file>

<file path=ppt/tags/tag754.xml><?xml version="1.0" encoding="utf-8"?>
<p:tagLst xmlns:p="http://schemas.openxmlformats.org/presentationml/2006/main">
  <p:tag name="AS_UNIQUEID" val="7873"/>
</p:tagLst>
</file>

<file path=ppt/tags/tag755.xml><?xml version="1.0" encoding="utf-8"?>
<p:tagLst xmlns:p="http://schemas.openxmlformats.org/presentationml/2006/main">
  <p:tag name="AS_UNIQUEID" val="7506"/>
</p:tagLst>
</file>

<file path=ppt/tags/tag756.xml><?xml version="1.0" encoding="utf-8"?>
<p:tagLst xmlns:p="http://schemas.openxmlformats.org/presentationml/2006/main">
  <p:tag name="AS_UNIQUEID" val="7591"/>
</p:tagLst>
</file>

<file path=ppt/tags/tag757.xml><?xml version="1.0" encoding="utf-8"?>
<p:tagLst xmlns:p="http://schemas.openxmlformats.org/presentationml/2006/main">
  <p:tag name="AS_UNIQUEID" val="7592"/>
</p:tagLst>
</file>

<file path=ppt/tags/tag758.xml><?xml version="1.0" encoding="utf-8"?>
<p:tagLst xmlns:p="http://schemas.openxmlformats.org/presentationml/2006/main">
  <p:tag name="AS_UNIQUEID" val="7593"/>
  <p:tag name="KSO_WM_BEAUTIFY_FLAG" val=""/>
</p:tagLst>
</file>

<file path=ppt/tags/tag759.xml><?xml version="1.0" encoding="utf-8"?>
<p:tagLst xmlns:p="http://schemas.openxmlformats.org/presentationml/2006/main">
  <p:tag name="AS_UNIQUEID" val="7594"/>
  <p:tag name="KSO_WM_BEAUTIFY_FLAG" val=""/>
</p:tagLst>
</file>

<file path=ppt/tags/tag76.xml><?xml version="1.0" encoding="utf-8"?>
<p:tagLst xmlns:p="http://schemas.openxmlformats.org/presentationml/2006/main">
  <p:tag name="AS_UNIQUEID" val="7098"/>
</p:tagLst>
</file>

<file path=ppt/tags/tag760.xml><?xml version="1.0" encoding="utf-8"?>
<p:tagLst xmlns:p="http://schemas.openxmlformats.org/presentationml/2006/main">
  <p:tag name="AS_UNIQUEID" val="7595"/>
  <p:tag name="KSO_WM_BEAUTIFY_FLAG" val=""/>
</p:tagLst>
</file>

<file path=ppt/tags/tag761.xml><?xml version="1.0" encoding="utf-8"?>
<p:tagLst xmlns:p="http://schemas.openxmlformats.org/presentationml/2006/main">
  <p:tag name="AS_UNIQUEID" val="1865"/>
  <p:tag name="KSO_WM_BEAUTIFY_FLAG" val=""/>
</p:tagLst>
</file>

<file path=ppt/tags/tag762.xml><?xml version="1.0" encoding="utf-8"?>
<p:tagLst xmlns:p="http://schemas.openxmlformats.org/presentationml/2006/main">
  <p:tag name="AS_UNIQUEID" val="658"/>
</p:tagLst>
</file>

<file path=ppt/tags/tag763.xml><?xml version="1.0" encoding="utf-8"?>
<p:tagLst xmlns:p="http://schemas.openxmlformats.org/presentationml/2006/main">
  <p:tag name="AS_UNIQUEID" val="659"/>
  <p:tag name="KSO_WM_BEAUTIFY_FLAG" val=""/>
</p:tagLst>
</file>

<file path=ppt/tags/tag764.xml><?xml version="1.0" encoding="utf-8"?>
<p:tagLst xmlns:p="http://schemas.openxmlformats.org/presentationml/2006/main">
  <p:tag name="AS_UNIQUEID" val="662"/>
  <p:tag name="KSO_WM_BEAUTIFY_FLAG" val=""/>
</p:tagLst>
</file>

<file path=ppt/tags/tag765.xml><?xml version="1.0" encoding="utf-8"?>
<p:tagLst xmlns:p="http://schemas.openxmlformats.org/presentationml/2006/main">
  <p:tag name="AS_UNIQUEID" val="663"/>
  <p:tag name="KSO_WM_BEAUTIFY_FLAG" val=""/>
</p:tagLst>
</file>

<file path=ppt/tags/tag766.xml><?xml version="1.0" encoding="utf-8"?>
<p:tagLst xmlns:p="http://schemas.openxmlformats.org/presentationml/2006/main">
  <p:tag name="AS_UNIQUEID" val="665"/>
  <p:tag name="KSO_WM_BEAUTIFY_FLAG" val=""/>
</p:tagLst>
</file>

<file path=ppt/tags/tag767.xml><?xml version="1.0" encoding="utf-8"?>
<p:tagLst xmlns:p="http://schemas.openxmlformats.org/presentationml/2006/main">
  <p:tag name="AS_UNIQUEID" val="669"/>
  <p:tag name="KSO_WM_BEAUTIFY_FLAG" val=""/>
</p:tagLst>
</file>

<file path=ppt/tags/tag768.xml><?xml version="1.0" encoding="utf-8"?>
<p:tagLst xmlns:p="http://schemas.openxmlformats.org/presentationml/2006/main">
  <p:tag name="AS_UNIQUEID" val="3242"/>
</p:tagLst>
</file>

<file path=ppt/tags/tag769.xml><?xml version="1.0" encoding="utf-8"?>
<p:tagLst xmlns:p="http://schemas.openxmlformats.org/presentationml/2006/main">
  <p:tag name="AS_UNIQUEID" val="658"/>
</p:tagLst>
</file>

<file path=ppt/tags/tag77.xml><?xml version="1.0" encoding="utf-8"?>
<p:tagLst xmlns:p="http://schemas.openxmlformats.org/presentationml/2006/main">
  <p:tag name="AS_UNIQUEID" val="7099"/>
</p:tagLst>
</file>

<file path=ppt/tags/tag770.xml><?xml version="1.0" encoding="utf-8"?>
<p:tagLst xmlns:p="http://schemas.openxmlformats.org/presentationml/2006/main">
  <p:tag name="AS_UNIQUEID" val="659"/>
  <p:tag name="KSO_WM_BEAUTIFY_FLAG" val=""/>
</p:tagLst>
</file>

<file path=ppt/tags/tag771.xml><?xml version="1.0" encoding="utf-8"?>
<p:tagLst xmlns:p="http://schemas.openxmlformats.org/presentationml/2006/main">
  <p:tag name="AS_UNIQUEID" val="662"/>
  <p:tag name="KSO_WM_BEAUTIFY_FLAG" val=""/>
</p:tagLst>
</file>

<file path=ppt/tags/tag772.xml><?xml version="1.0" encoding="utf-8"?>
<p:tagLst xmlns:p="http://schemas.openxmlformats.org/presentationml/2006/main">
  <p:tag name="AS_UNIQUEID" val="663"/>
  <p:tag name="KSO_WM_BEAUTIFY_FLAG" val=""/>
</p:tagLst>
</file>

<file path=ppt/tags/tag773.xml><?xml version="1.0" encoding="utf-8"?>
<p:tagLst xmlns:p="http://schemas.openxmlformats.org/presentationml/2006/main">
  <p:tag name="AS_UNIQUEID" val="665"/>
  <p:tag name="KSO_WM_BEAUTIFY_FLAG" val=""/>
</p:tagLst>
</file>

<file path=ppt/tags/tag774.xml><?xml version="1.0" encoding="utf-8"?>
<p:tagLst xmlns:p="http://schemas.openxmlformats.org/presentationml/2006/main">
  <p:tag name="AS_UNIQUEID" val="669"/>
  <p:tag name="KSO_WM_BEAUTIFY_FLAG" val=""/>
</p:tagLst>
</file>

<file path=ppt/tags/tag775.xml><?xml version="1.0" encoding="utf-8"?>
<p:tagLst xmlns:p="http://schemas.openxmlformats.org/presentationml/2006/main">
  <p:tag name="AS_UNIQUEID" val="1866"/>
  <p:tag name="KSO_WM_BEAUTIFY_FLAG" val=""/>
</p:tagLst>
</file>

<file path=ppt/tags/tag776.xml><?xml version="1.0" encoding="utf-8"?>
<p:tagLst xmlns:p="http://schemas.openxmlformats.org/presentationml/2006/main">
  <p:tag name="AS_UNIQUEID" val="3242"/>
</p:tagLst>
</file>

<file path=ppt/tags/tag777.xml><?xml version="1.0" encoding="utf-8"?>
<p:tagLst xmlns:p="http://schemas.openxmlformats.org/presentationml/2006/main">
  <p:tag name="AS_UNIQUEID" val="7596"/>
</p:tagLst>
</file>

<file path=ppt/tags/tag778.xml><?xml version="1.0" encoding="utf-8"?>
<p:tagLst xmlns:p="http://schemas.openxmlformats.org/presentationml/2006/main">
  <p:tag name="AS_UNIQUEID" val="2187"/>
</p:tagLst>
</file>

<file path=ppt/tags/tag779.xml><?xml version="1.0" encoding="utf-8"?>
<p:tagLst xmlns:p="http://schemas.openxmlformats.org/presentationml/2006/main">
  <p:tag name="AS_UNIQUEID" val="5203"/>
</p:tagLst>
</file>

<file path=ppt/tags/tag78.xml><?xml version="1.0" encoding="utf-8"?>
<p:tagLst xmlns:p="http://schemas.openxmlformats.org/presentationml/2006/main">
  <p:tag name="AS_UNIQUEID" val="7100"/>
</p:tagLst>
</file>

<file path=ppt/tags/tag780.xml><?xml version="1.0" encoding="utf-8"?>
<p:tagLst xmlns:p="http://schemas.openxmlformats.org/presentationml/2006/main">
  <p:tag name="AS_UNIQUEID" val="7597"/>
</p:tagLst>
</file>

<file path=ppt/tags/tag781.xml><?xml version="1.0" encoding="utf-8"?>
<p:tagLst xmlns:p="http://schemas.openxmlformats.org/presentationml/2006/main">
  <p:tag name="AS_UNIQUEID" val="7598"/>
</p:tagLst>
</file>

<file path=ppt/tags/tag782.xml><?xml version="1.0" encoding="utf-8"?>
<p:tagLst xmlns:p="http://schemas.openxmlformats.org/presentationml/2006/main">
  <p:tag name="AS_UNIQUEID" val="7599"/>
</p:tagLst>
</file>

<file path=ppt/tags/tag783.xml><?xml version="1.0" encoding="utf-8"?>
<p:tagLst xmlns:p="http://schemas.openxmlformats.org/presentationml/2006/main">
  <p:tag name="AS_UNIQUEID" val="7600"/>
</p:tagLst>
</file>

<file path=ppt/tags/tag784.xml><?xml version="1.0" encoding="utf-8"?>
<p:tagLst xmlns:p="http://schemas.openxmlformats.org/presentationml/2006/main">
  <p:tag name="AS_UNIQUEID" val="7601"/>
</p:tagLst>
</file>

<file path=ppt/tags/tag785.xml><?xml version="1.0" encoding="utf-8"?>
<p:tagLst xmlns:p="http://schemas.openxmlformats.org/presentationml/2006/main">
  <p:tag name="AS_UNIQUEID" val="7602"/>
</p:tagLst>
</file>

<file path=ppt/tags/tag786.xml><?xml version="1.0" encoding="utf-8"?>
<p:tagLst xmlns:p="http://schemas.openxmlformats.org/presentationml/2006/main">
  <p:tag name="AS_UNIQUEID" val="7603"/>
</p:tagLst>
</file>

<file path=ppt/tags/tag787.xml><?xml version="1.0" encoding="utf-8"?>
<p:tagLst xmlns:p="http://schemas.openxmlformats.org/presentationml/2006/main">
  <p:tag name="AS_UNIQUEID" val="7604"/>
</p:tagLst>
</file>

<file path=ppt/tags/tag788.xml><?xml version="1.0" encoding="utf-8"?>
<p:tagLst xmlns:p="http://schemas.openxmlformats.org/presentationml/2006/main">
  <p:tag name="AS_UNIQUEID" val="7605"/>
</p:tagLst>
</file>

<file path=ppt/tags/tag789.xml><?xml version="1.0" encoding="utf-8"?>
<p:tagLst xmlns:p="http://schemas.openxmlformats.org/presentationml/2006/main">
  <p:tag name="AS_UNIQUEID" val="7606"/>
</p:tagLst>
</file>

<file path=ppt/tags/tag79.xml><?xml version="1.0" encoding="utf-8"?>
<p:tagLst xmlns:p="http://schemas.openxmlformats.org/presentationml/2006/main">
  <p:tag name="AS_UNIQUEID" val="7101"/>
</p:tagLst>
</file>

<file path=ppt/tags/tag790.xml><?xml version="1.0" encoding="utf-8"?>
<p:tagLst xmlns:p="http://schemas.openxmlformats.org/presentationml/2006/main">
  <p:tag name="AS_UNIQUEID" val="658"/>
</p:tagLst>
</file>

<file path=ppt/tags/tag791.xml><?xml version="1.0" encoding="utf-8"?>
<p:tagLst xmlns:p="http://schemas.openxmlformats.org/presentationml/2006/main">
  <p:tag name="AS_UNIQUEID" val="659"/>
  <p:tag name="KSO_WM_BEAUTIFY_FLAG" val=""/>
</p:tagLst>
</file>

<file path=ppt/tags/tag792.xml><?xml version="1.0" encoding="utf-8"?>
<p:tagLst xmlns:p="http://schemas.openxmlformats.org/presentationml/2006/main">
  <p:tag name="AS_UNIQUEID" val="662"/>
  <p:tag name="KSO_WM_BEAUTIFY_FLAG" val=""/>
</p:tagLst>
</file>

<file path=ppt/tags/tag793.xml><?xml version="1.0" encoding="utf-8"?>
<p:tagLst xmlns:p="http://schemas.openxmlformats.org/presentationml/2006/main">
  <p:tag name="AS_UNIQUEID" val="663"/>
  <p:tag name="KSO_WM_BEAUTIFY_FLAG" val=""/>
</p:tagLst>
</file>

<file path=ppt/tags/tag794.xml><?xml version="1.0" encoding="utf-8"?>
<p:tagLst xmlns:p="http://schemas.openxmlformats.org/presentationml/2006/main">
  <p:tag name="AS_UNIQUEID" val="665"/>
  <p:tag name="KSO_WM_BEAUTIFY_FLAG" val=""/>
</p:tagLst>
</file>

<file path=ppt/tags/tag795.xml><?xml version="1.0" encoding="utf-8"?>
<p:tagLst xmlns:p="http://schemas.openxmlformats.org/presentationml/2006/main">
  <p:tag name="AS_UNIQUEID" val="669"/>
  <p:tag name="KSO_WM_BEAUTIFY_FLAG" val=""/>
</p:tagLst>
</file>

<file path=ppt/tags/tag796.xml><?xml version="1.0" encoding="utf-8"?>
<p:tagLst xmlns:p="http://schemas.openxmlformats.org/presentationml/2006/main">
  <p:tag name="AS_UNIQUEID" val="658"/>
</p:tagLst>
</file>

<file path=ppt/tags/tag797.xml><?xml version="1.0" encoding="utf-8"?>
<p:tagLst xmlns:p="http://schemas.openxmlformats.org/presentationml/2006/main">
  <p:tag name="AS_UNIQUEID" val="659"/>
  <p:tag name="KSO_WM_BEAUTIFY_FLAG" val=""/>
</p:tagLst>
</file>

<file path=ppt/tags/tag798.xml><?xml version="1.0" encoding="utf-8"?>
<p:tagLst xmlns:p="http://schemas.openxmlformats.org/presentationml/2006/main">
  <p:tag name="AS_UNIQUEID" val="662"/>
  <p:tag name="KSO_WM_BEAUTIFY_FLAG" val=""/>
</p:tagLst>
</file>

<file path=ppt/tags/tag799.xml><?xml version="1.0" encoding="utf-8"?>
<p:tagLst xmlns:p="http://schemas.openxmlformats.org/presentationml/2006/main">
  <p:tag name="AS_UNIQUEID" val="663"/>
  <p:tag name="KSO_WM_BEAUTIFY_FLAG" val=""/>
</p:tagLst>
</file>

<file path=ppt/tags/tag8.xml><?xml version="1.0" encoding="utf-8"?>
<p:tagLst xmlns:p="http://schemas.openxmlformats.org/presentationml/2006/main">
  <p:tag name="AS_UNIQUEID" val="7025"/>
</p:tagLst>
</file>

<file path=ppt/tags/tag80.xml><?xml version="1.0" encoding="utf-8"?>
<p:tagLst xmlns:p="http://schemas.openxmlformats.org/presentationml/2006/main">
  <p:tag name="AS_UNIQUEID" val="7102"/>
</p:tagLst>
</file>

<file path=ppt/tags/tag800.xml><?xml version="1.0" encoding="utf-8"?>
<p:tagLst xmlns:p="http://schemas.openxmlformats.org/presentationml/2006/main">
  <p:tag name="AS_UNIQUEID" val="665"/>
  <p:tag name="KSO_WM_BEAUTIFY_FLAG" val=""/>
</p:tagLst>
</file>

<file path=ppt/tags/tag801.xml><?xml version="1.0" encoding="utf-8"?>
<p:tagLst xmlns:p="http://schemas.openxmlformats.org/presentationml/2006/main">
  <p:tag name="AS_UNIQUEID" val="669"/>
  <p:tag name="KSO_WM_BEAUTIFY_FLAG" val=""/>
</p:tagLst>
</file>

<file path=ppt/tags/tag802.xml><?xml version="1.0" encoding="utf-8"?>
<p:tagLst xmlns:p="http://schemas.openxmlformats.org/presentationml/2006/main">
  <p:tag name="AS_UNIQUEID" val="7608"/>
</p:tagLst>
</file>

<file path=ppt/tags/tag803.xml><?xml version="1.0" encoding="utf-8"?>
<p:tagLst xmlns:p="http://schemas.openxmlformats.org/presentationml/2006/main">
  <p:tag name="AS_UNIQUEID" val="7609"/>
  <p:tag name="KSO_WM_BEAUTIFY_FLAG" val=""/>
</p:tagLst>
</file>

<file path=ppt/tags/tag804.xml><?xml version="1.0" encoding="utf-8"?>
<p:tagLst xmlns:p="http://schemas.openxmlformats.org/presentationml/2006/main">
  <p:tag name="AS_UNIQUEID" val="7610"/>
  <p:tag name="KSO_WM_BEAUTIFY_FLAG" val=""/>
</p:tagLst>
</file>

<file path=ppt/tags/tag805.xml><?xml version="1.0" encoding="utf-8"?>
<p:tagLst xmlns:p="http://schemas.openxmlformats.org/presentationml/2006/main">
  <p:tag name="AS_UNIQUEID" val="7611"/>
  <p:tag name="KSO_WM_BEAUTIFY_FLAG" val=""/>
</p:tagLst>
</file>

<file path=ppt/tags/tag806.xml><?xml version="1.0" encoding="utf-8"?>
<p:tagLst xmlns:p="http://schemas.openxmlformats.org/presentationml/2006/main">
  <p:tag name="AS_UNIQUEID" val="7612"/>
  <p:tag name="KSO_WM_UNIT_TABLE_BEAUTIFY" val="smartTable{6d349690-d5bd-4c68-9b2f-e4060a349b42}"/>
  <p:tag name="TABLE_ENDDRAG_ORIGIN_RECT" val="808*345"/>
  <p:tag name="TABLE_ENDDRAG_RECT" val="78*120*808*345"/>
</p:tagLst>
</file>

<file path=ppt/tags/tag807.xml><?xml version="1.0" encoding="utf-8"?>
<p:tagLst xmlns:p="http://schemas.openxmlformats.org/presentationml/2006/main">
  <p:tag name="AS_UNIQUEID" val="7613"/>
</p:tagLst>
</file>

<file path=ppt/tags/tag808.xml><?xml version="1.0" encoding="utf-8"?>
<p:tagLst xmlns:p="http://schemas.openxmlformats.org/presentationml/2006/main">
  <p:tag name="AS_UNIQUEID" val="7614"/>
</p:tagLst>
</file>

<file path=ppt/tags/tag809.xml><?xml version="1.0" encoding="utf-8"?>
<p:tagLst xmlns:p="http://schemas.openxmlformats.org/presentationml/2006/main">
  <p:tag name="AS_UNIQUEID" val="7615"/>
</p:tagLst>
</file>

<file path=ppt/tags/tag81.xml><?xml version="1.0" encoding="utf-8"?>
<p:tagLst xmlns:p="http://schemas.openxmlformats.org/presentationml/2006/main">
  <p:tag name="AS_UNIQUEID" val="7104"/>
</p:tagLst>
</file>

<file path=ppt/tags/tag810.xml><?xml version="1.0" encoding="utf-8"?>
<p:tagLst xmlns:p="http://schemas.openxmlformats.org/presentationml/2006/main">
  <p:tag name="AS_UNIQUEID" val="7616"/>
</p:tagLst>
</file>

<file path=ppt/tags/tag811.xml><?xml version="1.0" encoding="utf-8"?>
<p:tagLst xmlns:p="http://schemas.openxmlformats.org/presentationml/2006/main">
  <p:tag name="AS_UNIQUEID" val="7617"/>
</p:tagLst>
</file>

<file path=ppt/tags/tag812.xml><?xml version="1.0" encoding="utf-8"?>
<p:tagLst xmlns:p="http://schemas.openxmlformats.org/presentationml/2006/main">
  <p:tag name="AS_UNIQUEID" val="7618"/>
</p:tagLst>
</file>

<file path=ppt/tags/tag813.xml><?xml version="1.0" encoding="utf-8"?>
<p:tagLst xmlns:p="http://schemas.openxmlformats.org/presentationml/2006/main">
  <p:tag name="AS_UNIQUEID" val="7619"/>
</p:tagLst>
</file>

<file path=ppt/tags/tag814.xml><?xml version="1.0" encoding="utf-8"?>
<p:tagLst xmlns:p="http://schemas.openxmlformats.org/presentationml/2006/main">
  <p:tag name="AS_UNIQUEID" val="7620"/>
</p:tagLst>
</file>

<file path=ppt/tags/tag815.xml><?xml version="1.0" encoding="utf-8"?>
<p:tagLst xmlns:p="http://schemas.openxmlformats.org/presentationml/2006/main">
  <p:tag name="AS_UNIQUEID" val="7621"/>
</p:tagLst>
</file>

<file path=ppt/tags/tag816.xml><?xml version="1.0" encoding="utf-8"?>
<p:tagLst xmlns:p="http://schemas.openxmlformats.org/presentationml/2006/main">
  <p:tag name="AS_UNIQUEID" val="7622"/>
</p:tagLst>
</file>

<file path=ppt/tags/tag817.xml><?xml version="1.0" encoding="utf-8"?>
<p:tagLst xmlns:p="http://schemas.openxmlformats.org/presentationml/2006/main">
  <p:tag name="AS_UNIQUEID" val="7623"/>
</p:tagLst>
</file>

<file path=ppt/tags/tag818.xml><?xml version="1.0" encoding="utf-8"?>
<p:tagLst xmlns:p="http://schemas.openxmlformats.org/presentationml/2006/main">
  <p:tag name="AS_UNIQUEID" val="7624"/>
</p:tagLst>
</file>

<file path=ppt/tags/tag819.xml><?xml version="1.0" encoding="utf-8"?>
<p:tagLst xmlns:p="http://schemas.openxmlformats.org/presentationml/2006/main">
  <p:tag name="AS_UNIQUEID" val="7625"/>
</p:tagLst>
</file>

<file path=ppt/tags/tag82.xml><?xml version="1.0" encoding="utf-8"?>
<p:tagLst xmlns:p="http://schemas.openxmlformats.org/presentationml/2006/main">
  <p:tag name="AS_UNIQUEID" val="7105"/>
</p:tagLst>
</file>

<file path=ppt/tags/tag820.xml><?xml version="1.0" encoding="utf-8"?>
<p:tagLst xmlns:p="http://schemas.openxmlformats.org/presentationml/2006/main">
  <p:tag name="AS_UNIQUEID" val="7626"/>
</p:tagLst>
</file>

<file path=ppt/tags/tag821.xml><?xml version="1.0" encoding="utf-8"?>
<p:tagLst xmlns:p="http://schemas.openxmlformats.org/presentationml/2006/main">
  <p:tag name="AS_UNIQUEID" val="7627"/>
</p:tagLst>
</file>

<file path=ppt/tags/tag822.xml><?xml version="1.0" encoding="utf-8"?>
<p:tagLst xmlns:p="http://schemas.openxmlformats.org/presentationml/2006/main">
  <p:tag name="AS_UNIQUEID" val="487"/>
</p:tagLst>
</file>

<file path=ppt/tags/tag823.xml><?xml version="1.0" encoding="utf-8"?>
<p:tagLst xmlns:p="http://schemas.openxmlformats.org/presentationml/2006/main">
  <p:tag name="AS_UNIQUEID" val="488"/>
</p:tagLst>
</file>

<file path=ppt/tags/tag824.xml><?xml version="1.0" encoding="utf-8"?>
<p:tagLst xmlns:p="http://schemas.openxmlformats.org/presentationml/2006/main">
  <p:tag name="AS_UNIQUEID" val="489"/>
</p:tagLst>
</file>

<file path=ppt/tags/tag825.xml><?xml version="1.0" encoding="utf-8"?>
<p:tagLst xmlns:p="http://schemas.openxmlformats.org/presentationml/2006/main">
  <p:tag name="AS_UNIQUEID" val="490"/>
</p:tagLst>
</file>

<file path=ppt/tags/tag826.xml><?xml version="1.0" encoding="utf-8"?>
<p:tagLst xmlns:p="http://schemas.openxmlformats.org/presentationml/2006/main">
  <p:tag name="AS_UNIQUEID" val="491"/>
</p:tagLst>
</file>

<file path=ppt/tags/tag827.xml><?xml version="1.0" encoding="utf-8"?>
<p:tagLst xmlns:p="http://schemas.openxmlformats.org/presentationml/2006/main">
  <p:tag name="AS_UNIQUEID" val="492"/>
</p:tagLst>
</file>

<file path=ppt/tags/tag828.xml><?xml version="1.0" encoding="utf-8"?>
<p:tagLst xmlns:p="http://schemas.openxmlformats.org/presentationml/2006/main">
  <p:tag name="AS_UNIQUEID" val="493"/>
</p:tagLst>
</file>

<file path=ppt/tags/tag829.xml><?xml version="1.0" encoding="utf-8"?>
<p:tagLst xmlns:p="http://schemas.openxmlformats.org/presentationml/2006/main">
  <p:tag name="AS_UNIQUEID" val="494"/>
</p:tagLst>
</file>

<file path=ppt/tags/tag83.xml><?xml version="1.0" encoding="utf-8"?>
<p:tagLst xmlns:p="http://schemas.openxmlformats.org/presentationml/2006/main">
  <p:tag name="AS_UNIQUEID" val="7106"/>
</p:tagLst>
</file>

<file path=ppt/tags/tag830.xml><?xml version="1.0" encoding="utf-8"?>
<p:tagLst xmlns:p="http://schemas.openxmlformats.org/presentationml/2006/main">
  <p:tag name="AS_UNIQUEID" val="495"/>
</p:tagLst>
</file>

<file path=ppt/tags/tag831.xml><?xml version="1.0" encoding="utf-8"?>
<p:tagLst xmlns:p="http://schemas.openxmlformats.org/presentationml/2006/main">
  <p:tag name="AS_UNIQUEID" val="496"/>
</p:tagLst>
</file>

<file path=ppt/tags/tag832.xml><?xml version="1.0" encoding="utf-8"?>
<p:tagLst xmlns:p="http://schemas.openxmlformats.org/presentationml/2006/main">
  <p:tag name="AS_UNIQUEID" val="497"/>
</p:tagLst>
</file>

<file path=ppt/tags/tag833.xml><?xml version="1.0" encoding="utf-8"?>
<p:tagLst xmlns:p="http://schemas.openxmlformats.org/presentationml/2006/main">
  <p:tag name="AS_UNIQUEID" val="498"/>
</p:tagLst>
</file>

<file path=ppt/tags/tag834.xml><?xml version="1.0" encoding="utf-8"?>
<p:tagLst xmlns:p="http://schemas.openxmlformats.org/presentationml/2006/main">
  <p:tag name="AS_UNIQUEID" val="499"/>
</p:tagLst>
</file>

<file path=ppt/tags/tag835.xml><?xml version="1.0" encoding="utf-8"?>
<p:tagLst xmlns:p="http://schemas.openxmlformats.org/presentationml/2006/main">
  <p:tag name="AS_UNIQUEID" val="500"/>
</p:tagLst>
</file>

<file path=ppt/tags/tag836.xml><?xml version="1.0" encoding="utf-8"?>
<p:tagLst xmlns:p="http://schemas.openxmlformats.org/presentationml/2006/main">
  <p:tag name="AS_UNIQUEID" val="7629"/>
</p:tagLst>
</file>

<file path=ppt/tags/tag837.xml><?xml version="1.0" encoding="utf-8"?>
<p:tagLst xmlns:p="http://schemas.openxmlformats.org/presentationml/2006/main">
  <p:tag name="AS_UNIQUEID" val="7630"/>
</p:tagLst>
</file>

<file path=ppt/tags/tag838.xml><?xml version="1.0" encoding="utf-8"?>
<p:tagLst xmlns:p="http://schemas.openxmlformats.org/presentationml/2006/main">
  <p:tag name="AS_UNIQUEID" val="7631"/>
</p:tagLst>
</file>

<file path=ppt/tags/tag839.xml><?xml version="1.0" encoding="utf-8"?>
<p:tagLst xmlns:p="http://schemas.openxmlformats.org/presentationml/2006/main">
  <p:tag name="AS_UNIQUEID" val="7632"/>
</p:tagLst>
</file>

<file path=ppt/tags/tag84.xml><?xml version="1.0" encoding="utf-8"?>
<p:tagLst xmlns:p="http://schemas.openxmlformats.org/presentationml/2006/main">
  <p:tag name="AS_UNIQUEID" val="7107"/>
  <p:tag name="KSO_WM_BEAUTIFY_FLAG" val=""/>
</p:tagLst>
</file>

<file path=ppt/tags/tag840.xml><?xml version="1.0" encoding="utf-8"?>
<p:tagLst xmlns:p="http://schemas.openxmlformats.org/presentationml/2006/main">
  <p:tag name="AS_UNIQUEID" val="505"/>
</p:tagLst>
</file>

<file path=ppt/tags/tag841.xml><?xml version="1.0" encoding="utf-8"?>
<p:tagLst xmlns:p="http://schemas.openxmlformats.org/presentationml/2006/main">
  <p:tag name="AS_UNIQUEID" val="7633"/>
</p:tagLst>
</file>

<file path=ppt/tags/tag842.xml><?xml version="1.0" encoding="utf-8"?>
<p:tagLst xmlns:p="http://schemas.openxmlformats.org/presentationml/2006/main">
  <p:tag name="AS_UNIQUEID" val="7635"/>
</p:tagLst>
</file>

<file path=ppt/tags/tag843.xml><?xml version="1.0" encoding="utf-8"?>
<p:tagLst xmlns:p="http://schemas.openxmlformats.org/presentationml/2006/main">
  <p:tag name="AS_UNIQUEID" val="7636"/>
</p:tagLst>
</file>

<file path=ppt/tags/tag844.xml><?xml version="1.0" encoding="utf-8"?>
<p:tagLst xmlns:p="http://schemas.openxmlformats.org/presentationml/2006/main">
  <p:tag name="AS_UNIQUEID" val="553"/>
</p:tagLst>
</file>

<file path=ppt/tags/tag845.xml><?xml version="1.0" encoding="utf-8"?>
<p:tagLst xmlns:p="http://schemas.openxmlformats.org/presentationml/2006/main">
  <p:tag name="AS_UNIQUEID" val="7637"/>
</p:tagLst>
</file>

<file path=ppt/tags/tag846.xml><?xml version="1.0" encoding="utf-8"?>
<p:tagLst xmlns:p="http://schemas.openxmlformats.org/presentationml/2006/main">
  <p:tag name="AS_UNIQUEID" val="553"/>
</p:tagLst>
</file>

<file path=ppt/tags/tag847.xml><?xml version="1.0" encoding="utf-8"?>
<p:tagLst xmlns:p="http://schemas.openxmlformats.org/presentationml/2006/main">
  <p:tag name="AS_UNIQUEID" val="7638"/>
</p:tagLst>
</file>

<file path=ppt/tags/tag848.xml><?xml version="1.0" encoding="utf-8"?>
<p:tagLst xmlns:p="http://schemas.openxmlformats.org/presentationml/2006/main">
  <p:tag name="AS_UNIQUEID" val="7639"/>
</p:tagLst>
</file>

<file path=ppt/tags/tag849.xml><?xml version="1.0" encoding="utf-8"?>
<p:tagLst xmlns:p="http://schemas.openxmlformats.org/presentationml/2006/main">
  <p:tag name="AS_UNIQUEID" val="7640"/>
</p:tagLst>
</file>

<file path=ppt/tags/tag85.xml><?xml version="1.0" encoding="utf-8"?>
<p:tagLst xmlns:p="http://schemas.openxmlformats.org/presentationml/2006/main">
  <p:tag name="AS_UNIQUEID" val="7108"/>
  <p:tag name="KSO_WM_BEAUTIFY_FLAG" val=""/>
</p:tagLst>
</file>

<file path=ppt/tags/tag850.xml><?xml version="1.0" encoding="utf-8"?>
<p:tagLst xmlns:p="http://schemas.openxmlformats.org/presentationml/2006/main">
  <p:tag name="AS_UNIQUEID" val="7641"/>
</p:tagLst>
</file>

<file path=ppt/tags/tag851.xml><?xml version="1.0" encoding="utf-8"?>
<p:tagLst xmlns:p="http://schemas.openxmlformats.org/presentationml/2006/main">
  <p:tag name="AS_UNIQUEID" val="447"/>
</p:tagLst>
</file>

<file path=ppt/tags/tag852.xml><?xml version="1.0" encoding="utf-8"?>
<p:tagLst xmlns:p="http://schemas.openxmlformats.org/presentationml/2006/main">
  <p:tag name="AS_UNIQUEID" val="448"/>
</p:tagLst>
</file>

<file path=ppt/tags/tag853.xml><?xml version="1.0" encoding="utf-8"?>
<p:tagLst xmlns:p="http://schemas.openxmlformats.org/presentationml/2006/main">
  <p:tag name="AS_UNIQUEID" val="449"/>
</p:tagLst>
</file>

<file path=ppt/tags/tag854.xml><?xml version="1.0" encoding="utf-8"?>
<p:tagLst xmlns:p="http://schemas.openxmlformats.org/presentationml/2006/main">
  <p:tag name="AS_UNIQUEID" val="450"/>
</p:tagLst>
</file>

<file path=ppt/tags/tag855.xml><?xml version="1.0" encoding="utf-8"?>
<p:tagLst xmlns:p="http://schemas.openxmlformats.org/presentationml/2006/main">
  <p:tag name="AS_UNIQUEID" val="451"/>
</p:tagLst>
</file>

<file path=ppt/tags/tag856.xml><?xml version="1.0" encoding="utf-8"?>
<p:tagLst xmlns:p="http://schemas.openxmlformats.org/presentationml/2006/main">
  <p:tag name="AS_UNIQUEID" val="452"/>
</p:tagLst>
</file>

<file path=ppt/tags/tag857.xml><?xml version="1.0" encoding="utf-8"?>
<p:tagLst xmlns:p="http://schemas.openxmlformats.org/presentationml/2006/main">
  <p:tag name="AS_UNIQUEID" val="453"/>
</p:tagLst>
</file>

<file path=ppt/tags/tag858.xml><?xml version="1.0" encoding="utf-8"?>
<p:tagLst xmlns:p="http://schemas.openxmlformats.org/presentationml/2006/main">
  <p:tag name="AS_UNIQUEID" val="454"/>
</p:tagLst>
</file>

<file path=ppt/tags/tag859.xml><?xml version="1.0" encoding="utf-8"?>
<p:tagLst xmlns:p="http://schemas.openxmlformats.org/presentationml/2006/main">
  <p:tag name="AS_UNIQUEID" val="455"/>
</p:tagLst>
</file>

<file path=ppt/tags/tag86.xml><?xml version="1.0" encoding="utf-8"?>
<p:tagLst xmlns:p="http://schemas.openxmlformats.org/presentationml/2006/main">
  <p:tag name="AS_UNIQUEID" val="7109"/>
  <p:tag name="KSO_WM_BEAUTIFY_FLAG" val=""/>
</p:tagLst>
</file>

<file path=ppt/tags/tag860.xml><?xml version="1.0" encoding="utf-8"?>
<p:tagLst xmlns:p="http://schemas.openxmlformats.org/presentationml/2006/main">
  <p:tag name="AS_UNIQUEID" val="456"/>
</p:tagLst>
</file>

<file path=ppt/tags/tag861.xml><?xml version="1.0" encoding="utf-8"?>
<p:tagLst xmlns:p="http://schemas.openxmlformats.org/presentationml/2006/main">
  <p:tag name="AS_UNIQUEID" val="457"/>
</p:tagLst>
</file>

<file path=ppt/tags/tag862.xml><?xml version="1.0" encoding="utf-8"?>
<p:tagLst xmlns:p="http://schemas.openxmlformats.org/presentationml/2006/main">
  <p:tag name="AS_UNIQUEID" val="458"/>
</p:tagLst>
</file>

<file path=ppt/tags/tag863.xml><?xml version="1.0" encoding="utf-8"?>
<p:tagLst xmlns:p="http://schemas.openxmlformats.org/presentationml/2006/main">
  <p:tag name="AS_UNIQUEID" val="459"/>
</p:tagLst>
</file>

<file path=ppt/tags/tag864.xml><?xml version="1.0" encoding="utf-8"?>
<p:tagLst xmlns:p="http://schemas.openxmlformats.org/presentationml/2006/main">
  <p:tag name="AS_UNIQUEID" val="460"/>
</p:tagLst>
</file>

<file path=ppt/tags/tag865.xml><?xml version="1.0" encoding="utf-8"?>
<p:tagLst xmlns:p="http://schemas.openxmlformats.org/presentationml/2006/main">
  <p:tag name="AS_UNIQUEID" val="461"/>
</p:tagLst>
</file>

<file path=ppt/tags/tag866.xml><?xml version="1.0" encoding="utf-8"?>
<p:tagLst xmlns:p="http://schemas.openxmlformats.org/presentationml/2006/main">
  <p:tag name="AS_UNIQUEID" val="462"/>
</p:tagLst>
</file>

<file path=ppt/tags/tag867.xml><?xml version="1.0" encoding="utf-8"?>
<p:tagLst xmlns:p="http://schemas.openxmlformats.org/presentationml/2006/main">
  <p:tag name="AS_UNIQUEID" val="463"/>
</p:tagLst>
</file>

<file path=ppt/tags/tag868.xml><?xml version="1.0" encoding="utf-8"?>
<p:tagLst xmlns:p="http://schemas.openxmlformats.org/presentationml/2006/main">
  <p:tag name="AS_UNIQUEID" val="464"/>
</p:tagLst>
</file>

<file path=ppt/tags/tag869.xml><?xml version="1.0" encoding="utf-8"?>
<p:tagLst xmlns:p="http://schemas.openxmlformats.org/presentationml/2006/main">
  <p:tag name="AS_UNIQUEID" val="465"/>
</p:tagLst>
</file>

<file path=ppt/tags/tag87.xml><?xml version="1.0" encoding="utf-8"?>
<p:tagLst xmlns:p="http://schemas.openxmlformats.org/presentationml/2006/main">
  <p:tag name="AS_UNIQUEID" val="7110"/>
  <p:tag name="KSO_WM_BEAUTIFY_FLAG" val=""/>
</p:tagLst>
</file>

<file path=ppt/tags/tag870.xml><?xml version="1.0" encoding="utf-8"?>
<p:tagLst xmlns:p="http://schemas.openxmlformats.org/presentationml/2006/main">
  <p:tag name="AS_UNIQUEID" val="466"/>
</p:tagLst>
</file>

<file path=ppt/tags/tag871.xml><?xml version="1.0" encoding="utf-8"?>
<p:tagLst xmlns:p="http://schemas.openxmlformats.org/presentationml/2006/main">
  <p:tag name="AS_UNIQUEID" val="467"/>
</p:tagLst>
</file>

<file path=ppt/tags/tag872.xml><?xml version="1.0" encoding="utf-8"?>
<p:tagLst xmlns:p="http://schemas.openxmlformats.org/presentationml/2006/main">
  <p:tag name="AS_UNIQUEID" val="468"/>
</p:tagLst>
</file>

<file path=ppt/tags/tag873.xml><?xml version="1.0" encoding="utf-8"?>
<p:tagLst xmlns:p="http://schemas.openxmlformats.org/presentationml/2006/main">
  <p:tag name="AS_UNIQUEID" val="469"/>
</p:tagLst>
</file>

<file path=ppt/tags/tag874.xml><?xml version="1.0" encoding="utf-8"?>
<p:tagLst xmlns:p="http://schemas.openxmlformats.org/presentationml/2006/main">
  <p:tag name="AS_UNIQUEID" val="470"/>
</p:tagLst>
</file>

<file path=ppt/tags/tag875.xml><?xml version="1.0" encoding="utf-8"?>
<p:tagLst xmlns:p="http://schemas.openxmlformats.org/presentationml/2006/main">
  <p:tag name="AS_UNIQUEID" val="471"/>
</p:tagLst>
</file>

<file path=ppt/tags/tag876.xml><?xml version="1.0" encoding="utf-8"?>
<p:tagLst xmlns:p="http://schemas.openxmlformats.org/presentationml/2006/main">
  <p:tag name="AS_UNIQUEID" val="472"/>
</p:tagLst>
</file>

<file path=ppt/tags/tag877.xml><?xml version="1.0" encoding="utf-8"?>
<p:tagLst xmlns:p="http://schemas.openxmlformats.org/presentationml/2006/main">
  <p:tag name="AS_UNIQUEID" val="473"/>
</p:tagLst>
</file>

<file path=ppt/tags/tag878.xml><?xml version="1.0" encoding="utf-8"?>
<p:tagLst xmlns:p="http://schemas.openxmlformats.org/presentationml/2006/main">
  <p:tag name="AS_UNIQUEID" val="474"/>
</p:tagLst>
</file>

<file path=ppt/tags/tag879.xml><?xml version="1.0" encoding="utf-8"?>
<p:tagLst xmlns:p="http://schemas.openxmlformats.org/presentationml/2006/main">
  <p:tag name="AS_UNIQUEID" val="475"/>
</p:tagLst>
</file>

<file path=ppt/tags/tag88.xml><?xml version="1.0" encoding="utf-8"?>
<p:tagLst xmlns:p="http://schemas.openxmlformats.org/presentationml/2006/main">
  <p:tag name="AS_UNIQUEID" val="7111"/>
  <p:tag name="KSO_WM_BEAUTIFY_FLAG" val=""/>
</p:tagLst>
</file>

<file path=ppt/tags/tag880.xml><?xml version="1.0" encoding="utf-8"?>
<p:tagLst xmlns:p="http://schemas.openxmlformats.org/presentationml/2006/main">
  <p:tag name="AS_UNIQUEID" val="476"/>
</p:tagLst>
</file>

<file path=ppt/tags/tag881.xml><?xml version="1.0" encoding="utf-8"?>
<p:tagLst xmlns:p="http://schemas.openxmlformats.org/presentationml/2006/main">
  <p:tag name="AS_UNIQUEID" val="477"/>
</p:tagLst>
</file>

<file path=ppt/tags/tag882.xml><?xml version="1.0" encoding="utf-8"?>
<p:tagLst xmlns:p="http://schemas.openxmlformats.org/presentationml/2006/main">
  <p:tag name="AS_UNIQUEID" val="478"/>
</p:tagLst>
</file>

<file path=ppt/tags/tag883.xml><?xml version="1.0" encoding="utf-8"?>
<p:tagLst xmlns:p="http://schemas.openxmlformats.org/presentationml/2006/main">
  <p:tag name="AS_UNIQUEID" val="479"/>
</p:tagLst>
</file>

<file path=ppt/tags/tag884.xml><?xml version="1.0" encoding="utf-8"?>
<p:tagLst xmlns:p="http://schemas.openxmlformats.org/presentationml/2006/main">
  <p:tag name="AS_UNIQUEID" val="480"/>
</p:tagLst>
</file>

<file path=ppt/tags/tag885.xml><?xml version="1.0" encoding="utf-8"?>
<p:tagLst xmlns:p="http://schemas.openxmlformats.org/presentationml/2006/main">
  <p:tag name="AS_UNIQUEID" val="481"/>
</p:tagLst>
</file>

<file path=ppt/tags/tag886.xml><?xml version="1.0" encoding="utf-8"?>
<p:tagLst xmlns:p="http://schemas.openxmlformats.org/presentationml/2006/main">
  <p:tag name="AS_UNIQUEID" val="482"/>
</p:tagLst>
</file>

<file path=ppt/tags/tag887.xml><?xml version="1.0" encoding="utf-8"?>
<p:tagLst xmlns:p="http://schemas.openxmlformats.org/presentationml/2006/main">
  <p:tag name="AS_UNIQUEID" val="483"/>
</p:tagLst>
</file>

<file path=ppt/tags/tag888.xml><?xml version="1.0" encoding="utf-8"?>
<p:tagLst xmlns:p="http://schemas.openxmlformats.org/presentationml/2006/main">
  <p:tag name="AS_UNIQUEID" val="484"/>
</p:tagLst>
</file>

<file path=ppt/tags/tag889.xml><?xml version="1.0" encoding="utf-8"?>
<p:tagLst xmlns:p="http://schemas.openxmlformats.org/presentationml/2006/main">
  <p:tag name="AS_UNIQUEID" val="485"/>
</p:tagLst>
</file>

<file path=ppt/tags/tag89.xml><?xml version="1.0" encoding="utf-8"?>
<p:tagLst xmlns:p="http://schemas.openxmlformats.org/presentationml/2006/main">
  <p:tag name="AS_UNIQUEID" val="7112"/>
</p:tagLst>
</file>

<file path=ppt/tags/tag890.xml><?xml version="1.0" encoding="utf-8"?>
<p:tagLst xmlns:p="http://schemas.openxmlformats.org/presentationml/2006/main">
  <p:tag name="AS_UNIQUEID" val="486"/>
</p:tagLst>
</file>

<file path=ppt/tags/tag891.xml><?xml version="1.0" encoding="utf-8"?>
<p:tagLst xmlns:p="http://schemas.openxmlformats.org/presentationml/2006/main">
  <p:tag name="AS_UNIQUEID" val="487"/>
</p:tagLst>
</file>

<file path=ppt/tags/tag892.xml><?xml version="1.0" encoding="utf-8"?>
<p:tagLst xmlns:p="http://schemas.openxmlformats.org/presentationml/2006/main">
  <p:tag name="AS_UNIQUEID" val="488"/>
</p:tagLst>
</file>

<file path=ppt/tags/tag893.xml><?xml version="1.0" encoding="utf-8"?>
<p:tagLst xmlns:p="http://schemas.openxmlformats.org/presentationml/2006/main">
  <p:tag name="AS_UNIQUEID" val="489"/>
</p:tagLst>
</file>

<file path=ppt/tags/tag894.xml><?xml version="1.0" encoding="utf-8"?>
<p:tagLst xmlns:p="http://schemas.openxmlformats.org/presentationml/2006/main">
  <p:tag name="AS_UNIQUEID" val="490"/>
</p:tagLst>
</file>

<file path=ppt/tags/tag895.xml><?xml version="1.0" encoding="utf-8"?>
<p:tagLst xmlns:p="http://schemas.openxmlformats.org/presentationml/2006/main">
  <p:tag name="AS_UNIQUEID" val="491"/>
</p:tagLst>
</file>

<file path=ppt/tags/tag896.xml><?xml version="1.0" encoding="utf-8"?>
<p:tagLst xmlns:p="http://schemas.openxmlformats.org/presentationml/2006/main">
  <p:tag name="AS_UNIQUEID" val="492"/>
</p:tagLst>
</file>

<file path=ppt/tags/tag897.xml><?xml version="1.0" encoding="utf-8"?>
<p:tagLst xmlns:p="http://schemas.openxmlformats.org/presentationml/2006/main">
  <p:tag name="AS_UNIQUEID" val="493"/>
</p:tagLst>
</file>

<file path=ppt/tags/tag898.xml><?xml version="1.0" encoding="utf-8"?>
<p:tagLst xmlns:p="http://schemas.openxmlformats.org/presentationml/2006/main">
  <p:tag name="AS_UNIQUEID" val="494"/>
</p:tagLst>
</file>

<file path=ppt/tags/tag899.xml><?xml version="1.0" encoding="utf-8"?>
<p:tagLst xmlns:p="http://schemas.openxmlformats.org/presentationml/2006/main">
  <p:tag name="AS_UNIQUEID" val="495"/>
</p:tagLst>
</file>

<file path=ppt/tags/tag9.xml><?xml version="1.0" encoding="utf-8"?>
<p:tagLst xmlns:p="http://schemas.openxmlformats.org/presentationml/2006/main">
  <p:tag name="AS_UNIQUEID" val="7026"/>
</p:tagLst>
</file>

<file path=ppt/tags/tag90.xml><?xml version="1.0" encoding="utf-8"?>
<p:tagLst xmlns:p="http://schemas.openxmlformats.org/presentationml/2006/main">
  <p:tag name="AS_UNIQUEID" val="7113"/>
  <p:tag name="KSO_WM_BEAUTIFY_FLAG" val=""/>
</p:tagLst>
</file>

<file path=ppt/tags/tag900.xml><?xml version="1.0" encoding="utf-8"?>
<p:tagLst xmlns:p="http://schemas.openxmlformats.org/presentationml/2006/main">
  <p:tag name="AS_UNIQUEID" val="496"/>
</p:tagLst>
</file>

<file path=ppt/tags/tag901.xml><?xml version="1.0" encoding="utf-8"?>
<p:tagLst xmlns:p="http://schemas.openxmlformats.org/presentationml/2006/main">
  <p:tag name="AS_UNIQUEID" val="497"/>
</p:tagLst>
</file>

<file path=ppt/tags/tag902.xml><?xml version="1.0" encoding="utf-8"?>
<p:tagLst xmlns:p="http://schemas.openxmlformats.org/presentationml/2006/main">
  <p:tag name="AS_UNIQUEID" val="498"/>
</p:tagLst>
</file>

<file path=ppt/tags/tag903.xml><?xml version="1.0" encoding="utf-8"?>
<p:tagLst xmlns:p="http://schemas.openxmlformats.org/presentationml/2006/main">
  <p:tag name="AS_UNIQUEID" val="499"/>
</p:tagLst>
</file>

<file path=ppt/tags/tag904.xml><?xml version="1.0" encoding="utf-8"?>
<p:tagLst xmlns:p="http://schemas.openxmlformats.org/presentationml/2006/main">
  <p:tag name="AS_UNIQUEID" val="500"/>
</p:tagLst>
</file>

<file path=ppt/tags/tag905.xml><?xml version="1.0" encoding="utf-8"?>
<p:tagLst xmlns:p="http://schemas.openxmlformats.org/presentationml/2006/main">
  <p:tag name="AS_UNIQUEID" val="501"/>
</p:tagLst>
</file>

<file path=ppt/tags/tag906.xml><?xml version="1.0" encoding="utf-8"?>
<p:tagLst xmlns:p="http://schemas.openxmlformats.org/presentationml/2006/main">
  <p:tag name="AS_UNIQUEID" val="502"/>
</p:tagLst>
</file>

<file path=ppt/tags/tag907.xml><?xml version="1.0" encoding="utf-8"?>
<p:tagLst xmlns:p="http://schemas.openxmlformats.org/presentationml/2006/main">
  <p:tag name="AS_UNIQUEID" val="503"/>
</p:tagLst>
</file>

<file path=ppt/tags/tag908.xml><?xml version="1.0" encoding="utf-8"?>
<p:tagLst xmlns:p="http://schemas.openxmlformats.org/presentationml/2006/main">
  <p:tag name="AS_UNIQUEID" val="504"/>
</p:tagLst>
</file>

<file path=ppt/tags/tag909.xml><?xml version="1.0" encoding="utf-8"?>
<p:tagLst xmlns:p="http://schemas.openxmlformats.org/presentationml/2006/main">
  <p:tag name="AS_UNIQUEID" val="505"/>
</p:tagLst>
</file>

<file path=ppt/tags/tag91.xml><?xml version="1.0" encoding="utf-8"?>
<p:tagLst xmlns:p="http://schemas.openxmlformats.org/presentationml/2006/main">
  <p:tag name="AS_UNIQUEID" val="7114"/>
</p:tagLst>
</file>

<file path=ppt/tags/tag910.xml><?xml version="1.0" encoding="utf-8"?>
<p:tagLst xmlns:p="http://schemas.openxmlformats.org/presentationml/2006/main">
  <p:tag name="AS_UNIQUEID" val="506"/>
</p:tagLst>
</file>

<file path=ppt/tags/tag911.xml><?xml version="1.0" encoding="utf-8"?>
<p:tagLst xmlns:p="http://schemas.openxmlformats.org/presentationml/2006/main">
  <p:tag name="AS_UNIQUEID" val="507"/>
</p:tagLst>
</file>

<file path=ppt/tags/tag912.xml><?xml version="1.0" encoding="utf-8"?>
<p:tagLst xmlns:p="http://schemas.openxmlformats.org/presentationml/2006/main">
  <p:tag name="AS_UNIQUEID" val="508"/>
</p:tagLst>
</file>

<file path=ppt/tags/tag913.xml><?xml version="1.0" encoding="utf-8"?>
<p:tagLst xmlns:p="http://schemas.openxmlformats.org/presentationml/2006/main">
  <p:tag name="AS_UNIQUEID" val="509"/>
</p:tagLst>
</file>

<file path=ppt/tags/tag914.xml><?xml version="1.0" encoding="utf-8"?>
<p:tagLst xmlns:p="http://schemas.openxmlformats.org/presentationml/2006/main">
  <p:tag name="AS_UNIQUEID" val="510"/>
</p:tagLst>
</file>

<file path=ppt/tags/tag915.xml><?xml version="1.0" encoding="utf-8"?>
<p:tagLst xmlns:p="http://schemas.openxmlformats.org/presentationml/2006/main">
  <p:tag name="AS_UNIQUEID" val="511"/>
</p:tagLst>
</file>

<file path=ppt/tags/tag916.xml><?xml version="1.0" encoding="utf-8"?>
<p:tagLst xmlns:p="http://schemas.openxmlformats.org/presentationml/2006/main">
  <p:tag name="AS_UNIQUEID" val="512"/>
</p:tagLst>
</file>

<file path=ppt/tags/tag917.xml><?xml version="1.0" encoding="utf-8"?>
<p:tagLst xmlns:p="http://schemas.openxmlformats.org/presentationml/2006/main">
  <p:tag name="AS_UNIQUEID" val="513"/>
</p:tagLst>
</file>

<file path=ppt/tags/tag918.xml><?xml version="1.0" encoding="utf-8"?>
<p:tagLst xmlns:p="http://schemas.openxmlformats.org/presentationml/2006/main">
  <p:tag name="AS_UNIQUEID" val="514"/>
</p:tagLst>
</file>

<file path=ppt/tags/tag919.xml><?xml version="1.0" encoding="utf-8"?>
<p:tagLst xmlns:p="http://schemas.openxmlformats.org/presentationml/2006/main">
  <p:tag name="AS_UNIQUEID" val="515"/>
</p:tagLst>
</file>

<file path=ppt/tags/tag92.xml><?xml version="1.0" encoding="utf-8"?>
<p:tagLst xmlns:p="http://schemas.openxmlformats.org/presentationml/2006/main">
  <p:tag name="AS_UNIQUEID" val="7116"/>
</p:tagLst>
</file>

<file path=ppt/tags/tag920.xml><?xml version="1.0" encoding="utf-8"?>
<p:tagLst xmlns:p="http://schemas.openxmlformats.org/presentationml/2006/main">
  <p:tag name="AS_UNIQUEID" val="516"/>
</p:tagLst>
</file>

<file path=ppt/tags/tag921.xml><?xml version="1.0" encoding="utf-8"?>
<p:tagLst xmlns:p="http://schemas.openxmlformats.org/presentationml/2006/main">
  <p:tag name="AS_UNIQUEID" val="517"/>
</p:tagLst>
</file>

<file path=ppt/tags/tag922.xml><?xml version="1.0" encoding="utf-8"?>
<p:tagLst xmlns:p="http://schemas.openxmlformats.org/presentationml/2006/main">
  <p:tag name="AS_UNIQUEID" val="518"/>
</p:tagLst>
</file>

<file path=ppt/tags/tag923.xml><?xml version="1.0" encoding="utf-8"?>
<p:tagLst xmlns:p="http://schemas.openxmlformats.org/presentationml/2006/main">
  <p:tag name="AS_UNIQUEID" val="519"/>
</p:tagLst>
</file>

<file path=ppt/tags/tag924.xml><?xml version="1.0" encoding="utf-8"?>
<p:tagLst xmlns:p="http://schemas.openxmlformats.org/presentationml/2006/main">
  <p:tag name="AS_UNIQUEID" val="520"/>
</p:tagLst>
</file>

<file path=ppt/tags/tag925.xml><?xml version="1.0" encoding="utf-8"?>
<p:tagLst xmlns:p="http://schemas.openxmlformats.org/presentationml/2006/main">
  <p:tag name="AS_UNIQUEID" val="521"/>
</p:tagLst>
</file>

<file path=ppt/tags/tag926.xml><?xml version="1.0" encoding="utf-8"?>
<p:tagLst xmlns:p="http://schemas.openxmlformats.org/presentationml/2006/main">
  <p:tag name="AS_UNIQUEID" val="522"/>
</p:tagLst>
</file>

<file path=ppt/tags/tag927.xml><?xml version="1.0" encoding="utf-8"?>
<p:tagLst xmlns:p="http://schemas.openxmlformats.org/presentationml/2006/main">
  <p:tag name="AS_UNIQUEID" val="523"/>
</p:tagLst>
</file>

<file path=ppt/tags/tag928.xml><?xml version="1.0" encoding="utf-8"?>
<p:tagLst xmlns:p="http://schemas.openxmlformats.org/presentationml/2006/main">
  <p:tag name="AS_UNIQUEID" val="524"/>
</p:tagLst>
</file>

<file path=ppt/tags/tag929.xml><?xml version="1.0" encoding="utf-8"?>
<p:tagLst xmlns:p="http://schemas.openxmlformats.org/presentationml/2006/main">
  <p:tag name="AS_UNIQUEID" val="525"/>
</p:tagLst>
</file>

<file path=ppt/tags/tag93.xml><?xml version="1.0" encoding="utf-8"?>
<p:tagLst xmlns:p="http://schemas.openxmlformats.org/presentationml/2006/main">
  <p:tag name="AS_UNIQUEID" val="7117"/>
</p:tagLst>
</file>

<file path=ppt/tags/tag930.xml><?xml version="1.0" encoding="utf-8"?>
<p:tagLst xmlns:p="http://schemas.openxmlformats.org/presentationml/2006/main">
  <p:tag name="AS_UNIQUEID" val="526"/>
</p:tagLst>
</file>

<file path=ppt/tags/tag931.xml><?xml version="1.0" encoding="utf-8"?>
<p:tagLst xmlns:p="http://schemas.openxmlformats.org/presentationml/2006/main">
  <p:tag name="AS_UNIQUEID" val="527"/>
</p:tagLst>
</file>

<file path=ppt/tags/tag932.xml><?xml version="1.0" encoding="utf-8"?>
<p:tagLst xmlns:p="http://schemas.openxmlformats.org/presentationml/2006/main">
  <p:tag name="AS_UNIQUEID" val="528"/>
</p:tagLst>
</file>

<file path=ppt/tags/tag933.xml><?xml version="1.0" encoding="utf-8"?>
<p:tagLst xmlns:p="http://schemas.openxmlformats.org/presentationml/2006/main">
  <p:tag name="AS_UNIQUEID" val="7643"/>
</p:tagLst>
</file>

<file path=ppt/tags/tag934.xml><?xml version="1.0" encoding="utf-8"?>
<p:tagLst xmlns:p="http://schemas.openxmlformats.org/presentationml/2006/main">
  <p:tag name="AS_UNIQUEID" val="7644"/>
</p:tagLst>
</file>

<file path=ppt/tags/tag935.xml><?xml version="1.0" encoding="utf-8"?>
<p:tagLst xmlns:p="http://schemas.openxmlformats.org/presentationml/2006/main">
  <p:tag name="AS_UNIQUEID" val="7645"/>
</p:tagLst>
</file>

<file path=ppt/tags/tag936.xml><?xml version="1.0" encoding="utf-8"?>
<p:tagLst xmlns:p="http://schemas.openxmlformats.org/presentationml/2006/main">
  <p:tag name="AS_UNIQUEID" val="1419"/>
</p:tagLst>
</file>

<file path=ppt/tags/tag937.xml><?xml version="1.0" encoding="utf-8"?>
<p:tagLst xmlns:p="http://schemas.openxmlformats.org/presentationml/2006/main">
  <p:tag name="AS_UNIQUEID" val="7646"/>
</p:tagLst>
</file>

<file path=ppt/tags/tag938.xml><?xml version="1.0" encoding="utf-8"?>
<p:tagLst xmlns:p="http://schemas.openxmlformats.org/presentationml/2006/main">
  <p:tag name="AS_UNIQUEID" val="7647"/>
  <p:tag name="KSO_WM_BEAUTIFY_FLAG" val=""/>
</p:tagLst>
</file>

<file path=ppt/tags/tag939.xml><?xml version="1.0" encoding="utf-8"?>
<p:tagLst xmlns:p="http://schemas.openxmlformats.org/presentationml/2006/main">
  <p:tag name="AS_UNIQUEID" val="7648"/>
  <p:tag name="KSO_WM_BEAUTIFY_FLAG" val=""/>
</p:tagLst>
</file>

<file path=ppt/tags/tag94.xml><?xml version="1.0" encoding="utf-8"?>
<p:tagLst xmlns:p="http://schemas.openxmlformats.org/presentationml/2006/main">
  <p:tag name="AS_UNIQUEID" val="7118"/>
</p:tagLst>
</file>

<file path=ppt/tags/tag940.xml><?xml version="1.0" encoding="utf-8"?>
<p:tagLst xmlns:p="http://schemas.openxmlformats.org/presentationml/2006/main">
  <p:tag name="AS_UNIQUEID" val="7649"/>
  <p:tag name="KSO_WM_BEAUTIFY_FLAG" val=""/>
</p:tagLst>
</file>

<file path=ppt/tags/tag941.xml><?xml version="1.0" encoding="utf-8"?>
<p:tagLst xmlns:p="http://schemas.openxmlformats.org/presentationml/2006/main">
  <p:tag name="AS_UNIQUEID" val="7654"/>
</p:tagLst>
</file>

<file path=ppt/tags/tag942.xml><?xml version="1.0" encoding="utf-8"?>
<p:tagLst xmlns:p="http://schemas.openxmlformats.org/presentationml/2006/main">
  <p:tag name="AS_UNIQUEID" val="7655"/>
  <p:tag name="KSO_WM_BEAUTIFY_FLAG" val=""/>
</p:tagLst>
</file>

<file path=ppt/tags/tag943.xml><?xml version="1.0" encoding="utf-8"?>
<p:tagLst xmlns:p="http://schemas.openxmlformats.org/presentationml/2006/main">
  <p:tag name="AS_UNIQUEID" val="7656"/>
  <p:tag name="KSO_WM_BEAUTIFY_FLAG" val=""/>
</p:tagLst>
</file>

<file path=ppt/tags/tag944.xml><?xml version="1.0" encoding="utf-8"?>
<p:tagLst xmlns:p="http://schemas.openxmlformats.org/presentationml/2006/main">
  <p:tag name="AS_UNIQUEID" val="7657"/>
  <p:tag name="KSO_WM_BEAUTIFY_FLAG" val=""/>
</p:tagLst>
</file>

<file path=ppt/tags/tag945.xml><?xml version="1.0" encoding="utf-8"?>
<p:tagLst xmlns:p="http://schemas.openxmlformats.org/presentationml/2006/main">
  <p:tag name="AS_UNIQUEID" val="2201"/>
</p:tagLst>
</file>

<file path=ppt/tags/tag946.xml><?xml version="1.0" encoding="utf-8"?>
<p:tagLst xmlns:p="http://schemas.openxmlformats.org/presentationml/2006/main">
  <p:tag name="AS_UNIQUEID" val="6537"/>
</p:tagLst>
</file>

<file path=ppt/tags/tag947.xml><?xml version="1.0" encoding="utf-8"?>
<p:tagLst xmlns:p="http://schemas.openxmlformats.org/presentationml/2006/main">
  <p:tag name="AS_UNIQUEID" val="7658"/>
</p:tagLst>
</file>

<file path=ppt/tags/tag948.xml><?xml version="1.0" encoding="utf-8"?>
<p:tagLst xmlns:p="http://schemas.openxmlformats.org/presentationml/2006/main">
  <p:tag name="AS_UNIQUEID" val="7659"/>
</p:tagLst>
</file>

<file path=ppt/tags/tag949.xml><?xml version="1.0" encoding="utf-8"?>
<p:tagLst xmlns:p="http://schemas.openxmlformats.org/presentationml/2006/main">
  <p:tag name="AS_UNIQUEID" val="7660"/>
</p:tagLst>
</file>

<file path=ppt/tags/tag95.xml><?xml version="1.0" encoding="utf-8"?>
<p:tagLst xmlns:p="http://schemas.openxmlformats.org/presentationml/2006/main">
  <p:tag name="AS_UNIQUEID" val="7119"/>
</p:tagLst>
</file>

<file path=ppt/tags/tag950.xml><?xml version="1.0" encoding="utf-8"?>
<p:tagLst xmlns:p="http://schemas.openxmlformats.org/presentationml/2006/main">
  <p:tag name="AS_UNIQUEID" val="7661"/>
</p:tagLst>
</file>

<file path=ppt/tags/tag951.xml><?xml version="1.0" encoding="utf-8"?>
<p:tagLst xmlns:p="http://schemas.openxmlformats.org/presentationml/2006/main">
  <p:tag name="AS_UNIQUEID" val="7662"/>
</p:tagLst>
</file>

<file path=ppt/tags/tag952.xml><?xml version="1.0" encoding="utf-8"?>
<p:tagLst xmlns:p="http://schemas.openxmlformats.org/presentationml/2006/main">
  <p:tag name="AS_UNIQUEID" val="7663"/>
</p:tagLst>
</file>

<file path=ppt/tags/tag953.xml><?xml version="1.0" encoding="utf-8"?>
<p:tagLst xmlns:p="http://schemas.openxmlformats.org/presentationml/2006/main">
  <p:tag name="AS_UNIQUEID" val="7664"/>
</p:tagLst>
</file>

<file path=ppt/tags/tag954.xml><?xml version="1.0" encoding="utf-8"?>
<p:tagLst xmlns:p="http://schemas.openxmlformats.org/presentationml/2006/main">
  <p:tag name="AS_UNIQUEID" val="7665"/>
</p:tagLst>
</file>

<file path=ppt/tags/tag955.xml><?xml version="1.0" encoding="utf-8"?>
<p:tagLst xmlns:p="http://schemas.openxmlformats.org/presentationml/2006/main">
  <p:tag name="AS_UNIQUEID" val="7666"/>
</p:tagLst>
</file>

<file path=ppt/tags/tag956.xml><?xml version="1.0" encoding="utf-8"?>
<p:tagLst xmlns:p="http://schemas.openxmlformats.org/presentationml/2006/main">
  <p:tag name="AS_UNIQUEID" val="7667"/>
</p:tagLst>
</file>

<file path=ppt/tags/tag957.xml><?xml version="1.0" encoding="utf-8"?>
<p:tagLst xmlns:p="http://schemas.openxmlformats.org/presentationml/2006/main">
  <p:tag name="AS_UNIQUEID" val="7668"/>
</p:tagLst>
</file>

<file path=ppt/tags/tag958.xml><?xml version="1.0" encoding="utf-8"?>
<p:tagLst xmlns:p="http://schemas.openxmlformats.org/presentationml/2006/main">
  <p:tag name="AS_UNIQUEID" val="7669"/>
</p:tagLst>
</file>

<file path=ppt/tags/tag959.xml><?xml version="1.0" encoding="utf-8"?>
<p:tagLst xmlns:p="http://schemas.openxmlformats.org/presentationml/2006/main">
  <p:tag name="AS_UNIQUEID" val="7670"/>
</p:tagLst>
</file>

<file path=ppt/tags/tag96.xml><?xml version="1.0" encoding="utf-8"?>
<p:tagLst xmlns:p="http://schemas.openxmlformats.org/presentationml/2006/main">
  <p:tag name="AS_UNIQUEID" val="7120"/>
</p:tagLst>
</file>

<file path=ppt/tags/tag960.xml><?xml version="1.0" encoding="utf-8"?>
<p:tagLst xmlns:p="http://schemas.openxmlformats.org/presentationml/2006/main">
  <p:tag name="AS_UNIQUEID" val="7671"/>
</p:tagLst>
</file>

<file path=ppt/tags/tag961.xml><?xml version="1.0" encoding="utf-8"?>
<p:tagLst xmlns:p="http://schemas.openxmlformats.org/presentationml/2006/main">
  <p:tag name="AS_UNIQUEID" val="7672"/>
</p:tagLst>
</file>

<file path=ppt/tags/tag962.xml><?xml version="1.0" encoding="utf-8"?>
<p:tagLst xmlns:p="http://schemas.openxmlformats.org/presentationml/2006/main">
  <p:tag name="AS_UNIQUEID" val="7673"/>
</p:tagLst>
</file>

<file path=ppt/tags/tag963.xml><?xml version="1.0" encoding="utf-8"?>
<p:tagLst xmlns:p="http://schemas.openxmlformats.org/presentationml/2006/main">
  <p:tag name="AS_UNIQUEID" val="7674"/>
</p:tagLst>
</file>

<file path=ppt/tags/tag964.xml><?xml version="1.0" encoding="utf-8"?>
<p:tagLst xmlns:p="http://schemas.openxmlformats.org/presentationml/2006/main">
  <p:tag name="AS_UNIQUEID" val="7675"/>
</p:tagLst>
</file>

<file path=ppt/tags/tag965.xml><?xml version="1.0" encoding="utf-8"?>
<p:tagLst xmlns:p="http://schemas.openxmlformats.org/presentationml/2006/main">
  <p:tag name="AS_UNIQUEID" val="7676"/>
</p:tagLst>
</file>

<file path=ppt/tags/tag966.xml><?xml version="1.0" encoding="utf-8"?>
<p:tagLst xmlns:p="http://schemas.openxmlformats.org/presentationml/2006/main">
  <p:tag name="AS_UNIQUEID" val="7677"/>
</p:tagLst>
</file>

<file path=ppt/tags/tag967.xml><?xml version="1.0" encoding="utf-8"?>
<p:tagLst xmlns:p="http://schemas.openxmlformats.org/presentationml/2006/main">
  <p:tag name="AS_UNIQUEID" val="7678"/>
</p:tagLst>
</file>

<file path=ppt/tags/tag968.xml><?xml version="1.0" encoding="utf-8"?>
<p:tagLst xmlns:p="http://schemas.openxmlformats.org/presentationml/2006/main">
  <p:tag name="AS_UNIQUEID" val="7679"/>
</p:tagLst>
</file>

<file path=ppt/tags/tag969.xml><?xml version="1.0" encoding="utf-8"?>
<p:tagLst xmlns:p="http://schemas.openxmlformats.org/presentationml/2006/main">
  <p:tag name="AS_UNIQUEID" val="7680"/>
</p:tagLst>
</file>

<file path=ppt/tags/tag97.xml><?xml version="1.0" encoding="utf-8"?>
<p:tagLst xmlns:p="http://schemas.openxmlformats.org/presentationml/2006/main">
  <p:tag name="AS_UNIQUEID" val="7122"/>
</p:tagLst>
</file>

<file path=ppt/tags/tag970.xml><?xml version="1.0" encoding="utf-8"?>
<p:tagLst xmlns:p="http://schemas.openxmlformats.org/presentationml/2006/main">
  <p:tag name="AS_UNIQUEID" val="7681"/>
</p:tagLst>
</file>

<file path=ppt/tags/tag971.xml><?xml version="1.0" encoding="utf-8"?>
<p:tagLst xmlns:p="http://schemas.openxmlformats.org/presentationml/2006/main">
  <p:tag name="AS_UNIQUEID" val="7682"/>
</p:tagLst>
</file>

<file path=ppt/tags/tag972.xml><?xml version="1.0" encoding="utf-8"?>
<p:tagLst xmlns:p="http://schemas.openxmlformats.org/presentationml/2006/main">
  <p:tag name="AS_UNIQUEID" val="7683"/>
</p:tagLst>
</file>

<file path=ppt/tags/tag973.xml><?xml version="1.0" encoding="utf-8"?>
<p:tagLst xmlns:p="http://schemas.openxmlformats.org/presentationml/2006/main">
  <p:tag name="AS_UNIQUEID" val="7684"/>
</p:tagLst>
</file>

<file path=ppt/tags/tag974.xml><?xml version="1.0" encoding="utf-8"?>
<p:tagLst xmlns:p="http://schemas.openxmlformats.org/presentationml/2006/main">
  <p:tag name="AS_UNIQUEID" val="7685"/>
</p:tagLst>
</file>

<file path=ppt/tags/tag975.xml><?xml version="1.0" encoding="utf-8"?>
<p:tagLst xmlns:p="http://schemas.openxmlformats.org/presentationml/2006/main">
  <p:tag name="AS_UNIQUEID" val="7686"/>
</p:tagLst>
</file>

<file path=ppt/tags/tag976.xml><?xml version="1.0" encoding="utf-8"?>
<p:tagLst xmlns:p="http://schemas.openxmlformats.org/presentationml/2006/main">
  <p:tag name="AS_UNIQUEID" val="7687"/>
</p:tagLst>
</file>

<file path=ppt/tags/tag977.xml><?xml version="1.0" encoding="utf-8"?>
<p:tagLst xmlns:p="http://schemas.openxmlformats.org/presentationml/2006/main">
  <p:tag name="AS_UNIQUEID" val="7688"/>
</p:tagLst>
</file>

<file path=ppt/tags/tag978.xml><?xml version="1.0" encoding="utf-8"?>
<p:tagLst xmlns:p="http://schemas.openxmlformats.org/presentationml/2006/main">
  <p:tag name="AS_UNIQUEID" val="7689"/>
</p:tagLst>
</file>

<file path=ppt/tags/tag979.xml><?xml version="1.0" encoding="utf-8"?>
<p:tagLst xmlns:p="http://schemas.openxmlformats.org/presentationml/2006/main">
  <p:tag name="AS_UNIQUEID" val="7690"/>
</p:tagLst>
</file>

<file path=ppt/tags/tag98.xml><?xml version="1.0" encoding="utf-8"?>
<p:tagLst xmlns:p="http://schemas.openxmlformats.org/presentationml/2006/main">
  <p:tag name="AS_UNIQUEID" val="7123"/>
</p:tagLst>
</file>

<file path=ppt/tags/tag980.xml><?xml version="1.0" encoding="utf-8"?>
<p:tagLst xmlns:p="http://schemas.openxmlformats.org/presentationml/2006/main">
  <p:tag name="AS_UNIQUEID" val="7691"/>
</p:tagLst>
</file>

<file path=ppt/tags/tag981.xml><?xml version="1.0" encoding="utf-8"?>
<p:tagLst xmlns:p="http://schemas.openxmlformats.org/presentationml/2006/main">
  <p:tag name="AS_UNIQUEID" val="7692"/>
</p:tagLst>
</file>

<file path=ppt/tags/tag982.xml><?xml version="1.0" encoding="utf-8"?>
<p:tagLst xmlns:p="http://schemas.openxmlformats.org/presentationml/2006/main">
  <p:tag name="AS_UNIQUEID" val="7693"/>
</p:tagLst>
</file>

<file path=ppt/tags/tag983.xml><?xml version="1.0" encoding="utf-8"?>
<p:tagLst xmlns:p="http://schemas.openxmlformats.org/presentationml/2006/main">
  <p:tag name="AS_UNIQUEID" val="7694"/>
</p:tagLst>
</file>

<file path=ppt/tags/tag984.xml><?xml version="1.0" encoding="utf-8"?>
<p:tagLst xmlns:p="http://schemas.openxmlformats.org/presentationml/2006/main">
  <p:tag name="AS_UNIQUEID" val="7695"/>
</p:tagLst>
</file>

<file path=ppt/tags/tag985.xml><?xml version="1.0" encoding="utf-8"?>
<p:tagLst xmlns:p="http://schemas.openxmlformats.org/presentationml/2006/main">
  <p:tag name="AS_UNIQUEID" val="7696"/>
</p:tagLst>
</file>

<file path=ppt/tags/tag986.xml><?xml version="1.0" encoding="utf-8"?>
<p:tagLst xmlns:p="http://schemas.openxmlformats.org/presentationml/2006/main">
  <p:tag name="AS_UNIQUEID" val="7697"/>
</p:tagLst>
</file>

<file path=ppt/tags/tag987.xml><?xml version="1.0" encoding="utf-8"?>
<p:tagLst xmlns:p="http://schemas.openxmlformats.org/presentationml/2006/main">
  <p:tag name="AS_UNIQUEID" val="715"/>
</p:tagLst>
</file>

<file path=ppt/tags/tag988.xml><?xml version="1.0" encoding="utf-8"?>
<p:tagLst xmlns:p="http://schemas.openxmlformats.org/presentationml/2006/main">
  <p:tag name="AS_UNIQUEID" val="4337"/>
</p:tagLst>
</file>

<file path=ppt/tags/tag989.xml><?xml version="1.0" encoding="utf-8"?>
<p:tagLst xmlns:p="http://schemas.openxmlformats.org/presentationml/2006/main">
  <p:tag name="AS_UNIQUEID" val="636"/>
</p:tagLst>
</file>

<file path=ppt/tags/tag99.xml><?xml version="1.0" encoding="utf-8"?>
<p:tagLst xmlns:p="http://schemas.openxmlformats.org/presentationml/2006/main">
  <p:tag name="AS_UNIQUEID" val="7124"/>
</p:tagLst>
</file>

<file path=ppt/tags/tag990.xml><?xml version="1.0" encoding="utf-8"?>
<p:tagLst xmlns:p="http://schemas.openxmlformats.org/presentationml/2006/main">
  <p:tag name="AS_UNIQUEID" val="637"/>
</p:tagLst>
</file>

<file path=ppt/tags/tag991.xml><?xml version="1.0" encoding="utf-8"?>
<p:tagLst xmlns:p="http://schemas.openxmlformats.org/presentationml/2006/main">
  <p:tag name="AS_UNIQUEID" val="638"/>
</p:tagLst>
</file>

<file path=ppt/tags/tag992.xml><?xml version="1.0" encoding="utf-8"?>
<p:tagLst xmlns:p="http://schemas.openxmlformats.org/presentationml/2006/main">
  <p:tag name="AS_UNIQUEID" val="639"/>
</p:tagLst>
</file>

<file path=ppt/tags/tag993.xml><?xml version="1.0" encoding="utf-8"?>
<p:tagLst xmlns:p="http://schemas.openxmlformats.org/presentationml/2006/main">
  <p:tag name="AS_UNIQUEID" val="640"/>
</p:tagLst>
</file>

<file path=ppt/tags/tag994.xml><?xml version="1.0" encoding="utf-8"?>
<p:tagLst xmlns:p="http://schemas.openxmlformats.org/presentationml/2006/main">
  <p:tag name="AS_UNIQUEID" val="641"/>
</p:tagLst>
</file>

<file path=ppt/tags/tag995.xml><?xml version="1.0" encoding="utf-8"?>
<p:tagLst xmlns:p="http://schemas.openxmlformats.org/presentationml/2006/main">
  <p:tag name="AS_UNIQUEID" val="642"/>
</p:tagLst>
</file>

<file path=ppt/tags/tag996.xml><?xml version="1.0" encoding="utf-8"?>
<p:tagLst xmlns:p="http://schemas.openxmlformats.org/presentationml/2006/main">
  <p:tag name="AS_UNIQUEID" val="643"/>
</p:tagLst>
</file>

<file path=ppt/tags/tag997.xml><?xml version="1.0" encoding="utf-8"?>
<p:tagLst xmlns:p="http://schemas.openxmlformats.org/presentationml/2006/main">
  <p:tag name="AS_UNIQUEID" val="644"/>
</p:tagLst>
</file>

<file path=ppt/tags/tag998.xml><?xml version="1.0" encoding="utf-8"?>
<p:tagLst xmlns:p="http://schemas.openxmlformats.org/presentationml/2006/main">
  <p:tag name="AS_UNIQUEID" val="645"/>
</p:tagLst>
</file>

<file path=ppt/tags/tag999.xml><?xml version="1.0" encoding="utf-8"?>
<p:tagLst xmlns:p="http://schemas.openxmlformats.org/presentationml/2006/main">
  <p:tag name="AS_UNIQUEID" val="7651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4399</Words>
  <Application>WPS 演示</Application>
  <PresentationFormat/>
  <Paragraphs>883</Paragraphs>
  <Slides>26</Slides>
  <Notes>2</Notes>
  <HiddenSlides>0</HiddenSlides>
  <MMClips>3</MMClips>
  <ScaleCrop>false</ScaleCrop>
  <HeadingPairs>
    <vt:vector size="8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26</vt:i4>
      </vt:variant>
    </vt:vector>
  </HeadingPairs>
  <TitlesOfParts>
    <vt:vector size="60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汉仪傲娇体简</vt:lpstr>
      <vt:lpstr>汉仪书魂体简</vt:lpstr>
      <vt:lpstr>Wingdings</vt:lpstr>
      <vt:lpstr>Times New Roman Regular</vt:lpstr>
      <vt:lpstr>黑体</vt:lpstr>
      <vt:lpstr>Arial Unicode MS</vt:lpstr>
      <vt:lpstr>方正北魏楷书简体</vt:lpstr>
      <vt:lpstr>华文行楷</vt:lpstr>
      <vt:lpstr>DFKai-SB</vt:lpstr>
      <vt:lpstr>汉仪颜楷简</vt:lpstr>
      <vt:lpstr>Helvetica Neue</vt:lpstr>
      <vt:lpstr>华文楷体</vt:lpstr>
      <vt:lpstr>Malgun Gothic</vt:lpstr>
      <vt:lpstr>MingLiU-ExtB</vt:lpstr>
      <vt:lpstr>Office 主题</vt:lpstr>
      <vt:lpstr>ChemDraw.Document.6.0</vt:lpstr>
      <vt:lpstr>ChemDraw.Document.6.0</vt:lpstr>
      <vt:lpstr>ChemDraw.Document.6.0</vt:lpstr>
      <vt:lpstr>ChemDraw.Document.6.0</vt:lpstr>
      <vt:lpstr>ChemDraw.Document.6.0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4</cp:revision>
  <cp:lastPrinted>2026-04-01T09:53:00Z</cp:lastPrinted>
  <dcterms:created xsi:type="dcterms:W3CDTF">2026-04-01T09:53:00Z</dcterms:created>
  <dcterms:modified xsi:type="dcterms:W3CDTF">2026-04-15T02:06:50Z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4246694A31D0491685AA939CC29476BC_13</vt:lpwstr>
  </property>
</Properties>
</file>