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mf" ContentType="image/x-w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90" r:id="rId3"/>
    <p:sldId id="291" r:id="rId4"/>
    <p:sldId id="292" r:id="rId5"/>
    <p:sldId id="294" r:id="rId6"/>
    <p:sldId id="295" r:id="rId7"/>
    <p:sldId id="296" r:id="rId8"/>
    <p:sldId id="297" r:id="rId9"/>
    <p:sldId id="340" r:id="rId10"/>
    <p:sldId id="300" r:id="rId11"/>
    <p:sldId id="326" r:id="rId12"/>
    <p:sldId id="301" r:id="rId14"/>
    <p:sldId id="313" r:id="rId15"/>
    <p:sldId id="312" r:id="rId16"/>
    <p:sldId id="319" r:id="rId17"/>
    <p:sldId id="324" r:id="rId18"/>
    <p:sldId id="263" r:id="rId19"/>
    <p:sldId id="264" r:id="rId20"/>
    <p:sldId id="320" r:id="rId21"/>
    <p:sldId id="314" r:id="rId22"/>
    <p:sldId id="325" r:id="rId23"/>
    <p:sldId id="321" r:id="rId24"/>
    <p:sldId id="339" r:id="rId25"/>
  </p:sldIdLst>
  <p:sldSz cx="12192000" cy="6858000"/>
  <p:notesSz cx="6858000" cy="9144000"/>
  <p:custDataLst>
    <p:tags r:id="rId3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1" userDrawn="1">
          <p15:clr>
            <a:srgbClr val="A4A3A4"/>
          </p15:clr>
        </p15:guide>
        <p15:guide id="2" pos="288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新课标第一网" initials="" lastIdx="0" clrIdx="0"/>
  <p:cmAuthor id="2" name="Lenovo" initials="L" lastIdx="0" clrIdx="1"/>
  <p:cmAuthor id="3" name="落尘" initials="hl8182978" lastIdx="0" clrIdx="2"/>
  <p:cmAuthor id="4" name="作者" initials="A" lastIdx="0" clrIdx="3"/>
  <p:cmAuthor id="5" name="fafa" initials="f" lastIdx="0" clrIdx="4"/>
  <p:cmAuthor id="6" name="王习习" initials="王" lastIdx="0" clrIdx="5"/>
  <p:cmAuthor id="7" name="8602" initials="8" lastIdx="0" clrIdx="6"/>
  <p:cmAuthor id="8" name="jwzx" initials="j" lastIdx="0" clrIdx="7"/>
  <p:cmAuthor id="9" name="姜伟光" initials="姜" lastIdx="0" clrIdx="8"/>
  <p:cmAuthor id="10" name=" " initials="" lastIdx="0" clrIdx="9"/>
  <p:cmAuthor id="11" name="骆倩怡_Znauj26B" initials="authorId_382814100" lastIdx="0" clrIdx="10"/>
  <p:cmAuthor id="12" name="AutoBVT" initials="A" lastIdx="0" clrIdx="11"/>
  <p:cmAuthor id="13" name="wucj" initials="w" lastIdx="0" clrIdx="12"/>
  <p:cmAuthor id="14" name="SkyUser" initials="S" lastIdx="0" clrIdx="13"/>
  <p:cmAuthor id="15" name="L" initials="L" lastIdx="0" clrIdx="1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488" y="4"/>
      </p:cViewPr>
      <p:guideLst>
        <p:guide orient="horz" pos="2121"/>
        <p:guide pos="288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626.xml"/><Relationship Id="rId3" Type="http://schemas.openxmlformats.org/officeDocument/2006/relationships/slide" Target="slides/slide1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625.xml"/><Relationship Id="rId5" Type="http://schemas.openxmlformats.org/officeDocument/2006/relationships/tags" Target="../tags/tag624.xml"/><Relationship Id="rId4" Type="http://schemas.openxmlformats.org/officeDocument/2006/relationships/tags" Target="../tags/tag623.xml"/><Relationship Id="rId3" Type="http://schemas.openxmlformats.org/officeDocument/2006/relationships/tags" Target="../tags/tag622.xml"/><Relationship Id="rId2" Type="http://schemas.openxmlformats.org/officeDocument/2006/relationships/tags" Target="../tags/tag621.xml"/><Relationship Id="rId1" Type="http://schemas.openxmlformats.org/officeDocument/2006/relationships/tags" Target="../tags/tag6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2DEAEF6-498F-4F83-8705-8C4D7F7526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8A642CB-6AE6-4EA8-970C-54B59CF6C6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image" Target="../media/image1.png"/><Relationship Id="rId3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r:link="rId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0.xml"/><Relationship Id="rId4" Type="http://schemas.openxmlformats.org/officeDocument/2006/relationships/image" Target="../media/image2.png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81.xml"/><Relationship Id="rId8" Type="http://schemas.openxmlformats.org/officeDocument/2006/relationships/tags" Target="../tags/tag180.xml"/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image" Target="../media/image13.png"/><Relationship Id="rId21" Type="http://schemas.openxmlformats.org/officeDocument/2006/relationships/notesSlide" Target="../notesSlides/notesSlide1.x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175.xml"/><Relationship Id="rId19" Type="http://schemas.openxmlformats.org/officeDocument/2006/relationships/tags" Target="../tags/tag189.xml"/><Relationship Id="rId18" Type="http://schemas.openxmlformats.org/officeDocument/2006/relationships/tags" Target="../tags/tag188.xml"/><Relationship Id="rId17" Type="http://schemas.openxmlformats.org/officeDocument/2006/relationships/tags" Target="../tags/tag187.xml"/><Relationship Id="rId16" Type="http://schemas.openxmlformats.org/officeDocument/2006/relationships/tags" Target="../tags/tag186.xml"/><Relationship Id="rId15" Type="http://schemas.openxmlformats.org/officeDocument/2006/relationships/tags" Target="../tags/tag185.xml"/><Relationship Id="rId14" Type="http://schemas.openxmlformats.org/officeDocument/2006/relationships/tags" Target="../tags/tag184.xml"/><Relationship Id="rId13" Type="http://schemas.openxmlformats.org/officeDocument/2006/relationships/image" Target="../media/image14.png"/><Relationship Id="rId12" Type="http://schemas.openxmlformats.org/officeDocument/2006/relationships/tags" Target="../tags/tag183.xml"/><Relationship Id="rId11" Type="http://schemas.openxmlformats.org/officeDocument/2006/relationships/tags" Target="../tags/tag182.xml"/><Relationship Id="rId10" Type="http://schemas.openxmlformats.org/officeDocument/2006/relationships/image" Target="../media/image11.wmf"/><Relationship Id="rId1" Type="http://schemas.openxmlformats.org/officeDocument/2006/relationships/tags" Target="../tags/tag174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97.xml"/><Relationship Id="rId82" Type="http://schemas.openxmlformats.org/officeDocument/2006/relationships/slideLayout" Target="../slideLayouts/slideLayout1.xml"/><Relationship Id="rId81" Type="http://schemas.openxmlformats.org/officeDocument/2006/relationships/tags" Target="../tags/tag269.xml"/><Relationship Id="rId80" Type="http://schemas.openxmlformats.org/officeDocument/2006/relationships/tags" Target="../tags/tag268.xml"/><Relationship Id="rId8" Type="http://schemas.openxmlformats.org/officeDocument/2006/relationships/image" Target="../media/image11.wmf"/><Relationship Id="rId79" Type="http://schemas.openxmlformats.org/officeDocument/2006/relationships/tags" Target="../tags/tag267.xml"/><Relationship Id="rId78" Type="http://schemas.openxmlformats.org/officeDocument/2006/relationships/tags" Target="../tags/tag266.xml"/><Relationship Id="rId77" Type="http://schemas.openxmlformats.org/officeDocument/2006/relationships/tags" Target="../tags/tag265.xml"/><Relationship Id="rId76" Type="http://schemas.openxmlformats.org/officeDocument/2006/relationships/tags" Target="../tags/tag264.xml"/><Relationship Id="rId75" Type="http://schemas.openxmlformats.org/officeDocument/2006/relationships/tags" Target="../tags/tag263.xml"/><Relationship Id="rId74" Type="http://schemas.openxmlformats.org/officeDocument/2006/relationships/tags" Target="../tags/tag262.xml"/><Relationship Id="rId73" Type="http://schemas.openxmlformats.org/officeDocument/2006/relationships/tags" Target="../tags/tag261.xml"/><Relationship Id="rId72" Type="http://schemas.openxmlformats.org/officeDocument/2006/relationships/tags" Target="../tags/tag260.xml"/><Relationship Id="rId71" Type="http://schemas.openxmlformats.org/officeDocument/2006/relationships/tags" Target="../tags/tag259.xml"/><Relationship Id="rId70" Type="http://schemas.openxmlformats.org/officeDocument/2006/relationships/tags" Target="../tags/tag258.xml"/><Relationship Id="rId7" Type="http://schemas.openxmlformats.org/officeDocument/2006/relationships/tags" Target="../tags/tag196.xml"/><Relationship Id="rId69" Type="http://schemas.openxmlformats.org/officeDocument/2006/relationships/tags" Target="../tags/tag257.xml"/><Relationship Id="rId68" Type="http://schemas.openxmlformats.org/officeDocument/2006/relationships/tags" Target="../tags/tag256.xml"/><Relationship Id="rId67" Type="http://schemas.openxmlformats.org/officeDocument/2006/relationships/tags" Target="../tags/tag255.xml"/><Relationship Id="rId66" Type="http://schemas.openxmlformats.org/officeDocument/2006/relationships/tags" Target="../tags/tag254.xml"/><Relationship Id="rId65" Type="http://schemas.openxmlformats.org/officeDocument/2006/relationships/tags" Target="../tags/tag253.xml"/><Relationship Id="rId64" Type="http://schemas.openxmlformats.org/officeDocument/2006/relationships/tags" Target="../tags/tag252.xml"/><Relationship Id="rId63" Type="http://schemas.openxmlformats.org/officeDocument/2006/relationships/tags" Target="../tags/tag251.xml"/><Relationship Id="rId62" Type="http://schemas.openxmlformats.org/officeDocument/2006/relationships/tags" Target="../tags/tag250.xml"/><Relationship Id="rId61" Type="http://schemas.openxmlformats.org/officeDocument/2006/relationships/tags" Target="../tags/tag249.xml"/><Relationship Id="rId60" Type="http://schemas.openxmlformats.org/officeDocument/2006/relationships/tags" Target="../tags/tag248.xml"/><Relationship Id="rId6" Type="http://schemas.openxmlformats.org/officeDocument/2006/relationships/tags" Target="../tags/tag195.xml"/><Relationship Id="rId59" Type="http://schemas.openxmlformats.org/officeDocument/2006/relationships/tags" Target="../tags/tag247.xml"/><Relationship Id="rId58" Type="http://schemas.openxmlformats.org/officeDocument/2006/relationships/tags" Target="../tags/tag246.xml"/><Relationship Id="rId57" Type="http://schemas.openxmlformats.org/officeDocument/2006/relationships/tags" Target="../tags/tag245.xml"/><Relationship Id="rId56" Type="http://schemas.openxmlformats.org/officeDocument/2006/relationships/tags" Target="../tags/tag244.xml"/><Relationship Id="rId55" Type="http://schemas.openxmlformats.org/officeDocument/2006/relationships/tags" Target="../tags/tag243.xml"/><Relationship Id="rId54" Type="http://schemas.openxmlformats.org/officeDocument/2006/relationships/tags" Target="../tags/tag242.xml"/><Relationship Id="rId53" Type="http://schemas.openxmlformats.org/officeDocument/2006/relationships/tags" Target="../tags/tag241.xml"/><Relationship Id="rId52" Type="http://schemas.openxmlformats.org/officeDocument/2006/relationships/tags" Target="../tags/tag240.xml"/><Relationship Id="rId51" Type="http://schemas.openxmlformats.org/officeDocument/2006/relationships/tags" Target="../tags/tag239.xml"/><Relationship Id="rId50" Type="http://schemas.openxmlformats.org/officeDocument/2006/relationships/tags" Target="../tags/tag238.xml"/><Relationship Id="rId5" Type="http://schemas.openxmlformats.org/officeDocument/2006/relationships/tags" Target="../tags/tag194.xml"/><Relationship Id="rId49" Type="http://schemas.openxmlformats.org/officeDocument/2006/relationships/tags" Target="../tags/tag237.xml"/><Relationship Id="rId48" Type="http://schemas.openxmlformats.org/officeDocument/2006/relationships/tags" Target="../tags/tag236.xml"/><Relationship Id="rId47" Type="http://schemas.openxmlformats.org/officeDocument/2006/relationships/tags" Target="../tags/tag235.xml"/><Relationship Id="rId46" Type="http://schemas.openxmlformats.org/officeDocument/2006/relationships/tags" Target="../tags/tag234.xml"/><Relationship Id="rId45" Type="http://schemas.openxmlformats.org/officeDocument/2006/relationships/tags" Target="../tags/tag233.xml"/><Relationship Id="rId44" Type="http://schemas.openxmlformats.org/officeDocument/2006/relationships/tags" Target="../tags/tag232.xml"/><Relationship Id="rId43" Type="http://schemas.openxmlformats.org/officeDocument/2006/relationships/tags" Target="../tags/tag231.xml"/><Relationship Id="rId42" Type="http://schemas.openxmlformats.org/officeDocument/2006/relationships/tags" Target="../tags/tag230.xml"/><Relationship Id="rId41" Type="http://schemas.openxmlformats.org/officeDocument/2006/relationships/tags" Target="../tags/tag229.xml"/><Relationship Id="rId40" Type="http://schemas.openxmlformats.org/officeDocument/2006/relationships/tags" Target="../tags/tag228.xml"/><Relationship Id="rId4" Type="http://schemas.openxmlformats.org/officeDocument/2006/relationships/tags" Target="../tags/tag193.xml"/><Relationship Id="rId39" Type="http://schemas.openxmlformats.org/officeDocument/2006/relationships/tags" Target="../tags/tag227.xml"/><Relationship Id="rId38" Type="http://schemas.openxmlformats.org/officeDocument/2006/relationships/tags" Target="../tags/tag226.xml"/><Relationship Id="rId37" Type="http://schemas.openxmlformats.org/officeDocument/2006/relationships/tags" Target="../tags/tag225.xml"/><Relationship Id="rId36" Type="http://schemas.openxmlformats.org/officeDocument/2006/relationships/tags" Target="../tags/tag224.xml"/><Relationship Id="rId35" Type="http://schemas.openxmlformats.org/officeDocument/2006/relationships/tags" Target="../tags/tag223.xml"/><Relationship Id="rId34" Type="http://schemas.openxmlformats.org/officeDocument/2006/relationships/tags" Target="../tags/tag222.xml"/><Relationship Id="rId33" Type="http://schemas.openxmlformats.org/officeDocument/2006/relationships/tags" Target="../tags/tag221.xml"/><Relationship Id="rId32" Type="http://schemas.openxmlformats.org/officeDocument/2006/relationships/tags" Target="../tags/tag220.xml"/><Relationship Id="rId31" Type="http://schemas.openxmlformats.org/officeDocument/2006/relationships/tags" Target="../tags/tag219.xml"/><Relationship Id="rId30" Type="http://schemas.openxmlformats.org/officeDocument/2006/relationships/tags" Target="../tags/tag218.xml"/><Relationship Id="rId3" Type="http://schemas.openxmlformats.org/officeDocument/2006/relationships/tags" Target="../tags/tag192.xml"/><Relationship Id="rId29" Type="http://schemas.openxmlformats.org/officeDocument/2006/relationships/tags" Target="../tags/tag217.xml"/><Relationship Id="rId28" Type="http://schemas.openxmlformats.org/officeDocument/2006/relationships/tags" Target="../tags/tag216.xml"/><Relationship Id="rId27" Type="http://schemas.openxmlformats.org/officeDocument/2006/relationships/tags" Target="../tags/tag215.xml"/><Relationship Id="rId26" Type="http://schemas.openxmlformats.org/officeDocument/2006/relationships/tags" Target="../tags/tag214.xml"/><Relationship Id="rId25" Type="http://schemas.openxmlformats.org/officeDocument/2006/relationships/tags" Target="../tags/tag213.xml"/><Relationship Id="rId24" Type="http://schemas.openxmlformats.org/officeDocument/2006/relationships/tags" Target="../tags/tag212.xml"/><Relationship Id="rId23" Type="http://schemas.openxmlformats.org/officeDocument/2006/relationships/tags" Target="../tags/tag211.xml"/><Relationship Id="rId22" Type="http://schemas.openxmlformats.org/officeDocument/2006/relationships/tags" Target="../tags/tag210.xml"/><Relationship Id="rId21" Type="http://schemas.openxmlformats.org/officeDocument/2006/relationships/tags" Target="../tags/tag209.xml"/><Relationship Id="rId20" Type="http://schemas.openxmlformats.org/officeDocument/2006/relationships/tags" Target="../tags/tag208.xml"/><Relationship Id="rId2" Type="http://schemas.openxmlformats.org/officeDocument/2006/relationships/tags" Target="../tags/tag191.xml"/><Relationship Id="rId19" Type="http://schemas.openxmlformats.org/officeDocument/2006/relationships/tags" Target="../tags/tag207.xml"/><Relationship Id="rId18" Type="http://schemas.openxmlformats.org/officeDocument/2006/relationships/tags" Target="../tags/tag206.xml"/><Relationship Id="rId17" Type="http://schemas.openxmlformats.org/officeDocument/2006/relationships/tags" Target="../tags/tag205.xml"/><Relationship Id="rId16" Type="http://schemas.openxmlformats.org/officeDocument/2006/relationships/tags" Target="../tags/tag204.xml"/><Relationship Id="rId15" Type="http://schemas.openxmlformats.org/officeDocument/2006/relationships/tags" Target="../tags/tag203.xml"/><Relationship Id="rId14" Type="http://schemas.openxmlformats.org/officeDocument/2006/relationships/tags" Target="../tags/tag202.xml"/><Relationship Id="rId13" Type="http://schemas.openxmlformats.org/officeDocument/2006/relationships/tags" Target="../tags/tag201.xml"/><Relationship Id="rId12" Type="http://schemas.openxmlformats.org/officeDocument/2006/relationships/tags" Target="../tags/tag200.xml"/><Relationship Id="rId11" Type="http://schemas.openxmlformats.org/officeDocument/2006/relationships/tags" Target="../tags/tag199.xml"/><Relationship Id="rId10" Type="http://schemas.openxmlformats.org/officeDocument/2006/relationships/tags" Target="../tags/tag198.xml"/><Relationship Id="rId1" Type="http://schemas.openxmlformats.org/officeDocument/2006/relationships/tags" Target="../tags/tag190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tags" Target="../tags/tag276.xml"/><Relationship Id="rId7" Type="http://schemas.openxmlformats.org/officeDocument/2006/relationships/tags" Target="../tags/tag275.xml"/><Relationship Id="rId6" Type="http://schemas.openxmlformats.org/officeDocument/2006/relationships/tags" Target="../tags/tag274.xml"/><Relationship Id="rId5" Type="http://schemas.openxmlformats.org/officeDocument/2006/relationships/tags" Target="../tags/tag273.xml"/><Relationship Id="rId4" Type="http://schemas.openxmlformats.org/officeDocument/2006/relationships/image" Target="../media/image15.png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284.xml"/><Relationship Id="rId15" Type="http://schemas.openxmlformats.org/officeDocument/2006/relationships/tags" Target="../tags/tag283.xml"/><Relationship Id="rId14" Type="http://schemas.openxmlformats.org/officeDocument/2006/relationships/tags" Target="../tags/tag282.xml"/><Relationship Id="rId13" Type="http://schemas.openxmlformats.org/officeDocument/2006/relationships/tags" Target="../tags/tag281.xml"/><Relationship Id="rId12" Type="http://schemas.openxmlformats.org/officeDocument/2006/relationships/tags" Target="../tags/tag280.xml"/><Relationship Id="rId11" Type="http://schemas.openxmlformats.org/officeDocument/2006/relationships/tags" Target="../tags/tag279.xml"/><Relationship Id="rId10" Type="http://schemas.openxmlformats.org/officeDocument/2006/relationships/tags" Target="../tags/tag278.xml"/><Relationship Id="rId1" Type="http://schemas.openxmlformats.org/officeDocument/2006/relationships/tags" Target="../tags/tag27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93.xml"/><Relationship Id="rId8" Type="http://schemas.openxmlformats.org/officeDocument/2006/relationships/tags" Target="../tags/tag292.xml"/><Relationship Id="rId7" Type="http://schemas.openxmlformats.org/officeDocument/2006/relationships/tags" Target="../tags/tag291.xml"/><Relationship Id="rId6" Type="http://schemas.openxmlformats.org/officeDocument/2006/relationships/tags" Target="../tags/tag290.xml"/><Relationship Id="rId56" Type="http://schemas.openxmlformats.org/officeDocument/2006/relationships/slideLayout" Target="../slideLayouts/slideLayout1.xml"/><Relationship Id="rId55" Type="http://schemas.openxmlformats.org/officeDocument/2006/relationships/tags" Target="../tags/tag339.xml"/><Relationship Id="rId54" Type="http://schemas.openxmlformats.org/officeDocument/2006/relationships/tags" Target="../tags/tag338.xml"/><Relationship Id="rId53" Type="http://schemas.openxmlformats.org/officeDocument/2006/relationships/tags" Target="../tags/tag337.xml"/><Relationship Id="rId52" Type="http://schemas.openxmlformats.org/officeDocument/2006/relationships/tags" Target="../tags/tag336.xml"/><Relationship Id="rId51" Type="http://schemas.openxmlformats.org/officeDocument/2006/relationships/tags" Target="../tags/tag335.xml"/><Relationship Id="rId50" Type="http://schemas.openxmlformats.org/officeDocument/2006/relationships/tags" Target="../tags/tag334.xml"/><Relationship Id="rId5" Type="http://schemas.openxmlformats.org/officeDocument/2006/relationships/tags" Target="../tags/tag289.xml"/><Relationship Id="rId49" Type="http://schemas.openxmlformats.org/officeDocument/2006/relationships/tags" Target="../tags/tag333.xml"/><Relationship Id="rId48" Type="http://schemas.openxmlformats.org/officeDocument/2006/relationships/tags" Target="../tags/tag332.xml"/><Relationship Id="rId47" Type="http://schemas.openxmlformats.org/officeDocument/2006/relationships/tags" Target="../tags/tag331.xml"/><Relationship Id="rId46" Type="http://schemas.openxmlformats.org/officeDocument/2006/relationships/tags" Target="../tags/tag330.xml"/><Relationship Id="rId45" Type="http://schemas.openxmlformats.org/officeDocument/2006/relationships/tags" Target="../tags/tag329.xml"/><Relationship Id="rId44" Type="http://schemas.openxmlformats.org/officeDocument/2006/relationships/tags" Target="../tags/tag328.xml"/><Relationship Id="rId43" Type="http://schemas.openxmlformats.org/officeDocument/2006/relationships/tags" Target="../tags/tag327.xml"/><Relationship Id="rId42" Type="http://schemas.openxmlformats.org/officeDocument/2006/relationships/tags" Target="../tags/tag326.xml"/><Relationship Id="rId41" Type="http://schemas.openxmlformats.org/officeDocument/2006/relationships/tags" Target="../tags/tag325.xml"/><Relationship Id="rId40" Type="http://schemas.openxmlformats.org/officeDocument/2006/relationships/tags" Target="../tags/tag324.xml"/><Relationship Id="rId4" Type="http://schemas.openxmlformats.org/officeDocument/2006/relationships/tags" Target="../tags/tag288.xml"/><Relationship Id="rId39" Type="http://schemas.openxmlformats.org/officeDocument/2006/relationships/tags" Target="../tags/tag323.xml"/><Relationship Id="rId38" Type="http://schemas.openxmlformats.org/officeDocument/2006/relationships/tags" Target="../tags/tag322.xml"/><Relationship Id="rId37" Type="http://schemas.openxmlformats.org/officeDocument/2006/relationships/tags" Target="../tags/tag321.xml"/><Relationship Id="rId36" Type="http://schemas.openxmlformats.org/officeDocument/2006/relationships/tags" Target="../tags/tag320.xml"/><Relationship Id="rId35" Type="http://schemas.openxmlformats.org/officeDocument/2006/relationships/tags" Target="../tags/tag319.xml"/><Relationship Id="rId34" Type="http://schemas.openxmlformats.org/officeDocument/2006/relationships/tags" Target="../tags/tag318.xml"/><Relationship Id="rId33" Type="http://schemas.openxmlformats.org/officeDocument/2006/relationships/tags" Target="../tags/tag317.xml"/><Relationship Id="rId32" Type="http://schemas.openxmlformats.org/officeDocument/2006/relationships/tags" Target="../tags/tag316.xml"/><Relationship Id="rId31" Type="http://schemas.openxmlformats.org/officeDocument/2006/relationships/tags" Target="../tags/tag315.xml"/><Relationship Id="rId30" Type="http://schemas.openxmlformats.org/officeDocument/2006/relationships/tags" Target="../tags/tag314.xml"/><Relationship Id="rId3" Type="http://schemas.openxmlformats.org/officeDocument/2006/relationships/tags" Target="../tags/tag287.xml"/><Relationship Id="rId29" Type="http://schemas.openxmlformats.org/officeDocument/2006/relationships/tags" Target="../tags/tag313.xml"/><Relationship Id="rId28" Type="http://schemas.openxmlformats.org/officeDocument/2006/relationships/tags" Target="../tags/tag312.xml"/><Relationship Id="rId27" Type="http://schemas.openxmlformats.org/officeDocument/2006/relationships/tags" Target="../tags/tag311.xml"/><Relationship Id="rId26" Type="http://schemas.openxmlformats.org/officeDocument/2006/relationships/tags" Target="../tags/tag310.xml"/><Relationship Id="rId25" Type="http://schemas.openxmlformats.org/officeDocument/2006/relationships/tags" Target="../tags/tag309.xml"/><Relationship Id="rId24" Type="http://schemas.openxmlformats.org/officeDocument/2006/relationships/tags" Target="../tags/tag308.xml"/><Relationship Id="rId23" Type="http://schemas.openxmlformats.org/officeDocument/2006/relationships/tags" Target="../tags/tag307.xml"/><Relationship Id="rId22" Type="http://schemas.openxmlformats.org/officeDocument/2006/relationships/tags" Target="../tags/tag306.xml"/><Relationship Id="rId21" Type="http://schemas.openxmlformats.org/officeDocument/2006/relationships/tags" Target="../tags/tag305.xml"/><Relationship Id="rId20" Type="http://schemas.openxmlformats.org/officeDocument/2006/relationships/tags" Target="../tags/tag304.xml"/><Relationship Id="rId2" Type="http://schemas.openxmlformats.org/officeDocument/2006/relationships/tags" Target="../tags/tag286.xml"/><Relationship Id="rId19" Type="http://schemas.openxmlformats.org/officeDocument/2006/relationships/tags" Target="../tags/tag303.xml"/><Relationship Id="rId18" Type="http://schemas.openxmlformats.org/officeDocument/2006/relationships/tags" Target="../tags/tag302.xml"/><Relationship Id="rId17" Type="http://schemas.openxmlformats.org/officeDocument/2006/relationships/tags" Target="../tags/tag301.xml"/><Relationship Id="rId16" Type="http://schemas.openxmlformats.org/officeDocument/2006/relationships/tags" Target="../tags/tag300.xml"/><Relationship Id="rId15" Type="http://schemas.openxmlformats.org/officeDocument/2006/relationships/tags" Target="../tags/tag299.xml"/><Relationship Id="rId14" Type="http://schemas.openxmlformats.org/officeDocument/2006/relationships/tags" Target="../tags/tag298.xml"/><Relationship Id="rId13" Type="http://schemas.openxmlformats.org/officeDocument/2006/relationships/tags" Target="../tags/tag297.xml"/><Relationship Id="rId12" Type="http://schemas.openxmlformats.org/officeDocument/2006/relationships/tags" Target="../tags/tag296.xml"/><Relationship Id="rId11" Type="http://schemas.openxmlformats.org/officeDocument/2006/relationships/tags" Target="../tags/tag295.xml"/><Relationship Id="rId10" Type="http://schemas.openxmlformats.org/officeDocument/2006/relationships/tags" Target="../tags/tag294.xml"/><Relationship Id="rId1" Type="http://schemas.openxmlformats.org/officeDocument/2006/relationships/tags" Target="../tags/tag28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48.xml"/><Relationship Id="rId8" Type="http://schemas.openxmlformats.org/officeDocument/2006/relationships/tags" Target="../tags/tag347.xml"/><Relationship Id="rId7" Type="http://schemas.openxmlformats.org/officeDocument/2006/relationships/tags" Target="../tags/tag346.xml"/><Relationship Id="rId6" Type="http://schemas.openxmlformats.org/officeDocument/2006/relationships/tags" Target="../tags/tag345.xml"/><Relationship Id="rId5" Type="http://schemas.openxmlformats.org/officeDocument/2006/relationships/tags" Target="../tags/tag344.xml"/><Relationship Id="rId4" Type="http://schemas.openxmlformats.org/officeDocument/2006/relationships/tags" Target="../tags/tag343.xml"/><Relationship Id="rId3" Type="http://schemas.openxmlformats.org/officeDocument/2006/relationships/tags" Target="../tags/tag342.xml"/><Relationship Id="rId2" Type="http://schemas.openxmlformats.org/officeDocument/2006/relationships/tags" Target="../tags/tag341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350.xml"/><Relationship Id="rId10" Type="http://schemas.openxmlformats.org/officeDocument/2006/relationships/tags" Target="../tags/tag349.xml"/><Relationship Id="rId1" Type="http://schemas.openxmlformats.org/officeDocument/2006/relationships/tags" Target="../tags/tag340.xml"/></Relationships>
</file>

<file path=ppt/slides/_rels/slide15.xml.rels><?xml version="1.0" encoding="UTF-8" standalone="yes"?>
<Relationships xmlns="http://schemas.openxmlformats.org/package/2006/relationships"><Relationship Id="rId99" Type="http://schemas.openxmlformats.org/officeDocument/2006/relationships/tags" Target="../tags/tag449.xml"/><Relationship Id="rId98" Type="http://schemas.openxmlformats.org/officeDocument/2006/relationships/tags" Target="../tags/tag448.xml"/><Relationship Id="rId97" Type="http://schemas.openxmlformats.org/officeDocument/2006/relationships/tags" Target="../tags/tag447.xml"/><Relationship Id="rId96" Type="http://schemas.openxmlformats.org/officeDocument/2006/relationships/tags" Target="../tags/tag446.xml"/><Relationship Id="rId95" Type="http://schemas.openxmlformats.org/officeDocument/2006/relationships/tags" Target="../tags/tag445.xml"/><Relationship Id="rId94" Type="http://schemas.openxmlformats.org/officeDocument/2006/relationships/tags" Target="../tags/tag444.xml"/><Relationship Id="rId93" Type="http://schemas.openxmlformats.org/officeDocument/2006/relationships/tags" Target="../tags/tag443.xml"/><Relationship Id="rId92" Type="http://schemas.openxmlformats.org/officeDocument/2006/relationships/tags" Target="../tags/tag442.xml"/><Relationship Id="rId91" Type="http://schemas.openxmlformats.org/officeDocument/2006/relationships/tags" Target="../tags/tag441.xml"/><Relationship Id="rId90" Type="http://schemas.openxmlformats.org/officeDocument/2006/relationships/tags" Target="../tags/tag440.xml"/><Relationship Id="rId9" Type="http://schemas.openxmlformats.org/officeDocument/2006/relationships/tags" Target="../tags/tag359.xml"/><Relationship Id="rId89" Type="http://schemas.openxmlformats.org/officeDocument/2006/relationships/tags" Target="../tags/tag439.xml"/><Relationship Id="rId88" Type="http://schemas.openxmlformats.org/officeDocument/2006/relationships/tags" Target="../tags/tag438.xml"/><Relationship Id="rId87" Type="http://schemas.openxmlformats.org/officeDocument/2006/relationships/tags" Target="../tags/tag437.xml"/><Relationship Id="rId86" Type="http://schemas.openxmlformats.org/officeDocument/2006/relationships/tags" Target="../tags/tag436.xml"/><Relationship Id="rId85" Type="http://schemas.openxmlformats.org/officeDocument/2006/relationships/tags" Target="../tags/tag435.xml"/><Relationship Id="rId84" Type="http://schemas.openxmlformats.org/officeDocument/2006/relationships/tags" Target="../tags/tag434.xml"/><Relationship Id="rId83" Type="http://schemas.openxmlformats.org/officeDocument/2006/relationships/tags" Target="../tags/tag433.xml"/><Relationship Id="rId82" Type="http://schemas.openxmlformats.org/officeDocument/2006/relationships/tags" Target="../tags/tag432.xml"/><Relationship Id="rId81" Type="http://schemas.openxmlformats.org/officeDocument/2006/relationships/tags" Target="../tags/tag431.xml"/><Relationship Id="rId80" Type="http://schemas.openxmlformats.org/officeDocument/2006/relationships/tags" Target="../tags/tag430.xml"/><Relationship Id="rId8" Type="http://schemas.openxmlformats.org/officeDocument/2006/relationships/tags" Target="../tags/tag358.xml"/><Relationship Id="rId79" Type="http://schemas.openxmlformats.org/officeDocument/2006/relationships/tags" Target="../tags/tag429.xml"/><Relationship Id="rId78" Type="http://schemas.openxmlformats.org/officeDocument/2006/relationships/tags" Target="../tags/tag428.xml"/><Relationship Id="rId77" Type="http://schemas.openxmlformats.org/officeDocument/2006/relationships/tags" Target="../tags/tag427.xml"/><Relationship Id="rId76" Type="http://schemas.openxmlformats.org/officeDocument/2006/relationships/tags" Target="../tags/tag426.xml"/><Relationship Id="rId75" Type="http://schemas.openxmlformats.org/officeDocument/2006/relationships/tags" Target="../tags/tag425.xml"/><Relationship Id="rId74" Type="http://schemas.openxmlformats.org/officeDocument/2006/relationships/tags" Target="../tags/tag424.xml"/><Relationship Id="rId73" Type="http://schemas.openxmlformats.org/officeDocument/2006/relationships/tags" Target="../tags/tag423.xml"/><Relationship Id="rId72" Type="http://schemas.openxmlformats.org/officeDocument/2006/relationships/tags" Target="../tags/tag422.xml"/><Relationship Id="rId71" Type="http://schemas.openxmlformats.org/officeDocument/2006/relationships/tags" Target="../tags/tag421.xml"/><Relationship Id="rId70" Type="http://schemas.openxmlformats.org/officeDocument/2006/relationships/tags" Target="../tags/tag420.xml"/><Relationship Id="rId7" Type="http://schemas.openxmlformats.org/officeDocument/2006/relationships/tags" Target="../tags/tag357.xml"/><Relationship Id="rId69" Type="http://schemas.openxmlformats.org/officeDocument/2006/relationships/tags" Target="../tags/tag419.xml"/><Relationship Id="rId68" Type="http://schemas.openxmlformats.org/officeDocument/2006/relationships/tags" Target="../tags/tag418.xml"/><Relationship Id="rId67" Type="http://schemas.openxmlformats.org/officeDocument/2006/relationships/tags" Target="../tags/tag417.xml"/><Relationship Id="rId66" Type="http://schemas.openxmlformats.org/officeDocument/2006/relationships/tags" Target="../tags/tag416.xml"/><Relationship Id="rId65" Type="http://schemas.openxmlformats.org/officeDocument/2006/relationships/tags" Target="../tags/tag415.xml"/><Relationship Id="rId64" Type="http://schemas.openxmlformats.org/officeDocument/2006/relationships/tags" Target="../tags/tag414.xml"/><Relationship Id="rId63" Type="http://schemas.openxmlformats.org/officeDocument/2006/relationships/tags" Target="../tags/tag413.xml"/><Relationship Id="rId62" Type="http://schemas.openxmlformats.org/officeDocument/2006/relationships/tags" Target="../tags/tag412.xml"/><Relationship Id="rId61" Type="http://schemas.openxmlformats.org/officeDocument/2006/relationships/tags" Target="../tags/tag411.xml"/><Relationship Id="rId60" Type="http://schemas.openxmlformats.org/officeDocument/2006/relationships/tags" Target="../tags/tag410.xml"/><Relationship Id="rId6" Type="http://schemas.openxmlformats.org/officeDocument/2006/relationships/tags" Target="../tags/tag356.xml"/><Relationship Id="rId59" Type="http://schemas.openxmlformats.org/officeDocument/2006/relationships/tags" Target="../tags/tag409.xml"/><Relationship Id="rId58" Type="http://schemas.openxmlformats.org/officeDocument/2006/relationships/tags" Target="../tags/tag408.xml"/><Relationship Id="rId57" Type="http://schemas.openxmlformats.org/officeDocument/2006/relationships/tags" Target="../tags/tag407.xml"/><Relationship Id="rId56" Type="http://schemas.openxmlformats.org/officeDocument/2006/relationships/tags" Target="../tags/tag406.xml"/><Relationship Id="rId55" Type="http://schemas.openxmlformats.org/officeDocument/2006/relationships/tags" Target="../tags/tag405.xml"/><Relationship Id="rId54" Type="http://schemas.openxmlformats.org/officeDocument/2006/relationships/tags" Target="../tags/tag404.xml"/><Relationship Id="rId53" Type="http://schemas.openxmlformats.org/officeDocument/2006/relationships/tags" Target="../tags/tag403.xml"/><Relationship Id="rId52" Type="http://schemas.openxmlformats.org/officeDocument/2006/relationships/tags" Target="../tags/tag402.xml"/><Relationship Id="rId51" Type="http://schemas.openxmlformats.org/officeDocument/2006/relationships/tags" Target="../tags/tag401.xml"/><Relationship Id="rId50" Type="http://schemas.openxmlformats.org/officeDocument/2006/relationships/tags" Target="../tags/tag400.xml"/><Relationship Id="rId5" Type="http://schemas.openxmlformats.org/officeDocument/2006/relationships/tags" Target="../tags/tag355.xml"/><Relationship Id="rId49" Type="http://schemas.openxmlformats.org/officeDocument/2006/relationships/tags" Target="../tags/tag399.xml"/><Relationship Id="rId48" Type="http://schemas.openxmlformats.org/officeDocument/2006/relationships/tags" Target="../tags/tag398.xml"/><Relationship Id="rId47" Type="http://schemas.openxmlformats.org/officeDocument/2006/relationships/tags" Target="../tags/tag397.xml"/><Relationship Id="rId46" Type="http://schemas.openxmlformats.org/officeDocument/2006/relationships/tags" Target="../tags/tag396.xml"/><Relationship Id="rId45" Type="http://schemas.openxmlformats.org/officeDocument/2006/relationships/tags" Target="../tags/tag395.xml"/><Relationship Id="rId44" Type="http://schemas.openxmlformats.org/officeDocument/2006/relationships/tags" Target="../tags/tag394.xml"/><Relationship Id="rId43" Type="http://schemas.openxmlformats.org/officeDocument/2006/relationships/tags" Target="../tags/tag393.xml"/><Relationship Id="rId42" Type="http://schemas.openxmlformats.org/officeDocument/2006/relationships/tags" Target="../tags/tag392.xml"/><Relationship Id="rId41" Type="http://schemas.openxmlformats.org/officeDocument/2006/relationships/tags" Target="../tags/tag391.xml"/><Relationship Id="rId40" Type="http://schemas.openxmlformats.org/officeDocument/2006/relationships/tags" Target="../tags/tag390.xml"/><Relationship Id="rId4" Type="http://schemas.openxmlformats.org/officeDocument/2006/relationships/tags" Target="../tags/tag354.xml"/><Relationship Id="rId39" Type="http://schemas.openxmlformats.org/officeDocument/2006/relationships/tags" Target="../tags/tag389.xml"/><Relationship Id="rId38" Type="http://schemas.openxmlformats.org/officeDocument/2006/relationships/tags" Target="../tags/tag388.xml"/><Relationship Id="rId37" Type="http://schemas.openxmlformats.org/officeDocument/2006/relationships/tags" Target="../tags/tag387.xml"/><Relationship Id="rId36" Type="http://schemas.openxmlformats.org/officeDocument/2006/relationships/tags" Target="../tags/tag386.xml"/><Relationship Id="rId35" Type="http://schemas.openxmlformats.org/officeDocument/2006/relationships/tags" Target="../tags/tag385.xml"/><Relationship Id="rId34" Type="http://schemas.openxmlformats.org/officeDocument/2006/relationships/tags" Target="../tags/tag384.xml"/><Relationship Id="rId33" Type="http://schemas.openxmlformats.org/officeDocument/2006/relationships/tags" Target="../tags/tag383.xml"/><Relationship Id="rId32" Type="http://schemas.openxmlformats.org/officeDocument/2006/relationships/tags" Target="../tags/tag382.xml"/><Relationship Id="rId31" Type="http://schemas.openxmlformats.org/officeDocument/2006/relationships/tags" Target="../tags/tag381.xml"/><Relationship Id="rId30" Type="http://schemas.openxmlformats.org/officeDocument/2006/relationships/tags" Target="../tags/tag380.xml"/><Relationship Id="rId3" Type="http://schemas.openxmlformats.org/officeDocument/2006/relationships/tags" Target="../tags/tag353.xml"/><Relationship Id="rId29" Type="http://schemas.openxmlformats.org/officeDocument/2006/relationships/tags" Target="../tags/tag379.xml"/><Relationship Id="rId28" Type="http://schemas.openxmlformats.org/officeDocument/2006/relationships/tags" Target="../tags/tag378.xml"/><Relationship Id="rId27" Type="http://schemas.openxmlformats.org/officeDocument/2006/relationships/tags" Target="../tags/tag377.xml"/><Relationship Id="rId26" Type="http://schemas.openxmlformats.org/officeDocument/2006/relationships/tags" Target="../tags/tag376.xml"/><Relationship Id="rId25" Type="http://schemas.openxmlformats.org/officeDocument/2006/relationships/tags" Target="../tags/tag375.xml"/><Relationship Id="rId24" Type="http://schemas.openxmlformats.org/officeDocument/2006/relationships/tags" Target="../tags/tag374.xml"/><Relationship Id="rId23" Type="http://schemas.openxmlformats.org/officeDocument/2006/relationships/tags" Target="../tags/tag373.xml"/><Relationship Id="rId22" Type="http://schemas.openxmlformats.org/officeDocument/2006/relationships/tags" Target="../tags/tag372.xml"/><Relationship Id="rId21" Type="http://schemas.openxmlformats.org/officeDocument/2006/relationships/tags" Target="../tags/tag371.xml"/><Relationship Id="rId20" Type="http://schemas.openxmlformats.org/officeDocument/2006/relationships/tags" Target="../tags/tag370.xml"/><Relationship Id="rId2" Type="http://schemas.openxmlformats.org/officeDocument/2006/relationships/tags" Target="../tags/tag352.xml"/><Relationship Id="rId19" Type="http://schemas.openxmlformats.org/officeDocument/2006/relationships/tags" Target="../tags/tag369.xml"/><Relationship Id="rId18" Type="http://schemas.openxmlformats.org/officeDocument/2006/relationships/tags" Target="../tags/tag368.xml"/><Relationship Id="rId17" Type="http://schemas.openxmlformats.org/officeDocument/2006/relationships/tags" Target="../tags/tag367.xml"/><Relationship Id="rId16" Type="http://schemas.openxmlformats.org/officeDocument/2006/relationships/tags" Target="../tags/tag366.xml"/><Relationship Id="rId154" Type="http://schemas.openxmlformats.org/officeDocument/2006/relationships/slideLayout" Target="../slideLayouts/slideLayout1.xml"/><Relationship Id="rId153" Type="http://schemas.openxmlformats.org/officeDocument/2006/relationships/tags" Target="../tags/tag503.xml"/><Relationship Id="rId152" Type="http://schemas.openxmlformats.org/officeDocument/2006/relationships/tags" Target="../tags/tag502.xml"/><Relationship Id="rId151" Type="http://schemas.openxmlformats.org/officeDocument/2006/relationships/tags" Target="../tags/tag501.xml"/><Relationship Id="rId150" Type="http://schemas.openxmlformats.org/officeDocument/2006/relationships/tags" Target="../tags/tag500.xml"/><Relationship Id="rId15" Type="http://schemas.openxmlformats.org/officeDocument/2006/relationships/tags" Target="../tags/tag365.xml"/><Relationship Id="rId149" Type="http://schemas.openxmlformats.org/officeDocument/2006/relationships/tags" Target="../tags/tag499.xml"/><Relationship Id="rId148" Type="http://schemas.openxmlformats.org/officeDocument/2006/relationships/tags" Target="../tags/tag498.xml"/><Relationship Id="rId147" Type="http://schemas.openxmlformats.org/officeDocument/2006/relationships/tags" Target="../tags/tag497.xml"/><Relationship Id="rId146" Type="http://schemas.openxmlformats.org/officeDocument/2006/relationships/tags" Target="../tags/tag496.xml"/><Relationship Id="rId145" Type="http://schemas.openxmlformats.org/officeDocument/2006/relationships/tags" Target="../tags/tag495.xml"/><Relationship Id="rId144" Type="http://schemas.openxmlformats.org/officeDocument/2006/relationships/tags" Target="../tags/tag494.xml"/><Relationship Id="rId143" Type="http://schemas.openxmlformats.org/officeDocument/2006/relationships/tags" Target="../tags/tag493.xml"/><Relationship Id="rId142" Type="http://schemas.openxmlformats.org/officeDocument/2006/relationships/tags" Target="../tags/tag492.xml"/><Relationship Id="rId141" Type="http://schemas.openxmlformats.org/officeDocument/2006/relationships/tags" Target="../tags/tag491.xml"/><Relationship Id="rId140" Type="http://schemas.openxmlformats.org/officeDocument/2006/relationships/tags" Target="../tags/tag490.xml"/><Relationship Id="rId14" Type="http://schemas.openxmlformats.org/officeDocument/2006/relationships/tags" Target="../tags/tag364.xml"/><Relationship Id="rId139" Type="http://schemas.openxmlformats.org/officeDocument/2006/relationships/tags" Target="../tags/tag489.xml"/><Relationship Id="rId138" Type="http://schemas.openxmlformats.org/officeDocument/2006/relationships/tags" Target="../tags/tag488.xml"/><Relationship Id="rId137" Type="http://schemas.openxmlformats.org/officeDocument/2006/relationships/tags" Target="../tags/tag487.xml"/><Relationship Id="rId136" Type="http://schemas.openxmlformats.org/officeDocument/2006/relationships/tags" Target="../tags/tag486.xml"/><Relationship Id="rId135" Type="http://schemas.openxmlformats.org/officeDocument/2006/relationships/tags" Target="../tags/tag485.xml"/><Relationship Id="rId134" Type="http://schemas.openxmlformats.org/officeDocument/2006/relationships/tags" Target="../tags/tag484.xml"/><Relationship Id="rId133" Type="http://schemas.openxmlformats.org/officeDocument/2006/relationships/tags" Target="../tags/tag483.xml"/><Relationship Id="rId132" Type="http://schemas.openxmlformats.org/officeDocument/2006/relationships/tags" Target="../tags/tag482.xml"/><Relationship Id="rId131" Type="http://schemas.openxmlformats.org/officeDocument/2006/relationships/tags" Target="../tags/tag481.xml"/><Relationship Id="rId130" Type="http://schemas.openxmlformats.org/officeDocument/2006/relationships/tags" Target="../tags/tag480.xml"/><Relationship Id="rId13" Type="http://schemas.openxmlformats.org/officeDocument/2006/relationships/tags" Target="../tags/tag363.xml"/><Relationship Id="rId129" Type="http://schemas.openxmlformats.org/officeDocument/2006/relationships/tags" Target="../tags/tag479.xml"/><Relationship Id="rId128" Type="http://schemas.openxmlformats.org/officeDocument/2006/relationships/tags" Target="../tags/tag478.xml"/><Relationship Id="rId127" Type="http://schemas.openxmlformats.org/officeDocument/2006/relationships/tags" Target="../tags/tag477.xml"/><Relationship Id="rId126" Type="http://schemas.openxmlformats.org/officeDocument/2006/relationships/tags" Target="../tags/tag476.xml"/><Relationship Id="rId125" Type="http://schemas.openxmlformats.org/officeDocument/2006/relationships/tags" Target="../tags/tag475.xml"/><Relationship Id="rId124" Type="http://schemas.openxmlformats.org/officeDocument/2006/relationships/tags" Target="../tags/tag474.xml"/><Relationship Id="rId123" Type="http://schemas.openxmlformats.org/officeDocument/2006/relationships/tags" Target="../tags/tag473.xml"/><Relationship Id="rId122" Type="http://schemas.openxmlformats.org/officeDocument/2006/relationships/tags" Target="../tags/tag472.xml"/><Relationship Id="rId121" Type="http://schemas.openxmlformats.org/officeDocument/2006/relationships/tags" Target="../tags/tag471.xml"/><Relationship Id="rId120" Type="http://schemas.openxmlformats.org/officeDocument/2006/relationships/tags" Target="../tags/tag470.xml"/><Relationship Id="rId12" Type="http://schemas.openxmlformats.org/officeDocument/2006/relationships/tags" Target="../tags/tag362.xml"/><Relationship Id="rId119" Type="http://schemas.openxmlformats.org/officeDocument/2006/relationships/tags" Target="../tags/tag469.xml"/><Relationship Id="rId118" Type="http://schemas.openxmlformats.org/officeDocument/2006/relationships/tags" Target="../tags/tag468.xml"/><Relationship Id="rId117" Type="http://schemas.openxmlformats.org/officeDocument/2006/relationships/tags" Target="../tags/tag467.xml"/><Relationship Id="rId116" Type="http://schemas.openxmlformats.org/officeDocument/2006/relationships/tags" Target="../tags/tag466.xml"/><Relationship Id="rId115" Type="http://schemas.openxmlformats.org/officeDocument/2006/relationships/tags" Target="../tags/tag465.xml"/><Relationship Id="rId114" Type="http://schemas.openxmlformats.org/officeDocument/2006/relationships/tags" Target="../tags/tag464.xml"/><Relationship Id="rId113" Type="http://schemas.openxmlformats.org/officeDocument/2006/relationships/tags" Target="../tags/tag463.xml"/><Relationship Id="rId112" Type="http://schemas.openxmlformats.org/officeDocument/2006/relationships/tags" Target="../tags/tag462.xml"/><Relationship Id="rId111" Type="http://schemas.openxmlformats.org/officeDocument/2006/relationships/tags" Target="../tags/tag461.xml"/><Relationship Id="rId110" Type="http://schemas.openxmlformats.org/officeDocument/2006/relationships/tags" Target="../tags/tag460.xml"/><Relationship Id="rId11" Type="http://schemas.openxmlformats.org/officeDocument/2006/relationships/tags" Target="../tags/tag361.xml"/><Relationship Id="rId109" Type="http://schemas.openxmlformats.org/officeDocument/2006/relationships/tags" Target="../tags/tag459.xml"/><Relationship Id="rId108" Type="http://schemas.openxmlformats.org/officeDocument/2006/relationships/tags" Target="../tags/tag458.xml"/><Relationship Id="rId107" Type="http://schemas.openxmlformats.org/officeDocument/2006/relationships/tags" Target="../tags/tag457.xml"/><Relationship Id="rId106" Type="http://schemas.openxmlformats.org/officeDocument/2006/relationships/tags" Target="../tags/tag456.xml"/><Relationship Id="rId105" Type="http://schemas.openxmlformats.org/officeDocument/2006/relationships/tags" Target="../tags/tag455.xml"/><Relationship Id="rId104" Type="http://schemas.openxmlformats.org/officeDocument/2006/relationships/tags" Target="../tags/tag454.xml"/><Relationship Id="rId103" Type="http://schemas.openxmlformats.org/officeDocument/2006/relationships/tags" Target="../tags/tag453.xml"/><Relationship Id="rId102" Type="http://schemas.openxmlformats.org/officeDocument/2006/relationships/tags" Target="../tags/tag452.xml"/><Relationship Id="rId101" Type="http://schemas.openxmlformats.org/officeDocument/2006/relationships/tags" Target="../tags/tag451.xml"/><Relationship Id="rId100" Type="http://schemas.openxmlformats.org/officeDocument/2006/relationships/tags" Target="../tags/tag450.xml"/><Relationship Id="rId10" Type="http://schemas.openxmlformats.org/officeDocument/2006/relationships/tags" Target="../tags/tag360.xml"/><Relationship Id="rId1" Type="http://schemas.openxmlformats.org/officeDocument/2006/relationships/tags" Target="../tags/tag35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512.xml"/><Relationship Id="rId8" Type="http://schemas.openxmlformats.org/officeDocument/2006/relationships/tags" Target="../tags/tag511.xml"/><Relationship Id="rId7" Type="http://schemas.openxmlformats.org/officeDocument/2006/relationships/tags" Target="../tags/tag510.xml"/><Relationship Id="rId6" Type="http://schemas.openxmlformats.org/officeDocument/2006/relationships/tags" Target="../tags/tag509.xml"/><Relationship Id="rId5" Type="http://schemas.openxmlformats.org/officeDocument/2006/relationships/tags" Target="../tags/tag508.xml"/><Relationship Id="rId4" Type="http://schemas.openxmlformats.org/officeDocument/2006/relationships/tags" Target="../tags/tag507.xml"/><Relationship Id="rId3" Type="http://schemas.openxmlformats.org/officeDocument/2006/relationships/tags" Target="../tags/tag506.xml"/><Relationship Id="rId2" Type="http://schemas.openxmlformats.org/officeDocument/2006/relationships/tags" Target="../tags/tag505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516.xml"/><Relationship Id="rId13" Type="http://schemas.openxmlformats.org/officeDocument/2006/relationships/tags" Target="../tags/tag515.xml"/><Relationship Id="rId12" Type="http://schemas.openxmlformats.org/officeDocument/2006/relationships/image" Target="../media/image9.png"/><Relationship Id="rId11" Type="http://schemas.openxmlformats.org/officeDocument/2006/relationships/tags" Target="../tags/tag514.xml"/><Relationship Id="rId10" Type="http://schemas.openxmlformats.org/officeDocument/2006/relationships/tags" Target="../tags/tag513.xml"/><Relationship Id="rId1" Type="http://schemas.openxmlformats.org/officeDocument/2006/relationships/tags" Target="../tags/tag504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519.xml"/><Relationship Id="rId2" Type="http://schemas.openxmlformats.org/officeDocument/2006/relationships/tags" Target="../tags/tag518.xml"/><Relationship Id="rId1" Type="http://schemas.openxmlformats.org/officeDocument/2006/relationships/tags" Target="../tags/tag517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522.xml"/><Relationship Id="rId4" Type="http://schemas.openxmlformats.org/officeDocument/2006/relationships/image" Target="NULL" TargetMode="External"/><Relationship Id="rId3" Type="http://schemas.openxmlformats.org/officeDocument/2006/relationships/image" Target="../media/image16.png"/><Relationship Id="rId2" Type="http://schemas.openxmlformats.org/officeDocument/2006/relationships/tags" Target="../tags/tag521.xml"/><Relationship Id="rId1" Type="http://schemas.openxmlformats.org/officeDocument/2006/relationships/tags" Target="../tags/tag520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31.xml"/><Relationship Id="rId8" Type="http://schemas.openxmlformats.org/officeDocument/2006/relationships/tags" Target="../tags/tag530.xml"/><Relationship Id="rId7" Type="http://schemas.openxmlformats.org/officeDocument/2006/relationships/tags" Target="../tags/tag529.xml"/><Relationship Id="rId6" Type="http://schemas.openxmlformats.org/officeDocument/2006/relationships/tags" Target="../tags/tag528.xml"/><Relationship Id="rId5" Type="http://schemas.openxmlformats.org/officeDocument/2006/relationships/tags" Target="../tags/tag527.xml"/><Relationship Id="rId45" Type="http://schemas.openxmlformats.org/officeDocument/2006/relationships/slideLayout" Target="../slideLayouts/slideLayout1.xml"/><Relationship Id="rId44" Type="http://schemas.openxmlformats.org/officeDocument/2006/relationships/tags" Target="../tags/tag566.xml"/><Relationship Id="rId43" Type="http://schemas.openxmlformats.org/officeDocument/2006/relationships/tags" Target="../tags/tag565.xml"/><Relationship Id="rId42" Type="http://schemas.openxmlformats.org/officeDocument/2006/relationships/tags" Target="../tags/tag564.xml"/><Relationship Id="rId41" Type="http://schemas.openxmlformats.org/officeDocument/2006/relationships/tags" Target="../tags/tag563.xml"/><Relationship Id="rId40" Type="http://schemas.openxmlformats.org/officeDocument/2006/relationships/tags" Target="../tags/tag562.xml"/><Relationship Id="rId4" Type="http://schemas.openxmlformats.org/officeDocument/2006/relationships/tags" Target="../tags/tag526.xml"/><Relationship Id="rId39" Type="http://schemas.openxmlformats.org/officeDocument/2006/relationships/tags" Target="../tags/tag561.xml"/><Relationship Id="rId38" Type="http://schemas.openxmlformats.org/officeDocument/2006/relationships/tags" Target="../tags/tag560.xml"/><Relationship Id="rId37" Type="http://schemas.openxmlformats.org/officeDocument/2006/relationships/tags" Target="../tags/tag559.xml"/><Relationship Id="rId36" Type="http://schemas.openxmlformats.org/officeDocument/2006/relationships/tags" Target="../tags/tag558.xml"/><Relationship Id="rId35" Type="http://schemas.openxmlformats.org/officeDocument/2006/relationships/tags" Target="../tags/tag557.xml"/><Relationship Id="rId34" Type="http://schemas.openxmlformats.org/officeDocument/2006/relationships/tags" Target="../tags/tag556.xml"/><Relationship Id="rId33" Type="http://schemas.openxmlformats.org/officeDocument/2006/relationships/tags" Target="../tags/tag555.xml"/><Relationship Id="rId32" Type="http://schemas.openxmlformats.org/officeDocument/2006/relationships/tags" Target="../tags/tag554.xml"/><Relationship Id="rId31" Type="http://schemas.openxmlformats.org/officeDocument/2006/relationships/tags" Target="../tags/tag553.xml"/><Relationship Id="rId30" Type="http://schemas.openxmlformats.org/officeDocument/2006/relationships/tags" Target="../tags/tag552.xml"/><Relationship Id="rId3" Type="http://schemas.openxmlformats.org/officeDocument/2006/relationships/tags" Target="../tags/tag525.xml"/><Relationship Id="rId29" Type="http://schemas.openxmlformats.org/officeDocument/2006/relationships/tags" Target="../tags/tag551.xml"/><Relationship Id="rId28" Type="http://schemas.openxmlformats.org/officeDocument/2006/relationships/tags" Target="../tags/tag550.xml"/><Relationship Id="rId27" Type="http://schemas.openxmlformats.org/officeDocument/2006/relationships/tags" Target="../tags/tag549.xml"/><Relationship Id="rId26" Type="http://schemas.openxmlformats.org/officeDocument/2006/relationships/tags" Target="../tags/tag548.xml"/><Relationship Id="rId25" Type="http://schemas.openxmlformats.org/officeDocument/2006/relationships/tags" Target="../tags/tag547.xml"/><Relationship Id="rId24" Type="http://schemas.openxmlformats.org/officeDocument/2006/relationships/tags" Target="../tags/tag546.xml"/><Relationship Id="rId23" Type="http://schemas.openxmlformats.org/officeDocument/2006/relationships/tags" Target="../tags/tag545.xml"/><Relationship Id="rId22" Type="http://schemas.openxmlformats.org/officeDocument/2006/relationships/tags" Target="../tags/tag544.xml"/><Relationship Id="rId21" Type="http://schemas.openxmlformats.org/officeDocument/2006/relationships/tags" Target="../tags/tag543.xml"/><Relationship Id="rId20" Type="http://schemas.openxmlformats.org/officeDocument/2006/relationships/tags" Target="../tags/tag542.xml"/><Relationship Id="rId2" Type="http://schemas.openxmlformats.org/officeDocument/2006/relationships/tags" Target="../tags/tag524.xml"/><Relationship Id="rId19" Type="http://schemas.openxmlformats.org/officeDocument/2006/relationships/tags" Target="../tags/tag541.xml"/><Relationship Id="rId18" Type="http://schemas.openxmlformats.org/officeDocument/2006/relationships/tags" Target="../tags/tag540.xml"/><Relationship Id="rId17" Type="http://schemas.openxmlformats.org/officeDocument/2006/relationships/tags" Target="../tags/tag539.xml"/><Relationship Id="rId16" Type="http://schemas.openxmlformats.org/officeDocument/2006/relationships/tags" Target="../tags/tag538.xml"/><Relationship Id="rId15" Type="http://schemas.openxmlformats.org/officeDocument/2006/relationships/tags" Target="../tags/tag537.xml"/><Relationship Id="rId14" Type="http://schemas.openxmlformats.org/officeDocument/2006/relationships/tags" Target="../tags/tag536.xml"/><Relationship Id="rId13" Type="http://schemas.openxmlformats.org/officeDocument/2006/relationships/tags" Target="../tags/tag535.xml"/><Relationship Id="rId12" Type="http://schemas.openxmlformats.org/officeDocument/2006/relationships/tags" Target="../tags/tag534.xml"/><Relationship Id="rId11" Type="http://schemas.openxmlformats.org/officeDocument/2006/relationships/tags" Target="../tags/tag533.xml"/><Relationship Id="rId10" Type="http://schemas.openxmlformats.org/officeDocument/2006/relationships/tags" Target="../tags/tag532.xml"/><Relationship Id="rId1" Type="http://schemas.openxmlformats.org/officeDocument/2006/relationships/tags" Target="../tags/tag52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6" Type="http://schemas.openxmlformats.org/officeDocument/2006/relationships/slideLayout" Target="../slideLayouts/slideLayout1.xml"/><Relationship Id="rId35" Type="http://schemas.openxmlformats.org/officeDocument/2006/relationships/tags" Target="../tags/tag45.xml"/><Relationship Id="rId34" Type="http://schemas.openxmlformats.org/officeDocument/2006/relationships/tags" Target="../tags/tag44.xml"/><Relationship Id="rId33" Type="http://schemas.openxmlformats.org/officeDocument/2006/relationships/tags" Target="../tags/tag43.xml"/><Relationship Id="rId32" Type="http://schemas.openxmlformats.org/officeDocument/2006/relationships/tags" Target="../tags/tag42.xml"/><Relationship Id="rId31" Type="http://schemas.openxmlformats.org/officeDocument/2006/relationships/tags" Target="../tags/tag41.xml"/><Relationship Id="rId30" Type="http://schemas.openxmlformats.org/officeDocument/2006/relationships/tags" Target="../tags/tag40.xml"/><Relationship Id="rId3" Type="http://schemas.openxmlformats.org/officeDocument/2006/relationships/tags" Target="../tags/tag13.xml"/><Relationship Id="rId29" Type="http://schemas.openxmlformats.org/officeDocument/2006/relationships/tags" Target="../tags/tag39.xml"/><Relationship Id="rId28" Type="http://schemas.openxmlformats.org/officeDocument/2006/relationships/tags" Target="../tags/tag38.xml"/><Relationship Id="rId27" Type="http://schemas.openxmlformats.org/officeDocument/2006/relationships/tags" Target="../tags/tag37.xml"/><Relationship Id="rId26" Type="http://schemas.openxmlformats.org/officeDocument/2006/relationships/tags" Target="../tags/tag36.xml"/><Relationship Id="rId25" Type="http://schemas.openxmlformats.org/officeDocument/2006/relationships/tags" Target="../tags/tag35.xml"/><Relationship Id="rId24" Type="http://schemas.openxmlformats.org/officeDocument/2006/relationships/tags" Target="../tags/tag34.xml"/><Relationship Id="rId23" Type="http://schemas.openxmlformats.org/officeDocument/2006/relationships/tags" Target="../tags/tag33.xml"/><Relationship Id="rId22" Type="http://schemas.openxmlformats.org/officeDocument/2006/relationships/tags" Target="../tags/tag32.xml"/><Relationship Id="rId21" Type="http://schemas.openxmlformats.org/officeDocument/2006/relationships/tags" Target="../tags/tag31.xml"/><Relationship Id="rId20" Type="http://schemas.openxmlformats.org/officeDocument/2006/relationships/tags" Target="../tags/tag30.xml"/><Relationship Id="rId2" Type="http://schemas.openxmlformats.org/officeDocument/2006/relationships/tags" Target="../tags/tag12.xml"/><Relationship Id="rId19" Type="http://schemas.openxmlformats.org/officeDocument/2006/relationships/tags" Target="../tags/tag29.xml"/><Relationship Id="rId18" Type="http://schemas.openxmlformats.org/officeDocument/2006/relationships/tags" Target="../tags/tag28.xml"/><Relationship Id="rId17" Type="http://schemas.openxmlformats.org/officeDocument/2006/relationships/tags" Target="../tags/tag27.xml"/><Relationship Id="rId16" Type="http://schemas.openxmlformats.org/officeDocument/2006/relationships/tags" Target="../tags/tag26.xml"/><Relationship Id="rId15" Type="http://schemas.openxmlformats.org/officeDocument/2006/relationships/tags" Target="../tags/tag25.xml"/><Relationship Id="rId14" Type="http://schemas.openxmlformats.org/officeDocument/2006/relationships/tags" Target="../tags/tag24.xml"/><Relationship Id="rId13" Type="http://schemas.openxmlformats.org/officeDocument/2006/relationships/tags" Target="../tags/tag23.xml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572.xml"/><Relationship Id="rId5" Type="http://schemas.openxmlformats.org/officeDocument/2006/relationships/tags" Target="../tags/tag571.xml"/><Relationship Id="rId4" Type="http://schemas.openxmlformats.org/officeDocument/2006/relationships/tags" Target="../tags/tag570.xml"/><Relationship Id="rId3" Type="http://schemas.openxmlformats.org/officeDocument/2006/relationships/tags" Target="../tags/tag569.xml"/><Relationship Id="rId2" Type="http://schemas.openxmlformats.org/officeDocument/2006/relationships/tags" Target="../tags/tag568.xml"/><Relationship Id="rId1" Type="http://schemas.openxmlformats.org/officeDocument/2006/relationships/tags" Target="../tags/tag56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580.xml"/><Relationship Id="rId7" Type="http://schemas.openxmlformats.org/officeDocument/2006/relationships/tags" Target="../tags/tag579.xml"/><Relationship Id="rId6" Type="http://schemas.openxmlformats.org/officeDocument/2006/relationships/tags" Target="../tags/tag578.xml"/><Relationship Id="rId5" Type="http://schemas.openxmlformats.org/officeDocument/2006/relationships/tags" Target="../tags/tag577.xml"/><Relationship Id="rId4" Type="http://schemas.openxmlformats.org/officeDocument/2006/relationships/tags" Target="../tags/tag576.xml"/><Relationship Id="rId3" Type="http://schemas.openxmlformats.org/officeDocument/2006/relationships/tags" Target="../tags/tag575.xml"/><Relationship Id="rId2" Type="http://schemas.openxmlformats.org/officeDocument/2006/relationships/tags" Target="../tags/tag574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573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589.xml"/><Relationship Id="rId8" Type="http://schemas.openxmlformats.org/officeDocument/2006/relationships/tags" Target="../tags/tag588.xml"/><Relationship Id="rId7" Type="http://schemas.openxmlformats.org/officeDocument/2006/relationships/tags" Target="../tags/tag587.xml"/><Relationship Id="rId6" Type="http://schemas.openxmlformats.org/officeDocument/2006/relationships/tags" Target="../tags/tag586.xml"/><Relationship Id="rId5" Type="http://schemas.openxmlformats.org/officeDocument/2006/relationships/tags" Target="../tags/tag585.xml"/><Relationship Id="rId41" Type="http://schemas.openxmlformats.org/officeDocument/2006/relationships/slideLayout" Target="../slideLayouts/slideLayout1.xml"/><Relationship Id="rId40" Type="http://schemas.openxmlformats.org/officeDocument/2006/relationships/tags" Target="../tags/tag619.xml"/><Relationship Id="rId4" Type="http://schemas.openxmlformats.org/officeDocument/2006/relationships/tags" Target="../tags/tag584.xml"/><Relationship Id="rId39" Type="http://schemas.openxmlformats.org/officeDocument/2006/relationships/tags" Target="../tags/tag618.xml"/><Relationship Id="rId38" Type="http://schemas.openxmlformats.org/officeDocument/2006/relationships/tags" Target="../tags/tag617.xml"/><Relationship Id="rId37" Type="http://schemas.openxmlformats.org/officeDocument/2006/relationships/tags" Target="../tags/tag616.xml"/><Relationship Id="rId36" Type="http://schemas.openxmlformats.org/officeDocument/2006/relationships/tags" Target="../tags/tag615.xml"/><Relationship Id="rId35" Type="http://schemas.openxmlformats.org/officeDocument/2006/relationships/tags" Target="../tags/tag614.xml"/><Relationship Id="rId34" Type="http://schemas.openxmlformats.org/officeDocument/2006/relationships/tags" Target="../tags/tag613.xml"/><Relationship Id="rId33" Type="http://schemas.openxmlformats.org/officeDocument/2006/relationships/tags" Target="../tags/tag612.xml"/><Relationship Id="rId32" Type="http://schemas.openxmlformats.org/officeDocument/2006/relationships/tags" Target="../tags/tag611.xml"/><Relationship Id="rId31" Type="http://schemas.openxmlformats.org/officeDocument/2006/relationships/tags" Target="../tags/tag610.xml"/><Relationship Id="rId30" Type="http://schemas.openxmlformats.org/officeDocument/2006/relationships/tags" Target="../tags/tag609.xml"/><Relationship Id="rId3" Type="http://schemas.openxmlformats.org/officeDocument/2006/relationships/tags" Target="../tags/tag583.xml"/><Relationship Id="rId29" Type="http://schemas.openxmlformats.org/officeDocument/2006/relationships/tags" Target="../tags/tag608.xml"/><Relationship Id="rId28" Type="http://schemas.openxmlformats.org/officeDocument/2006/relationships/tags" Target="../tags/tag607.xml"/><Relationship Id="rId27" Type="http://schemas.openxmlformats.org/officeDocument/2006/relationships/tags" Target="../tags/tag606.xml"/><Relationship Id="rId26" Type="http://schemas.openxmlformats.org/officeDocument/2006/relationships/tags" Target="../tags/tag605.xml"/><Relationship Id="rId25" Type="http://schemas.openxmlformats.org/officeDocument/2006/relationships/tags" Target="../tags/tag604.xml"/><Relationship Id="rId24" Type="http://schemas.openxmlformats.org/officeDocument/2006/relationships/tags" Target="../tags/tag603.xml"/><Relationship Id="rId23" Type="http://schemas.openxmlformats.org/officeDocument/2006/relationships/tags" Target="../tags/tag602.xml"/><Relationship Id="rId22" Type="http://schemas.openxmlformats.org/officeDocument/2006/relationships/tags" Target="../tags/tag601.xml"/><Relationship Id="rId21" Type="http://schemas.openxmlformats.org/officeDocument/2006/relationships/tags" Target="../tags/tag600.xml"/><Relationship Id="rId20" Type="http://schemas.openxmlformats.org/officeDocument/2006/relationships/image" Target="../media/image11.wmf"/><Relationship Id="rId2" Type="http://schemas.openxmlformats.org/officeDocument/2006/relationships/tags" Target="../tags/tag582.xml"/><Relationship Id="rId19" Type="http://schemas.openxmlformats.org/officeDocument/2006/relationships/tags" Target="../tags/tag599.xml"/><Relationship Id="rId18" Type="http://schemas.openxmlformats.org/officeDocument/2006/relationships/tags" Target="../tags/tag598.xml"/><Relationship Id="rId17" Type="http://schemas.openxmlformats.org/officeDocument/2006/relationships/tags" Target="../tags/tag597.xml"/><Relationship Id="rId16" Type="http://schemas.openxmlformats.org/officeDocument/2006/relationships/tags" Target="../tags/tag596.xml"/><Relationship Id="rId15" Type="http://schemas.openxmlformats.org/officeDocument/2006/relationships/tags" Target="../tags/tag595.xml"/><Relationship Id="rId14" Type="http://schemas.openxmlformats.org/officeDocument/2006/relationships/tags" Target="../tags/tag594.xml"/><Relationship Id="rId13" Type="http://schemas.openxmlformats.org/officeDocument/2006/relationships/tags" Target="../tags/tag593.xml"/><Relationship Id="rId12" Type="http://schemas.openxmlformats.org/officeDocument/2006/relationships/tags" Target="../tags/tag592.xml"/><Relationship Id="rId11" Type="http://schemas.openxmlformats.org/officeDocument/2006/relationships/tags" Target="../tags/tag591.xml"/><Relationship Id="rId10" Type="http://schemas.openxmlformats.org/officeDocument/2006/relationships/tags" Target="../tags/tag590.xml"/><Relationship Id="rId1" Type="http://schemas.openxmlformats.org/officeDocument/2006/relationships/tags" Target="../tags/tag58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52.xml"/><Relationship Id="rId7" Type="http://schemas.openxmlformats.org/officeDocument/2006/relationships/tags" Target="../tags/tag51.xml"/><Relationship Id="rId6" Type="http://schemas.openxmlformats.org/officeDocument/2006/relationships/image" Target="../media/image3.png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4" Type="http://schemas.openxmlformats.org/officeDocument/2006/relationships/slideLayout" Target="../slideLayouts/slideLayout1.xml"/><Relationship Id="rId23" Type="http://schemas.openxmlformats.org/officeDocument/2006/relationships/image" Target="../media/image8.jpeg"/><Relationship Id="rId22" Type="http://schemas.openxmlformats.org/officeDocument/2006/relationships/tags" Target="../tags/tag62.xml"/><Relationship Id="rId21" Type="http://schemas.openxmlformats.org/officeDocument/2006/relationships/image" Target="../media/image7.png"/><Relationship Id="rId20" Type="http://schemas.openxmlformats.org/officeDocument/2006/relationships/tags" Target="../tags/tag61.xml"/><Relationship Id="rId2" Type="http://schemas.openxmlformats.org/officeDocument/2006/relationships/tags" Target="../tags/tag47.xml"/><Relationship Id="rId19" Type="http://schemas.openxmlformats.org/officeDocument/2006/relationships/tags" Target="../tags/tag60.xml"/><Relationship Id="rId18" Type="http://schemas.openxmlformats.org/officeDocument/2006/relationships/tags" Target="../tags/tag59.xml"/><Relationship Id="rId17" Type="http://schemas.openxmlformats.org/officeDocument/2006/relationships/tags" Target="../tags/tag58.xml"/><Relationship Id="rId16" Type="http://schemas.openxmlformats.org/officeDocument/2006/relationships/image" Target="../media/image6.png"/><Relationship Id="rId15" Type="http://schemas.openxmlformats.org/officeDocument/2006/relationships/tags" Target="../tags/tag57.xml"/><Relationship Id="rId14" Type="http://schemas.openxmlformats.org/officeDocument/2006/relationships/tags" Target="../tags/tag56.xml"/><Relationship Id="rId13" Type="http://schemas.openxmlformats.org/officeDocument/2006/relationships/image" Target="../media/image5.png"/><Relationship Id="rId12" Type="http://schemas.openxmlformats.org/officeDocument/2006/relationships/tags" Target="../tags/tag55.xml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tags" Target="../tags/tag4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image" Target="../media/image9.png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5" Type="http://schemas.openxmlformats.org/officeDocument/2006/relationships/slideLayout" Target="../slideLayouts/slideLayout1.xml"/><Relationship Id="rId24" Type="http://schemas.openxmlformats.org/officeDocument/2006/relationships/tags" Target="../tags/tag84.xml"/><Relationship Id="rId23" Type="http://schemas.openxmlformats.org/officeDocument/2006/relationships/tags" Target="../tags/tag83.xml"/><Relationship Id="rId22" Type="http://schemas.openxmlformats.org/officeDocument/2006/relationships/tags" Target="../tags/tag82.xml"/><Relationship Id="rId21" Type="http://schemas.openxmlformats.org/officeDocument/2006/relationships/tags" Target="../tags/tag81.xml"/><Relationship Id="rId20" Type="http://schemas.openxmlformats.org/officeDocument/2006/relationships/tags" Target="../tags/tag80.xml"/><Relationship Id="rId2" Type="http://schemas.openxmlformats.org/officeDocument/2006/relationships/tags" Target="../tags/tag64.xml"/><Relationship Id="rId19" Type="http://schemas.openxmlformats.org/officeDocument/2006/relationships/tags" Target="../tags/tag79.xml"/><Relationship Id="rId18" Type="http://schemas.openxmlformats.org/officeDocument/2006/relationships/tags" Target="../tags/tag78.xml"/><Relationship Id="rId17" Type="http://schemas.openxmlformats.org/officeDocument/2006/relationships/tags" Target="../tags/tag77.xml"/><Relationship Id="rId16" Type="http://schemas.openxmlformats.org/officeDocument/2006/relationships/tags" Target="../tags/tag76.xml"/><Relationship Id="rId15" Type="http://schemas.openxmlformats.org/officeDocument/2006/relationships/image" Target="../media/image10.png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tags" Target="../tags/tag6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0" Type="http://schemas.openxmlformats.org/officeDocument/2006/relationships/slideLayout" Target="../slideLayouts/slideLayout1.xml"/><Relationship Id="rId6" Type="http://schemas.openxmlformats.org/officeDocument/2006/relationships/tags" Target="../tags/tag90.xml"/><Relationship Id="rId59" Type="http://schemas.openxmlformats.org/officeDocument/2006/relationships/tags" Target="../tags/tag143.xml"/><Relationship Id="rId58" Type="http://schemas.openxmlformats.org/officeDocument/2006/relationships/tags" Target="../tags/tag142.xml"/><Relationship Id="rId57" Type="http://schemas.openxmlformats.org/officeDocument/2006/relationships/tags" Target="../tags/tag141.xml"/><Relationship Id="rId56" Type="http://schemas.openxmlformats.org/officeDocument/2006/relationships/tags" Target="../tags/tag140.xml"/><Relationship Id="rId55" Type="http://schemas.openxmlformats.org/officeDocument/2006/relationships/tags" Target="../tags/tag139.xml"/><Relationship Id="rId54" Type="http://schemas.openxmlformats.org/officeDocument/2006/relationships/tags" Target="../tags/tag138.xml"/><Relationship Id="rId53" Type="http://schemas.openxmlformats.org/officeDocument/2006/relationships/tags" Target="../tags/tag137.xml"/><Relationship Id="rId52" Type="http://schemas.openxmlformats.org/officeDocument/2006/relationships/tags" Target="../tags/tag136.xml"/><Relationship Id="rId51" Type="http://schemas.openxmlformats.org/officeDocument/2006/relationships/tags" Target="../tags/tag135.xml"/><Relationship Id="rId50" Type="http://schemas.openxmlformats.org/officeDocument/2006/relationships/tags" Target="../tags/tag134.xml"/><Relationship Id="rId5" Type="http://schemas.openxmlformats.org/officeDocument/2006/relationships/tags" Target="../tags/tag89.xml"/><Relationship Id="rId49" Type="http://schemas.openxmlformats.org/officeDocument/2006/relationships/tags" Target="../tags/tag133.xml"/><Relationship Id="rId48" Type="http://schemas.openxmlformats.org/officeDocument/2006/relationships/tags" Target="../tags/tag132.xml"/><Relationship Id="rId47" Type="http://schemas.openxmlformats.org/officeDocument/2006/relationships/tags" Target="../tags/tag131.xml"/><Relationship Id="rId46" Type="http://schemas.openxmlformats.org/officeDocument/2006/relationships/tags" Target="../tags/tag130.xml"/><Relationship Id="rId45" Type="http://schemas.openxmlformats.org/officeDocument/2006/relationships/tags" Target="../tags/tag129.xml"/><Relationship Id="rId44" Type="http://schemas.openxmlformats.org/officeDocument/2006/relationships/tags" Target="../tags/tag128.xml"/><Relationship Id="rId43" Type="http://schemas.openxmlformats.org/officeDocument/2006/relationships/tags" Target="../tags/tag127.xml"/><Relationship Id="rId42" Type="http://schemas.openxmlformats.org/officeDocument/2006/relationships/tags" Target="../tags/tag126.xml"/><Relationship Id="rId41" Type="http://schemas.openxmlformats.org/officeDocument/2006/relationships/tags" Target="../tags/tag125.xml"/><Relationship Id="rId40" Type="http://schemas.openxmlformats.org/officeDocument/2006/relationships/tags" Target="../tags/tag124.xml"/><Relationship Id="rId4" Type="http://schemas.openxmlformats.org/officeDocument/2006/relationships/tags" Target="../tags/tag88.xml"/><Relationship Id="rId39" Type="http://schemas.openxmlformats.org/officeDocument/2006/relationships/tags" Target="../tags/tag123.xml"/><Relationship Id="rId38" Type="http://schemas.openxmlformats.org/officeDocument/2006/relationships/tags" Target="../tags/tag122.xml"/><Relationship Id="rId37" Type="http://schemas.openxmlformats.org/officeDocument/2006/relationships/tags" Target="../tags/tag121.xml"/><Relationship Id="rId36" Type="http://schemas.openxmlformats.org/officeDocument/2006/relationships/tags" Target="../tags/tag120.xml"/><Relationship Id="rId35" Type="http://schemas.openxmlformats.org/officeDocument/2006/relationships/tags" Target="../tags/tag119.xml"/><Relationship Id="rId34" Type="http://schemas.openxmlformats.org/officeDocument/2006/relationships/tags" Target="../tags/tag118.xml"/><Relationship Id="rId33" Type="http://schemas.openxmlformats.org/officeDocument/2006/relationships/tags" Target="../tags/tag117.xml"/><Relationship Id="rId32" Type="http://schemas.openxmlformats.org/officeDocument/2006/relationships/tags" Target="../tags/tag116.xml"/><Relationship Id="rId31" Type="http://schemas.openxmlformats.org/officeDocument/2006/relationships/tags" Target="../tags/tag115.xml"/><Relationship Id="rId30" Type="http://schemas.openxmlformats.org/officeDocument/2006/relationships/tags" Target="../tags/tag114.xml"/><Relationship Id="rId3" Type="http://schemas.openxmlformats.org/officeDocument/2006/relationships/tags" Target="../tags/tag87.xml"/><Relationship Id="rId29" Type="http://schemas.openxmlformats.org/officeDocument/2006/relationships/tags" Target="../tags/tag113.xml"/><Relationship Id="rId28" Type="http://schemas.openxmlformats.org/officeDocument/2006/relationships/tags" Target="../tags/tag112.xml"/><Relationship Id="rId27" Type="http://schemas.openxmlformats.org/officeDocument/2006/relationships/tags" Target="../tags/tag111.xml"/><Relationship Id="rId26" Type="http://schemas.openxmlformats.org/officeDocument/2006/relationships/tags" Target="../tags/tag110.xml"/><Relationship Id="rId25" Type="http://schemas.openxmlformats.org/officeDocument/2006/relationships/tags" Target="../tags/tag109.xml"/><Relationship Id="rId24" Type="http://schemas.openxmlformats.org/officeDocument/2006/relationships/tags" Target="../tags/tag108.xml"/><Relationship Id="rId23" Type="http://schemas.openxmlformats.org/officeDocument/2006/relationships/tags" Target="../tags/tag107.xml"/><Relationship Id="rId22" Type="http://schemas.openxmlformats.org/officeDocument/2006/relationships/tags" Target="../tags/tag106.xml"/><Relationship Id="rId21" Type="http://schemas.openxmlformats.org/officeDocument/2006/relationships/tags" Target="../tags/tag105.xml"/><Relationship Id="rId20" Type="http://schemas.openxmlformats.org/officeDocument/2006/relationships/tags" Target="../tags/tag104.xml"/><Relationship Id="rId2" Type="http://schemas.openxmlformats.org/officeDocument/2006/relationships/tags" Target="../tags/tag86.xml"/><Relationship Id="rId19" Type="http://schemas.openxmlformats.org/officeDocument/2006/relationships/tags" Target="../tags/tag103.xml"/><Relationship Id="rId18" Type="http://schemas.openxmlformats.org/officeDocument/2006/relationships/tags" Target="../tags/tag102.xml"/><Relationship Id="rId17" Type="http://schemas.openxmlformats.org/officeDocument/2006/relationships/tags" Target="../tags/tag101.xml"/><Relationship Id="rId16" Type="http://schemas.openxmlformats.org/officeDocument/2006/relationships/tags" Target="../tags/tag100.xml"/><Relationship Id="rId15" Type="http://schemas.openxmlformats.org/officeDocument/2006/relationships/tags" Target="../tags/tag99.xml"/><Relationship Id="rId14" Type="http://schemas.openxmlformats.org/officeDocument/2006/relationships/tags" Target="../tags/tag98.xml"/><Relationship Id="rId13" Type="http://schemas.openxmlformats.org/officeDocument/2006/relationships/tags" Target="../tags/tag97.xml"/><Relationship Id="rId12" Type="http://schemas.openxmlformats.org/officeDocument/2006/relationships/tags" Target="../tags/tag96.xml"/><Relationship Id="rId11" Type="http://schemas.openxmlformats.org/officeDocument/2006/relationships/tags" Target="../tags/tag95.xml"/><Relationship Id="rId10" Type="http://schemas.openxmlformats.org/officeDocument/2006/relationships/tags" Target="../tags/tag94.xml"/><Relationship Id="rId1" Type="http://schemas.openxmlformats.org/officeDocument/2006/relationships/tags" Target="../tags/tag85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image" Target="../media/image11.wmf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57.xml"/><Relationship Id="rId10" Type="http://schemas.openxmlformats.org/officeDocument/2006/relationships/tags" Target="../tags/tag156.xml"/><Relationship Id="rId1" Type="http://schemas.openxmlformats.org/officeDocument/2006/relationships/tags" Target="../tags/tag148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63.xml"/><Relationship Id="rId8" Type="http://schemas.openxmlformats.org/officeDocument/2006/relationships/tags" Target="../tags/tag162.xml"/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image" Target="../media/image12.png"/><Relationship Id="rId4" Type="http://schemas.openxmlformats.org/officeDocument/2006/relationships/tags" Target="../tags/tag159.xml"/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65.xml"/><Relationship Id="rId10" Type="http://schemas.openxmlformats.org/officeDocument/2006/relationships/tags" Target="../tags/tag164.xml"/><Relationship Id="rId1" Type="http://schemas.openxmlformats.org/officeDocument/2006/relationships/tags" Target="../tags/tag158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343756" y="2593297"/>
            <a:ext cx="7164752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</a:t>
            </a:r>
            <a:r>
              <a:rPr lang="zh-CN" altLang="en-US" sz="4400" b="1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四</a:t>
            </a: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节  羧酸    羧酸的衍生物</a:t>
            </a:r>
            <a:endParaRPr lang="zh-CN" altLang="en-US" sz="44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614218" y="3954081"/>
            <a:ext cx="46238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第二课时</a:t>
            </a:r>
            <a:endParaRPr lang="en-US" altLang="zh-CN" sz="400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羧酸衍生物</a:t>
            </a:r>
            <a:r>
              <a:rPr lang="en-US" altLang="zh-CN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——</a:t>
            </a: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酯</a:t>
            </a:r>
            <a:endParaRPr lang="zh-CN" altLang="en-US" sz="400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34745" y="2072005"/>
            <a:ext cx="2804795" cy="4042410"/>
          </a:xfrm>
          <a:prstGeom prst="rect">
            <a:avLst/>
          </a:prstGeom>
        </p:spPr>
      </p:pic>
      <p:sp>
        <p:nvSpPr>
          <p:cNvPr id="6" name="副标题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0" y="786130"/>
            <a:ext cx="5726545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第三章  烃的衍生物</a:t>
            </a:r>
            <a:endParaRPr lang="zh-CN" sz="48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90080" y="1224517"/>
            <a:ext cx="11586210" cy="3140710"/>
          </a:xfrm>
          <a:prstGeom prst="rect">
            <a:avLst/>
          </a:prstGeom>
          <a:noFill/>
          <a:ln w="9525">
            <a:noFill/>
          </a:ln>
        </p:spPr>
        <p:txBody>
          <a:bodyPr wrap="square" lIns="124642" tIns="62321" rIns="124642" bIns="62321" anchor="ctr" anchorCtr="0">
            <a:spAutoFit/>
          </a:bodyPr>
          <a:lstStyle/>
          <a:p>
            <a:pPr defTabSz="1246505"/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无机酸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碱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存在条件下，均能发生水解反应。在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酸性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条件下水解是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可逆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的，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1246505"/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1246505"/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1246505"/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1246505"/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1246505"/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碱性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条件下水解是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不可逆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的，可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完全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水解，水解速率较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快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图片 2" descr="酯的水解酸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27458" y="2429315"/>
            <a:ext cx="9711454" cy="1377137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230418" y="618611"/>
            <a:ext cx="4669155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B0BF3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【小结】酯的水解规律</a:t>
            </a:r>
            <a:endParaRPr lang="zh-CN" altLang="en-US" sz="3200" b="1">
              <a:solidFill>
                <a:srgbClr val="0B0BF3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2037373" y="1626004"/>
            <a:ext cx="4970145" cy="1135183"/>
            <a:chOff x="5183773" y="4129160"/>
            <a:chExt cx="4970145" cy="1135183"/>
          </a:xfrm>
        </p:grpSpPr>
        <p:sp>
          <p:nvSpPr>
            <p:cNvPr id="6" name="Text Box 6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183773" y="4462656"/>
              <a:ext cx="4970145" cy="52197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</a:t>
              </a:r>
              <a:r>
                <a:rPr kumimoji="1" lang="zh-CN" altLang="en-US" sz="2800" b="1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酯＋</a:t>
              </a:r>
              <a:r>
                <a:rPr kumimoji="1" lang="en-US" altLang="zh-CN" sz="2800" b="1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         </a:t>
              </a:r>
              <a:r>
                <a:rPr kumimoji="1" lang="en-US" altLang="zh-CN" sz="2800" b="1" smtClean="0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</a:t>
              </a:r>
              <a:r>
                <a:rPr kumimoji="1" lang="zh-CN" altLang="en-US" sz="2800" b="1" smtClean="0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酸</a:t>
              </a:r>
              <a:r>
                <a:rPr kumimoji="1" lang="zh-CN" altLang="en-US" sz="2800" b="1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＋醇</a:t>
              </a:r>
              <a:endParaRPr kumimoji="1" lang="zh-CN" altLang="en-US" sz="2800" b="1">
                <a:solidFill>
                  <a:srgbClr val="0B0BF3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7" name="组合 6"/>
            <p:cNvGrpSpPr/>
            <p:nvPr>
              <p:custDataLst>
                <p:tags r:id="rId7"/>
              </p:custDataLst>
            </p:nvPr>
          </p:nvGrpSpPr>
          <p:grpSpPr>
            <a:xfrm>
              <a:off x="6833073" y="4129160"/>
              <a:ext cx="1611652" cy="1135183"/>
              <a:chOff x="6749940" y="4084099"/>
              <a:chExt cx="1611652" cy="1135183"/>
            </a:xfrm>
          </p:grpSpPr>
          <p:sp>
            <p:nvSpPr>
              <p:cNvPr id="8" name="文本框 2766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6749940" y="4084099"/>
                <a:ext cx="1611652" cy="11351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CN" altLang="en-US" sz="2000" b="1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无机酸</a:t>
                </a:r>
                <a:endParaRPr lang="en-US" altLang="zh-CN" sz="2000" b="1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CN" altLang="en-US" sz="2800" b="1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 b="1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pic>
            <p:nvPicPr>
              <p:cNvPr id="9" name="图片 289809"/>
              <p:cNvPicPr>
                <a:picLocks noChangeAspect="1" noChangeArrowheads="1"/>
              </p:cNvPicPr>
              <p:nvPr>
                <p:custDataLst>
                  <p:tags r:id="rId9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018012" y="4444681"/>
                <a:ext cx="1122045" cy="4140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cxnSp>
        <p:nvCxnSpPr>
          <p:cNvPr id="10" name="直接连接符 9"/>
          <p:cNvCxnSpPr/>
          <p:nvPr>
            <p:custDataLst>
              <p:tags r:id="rId11"/>
            </p:custDataLst>
          </p:nvPr>
        </p:nvCxnSpPr>
        <p:spPr>
          <a:xfrm flipH="1">
            <a:off x="2617701" y="2842259"/>
            <a:ext cx="0" cy="79184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图片 10" descr="酯的水解碱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07675" y="5100210"/>
            <a:ext cx="10833270" cy="1410220"/>
          </a:xfrm>
          <a:prstGeom prst="rect">
            <a:avLst/>
          </a:prstGeom>
        </p:spPr>
      </p:pic>
      <p:cxnSp>
        <p:nvCxnSpPr>
          <p:cNvPr id="12" name="直接连接符 11"/>
          <p:cNvCxnSpPr/>
          <p:nvPr>
            <p:custDataLst>
              <p:tags r:id="rId14"/>
            </p:custDataLst>
          </p:nvPr>
        </p:nvCxnSpPr>
        <p:spPr>
          <a:xfrm flipH="1">
            <a:off x="2564995" y="5653862"/>
            <a:ext cx="0" cy="79184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>
            <p:custDataLst>
              <p:tags r:id="rId15"/>
            </p:custDataLst>
          </p:nvPr>
        </p:nvGrpSpPr>
        <p:grpSpPr>
          <a:xfrm>
            <a:off x="2246364" y="4199024"/>
            <a:ext cx="6325870" cy="1135380"/>
            <a:chOff x="316" y="6910"/>
            <a:chExt cx="9962" cy="1788"/>
          </a:xfrm>
        </p:grpSpPr>
        <p:grpSp>
          <p:nvGrpSpPr>
            <p:cNvPr id="14" name="组合 13"/>
            <p:cNvGrpSpPr/>
            <p:nvPr>
              <p:custDataLst>
                <p:tags r:id="rId16"/>
              </p:custDataLst>
            </p:nvPr>
          </p:nvGrpSpPr>
          <p:grpSpPr>
            <a:xfrm>
              <a:off x="316" y="6910"/>
              <a:ext cx="9962" cy="1788"/>
              <a:chOff x="5060175" y="4011587"/>
              <a:chExt cx="6325870" cy="1134959"/>
            </a:xfrm>
          </p:grpSpPr>
          <p:sp>
            <p:nvSpPr>
              <p:cNvPr id="16" name="Text Box 6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5060175" y="4342642"/>
                <a:ext cx="6325870" cy="52197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800" b="1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  </a:t>
                </a:r>
                <a:r>
                  <a:rPr kumimoji="1" lang="zh-CN" altLang="en-US" sz="2800" b="1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酯＋</a:t>
                </a:r>
                <a:r>
                  <a:rPr kumimoji="1" lang="en-US" altLang="zh-CN" sz="2800" b="1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1" lang="en-US" altLang="zh-CN" sz="2800" b="1" baseline="-25000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1" lang="en-US" altLang="zh-CN" sz="2800" b="1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       </a:t>
                </a:r>
                <a:r>
                  <a:rPr kumimoji="1" lang="en-US" altLang="zh-CN" sz="2800" b="1" smtClean="0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         </a:t>
                </a:r>
                <a:r>
                  <a:rPr kumimoji="1" lang="zh-CN" altLang="en-US" sz="2800" b="1" smtClean="0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羧酸</a:t>
                </a:r>
                <a:r>
                  <a:rPr kumimoji="1" lang="zh-CN" altLang="en-US" sz="2800" b="1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盐＋醇</a:t>
                </a:r>
                <a:endParaRPr kumimoji="1" lang="zh-CN" altLang="en-US" sz="2800" b="1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7" name="文本框 2766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673790" y="4011587"/>
                <a:ext cx="1800860" cy="113495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CN" altLang="en-US" sz="2000" b="1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无机碱</a:t>
                </a:r>
                <a:endParaRPr lang="en-US" altLang="zh-CN" sz="2000" b="1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CN" altLang="en-US" sz="2800" b="1">
                    <a:solidFill>
                      <a:srgbClr val="0B0BF3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 b="1">
                  <a:solidFill>
                    <a:srgbClr val="0B0BF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5" name="Line 15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V="1">
              <a:off x="3590" y="7911"/>
              <a:ext cx="1609" cy="1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stealth" w="lg" len="lg"/>
            </a:ln>
            <a:effectLst/>
          </p:spPr>
          <p:txBody>
            <a:bodyPr/>
            <a:lstStyle/>
            <a:p>
              <a:pPr algn="ctr"/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16657" y="636275"/>
            <a:ext cx="8622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2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：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写出在酸或碱存在的条件下的反应方程式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400050" y="1517015"/>
            <a:ext cx="1746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Times New Roman" panose="02020603050405020304" charset="0"/>
                <a:ea typeface="华文新魏" panose="02010800040101010101" pitchFamily="2" charset="-122"/>
              </a:rPr>
              <a:t>①</a:t>
            </a:r>
            <a:endParaRPr lang="zh-CN" altLang="en-US" sz="2400" b="1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28" name="文本框 2"/>
          <p:cNvSpPr txBox="1"/>
          <p:nvPr>
            <p:custDataLst>
              <p:tags r:id="rId3"/>
            </p:custDataLst>
          </p:nvPr>
        </p:nvSpPr>
        <p:spPr>
          <a:xfrm>
            <a:off x="831850" y="2333625"/>
            <a:ext cx="32753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3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COOCH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3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 </a:t>
            </a:r>
            <a:r>
              <a:rPr lang="zh-CN" altLang="en-US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＋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NaOH             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 </a:t>
            </a:r>
            <a:endParaRPr lang="en-US" altLang="zh-CN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32" name="文本框 2"/>
          <p:cNvSpPr txBox="1"/>
          <p:nvPr>
            <p:custDataLst>
              <p:tags r:id="rId4"/>
            </p:custDataLst>
          </p:nvPr>
        </p:nvSpPr>
        <p:spPr>
          <a:xfrm>
            <a:off x="831850" y="1536065"/>
            <a:ext cx="32753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3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COOCH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3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 </a:t>
            </a:r>
            <a:r>
              <a:rPr lang="zh-CN" altLang="en-US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＋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2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O             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 </a:t>
            </a:r>
            <a:endParaRPr lang="en-US" altLang="zh-CN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grpSp>
        <p:nvGrpSpPr>
          <p:cNvPr id="34" name="组合 33"/>
          <p:cNvGrpSpPr/>
          <p:nvPr>
            <p:custDataLst>
              <p:tags r:id="rId5"/>
            </p:custDataLst>
          </p:nvPr>
        </p:nvGrpSpPr>
        <p:grpSpPr>
          <a:xfrm>
            <a:off x="3590132" y="1135221"/>
            <a:ext cx="1138238" cy="1198721"/>
            <a:chOff x="8728" y="1585"/>
            <a:chExt cx="2390" cy="2517"/>
          </a:xfrm>
        </p:grpSpPr>
        <p:sp>
          <p:nvSpPr>
            <p:cNvPr id="35" name="文本框 27669"/>
            <p:cNvSpPr txBox="1"/>
            <p:nvPr>
              <p:custDataLst>
                <p:tags r:id="rId6"/>
              </p:custDataLst>
            </p:nvPr>
          </p:nvSpPr>
          <p:spPr>
            <a:xfrm>
              <a:off x="8728" y="1585"/>
              <a:ext cx="2390" cy="251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稀硫酸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36" name="图片 289809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037" y="2514"/>
              <a:ext cx="1767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文本框 39"/>
          <p:cNvSpPr txBox="1"/>
          <p:nvPr>
            <p:custDataLst>
              <p:tags r:id="rId9"/>
            </p:custDataLst>
          </p:nvPr>
        </p:nvSpPr>
        <p:spPr>
          <a:xfrm>
            <a:off x="4672171" y="1536224"/>
            <a:ext cx="3038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CH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OH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＋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CH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COOH</a:t>
            </a:r>
            <a:endParaRPr lang="en-US" altLang="zh-CN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10"/>
            </p:custDataLst>
          </p:nvPr>
        </p:nvSpPr>
        <p:spPr>
          <a:xfrm>
            <a:off x="4950301" y="2323941"/>
            <a:ext cx="3175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CH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OH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＋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CH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COONa</a:t>
            </a:r>
            <a:endParaRPr lang="en-US" altLang="zh-CN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grpSp>
        <p:nvGrpSpPr>
          <p:cNvPr id="42" name="组合 41"/>
          <p:cNvGrpSpPr/>
          <p:nvPr>
            <p:custDataLst>
              <p:tags r:id="rId11"/>
            </p:custDataLst>
          </p:nvPr>
        </p:nvGrpSpPr>
        <p:grpSpPr>
          <a:xfrm>
            <a:off x="4061936" y="2177415"/>
            <a:ext cx="888206" cy="460533"/>
            <a:chOff x="8262" y="3883"/>
            <a:chExt cx="1865" cy="967"/>
          </a:xfrm>
        </p:grpSpPr>
        <p:sp>
          <p:nvSpPr>
            <p:cNvPr id="43" name="Line 15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>
              <a:off x="8262" y="4714"/>
              <a:ext cx="18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stealth" w="lg" len="lg"/>
            </a:ln>
            <a:effectLst/>
          </p:spPr>
          <p:txBody>
            <a:bodyPr/>
            <a:lstStyle/>
            <a:p>
              <a:pPr algn="ctr"/>
              <a:endParaRPr lang="zh-CN" altLang="en-US" sz="100">
                <a:solidFill>
                  <a:srgbClr val="FF0000"/>
                </a:solidFill>
              </a:endParaRPr>
            </a:p>
          </p:txBody>
        </p:sp>
        <p:sp>
          <p:nvSpPr>
            <p:cNvPr id="44" name="Rectangle 16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8395" y="3883"/>
              <a:ext cx="1267" cy="96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△</a:t>
              </a:r>
              <a:endParaRPr kumimoji="1"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4"/>
            </p:custDataLst>
          </p:nvPr>
        </p:nvGrpSpPr>
        <p:grpSpPr>
          <a:xfrm>
            <a:off x="3961210" y="3871595"/>
            <a:ext cx="1138238" cy="1198721"/>
            <a:chOff x="8725" y="1605"/>
            <a:chExt cx="2390" cy="2517"/>
          </a:xfrm>
        </p:grpSpPr>
        <p:sp>
          <p:nvSpPr>
            <p:cNvPr id="4" name="文本框 27669"/>
            <p:cNvSpPr txBox="1"/>
            <p:nvPr>
              <p:custDataLst>
                <p:tags r:id="rId15"/>
              </p:custDataLst>
            </p:nvPr>
          </p:nvSpPr>
          <p:spPr>
            <a:xfrm>
              <a:off x="8725" y="1605"/>
              <a:ext cx="2390" cy="251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稀硫酸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7" name="图片 289809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037" y="2514"/>
              <a:ext cx="1767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" name="组合 44"/>
          <p:cNvGrpSpPr/>
          <p:nvPr>
            <p:custDataLst>
              <p:tags r:id="rId17"/>
            </p:custDataLst>
          </p:nvPr>
        </p:nvGrpSpPr>
        <p:grpSpPr>
          <a:xfrm>
            <a:off x="365760" y="4044950"/>
            <a:ext cx="3529013" cy="943452"/>
            <a:chOff x="290" y="1796"/>
            <a:chExt cx="7410" cy="1981"/>
          </a:xfrm>
        </p:grpSpPr>
        <p:grpSp>
          <p:nvGrpSpPr>
            <p:cNvPr id="21" name="组合 20"/>
            <p:cNvGrpSpPr/>
            <p:nvPr>
              <p:custDataLst>
                <p:tags r:id="rId18"/>
              </p:custDataLst>
            </p:nvPr>
          </p:nvGrpSpPr>
          <p:grpSpPr>
            <a:xfrm>
              <a:off x="290" y="1796"/>
              <a:ext cx="7410" cy="1743"/>
              <a:chOff x="277" y="3664"/>
              <a:chExt cx="7410" cy="1743"/>
            </a:xfrm>
          </p:grpSpPr>
          <p:grpSp>
            <p:nvGrpSpPr>
              <p:cNvPr id="22" name="组合 21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277" y="3664"/>
                <a:ext cx="4764" cy="1743"/>
                <a:chOff x="685" y="3664"/>
                <a:chExt cx="4764" cy="1743"/>
              </a:xfrm>
            </p:grpSpPr>
            <p:sp>
              <p:nvSpPr>
                <p:cNvPr id="8" name="文本框 7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685" y="3664"/>
                  <a:ext cx="4764" cy="17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altLang="zh-CN" sz="24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    </a:t>
                  </a:r>
                  <a:r>
                    <a:rPr lang="zh-CN" altLang="en-US" sz="24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　</a:t>
                  </a:r>
                  <a:r>
                    <a:rPr lang="en-US" altLang="zh-CN" sz="24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COOC</a:t>
                  </a:r>
                  <a:r>
                    <a:rPr lang="en-US" altLang="zh-CN" sz="24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2</a:t>
                  </a:r>
                  <a:r>
                    <a:rPr lang="en-US" altLang="zh-CN" sz="24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H</a:t>
                  </a:r>
                  <a:r>
                    <a:rPr lang="en-US" altLang="zh-CN" sz="24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5 </a:t>
                  </a:r>
                  <a:r>
                    <a:rPr lang="en-US" altLang="zh-CN" sz="24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 </a:t>
                  </a:r>
                  <a:endPara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  <a:p>
                  <a:pPr algn="l"/>
                  <a:r>
                    <a:rPr lang="zh-CN" altLang="en-US" sz="24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　　</a:t>
                  </a:r>
                  <a:r>
                    <a:rPr lang="en-US" altLang="zh-CN" sz="24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COOC</a:t>
                  </a:r>
                  <a:r>
                    <a:rPr lang="en-US" altLang="zh-CN" sz="24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2</a:t>
                  </a:r>
                  <a:r>
                    <a:rPr lang="en-US" altLang="zh-CN" sz="24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H</a:t>
                  </a:r>
                  <a:r>
                    <a:rPr lang="en-US" altLang="zh-CN" sz="24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5 </a:t>
                  </a:r>
                  <a:r>
                    <a:rPr lang="en-US" altLang="zh-CN" sz="24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 </a:t>
                  </a:r>
                  <a:endPara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9" name="直接连接符 8"/>
                <p:cNvSpPr/>
                <p:nvPr>
                  <p:custDataLst>
                    <p:tags r:id="rId21"/>
                  </p:custDataLst>
                </p:nvPr>
              </p:nvSpPr>
              <p:spPr>
                <a:xfrm flipH="1">
                  <a:off x="2325" y="4384"/>
                  <a:ext cx="0" cy="3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100"/>
                </a:p>
              </p:txBody>
            </p:sp>
          </p:grpSp>
          <p:sp>
            <p:nvSpPr>
              <p:cNvPr id="11" name="文本框 10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5095" y="4209"/>
                <a:ext cx="2592" cy="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+    H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2</a:t>
                </a: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O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2" name="文本框 11"/>
            <p:cNvSpPr txBox="1"/>
            <p:nvPr>
              <p:custDataLst>
                <p:tags r:id="rId23"/>
              </p:custDataLst>
            </p:nvPr>
          </p:nvSpPr>
          <p:spPr>
            <a:xfrm>
              <a:off x="447" y="2034"/>
              <a:ext cx="1032" cy="17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>
                  <a:latin typeface="Times New Roman" panose="02020603050405020304" charset="0"/>
                  <a:ea typeface="华文新魏" panose="02010800040101010101" pitchFamily="2" charset="-122"/>
                  <a:sym typeface="+mn-ea"/>
                </a:rPr>
                <a:t>③</a:t>
              </a:r>
              <a:endParaRPr lang="zh-CN" altLang="en-US" sz="2400" b="1">
                <a:latin typeface="Times New Roman" panose="02020603050405020304" charset="0"/>
                <a:ea typeface="华文新魏" panose="02010800040101010101" pitchFamily="2" charset="-122"/>
              </a:endParaRPr>
            </a:p>
            <a:p>
              <a:endParaRPr lang="zh-CN" altLang="en-US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52" name="组合 51"/>
          <p:cNvGrpSpPr/>
          <p:nvPr>
            <p:custDataLst>
              <p:tags r:id="rId24"/>
            </p:custDataLst>
          </p:nvPr>
        </p:nvGrpSpPr>
        <p:grpSpPr>
          <a:xfrm>
            <a:off x="4950618" y="4044950"/>
            <a:ext cx="3967638" cy="830104"/>
            <a:chOff x="9254" y="1775"/>
            <a:chExt cx="8331" cy="1743"/>
          </a:xfrm>
        </p:grpSpPr>
        <p:grpSp>
          <p:nvGrpSpPr>
            <p:cNvPr id="47" name="组合 46"/>
            <p:cNvGrpSpPr/>
            <p:nvPr>
              <p:custDataLst>
                <p:tags r:id="rId25"/>
              </p:custDataLst>
            </p:nvPr>
          </p:nvGrpSpPr>
          <p:grpSpPr>
            <a:xfrm>
              <a:off x="9254" y="1775"/>
              <a:ext cx="3940" cy="1743"/>
              <a:chOff x="557" y="3683"/>
              <a:chExt cx="3940" cy="1743"/>
            </a:xfrm>
          </p:grpSpPr>
          <p:sp>
            <p:nvSpPr>
              <p:cNvPr id="48" name="文本框 47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557" y="3683"/>
                <a:ext cx="3940" cy="1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    </a:t>
                </a:r>
                <a:r>
                  <a:rPr lang="zh-CN" altLang="en-US" sz="24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　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COOH  </a:t>
                </a:r>
                <a:endPara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l"/>
                <a:r>
                  <a:rPr lang="zh-CN" altLang="en-US" sz="24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　　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COOH </a:t>
                </a:r>
                <a:endPara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9" name="直接连接符 48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2325" y="4384"/>
                <a:ext cx="0" cy="34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0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50" name="文本框 49"/>
            <p:cNvSpPr txBox="1"/>
            <p:nvPr>
              <p:custDataLst>
                <p:tags r:id="rId28"/>
              </p:custDataLst>
            </p:nvPr>
          </p:nvSpPr>
          <p:spPr>
            <a:xfrm>
              <a:off x="12650" y="2235"/>
              <a:ext cx="4935" cy="9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　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OH 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29"/>
              </p:custDataLst>
            </p:nvPr>
          </p:nvSpPr>
          <p:spPr>
            <a:xfrm>
              <a:off x="13186" y="2235"/>
              <a:ext cx="641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53" name="文本框 52"/>
          <p:cNvSpPr txBox="1"/>
          <p:nvPr>
            <p:custDataLst>
              <p:tags r:id="rId30"/>
            </p:custDataLst>
          </p:nvPr>
        </p:nvSpPr>
        <p:spPr>
          <a:xfrm>
            <a:off x="2998470" y="4304506"/>
            <a:ext cx="30527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endParaRPr lang="en-US" altLang="zh-CN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85" name="组合 84"/>
          <p:cNvGrpSpPr/>
          <p:nvPr>
            <p:custDataLst>
              <p:tags r:id="rId31"/>
            </p:custDataLst>
          </p:nvPr>
        </p:nvGrpSpPr>
        <p:grpSpPr>
          <a:xfrm>
            <a:off x="1106352" y="2875434"/>
            <a:ext cx="3649163" cy="829945"/>
            <a:chOff x="1577" y="5776"/>
            <a:chExt cx="7662" cy="1743"/>
          </a:xfrm>
        </p:grpSpPr>
        <p:grpSp>
          <p:nvGrpSpPr>
            <p:cNvPr id="86" name="组合 85"/>
            <p:cNvGrpSpPr/>
            <p:nvPr>
              <p:custDataLst>
                <p:tags r:id="rId32"/>
              </p:custDataLst>
            </p:nvPr>
          </p:nvGrpSpPr>
          <p:grpSpPr>
            <a:xfrm>
              <a:off x="1577" y="5776"/>
              <a:ext cx="4177" cy="1743"/>
              <a:chOff x="1577" y="5776"/>
              <a:chExt cx="4177" cy="1743"/>
            </a:xfrm>
          </p:grpSpPr>
          <p:sp>
            <p:nvSpPr>
              <p:cNvPr id="87" name="文本框 86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1577" y="5776"/>
                <a:ext cx="4177" cy="1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CH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2</a:t>
                </a: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OOCCH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3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l"/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CH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2</a:t>
                </a: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OOCCH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3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8" name="直接连接符 87"/>
              <p:cNvSpPr/>
              <p:nvPr>
                <p:custDataLst>
                  <p:tags r:id="rId34"/>
                </p:custDataLst>
              </p:nvPr>
            </p:nvSpPr>
            <p:spPr>
              <a:xfrm flipH="1">
                <a:off x="1933" y="6423"/>
                <a:ext cx="0" cy="34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00"/>
              </a:p>
            </p:txBody>
          </p:sp>
        </p:grpSp>
        <p:sp>
          <p:nvSpPr>
            <p:cNvPr id="89" name="文本框 88"/>
            <p:cNvSpPr txBox="1"/>
            <p:nvPr>
              <p:custDataLst>
                <p:tags r:id="rId35"/>
              </p:custDataLst>
            </p:nvPr>
          </p:nvSpPr>
          <p:spPr>
            <a:xfrm>
              <a:off x="5366" y="6182"/>
              <a:ext cx="3873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+   NaOH</a:t>
              </a:r>
              <a:endPara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91" name="组合 90"/>
          <p:cNvGrpSpPr/>
          <p:nvPr>
            <p:custDataLst>
              <p:tags r:id="rId36"/>
            </p:custDataLst>
          </p:nvPr>
        </p:nvGrpSpPr>
        <p:grpSpPr>
          <a:xfrm>
            <a:off x="4708525" y="2963069"/>
            <a:ext cx="888206" cy="460533"/>
            <a:chOff x="8262" y="3920"/>
            <a:chExt cx="1865" cy="967"/>
          </a:xfrm>
        </p:grpSpPr>
        <p:sp>
          <p:nvSpPr>
            <p:cNvPr id="92" name="Line 15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8262" y="4714"/>
              <a:ext cx="18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stealth" w="lg" len="lg"/>
            </a:ln>
            <a:effectLst/>
          </p:spPr>
          <p:txBody>
            <a:bodyPr/>
            <a:lstStyle/>
            <a:p>
              <a:pPr algn="ctr"/>
              <a:endParaRPr lang="zh-CN" altLang="en-US" sz="100">
                <a:solidFill>
                  <a:srgbClr val="FF0000"/>
                </a:solidFill>
              </a:endParaRPr>
            </a:p>
          </p:txBody>
        </p:sp>
        <p:sp>
          <p:nvSpPr>
            <p:cNvPr id="93" name="Rectangle 16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8624" y="3920"/>
              <a:ext cx="1267" cy="96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△</a:t>
              </a:r>
              <a:endParaRPr kumimoji="1"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</p:grpSp>
      <p:sp>
        <p:nvSpPr>
          <p:cNvPr id="94" name="文本框 93"/>
          <p:cNvSpPr txBox="1"/>
          <p:nvPr>
            <p:custDataLst>
              <p:tags r:id="rId39"/>
            </p:custDataLst>
          </p:nvPr>
        </p:nvSpPr>
        <p:spPr>
          <a:xfrm>
            <a:off x="3244850" y="3069114"/>
            <a:ext cx="30527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endParaRPr lang="en-US" altLang="zh-CN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95" name="组合 94"/>
          <p:cNvGrpSpPr/>
          <p:nvPr>
            <p:custDataLst>
              <p:tags r:id="rId40"/>
            </p:custDataLst>
          </p:nvPr>
        </p:nvGrpSpPr>
        <p:grpSpPr>
          <a:xfrm>
            <a:off x="5059204" y="2952592"/>
            <a:ext cx="4024313" cy="831057"/>
            <a:chOff x="9929" y="4015"/>
            <a:chExt cx="8450" cy="1745"/>
          </a:xfrm>
        </p:grpSpPr>
        <p:grpSp>
          <p:nvGrpSpPr>
            <p:cNvPr id="96" name="组合 95"/>
            <p:cNvGrpSpPr/>
            <p:nvPr>
              <p:custDataLst>
                <p:tags r:id="rId41"/>
              </p:custDataLst>
            </p:nvPr>
          </p:nvGrpSpPr>
          <p:grpSpPr>
            <a:xfrm>
              <a:off x="9929" y="4015"/>
              <a:ext cx="8450" cy="1745"/>
              <a:chOff x="191" y="5775"/>
              <a:chExt cx="8450" cy="1745"/>
            </a:xfrm>
          </p:grpSpPr>
          <p:grpSp>
            <p:nvGrpSpPr>
              <p:cNvPr id="97" name="组合 96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191" y="5775"/>
                <a:ext cx="4030" cy="1745"/>
                <a:chOff x="191" y="5775"/>
                <a:chExt cx="4030" cy="1745"/>
              </a:xfrm>
            </p:grpSpPr>
            <p:sp>
              <p:nvSpPr>
                <p:cNvPr id="98" name="文本框 97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191" y="5775"/>
                  <a:ext cx="4030" cy="174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    </a:t>
                  </a:r>
                  <a:r>
                    <a:rPr lang="zh-CN" altLang="en-US" sz="24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　</a:t>
                  </a:r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CH</a:t>
                  </a:r>
                  <a:r>
                    <a:rPr lang="en-US" altLang="zh-CN" sz="2400" b="1" baseline="-25000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2</a:t>
                  </a:r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OH</a:t>
                  </a:r>
                  <a:endPara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  <a:p>
                  <a:pPr algn="l"/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        CH</a:t>
                  </a:r>
                  <a:r>
                    <a:rPr lang="en-US" altLang="zh-CN" sz="2400" b="1" baseline="-25000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2</a:t>
                  </a:r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OH </a:t>
                  </a:r>
                  <a:endPara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99" name="直接连接符 98"/>
                <p:cNvSpPr/>
                <p:nvPr>
                  <p:custDataLst>
                    <p:tags r:id="rId44"/>
                  </p:custDataLst>
                </p:nvPr>
              </p:nvSpPr>
              <p:spPr>
                <a:xfrm flipH="1">
                  <a:off x="1933" y="6423"/>
                  <a:ext cx="0" cy="3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10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00" name="文本框 99"/>
              <p:cNvSpPr txBox="1"/>
              <p:nvPr>
                <p:custDataLst>
                  <p:tags r:id="rId45"/>
                </p:custDataLst>
              </p:nvPr>
            </p:nvSpPr>
            <p:spPr>
              <a:xfrm>
                <a:off x="3632" y="6182"/>
                <a:ext cx="5009" cy="9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 +   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3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COONa </a:t>
                </a:r>
                <a:endPara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01" name="文本框 100"/>
            <p:cNvSpPr txBox="1"/>
            <p:nvPr>
              <p:custDataLst>
                <p:tags r:id="rId46"/>
              </p:custDataLst>
            </p:nvPr>
          </p:nvSpPr>
          <p:spPr>
            <a:xfrm>
              <a:off x="13915" y="4439"/>
              <a:ext cx="641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14" name="文本框 13"/>
          <p:cNvSpPr txBox="1"/>
          <p:nvPr>
            <p:custDataLst>
              <p:tags r:id="rId47"/>
            </p:custDataLst>
          </p:nvPr>
        </p:nvSpPr>
        <p:spPr>
          <a:xfrm>
            <a:off x="417036" y="2876074"/>
            <a:ext cx="445780" cy="8301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②</a:t>
            </a:r>
            <a:endParaRPr lang="zh-CN" altLang="en-US" sz="2400" b="1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endParaRPr lang="zh-CN" altLang="en-US" sz="2400" b="1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48"/>
            </p:custDataLst>
          </p:nvPr>
        </p:nvSpPr>
        <p:spPr>
          <a:xfrm>
            <a:off x="574992" y="6260148"/>
            <a:ext cx="488156" cy="46053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④</a:t>
            </a:r>
            <a:endParaRPr lang="zh-CN" altLang="en-US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57" name="组合 56"/>
          <p:cNvGrpSpPr/>
          <p:nvPr>
            <p:custDataLst>
              <p:tags r:id="rId49"/>
            </p:custDataLst>
          </p:nvPr>
        </p:nvGrpSpPr>
        <p:grpSpPr>
          <a:xfrm>
            <a:off x="1695450" y="5131435"/>
            <a:ext cx="1854835" cy="1702829"/>
            <a:chOff x="1979484" y="3173955"/>
            <a:chExt cx="1854606" cy="1718165"/>
          </a:xfrm>
        </p:grpSpPr>
        <p:grpSp>
          <p:nvGrpSpPr>
            <p:cNvPr id="58" name="Group 7"/>
            <p:cNvGrpSpPr/>
            <p:nvPr>
              <p:custDataLst>
                <p:tags r:id="rId50"/>
              </p:custDataLst>
            </p:nvPr>
          </p:nvGrpSpPr>
          <p:grpSpPr>
            <a:xfrm>
              <a:off x="1979484" y="3909888"/>
              <a:ext cx="855155" cy="982232"/>
              <a:chOff x="1283" y="641"/>
              <a:chExt cx="415" cy="478"/>
            </a:xfrm>
          </p:grpSpPr>
          <p:sp>
            <p:nvSpPr>
              <p:cNvPr id="63" name="Line 8"/>
              <p:cNvSpPr>
                <a:spLocks noChangeShapeType="1"/>
              </p:cNvSpPr>
              <p:nvPr>
                <p:custDataLst>
                  <p:tags r:id="rId51"/>
                </p:custDataLst>
              </p:nvPr>
            </p:nvSpPr>
            <p:spPr bwMode="auto">
              <a:xfrm flipH="1">
                <a:off x="1283" y="641"/>
                <a:ext cx="207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4" name="Line 9"/>
              <p:cNvSpPr>
                <a:spLocks noChangeShapeType="1"/>
              </p:cNvSpPr>
              <p:nvPr>
                <p:custDataLst>
                  <p:tags r:id="rId52"/>
                </p:custDataLst>
              </p:nvPr>
            </p:nvSpPr>
            <p:spPr bwMode="auto">
              <a:xfrm flipH="1">
                <a:off x="1335" y="693"/>
                <a:ext cx="141" cy="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5" name="Line 10"/>
              <p:cNvSpPr>
                <a:spLocks noChangeShapeType="1"/>
              </p:cNvSpPr>
              <p:nvPr>
                <p:custDataLst>
                  <p:tags r:id="rId53"/>
                </p:custDataLst>
              </p:nvPr>
            </p:nvSpPr>
            <p:spPr bwMode="auto">
              <a:xfrm flipH="1" flipV="1">
                <a:off x="1490" y="641"/>
                <a:ext cx="208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6" name="Line 11"/>
              <p:cNvSpPr>
                <a:spLocks noChangeShapeType="1"/>
              </p:cNvSpPr>
              <p:nvPr>
                <p:custDataLst>
                  <p:tags r:id="rId54"/>
                </p:custDataLst>
              </p:nvPr>
            </p:nvSpPr>
            <p:spPr bwMode="auto">
              <a:xfrm flipH="1" flipV="1">
                <a:off x="1698" y="760"/>
                <a:ext cx="0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7" name="Line 12"/>
              <p:cNvSpPr>
                <a:spLocks noChangeShapeType="1"/>
              </p:cNvSpPr>
              <p:nvPr>
                <p:custDataLst>
                  <p:tags r:id="rId55"/>
                </p:custDataLst>
              </p:nvPr>
            </p:nvSpPr>
            <p:spPr bwMode="auto">
              <a:xfrm flipH="1" flipV="1">
                <a:off x="1659" y="799"/>
                <a:ext cx="0" cy="1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8" name="Line 13"/>
              <p:cNvSpPr>
                <a:spLocks noChangeShapeType="1"/>
              </p:cNvSpPr>
              <p:nvPr>
                <p:custDataLst>
                  <p:tags r:id="rId56"/>
                </p:custDataLst>
              </p:nvPr>
            </p:nvSpPr>
            <p:spPr bwMode="auto">
              <a:xfrm flipV="1">
                <a:off x="1490" y="1000"/>
                <a:ext cx="208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9" name="Line 14"/>
              <p:cNvSpPr>
                <a:spLocks noChangeShapeType="1"/>
              </p:cNvSpPr>
              <p:nvPr>
                <p:custDataLst>
                  <p:tags r:id="rId57"/>
                </p:custDataLst>
              </p:nvPr>
            </p:nvSpPr>
            <p:spPr bwMode="auto">
              <a:xfrm>
                <a:off x="1283" y="1000"/>
                <a:ext cx="207" cy="1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0" name="Line 15"/>
              <p:cNvSpPr>
                <a:spLocks noChangeShapeType="1"/>
              </p:cNvSpPr>
              <p:nvPr>
                <p:custDataLst>
                  <p:tags r:id="rId58"/>
                </p:custDataLst>
              </p:nvPr>
            </p:nvSpPr>
            <p:spPr bwMode="auto">
              <a:xfrm>
                <a:off x="1335" y="985"/>
                <a:ext cx="141" cy="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1" name="Line 16"/>
              <p:cNvSpPr>
                <a:spLocks noChangeShapeType="1"/>
              </p:cNvSpPr>
              <p:nvPr>
                <p:custDataLst>
                  <p:tags r:id="rId59"/>
                </p:custDataLst>
              </p:nvPr>
            </p:nvSpPr>
            <p:spPr bwMode="auto">
              <a:xfrm flipH="1">
                <a:off x="1283" y="760"/>
                <a:ext cx="0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59" name="Line 12"/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 flipH="1" flipV="1">
              <a:off x="2417106" y="3576998"/>
              <a:ext cx="0" cy="3328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2" name="Text Box 10"/>
            <p:cNvSpPr txBox="1"/>
            <p:nvPr>
              <p:custDataLst>
                <p:tags r:id="rId61"/>
              </p:custDataLst>
            </p:nvPr>
          </p:nvSpPr>
          <p:spPr>
            <a:xfrm>
              <a:off x="2231909" y="3173955"/>
              <a:ext cx="1602181" cy="4645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OO</a:t>
              </a:r>
              <a:r>
                <a:rPr lang="en-US" altLang="zh-CN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endPara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7" name="文本框 16"/>
          <p:cNvSpPr txBox="1"/>
          <p:nvPr>
            <p:custDataLst>
              <p:tags r:id="rId62"/>
            </p:custDataLst>
          </p:nvPr>
        </p:nvSpPr>
        <p:spPr>
          <a:xfrm>
            <a:off x="2660740" y="6128819"/>
            <a:ext cx="1844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+   NaOH</a:t>
            </a:r>
            <a:endParaRPr lang="en-US" altLang="zh-CN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1"/>
          <p:cNvGrpSpPr/>
          <p:nvPr>
            <p:custDataLst>
              <p:tags r:id="rId63"/>
            </p:custDataLst>
          </p:nvPr>
        </p:nvGrpSpPr>
        <p:grpSpPr>
          <a:xfrm>
            <a:off x="5313521" y="5009384"/>
            <a:ext cx="3643516" cy="1702829"/>
            <a:chOff x="5313521" y="5009384"/>
            <a:chExt cx="3643516" cy="1702829"/>
          </a:xfrm>
        </p:grpSpPr>
        <p:grpSp>
          <p:nvGrpSpPr>
            <p:cNvPr id="30" name="组合 29"/>
            <p:cNvGrpSpPr/>
            <p:nvPr>
              <p:custDataLst>
                <p:tags r:id="rId64"/>
              </p:custDataLst>
            </p:nvPr>
          </p:nvGrpSpPr>
          <p:grpSpPr>
            <a:xfrm>
              <a:off x="5313521" y="5009384"/>
              <a:ext cx="1059180" cy="1702829"/>
              <a:chOff x="1979484" y="3173955"/>
              <a:chExt cx="1059049" cy="1718165"/>
            </a:xfrm>
          </p:grpSpPr>
          <p:grpSp>
            <p:nvGrpSpPr>
              <p:cNvPr id="37" name="Group 7"/>
              <p:cNvGrpSpPr/>
              <p:nvPr>
                <p:custDataLst>
                  <p:tags r:id="rId65"/>
                </p:custDataLst>
              </p:nvPr>
            </p:nvGrpSpPr>
            <p:grpSpPr>
              <a:xfrm>
                <a:off x="1979484" y="3909888"/>
                <a:ext cx="855155" cy="982232"/>
                <a:chOff x="1283" y="641"/>
                <a:chExt cx="415" cy="478"/>
              </a:xfrm>
            </p:grpSpPr>
            <p:sp>
              <p:nvSpPr>
                <p:cNvPr id="38" name="Line 8"/>
                <p:cNvSpPr>
                  <a:spLocks noChangeShapeType="1"/>
                </p:cNvSpPr>
                <p:nvPr>
                  <p:custDataLst>
                    <p:tags r:id="rId66"/>
                  </p:custDataLst>
                </p:nvPr>
              </p:nvSpPr>
              <p:spPr bwMode="auto">
                <a:xfrm flipH="1">
                  <a:off x="1283" y="641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9" name="Line 9"/>
                <p:cNvSpPr>
                  <a:spLocks noChangeShapeType="1"/>
                </p:cNvSpPr>
                <p:nvPr>
                  <p:custDataLst>
                    <p:tags r:id="rId67"/>
                  </p:custDataLst>
                </p:nvPr>
              </p:nvSpPr>
              <p:spPr bwMode="auto">
                <a:xfrm flipH="1">
                  <a:off x="1335" y="693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46" name="Line 10"/>
                <p:cNvSpPr>
                  <a:spLocks noChangeShapeType="1"/>
                </p:cNvSpPr>
                <p:nvPr>
                  <p:custDataLst>
                    <p:tags r:id="rId68"/>
                  </p:custDataLst>
                </p:nvPr>
              </p:nvSpPr>
              <p:spPr bwMode="auto">
                <a:xfrm flipH="1" flipV="1">
                  <a:off x="1490" y="641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4" name="Line 11"/>
                <p:cNvSpPr>
                  <a:spLocks noChangeShapeType="1"/>
                </p:cNvSpPr>
                <p:nvPr>
                  <p:custDataLst>
                    <p:tags r:id="rId69"/>
                  </p:custDataLst>
                </p:nvPr>
              </p:nvSpPr>
              <p:spPr bwMode="auto">
                <a:xfrm flipH="1" flipV="1">
                  <a:off x="1698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5" name="Line 12"/>
                <p:cNvSpPr>
                  <a:spLocks noChangeShapeType="1"/>
                </p:cNvSpPr>
                <p:nvPr>
                  <p:custDataLst>
                    <p:tags r:id="rId70"/>
                  </p:custDataLst>
                </p:nvPr>
              </p:nvSpPr>
              <p:spPr bwMode="auto">
                <a:xfrm flipH="1" flipV="1">
                  <a:off x="1659" y="799"/>
                  <a:ext cx="0" cy="1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6" name="Line 13"/>
                <p:cNvSpPr>
                  <a:spLocks noChangeShapeType="1"/>
                </p:cNvSpPr>
                <p:nvPr>
                  <p:custDataLst>
                    <p:tags r:id="rId71"/>
                  </p:custDataLst>
                </p:nvPr>
              </p:nvSpPr>
              <p:spPr bwMode="auto">
                <a:xfrm flipV="1">
                  <a:off x="1490" y="1000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72" name="Line 14"/>
                <p:cNvSpPr>
                  <a:spLocks noChangeShapeType="1"/>
                </p:cNvSpPr>
                <p:nvPr>
                  <p:custDataLst>
                    <p:tags r:id="rId72"/>
                  </p:custDataLst>
                </p:nvPr>
              </p:nvSpPr>
              <p:spPr bwMode="auto">
                <a:xfrm>
                  <a:off x="1283" y="1000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73" name="Line 15"/>
                <p:cNvSpPr>
                  <a:spLocks noChangeShapeType="1"/>
                </p:cNvSpPr>
                <p:nvPr>
                  <p:custDataLst>
                    <p:tags r:id="rId73"/>
                  </p:custDataLst>
                </p:nvPr>
              </p:nvSpPr>
              <p:spPr bwMode="auto">
                <a:xfrm>
                  <a:off x="1335" y="985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74" name="Line 16"/>
                <p:cNvSpPr>
                  <a:spLocks noChangeShapeType="1"/>
                </p:cNvSpPr>
                <p:nvPr>
                  <p:custDataLst>
                    <p:tags r:id="rId74"/>
                  </p:custDataLst>
                </p:nvPr>
              </p:nvSpPr>
              <p:spPr bwMode="auto">
                <a:xfrm flipH="1">
                  <a:off x="1283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76" name="Line 12"/>
              <p:cNvSpPr>
                <a:spLocks noChangeShapeType="1"/>
              </p:cNvSpPr>
              <p:nvPr>
                <p:custDataLst>
                  <p:tags r:id="rId75"/>
                </p:custDataLst>
              </p:nvPr>
            </p:nvSpPr>
            <p:spPr bwMode="auto">
              <a:xfrm flipH="1" flipV="1">
                <a:off x="2417106" y="3576998"/>
                <a:ext cx="0" cy="33289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7" name="Text Box 10"/>
              <p:cNvSpPr txBox="1"/>
              <p:nvPr>
                <p:custDataLst>
                  <p:tags r:id="rId76"/>
                </p:custDataLst>
              </p:nvPr>
            </p:nvSpPr>
            <p:spPr>
              <a:xfrm>
                <a:off x="2232183" y="3173955"/>
                <a:ext cx="806350" cy="4645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ONa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78" name="文本框 77"/>
            <p:cNvSpPr txBox="1"/>
            <p:nvPr>
              <p:custDataLst>
                <p:tags r:id="rId77"/>
              </p:custDataLst>
            </p:nvPr>
          </p:nvSpPr>
          <p:spPr>
            <a:xfrm>
              <a:off x="6168752" y="5880285"/>
              <a:ext cx="2788285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+   HCOONa+H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 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79" name="组合 78"/>
          <p:cNvGrpSpPr/>
          <p:nvPr>
            <p:custDataLst>
              <p:tags r:id="rId78"/>
            </p:custDataLst>
          </p:nvPr>
        </p:nvGrpSpPr>
        <p:grpSpPr>
          <a:xfrm>
            <a:off x="4211161" y="6022975"/>
            <a:ext cx="888206" cy="460533"/>
            <a:chOff x="8262" y="3883"/>
            <a:chExt cx="1865" cy="967"/>
          </a:xfrm>
        </p:grpSpPr>
        <p:sp>
          <p:nvSpPr>
            <p:cNvPr id="80" name="Line 15"/>
            <p:cNvSpPr>
              <a:spLocks noChangeShapeType="1"/>
            </p:cNvSpPr>
            <p:nvPr>
              <p:custDataLst>
                <p:tags r:id="rId79"/>
              </p:custDataLst>
            </p:nvPr>
          </p:nvSpPr>
          <p:spPr bwMode="auto">
            <a:xfrm>
              <a:off x="8262" y="4714"/>
              <a:ext cx="18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stealth" w="lg" len="lg"/>
            </a:ln>
            <a:effectLst/>
          </p:spPr>
          <p:txBody>
            <a:bodyPr/>
            <a:lstStyle/>
            <a:p>
              <a:pPr algn="ctr"/>
              <a:endParaRPr lang="zh-CN" altLang="en-US" sz="100">
                <a:solidFill>
                  <a:srgbClr val="FF0000"/>
                </a:solidFill>
              </a:endParaRPr>
            </a:p>
          </p:txBody>
        </p:sp>
        <p:sp>
          <p:nvSpPr>
            <p:cNvPr id="81" name="Rectangle 16"/>
            <p:cNvSpPr>
              <a:spLocks noChangeArrowheads="1"/>
            </p:cNvSpPr>
            <p:nvPr>
              <p:custDataLst>
                <p:tags r:id="rId80"/>
              </p:custDataLst>
            </p:nvPr>
          </p:nvSpPr>
          <p:spPr bwMode="auto">
            <a:xfrm>
              <a:off x="8395" y="3883"/>
              <a:ext cx="1267" cy="96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△</a:t>
              </a:r>
              <a:endParaRPr kumimoji="1"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</p:grpSp>
      <p:sp>
        <p:nvSpPr>
          <p:cNvPr id="82" name="文本框 81"/>
          <p:cNvSpPr txBox="1"/>
          <p:nvPr>
            <p:custDataLst>
              <p:tags r:id="rId81"/>
            </p:custDataLst>
          </p:nvPr>
        </p:nvSpPr>
        <p:spPr>
          <a:xfrm>
            <a:off x="2998470" y="6133624"/>
            <a:ext cx="30527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endParaRPr lang="en-US" altLang="zh-CN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53" grpId="0"/>
      <p:bldP spid="94" grpId="0"/>
      <p:bldP spid="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3" name="表格 15389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20395" y="1467485"/>
          <a:ext cx="9978390" cy="4746625"/>
        </p:xfrm>
        <a:graphic>
          <a:graphicData uri="http://schemas.openxmlformats.org/drawingml/2006/table">
            <a:tbl>
              <a:tblPr/>
              <a:tblGrid>
                <a:gridCol w="1996440"/>
                <a:gridCol w="3702050"/>
                <a:gridCol w="4279900"/>
              </a:tblGrid>
              <a:tr h="71945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endParaRPr lang="zh-CN" altLang="zh-CN" sz="2800">
                        <a:solidFill>
                          <a:srgbClr val="0000CC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91424" marR="91424" marT="45726" marB="45726" vert="horz" anchor="ctr">
                    <a:lnL w="28575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28575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r>
                        <a:rPr lang="zh-CN" altLang="en-US" sz="280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</a:rPr>
                        <a:t>酯化反应</a:t>
                      </a:r>
                      <a:endParaRPr lang="zh-CN" altLang="en-US" sz="280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28575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r>
                        <a:rPr lang="zh-CN" altLang="en-US" sz="280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</a:rPr>
                        <a:t>水解</a:t>
                      </a:r>
                      <a:endParaRPr lang="zh-CN" altLang="en-US" sz="280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28575">
                      <a:solidFill>
                        <a:prstClr val="black"/>
                      </a:solidFill>
                      <a:miter lim="800000"/>
                    </a:lnR>
                    <a:lnT w="28575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122364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</a:rPr>
                        <a:t>反应关系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</a:endParaRPr>
                    </a:p>
                  </a:txBody>
                  <a:tcPr marL="91424" marR="91424" marT="45726" marB="45726" vert="horz" anchor="ctr">
                    <a:lnL w="28575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 gridSpan="2"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endParaRPr lang="en-US" altLang="zh-CN" sz="2800">
                        <a:solidFill>
                          <a:srgbClr val="0000FF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28575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 hMerge="1">
                  <a:tcPr>
                    <a:lnR w="28575"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</a:tcPr>
                </a:tc>
              </a:tr>
              <a:tr h="58102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</a:rPr>
                        <a:t>催化剂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</a:endParaRPr>
                    </a:p>
                  </a:txBody>
                  <a:tcPr marL="91424" marR="91424" marT="45726" marB="45726" vert="horz" anchor="ctr">
                    <a:lnL w="28575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endParaRPr lang="en-US" altLang="zh-CN" sz="2800">
                        <a:solidFill>
                          <a:srgbClr val="0000FF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endParaRPr lang="zh-CN" altLang="en-US" sz="2800">
                        <a:solidFill>
                          <a:srgbClr val="0000FF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28575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1060450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</a:rPr>
                        <a:t>催化剂的其他作用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</a:endParaRPr>
                    </a:p>
                  </a:txBody>
                  <a:tcPr marL="91424" marR="91424" marT="45726" marB="45726" vert="horz" anchor="ctr">
                    <a:lnL w="28575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endParaRPr lang="zh-CN" altLang="en-US" sz="2800">
                        <a:solidFill>
                          <a:srgbClr val="0000FF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l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endParaRPr lang="zh-CN" altLang="en-US" sz="2800">
                        <a:solidFill>
                          <a:srgbClr val="0000FF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28575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58102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</a:rPr>
                        <a:t>反应类型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</a:endParaRPr>
                    </a:p>
                  </a:txBody>
                  <a:tcPr marL="91424" marR="91424" marT="45726" marB="45726" vert="horz" anchor="ctr">
                    <a:lnL w="28575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endParaRPr lang="zh-CN" altLang="en-US" sz="2800">
                        <a:solidFill>
                          <a:srgbClr val="0000FF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2600" b="1" i="0" u="none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</a:pPr>
                      <a:endParaRPr lang="zh-CN" altLang="en-US" sz="2800">
                        <a:solidFill>
                          <a:srgbClr val="0000FF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28575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581025">
                <a:tc>
                  <a:txBody>
                    <a:bodyPr wrap="square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</a:rPr>
                        <a:t>加热类型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</a:endParaRPr>
                    </a:p>
                  </a:txBody>
                  <a:tcPr marL="91424" marR="91424" marT="45726" marB="45726" vert="horz" anchor="ctr">
                    <a:lnL w="28575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  <a:buNone/>
                      </a:pPr>
                      <a:endParaRPr lang="zh-CN" altLang="en-US" sz="2800">
                        <a:solidFill>
                          <a:srgbClr val="0000FF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ct val="20000"/>
                        </a:spcBef>
                        <a:buNone/>
                      </a:pPr>
                      <a:endParaRPr lang="zh-CN" altLang="en-US" sz="2800">
                        <a:solidFill>
                          <a:srgbClr val="0000FF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91424" marR="91424" marT="45726" marB="45726" vert="horz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28575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339" name="矩形 3"/>
          <p:cNvSpPr/>
          <p:nvPr>
            <p:custDataLst>
              <p:tags r:id="rId2"/>
            </p:custDataLst>
          </p:nvPr>
        </p:nvSpPr>
        <p:spPr>
          <a:xfrm>
            <a:off x="2208530" y="883920"/>
            <a:ext cx="5706745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lIns="91429" tIns="45714" rIns="91429" bIns="45714"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酯化反应和酯水解反应的比较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pic>
        <p:nvPicPr>
          <p:cNvPr id="13340" name="图片 2" descr="KT20+105A.TI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815590" y="2193925"/>
            <a:ext cx="6090285" cy="112776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3434080" y="3497580"/>
            <a:ext cx="6741942" cy="522119"/>
            <a:chOff x="4770" y="4411"/>
            <a:chExt cx="8954" cy="734"/>
          </a:xfrm>
        </p:grpSpPr>
        <p:sp>
          <p:nvSpPr>
            <p:cNvPr id="2" name="文本框 1"/>
            <p:cNvSpPr txBox="1"/>
            <p:nvPr>
              <p:custDataLst>
                <p:tags r:id="rId6"/>
              </p:custDataLst>
            </p:nvPr>
          </p:nvSpPr>
          <p:spPr>
            <a:xfrm>
              <a:off x="4770" y="4411"/>
              <a:ext cx="2396" cy="73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spcBef>
                  <a:spcPct val="20000"/>
                </a:spcBef>
                <a:buClrTx/>
                <a:buSzTx/>
                <a:buFontTx/>
              </a:pP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浓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SO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4</a:t>
              </a:r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" name="文本框 2"/>
            <p:cNvSpPr txBox="1"/>
            <p:nvPr>
              <p:custDataLst>
                <p:tags r:id="rId7"/>
              </p:custDataLst>
            </p:nvPr>
          </p:nvSpPr>
          <p:spPr>
            <a:xfrm>
              <a:off x="8876" y="4411"/>
              <a:ext cx="4848" cy="73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稀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SO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4</a:t>
              </a:r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或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NaOH</a:t>
              </a:r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溶液</a:t>
              </a:r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8"/>
            </p:custDataLst>
          </p:nvPr>
        </p:nvGrpSpPr>
        <p:grpSpPr>
          <a:xfrm>
            <a:off x="2843530" y="4030980"/>
            <a:ext cx="7755380" cy="970174"/>
            <a:chOff x="3840" y="5251"/>
            <a:chExt cx="10300" cy="1362"/>
          </a:xfrm>
        </p:grpSpPr>
        <p:sp>
          <p:nvSpPr>
            <p:cNvPr id="5" name="文本框 4"/>
            <p:cNvSpPr txBox="1"/>
            <p:nvPr>
              <p:custDataLst>
                <p:tags r:id="rId9"/>
              </p:custDataLst>
            </p:nvPr>
          </p:nvSpPr>
          <p:spPr>
            <a:xfrm>
              <a:off x="3840" y="5251"/>
              <a:ext cx="3951" cy="133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spcBef>
                  <a:spcPct val="20000"/>
                </a:spcBef>
                <a:buClrTx/>
                <a:buSzTx/>
                <a:buFontTx/>
              </a:pPr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sym typeface="+mn-ea"/>
                </a:rPr>
                <a:t>吸水，提高乙酸和乙醇的转化率</a:t>
              </a:r>
              <a:endPara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0"/>
              </p:custDataLst>
            </p:nvPr>
          </p:nvSpPr>
          <p:spPr>
            <a:xfrm>
              <a:off x="8511" y="5275"/>
              <a:ext cx="5629" cy="133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NaOH</a:t>
              </a:r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中和酯水解生成的乙酸，提高酯的水解率</a:t>
              </a:r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11"/>
            </p:custDataLst>
          </p:nvPr>
        </p:nvGrpSpPr>
        <p:grpSpPr>
          <a:xfrm>
            <a:off x="2583152" y="5121489"/>
            <a:ext cx="7592386" cy="522437"/>
            <a:chOff x="3419" y="6912"/>
            <a:chExt cx="10084" cy="734"/>
          </a:xfrm>
        </p:grpSpPr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>
            <a:xfrm>
              <a:off x="3419" y="6913"/>
              <a:ext cx="5337" cy="73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sym typeface="+mn-ea"/>
                </a:rPr>
                <a:t>酯化反应，取代反应</a:t>
              </a:r>
              <a:endPara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13"/>
              </p:custDataLst>
            </p:nvPr>
          </p:nvSpPr>
          <p:spPr>
            <a:xfrm>
              <a:off x="8166" y="6912"/>
              <a:ext cx="5337" cy="73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spcBef>
                  <a:spcPct val="20000"/>
                </a:spcBef>
                <a:buClrTx/>
                <a:buSzTx/>
                <a:buFontTx/>
              </a:pPr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sym typeface="+mn-ea"/>
                </a:rPr>
                <a:t>水解反应，取代反应</a:t>
              </a:r>
              <a:endPara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14"/>
            </p:custDataLst>
          </p:nvPr>
        </p:nvGrpSpPr>
        <p:grpSpPr>
          <a:xfrm>
            <a:off x="2843530" y="5644086"/>
            <a:ext cx="6062195" cy="522834"/>
            <a:chOff x="3840" y="7724"/>
            <a:chExt cx="8051" cy="734"/>
          </a:xfrm>
        </p:grpSpPr>
        <p:sp>
          <p:nvSpPr>
            <p:cNvPr id="102452" name="Rectangle 52"/>
            <p:cNvSpPr/>
            <p:nvPr>
              <p:custDataLst>
                <p:tags r:id="rId15"/>
              </p:custDataLst>
            </p:nvPr>
          </p:nvSpPr>
          <p:spPr>
            <a:xfrm>
              <a:off x="3840" y="7725"/>
              <a:ext cx="4098" cy="7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酒精灯火焰加热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  <p:sp>
          <p:nvSpPr>
            <p:cNvPr id="102453" name="Rectangle 53"/>
            <p:cNvSpPr/>
            <p:nvPr>
              <p:custDataLst>
                <p:tags r:id="rId16"/>
              </p:custDataLst>
            </p:nvPr>
          </p:nvSpPr>
          <p:spPr>
            <a:xfrm>
              <a:off x="8831" y="7724"/>
              <a:ext cx="3060" cy="7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热水浴加热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76446" y="447219"/>
            <a:ext cx="608457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tabLst>
                <a:tab pos="2628900" algn="l"/>
              </a:tabLst>
            </a:pPr>
            <a:r>
              <a:rPr lang="en-US" altLang="zh-CN" sz="32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32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zh-CN" sz="32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羧酸、酯的同分异构体的书写</a:t>
            </a:r>
            <a:endParaRPr lang="zh-CN" altLang="zh-CN" sz="3200" b="1" kern="1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383917" y="1324268"/>
            <a:ext cx="71080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①写出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的属于羧酸和酯的同分异构体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582326" y="2102546"/>
            <a:ext cx="7007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羧酸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——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取代法（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用羧基取代丙烷上的氢）</a:t>
            </a:r>
            <a:endParaRPr lang="zh-CN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7589047" y="1991280"/>
            <a:ext cx="2419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7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COOH</a:t>
            </a:r>
            <a:endParaRPr lang="zh-CN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1522608" y="3372745"/>
            <a:ext cx="37266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CC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—CH</a:t>
            </a:r>
            <a:r>
              <a:rPr lang="en-US" altLang="zh-CN" sz="2800" b="1" baseline="-25000" smtClean="0">
                <a:solidFill>
                  <a:srgbClr val="0000CC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0000CC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—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CC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3</a:t>
            </a:r>
            <a:endParaRPr lang="zh-CN" altLang="en-US" sz="2800">
              <a:solidFill>
                <a:srgbClr val="0000CC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0" name="组合 9"/>
          <p:cNvGrpSpPr/>
          <p:nvPr>
            <p:custDataLst>
              <p:tags r:id="rId6"/>
            </p:custDataLst>
          </p:nvPr>
        </p:nvGrpSpPr>
        <p:grpSpPr>
          <a:xfrm>
            <a:off x="1437073" y="2499259"/>
            <a:ext cx="543739" cy="983641"/>
            <a:chOff x="7036331" y="4567492"/>
            <a:chExt cx="543739" cy="983641"/>
          </a:xfrm>
        </p:grpSpPr>
        <p:cxnSp>
          <p:nvCxnSpPr>
            <p:cNvPr id="11" name="直接箭头连接符 10"/>
            <p:cNvCxnSpPr/>
            <p:nvPr>
              <p:custDataLst>
                <p:tags r:id="rId7"/>
              </p:custDataLst>
            </p:nvPr>
          </p:nvCxnSpPr>
          <p:spPr>
            <a:xfrm flipH="1">
              <a:off x="7282552" y="5067731"/>
              <a:ext cx="1" cy="48340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矩形 11"/>
            <p:cNvSpPr/>
            <p:nvPr>
              <p:custDataLst>
                <p:tags r:id="rId8"/>
              </p:custDataLst>
            </p:nvPr>
          </p:nvSpPr>
          <p:spPr>
            <a:xfrm>
              <a:off x="7036331" y="4567492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①</a:t>
              </a:r>
              <a:endParaRPr lang="zh-CN" altLang="en-US" sz="28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9"/>
            </p:custDataLst>
          </p:nvPr>
        </p:nvGrpSpPr>
        <p:grpSpPr>
          <a:xfrm>
            <a:off x="3539702" y="2481200"/>
            <a:ext cx="543739" cy="1001700"/>
            <a:chOff x="7010682" y="4549433"/>
            <a:chExt cx="543739" cy="1001700"/>
          </a:xfrm>
        </p:grpSpPr>
        <p:cxnSp>
          <p:nvCxnSpPr>
            <p:cNvPr id="14" name="直接箭头连接符 13"/>
            <p:cNvCxnSpPr/>
            <p:nvPr>
              <p:custDataLst>
                <p:tags r:id="rId10"/>
              </p:custDataLst>
            </p:nvPr>
          </p:nvCxnSpPr>
          <p:spPr>
            <a:xfrm flipH="1">
              <a:off x="7282552" y="5067731"/>
              <a:ext cx="1" cy="48340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/>
            <p:nvPr>
              <p:custDataLst>
                <p:tags r:id="rId11"/>
              </p:custDataLst>
            </p:nvPr>
          </p:nvSpPr>
          <p:spPr>
            <a:xfrm>
              <a:off x="7010682" y="4549433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①</a:t>
              </a:r>
              <a:endParaRPr lang="zh-CN" altLang="en-US" sz="28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12"/>
            </p:custDataLst>
          </p:nvPr>
        </p:nvGrpSpPr>
        <p:grpSpPr>
          <a:xfrm rot="10800000" flipV="1">
            <a:off x="2577315" y="2531946"/>
            <a:ext cx="543739" cy="992825"/>
            <a:chOff x="8957160" y="5062241"/>
            <a:chExt cx="543739" cy="724154"/>
          </a:xfrm>
        </p:grpSpPr>
        <p:sp>
          <p:nvSpPr>
            <p:cNvPr id="17" name="矩形 16"/>
            <p:cNvSpPr/>
            <p:nvPr>
              <p:custDataLst>
                <p:tags r:id="rId13"/>
              </p:custDataLst>
            </p:nvPr>
          </p:nvSpPr>
          <p:spPr>
            <a:xfrm>
              <a:off x="8957160" y="5062241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②</a:t>
              </a:r>
              <a:endParaRPr lang="zh-CN" altLang="en-US" sz="28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cxnSp>
          <p:nvCxnSpPr>
            <p:cNvPr id="18" name="直接箭头连接符 17"/>
            <p:cNvCxnSpPr/>
            <p:nvPr>
              <p:custDataLst>
                <p:tags r:id="rId14"/>
              </p:custDataLst>
            </p:nvPr>
          </p:nvCxnSpPr>
          <p:spPr>
            <a:xfrm rot="10800000" flipH="1" flipV="1">
              <a:off x="9279771" y="5420025"/>
              <a:ext cx="0" cy="36637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矩形 20"/>
          <p:cNvSpPr/>
          <p:nvPr>
            <p:custDataLst>
              <p:tags r:id="rId15"/>
            </p:custDataLst>
          </p:nvPr>
        </p:nvSpPr>
        <p:spPr>
          <a:xfrm>
            <a:off x="4615873" y="2942866"/>
            <a:ext cx="329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C0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C0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C0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COOH</a:t>
            </a:r>
            <a:endParaRPr lang="zh-CN" altLang="en-US" sz="280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2" name="组合 21"/>
          <p:cNvGrpSpPr/>
          <p:nvPr>
            <p:custDataLst>
              <p:tags r:id="rId16"/>
            </p:custDataLst>
          </p:nvPr>
        </p:nvGrpSpPr>
        <p:grpSpPr>
          <a:xfrm>
            <a:off x="8008020" y="2598389"/>
            <a:ext cx="2834330" cy="1212173"/>
            <a:chOff x="5120950" y="5353886"/>
            <a:chExt cx="2834330" cy="1212173"/>
          </a:xfrm>
        </p:grpSpPr>
        <p:sp>
          <p:nvSpPr>
            <p:cNvPr id="23" name="矩形 22"/>
            <p:cNvSpPr/>
            <p:nvPr>
              <p:custDataLst>
                <p:tags r:id="rId17"/>
              </p:custDataLst>
            </p:nvPr>
          </p:nvSpPr>
          <p:spPr>
            <a:xfrm>
              <a:off x="5120950" y="5353886"/>
              <a:ext cx="283433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 smtClean="0">
                  <a:solidFill>
                    <a:srgbClr val="C00000"/>
                  </a:solidFill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solidFill>
                    <a:srgbClr val="C00000"/>
                  </a:solidFill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solidFill>
                    <a:srgbClr val="C00000"/>
                  </a:solidFill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CHCH</a:t>
              </a:r>
              <a:r>
                <a:rPr lang="en-US" altLang="zh-CN" sz="2800" b="1" baseline="-25000" smtClean="0">
                  <a:solidFill>
                    <a:srgbClr val="C00000"/>
                  </a:solidFill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3</a:t>
              </a:r>
              <a:endParaRPr lang="zh-CN" altLang="en-US" sz="28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18"/>
              </p:custDataLst>
            </p:nvPr>
          </p:nvCxnSpPr>
          <p:spPr>
            <a:xfrm flipH="1">
              <a:off x="6222525" y="5848483"/>
              <a:ext cx="0" cy="30346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24"/>
            <p:cNvSpPr/>
            <p:nvPr>
              <p:custDataLst>
                <p:tags r:id="rId19"/>
              </p:custDataLst>
            </p:nvPr>
          </p:nvSpPr>
          <p:spPr>
            <a:xfrm>
              <a:off x="5945646" y="6042839"/>
              <a:ext cx="128112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COOH</a:t>
              </a:r>
              <a:endParaRPr lang="zh-CN" altLang="en-US" sz="28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6" name="矩形 25"/>
          <p:cNvSpPr/>
          <p:nvPr>
            <p:custDataLst>
              <p:tags r:id="rId20"/>
            </p:custDataLst>
          </p:nvPr>
        </p:nvSpPr>
        <p:spPr>
          <a:xfrm>
            <a:off x="618781" y="4381334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——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分碳法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Text Box 3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050243" y="4421307"/>
            <a:ext cx="17753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甲酸丙酯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140758" y="5094912"/>
            <a:ext cx="18513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乙酸乙酯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1" name="Text Box 27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121054" y="5768517"/>
            <a:ext cx="20809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丙酸甲酯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32" name="Group 12"/>
          <p:cNvGrpSpPr/>
          <p:nvPr>
            <p:custDataLst>
              <p:tags r:id="rId24"/>
            </p:custDataLst>
          </p:nvPr>
        </p:nvGrpSpPr>
        <p:grpSpPr>
          <a:xfrm>
            <a:off x="4745609" y="4351542"/>
            <a:ext cx="1368425" cy="584200"/>
            <a:chOff x="657" y="2838"/>
            <a:chExt cx="862" cy="368"/>
          </a:xfrm>
        </p:grpSpPr>
        <p:sp>
          <p:nvSpPr>
            <p:cNvPr id="33" name="Line 13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>
              <a:off x="1247" y="3022"/>
              <a:ext cx="272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Text Box 14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57" y="2838"/>
              <a:ext cx="72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latin typeface="隶书" panose="02010509060101010101" pitchFamily="49" charset="-122"/>
                  <a:ea typeface="隶书" panose="02010509060101010101" pitchFamily="49" charset="-122"/>
                </a:rPr>
                <a:t>HCOO </a:t>
              </a:r>
              <a:endParaRPr lang="en-US" altLang="zh-CN" sz="3200" b="1"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</p:grpSp>
      <p:grpSp>
        <p:nvGrpSpPr>
          <p:cNvPr id="35" name="Group 4"/>
          <p:cNvGrpSpPr/>
          <p:nvPr>
            <p:custDataLst>
              <p:tags r:id="rId27"/>
            </p:custDataLst>
          </p:nvPr>
        </p:nvGrpSpPr>
        <p:grpSpPr>
          <a:xfrm>
            <a:off x="6052219" y="4334928"/>
            <a:ext cx="1944688" cy="579437"/>
            <a:chOff x="1512" y="2821"/>
            <a:chExt cx="1225" cy="365"/>
          </a:xfrm>
        </p:grpSpPr>
        <p:sp>
          <p:nvSpPr>
            <p:cNvPr id="36" name="Text Box 5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1512" y="2821"/>
              <a:ext cx="122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latin typeface="隶书" panose="02010509060101010101" pitchFamily="49" charset="-122"/>
                  <a:ea typeface="隶书" panose="02010509060101010101" pitchFamily="49" charset="-122"/>
                </a:rPr>
                <a:t>C  C  C  </a:t>
              </a:r>
              <a:endParaRPr lang="en-US" altLang="zh-CN" sz="3200" b="1"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sp>
          <p:nvSpPr>
            <p:cNvPr id="37" name="Line 6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1746" y="3021"/>
              <a:ext cx="1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7"/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>
              <a:off x="2109" y="3021"/>
              <a:ext cx="1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9" name="Group 12"/>
          <p:cNvGrpSpPr/>
          <p:nvPr>
            <p:custDataLst>
              <p:tags r:id="rId31"/>
            </p:custDataLst>
          </p:nvPr>
        </p:nvGrpSpPr>
        <p:grpSpPr>
          <a:xfrm>
            <a:off x="7996907" y="4329438"/>
            <a:ext cx="1368425" cy="584200"/>
            <a:chOff x="657" y="2838"/>
            <a:chExt cx="862" cy="368"/>
          </a:xfrm>
        </p:grpSpPr>
        <p:sp>
          <p:nvSpPr>
            <p:cNvPr id="40" name="Line 13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1247" y="3022"/>
              <a:ext cx="272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Text Box 14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657" y="2838"/>
              <a:ext cx="72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latin typeface="隶书" panose="02010509060101010101" pitchFamily="49" charset="-122"/>
                  <a:ea typeface="隶书" panose="02010509060101010101" pitchFamily="49" charset="-122"/>
                </a:rPr>
                <a:t>HCOO </a:t>
              </a:r>
              <a:endParaRPr lang="en-US" altLang="zh-CN" sz="3200" b="1"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</p:grpSp>
      <p:grpSp>
        <p:nvGrpSpPr>
          <p:cNvPr id="42" name="组合 41"/>
          <p:cNvGrpSpPr/>
          <p:nvPr>
            <p:custDataLst>
              <p:tags r:id="rId34"/>
            </p:custDataLst>
          </p:nvPr>
        </p:nvGrpSpPr>
        <p:grpSpPr>
          <a:xfrm>
            <a:off x="9329613" y="4272385"/>
            <a:ext cx="1944688" cy="1169928"/>
            <a:chOff x="5797043" y="3188592"/>
            <a:chExt cx="1944688" cy="1169928"/>
          </a:xfrm>
        </p:grpSpPr>
        <p:grpSp>
          <p:nvGrpSpPr>
            <p:cNvPr id="43" name="Group 8"/>
            <p:cNvGrpSpPr/>
            <p:nvPr>
              <p:custDataLst>
                <p:tags r:id="rId35"/>
              </p:custDataLst>
            </p:nvPr>
          </p:nvGrpSpPr>
          <p:grpSpPr>
            <a:xfrm>
              <a:off x="5797043" y="3188592"/>
              <a:ext cx="1944688" cy="754062"/>
              <a:chOff x="1519" y="2840"/>
              <a:chExt cx="1225" cy="475"/>
            </a:xfrm>
          </p:grpSpPr>
          <p:sp>
            <p:nvSpPr>
              <p:cNvPr id="45" name="Text Box 9"/>
              <p:cNvSpPr txBox="1"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1519" y="2840"/>
                <a:ext cx="1225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>
                    <a:latin typeface="隶书" panose="02010509060101010101" pitchFamily="49" charset="-122"/>
                    <a:ea typeface="隶书" panose="02010509060101010101" pitchFamily="49" charset="-122"/>
                  </a:rPr>
                  <a:t>C  C  </a:t>
                </a:r>
                <a:endParaRPr lang="en-US" altLang="zh-CN" sz="3200" b="1">
                  <a:latin typeface="隶书" panose="02010509060101010101" pitchFamily="49" charset="-122"/>
                  <a:ea typeface="隶书" panose="02010509060101010101" pitchFamily="49" charset="-122"/>
                </a:endParaRPr>
              </a:p>
            </p:txBody>
          </p:sp>
          <p:sp>
            <p:nvSpPr>
              <p:cNvPr id="46" name="Line 10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1746" y="3021"/>
                <a:ext cx="18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Line 11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flipH="1">
                <a:off x="1662" y="3122"/>
                <a:ext cx="0" cy="19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4" name="矩形 43"/>
            <p:cNvSpPr/>
            <p:nvPr>
              <p:custDataLst>
                <p:tags r:id="rId39"/>
              </p:custDataLst>
            </p:nvPr>
          </p:nvSpPr>
          <p:spPr>
            <a:xfrm>
              <a:off x="5885578" y="3773745"/>
              <a:ext cx="39145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prstClr val="black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C</a:t>
              </a:r>
              <a:endParaRPr lang="zh-CN" altLang="en-US"/>
            </a:p>
          </p:txBody>
        </p:sp>
      </p:grpSp>
      <p:grpSp>
        <p:nvGrpSpPr>
          <p:cNvPr id="48" name="Group 19"/>
          <p:cNvGrpSpPr/>
          <p:nvPr>
            <p:custDataLst>
              <p:tags r:id="rId40"/>
            </p:custDataLst>
          </p:nvPr>
        </p:nvGrpSpPr>
        <p:grpSpPr>
          <a:xfrm>
            <a:off x="4698061" y="5036614"/>
            <a:ext cx="1944688" cy="579437"/>
            <a:chOff x="1882" y="2115"/>
            <a:chExt cx="1225" cy="365"/>
          </a:xfrm>
        </p:grpSpPr>
        <p:grpSp>
          <p:nvGrpSpPr>
            <p:cNvPr id="49" name="Group 20"/>
            <p:cNvGrpSpPr/>
            <p:nvPr>
              <p:custDataLst>
                <p:tags r:id="rId41"/>
              </p:custDataLst>
            </p:nvPr>
          </p:nvGrpSpPr>
          <p:grpSpPr>
            <a:xfrm>
              <a:off x="1882" y="2115"/>
              <a:ext cx="1225" cy="365"/>
              <a:chOff x="340" y="3475"/>
              <a:chExt cx="1225" cy="365"/>
            </a:xfrm>
          </p:grpSpPr>
          <p:sp>
            <p:nvSpPr>
              <p:cNvPr id="51" name="Text Box 21"/>
              <p:cNvSpPr txBox="1"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340" y="3475"/>
                <a:ext cx="1225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>
                    <a:latin typeface="隶书" panose="02010509060101010101" pitchFamily="49" charset="-122"/>
                    <a:ea typeface="隶书" panose="02010509060101010101" pitchFamily="49" charset="-122"/>
                  </a:rPr>
                  <a:t>C  COO   </a:t>
                </a:r>
                <a:endParaRPr lang="en-US" altLang="zh-CN" sz="3200" b="1">
                  <a:latin typeface="隶书" panose="02010509060101010101" pitchFamily="49" charset="-122"/>
                  <a:ea typeface="隶书" panose="02010509060101010101" pitchFamily="49" charset="-122"/>
                </a:endParaRPr>
              </a:p>
            </p:txBody>
          </p:sp>
          <p:sp>
            <p:nvSpPr>
              <p:cNvPr id="52" name="Line 22"/>
              <p:cNvSpPr>
                <a:spLocks noChangeShapeType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567" y="3657"/>
                <a:ext cx="18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0" name="Line 23"/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2733" y="2307"/>
              <a:ext cx="215" cy="1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" name="Group 24"/>
          <p:cNvGrpSpPr/>
          <p:nvPr>
            <p:custDataLst>
              <p:tags r:id="rId45"/>
            </p:custDataLst>
          </p:nvPr>
        </p:nvGrpSpPr>
        <p:grpSpPr>
          <a:xfrm>
            <a:off x="6297521" y="5016890"/>
            <a:ext cx="1944687" cy="579437"/>
            <a:chOff x="3107" y="2115"/>
            <a:chExt cx="1225" cy="365"/>
          </a:xfrm>
        </p:grpSpPr>
        <p:sp>
          <p:nvSpPr>
            <p:cNvPr id="54" name="Text Box 25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3107" y="2115"/>
              <a:ext cx="122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latin typeface="隶书" panose="02010509060101010101" pitchFamily="49" charset="-122"/>
                  <a:ea typeface="隶书" panose="02010509060101010101" pitchFamily="49" charset="-122"/>
                </a:rPr>
                <a:t>C  C    </a:t>
              </a:r>
              <a:endParaRPr lang="en-US" altLang="zh-CN" sz="3200" b="1"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sp>
          <p:nvSpPr>
            <p:cNvPr id="55" name="Line 26"/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>
              <a:off x="3334" y="2296"/>
              <a:ext cx="1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" name="Group 28"/>
          <p:cNvGrpSpPr/>
          <p:nvPr>
            <p:custDataLst>
              <p:tags r:id="rId48"/>
            </p:custDataLst>
          </p:nvPr>
        </p:nvGrpSpPr>
        <p:grpSpPr>
          <a:xfrm>
            <a:off x="4843939" y="5719004"/>
            <a:ext cx="3095625" cy="579438"/>
            <a:chOff x="2336" y="3702"/>
            <a:chExt cx="1950" cy="365"/>
          </a:xfrm>
        </p:grpSpPr>
        <p:sp>
          <p:nvSpPr>
            <p:cNvPr id="57" name="Text Box 29"/>
            <p:cNvSpPr txBox="1"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2336" y="3702"/>
              <a:ext cx="195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latin typeface="隶书" panose="02010509060101010101" pitchFamily="49" charset="-122"/>
                  <a:ea typeface="隶书" panose="02010509060101010101" pitchFamily="49" charset="-122"/>
                </a:rPr>
                <a:t>C  C  COO  </a:t>
              </a:r>
              <a:endParaRPr lang="en-US" altLang="zh-CN" sz="3200" b="1"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sp>
          <p:nvSpPr>
            <p:cNvPr id="58" name="Line 30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>
              <a:off x="2562" y="3884"/>
              <a:ext cx="1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Line 31"/>
            <p:cNvSpPr>
              <a:spLocks noChangeShapeType="1"/>
            </p:cNvSpPr>
            <p:nvPr>
              <p:custDataLst>
                <p:tags r:id="rId51"/>
              </p:custDataLst>
            </p:nvPr>
          </p:nvSpPr>
          <p:spPr bwMode="auto">
            <a:xfrm>
              <a:off x="2925" y="3884"/>
              <a:ext cx="1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Line 32"/>
            <p:cNvSpPr>
              <a:spLocks noChangeShapeType="1"/>
            </p:cNvSpPr>
            <p:nvPr>
              <p:custDataLst>
                <p:tags r:id="rId52"/>
              </p:custDataLst>
            </p:nvPr>
          </p:nvSpPr>
          <p:spPr bwMode="auto">
            <a:xfrm>
              <a:off x="3560" y="3884"/>
              <a:ext cx="176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1" name="Text Box 33"/>
          <p:cNvSpPr txBox="1"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7066439" y="5712299"/>
            <a:ext cx="720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隶书" panose="02010509060101010101" pitchFamily="49" charset="-122"/>
                <a:ea typeface="隶书" panose="02010509060101010101" pitchFamily="49" charset="-122"/>
              </a:rPr>
              <a:t>C   </a:t>
            </a:r>
            <a:endParaRPr lang="en-US" altLang="zh-CN" sz="3200" b="1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62" name="Text Box 6"/>
          <p:cNvSpPr txBox="1"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741224" y="6268555"/>
            <a:ext cx="63357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还有属于其他种类的同分异构体吗？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3" name="文本框 62"/>
          <p:cNvSpPr txBox="1"/>
          <p:nvPr>
            <p:custDataLst>
              <p:tags r:id="rId55"/>
            </p:custDataLst>
          </p:nvPr>
        </p:nvSpPr>
        <p:spPr>
          <a:xfrm>
            <a:off x="6595693" y="6268555"/>
            <a:ext cx="5234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羟基醛、羟基酮、醚醛、醚酮等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21" grpId="0"/>
      <p:bldP spid="26" grpId="0"/>
      <p:bldP spid="29" grpId="0"/>
      <p:bldP spid="30" grpId="0"/>
      <p:bldP spid="31" grpId="0"/>
      <p:bldP spid="61" grpId="0"/>
      <p:bldP spid="62" grpId="0"/>
      <p:bldP spid="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3356" y="596335"/>
            <a:ext cx="11841626" cy="1966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分子式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的有机物在酸性条件下可水解为酸和醇，若不考虑立体异构，这些醇和酸重新组合可形成的酯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共有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 15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 28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C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 32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    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D.40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9021751" y="133340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D</a:t>
            </a:r>
            <a:endParaRPr lang="zh-CN" altLang="en-US" sz="360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428393" y="3823248"/>
            <a:ext cx="3180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HCOO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—C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9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(4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zh-CN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1344655" y="4346468"/>
            <a:ext cx="28018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COO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—C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7</a:t>
            </a:r>
            <a:endParaRPr lang="zh-CN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344655" y="4991856"/>
            <a:ext cx="3651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H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COO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—C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  <a:endParaRPr lang="zh-CN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1428393" y="5642621"/>
            <a:ext cx="3651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7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COO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—CH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endParaRPr lang="zh-CN" altLang="en-US" sz="2800" baseline="-25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1236557" y="3126206"/>
            <a:ext cx="24849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3200" b="1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3200" b="1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3200" b="1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的酯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4146517" y="4367918"/>
            <a:ext cx="9637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(2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zh-CN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608992" y="5645683"/>
            <a:ext cx="9637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(2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zh-CN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AutoShape 20"/>
          <p:cNvSpPr/>
          <p:nvPr>
            <p:custDataLst>
              <p:tags r:id="rId10"/>
            </p:custDataLst>
          </p:nvPr>
        </p:nvSpPr>
        <p:spPr bwMode="auto">
          <a:xfrm rot="10800000">
            <a:off x="4913487" y="3670253"/>
            <a:ext cx="393510" cy="2495588"/>
          </a:xfrm>
          <a:prstGeom prst="leftBrace">
            <a:avLst>
              <a:gd name="adj1" fmla="val 61111"/>
              <a:gd name="adj2" fmla="val 50715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>
            <a:off x="5427128" y="4577300"/>
            <a:ext cx="51090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水解生成</a:t>
            </a:r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种羧酸和</a:t>
            </a:r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种醇。</a:t>
            </a:r>
            <a:endParaRPr lang="zh-CN" alt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73788" y="664954"/>
            <a:ext cx="104371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写出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分子式为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属于芳香羧酸和芳香酯的所有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同分异构体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2" name="矩形 31"/>
          <p:cNvSpPr/>
          <p:nvPr>
            <p:custDataLst>
              <p:tags r:id="rId2"/>
            </p:custDataLst>
          </p:nvPr>
        </p:nvSpPr>
        <p:spPr>
          <a:xfrm>
            <a:off x="7068620" y="1299537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3" name="矩形 32"/>
          <p:cNvSpPr/>
          <p:nvPr>
            <p:custDataLst>
              <p:tags r:id="rId3"/>
            </p:custDataLst>
          </p:nvPr>
        </p:nvSpPr>
        <p:spPr>
          <a:xfrm>
            <a:off x="210950" y="1300663"/>
            <a:ext cx="160655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羧酸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——</a:t>
            </a:r>
            <a:endParaRPr lang="zh-CN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矩形 33"/>
          <p:cNvSpPr/>
          <p:nvPr>
            <p:custDataLst>
              <p:tags r:id="rId4"/>
            </p:custDataLst>
          </p:nvPr>
        </p:nvSpPr>
        <p:spPr>
          <a:xfrm>
            <a:off x="203585" y="3555731"/>
            <a:ext cx="196278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芳香酯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——</a:t>
            </a:r>
            <a:endParaRPr lang="zh-CN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矩形 35"/>
          <p:cNvSpPr/>
          <p:nvPr>
            <p:custDataLst>
              <p:tags r:id="rId5"/>
            </p:custDataLst>
          </p:nvPr>
        </p:nvSpPr>
        <p:spPr>
          <a:xfrm>
            <a:off x="335185" y="5970043"/>
            <a:ext cx="1720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—O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C—</a:t>
            </a:r>
            <a:endParaRPr lang="zh-CN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5" name="矩形 64"/>
          <p:cNvSpPr/>
          <p:nvPr>
            <p:custDataLst>
              <p:tags r:id="rId6"/>
            </p:custDataLst>
          </p:nvPr>
        </p:nvSpPr>
        <p:spPr>
          <a:xfrm>
            <a:off x="5964752" y="3340708"/>
            <a:ext cx="8290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endParaRPr lang="zh-CN" altLang="en-US" sz="32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6" name="矩形 65"/>
          <p:cNvSpPr/>
          <p:nvPr>
            <p:custDataLst>
              <p:tags r:id="rId7"/>
            </p:custDataLst>
          </p:nvPr>
        </p:nvSpPr>
        <p:spPr>
          <a:xfrm>
            <a:off x="2252029" y="5993040"/>
            <a:ext cx="8290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endParaRPr lang="zh-CN" altLang="en-US" sz="32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7" name="组合 26"/>
          <p:cNvGrpSpPr/>
          <p:nvPr>
            <p:custDataLst>
              <p:tags r:id="rId8"/>
            </p:custDataLst>
          </p:nvPr>
        </p:nvGrpSpPr>
        <p:grpSpPr>
          <a:xfrm>
            <a:off x="460422" y="1918824"/>
            <a:ext cx="7166655" cy="1562423"/>
            <a:chOff x="460422" y="1918824"/>
            <a:chExt cx="7166655" cy="1562423"/>
          </a:xfrm>
        </p:grpSpPr>
        <p:grpSp>
          <p:nvGrpSpPr>
            <p:cNvPr id="181" name="组合 180"/>
            <p:cNvGrpSpPr/>
            <p:nvPr>
              <p:custDataLst>
                <p:tags r:id="rId9"/>
              </p:custDataLst>
            </p:nvPr>
          </p:nvGrpSpPr>
          <p:grpSpPr>
            <a:xfrm>
              <a:off x="4276172" y="1943794"/>
              <a:ext cx="3007220" cy="553730"/>
              <a:chOff x="-1667629" y="3061176"/>
              <a:chExt cx="6985290" cy="1175542"/>
            </a:xfrm>
          </p:grpSpPr>
          <p:grpSp>
            <p:nvGrpSpPr>
              <p:cNvPr id="182" name="Group 7"/>
              <p:cNvGrpSpPr/>
              <p:nvPr>
                <p:custDataLst>
                  <p:tags r:id="rId10"/>
                </p:custDataLst>
              </p:nvPr>
            </p:nvGrpSpPr>
            <p:grpSpPr>
              <a:xfrm rot="16200000">
                <a:off x="1920434" y="2611304"/>
                <a:ext cx="1168456" cy="2082371"/>
                <a:chOff x="1283" y="641"/>
                <a:chExt cx="415" cy="478"/>
              </a:xfrm>
            </p:grpSpPr>
            <p:sp>
              <p:nvSpPr>
                <p:cNvPr id="196" name="Line 8"/>
                <p:cNvSpPr>
                  <a:spLocks noChangeShapeType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 flipH="1">
                  <a:off x="1283" y="641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197" name="Line 9"/>
                <p:cNvSpPr>
                  <a:spLocks noChangeShapeType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 flipH="1">
                  <a:off x="1335" y="693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198" name="Line 10"/>
                <p:cNvSpPr>
                  <a:spLocks noChangeShapeType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 flipH="1" flipV="1">
                  <a:off x="1490" y="641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199" name="Line 11"/>
                <p:cNvSpPr>
                  <a:spLocks noChangeShapeType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 flipH="1" flipV="1">
                  <a:off x="1698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00" name="Line 12"/>
                <p:cNvSpPr>
                  <a:spLocks noChangeShapeType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 flipH="1" flipV="1">
                  <a:off x="1659" y="799"/>
                  <a:ext cx="0" cy="1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01" name="Line 13"/>
                <p:cNvSpPr>
                  <a:spLocks noChangeShapeType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 flipV="1">
                  <a:off x="1490" y="1000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02" name="Line 14"/>
                <p:cNvSpPr>
                  <a:spLocks noChangeShapeType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1283" y="1000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03" name="Line 15"/>
                <p:cNvSpPr>
                  <a:spLocks noChangeShapeType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1335" y="985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04" name="Line 16"/>
                <p:cNvSpPr>
                  <a:spLocks noChangeShapeType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 flipH="1">
                  <a:off x="1283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cxnSp>
            <p:nvCxnSpPr>
              <p:cNvPr id="183" name="直接连接符 182"/>
              <p:cNvCxnSpPr/>
              <p:nvPr>
                <p:custDataLst>
                  <p:tags r:id="rId20"/>
                </p:custDataLst>
              </p:nvPr>
            </p:nvCxnSpPr>
            <p:spPr>
              <a:xfrm>
                <a:off x="3545848" y="3643738"/>
                <a:ext cx="52832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5" name="矩形 184"/>
              <p:cNvSpPr/>
              <p:nvPr>
                <p:custDataLst>
                  <p:tags r:id="rId21"/>
                </p:custDataLst>
              </p:nvPr>
            </p:nvSpPr>
            <p:spPr>
              <a:xfrm>
                <a:off x="3874355" y="3061176"/>
                <a:ext cx="1443306" cy="7682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 baseline="-25000"/>
              </a:p>
            </p:txBody>
          </p:sp>
          <p:cxnSp>
            <p:nvCxnSpPr>
              <p:cNvPr id="187" name="直接连接符 186"/>
              <p:cNvCxnSpPr/>
              <p:nvPr>
                <p:custDataLst>
                  <p:tags r:id="rId22"/>
                </p:custDataLst>
              </p:nvPr>
            </p:nvCxnSpPr>
            <p:spPr>
              <a:xfrm>
                <a:off x="951533" y="3653898"/>
                <a:ext cx="52832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矩形 194"/>
              <p:cNvSpPr/>
              <p:nvPr>
                <p:custDataLst>
                  <p:tags r:id="rId23"/>
                </p:custDataLst>
              </p:nvPr>
            </p:nvSpPr>
            <p:spPr>
              <a:xfrm>
                <a:off x="-1667629" y="3081342"/>
                <a:ext cx="2192110" cy="7682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HOOC</a:t>
                </a:r>
                <a:endParaRPr lang="zh-CN" altLang="en-US" sz="2800"/>
              </a:p>
            </p:txBody>
          </p:sp>
        </p:grpSp>
        <p:grpSp>
          <p:nvGrpSpPr>
            <p:cNvPr id="260" name="组合 259"/>
            <p:cNvGrpSpPr/>
            <p:nvPr>
              <p:custDataLst>
                <p:tags r:id="rId24"/>
              </p:custDataLst>
            </p:nvPr>
          </p:nvGrpSpPr>
          <p:grpSpPr>
            <a:xfrm>
              <a:off x="460422" y="1918824"/>
              <a:ext cx="1406568" cy="1556883"/>
              <a:chOff x="5400373" y="1454134"/>
              <a:chExt cx="1406568" cy="1556883"/>
            </a:xfrm>
          </p:grpSpPr>
          <p:grpSp>
            <p:nvGrpSpPr>
              <p:cNvPr id="261" name="Group 7"/>
              <p:cNvGrpSpPr/>
              <p:nvPr>
                <p:custDataLst>
                  <p:tags r:id="rId25"/>
                </p:custDataLst>
              </p:nvPr>
            </p:nvGrpSpPr>
            <p:grpSpPr>
              <a:xfrm rot="10800000">
                <a:off x="5400373" y="2114541"/>
                <a:ext cx="550392" cy="896476"/>
                <a:chOff x="1283" y="641"/>
                <a:chExt cx="415" cy="478"/>
              </a:xfrm>
            </p:grpSpPr>
            <p:sp>
              <p:nvSpPr>
                <p:cNvPr id="266" name="Line 8"/>
                <p:cNvSpPr>
                  <a:spLocks noChangeShapeType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 flipH="1">
                  <a:off x="1283" y="641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67" name="Line 9"/>
                <p:cNvSpPr>
                  <a:spLocks noChangeShapeType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 flipH="1">
                  <a:off x="1335" y="693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68" name="Line 10"/>
                <p:cNvSpPr>
                  <a:spLocks noChangeShapeType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 flipH="1" flipV="1">
                  <a:off x="1490" y="641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69" name="Line 11"/>
                <p:cNvSpPr>
                  <a:spLocks noChangeShapeType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 flipH="1" flipV="1">
                  <a:off x="1698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70" name="Line 12"/>
                <p:cNvSpPr>
                  <a:spLocks noChangeShapeType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flipH="1" flipV="1">
                  <a:off x="1659" y="799"/>
                  <a:ext cx="0" cy="1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71" name="Line 13"/>
                <p:cNvSpPr>
                  <a:spLocks noChangeShapeType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 flipV="1">
                  <a:off x="1490" y="1000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72" name="Line 14"/>
                <p:cNvSpPr>
                  <a:spLocks noChangeShapeType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1283" y="1000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73" name="Line 15"/>
                <p:cNvSpPr>
                  <a:spLocks noChangeShapeType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1335" y="985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74" name="Line 16"/>
                <p:cNvSpPr>
                  <a:spLocks noChangeShapeType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 flipH="1">
                  <a:off x="1283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cxnSp>
            <p:nvCxnSpPr>
              <p:cNvPr id="262" name="直接连接符 261"/>
              <p:cNvCxnSpPr/>
              <p:nvPr>
                <p:custDataLst>
                  <p:tags r:id="rId35"/>
                </p:custDataLst>
              </p:nvPr>
            </p:nvCxnSpPr>
            <p:spPr>
              <a:xfrm>
                <a:off x="5973998" y="2355801"/>
                <a:ext cx="22744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3" name="矩形 262"/>
              <p:cNvSpPr/>
              <p:nvPr>
                <p:custDataLst>
                  <p:tags r:id="rId36"/>
                </p:custDataLst>
              </p:nvPr>
            </p:nvSpPr>
            <p:spPr>
              <a:xfrm>
                <a:off x="6115423" y="2081390"/>
                <a:ext cx="621354" cy="3618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 baseline="-25000"/>
              </a:p>
            </p:txBody>
          </p:sp>
          <p:sp>
            <p:nvSpPr>
              <p:cNvPr id="264" name="矩形 263"/>
              <p:cNvSpPr/>
              <p:nvPr>
                <p:custDataLst>
                  <p:tags r:id="rId37"/>
                </p:custDataLst>
              </p:nvPr>
            </p:nvSpPr>
            <p:spPr>
              <a:xfrm>
                <a:off x="5515842" y="1454134"/>
                <a:ext cx="12910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COOH</a:t>
                </a:r>
                <a:endParaRPr lang="zh-CN" altLang="en-US" sz="2800"/>
              </a:p>
            </p:txBody>
          </p:sp>
          <p:cxnSp>
            <p:nvCxnSpPr>
              <p:cNvPr id="265" name="直接连接符 264"/>
              <p:cNvCxnSpPr/>
              <p:nvPr>
                <p:custDataLst>
                  <p:tags r:id="rId38"/>
                </p:custDataLst>
              </p:nvPr>
            </p:nvCxnSpPr>
            <p:spPr>
              <a:xfrm flipH="1">
                <a:off x="5688780" y="1851938"/>
                <a:ext cx="6019" cy="27543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7" name="组合 276"/>
            <p:cNvGrpSpPr/>
            <p:nvPr>
              <p:custDataLst>
                <p:tags r:id="rId39"/>
              </p:custDataLst>
            </p:nvPr>
          </p:nvGrpSpPr>
          <p:grpSpPr>
            <a:xfrm>
              <a:off x="2205386" y="1924364"/>
              <a:ext cx="1406568" cy="1556883"/>
              <a:chOff x="5400373" y="1454134"/>
              <a:chExt cx="1406568" cy="1556883"/>
            </a:xfrm>
          </p:grpSpPr>
          <p:grpSp>
            <p:nvGrpSpPr>
              <p:cNvPr id="278" name="Group 7"/>
              <p:cNvGrpSpPr/>
              <p:nvPr>
                <p:custDataLst>
                  <p:tags r:id="rId40"/>
                </p:custDataLst>
              </p:nvPr>
            </p:nvGrpSpPr>
            <p:grpSpPr>
              <a:xfrm rot="10800000">
                <a:off x="5400373" y="2114541"/>
                <a:ext cx="550392" cy="896476"/>
                <a:chOff x="1283" y="641"/>
                <a:chExt cx="415" cy="478"/>
              </a:xfrm>
            </p:grpSpPr>
            <p:sp>
              <p:nvSpPr>
                <p:cNvPr id="283" name="Line 8"/>
                <p:cNvSpPr>
                  <a:spLocks noChangeShapeType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 flipH="1">
                  <a:off x="1283" y="641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84" name="Line 9"/>
                <p:cNvSpPr>
                  <a:spLocks noChangeShapeType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 flipH="1">
                  <a:off x="1335" y="693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85" name="Line 10"/>
                <p:cNvSpPr>
                  <a:spLocks noChangeShapeType="1"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 flipH="1" flipV="1">
                  <a:off x="1490" y="641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86" name="Line 11"/>
                <p:cNvSpPr>
                  <a:spLocks noChangeShapeType="1"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 flipH="1" flipV="1">
                  <a:off x="1698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87" name="Line 12"/>
                <p:cNvSpPr>
                  <a:spLocks noChangeShapeType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 flipH="1" flipV="1">
                  <a:off x="1659" y="799"/>
                  <a:ext cx="0" cy="1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88" name="Line 13"/>
                <p:cNvSpPr>
                  <a:spLocks noChangeShapeType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 flipV="1">
                  <a:off x="1490" y="1000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89" name="Line 14"/>
                <p:cNvSpPr>
                  <a:spLocks noChangeShapeType="1"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>
                  <a:off x="1283" y="1000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90" name="Line 15"/>
                <p:cNvSpPr>
                  <a:spLocks noChangeShapeType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>
                  <a:off x="1335" y="985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91" name="Line 16"/>
                <p:cNvSpPr>
                  <a:spLocks noChangeShapeType="1"/>
                </p:cNvSpPr>
                <p:nvPr>
                  <p:custDataLst>
                    <p:tags r:id="rId49"/>
                  </p:custDataLst>
                </p:nvPr>
              </p:nvSpPr>
              <p:spPr bwMode="auto">
                <a:xfrm flipH="1">
                  <a:off x="1283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cxnSp>
            <p:nvCxnSpPr>
              <p:cNvPr id="279" name="直接连接符 278"/>
              <p:cNvCxnSpPr/>
              <p:nvPr>
                <p:custDataLst>
                  <p:tags r:id="rId50"/>
                </p:custDataLst>
              </p:nvPr>
            </p:nvCxnSpPr>
            <p:spPr>
              <a:xfrm>
                <a:off x="5938974" y="2801912"/>
                <a:ext cx="22744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0" name="矩形 279"/>
              <p:cNvSpPr/>
              <p:nvPr>
                <p:custDataLst>
                  <p:tags r:id="rId51"/>
                </p:custDataLst>
              </p:nvPr>
            </p:nvSpPr>
            <p:spPr>
              <a:xfrm>
                <a:off x="6124141" y="2506350"/>
                <a:ext cx="621354" cy="3618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 baseline="-25000"/>
              </a:p>
            </p:txBody>
          </p:sp>
          <p:sp>
            <p:nvSpPr>
              <p:cNvPr id="281" name="矩形 280"/>
              <p:cNvSpPr/>
              <p:nvPr>
                <p:custDataLst>
                  <p:tags r:id="rId52"/>
                </p:custDataLst>
              </p:nvPr>
            </p:nvSpPr>
            <p:spPr>
              <a:xfrm>
                <a:off x="5515842" y="1454134"/>
                <a:ext cx="12910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COOH</a:t>
                </a:r>
                <a:endParaRPr lang="zh-CN" altLang="en-US" sz="2800"/>
              </a:p>
            </p:txBody>
          </p:sp>
          <p:cxnSp>
            <p:nvCxnSpPr>
              <p:cNvPr id="282" name="直接连接符 281"/>
              <p:cNvCxnSpPr/>
              <p:nvPr>
                <p:custDataLst>
                  <p:tags r:id="rId53"/>
                </p:custDataLst>
              </p:nvPr>
            </p:nvCxnSpPr>
            <p:spPr>
              <a:xfrm flipH="1">
                <a:off x="5688780" y="1851938"/>
                <a:ext cx="6019" cy="27543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2" name="组合 291"/>
            <p:cNvGrpSpPr/>
            <p:nvPr>
              <p:custDataLst>
                <p:tags r:id="rId54"/>
              </p:custDataLst>
            </p:nvPr>
          </p:nvGrpSpPr>
          <p:grpSpPr>
            <a:xfrm>
              <a:off x="4404024" y="2868152"/>
              <a:ext cx="3223053" cy="553730"/>
              <a:chOff x="1463476" y="3061176"/>
              <a:chExt cx="7803500" cy="1175542"/>
            </a:xfrm>
          </p:grpSpPr>
          <p:grpSp>
            <p:nvGrpSpPr>
              <p:cNvPr id="293" name="Group 7"/>
              <p:cNvGrpSpPr/>
              <p:nvPr>
                <p:custDataLst>
                  <p:tags r:id="rId55"/>
                </p:custDataLst>
              </p:nvPr>
            </p:nvGrpSpPr>
            <p:grpSpPr>
              <a:xfrm rot="16200000">
                <a:off x="1920434" y="2611304"/>
                <a:ext cx="1168456" cy="2082371"/>
                <a:chOff x="1283" y="641"/>
                <a:chExt cx="415" cy="478"/>
              </a:xfrm>
            </p:grpSpPr>
            <p:sp>
              <p:nvSpPr>
                <p:cNvPr id="298" name="Line 8"/>
                <p:cNvSpPr>
                  <a:spLocks noChangeShapeType="1"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 flipH="1">
                  <a:off x="1283" y="641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99" name="Line 9"/>
                <p:cNvSpPr>
                  <a:spLocks noChangeShapeType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 flipH="1">
                  <a:off x="1335" y="693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00" name="Line 10"/>
                <p:cNvSpPr>
                  <a:spLocks noChangeShapeType="1"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 flipH="1" flipV="1">
                  <a:off x="1490" y="641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01" name="Line 11"/>
                <p:cNvSpPr>
                  <a:spLocks noChangeShapeType="1"/>
                </p:cNvSpPr>
                <p:nvPr>
                  <p:custDataLst>
                    <p:tags r:id="rId59"/>
                  </p:custDataLst>
                </p:nvPr>
              </p:nvSpPr>
              <p:spPr bwMode="auto">
                <a:xfrm flipH="1" flipV="1">
                  <a:off x="1698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02" name="Line 12"/>
                <p:cNvSpPr>
                  <a:spLocks noChangeShapeType="1"/>
                </p:cNvSpPr>
                <p:nvPr>
                  <p:custDataLst>
                    <p:tags r:id="rId60"/>
                  </p:custDataLst>
                </p:nvPr>
              </p:nvSpPr>
              <p:spPr bwMode="auto">
                <a:xfrm flipH="1" flipV="1">
                  <a:off x="1659" y="799"/>
                  <a:ext cx="0" cy="1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03" name="Line 13"/>
                <p:cNvSpPr>
                  <a:spLocks noChangeShapeType="1"/>
                </p:cNvSpPr>
                <p:nvPr>
                  <p:custDataLst>
                    <p:tags r:id="rId61"/>
                  </p:custDataLst>
                </p:nvPr>
              </p:nvSpPr>
              <p:spPr bwMode="auto">
                <a:xfrm flipV="1">
                  <a:off x="1490" y="1000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04" name="Line 14"/>
                <p:cNvSpPr>
                  <a:spLocks noChangeShapeType="1"/>
                </p:cNvSpPr>
                <p:nvPr>
                  <p:custDataLst>
                    <p:tags r:id="rId62"/>
                  </p:custDataLst>
                </p:nvPr>
              </p:nvSpPr>
              <p:spPr bwMode="auto">
                <a:xfrm>
                  <a:off x="1283" y="1000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05" name="Line 15"/>
                <p:cNvSpPr>
                  <a:spLocks noChangeShapeType="1"/>
                </p:cNvSpPr>
                <p:nvPr>
                  <p:custDataLst>
                    <p:tags r:id="rId63"/>
                  </p:custDataLst>
                </p:nvPr>
              </p:nvSpPr>
              <p:spPr bwMode="auto">
                <a:xfrm>
                  <a:off x="1335" y="985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06" name="Line 16"/>
                <p:cNvSpPr>
                  <a:spLocks noChangeShapeType="1"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 flipH="1">
                  <a:off x="1283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cxnSp>
            <p:nvCxnSpPr>
              <p:cNvPr id="294" name="直接连接符 293"/>
              <p:cNvCxnSpPr/>
              <p:nvPr>
                <p:custDataLst>
                  <p:tags r:id="rId65"/>
                </p:custDataLst>
              </p:nvPr>
            </p:nvCxnSpPr>
            <p:spPr>
              <a:xfrm>
                <a:off x="3545848" y="3643738"/>
                <a:ext cx="52832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5" name="矩形 294"/>
              <p:cNvSpPr/>
              <p:nvPr>
                <p:custDataLst>
                  <p:tags r:id="rId66"/>
                </p:custDataLst>
              </p:nvPr>
            </p:nvSpPr>
            <p:spPr>
              <a:xfrm>
                <a:off x="3874355" y="3061176"/>
                <a:ext cx="5392621" cy="1110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COOH</a:t>
                </a:r>
                <a:endParaRPr lang="zh-CN" altLang="en-US" sz="2800" baseline="-25000"/>
              </a:p>
            </p:txBody>
          </p:sp>
        </p:grpSp>
      </p:grpSp>
      <p:grpSp>
        <p:nvGrpSpPr>
          <p:cNvPr id="39" name="组合 38"/>
          <p:cNvGrpSpPr/>
          <p:nvPr>
            <p:custDataLst>
              <p:tags r:id="rId67"/>
            </p:custDataLst>
          </p:nvPr>
        </p:nvGrpSpPr>
        <p:grpSpPr>
          <a:xfrm>
            <a:off x="370070" y="3949359"/>
            <a:ext cx="7289739" cy="1621196"/>
            <a:chOff x="370070" y="3949359"/>
            <a:chExt cx="7289739" cy="1621196"/>
          </a:xfrm>
        </p:grpSpPr>
        <p:grpSp>
          <p:nvGrpSpPr>
            <p:cNvPr id="243" name="组合 242"/>
            <p:cNvGrpSpPr/>
            <p:nvPr>
              <p:custDataLst>
                <p:tags r:id="rId68"/>
              </p:custDataLst>
            </p:nvPr>
          </p:nvGrpSpPr>
          <p:grpSpPr>
            <a:xfrm>
              <a:off x="370070" y="4110729"/>
              <a:ext cx="3028023" cy="553730"/>
              <a:chOff x="-1715951" y="3061176"/>
              <a:chExt cx="7033612" cy="1175542"/>
            </a:xfrm>
          </p:grpSpPr>
          <p:grpSp>
            <p:nvGrpSpPr>
              <p:cNvPr id="244" name="Group 7"/>
              <p:cNvGrpSpPr/>
              <p:nvPr>
                <p:custDataLst>
                  <p:tags r:id="rId69"/>
                </p:custDataLst>
              </p:nvPr>
            </p:nvGrpSpPr>
            <p:grpSpPr>
              <a:xfrm rot="16200000">
                <a:off x="1920434" y="2611304"/>
                <a:ext cx="1168456" cy="2082371"/>
                <a:chOff x="1283" y="641"/>
                <a:chExt cx="415" cy="478"/>
              </a:xfrm>
            </p:grpSpPr>
            <p:sp>
              <p:nvSpPr>
                <p:cNvPr id="249" name="Line 8"/>
                <p:cNvSpPr>
                  <a:spLocks noChangeShapeType="1"/>
                </p:cNvSpPr>
                <p:nvPr>
                  <p:custDataLst>
                    <p:tags r:id="rId70"/>
                  </p:custDataLst>
                </p:nvPr>
              </p:nvSpPr>
              <p:spPr bwMode="auto">
                <a:xfrm flipH="1">
                  <a:off x="1283" y="641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50" name="Line 9"/>
                <p:cNvSpPr>
                  <a:spLocks noChangeShapeType="1"/>
                </p:cNvSpPr>
                <p:nvPr>
                  <p:custDataLst>
                    <p:tags r:id="rId71"/>
                  </p:custDataLst>
                </p:nvPr>
              </p:nvSpPr>
              <p:spPr bwMode="auto">
                <a:xfrm flipH="1">
                  <a:off x="1335" y="693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51" name="Line 10"/>
                <p:cNvSpPr>
                  <a:spLocks noChangeShapeType="1"/>
                </p:cNvSpPr>
                <p:nvPr>
                  <p:custDataLst>
                    <p:tags r:id="rId72"/>
                  </p:custDataLst>
                </p:nvPr>
              </p:nvSpPr>
              <p:spPr bwMode="auto">
                <a:xfrm flipH="1" flipV="1">
                  <a:off x="1490" y="641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52" name="Line 11"/>
                <p:cNvSpPr>
                  <a:spLocks noChangeShapeType="1"/>
                </p:cNvSpPr>
                <p:nvPr>
                  <p:custDataLst>
                    <p:tags r:id="rId73"/>
                  </p:custDataLst>
                </p:nvPr>
              </p:nvSpPr>
              <p:spPr bwMode="auto">
                <a:xfrm flipH="1" flipV="1">
                  <a:off x="1698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53" name="Line 12"/>
                <p:cNvSpPr>
                  <a:spLocks noChangeShapeType="1"/>
                </p:cNvSpPr>
                <p:nvPr>
                  <p:custDataLst>
                    <p:tags r:id="rId74"/>
                  </p:custDataLst>
                </p:nvPr>
              </p:nvSpPr>
              <p:spPr bwMode="auto">
                <a:xfrm flipH="1" flipV="1">
                  <a:off x="1659" y="799"/>
                  <a:ext cx="0" cy="1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54" name="Line 13"/>
                <p:cNvSpPr>
                  <a:spLocks noChangeShapeType="1"/>
                </p:cNvSpPr>
                <p:nvPr>
                  <p:custDataLst>
                    <p:tags r:id="rId75"/>
                  </p:custDataLst>
                </p:nvPr>
              </p:nvSpPr>
              <p:spPr bwMode="auto">
                <a:xfrm flipV="1">
                  <a:off x="1490" y="1000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55" name="Line 14"/>
                <p:cNvSpPr>
                  <a:spLocks noChangeShapeType="1"/>
                </p:cNvSpPr>
                <p:nvPr>
                  <p:custDataLst>
                    <p:tags r:id="rId76"/>
                  </p:custDataLst>
                </p:nvPr>
              </p:nvSpPr>
              <p:spPr bwMode="auto">
                <a:xfrm>
                  <a:off x="1283" y="1000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56" name="Line 15"/>
                <p:cNvSpPr>
                  <a:spLocks noChangeShapeType="1"/>
                </p:cNvSpPr>
                <p:nvPr>
                  <p:custDataLst>
                    <p:tags r:id="rId77"/>
                  </p:custDataLst>
                </p:nvPr>
              </p:nvSpPr>
              <p:spPr bwMode="auto">
                <a:xfrm>
                  <a:off x="1335" y="985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57" name="Line 16"/>
                <p:cNvSpPr>
                  <a:spLocks noChangeShapeType="1"/>
                </p:cNvSpPr>
                <p:nvPr>
                  <p:custDataLst>
                    <p:tags r:id="rId78"/>
                  </p:custDataLst>
                </p:nvPr>
              </p:nvSpPr>
              <p:spPr bwMode="auto">
                <a:xfrm flipH="1">
                  <a:off x="1283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cxnSp>
            <p:nvCxnSpPr>
              <p:cNvPr id="245" name="直接连接符 244"/>
              <p:cNvCxnSpPr/>
              <p:nvPr>
                <p:custDataLst>
                  <p:tags r:id="rId79"/>
                </p:custDataLst>
              </p:nvPr>
            </p:nvCxnSpPr>
            <p:spPr>
              <a:xfrm>
                <a:off x="3545848" y="3643738"/>
                <a:ext cx="52832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6" name="矩形 245"/>
              <p:cNvSpPr/>
              <p:nvPr>
                <p:custDataLst>
                  <p:tags r:id="rId80"/>
                </p:custDataLst>
              </p:nvPr>
            </p:nvSpPr>
            <p:spPr>
              <a:xfrm>
                <a:off x="3874355" y="3061176"/>
                <a:ext cx="1443306" cy="7682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 baseline="-25000"/>
              </a:p>
            </p:txBody>
          </p:sp>
          <p:cxnSp>
            <p:nvCxnSpPr>
              <p:cNvPr id="247" name="直接连接符 246"/>
              <p:cNvCxnSpPr/>
              <p:nvPr>
                <p:custDataLst>
                  <p:tags r:id="rId81"/>
                </p:custDataLst>
              </p:nvPr>
            </p:nvCxnSpPr>
            <p:spPr>
              <a:xfrm>
                <a:off x="951533" y="3653898"/>
                <a:ext cx="52832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8" name="矩形 247"/>
              <p:cNvSpPr/>
              <p:nvPr>
                <p:custDataLst>
                  <p:tags r:id="rId82"/>
                </p:custDataLst>
              </p:nvPr>
            </p:nvSpPr>
            <p:spPr>
              <a:xfrm>
                <a:off x="-1715951" y="3081006"/>
                <a:ext cx="3321013" cy="1110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HCOO</a:t>
                </a:r>
                <a:endParaRPr lang="zh-CN" altLang="en-US" sz="2800"/>
              </a:p>
            </p:txBody>
          </p:sp>
        </p:grpSp>
        <p:grpSp>
          <p:nvGrpSpPr>
            <p:cNvPr id="37" name="组合 36"/>
            <p:cNvGrpSpPr/>
            <p:nvPr>
              <p:custDataLst>
                <p:tags r:id="rId83"/>
              </p:custDataLst>
            </p:nvPr>
          </p:nvGrpSpPr>
          <p:grpSpPr>
            <a:xfrm>
              <a:off x="636707" y="3949359"/>
              <a:ext cx="7023102" cy="1621196"/>
              <a:chOff x="636707" y="3949359"/>
              <a:chExt cx="7023102" cy="1621196"/>
            </a:xfrm>
          </p:grpSpPr>
          <p:grpSp>
            <p:nvGrpSpPr>
              <p:cNvPr id="307" name="组合 306"/>
              <p:cNvGrpSpPr/>
              <p:nvPr>
                <p:custDataLst>
                  <p:tags r:id="rId84"/>
                </p:custDataLst>
              </p:nvPr>
            </p:nvGrpSpPr>
            <p:grpSpPr>
              <a:xfrm>
                <a:off x="636707" y="4934412"/>
                <a:ext cx="2624125" cy="553730"/>
                <a:chOff x="1463476" y="3061176"/>
                <a:chExt cx="7316172" cy="1175542"/>
              </a:xfrm>
            </p:grpSpPr>
            <p:grpSp>
              <p:nvGrpSpPr>
                <p:cNvPr id="308" name="Group 7"/>
                <p:cNvGrpSpPr/>
                <p:nvPr>
                  <p:custDataLst>
                    <p:tags r:id="rId85"/>
                  </p:custDataLst>
                </p:nvPr>
              </p:nvGrpSpPr>
              <p:grpSpPr>
                <a:xfrm rot="16200000">
                  <a:off x="1920434" y="2611304"/>
                  <a:ext cx="1168456" cy="2082371"/>
                  <a:chOff x="1283" y="641"/>
                  <a:chExt cx="415" cy="478"/>
                </a:xfrm>
              </p:grpSpPr>
              <p:sp>
                <p:nvSpPr>
                  <p:cNvPr id="311" name="Line 8"/>
                  <p:cNvSpPr>
                    <a:spLocks noChangeShapeType="1"/>
                  </p:cNvSpPr>
                  <p:nvPr>
                    <p:custDataLst>
                      <p:tags r:id="rId86"/>
                    </p:custDataLst>
                  </p:nvPr>
                </p:nvSpPr>
                <p:spPr bwMode="auto">
                  <a:xfrm flipH="1">
                    <a:off x="1283" y="641"/>
                    <a:ext cx="207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12" name="Line 9"/>
                  <p:cNvSpPr>
                    <a:spLocks noChangeShapeType="1"/>
                  </p:cNvSpPr>
                  <p:nvPr>
                    <p:custDataLst>
                      <p:tags r:id="rId87"/>
                    </p:custDataLst>
                  </p:nvPr>
                </p:nvSpPr>
                <p:spPr bwMode="auto">
                  <a:xfrm flipH="1">
                    <a:off x="1335" y="693"/>
                    <a:ext cx="141" cy="8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13" name="Line 10"/>
                  <p:cNvSpPr>
                    <a:spLocks noChangeShapeType="1"/>
                  </p:cNvSpPr>
                  <p:nvPr>
                    <p:custDataLst>
                      <p:tags r:id="rId88"/>
                    </p:custDataLst>
                  </p:nvPr>
                </p:nvSpPr>
                <p:spPr bwMode="auto">
                  <a:xfrm flipH="1" flipV="1">
                    <a:off x="1490" y="641"/>
                    <a:ext cx="208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14" name="Line 11"/>
                  <p:cNvSpPr>
                    <a:spLocks noChangeShapeType="1"/>
                  </p:cNvSpPr>
                  <p:nvPr>
                    <p:custDataLst>
                      <p:tags r:id="rId89"/>
                    </p:custDataLst>
                  </p:nvPr>
                </p:nvSpPr>
                <p:spPr bwMode="auto">
                  <a:xfrm flipH="1" flipV="1">
                    <a:off x="1698" y="760"/>
                    <a:ext cx="0" cy="24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15" name="Line 12"/>
                  <p:cNvSpPr>
                    <a:spLocks noChangeShapeType="1"/>
                  </p:cNvSpPr>
                  <p:nvPr>
                    <p:custDataLst>
                      <p:tags r:id="rId90"/>
                    </p:custDataLst>
                  </p:nvPr>
                </p:nvSpPr>
                <p:spPr bwMode="auto">
                  <a:xfrm flipH="1" flipV="1">
                    <a:off x="1659" y="799"/>
                    <a:ext cx="0" cy="16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16" name="Line 13"/>
                  <p:cNvSpPr>
                    <a:spLocks noChangeShapeType="1"/>
                  </p:cNvSpPr>
                  <p:nvPr>
                    <p:custDataLst>
                      <p:tags r:id="rId91"/>
                    </p:custDataLst>
                  </p:nvPr>
                </p:nvSpPr>
                <p:spPr bwMode="auto">
                  <a:xfrm flipV="1">
                    <a:off x="1490" y="1000"/>
                    <a:ext cx="208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17" name="Line 14"/>
                  <p:cNvSpPr>
                    <a:spLocks noChangeShapeType="1"/>
                  </p:cNvSpPr>
                  <p:nvPr>
                    <p:custDataLst>
                      <p:tags r:id="rId92"/>
                    </p:custDataLst>
                  </p:nvPr>
                </p:nvSpPr>
                <p:spPr bwMode="auto">
                  <a:xfrm>
                    <a:off x="1283" y="1000"/>
                    <a:ext cx="207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18" name="Line 15"/>
                  <p:cNvSpPr>
                    <a:spLocks noChangeShapeType="1"/>
                  </p:cNvSpPr>
                  <p:nvPr>
                    <p:custDataLst>
                      <p:tags r:id="rId93"/>
                    </p:custDataLst>
                  </p:nvPr>
                </p:nvSpPr>
                <p:spPr bwMode="auto">
                  <a:xfrm>
                    <a:off x="1335" y="985"/>
                    <a:ext cx="141" cy="8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19" name="Line 16"/>
                  <p:cNvSpPr>
                    <a:spLocks noChangeShapeType="1"/>
                  </p:cNvSpPr>
                  <p:nvPr>
                    <p:custDataLst>
                      <p:tags r:id="rId94"/>
                    </p:custDataLst>
                  </p:nvPr>
                </p:nvSpPr>
                <p:spPr bwMode="auto">
                  <a:xfrm flipH="1">
                    <a:off x="1283" y="760"/>
                    <a:ext cx="0" cy="24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</p:grpSp>
            <p:cxnSp>
              <p:nvCxnSpPr>
                <p:cNvPr id="309" name="直接连接符 308"/>
                <p:cNvCxnSpPr/>
                <p:nvPr>
                  <p:custDataLst>
                    <p:tags r:id="rId95"/>
                  </p:custDataLst>
                </p:nvPr>
              </p:nvCxnSpPr>
              <p:spPr>
                <a:xfrm>
                  <a:off x="3545848" y="3643738"/>
                  <a:ext cx="52832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0" name="矩形 309"/>
                <p:cNvSpPr/>
                <p:nvPr>
                  <p:custDataLst>
                    <p:tags r:id="rId96"/>
                  </p:custDataLst>
                </p:nvPr>
              </p:nvSpPr>
              <p:spPr>
                <a:xfrm>
                  <a:off x="3874352" y="3061176"/>
                  <a:ext cx="4905296" cy="111077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800" b="1" smtClean="0">
                      <a:latin typeface="Times New Roman" panose="02020603050405020304" charset="0"/>
                      <a:ea typeface="华文中宋" panose="02010600040101010101" pitchFamily="2" charset="-122"/>
                      <a:cs typeface="Times New Roman" panose="02020603050405020304" charset="0"/>
                    </a:rPr>
                    <a:t>COOCH</a:t>
                  </a:r>
                  <a:r>
                    <a:rPr lang="en-US" altLang="zh-CN" sz="2800" b="1" baseline="-25000" smtClean="0">
                      <a:latin typeface="Times New Roman" panose="02020603050405020304" charset="0"/>
                      <a:ea typeface="华文中宋" panose="02010600040101010101" pitchFamily="2" charset="-122"/>
                      <a:cs typeface="Times New Roman" panose="02020603050405020304" charset="0"/>
                    </a:rPr>
                    <a:t>3</a:t>
                  </a:r>
                  <a:endParaRPr lang="zh-CN" altLang="en-US" sz="2800" baseline="-25000"/>
                </a:p>
              </p:txBody>
            </p:sp>
          </p:grpSp>
          <p:grpSp>
            <p:nvGrpSpPr>
              <p:cNvPr id="320" name="组合 319"/>
              <p:cNvGrpSpPr/>
              <p:nvPr>
                <p:custDataLst>
                  <p:tags r:id="rId97"/>
                </p:custDataLst>
              </p:nvPr>
            </p:nvGrpSpPr>
            <p:grpSpPr>
              <a:xfrm>
                <a:off x="3644883" y="3996179"/>
                <a:ext cx="2085792" cy="1574376"/>
                <a:chOff x="4659703" y="1436641"/>
                <a:chExt cx="2085792" cy="1574376"/>
              </a:xfrm>
            </p:grpSpPr>
            <p:grpSp>
              <p:nvGrpSpPr>
                <p:cNvPr id="321" name="Group 7"/>
                <p:cNvGrpSpPr/>
                <p:nvPr>
                  <p:custDataLst>
                    <p:tags r:id="rId98"/>
                  </p:custDataLst>
                </p:nvPr>
              </p:nvGrpSpPr>
              <p:grpSpPr>
                <a:xfrm rot="10800000">
                  <a:off x="5400373" y="2114541"/>
                  <a:ext cx="550392" cy="896476"/>
                  <a:chOff x="1283" y="641"/>
                  <a:chExt cx="415" cy="478"/>
                </a:xfrm>
              </p:grpSpPr>
              <p:sp>
                <p:nvSpPr>
                  <p:cNvPr id="326" name="Line 8"/>
                  <p:cNvSpPr>
                    <a:spLocks noChangeShapeType="1"/>
                  </p:cNvSpPr>
                  <p:nvPr>
                    <p:custDataLst>
                      <p:tags r:id="rId99"/>
                    </p:custDataLst>
                  </p:nvPr>
                </p:nvSpPr>
                <p:spPr bwMode="auto">
                  <a:xfrm flipH="1">
                    <a:off x="1283" y="641"/>
                    <a:ext cx="207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27" name="Line 9"/>
                  <p:cNvSpPr>
                    <a:spLocks noChangeShapeType="1"/>
                  </p:cNvSpPr>
                  <p:nvPr>
                    <p:custDataLst>
                      <p:tags r:id="rId100"/>
                    </p:custDataLst>
                  </p:nvPr>
                </p:nvSpPr>
                <p:spPr bwMode="auto">
                  <a:xfrm flipH="1">
                    <a:off x="1335" y="693"/>
                    <a:ext cx="141" cy="8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28" name="Line 10"/>
                  <p:cNvSpPr>
                    <a:spLocks noChangeShapeType="1"/>
                  </p:cNvSpPr>
                  <p:nvPr>
                    <p:custDataLst>
                      <p:tags r:id="rId101"/>
                    </p:custDataLst>
                  </p:nvPr>
                </p:nvSpPr>
                <p:spPr bwMode="auto">
                  <a:xfrm flipH="1" flipV="1">
                    <a:off x="1490" y="641"/>
                    <a:ext cx="208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29" name="Line 11"/>
                  <p:cNvSpPr>
                    <a:spLocks noChangeShapeType="1"/>
                  </p:cNvSpPr>
                  <p:nvPr>
                    <p:custDataLst>
                      <p:tags r:id="rId102"/>
                    </p:custDataLst>
                  </p:nvPr>
                </p:nvSpPr>
                <p:spPr bwMode="auto">
                  <a:xfrm flipH="1" flipV="1">
                    <a:off x="1698" y="760"/>
                    <a:ext cx="0" cy="24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30" name="Line 12"/>
                  <p:cNvSpPr>
                    <a:spLocks noChangeShapeType="1"/>
                  </p:cNvSpPr>
                  <p:nvPr>
                    <p:custDataLst>
                      <p:tags r:id="rId103"/>
                    </p:custDataLst>
                  </p:nvPr>
                </p:nvSpPr>
                <p:spPr bwMode="auto">
                  <a:xfrm flipH="1" flipV="1">
                    <a:off x="1659" y="799"/>
                    <a:ext cx="0" cy="16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31" name="Line 13"/>
                  <p:cNvSpPr>
                    <a:spLocks noChangeShapeType="1"/>
                  </p:cNvSpPr>
                  <p:nvPr>
                    <p:custDataLst>
                      <p:tags r:id="rId104"/>
                    </p:custDataLst>
                  </p:nvPr>
                </p:nvSpPr>
                <p:spPr bwMode="auto">
                  <a:xfrm flipV="1">
                    <a:off x="1490" y="1000"/>
                    <a:ext cx="208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32" name="Line 14"/>
                  <p:cNvSpPr>
                    <a:spLocks noChangeShapeType="1"/>
                  </p:cNvSpPr>
                  <p:nvPr>
                    <p:custDataLst>
                      <p:tags r:id="rId105"/>
                    </p:custDataLst>
                  </p:nvPr>
                </p:nvSpPr>
                <p:spPr bwMode="auto">
                  <a:xfrm>
                    <a:off x="1283" y="1000"/>
                    <a:ext cx="207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33" name="Line 15"/>
                  <p:cNvSpPr>
                    <a:spLocks noChangeShapeType="1"/>
                  </p:cNvSpPr>
                  <p:nvPr>
                    <p:custDataLst>
                      <p:tags r:id="rId106"/>
                    </p:custDataLst>
                  </p:nvPr>
                </p:nvSpPr>
                <p:spPr bwMode="auto">
                  <a:xfrm>
                    <a:off x="1335" y="985"/>
                    <a:ext cx="141" cy="8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34" name="Line 16"/>
                  <p:cNvSpPr>
                    <a:spLocks noChangeShapeType="1"/>
                  </p:cNvSpPr>
                  <p:nvPr>
                    <p:custDataLst>
                      <p:tags r:id="rId107"/>
                    </p:custDataLst>
                  </p:nvPr>
                </p:nvSpPr>
                <p:spPr bwMode="auto">
                  <a:xfrm flipH="1">
                    <a:off x="1283" y="760"/>
                    <a:ext cx="0" cy="24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</p:grpSp>
            <p:cxnSp>
              <p:nvCxnSpPr>
                <p:cNvPr id="322" name="直接连接符 321"/>
                <p:cNvCxnSpPr/>
                <p:nvPr>
                  <p:custDataLst>
                    <p:tags r:id="rId108"/>
                  </p:custDataLst>
                </p:nvPr>
              </p:nvCxnSpPr>
              <p:spPr>
                <a:xfrm>
                  <a:off x="5938974" y="2801912"/>
                  <a:ext cx="227446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3" name="矩形 322"/>
                <p:cNvSpPr/>
                <p:nvPr>
                  <p:custDataLst>
                    <p:tags r:id="rId109"/>
                  </p:custDataLst>
                </p:nvPr>
              </p:nvSpPr>
              <p:spPr>
                <a:xfrm>
                  <a:off x="6124141" y="2506350"/>
                  <a:ext cx="621354" cy="36186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800" b="1" smtClean="0">
                      <a:latin typeface="Times New Roman" panose="02020603050405020304" charset="0"/>
                      <a:ea typeface="华文中宋" panose="020106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800" b="1" baseline="-25000" smtClean="0">
                      <a:latin typeface="Times New Roman" panose="02020603050405020304" charset="0"/>
                      <a:ea typeface="华文中宋" panose="02010600040101010101" pitchFamily="2" charset="-122"/>
                      <a:cs typeface="Times New Roman" panose="02020603050405020304" charset="0"/>
                    </a:rPr>
                    <a:t>3</a:t>
                  </a:r>
                  <a:endParaRPr lang="zh-CN" altLang="en-US" sz="2800" baseline="-25000"/>
                </a:p>
              </p:txBody>
            </p:sp>
            <p:sp>
              <p:nvSpPr>
                <p:cNvPr id="324" name="矩形 323"/>
                <p:cNvSpPr/>
                <p:nvPr>
                  <p:custDataLst>
                    <p:tags r:id="rId110"/>
                  </p:custDataLst>
                </p:nvPr>
              </p:nvSpPr>
              <p:spPr>
                <a:xfrm>
                  <a:off x="4659703" y="1436641"/>
                  <a:ext cx="1519942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800" b="1" smtClean="0">
                      <a:latin typeface="Times New Roman" panose="02020603050405020304" charset="0"/>
                      <a:ea typeface="华文中宋" panose="02010600040101010101" pitchFamily="2" charset="-122"/>
                      <a:cs typeface="Times New Roman" panose="02020603050405020304" charset="0"/>
                    </a:rPr>
                    <a:t>HCOO</a:t>
                  </a:r>
                  <a:endParaRPr lang="zh-CN" altLang="en-US" sz="2800"/>
                </a:p>
              </p:txBody>
            </p:sp>
            <p:cxnSp>
              <p:nvCxnSpPr>
                <p:cNvPr id="325" name="直接连接符 324"/>
                <p:cNvCxnSpPr/>
                <p:nvPr>
                  <p:custDataLst>
                    <p:tags r:id="rId111"/>
                  </p:custDataLst>
                </p:nvPr>
              </p:nvCxnSpPr>
              <p:spPr>
                <a:xfrm flipH="1">
                  <a:off x="5688780" y="1851938"/>
                  <a:ext cx="6019" cy="27543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5" name="组合 334"/>
              <p:cNvGrpSpPr/>
              <p:nvPr>
                <p:custDataLst>
                  <p:tags r:id="rId112"/>
                </p:custDataLst>
              </p:nvPr>
            </p:nvGrpSpPr>
            <p:grpSpPr>
              <a:xfrm>
                <a:off x="5586891" y="3949359"/>
                <a:ext cx="2072918" cy="1557557"/>
                <a:chOff x="4663859" y="1453460"/>
                <a:chExt cx="2072918" cy="1557557"/>
              </a:xfrm>
            </p:grpSpPr>
            <p:grpSp>
              <p:nvGrpSpPr>
                <p:cNvPr id="336" name="Group 7"/>
                <p:cNvGrpSpPr/>
                <p:nvPr>
                  <p:custDataLst>
                    <p:tags r:id="rId113"/>
                  </p:custDataLst>
                </p:nvPr>
              </p:nvGrpSpPr>
              <p:grpSpPr>
                <a:xfrm rot="10800000">
                  <a:off x="5400373" y="2114541"/>
                  <a:ext cx="550392" cy="896476"/>
                  <a:chOff x="1283" y="641"/>
                  <a:chExt cx="415" cy="478"/>
                </a:xfrm>
              </p:grpSpPr>
              <p:sp>
                <p:nvSpPr>
                  <p:cNvPr id="341" name="Line 8"/>
                  <p:cNvSpPr>
                    <a:spLocks noChangeShapeType="1"/>
                  </p:cNvSpPr>
                  <p:nvPr>
                    <p:custDataLst>
                      <p:tags r:id="rId114"/>
                    </p:custDataLst>
                  </p:nvPr>
                </p:nvSpPr>
                <p:spPr bwMode="auto">
                  <a:xfrm flipH="1">
                    <a:off x="1283" y="641"/>
                    <a:ext cx="207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42" name="Line 9"/>
                  <p:cNvSpPr>
                    <a:spLocks noChangeShapeType="1"/>
                  </p:cNvSpPr>
                  <p:nvPr>
                    <p:custDataLst>
                      <p:tags r:id="rId115"/>
                    </p:custDataLst>
                  </p:nvPr>
                </p:nvSpPr>
                <p:spPr bwMode="auto">
                  <a:xfrm flipH="1">
                    <a:off x="1335" y="693"/>
                    <a:ext cx="141" cy="8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43" name="Line 10"/>
                  <p:cNvSpPr>
                    <a:spLocks noChangeShapeType="1"/>
                  </p:cNvSpPr>
                  <p:nvPr>
                    <p:custDataLst>
                      <p:tags r:id="rId116"/>
                    </p:custDataLst>
                  </p:nvPr>
                </p:nvSpPr>
                <p:spPr bwMode="auto">
                  <a:xfrm flipH="1" flipV="1">
                    <a:off x="1490" y="641"/>
                    <a:ext cx="208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44" name="Line 11"/>
                  <p:cNvSpPr>
                    <a:spLocks noChangeShapeType="1"/>
                  </p:cNvSpPr>
                  <p:nvPr>
                    <p:custDataLst>
                      <p:tags r:id="rId117"/>
                    </p:custDataLst>
                  </p:nvPr>
                </p:nvSpPr>
                <p:spPr bwMode="auto">
                  <a:xfrm flipH="1" flipV="1">
                    <a:off x="1698" y="760"/>
                    <a:ext cx="0" cy="24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45" name="Line 12"/>
                  <p:cNvSpPr>
                    <a:spLocks noChangeShapeType="1"/>
                  </p:cNvSpPr>
                  <p:nvPr>
                    <p:custDataLst>
                      <p:tags r:id="rId118"/>
                    </p:custDataLst>
                  </p:nvPr>
                </p:nvSpPr>
                <p:spPr bwMode="auto">
                  <a:xfrm flipH="1" flipV="1">
                    <a:off x="1659" y="799"/>
                    <a:ext cx="0" cy="16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46" name="Line 13"/>
                  <p:cNvSpPr>
                    <a:spLocks noChangeShapeType="1"/>
                  </p:cNvSpPr>
                  <p:nvPr>
                    <p:custDataLst>
                      <p:tags r:id="rId119"/>
                    </p:custDataLst>
                  </p:nvPr>
                </p:nvSpPr>
                <p:spPr bwMode="auto">
                  <a:xfrm flipV="1">
                    <a:off x="1490" y="1000"/>
                    <a:ext cx="208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47" name="Line 14"/>
                  <p:cNvSpPr>
                    <a:spLocks noChangeShapeType="1"/>
                  </p:cNvSpPr>
                  <p:nvPr>
                    <p:custDataLst>
                      <p:tags r:id="rId120"/>
                    </p:custDataLst>
                  </p:nvPr>
                </p:nvSpPr>
                <p:spPr bwMode="auto">
                  <a:xfrm>
                    <a:off x="1283" y="1000"/>
                    <a:ext cx="207" cy="11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48" name="Line 15"/>
                  <p:cNvSpPr>
                    <a:spLocks noChangeShapeType="1"/>
                  </p:cNvSpPr>
                  <p:nvPr>
                    <p:custDataLst>
                      <p:tags r:id="rId121"/>
                    </p:custDataLst>
                  </p:nvPr>
                </p:nvSpPr>
                <p:spPr bwMode="auto">
                  <a:xfrm>
                    <a:off x="1335" y="985"/>
                    <a:ext cx="141" cy="8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  <p:sp>
                <p:nvSpPr>
                  <p:cNvPr id="349" name="Line 16"/>
                  <p:cNvSpPr>
                    <a:spLocks noChangeShapeType="1"/>
                  </p:cNvSpPr>
                  <p:nvPr>
                    <p:custDataLst>
                      <p:tags r:id="rId122"/>
                    </p:custDataLst>
                  </p:nvPr>
                </p:nvSpPr>
                <p:spPr bwMode="auto">
                  <a:xfrm flipH="1">
                    <a:off x="1283" y="760"/>
                    <a:ext cx="0" cy="24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800"/>
                  </a:p>
                </p:txBody>
              </p:sp>
            </p:grpSp>
            <p:cxnSp>
              <p:nvCxnSpPr>
                <p:cNvPr id="337" name="直接连接符 336"/>
                <p:cNvCxnSpPr/>
                <p:nvPr>
                  <p:custDataLst>
                    <p:tags r:id="rId123"/>
                  </p:custDataLst>
                </p:nvPr>
              </p:nvCxnSpPr>
              <p:spPr>
                <a:xfrm>
                  <a:off x="5973998" y="2355801"/>
                  <a:ext cx="227446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8" name="矩形 337"/>
                <p:cNvSpPr/>
                <p:nvPr>
                  <p:custDataLst>
                    <p:tags r:id="rId124"/>
                  </p:custDataLst>
                </p:nvPr>
              </p:nvSpPr>
              <p:spPr>
                <a:xfrm>
                  <a:off x="6115423" y="2081390"/>
                  <a:ext cx="621354" cy="36186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800" b="1" smtClean="0">
                      <a:latin typeface="Times New Roman" panose="02020603050405020304" charset="0"/>
                      <a:ea typeface="华文中宋" panose="020106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800" b="1" baseline="-25000" smtClean="0">
                      <a:latin typeface="Times New Roman" panose="02020603050405020304" charset="0"/>
                      <a:ea typeface="华文中宋" panose="02010600040101010101" pitchFamily="2" charset="-122"/>
                      <a:cs typeface="Times New Roman" panose="02020603050405020304" charset="0"/>
                    </a:rPr>
                    <a:t>3</a:t>
                  </a:r>
                  <a:endParaRPr lang="zh-CN" altLang="en-US" sz="2800" baseline="-25000"/>
                </a:p>
              </p:txBody>
            </p:sp>
            <p:sp>
              <p:nvSpPr>
                <p:cNvPr id="339" name="矩形 338"/>
                <p:cNvSpPr/>
                <p:nvPr>
                  <p:custDataLst>
                    <p:tags r:id="rId125"/>
                  </p:custDataLst>
                </p:nvPr>
              </p:nvSpPr>
              <p:spPr>
                <a:xfrm>
                  <a:off x="4663859" y="1453460"/>
                  <a:ext cx="129109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800" b="1" smtClean="0">
                      <a:latin typeface="Times New Roman" panose="02020603050405020304" charset="0"/>
                      <a:ea typeface="华文中宋" panose="02010600040101010101" pitchFamily="2" charset="-122"/>
                      <a:cs typeface="Times New Roman" panose="02020603050405020304" charset="0"/>
                    </a:rPr>
                    <a:t>HCOO</a:t>
                  </a:r>
                  <a:endParaRPr lang="zh-CN" altLang="en-US" sz="2800"/>
                </a:p>
              </p:txBody>
            </p:sp>
            <p:cxnSp>
              <p:nvCxnSpPr>
                <p:cNvPr id="340" name="直接连接符 339"/>
                <p:cNvCxnSpPr/>
                <p:nvPr>
                  <p:custDataLst>
                    <p:tags r:id="rId126"/>
                  </p:custDataLst>
                </p:nvPr>
              </p:nvCxnSpPr>
              <p:spPr>
                <a:xfrm flipH="1">
                  <a:off x="5688780" y="1851938"/>
                  <a:ext cx="6019" cy="27543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8" name="组合 37"/>
          <p:cNvGrpSpPr/>
          <p:nvPr>
            <p:custDataLst>
              <p:tags r:id="rId127"/>
            </p:custDataLst>
          </p:nvPr>
        </p:nvGrpSpPr>
        <p:grpSpPr>
          <a:xfrm>
            <a:off x="3349348" y="6104067"/>
            <a:ext cx="5510560" cy="556184"/>
            <a:chOff x="3349348" y="6104067"/>
            <a:chExt cx="5510560" cy="556184"/>
          </a:xfrm>
        </p:grpSpPr>
        <p:grpSp>
          <p:nvGrpSpPr>
            <p:cNvPr id="350" name="组合 349"/>
            <p:cNvGrpSpPr/>
            <p:nvPr>
              <p:custDataLst>
                <p:tags r:id="rId128"/>
              </p:custDataLst>
            </p:nvPr>
          </p:nvGrpSpPr>
          <p:grpSpPr>
            <a:xfrm>
              <a:off x="3349348" y="6106521"/>
              <a:ext cx="2624125" cy="553730"/>
              <a:chOff x="1463476" y="3061176"/>
              <a:chExt cx="7316172" cy="1175542"/>
            </a:xfrm>
          </p:grpSpPr>
          <p:grpSp>
            <p:nvGrpSpPr>
              <p:cNvPr id="351" name="Group 7"/>
              <p:cNvGrpSpPr/>
              <p:nvPr>
                <p:custDataLst>
                  <p:tags r:id="rId129"/>
                </p:custDataLst>
              </p:nvPr>
            </p:nvGrpSpPr>
            <p:grpSpPr>
              <a:xfrm rot="16200000">
                <a:off x="1920434" y="2611304"/>
                <a:ext cx="1168456" cy="2082371"/>
                <a:chOff x="1283" y="641"/>
                <a:chExt cx="415" cy="478"/>
              </a:xfrm>
            </p:grpSpPr>
            <p:sp>
              <p:nvSpPr>
                <p:cNvPr id="354" name="Line 8"/>
                <p:cNvSpPr>
                  <a:spLocks noChangeShapeType="1"/>
                </p:cNvSpPr>
                <p:nvPr>
                  <p:custDataLst>
                    <p:tags r:id="rId130"/>
                  </p:custDataLst>
                </p:nvPr>
              </p:nvSpPr>
              <p:spPr bwMode="auto">
                <a:xfrm flipH="1">
                  <a:off x="1283" y="641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55" name="Line 9"/>
                <p:cNvSpPr>
                  <a:spLocks noChangeShapeType="1"/>
                </p:cNvSpPr>
                <p:nvPr>
                  <p:custDataLst>
                    <p:tags r:id="rId131"/>
                  </p:custDataLst>
                </p:nvPr>
              </p:nvSpPr>
              <p:spPr bwMode="auto">
                <a:xfrm flipH="1">
                  <a:off x="1335" y="693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56" name="Line 10"/>
                <p:cNvSpPr>
                  <a:spLocks noChangeShapeType="1"/>
                </p:cNvSpPr>
                <p:nvPr>
                  <p:custDataLst>
                    <p:tags r:id="rId132"/>
                  </p:custDataLst>
                </p:nvPr>
              </p:nvSpPr>
              <p:spPr bwMode="auto">
                <a:xfrm flipH="1" flipV="1">
                  <a:off x="1490" y="641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57" name="Line 11"/>
                <p:cNvSpPr>
                  <a:spLocks noChangeShapeType="1"/>
                </p:cNvSpPr>
                <p:nvPr>
                  <p:custDataLst>
                    <p:tags r:id="rId133"/>
                  </p:custDataLst>
                </p:nvPr>
              </p:nvSpPr>
              <p:spPr bwMode="auto">
                <a:xfrm flipH="1" flipV="1">
                  <a:off x="1698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58" name="Line 12"/>
                <p:cNvSpPr>
                  <a:spLocks noChangeShapeType="1"/>
                </p:cNvSpPr>
                <p:nvPr>
                  <p:custDataLst>
                    <p:tags r:id="rId134"/>
                  </p:custDataLst>
                </p:nvPr>
              </p:nvSpPr>
              <p:spPr bwMode="auto">
                <a:xfrm flipH="1" flipV="1">
                  <a:off x="1659" y="799"/>
                  <a:ext cx="0" cy="1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59" name="Line 13"/>
                <p:cNvSpPr>
                  <a:spLocks noChangeShapeType="1"/>
                </p:cNvSpPr>
                <p:nvPr>
                  <p:custDataLst>
                    <p:tags r:id="rId135"/>
                  </p:custDataLst>
                </p:nvPr>
              </p:nvSpPr>
              <p:spPr bwMode="auto">
                <a:xfrm flipV="1">
                  <a:off x="1490" y="1000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60" name="Line 14"/>
                <p:cNvSpPr>
                  <a:spLocks noChangeShapeType="1"/>
                </p:cNvSpPr>
                <p:nvPr>
                  <p:custDataLst>
                    <p:tags r:id="rId136"/>
                  </p:custDataLst>
                </p:nvPr>
              </p:nvSpPr>
              <p:spPr bwMode="auto">
                <a:xfrm>
                  <a:off x="1283" y="1000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61" name="Line 15"/>
                <p:cNvSpPr>
                  <a:spLocks noChangeShapeType="1"/>
                </p:cNvSpPr>
                <p:nvPr>
                  <p:custDataLst>
                    <p:tags r:id="rId137"/>
                  </p:custDataLst>
                </p:nvPr>
              </p:nvSpPr>
              <p:spPr bwMode="auto">
                <a:xfrm>
                  <a:off x="1335" y="985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62" name="Line 16"/>
                <p:cNvSpPr>
                  <a:spLocks noChangeShapeType="1"/>
                </p:cNvSpPr>
                <p:nvPr>
                  <p:custDataLst>
                    <p:tags r:id="rId138"/>
                  </p:custDataLst>
                </p:nvPr>
              </p:nvSpPr>
              <p:spPr bwMode="auto">
                <a:xfrm flipH="1">
                  <a:off x="1283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cxnSp>
            <p:nvCxnSpPr>
              <p:cNvPr id="352" name="直接连接符 351"/>
              <p:cNvCxnSpPr/>
              <p:nvPr>
                <p:custDataLst>
                  <p:tags r:id="rId139"/>
                </p:custDataLst>
              </p:nvPr>
            </p:nvCxnSpPr>
            <p:spPr>
              <a:xfrm>
                <a:off x="3545848" y="3643738"/>
                <a:ext cx="52832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3" name="矩形 352"/>
              <p:cNvSpPr/>
              <p:nvPr>
                <p:custDataLst>
                  <p:tags r:id="rId140"/>
                </p:custDataLst>
              </p:nvPr>
            </p:nvSpPr>
            <p:spPr>
              <a:xfrm>
                <a:off x="3874352" y="3061176"/>
                <a:ext cx="4905296" cy="1110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O</a:t>
                </a:r>
                <a:r>
                  <a:rPr lang="en-US" altLang="zh-CN" sz="2800" b="1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O</a:t>
                </a:r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 baseline="-25000"/>
              </a:p>
            </p:txBody>
          </p:sp>
        </p:grpSp>
        <p:grpSp>
          <p:nvGrpSpPr>
            <p:cNvPr id="363" name="组合 362"/>
            <p:cNvGrpSpPr/>
            <p:nvPr>
              <p:custDataLst>
                <p:tags r:id="rId141"/>
              </p:custDataLst>
            </p:nvPr>
          </p:nvGrpSpPr>
          <p:grpSpPr>
            <a:xfrm>
              <a:off x="5924972" y="6104067"/>
              <a:ext cx="2934936" cy="553730"/>
              <a:chOff x="1463476" y="3061176"/>
              <a:chExt cx="9792330" cy="1175542"/>
            </a:xfrm>
          </p:grpSpPr>
          <p:grpSp>
            <p:nvGrpSpPr>
              <p:cNvPr id="364" name="Group 7"/>
              <p:cNvGrpSpPr/>
              <p:nvPr>
                <p:custDataLst>
                  <p:tags r:id="rId142"/>
                </p:custDataLst>
              </p:nvPr>
            </p:nvGrpSpPr>
            <p:grpSpPr>
              <a:xfrm rot="16200000">
                <a:off x="1920434" y="2611304"/>
                <a:ext cx="1168456" cy="2082371"/>
                <a:chOff x="1283" y="641"/>
                <a:chExt cx="415" cy="478"/>
              </a:xfrm>
            </p:grpSpPr>
            <p:sp>
              <p:nvSpPr>
                <p:cNvPr id="367" name="Line 8"/>
                <p:cNvSpPr>
                  <a:spLocks noChangeShapeType="1"/>
                </p:cNvSpPr>
                <p:nvPr>
                  <p:custDataLst>
                    <p:tags r:id="rId143"/>
                  </p:custDataLst>
                </p:nvPr>
              </p:nvSpPr>
              <p:spPr bwMode="auto">
                <a:xfrm flipH="1">
                  <a:off x="1283" y="641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68" name="Line 9"/>
                <p:cNvSpPr>
                  <a:spLocks noChangeShapeType="1"/>
                </p:cNvSpPr>
                <p:nvPr>
                  <p:custDataLst>
                    <p:tags r:id="rId144"/>
                  </p:custDataLst>
                </p:nvPr>
              </p:nvSpPr>
              <p:spPr bwMode="auto">
                <a:xfrm flipH="1">
                  <a:off x="1335" y="693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69" name="Line 10"/>
                <p:cNvSpPr>
                  <a:spLocks noChangeShapeType="1"/>
                </p:cNvSpPr>
                <p:nvPr>
                  <p:custDataLst>
                    <p:tags r:id="rId145"/>
                  </p:custDataLst>
                </p:nvPr>
              </p:nvSpPr>
              <p:spPr bwMode="auto">
                <a:xfrm flipH="1" flipV="1">
                  <a:off x="1490" y="641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70" name="Line 11"/>
                <p:cNvSpPr>
                  <a:spLocks noChangeShapeType="1"/>
                </p:cNvSpPr>
                <p:nvPr>
                  <p:custDataLst>
                    <p:tags r:id="rId146"/>
                  </p:custDataLst>
                </p:nvPr>
              </p:nvSpPr>
              <p:spPr bwMode="auto">
                <a:xfrm flipH="1" flipV="1">
                  <a:off x="1698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71" name="Line 12"/>
                <p:cNvSpPr>
                  <a:spLocks noChangeShapeType="1"/>
                </p:cNvSpPr>
                <p:nvPr>
                  <p:custDataLst>
                    <p:tags r:id="rId147"/>
                  </p:custDataLst>
                </p:nvPr>
              </p:nvSpPr>
              <p:spPr bwMode="auto">
                <a:xfrm flipH="1" flipV="1">
                  <a:off x="1659" y="799"/>
                  <a:ext cx="0" cy="1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72" name="Line 13"/>
                <p:cNvSpPr>
                  <a:spLocks noChangeShapeType="1"/>
                </p:cNvSpPr>
                <p:nvPr>
                  <p:custDataLst>
                    <p:tags r:id="rId148"/>
                  </p:custDataLst>
                </p:nvPr>
              </p:nvSpPr>
              <p:spPr bwMode="auto">
                <a:xfrm flipV="1">
                  <a:off x="1490" y="1000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73" name="Line 14"/>
                <p:cNvSpPr>
                  <a:spLocks noChangeShapeType="1"/>
                </p:cNvSpPr>
                <p:nvPr>
                  <p:custDataLst>
                    <p:tags r:id="rId149"/>
                  </p:custDataLst>
                </p:nvPr>
              </p:nvSpPr>
              <p:spPr bwMode="auto">
                <a:xfrm>
                  <a:off x="1283" y="1000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74" name="Line 15"/>
                <p:cNvSpPr>
                  <a:spLocks noChangeShapeType="1"/>
                </p:cNvSpPr>
                <p:nvPr>
                  <p:custDataLst>
                    <p:tags r:id="rId150"/>
                  </p:custDataLst>
                </p:nvPr>
              </p:nvSpPr>
              <p:spPr bwMode="auto">
                <a:xfrm>
                  <a:off x="1335" y="985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75" name="Line 16"/>
                <p:cNvSpPr>
                  <a:spLocks noChangeShapeType="1"/>
                </p:cNvSpPr>
                <p:nvPr>
                  <p:custDataLst>
                    <p:tags r:id="rId151"/>
                  </p:custDataLst>
                </p:nvPr>
              </p:nvSpPr>
              <p:spPr bwMode="auto">
                <a:xfrm flipH="1">
                  <a:off x="1283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cxnSp>
            <p:nvCxnSpPr>
              <p:cNvPr id="365" name="直接连接符 364"/>
              <p:cNvCxnSpPr/>
              <p:nvPr>
                <p:custDataLst>
                  <p:tags r:id="rId152"/>
                </p:custDataLst>
              </p:nvPr>
            </p:nvCxnSpPr>
            <p:spPr>
              <a:xfrm>
                <a:off x="3545848" y="3643738"/>
                <a:ext cx="52832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6" name="矩形 365"/>
              <p:cNvSpPr/>
              <p:nvPr>
                <p:custDataLst>
                  <p:tags r:id="rId153"/>
                </p:custDataLst>
              </p:nvPr>
            </p:nvSpPr>
            <p:spPr>
              <a:xfrm>
                <a:off x="3874352" y="3061176"/>
                <a:ext cx="7381454" cy="1110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O</a:t>
                </a:r>
                <a:r>
                  <a:rPr lang="en-US" altLang="zh-CN" sz="2800" b="1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O</a:t>
                </a:r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CH</a:t>
                </a:r>
                <a:endParaRPr lang="zh-CN" altLang="en-US" sz="2800" baseline="-25000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  <p:bldP spid="65" grpId="0"/>
      <p:bldP spid="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017710" y="3226431"/>
            <a:ext cx="74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酯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AutoShape 20"/>
          <p:cNvSpPr/>
          <p:nvPr>
            <p:custDataLst>
              <p:tags r:id="rId2"/>
            </p:custDataLst>
          </p:nvPr>
        </p:nvSpPr>
        <p:spPr bwMode="auto">
          <a:xfrm>
            <a:off x="2681479" y="1465736"/>
            <a:ext cx="394416" cy="4044610"/>
          </a:xfrm>
          <a:prstGeom prst="leftBrace">
            <a:avLst>
              <a:gd name="adj1" fmla="val 61111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302475" y="1898422"/>
            <a:ext cx="11495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TextBox 6"/>
          <p:cNvSpPr/>
          <p:nvPr>
            <p:custDataLst>
              <p:tags r:id="rId4"/>
            </p:custDataLst>
          </p:nvPr>
        </p:nvSpPr>
        <p:spPr>
          <a:xfrm>
            <a:off x="3194960" y="1280023"/>
            <a:ext cx="1293914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20000"/>
              </a:spcBef>
              <a:buClr>
                <a:schemeClr val="tx2"/>
              </a:buClr>
            </a:pPr>
            <a:r>
              <a:rPr lang="zh-CN" altLang="en-US" sz="280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官能团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5" name="TextBox 6"/>
          <p:cNvSpPr/>
          <p:nvPr>
            <p:custDataLst>
              <p:tags r:id="rId5"/>
            </p:custDataLst>
          </p:nvPr>
        </p:nvSpPr>
        <p:spPr>
          <a:xfrm>
            <a:off x="2917923" y="4026613"/>
            <a:ext cx="1820331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20000"/>
              </a:spcBef>
              <a:buClr>
                <a:schemeClr val="tx2"/>
              </a:buClr>
            </a:pPr>
            <a:r>
              <a:rPr lang="zh-CN" altLang="en-US" sz="280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化学性质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6" name="AutoShape 20"/>
          <p:cNvSpPr/>
          <p:nvPr>
            <p:custDataLst>
              <p:tags r:id="rId6"/>
            </p:custDataLst>
          </p:nvPr>
        </p:nvSpPr>
        <p:spPr bwMode="auto">
          <a:xfrm>
            <a:off x="4607939" y="3596259"/>
            <a:ext cx="315941" cy="1310702"/>
          </a:xfrm>
          <a:prstGeom prst="leftBrace">
            <a:avLst>
              <a:gd name="adj1" fmla="val 61111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4867269" y="3163843"/>
            <a:ext cx="65442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酸性条件下水解为相应的酸和醇、可逆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TextBox 6"/>
          <p:cNvSpPr/>
          <p:nvPr>
            <p:custDataLst>
              <p:tags r:id="rId8"/>
            </p:custDataLst>
          </p:nvPr>
        </p:nvSpPr>
        <p:spPr>
          <a:xfrm>
            <a:off x="3099916" y="2464561"/>
            <a:ext cx="1681840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20000"/>
              </a:spcBef>
              <a:buClr>
                <a:schemeClr val="tx2"/>
              </a:buClr>
            </a:pPr>
            <a:r>
              <a:rPr lang="zh-CN" altLang="en-US" sz="280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物理性质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8" name="TextBox 6"/>
          <p:cNvSpPr/>
          <p:nvPr>
            <p:custDataLst>
              <p:tags r:id="rId9"/>
            </p:custDataLst>
          </p:nvPr>
        </p:nvSpPr>
        <p:spPr>
          <a:xfrm>
            <a:off x="2972335" y="5326434"/>
            <a:ext cx="2231377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20000"/>
              </a:spcBef>
              <a:buClr>
                <a:schemeClr val="tx2"/>
              </a:buClr>
            </a:pPr>
            <a:r>
              <a:rPr lang="zh-CN" altLang="en-US" sz="280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同分异构体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>
            <a:off x="4607939" y="1004034"/>
            <a:ext cx="59749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酯基，符号是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—COO—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</a:t>
            </a:r>
            <a:endParaRPr lang="zh-CN" altLang="en-US" sz="2800" b="1" smtClean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24829" y="775568"/>
            <a:ext cx="2114419" cy="828961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4998484" y="2249117"/>
            <a:ext cx="47643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密度比水小、有特殊的香味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4"/>
            </p:custDataLst>
          </p:nvPr>
        </p:nvSpPr>
        <p:spPr>
          <a:xfrm>
            <a:off x="4781756" y="4274658"/>
            <a:ext cx="70854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碱性条件下水解为相应的酸盐和醇、不可逆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236431" y="1174633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651453" y="2148609"/>
            <a:ext cx="108016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28900" algn="l"/>
              </a:tabLst>
            </a:pPr>
            <a:r>
              <a:rPr lang="en-US" sz="2800" b="1" kern="1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kern="1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下列说法中正确的是</a:t>
            </a: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zh-CN" sz="2800" b="1" kern="100">
              <a:solidFill>
                <a:schemeClr val="tx2">
                  <a:lumMod val="50000"/>
                </a:schemeClr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28900" algn="l"/>
              </a:tabLst>
            </a:pP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RCOOH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R′OH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发生酯化反应时生成</a:t>
            </a: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ROOCR′</a:t>
            </a:r>
            <a:endParaRPr lang="zh-CN" altLang="zh-CN" sz="2800" b="1" kern="100">
              <a:solidFill>
                <a:schemeClr val="tx2">
                  <a:lumMod val="50000"/>
                </a:schemeClr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28900" algn="l"/>
              </a:tabLst>
            </a:pP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．分子式为</a:t>
            </a: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kern="100" baseline="-250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kern="100" baseline="-250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kern="100" baseline="-250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，能与</a:t>
            </a:r>
            <a:r>
              <a:rPr lang="en-US" altLang="zh-CN" sz="2800" b="1" kern="100" err="1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溶液反应的有机化合物一定是羧酸</a:t>
            </a:r>
            <a:endParaRPr lang="zh-CN" altLang="zh-CN" sz="2800" b="1" kern="100">
              <a:solidFill>
                <a:schemeClr val="tx2">
                  <a:lumMod val="50000"/>
                </a:schemeClr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28900" algn="l"/>
              </a:tabLst>
            </a:pP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．甲酸乙酯、乙酸甲酯、丙酸互为同分异构体</a:t>
            </a:r>
            <a:endParaRPr lang="zh-CN" altLang="zh-CN" sz="2800" b="1" kern="100">
              <a:solidFill>
                <a:schemeClr val="tx2">
                  <a:lumMod val="50000"/>
                </a:schemeClr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28900" algn="l"/>
              </a:tabLst>
            </a:pP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．甲醛与乙酸乙酯的实验式</a:t>
            </a:r>
            <a:r>
              <a:rPr lang="zh-CN" altLang="zh-CN" sz="2800" b="1" kern="1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相同</a:t>
            </a:r>
            <a:endParaRPr lang="zh-CN" altLang="zh-CN" sz="2800" b="1" kern="100" smtClean="0">
              <a:solidFill>
                <a:schemeClr val="tx2">
                  <a:lumMod val="50000"/>
                </a:schemeClr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4713722" y="2295034"/>
            <a:ext cx="4565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kern="1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lang="en-US" altLang="zh-CN" sz="3200" b="1" kern="1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35024" y="978188"/>
            <a:ext cx="1162286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latinLnBrk="0" hangingPunct="1">
              <a:lnSpc>
                <a:spcPct val="20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．在阿司匹林的结构简式中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分别标出了其分子中的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l" eaLnBrk="1" latinLnBrk="0" hangingPunct="1">
              <a:lnSpc>
                <a:spcPct val="200000"/>
              </a:lnSpc>
            </a:pP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l" eaLnBrk="1" latinLnBrk="0" hangingPunct="1">
              <a:lnSpc>
                <a:spcPct val="20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不同的键。将阿司匹林与足量NaOH溶液共热时，发生反应时断键的位置是(　　)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l" eaLnBrk="1" latinLnBrk="0" hangingPunct="1">
              <a:lnSpc>
                <a:spcPct val="20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A．①④ 	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B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．②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⑥           C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．③④ 	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D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．②⑤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4723765" y="702919"/>
            <a:ext cx="3007071" cy="186760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882809" y="3777903"/>
            <a:ext cx="3641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B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494770" y="479389"/>
            <a:ext cx="1116779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、对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有机物 的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叙述不正确的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)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常温下能与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反应放出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 0.5mol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该有机物与</a:t>
            </a:r>
            <a:r>
              <a:rPr lang="en-US" altLang="zh-CN" sz="2800" b="1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溶液完全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反应需消耗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4mol </a:t>
            </a:r>
            <a:r>
              <a:rPr lang="en-US" altLang="zh-CN" sz="2800" b="1" err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 </a:t>
            </a:r>
            <a:endParaRPr lang="en-US" altLang="zh-CN" sz="2800" b="1" err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与稀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SO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共热生成两种有机物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该物质的化学式为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14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9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355532" y="584246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</a:t>
            </a:r>
            <a:r>
              <a:rPr lang="en-US" altLang="zh-CN" sz="3600" b="1" smtClean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</a:t>
            </a:r>
            <a:endParaRPr lang="en-US" altLang="zh-CN" sz="3600" b="1">
              <a:solidFill>
                <a:srgbClr val="C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1556305" y="1357047"/>
            <a:ext cx="6667906" cy="2081496"/>
            <a:chOff x="1556305" y="1357047"/>
            <a:chExt cx="6667906" cy="2081496"/>
          </a:xfrm>
        </p:grpSpPr>
        <p:grpSp>
          <p:nvGrpSpPr>
            <p:cNvPr id="12" name="组合 11"/>
            <p:cNvGrpSpPr/>
            <p:nvPr>
              <p:custDataLst>
                <p:tags r:id="rId4"/>
              </p:custDataLst>
            </p:nvPr>
          </p:nvGrpSpPr>
          <p:grpSpPr>
            <a:xfrm>
              <a:off x="2742012" y="2152402"/>
              <a:ext cx="4434823" cy="733703"/>
              <a:chOff x="4074820" y="4053332"/>
              <a:chExt cx="4294744" cy="747542"/>
            </a:xfrm>
          </p:grpSpPr>
          <p:grpSp>
            <p:nvGrpSpPr>
              <p:cNvPr id="28" name="Group 7"/>
              <p:cNvGrpSpPr/>
              <p:nvPr>
                <p:custDataLst>
                  <p:tags r:id="rId5"/>
                </p:custDataLst>
              </p:nvPr>
            </p:nvGrpSpPr>
            <p:grpSpPr>
              <a:xfrm rot="16200000">
                <a:off x="4361234" y="3766918"/>
                <a:ext cx="747542" cy="1320370"/>
                <a:chOff x="1283" y="641"/>
                <a:chExt cx="415" cy="478"/>
              </a:xfrm>
            </p:grpSpPr>
            <p:sp>
              <p:nvSpPr>
                <p:cNvPr id="44" name="Line 8"/>
                <p:cNvSpPr>
                  <a:spLocks noChangeShapeType="1"/>
                </p:cNvSpPr>
                <p:nvPr>
                  <p:custDataLst>
                    <p:tags r:id="rId6"/>
                  </p:custDataLst>
                </p:nvPr>
              </p:nvSpPr>
              <p:spPr bwMode="auto">
                <a:xfrm flipH="1">
                  <a:off x="1283" y="641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5" name="Line 9"/>
                <p:cNvSpPr>
                  <a:spLocks noChangeShapeType="1"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 flipH="1">
                  <a:off x="1335" y="693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6" name="Line 10"/>
                <p:cNvSpPr>
                  <a:spLocks noChangeShapeType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 flipH="1" flipV="1">
                  <a:off x="1490" y="641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7" name="Line 11"/>
                <p:cNvSpPr>
                  <a:spLocks noChangeShapeType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 flipH="1" flipV="1">
                  <a:off x="1698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8" name="Line 12"/>
                <p:cNvSpPr>
                  <a:spLocks noChangeShapeType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 flipH="1" flipV="1">
                  <a:off x="1659" y="799"/>
                  <a:ext cx="0" cy="1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9" name="Line 13"/>
                <p:cNvSpPr>
                  <a:spLocks noChangeShapeType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 flipV="1">
                  <a:off x="1490" y="1000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50" name="Line 14"/>
                <p:cNvSpPr>
                  <a:spLocks noChangeShapeType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1283" y="1000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51" name="Line 15"/>
                <p:cNvSpPr>
                  <a:spLocks noChangeShapeType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1335" y="985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52" name="Line 16"/>
                <p:cNvSpPr>
                  <a:spLocks noChangeShapeType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 flipH="1">
                  <a:off x="1283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sp>
            <p:nvSpPr>
              <p:cNvPr id="29" name="Line 22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5395190" y="4426308"/>
                <a:ext cx="30478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30" name="Line 22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6068378" y="4426308"/>
                <a:ext cx="30478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31" name="Line 22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6741566" y="4426308"/>
                <a:ext cx="30478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32" name="矩形 31"/>
              <p:cNvSpPr/>
              <p:nvPr>
                <p:custDataLst>
                  <p:tags r:id="rId18"/>
                </p:custDataLst>
              </p:nvPr>
            </p:nvSpPr>
            <p:spPr>
              <a:xfrm>
                <a:off x="6364776" y="4174118"/>
                <a:ext cx="448945" cy="5330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O</a:t>
                </a:r>
                <a:endParaRPr lang="zh-CN" altLang="en-US" sz="2800"/>
              </a:p>
            </p:txBody>
          </p:sp>
          <p:sp>
            <p:nvSpPr>
              <p:cNvPr id="33" name="矩形 32"/>
              <p:cNvSpPr/>
              <p:nvPr>
                <p:custDataLst>
                  <p:tags r:id="rId19"/>
                </p:custDataLst>
              </p:nvPr>
            </p:nvSpPr>
            <p:spPr>
              <a:xfrm>
                <a:off x="5645612" y="4155850"/>
                <a:ext cx="430317" cy="5330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</a:t>
                </a:r>
                <a:endParaRPr lang="zh-CN" altLang="en-US" sz="2800"/>
              </a:p>
            </p:txBody>
          </p:sp>
          <p:grpSp>
            <p:nvGrpSpPr>
              <p:cNvPr id="34" name="Group 7"/>
              <p:cNvGrpSpPr/>
              <p:nvPr>
                <p:custDataLst>
                  <p:tags r:id="rId20"/>
                </p:custDataLst>
              </p:nvPr>
            </p:nvGrpSpPr>
            <p:grpSpPr>
              <a:xfrm rot="16200000">
                <a:off x="7335608" y="3766918"/>
                <a:ext cx="747542" cy="1320370"/>
                <a:chOff x="1283" y="641"/>
                <a:chExt cx="415" cy="478"/>
              </a:xfrm>
            </p:grpSpPr>
            <p:sp>
              <p:nvSpPr>
                <p:cNvPr id="35" name="Line 8"/>
                <p:cNvSpPr>
                  <a:spLocks noChangeShapeType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 flipH="1">
                  <a:off x="1283" y="641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6" name="Line 9"/>
                <p:cNvSpPr>
                  <a:spLocks noChangeShapeType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 flipH="1">
                  <a:off x="1335" y="693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7" name="Line 10"/>
                <p:cNvSpPr>
                  <a:spLocks noChangeShapeType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 flipH="1" flipV="1">
                  <a:off x="1490" y="641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8" name="Line 11"/>
                <p:cNvSpPr>
                  <a:spLocks noChangeShapeType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 flipH="1" flipV="1">
                  <a:off x="1698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39" name="Line 12"/>
                <p:cNvSpPr>
                  <a:spLocks noChangeShapeType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 flipH="1" flipV="1">
                  <a:off x="1659" y="799"/>
                  <a:ext cx="0" cy="1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0" name="Line 13"/>
                <p:cNvSpPr>
                  <a:spLocks noChangeShapeType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 flipV="1">
                  <a:off x="1490" y="1000"/>
                  <a:ext cx="208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1" name="Line 14"/>
                <p:cNvSpPr>
                  <a:spLocks noChangeShapeType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1283" y="1000"/>
                  <a:ext cx="207" cy="1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2" name="Line 15"/>
                <p:cNvSpPr>
                  <a:spLocks noChangeShapeType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1335" y="985"/>
                  <a:ext cx="141" cy="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3" name="Line 16"/>
                <p:cNvSpPr>
                  <a:spLocks noChangeShapeType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 flipH="1">
                  <a:off x="1283" y="760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</p:grpSp>
        <p:sp>
          <p:nvSpPr>
            <p:cNvPr id="13" name="Line 22"/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>
              <a:off x="2414555" y="2518441"/>
              <a:ext cx="314726" cy="15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4" name="矩形 13"/>
            <p:cNvSpPr/>
            <p:nvPr>
              <p:custDataLst>
                <p:tags r:id="rId31"/>
              </p:custDataLst>
            </p:nvPr>
          </p:nvSpPr>
          <p:spPr>
            <a:xfrm>
              <a:off x="1556305" y="2221319"/>
              <a:ext cx="7425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HO</a:t>
              </a:r>
              <a:endParaRPr lang="zh-CN" altLang="en-US" sz="2800"/>
            </a:p>
          </p:txBody>
        </p:sp>
        <p:sp>
          <p:nvSpPr>
            <p:cNvPr id="15" name="Line 9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 rot="16200000" flipH="1">
              <a:off x="2819614" y="1926446"/>
              <a:ext cx="249282" cy="2338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6" name="Line 15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rot="16200000">
              <a:off x="2813566" y="2898548"/>
              <a:ext cx="249282" cy="2338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7" name="Line 15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rot="16200000">
              <a:off x="6775242" y="1920815"/>
              <a:ext cx="249282" cy="2338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8" name="Line 9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rot="16200000" flipH="1">
              <a:off x="6796227" y="2893766"/>
              <a:ext cx="249282" cy="2338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9" name="矩形 18"/>
            <p:cNvSpPr/>
            <p:nvPr>
              <p:custDataLst>
                <p:tags r:id="rId36"/>
              </p:custDataLst>
            </p:nvPr>
          </p:nvSpPr>
          <p:spPr>
            <a:xfrm>
              <a:off x="2021390" y="1512376"/>
              <a:ext cx="7425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HO</a:t>
              </a:r>
              <a:endParaRPr lang="zh-CN" altLang="en-US" sz="2800"/>
            </a:p>
          </p:txBody>
        </p:sp>
        <p:sp>
          <p:nvSpPr>
            <p:cNvPr id="20" name="矩形 19"/>
            <p:cNvSpPr/>
            <p:nvPr>
              <p:custDataLst>
                <p:tags r:id="rId37"/>
              </p:custDataLst>
            </p:nvPr>
          </p:nvSpPr>
          <p:spPr>
            <a:xfrm>
              <a:off x="1999501" y="2915323"/>
              <a:ext cx="7425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HO</a:t>
              </a:r>
              <a:endParaRPr lang="zh-CN" altLang="en-US" sz="2800"/>
            </a:p>
          </p:txBody>
        </p:sp>
        <p:sp>
          <p:nvSpPr>
            <p:cNvPr id="21" name="矩形 20"/>
            <p:cNvSpPr/>
            <p:nvPr>
              <p:custDataLst>
                <p:tags r:id="rId38"/>
              </p:custDataLst>
            </p:nvPr>
          </p:nvSpPr>
          <p:spPr>
            <a:xfrm>
              <a:off x="6910376" y="1512375"/>
              <a:ext cx="7425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OH</a:t>
              </a:r>
              <a:endParaRPr lang="zh-CN" altLang="en-US" sz="2800"/>
            </a:p>
          </p:txBody>
        </p:sp>
        <p:sp>
          <p:nvSpPr>
            <p:cNvPr id="22" name="矩形 21"/>
            <p:cNvSpPr/>
            <p:nvPr>
              <p:custDataLst>
                <p:tags r:id="rId39"/>
              </p:custDataLst>
            </p:nvPr>
          </p:nvSpPr>
          <p:spPr>
            <a:xfrm>
              <a:off x="6943091" y="2910824"/>
              <a:ext cx="128112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COOH</a:t>
              </a:r>
              <a:endParaRPr lang="zh-CN" altLang="en-US" sz="2800"/>
            </a:p>
          </p:txBody>
        </p:sp>
        <p:cxnSp>
          <p:nvCxnSpPr>
            <p:cNvPr id="23" name="直接连接符 22"/>
            <p:cNvCxnSpPr/>
            <p:nvPr>
              <p:custDataLst>
                <p:tags r:id="rId40"/>
              </p:custDataLst>
            </p:nvPr>
          </p:nvCxnSpPr>
          <p:spPr>
            <a:xfrm flipH="1">
              <a:off x="6127437" y="1839116"/>
              <a:ext cx="0" cy="30762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/>
            <p:cNvSpPr/>
            <p:nvPr>
              <p:custDataLst>
                <p:tags r:id="rId41"/>
              </p:custDataLst>
            </p:nvPr>
          </p:nvSpPr>
          <p:spPr>
            <a:xfrm>
              <a:off x="5856384" y="1357047"/>
              <a:ext cx="7425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OH</a:t>
              </a:r>
              <a:endParaRPr lang="zh-CN" altLang="en-US" sz="2800"/>
            </a:p>
          </p:txBody>
        </p:sp>
        <p:cxnSp>
          <p:nvCxnSpPr>
            <p:cNvPr id="25" name="直接连接符 24"/>
            <p:cNvCxnSpPr/>
            <p:nvPr>
              <p:custDataLst>
                <p:tags r:id="rId42"/>
              </p:custDataLst>
            </p:nvPr>
          </p:nvCxnSpPr>
          <p:spPr>
            <a:xfrm flipH="1">
              <a:off x="4519926" y="1991413"/>
              <a:ext cx="0" cy="30762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>
              <p:custDataLst>
                <p:tags r:id="rId43"/>
              </p:custDataLst>
            </p:nvPr>
          </p:nvCxnSpPr>
          <p:spPr>
            <a:xfrm flipH="1">
              <a:off x="4636496" y="1991412"/>
              <a:ext cx="0" cy="30762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 26"/>
            <p:cNvSpPr/>
            <p:nvPr>
              <p:custDataLst>
                <p:tags r:id="rId44"/>
              </p:custDataLst>
            </p:nvPr>
          </p:nvSpPr>
          <p:spPr>
            <a:xfrm>
              <a:off x="4379823" y="1543500"/>
              <a:ext cx="46358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O</a:t>
              </a:r>
              <a:endParaRPr lang="zh-CN" altLang="en-US" sz="28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273312" y="552000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羧酸</a:t>
            </a:r>
            <a:r>
              <a:rPr lang="zh-CN" altLang="zh-CN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衍生物</a:t>
            </a:r>
            <a:endParaRPr lang="zh-CN" altLang="en-US" sz="3600">
              <a:solidFill>
                <a:srgbClr val="0000FF"/>
              </a:solidFill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815860" y="1462895"/>
            <a:ext cx="10151746" cy="532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羧酸分子中羧基上的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羟基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被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其他原子或原子团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取代得到的产物。</a:t>
            </a:r>
            <a:endParaRPr lang="zh-CN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3"/>
            </p:custDataLst>
          </p:nvPr>
        </p:nvSpPr>
        <p:spPr>
          <a:xfrm>
            <a:off x="530589" y="2504035"/>
            <a:ext cx="10001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羧酸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                     中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羧基去掉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羟基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后剩余部分为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酰基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8" name="组合 37"/>
          <p:cNvGrpSpPr/>
          <p:nvPr>
            <p:custDataLst>
              <p:tags r:id="rId4"/>
            </p:custDataLst>
          </p:nvPr>
        </p:nvGrpSpPr>
        <p:grpSpPr>
          <a:xfrm>
            <a:off x="2051356" y="2064411"/>
            <a:ext cx="1899920" cy="1009650"/>
            <a:chOff x="1171" y="7490"/>
            <a:chExt cx="2992" cy="1590"/>
          </a:xfrm>
        </p:grpSpPr>
        <p:sp>
          <p:nvSpPr>
            <p:cNvPr id="39" name="文本框 38"/>
            <p:cNvSpPr txBox="1"/>
            <p:nvPr>
              <p:custDataLst>
                <p:tags r:id="rId5"/>
              </p:custDataLst>
            </p:nvPr>
          </p:nvSpPr>
          <p:spPr>
            <a:xfrm>
              <a:off x="1171" y="8256"/>
              <a:ext cx="2992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R—C</a:t>
              </a:r>
              <a:r>
                <a:rPr lang="en-US" altLang="zh-CN" sz="2800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—OH</a:t>
              </a:r>
              <a:endParaRPr lang="en-US" altLang="zh-CN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0" name="文本框 39"/>
            <p:cNvSpPr txBox="1"/>
            <p:nvPr>
              <p:custDataLst>
                <p:tags r:id="rId6"/>
              </p:custDataLst>
            </p:nvPr>
          </p:nvSpPr>
          <p:spPr>
            <a:xfrm>
              <a:off x="2123" y="7490"/>
              <a:ext cx="70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7"/>
              </p:custDataLst>
            </p:nvPr>
          </p:nvSpPr>
          <p:spPr>
            <a:xfrm rot="5400000">
              <a:off x="2166" y="7873"/>
              <a:ext cx="609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3" name="组合 42"/>
          <p:cNvGrpSpPr/>
          <p:nvPr>
            <p:custDataLst>
              <p:tags r:id="rId8"/>
            </p:custDataLst>
          </p:nvPr>
        </p:nvGrpSpPr>
        <p:grpSpPr>
          <a:xfrm>
            <a:off x="1496371" y="3291721"/>
            <a:ext cx="2157095" cy="1009650"/>
            <a:chOff x="3941" y="7490"/>
            <a:chExt cx="3397" cy="1590"/>
          </a:xfrm>
        </p:grpSpPr>
        <p:sp>
          <p:nvSpPr>
            <p:cNvPr id="44" name="文本框 43"/>
            <p:cNvSpPr txBox="1"/>
            <p:nvPr>
              <p:custDataLst>
                <p:tags r:id="rId9"/>
              </p:custDataLst>
            </p:nvPr>
          </p:nvSpPr>
          <p:spPr>
            <a:xfrm>
              <a:off x="3941" y="8256"/>
              <a:ext cx="3397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R—C—</a:t>
              </a:r>
              <a:r>
                <a:rPr lang="en-US" altLang="zh-CN" sz="2800" smtClean="0">
                  <a:solidFill>
                    <a:srgbClr val="1D41D5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R</a:t>
              </a:r>
              <a:r>
                <a:rPr lang="en-US" altLang="zh-CN" sz="2800" smtClean="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’</a:t>
              </a:r>
              <a:endParaRPr lang="en-US" altLang="zh-CN" sz="28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10"/>
              </p:custDataLst>
            </p:nvPr>
          </p:nvSpPr>
          <p:spPr>
            <a:xfrm>
              <a:off x="4917" y="7490"/>
              <a:ext cx="70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6" name="文本框 45"/>
            <p:cNvSpPr txBox="1"/>
            <p:nvPr>
              <p:custDataLst>
                <p:tags r:id="rId11"/>
              </p:custDataLst>
            </p:nvPr>
          </p:nvSpPr>
          <p:spPr>
            <a:xfrm rot="5400000">
              <a:off x="4960" y="7873"/>
              <a:ext cx="609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47" name="文本框 46"/>
          <p:cNvSpPr txBox="1"/>
          <p:nvPr>
            <p:custDataLst>
              <p:tags r:id="rId12"/>
            </p:custDataLst>
          </p:nvPr>
        </p:nvSpPr>
        <p:spPr>
          <a:xfrm>
            <a:off x="2000527" y="4325434"/>
            <a:ext cx="76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8" name="组合 47"/>
          <p:cNvGrpSpPr/>
          <p:nvPr>
            <p:custDataLst>
              <p:tags r:id="rId13"/>
            </p:custDataLst>
          </p:nvPr>
        </p:nvGrpSpPr>
        <p:grpSpPr>
          <a:xfrm>
            <a:off x="3973232" y="3303151"/>
            <a:ext cx="1640205" cy="1006475"/>
            <a:chOff x="7445" y="7490"/>
            <a:chExt cx="2583" cy="1585"/>
          </a:xfrm>
        </p:grpSpPr>
        <p:sp>
          <p:nvSpPr>
            <p:cNvPr id="49" name="文本框 48"/>
            <p:cNvSpPr txBox="1"/>
            <p:nvPr>
              <p:custDataLst>
                <p:tags r:id="rId14"/>
              </p:custDataLst>
            </p:nvPr>
          </p:nvSpPr>
          <p:spPr>
            <a:xfrm>
              <a:off x="7445" y="8251"/>
              <a:ext cx="258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R—C—</a:t>
              </a:r>
              <a:r>
                <a:rPr lang="en-US" altLang="zh-CN" sz="2800" smtClean="0">
                  <a:solidFill>
                    <a:srgbClr val="1D41D5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X</a:t>
              </a:r>
              <a:endParaRPr lang="en-US" altLang="zh-CN" sz="2800">
                <a:solidFill>
                  <a:srgbClr val="1D41D5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0" name="文本框 49"/>
            <p:cNvSpPr txBox="1"/>
            <p:nvPr>
              <p:custDataLst>
                <p:tags r:id="rId15"/>
              </p:custDataLst>
            </p:nvPr>
          </p:nvSpPr>
          <p:spPr>
            <a:xfrm>
              <a:off x="8389" y="7490"/>
              <a:ext cx="70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16"/>
              </p:custDataLst>
            </p:nvPr>
          </p:nvSpPr>
          <p:spPr>
            <a:xfrm rot="5400000">
              <a:off x="8432" y="7873"/>
              <a:ext cx="609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52" name="文本框 51"/>
          <p:cNvSpPr txBox="1"/>
          <p:nvPr>
            <p:custDataLst>
              <p:tags r:id="rId17"/>
            </p:custDataLst>
          </p:nvPr>
        </p:nvSpPr>
        <p:spPr>
          <a:xfrm>
            <a:off x="4355985" y="4366074"/>
            <a:ext cx="103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酰卤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3" name="组合 52"/>
          <p:cNvGrpSpPr/>
          <p:nvPr>
            <p:custDataLst>
              <p:tags r:id="rId18"/>
            </p:custDataLst>
          </p:nvPr>
        </p:nvGrpSpPr>
        <p:grpSpPr>
          <a:xfrm>
            <a:off x="6358851" y="3291721"/>
            <a:ext cx="2019935" cy="989330"/>
            <a:chOff x="11210" y="7535"/>
            <a:chExt cx="3181" cy="1558"/>
          </a:xfrm>
        </p:grpSpPr>
        <p:sp>
          <p:nvSpPr>
            <p:cNvPr id="54" name="文本框 53"/>
            <p:cNvSpPr txBox="1"/>
            <p:nvPr>
              <p:custDataLst>
                <p:tags r:id="rId19"/>
              </p:custDataLst>
            </p:nvPr>
          </p:nvSpPr>
          <p:spPr>
            <a:xfrm>
              <a:off x="11210" y="8269"/>
              <a:ext cx="3181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R—C—</a:t>
              </a:r>
              <a:r>
                <a:rPr lang="en-US" altLang="zh-CN" sz="2800" smtClean="0">
                  <a:solidFill>
                    <a:srgbClr val="1D41D5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NH</a:t>
              </a:r>
              <a:r>
                <a:rPr lang="en-US" altLang="zh-CN" sz="2800" baseline="-25000" smtClean="0">
                  <a:solidFill>
                    <a:srgbClr val="1D41D5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en-US" altLang="zh-CN" sz="2800" baseline="-25000">
                <a:solidFill>
                  <a:srgbClr val="1D41D5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5" name="文本框 54"/>
            <p:cNvSpPr txBox="1"/>
            <p:nvPr>
              <p:custDataLst>
                <p:tags r:id="rId20"/>
              </p:custDataLst>
            </p:nvPr>
          </p:nvSpPr>
          <p:spPr>
            <a:xfrm>
              <a:off x="12133" y="7535"/>
              <a:ext cx="70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" name="文本框 55"/>
            <p:cNvSpPr txBox="1"/>
            <p:nvPr>
              <p:custDataLst>
                <p:tags r:id="rId21"/>
              </p:custDataLst>
            </p:nvPr>
          </p:nvSpPr>
          <p:spPr>
            <a:xfrm rot="5400000">
              <a:off x="12176" y="7918"/>
              <a:ext cx="609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57" name="文本框 56"/>
          <p:cNvSpPr txBox="1"/>
          <p:nvPr>
            <p:custDataLst>
              <p:tags r:id="rId22"/>
            </p:custDataLst>
          </p:nvPr>
        </p:nvSpPr>
        <p:spPr>
          <a:xfrm>
            <a:off x="6777315" y="4305455"/>
            <a:ext cx="103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酰胺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8" name="组合 57"/>
          <p:cNvGrpSpPr/>
          <p:nvPr>
            <p:custDataLst>
              <p:tags r:id="rId23"/>
            </p:custDataLst>
          </p:nvPr>
        </p:nvGrpSpPr>
        <p:grpSpPr>
          <a:xfrm>
            <a:off x="9325645" y="2064411"/>
            <a:ext cx="1380490" cy="1009650"/>
            <a:chOff x="1171" y="7490"/>
            <a:chExt cx="2174" cy="1590"/>
          </a:xfrm>
        </p:grpSpPr>
        <p:sp>
          <p:nvSpPr>
            <p:cNvPr id="59" name="文本框 58"/>
            <p:cNvSpPr txBox="1"/>
            <p:nvPr>
              <p:custDataLst>
                <p:tags r:id="rId24"/>
              </p:custDataLst>
            </p:nvPr>
          </p:nvSpPr>
          <p:spPr>
            <a:xfrm>
              <a:off x="1171" y="8256"/>
              <a:ext cx="2174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R—C—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0" name="文本框 59"/>
            <p:cNvSpPr txBox="1"/>
            <p:nvPr>
              <p:custDataLst>
                <p:tags r:id="rId25"/>
              </p:custDataLst>
            </p:nvPr>
          </p:nvSpPr>
          <p:spPr>
            <a:xfrm>
              <a:off x="2123" y="7490"/>
              <a:ext cx="70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1" name="文本框 60"/>
            <p:cNvSpPr txBox="1"/>
            <p:nvPr>
              <p:custDataLst>
                <p:tags r:id="rId26"/>
              </p:custDataLst>
            </p:nvPr>
          </p:nvSpPr>
          <p:spPr>
            <a:xfrm rot="5400000">
              <a:off x="2166" y="7873"/>
              <a:ext cx="609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62" name="组合 61"/>
          <p:cNvGrpSpPr/>
          <p:nvPr>
            <p:custDataLst>
              <p:tags r:id="rId27"/>
            </p:custDataLst>
          </p:nvPr>
        </p:nvGrpSpPr>
        <p:grpSpPr>
          <a:xfrm>
            <a:off x="8583393" y="3323153"/>
            <a:ext cx="1981200" cy="1005205"/>
            <a:chOff x="7445" y="7490"/>
            <a:chExt cx="3120" cy="1583"/>
          </a:xfrm>
        </p:grpSpPr>
        <p:sp>
          <p:nvSpPr>
            <p:cNvPr id="63" name="文本框 62"/>
            <p:cNvSpPr txBox="1"/>
            <p:nvPr>
              <p:custDataLst>
                <p:tags r:id="rId28"/>
              </p:custDataLst>
            </p:nvPr>
          </p:nvSpPr>
          <p:spPr>
            <a:xfrm>
              <a:off x="7445" y="8251"/>
              <a:ext cx="3120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R—C—O—</a:t>
              </a:r>
              <a:endParaRPr lang="en-US" altLang="zh-CN" sz="2800">
                <a:solidFill>
                  <a:srgbClr val="1D41D5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4" name="文本框 63"/>
            <p:cNvSpPr txBox="1"/>
            <p:nvPr>
              <p:custDataLst>
                <p:tags r:id="rId29"/>
              </p:custDataLst>
            </p:nvPr>
          </p:nvSpPr>
          <p:spPr>
            <a:xfrm>
              <a:off x="8389" y="7490"/>
              <a:ext cx="70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5" name="文本框 64"/>
            <p:cNvSpPr txBox="1"/>
            <p:nvPr>
              <p:custDataLst>
                <p:tags r:id="rId30"/>
              </p:custDataLst>
            </p:nvPr>
          </p:nvSpPr>
          <p:spPr>
            <a:xfrm rot="5400000">
              <a:off x="8432" y="7873"/>
              <a:ext cx="609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66" name="组合 65"/>
          <p:cNvGrpSpPr/>
          <p:nvPr>
            <p:custDataLst>
              <p:tags r:id="rId31"/>
            </p:custDataLst>
          </p:nvPr>
        </p:nvGrpSpPr>
        <p:grpSpPr>
          <a:xfrm>
            <a:off x="10328867" y="3322955"/>
            <a:ext cx="1203368" cy="1021397"/>
            <a:chOff x="8387" y="7490"/>
            <a:chExt cx="1611" cy="1571"/>
          </a:xfrm>
        </p:grpSpPr>
        <p:sp>
          <p:nvSpPr>
            <p:cNvPr id="67" name="文本框 66"/>
            <p:cNvSpPr txBox="1"/>
            <p:nvPr>
              <p:custDataLst>
                <p:tags r:id="rId32"/>
              </p:custDataLst>
            </p:nvPr>
          </p:nvSpPr>
          <p:spPr>
            <a:xfrm>
              <a:off x="8389" y="8258"/>
              <a:ext cx="1609" cy="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C—R</a:t>
              </a:r>
              <a:endParaRPr lang="en-US" altLang="zh-CN" sz="2800">
                <a:solidFill>
                  <a:srgbClr val="1D41D5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8" name="文本框 67"/>
            <p:cNvSpPr txBox="1"/>
            <p:nvPr>
              <p:custDataLst>
                <p:tags r:id="rId33"/>
              </p:custDataLst>
            </p:nvPr>
          </p:nvSpPr>
          <p:spPr>
            <a:xfrm>
              <a:off x="8389" y="7490"/>
              <a:ext cx="700" cy="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9" name="文本框 68"/>
            <p:cNvSpPr txBox="1"/>
            <p:nvPr>
              <p:custDataLst>
                <p:tags r:id="rId34"/>
              </p:custDataLst>
            </p:nvPr>
          </p:nvSpPr>
          <p:spPr>
            <a:xfrm rot="5400000">
              <a:off x="8432" y="7864"/>
              <a:ext cx="609" cy="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70" name="文本框 69"/>
          <p:cNvSpPr txBox="1"/>
          <p:nvPr>
            <p:custDataLst>
              <p:tags r:id="rId35"/>
            </p:custDataLst>
          </p:nvPr>
        </p:nvSpPr>
        <p:spPr>
          <a:xfrm>
            <a:off x="9372953" y="4399656"/>
            <a:ext cx="103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酸酐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7" grpId="0"/>
      <p:bldP spid="52" grpId="0"/>
      <p:bldP spid="57" grpId="0"/>
      <p:bldP spid="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>
            <p:custDataLst>
              <p:tags r:id="rId1"/>
            </p:custDataLst>
          </p:nvPr>
        </p:nvSpPr>
        <p:spPr>
          <a:xfrm>
            <a:off x="327285" y="747626"/>
            <a:ext cx="11443912" cy="203130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68559" tIns="34279" rIns="68559" bIns="34279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5060"/>
              </a:lnSpc>
            </a:pPr>
            <a:r>
              <a:rPr lang="en-US" altLang="zh-CN" sz="2800" smtClean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smtClean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28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某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羧酸酯的分子式为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aseline="-30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18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aseline="-30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26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aseline="-30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 mol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该酯完全水解可得到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 mol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羧酸和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 mol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乙醇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该羧酸的分子式为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　　)</a:t>
            </a:r>
            <a:endParaRPr lang="zh-CN" altLang="zh-CN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 eaLnBrk="0" hangingPunct="0">
              <a:lnSpc>
                <a:spcPts val="5060"/>
              </a:lnSpc>
            </a:pPr>
            <a:r>
              <a:rPr lang="pt-BR" altLang="zh-CN" sz="28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A.C</a:t>
            </a:r>
            <a:r>
              <a:rPr lang="pt-BR" altLang="zh-CN" sz="2800" baseline="-300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14</a:t>
            </a:r>
            <a:r>
              <a:rPr lang="pt-BR" altLang="zh-CN" sz="28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pt-BR" altLang="zh-CN" sz="2800" baseline="-300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18</a:t>
            </a:r>
            <a:r>
              <a:rPr lang="pt-BR" altLang="zh-CN" sz="28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pt-BR" altLang="zh-CN" sz="2800" baseline="-300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pt-BR" altLang="zh-CN" sz="28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</a:t>
            </a:r>
            <a:r>
              <a:rPr lang="pt-BR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B.C</a:t>
            </a:r>
            <a:r>
              <a:rPr lang="pt-BR" altLang="zh-CN" sz="2800" baseline="-30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14</a:t>
            </a:r>
            <a:r>
              <a:rPr lang="pt-BR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pt-BR" altLang="zh-CN" sz="2800" baseline="-30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16</a:t>
            </a:r>
            <a:r>
              <a:rPr lang="pt-BR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pt-BR" altLang="zh-CN" sz="2800" baseline="-30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pt-BR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r>
              <a:rPr lang="pt-BR" altLang="zh-CN" sz="28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C.C</a:t>
            </a:r>
            <a:r>
              <a:rPr lang="pt-BR" altLang="zh-CN" sz="2800" baseline="-300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16</a:t>
            </a:r>
            <a:r>
              <a:rPr lang="pt-BR" altLang="zh-CN" sz="28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pt-BR" altLang="zh-CN" sz="2800" baseline="-300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22</a:t>
            </a:r>
            <a:r>
              <a:rPr lang="pt-BR" altLang="zh-CN" sz="28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pt-BR" altLang="zh-CN" sz="2800" baseline="-300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pt-BR" altLang="zh-CN" sz="28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</a:t>
            </a:r>
            <a:r>
              <a:rPr lang="pt-BR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D.C</a:t>
            </a:r>
            <a:r>
              <a:rPr lang="pt-BR" altLang="zh-CN" sz="2800" baseline="-30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16</a:t>
            </a:r>
            <a:r>
              <a:rPr lang="pt-BR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pt-BR" altLang="zh-CN" sz="2800" baseline="-30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20</a:t>
            </a:r>
            <a:r>
              <a:rPr lang="pt-BR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pt-BR" altLang="zh-CN" sz="2800" baseline="-30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endParaRPr lang="pt-BR" altLang="zh-CN" sz="2800" baseline="-300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7"/>
          <p:cNvSpPr/>
          <p:nvPr>
            <p:custDataLst>
              <p:tags r:id="rId2"/>
            </p:custDataLst>
          </p:nvPr>
        </p:nvSpPr>
        <p:spPr>
          <a:xfrm>
            <a:off x="5436697" y="1249677"/>
            <a:ext cx="483235" cy="80064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68559" tIns="34279" rIns="68559" bIns="34279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50000"/>
              </a:lnSpc>
            </a:pPr>
            <a:r>
              <a:rPr lang="en-US" altLang="zh-CN" sz="36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A</a:t>
            </a:r>
            <a:endParaRPr lang="en-US" altLang="zh-CN" sz="36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27285" y="3055573"/>
            <a:ext cx="11443912" cy="1772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</a:pPr>
            <a:r>
              <a:rPr lang="en-US" altLang="zh-CN" sz="2800" b="1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2800" b="1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分子式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9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18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的有机物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，在</a:t>
            </a:r>
            <a:r>
              <a:rPr lang="zh-CN" altLang="en-US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硫酸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存在下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与水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反应，生成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，同温同压下，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相同质量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的蒸气所占的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体积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相同，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则</a:t>
            </a:r>
            <a:r>
              <a:rPr lang="en-US" altLang="zh-CN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的酯类同分异构体</a:t>
            </a:r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共有（       ）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902236" y="4895190"/>
            <a:ext cx="74863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 8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      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 12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          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 16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            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  18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50625" y="4156715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</a:t>
            </a:r>
            <a:r>
              <a:rPr lang="en-US" altLang="zh-CN" sz="3600" b="1" smtClean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</a:t>
            </a:r>
            <a:endParaRPr lang="en-US" altLang="zh-CN" sz="3600" b="1">
              <a:solidFill>
                <a:srgbClr val="C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571580" y="5612661"/>
            <a:ext cx="9201558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饱和一元羧酸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zh-CN" altLang="en-US" sz="2800" b="1">
                <a:solidFill>
                  <a:srgbClr val="1D04DA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碳原子数多一个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en-US" sz="2800" b="1">
                <a:solidFill>
                  <a:srgbClr val="1D04DA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饱和一元醇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分子量相等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/>
          <p:nvPr>
            <p:custDataLst>
              <p:tags r:id="rId1"/>
            </p:custDataLst>
          </p:nvPr>
        </p:nvSpPr>
        <p:spPr>
          <a:xfrm>
            <a:off x="348347" y="675047"/>
            <a:ext cx="11487337" cy="1241028"/>
          </a:xfrm>
          <a:prstGeom prst="rect">
            <a:avLst/>
          </a:prstGeom>
        </p:spPr>
        <p:txBody>
          <a:bodyPr vert="horz" wrap="square" lIns="91440" tIns="45720" rIns="91440" bIns="45720" anchor="t"/>
          <a:lstStyle>
            <a:lvl1pPr algn="l" defTabSz="6858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2265F"/>
              </a:buClr>
              <a:buSzPct val="70000"/>
              <a:buFont typeface="Arial" panose="020B0604020202020204" pitchFamily="34" charset="0"/>
              <a:defRPr sz="2400" kern="1200">
                <a:solidFill>
                  <a:srgbClr val="02265F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69900" indent="-1270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2265F"/>
              </a:buClr>
              <a:buSzPct val="70000"/>
              <a:buFont typeface="Arial" panose="020B0604020202020204" pitchFamily="34" charset="0"/>
              <a:buChar char="•"/>
              <a:defRPr sz="2100" kern="1200">
                <a:solidFill>
                  <a:srgbClr val="02265F"/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771525" indent="-85725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2265F"/>
              </a:buClr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02265F"/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111250" indent="-8255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2265F"/>
              </a:buClr>
              <a:buSzPct val="70000"/>
              <a:buFont typeface="Arial" panose="020B0604020202020204" pitchFamily="34" charset="0"/>
              <a:buChar char="•"/>
              <a:defRPr sz="1500" kern="1200">
                <a:solidFill>
                  <a:srgbClr val="02265F"/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457325" indent="-85725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2265F"/>
              </a:buClr>
              <a:buSzPct val="70000"/>
              <a:buFont typeface="Arial" panose="020B0604020202020204" pitchFamily="34" charset="0"/>
              <a:buChar char="•"/>
              <a:defRPr sz="1500" kern="1200">
                <a:solidFill>
                  <a:srgbClr val="02265F"/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 b="1" smtClean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zh-CN" altLang="en-US" sz="2800" b="1" smtClean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现有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分子式为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的四种有机物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，且分子内均含有甲基，把它们分别进行下列实验以鉴别之，其实验记录如下：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3" name="Group 59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371724" y="2131717"/>
          <a:ext cx="8806748" cy="2294932"/>
        </p:xfrm>
        <a:graphic>
          <a:graphicData uri="http://schemas.openxmlformats.org/drawingml/2006/table">
            <a:tbl>
              <a:tblPr/>
              <a:tblGrid>
                <a:gridCol w="733597"/>
                <a:gridCol w="1920983"/>
                <a:gridCol w="1739826"/>
                <a:gridCol w="2563105"/>
                <a:gridCol w="1849237"/>
              </a:tblGrid>
              <a:tr h="518453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NaOH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溶液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银氨溶液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新制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Cu(OH)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endParaRPr kumimoji="0" lang="en-US" altLang="zh-CN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金属钠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8439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A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中和反应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——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溶解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产生氢气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759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B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——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有银镜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产生红色沉淀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产生氢气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8439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C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水解反应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有银镜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产生红色沉淀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——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319"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D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水解反应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——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 ——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——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 Box 41"/>
          <p:cNvSpPr txBox="1"/>
          <p:nvPr>
            <p:custDataLst>
              <p:tags r:id="rId3"/>
            </p:custDataLst>
          </p:nvPr>
        </p:nvSpPr>
        <p:spPr>
          <a:xfrm>
            <a:off x="682773" y="4514617"/>
            <a:ext cx="10881154" cy="181588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则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的结构简式分别为：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800" b="1" smtClean="0">
                <a:solidFill>
                  <a:schemeClr val="folHlin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________________  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800" b="1" u="sng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_______________</a:t>
            </a:r>
            <a:endParaRPr lang="en-US" altLang="zh-CN" sz="2800" b="1" u="sng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________________      D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________________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</a:t>
            </a:r>
            <a:r>
              <a:rPr lang="zh-CN" altLang="en-US" sz="2800" u="sng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</a:t>
            </a:r>
            <a:endParaRPr lang="zh-CN" altLang="en-US" sz="2800" u="sng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43"/>
          <p:cNvSpPr txBox="1"/>
          <p:nvPr>
            <p:custDataLst>
              <p:tags r:id="rId4"/>
            </p:custDataLst>
          </p:nvPr>
        </p:nvSpPr>
        <p:spPr>
          <a:xfrm>
            <a:off x="1466522" y="5056600"/>
            <a:ext cx="268060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COOH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 Box 44"/>
          <p:cNvSpPr txBox="1"/>
          <p:nvPr>
            <p:custDataLst>
              <p:tags r:id="rId5"/>
            </p:custDataLst>
          </p:nvPr>
        </p:nvSpPr>
        <p:spPr>
          <a:xfrm>
            <a:off x="5196654" y="5056600"/>
            <a:ext cx="298094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CH(OH)CHO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 Box 45"/>
          <p:cNvSpPr txBox="1"/>
          <p:nvPr>
            <p:custDataLst>
              <p:tags r:id="rId6"/>
            </p:custDataLst>
          </p:nvPr>
        </p:nvSpPr>
        <p:spPr>
          <a:xfrm>
            <a:off x="1466522" y="5667788"/>
            <a:ext cx="280472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HCOOCH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altLang="zh-CN" sz="2800" b="1" baseline="-25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Text Box 46"/>
          <p:cNvSpPr txBox="1"/>
          <p:nvPr>
            <p:custDataLst>
              <p:tags r:id="rId7"/>
            </p:custDataLst>
          </p:nvPr>
        </p:nvSpPr>
        <p:spPr>
          <a:xfrm>
            <a:off x="5445470" y="5672434"/>
            <a:ext cx="2922676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COOCH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altLang="zh-CN" sz="2800" b="1" baseline="-25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9" name="New picture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414000" y="11544300"/>
            <a:ext cx="342900" cy="2667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85750" y="769620"/>
            <a:ext cx="339090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CC"/>
              </a:buClr>
              <a:buFont typeface="Wingdings" panose="05000000000000000000" pitchFamily="2" charset="2"/>
            </a:pP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特殊的酯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——</a:t>
            </a:r>
            <a:r>
              <a:rPr lang="zh-CN" altLang="zh-CN" sz="2800" b="1" kern="1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甲酸酯</a:t>
            </a:r>
            <a:endParaRPr lang="zh-CN" altLang="zh-CN" sz="2800" b="1" kern="100"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1" name="Group 49"/>
          <p:cNvGrpSpPr/>
          <p:nvPr>
            <p:custDataLst>
              <p:tags r:id="rId2"/>
            </p:custDataLst>
          </p:nvPr>
        </p:nvGrpSpPr>
        <p:grpSpPr>
          <a:xfrm>
            <a:off x="3798999" y="637441"/>
            <a:ext cx="2944813" cy="1168401"/>
            <a:chOff x="113" y="755"/>
            <a:chExt cx="1855" cy="736"/>
          </a:xfrm>
        </p:grpSpPr>
        <p:sp>
          <p:nvSpPr>
            <p:cNvPr id="12" name="Rectangle 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 rot="10800000" flipV="1">
              <a:off x="624" y="912"/>
              <a:ext cx="1344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b"/>
            <a:lstStyle/>
            <a:p>
              <a:endParaRPr kumimoji="1" lang="zh-CN" altLang="zh-CN" sz="2800" b="1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3" name="Rectangle 20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13" y="1162"/>
              <a:ext cx="145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800" b="1" smtClean="0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H—C—O—R</a:t>
              </a:r>
              <a:endParaRPr kumimoji="1" lang="en-US" altLang="zh-CN" sz="28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4" name="Rectangle 2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636" y="755"/>
              <a:ext cx="29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kumimoji="1" lang="en-US" altLang="zh-CN" sz="28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5" name="Text Box 48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57" y="1050"/>
              <a:ext cx="386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/>
            <a:p>
              <a:r>
                <a:rPr lang="en-US" altLang="zh-CN" sz="2800" b="1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</a:t>
              </a:r>
              <a:endParaRPr lang="en-US" altLang="zh-CN" sz="28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3798999" y="692785"/>
            <a:ext cx="1374776" cy="1235526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矩形 16"/>
          <p:cNvSpPr/>
          <p:nvPr>
            <p:custDataLst>
              <p:tags r:id="rId8"/>
            </p:custDataLst>
          </p:nvPr>
        </p:nvSpPr>
        <p:spPr>
          <a:xfrm>
            <a:off x="4486386" y="559870"/>
            <a:ext cx="1498601" cy="1557353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9" name="矩形 18"/>
          <p:cNvSpPr/>
          <p:nvPr>
            <p:custDataLst>
              <p:tags r:id="rId9"/>
            </p:custDataLst>
          </p:nvPr>
        </p:nvSpPr>
        <p:spPr>
          <a:xfrm>
            <a:off x="6261735" y="716915"/>
            <a:ext cx="535114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甲酸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 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具有醛基和酯基的性质</a:t>
            </a:r>
            <a:endParaRPr lang="zh-CN" altLang="en-US" sz="2800" b="1" kern="100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矩形 19"/>
          <p:cNvSpPr/>
          <p:nvPr>
            <p:custDataLst>
              <p:tags r:id="rId10"/>
            </p:custDataLst>
          </p:nvPr>
        </p:nvSpPr>
        <p:spPr>
          <a:xfrm>
            <a:off x="195580" y="5601970"/>
            <a:ext cx="10401300" cy="11214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注意：</a:t>
            </a:r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发生银镜反应及与新制</a:t>
            </a:r>
            <a:r>
              <a:rPr lang="en-US" altLang="zh-CN" sz="2800" b="1" kern="1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Cu(OH)</a:t>
            </a:r>
            <a:r>
              <a:rPr lang="en-US" altLang="zh-CN" sz="2800" b="1" kern="100" baseline="-250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悬浊液反应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产生红色沉淀的有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醛、甲酸、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甲酸盐、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甲酸酯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等</a:t>
            </a:r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含有</a:t>
            </a:r>
            <a:r>
              <a:rPr lang="zh-CN" altLang="zh-CN" sz="2800" b="1" kern="1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醛基的</a:t>
            </a:r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物质</a:t>
            </a:r>
            <a:r>
              <a:rPr lang="zh-CN" altLang="en-US" sz="2800" b="1" kern="1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299879" y="2154714"/>
            <a:ext cx="7545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课堂练习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：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用化学方程式表示在甲酸甲酯性质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sym typeface="+mn-ea"/>
            </a:endParaRPr>
          </a:p>
        </p:txBody>
      </p:sp>
      <p:grpSp>
        <p:nvGrpSpPr>
          <p:cNvPr id="9" name="组合 8"/>
          <p:cNvGrpSpPr/>
          <p:nvPr>
            <p:custDataLst>
              <p:tags r:id="rId12"/>
            </p:custDataLst>
          </p:nvPr>
        </p:nvGrpSpPr>
        <p:grpSpPr>
          <a:xfrm>
            <a:off x="574516" y="2537302"/>
            <a:ext cx="7170103" cy="1591944"/>
            <a:chOff x="574516" y="2537302"/>
            <a:chExt cx="7170103" cy="1591944"/>
          </a:xfrm>
        </p:grpSpPr>
        <p:sp>
          <p:nvSpPr>
            <p:cNvPr id="2" name="文本框 1"/>
            <p:cNvSpPr txBox="1"/>
            <p:nvPr>
              <p:custDataLst>
                <p:tags r:id="rId13"/>
              </p:custDataLst>
            </p:nvPr>
          </p:nvSpPr>
          <p:spPr>
            <a:xfrm>
              <a:off x="4662964" y="2861310"/>
              <a:ext cx="268605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CH</a:t>
              </a:r>
              <a:r>
                <a: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3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OH</a:t>
              </a:r>
              <a:r>
                <a:rPr lang="zh-CN" altLang="en-US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＋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HCOOH</a:t>
              </a:r>
              <a:endPara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endParaRPr>
            </a:p>
          </p:txBody>
        </p:sp>
        <p:grpSp>
          <p:nvGrpSpPr>
            <p:cNvPr id="3" name="组合 2"/>
            <p:cNvGrpSpPr/>
            <p:nvPr>
              <p:custDataLst>
                <p:tags r:id="rId14"/>
              </p:custDataLst>
            </p:nvPr>
          </p:nvGrpSpPr>
          <p:grpSpPr>
            <a:xfrm>
              <a:off x="574516" y="2840673"/>
              <a:ext cx="3049586" cy="470058"/>
              <a:chOff x="935" y="2658"/>
              <a:chExt cx="14845" cy="987"/>
            </a:xfrm>
          </p:grpSpPr>
          <p:sp>
            <p:nvSpPr>
              <p:cNvPr id="5" name="文本框 2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626" y="2678"/>
                <a:ext cx="13154" cy="9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HCOOCH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3</a:t>
                </a: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 </a:t>
                </a:r>
                <a:r>
                  <a:rPr lang="zh-CN" altLang="en-US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＋</a:t>
                </a: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H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2</a:t>
                </a: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O               </a:t>
                </a: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宋体" panose="02010600030101010101" pitchFamily="2" charset="-122"/>
                  </a:rPr>
                  <a:t> 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endParaRPr>
              </a:p>
            </p:txBody>
          </p:sp>
          <p:sp>
            <p:nvSpPr>
              <p:cNvPr id="4" name="文本框 3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935" y="2658"/>
                <a:ext cx="851" cy="96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sz="2400" b="1">
                    <a:latin typeface="Times New Roman" panose="02020603050405020304" charset="0"/>
                    <a:ea typeface="华文新魏" panose="02010800040101010101" pitchFamily="2" charset="-122"/>
                  </a:rPr>
                  <a:t>①</a:t>
                </a:r>
                <a:endParaRPr lang="zh-CN" altLang="en-US" sz="2400" b="1">
                  <a:latin typeface="Times New Roman" panose="02020603050405020304" charset="0"/>
                  <a:ea typeface="华文新魏" panose="02010800040101010101" pitchFamily="2" charset="-122"/>
                </a:endParaRPr>
              </a:p>
            </p:txBody>
          </p:sp>
        </p:grpSp>
        <p:grpSp>
          <p:nvGrpSpPr>
            <p:cNvPr id="18" name="组合 17"/>
            <p:cNvGrpSpPr/>
            <p:nvPr>
              <p:custDataLst>
                <p:tags r:id="rId17"/>
              </p:custDataLst>
            </p:nvPr>
          </p:nvGrpSpPr>
          <p:grpSpPr>
            <a:xfrm>
              <a:off x="3554889" y="2537302"/>
              <a:ext cx="1138714" cy="988695"/>
              <a:chOff x="8726" y="1687"/>
              <a:chExt cx="2391" cy="2076"/>
            </a:xfrm>
          </p:grpSpPr>
          <p:sp>
            <p:nvSpPr>
              <p:cNvPr id="7" name="文本框 2766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8726" y="1687"/>
                <a:ext cx="2391" cy="20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no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CN" altLang="en-US" sz="20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稀硫酸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CN" altLang="en-US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pic>
            <p:nvPicPr>
              <p:cNvPr id="8" name="图片 289809"/>
              <p:cNvPicPr>
                <a:picLocks noChangeAspect="1" noChangeArrowheads="1"/>
              </p:cNvPicPr>
              <p:nvPr>
                <p:custDataLst>
                  <p:tags r:id="rId19"/>
                </p:custDataLst>
              </p:nvPr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9037" y="2514"/>
                <a:ext cx="1767" cy="6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4" name="文本框 2"/>
            <p:cNvSpPr txBox="1"/>
            <p:nvPr>
              <p:custDataLst>
                <p:tags r:id="rId21"/>
              </p:custDataLst>
            </p:nvPr>
          </p:nvSpPr>
          <p:spPr>
            <a:xfrm>
              <a:off x="1158240" y="3608705"/>
              <a:ext cx="2994025" cy="4603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HCOOCH</a:t>
              </a:r>
              <a:r>
                <a: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3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 </a:t>
              </a:r>
              <a:r>
                <a:rPr lang="zh-CN" altLang="en-US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＋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NaOH             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 </a:t>
              </a:r>
              <a:endPara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endParaRPr>
            </a:p>
          </p:txBody>
        </p:sp>
        <p:grpSp>
          <p:nvGrpSpPr>
            <p:cNvPr id="75" name="组合 74"/>
            <p:cNvGrpSpPr/>
            <p:nvPr>
              <p:custDataLst>
                <p:tags r:id="rId22"/>
              </p:custDataLst>
            </p:nvPr>
          </p:nvGrpSpPr>
          <p:grpSpPr>
            <a:xfrm>
              <a:off x="4152106" y="3480753"/>
              <a:ext cx="888206" cy="460533"/>
              <a:chOff x="8262" y="3919"/>
              <a:chExt cx="1865" cy="967"/>
            </a:xfrm>
          </p:grpSpPr>
          <p:sp>
            <p:nvSpPr>
              <p:cNvPr id="99343" name="Line 15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8262" y="4714"/>
                <a:ext cx="186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tailEnd type="stealth" w="lg" len="lg"/>
              </a:ln>
              <a:effectLst/>
            </p:spPr>
            <p:txBody>
              <a:bodyPr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99344" name="Rectangle 16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8392" y="3919"/>
                <a:ext cx="1267" cy="967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1" lang="en-US" altLang="zh-CN" sz="2400" b="1">
                    <a:latin typeface="Times New Roman" panose="02020603050405020304" charset="0"/>
                    <a:ea typeface="华文新魏" panose="02010800040101010101" pitchFamily="2" charset="-122"/>
                  </a:rPr>
                  <a:t>△</a:t>
                </a:r>
                <a:endParaRPr kumimoji="1" lang="en-US" altLang="zh-CN" sz="2400" b="1">
                  <a:latin typeface="Times New Roman" panose="02020603050405020304" charset="0"/>
                  <a:ea typeface="华文新魏" panose="02010800040101010101" pitchFamily="2" charset="-122"/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25"/>
              </p:custDataLst>
            </p:nvPr>
          </p:nvSpPr>
          <p:spPr>
            <a:xfrm>
              <a:off x="4922679" y="3668871"/>
              <a:ext cx="282194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CH</a:t>
              </a:r>
              <a:r>
                <a: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3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OH</a:t>
              </a:r>
              <a:r>
                <a:rPr lang="zh-CN" altLang="en-US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＋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HCOONa</a:t>
              </a:r>
              <a:endPara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26"/>
            </p:custDataLst>
          </p:nvPr>
        </p:nvGrpSpPr>
        <p:grpSpPr>
          <a:xfrm>
            <a:off x="493624" y="4151679"/>
            <a:ext cx="9252753" cy="1432005"/>
            <a:chOff x="493624" y="4151679"/>
            <a:chExt cx="9252753" cy="1432005"/>
          </a:xfrm>
        </p:grpSpPr>
        <p:grpSp>
          <p:nvGrpSpPr>
            <p:cNvPr id="50" name="组合 49"/>
            <p:cNvGrpSpPr/>
            <p:nvPr>
              <p:custDataLst>
                <p:tags r:id="rId27"/>
              </p:custDataLst>
            </p:nvPr>
          </p:nvGrpSpPr>
          <p:grpSpPr>
            <a:xfrm>
              <a:off x="858171" y="4945755"/>
              <a:ext cx="8888206" cy="637929"/>
              <a:chOff x="185418" y="527199"/>
              <a:chExt cx="8888275" cy="637876"/>
            </a:xfrm>
          </p:grpSpPr>
          <p:sp>
            <p:nvSpPr>
              <p:cNvPr id="51" name="Rectangle 8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5094239" y="704739"/>
                <a:ext cx="3979454" cy="46033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US" altLang="zh-CN" sz="24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Na</a:t>
                </a:r>
                <a:r>
                  <a:rPr kumimoji="0" lang="en-US" altLang="zh-CN" sz="2400" b="1" u="none" strike="noStrike" kern="0" cap="none" spc="0" normalizeH="0" baseline="-2500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2</a:t>
                </a:r>
                <a:r>
                  <a:rPr kumimoji="0" lang="en-US" altLang="zh-CN" sz="24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CO</a:t>
                </a:r>
                <a:r>
                  <a:rPr kumimoji="0" lang="en-US" altLang="zh-CN" sz="2400" b="1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3</a:t>
                </a:r>
                <a:r>
                  <a:rPr kumimoji="0" lang="en-US" altLang="zh-CN" sz="24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+</a:t>
                </a:r>
                <a:r>
                  <a:rPr lang="en-US" altLang="zh-CN" sz="2400" b="1" kern="0" smtClean="0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Cu</a:t>
                </a:r>
                <a:r>
                  <a:rPr lang="en-US" altLang="zh-CN" sz="2400" b="1" kern="0" baseline="-25000" smtClean="0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2</a:t>
                </a:r>
                <a:r>
                  <a:rPr lang="en-US" altLang="zh-CN" sz="2400" b="1" kern="0" smtClean="0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O</a:t>
                </a:r>
                <a:r>
                  <a:rPr kumimoji="0" lang="en-US" altLang="zh-CN" sz="24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  </a:t>
                </a:r>
                <a:r>
                  <a:rPr kumimoji="0" lang="en-US" altLang="zh-CN" sz="2400" b="1" u="none" strike="noStrike" kern="0" cap="none" spc="0" normalizeH="0" baseline="-2500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 </a:t>
                </a:r>
                <a:r>
                  <a:rPr kumimoji="0" lang="en-US" altLang="zh-CN" sz="24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+4H</a:t>
                </a:r>
                <a:r>
                  <a:rPr kumimoji="0" lang="en-US" altLang="zh-CN" sz="2400" b="1" u="none" strike="noStrike" kern="0" cap="none" spc="0" normalizeH="0" baseline="-2500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2</a:t>
                </a:r>
                <a:r>
                  <a:rPr kumimoji="0" lang="en-US" altLang="zh-CN" sz="24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O</a:t>
                </a:r>
                <a:endParaRPr kumimoji="0" lang="en-US" altLang="zh-CN" sz="24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grpSp>
            <p:nvGrpSpPr>
              <p:cNvPr id="52" name="Group 4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185418" y="527199"/>
                <a:ext cx="4908820" cy="637039"/>
                <a:chOff x="1024" y="1213"/>
                <a:chExt cx="2677" cy="478"/>
              </a:xfrm>
            </p:grpSpPr>
            <p:sp>
              <p:nvSpPr>
                <p:cNvPr id="54" name="Text Box 5"/>
                <p:cNvSpPr txBox="1"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1024" y="1346"/>
                  <a:ext cx="2519" cy="3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400" b="1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HCOOCH</a:t>
                  </a:r>
                  <a:r>
                    <a:rPr kumimoji="0" lang="en-US" altLang="zh-CN" sz="2400" b="1" u="none" strike="noStrike" kern="0" cap="none" spc="0" normalizeH="0" baseline="-25000" noProof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3</a:t>
                  </a:r>
                  <a:r>
                    <a:rPr kumimoji="0" lang="en-US" altLang="zh-CN" sz="2400" b="1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+2Cu(OH)</a:t>
                  </a:r>
                  <a:r>
                    <a:rPr kumimoji="0" lang="en-US" altLang="zh-CN" sz="2400" b="1" u="none" strike="noStrike" kern="0" cap="none" spc="0" normalizeH="0" baseline="-2500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2</a:t>
                  </a:r>
                  <a:r>
                    <a:rPr kumimoji="0" lang="en-US" altLang="zh-CN" sz="2400" b="1" u="none" strike="noStrike" kern="0" cap="none" spc="0" normalizeH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+2Na</a:t>
                  </a:r>
                  <a:r>
                    <a:rPr kumimoji="0" lang="en-US" altLang="zh-CN" sz="2400" b="1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OH</a:t>
                  </a:r>
                  <a:endParaRPr kumimoji="0" lang="en-US" altLang="zh-CN" sz="2400" b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55" name="Line 6"/>
                <p:cNvSpPr>
                  <a:spLocks noChangeShapeType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 flipV="1">
                  <a:off x="3423" y="1564"/>
                  <a:ext cx="278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800" b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6" name="Text Box 7"/>
                <p:cNvSpPr txBox="1">
                  <a:spLocks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3423" y="1213"/>
                  <a:ext cx="244" cy="3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400" b="1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华文中宋" panose="02010600040101010101" pitchFamily="2" charset="-122"/>
                      <a:ea typeface="华文中宋" panose="02010600040101010101" pitchFamily="2" charset="-122"/>
                    </a:rPr>
                    <a:t>∆</a:t>
                  </a:r>
                  <a:endParaRPr kumimoji="0" lang="zh-CN" altLang="en-US" sz="24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</a:endParaRPr>
                </a:p>
              </p:txBody>
            </p:sp>
          </p:grpSp>
          <p:sp>
            <p:nvSpPr>
              <p:cNvPr id="53" name="Line 9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H="1">
                <a:off x="7236524" y="780187"/>
                <a:ext cx="0" cy="37441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58" name="组合 57"/>
            <p:cNvGrpSpPr/>
            <p:nvPr>
              <p:custDataLst>
                <p:tags r:id="rId34"/>
              </p:custDataLst>
            </p:nvPr>
          </p:nvGrpSpPr>
          <p:grpSpPr>
            <a:xfrm>
              <a:off x="493624" y="4151679"/>
              <a:ext cx="8731711" cy="665082"/>
              <a:chOff x="504483" y="527199"/>
              <a:chExt cx="8731778" cy="665026"/>
            </a:xfrm>
          </p:grpSpPr>
          <p:sp>
            <p:nvSpPr>
              <p:cNvPr id="59" name="Rectangle 8"/>
              <p:cNvSpPr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5031894" y="655589"/>
                <a:ext cx="4204367" cy="46033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(NH</a:t>
                </a:r>
                <a:r>
                  <a:rPr kumimoji="0" lang="en-US" altLang="zh-CN" sz="2400" b="1" u="none" strike="noStrike" kern="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4</a:t>
                </a:r>
                <a:r>
                  <a:rPr kumimoji="0" lang="en-US" altLang="zh-CN" sz="2400" b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 )</a:t>
                </a:r>
                <a:r>
                  <a:rPr kumimoji="0" lang="en-US" altLang="zh-CN" sz="2400" b="1" u="none" strike="noStrike" kern="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2</a:t>
                </a:r>
                <a:r>
                  <a:rPr kumimoji="0" lang="en-US" altLang="zh-CN" sz="2400" b="1" u="none" strike="noStrike" kern="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CO</a:t>
                </a:r>
                <a:r>
                  <a:rPr kumimoji="0" lang="en-US" altLang="zh-CN" sz="2400" b="1" u="none" strike="noStrike" kern="0" cap="none" spc="0" normalizeH="0" baseline="-2500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3</a:t>
                </a:r>
                <a:r>
                  <a:rPr kumimoji="0" lang="en-US" altLang="zh-CN" sz="2400" b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+2Ag  +2NH</a:t>
                </a:r>
                <a:r>
                  <a:rPr kumimoji="0" lang="en-US" altLang="zh-CN" sz="2400" b="1" u="none" strike="noStrike" kern="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3 </a:t>
                </a:r>
                <a:r>
                  <a:rPr kumimoji="0" lang="en-US" altLang="zh-CN" sz="2400" b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+H</a:t>
                </a:r>
                <a:r>
                  <a:rPr kumimoji="0" lang="en-US" altLang="zh-CN" sz="2400" b="1" u="none" strike="noStrike" kern="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2</a:t>
                </a:r>
                <a:r>
                  <a:rPr kumimoji="0" lang="en-US" altLang="zh-CN" sz="2400" b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O</a:t>
                </a:r>
                <a:endParaRPr kumimoji="0" lang="en-US" altLang="zh-CN" sz="2400" b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grpSp>
            <p:nvGrpSpPr>
              <p:cNvPr id="60" name="Group 4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504483" y="527199"/>
                <a:ext cx="4589756" cy="665026"/>
                <a:chOff x="1198" y="1213"/>
                <a:chExt cx="2503" cy="499"/>
              </a:xfrm>
            </p:grpSpPr>
            <p:sp>
              <p:nvSpPr>
                <p:cNvPr id="62" name="Text Box 5"/>
                <p:cNvSpPr txBox="1">
                  <a:spLocks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1198" y="1337"/>
                  <a:ext cx="2225" cy="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400" b="1" u="none" strike="noStrike" kern="0" cap="none" spc="0" normalizeH="0" baseline="0" noProof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②HCOOCH</a:t>
                  </a:r>
                  <a:r>
                    <a:rPr kumimoji="0" lang="en-US" altLang="zh-CN" sz="2400" b="1" u="none" strike="noStrike" kern="0" cap="none" spc="0" normalizeH="0" baseline="-25000" noProof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3</a:t>
                  </a:r>
                  <a:r>
                    <a:rPr kumimoji="0" lang="en-US" altLang="zh-CN" sz="2400" b="1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+2Ag(NH</a:t>
                  </a:r>
                  <a:r>
                    <a:rPr kumimoji="0" lang="en-US" altLang="zh-CN" sz="2400" b="1" u="none" strike="noStrike" kern="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3</a:t>
                  </a:r>
                  <a:r>
                    <a:rPr kumimoji="0" lang="en-US" altLang="zh-CN" sz="2400" b="1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)</a:t>
                  </a:r>
                  <a:r>
                    <a:rPr kumimoji="0" lang="en-US" altLang="zh-CN" sz="2400" b="1" u="none" strike="noStrike" kern="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2</a:t>
                  </a:r>
                  <a:r>
                    <a:rPr kumimoji="0" lang="en-US" altLang="zh-CN" sz="2400" b="1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OH</a:t>
                  </a:r>
                  <a:endParaRPr kumimoji="0" lang="en-US" altLang="zh-CN" sz="2400" b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63" name="Line 6"/>
                <p:cNvSpPr>
                  <a:spLocks noChangeShapeType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 flipV="1">
                  <a:off x="3423" y="1564"/>
                  <a:ext cx="278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800" b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4" name="Text Box 7"/>
                <p:cNvSpPr txBox="1">
                  <a:spLocks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3423" y="1213"/>
                  <a:ext cx="244" cy="2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400" b="1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华文中宋" panose="02010600040101010101" pitchFamily="2" charset="-122"/>
                      <a:ea typeface="华文中宋" panose="02010600040101010101" pitchFamily="2" charset="-122"/>
                    </a:rPr>
                    <a:t>∆</a:t>
                  </a:r>
                  <a:endParaRPr kumimoji="0" lang="zh-CN" altLang="en-US" sz="2400" b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</a:endParaRPr>
                </a:p>
              </p:txBody>
            </p:sp>
          </p:grpSp>
          <p:sp>
            <p:nvSpPr>
              <p:cNvPr id="61" name="Line 9"/>
              <p:cNvSpPr>
                <a:spLocks noChangeShapeType="1"/>
              </p:cNvSpPr>
              <p:nvPr>
                <p:custDataLst>
                  <p:tags r:id="rId40"/>
                </p:custDataLst>
              </p:nvPr>
            </p:nvSpPr>
            <p:spPr bwMode="auto">
              <a:xfrm flipH="1">
                <a:off x="7359794" y="692134"/>
                <a:ext cx="0" cy="37441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7" grpId="0" bldLvl="0" animBg="1"/>
      <p:bldP spid="19" grpId="0"/>
      <p:bldP spid="20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75491" y="695098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一、酯</a:t>
            </a:r>
            <a:endParaRPr lang="zh-CN" altLang="en-US" sz="3600">
              <a:solidFill>
                <a:srgbClr val="0000FF"/>
              </a:solidFill>
            </a:endParaRPr>
          </a:p>
        </p:txBody>
      </p:sp>
      <p:sp>
        <p:nvSpPr>
          <p:cNvPr id="3" name="矩形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03513" y="756653"/>
            <a:ext cx="85154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0066CC"/>
              </a:buClr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酯是羧酸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分子羧基中的－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被－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OR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’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后的产物。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0" name="组合 29"/>
          <p:cNvGrpSpPr/>
          <p:nvPr>
            <p:custDataLst>
              <p:tags r:id="rId3"/>
            </p:custDataLst>
          </p:nvPr>
        </p:nvGrpSpPr>
        <p:grpSpPr>
          <a:xfrm>
            <a:off x="4736407" y="1715026"/>
            <a:ext cx="4098925" cy="4861343"/>
            <a:chOff x="5732" y="5049"/>
            <a:chExt cx="6455" cy="5089"/>
          </a:xfrm>
        </p:grpSpPr>
        <p:grpSp>
          <p:nvGrpSpPr>
            <p:cNvPr id="31" name="组合 30"/>
            <p:cNvGrpSpPr/>
            <p:nvPr>
              <p:custDataLst>
                <p:tags r:id="rId4"/>
              </p:custDataLst>
            </p:nvPr>
          </p:nvGrpSpPr>
          <p:grpSpPr>
            <a:xfrm>
              <a:off x="5732" y="7888"/>
              <a:ext cx="6455" cy="2250"/>
              <a:chOff x="5732" y="7888"/>
              <a:chExt cx="6455" cy="2250"/>
            </a:xfrm>
          </p:grpSpPr>
          <p:pic>
            <p:nvPicPr>
              <p:cNvPr id="33" name="图片 32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5732" y="7888"/>
                <a:ext cx="6455" cy="1301"/>
              </a:xfrm>
              <a:prstGeom prst="rect">
                <a:avLst/>
              </a:prstGeom>
            </p:spPr>
          </p:pic>
          <p:sp>
            <p:nvSpPr>
              <p:cNvPr id="34" name="矩形 11"/>
              <p:cNvSpPr/>
              <p:nvPr>
                <p:custDataLst>
                  <p:tags r:id="rId7"/>
                </p:custDataLst>
              </p:nvPr>
            </p:nvSpPr>
            <p:spPr>
              <a:xfrm>
                <a:off x="7151" y="9314"/>
                <a:ext cx="2563" cy="824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wrap="none" lIns="91429" tIns="45714" rIns="91429" bIns="45714"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</a:lstStyle>
              <a:p>
                <a:pPr lvl="0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丁酸乙酯</a:t>
                </a:r>
                <a:endParaRPr lang="zh-CN" altLang="en-US" sz="28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pic>
          <p:nvPicPr>
            <p:cNvPr id="32" name="图片 3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rcRect l="22822" r="16622"/>
            <a:stretch>
              <a:fillRect/>
            </a:stretch>
          </p:blipFill>
          <p:spPr>
            <a:xfrm>
              <a:off x="7187" y="5049"/>
              <a:ext cx="2938" cy="2836"/>
            </a:xfrm>
            <a:prstGeom prst="rect">
              <a:avLst/>
            </a:prstGeom>
          </p:spPr>
        </p:pic>
      </p:grpSp>
      <p:grpSp>
        <p:nvGrpSpPr>
          <p:cNvPr id="35" name="组合 34"/>
          <p:cNvGrpSpPr/>
          <p:nvPr>
            <p:custDataLst>
              <p:tags r:id="rId10"/>
            </p:custDataLst>
          </p:nvPr>
        </p:nvGrpSpPr>
        <p:grpSpPr>
          <a:xfrm>
            <a:off x="8675358" y="1795621"/>
            <a:ext cx="3206750" cy="4774630"/>
            <a:chOff x="9866" y="4228"/>
            <a:chExt cx="5050" cy="3461"/>
          </a:xfrm>
        </p:grpSpPr>
        <p:grpSp>
          <p:nvGrpSpPr>
            <p:cNvPr id="36" name="组合 35"/>
            <p:cNvGrpSpPr/>
            <p:nvPr>
              <p:custDataLst>
                <p:tags r:id="rId11"/>
              </p:custDataLst>
            </p:nvPr>
          </p:nvGrpSpPr>
          <p:grpSpPr>
            <a:xfrm>
              <a:off x="9866" y="6190"/>
              <a:ext cx="5050" cy="1499"/>
              <a:chOff x="9866" y="6190"/>
              <a:chExt cx="5050" cy="1499"/>
            </a:xfrm>
          </p:grpSpPr>
          <p:pic>
            <p:nvPicPr>
              <p:cNvPr id="38" name="图片 37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9866" y="6190"/>
                <a:ext cx="5050" cy="842"/>
              </a:xfrm>
              <a:prstGeom prst="rect">
                <a:avLst/>
              </a:prstGeom>
            </p:spPr>
          </p:pic>
          <p:sp>
            <p:nvSpPr>
              <p:cNvPr id="39" name="矩形 19"/>
              <p:cNvSpPr/>
              <p:nvPr>
                <p:custDataLst>
                  <p:tags r:id="rId14"/>
                </p:custDataLst>
              </p:nvPr>
            </p:nvSpPr>
            <p:spPr>
              <a:xfrm>
                <a:off x="10877" y="7121"/>
                <a:ext cx="3640" cy="568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wrap="square" lIns="91429" tIns="45714" rIns="91429" bIns="45714"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</a:lstStyle>
              <a:p>
                <a:pPr lvl="0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乙酸异戊酯</a:t>
                </a:r>
                <a:endParaRPr lang="zh-CN" altLang="en-US" sz="28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pic>
          <p:nvPicPr>
            <p:cNvPr id="37" name="图片 3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10295" y="4228"/>
              <a:ext cx="3890" cy="177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>
            <p:custDataLst>
              <p:tags r:id="rId17"/>
            </p:custDataLst>
          </p:nvPr>
        </p:nvGrpSpPr>
        <p:grpSpPr>
          <a:xfrm>
            <a:off x="773615" y="1832008"/>
            <a:ext cx="3670300" cy="4495263"/>
            <a:chOff x="150486" y="2443961"/>
            <a:chExt cx="3670300" cy="3889009"/>
          </a:xfrm>
        </p:grpSpPr>
        <p:grpSp>
          <p:nvGrpSpPr>
            <p:cNvPr id="26" name="组合 25"/>
            <p:cNvGrpSpPr/>
            <p:nvPr>
              <p:custDataLst>
                <p:tags r:id="rId18"/>
              </p:custDataLst>
            </p:nvPr>
          </p:nvGrpSpPr>
          <p:grpSpPr>
            <a:xfrm>
              <a:off x="150486" y="4686415"/>
              <a:ext cx="3670300" cy="1646555"/>
              <a:chOff x="70" y="6713"/>
              <a:chExt cx="5780" cy="2593"/>
            </a:xfrm>
          </p:grpSpPr>
          <p:sp>
            <p:nvSpPr>
              <p:cNvPr id="28" name="矩形 3"/>
              <p:cNvSpPr/>
              <p:nvPr>
                <p:custDataLst>
                  <p:tags r:id="rId19"/>
                </p:custDataLst>
              </p:nvPr>
            </p:nvSpPr>
            <p:spPr>
              <a:xfrm>
                <a:off x="1285" y="8482"/>
                <a:ext cx="2582" cy="824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wrap="square" lIns="91429" tIns="45714" rIns="91429" bIns="45714"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600" b="1" i="0" u="none" baseline="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</a:lstStyle>
              <a:p>
                <a:pPr lvl="0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戊酸戊酯</a:t>
                </a:r>
                <a:endParaRPr lang="zh-CN" altLang="en-US" sz="28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pic>
            <p:nvPicPr>
              <p:cNvPr id="29" name="图片 28"/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 r:embed="rId21"/>
              <a:stretch>
                <a:fillRect/>
              </a:stretch>
            </p:blipFill>
            <p:spPr>
              <a:xfrm>
                <a:off x="70" y="6713"/>
                <a:ext cx="5780" cy="1579"/>
              </a:xfrm>
              <a:prstGeom prst="rect">
                <a:avLst/>
              </a:prstGeom>
            </p:spPr>
          </p:pic>
        </p:grpSp>
        <p:pic>
          <p:nvPicPr>
            <p:cNvPr id="40" name="图片 39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rcRect l="9885" t="7213" r="6567" b="8669"/>
            <a:stretch>
              <a:fillRect/>
            </a:stretch>
          </p:blipFill>
          <p:spPr>
            <a:xfrm>
              <a:off x="353750" y="2443961"/>
              <a:ext cx="2868691" cy="208579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40405" y="747667"/>
            <a:ext cx="375894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</a:t>
            </a:r>
            <a:r>
              <a:rPr lang="zh-CN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的组成、</a:t>
            </a:r>
            <a:r>
              <a:rPr 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结构</a:t>
            </a:r>
            <a:endParaRPr lang="zh-CN" altLang="en-US" sz="32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7168" y="1387935"/>
            <a:ext cx="85154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0066CC"/>
              </a:buClr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酯是羧酸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分子羧基中的－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被－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OR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’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后的产物。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32911" y="3392102"/>
            <a:ext cx="59749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官能团：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酯基，符号是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—COO—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</a:t>
            </a:r>
            <a:endParaRPr lang="zh-CN" altLang="en-US" sz="2800" b="1" smtClean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72201" y="3172873"/>
            <a:ext cx="2114419" cy="828961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632911" y="5319101"/>
            <a:ext cx="3828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饱和一元酯通式</a:t>
            </a:r>
            <a:r>
              <a:rPr lang="en-US" altLang="zh-CN" sz="2800" b="1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:</a:t>
            </a:r>
            <a:endParaRPr lang="zh-CN" altLang="en-US" sz="2800" b="1">
              <a:solidFill>
                <a:prstClr val="black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Rectangle 1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15643" y="6116398"/>
            <a:ext cx="5580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与</a:t>
            </a:r>
            <a:r>
              <a:rPr lang="zh-CN" altLang="en-US" sz="28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饱和一元羧酸互为</a:t>
            </a:r>
            <a:r>
              <a:rPr lang="zh-CN" altLang="en-US" sz="280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同分异构体</a:t>
            </a:r>
            <a:endParaRPr lang="zh-CN" altLang="en-US" sz="280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7902519" y="5228226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Rectangle 1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849535" y="5263425"/>
            <a:ext cx="18075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kumimoji="1" lang="en-US" altLang="zh-CN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 C</a:t>
            </a:r>
            <a:r>
              <a:rPr kumimoji="1" lang="en-US" altLang="zh-CN" sz="2800" baseline="-250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n</a:t>
            </a:r>
            <a:r>
              <a:rPr kumimoji="1" lang="en-US" altLang="zh-CN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kumimoji="1" lang="en-US" altLang="zh-CN" sz="2800" baseline="-250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2n</a:t>
            </a:r>
            <a:r>
              <a:rPr kumimoji="1" lang="en-US" altLang="zh-CN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kumimoji="1" lang="en-US" altLang="zh-CN" sz="2800" baseline="-250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kumimoji="1" lang="en-US" altLang="zh-CN" sz="2800" baseline="-25000">
              <a:solidFill>
                <a:srgbClr val="000099"/>
              </a:solidFill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Rectangle 10"/>
          <p:cNvSpPr/>
          <p:nvPr>
            <p:custDataLst>
              <p:tags r:id="rId10"/>
            </p:custDataLst>
          </p:nvPr>
        </p:nvSpPr>
        <p:spPr>
          <a:xfrm>
            <a:off x="588444" y="4420517"/>
            <a:ext cx="847751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1703D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饱和一元羧酸和饱和一元醇反应</a:t>
            </a:r>
            <a:r>
              <a:rPr lang="zh-CN" altLang="en-US" sz="2800" b="1" smtClean="0">
                <a:solidFill>
                  <a:srgbClr val="1703D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生成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饱和一元酯</a:t>
            </a:r>
            <a:endParaRPr lang="en-US" altLang="zh-CN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3528418" y="1849456"/>
            <a:ext cx="4043045" cy="981710"/>
            <a:chOff x="4914" y="2389"/>
            <a:chExt cx="6367" cy="1546"/>
          </a:xfrm>
        </p:grpSpPr>
        <p:sp>
          <p:nvSpPr>
            <p:cNvPr id="19" name="文本框 18"/>
            <p:cNvSpPr txBox="1"/>
            <p:nvPr>
              <p:custDataLst>
                <p:tags r:id="rId12"/>
              </p:custDataLst>
            </p:nvPr>
          </p:nvSpPr>
          <p:spPr>
            <a:xfrm>
              <a:off x="8160" y="2969"/>
              <a:ext cx="3121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或RCOOR'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13"/>
              </p:custDataLst>
            </p:nvPr>
          </p:nvGrpSpPr>
          <p:grpSpPr>
            <a:xfrm>
              <a:off x="4914" y="2389"/>
              <a:ext cx="3071" cy="1546"/>
              <a:chOff x="7074" y="3321"/>
              <a:chExt cx="3071" cy="1546"/>
            </a:xfrm>
          </p:grpSpPr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/>
              <a:srcRect l="11169" t="16058" r="34433"/>
              <a:stretch>
                <a:fillRect/>
              </a:stretch>
            </p:blipFill>
            <p:spPr>
              <a:xfrm>
                <a:off x="7539" y="3321"/>
                <a:ext cx="1458" cy="1519"/>
              </a:xfrm>
              <a:prstGeom prst="rect">
                <a:avLst/>
              </a:prstGeom>
            </p:spPr>
          </p:pic>
          <p:sp>
            <p:nvSpPr>
              <p:cNvPr id="22" name="文本框 21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8880" y="4043"/>
                <a:ext cx="1265" cy="82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OR</a:t>
                </a:r>
                <a:r>
                  <a:rPr lang="en-US" altLang="zh-CN" sz="2800" b="1" baseline="300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’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7074" y="4027"/>
                <a:ext cx="700" cy="82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zh-CN" altLang="en-US" sz="2800" b="1">
                    <a:solidFill>
                      <a:srgbClr val="060BD4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R</a:t>
                </a:r>
                <a:endParaRPr lang="zh-CN" altLang="en-US" sz="2800" b="1">
                  <a:solidFill>
                    <a:srgbClr val="060BD4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</p:grpSp>
      </p:grpSp>
      <p:sp>
        <p:nvSpPr>
          <p:cNvPr id="24" name="文本框 23"/>
          <p:cNvSpPr txBox="1"/>
          <p:nvPr>
            <p:custDataLst>
              <p:tags r:id="rId18"/>
            </p:custDataLst>
          </p:nvPr>
        </p:nvSpPr>
        <p:spPr>
          <a:xfrm>
            <a:off x="588444" y="2262716"/>
            <a:ext cx="296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羧酸酯可表示为：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19"/>
            </p:custDataLst>
          </p:nvPr>
        </p:nvSpPr>
        <p:spPr>
          <a:xfrm>
            <a:off x="7833527" y="1936171"/>
            <a:ext cx="4155237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其中R和R'可以相同，也可以不同。R'只能是烃基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20"/>
            </p:custDataLst>
          </p:nvPr>
        </p:nvGrpSpPr>
        <p:grpSpPr>
          <a:xfrm>
            <a:off x="3736129" y="4741465"/>
            <a:ext cx="4064269" cy="1475721"/>
            <a:chOff x="3736129" y="4741465"/>
            <a:chExt cx="4064269" cy="1475721"/>
          </a:xfrm>
        </p:grpSpPr>
        <p:grpSp>
          <p:nvGrpSpPr>
            <p:cNvPr id="10" name="Group 13"/>
            <p:cNvGrpSpPr/>
            <p:nvPr>
              <p:custDataLst>
                <p:tags r:id="rId21"/>
              </p:custDataLst>
            </p:nvPr>
          </p:nvGrpSpPr>
          <p:grpSpPr>
            <a:xfrm>
              <a:off x="3736129" y="4832885"/>
              <a:ext cx="4064269" cy="1384301"/>
              <a:chOff x="2133" y="2391"/>
              <a:chExt cx="2014" cy="872"/>
            </a:xfrm>
          </p:grpSpPr>
          <p:sp>
            <p:nvSpPr>
              <p:cNvPr id="12" name="Text Box 14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2133" y="2391"/>
                <a:ext cx="2014" cy="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9pPr>
              </a:lstStyle>
              <a:p>
                <a:pPr algn="l" eaLnBrk="1" hangingPunct="1"/>
                <a:r>
                  <a:rPr kumimoji="1" lang="en-US" altLang="zh-CN" sz="2800">
                    <a:solidFill>
                      <a:srgbClr val="FF0066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   </a:t>
                </a:r>
                <a:endParaRPr kumimoji="1" lang="en-US" altLang="zh-CN" sz="2800">
                  <a:solidFill>
                    <a:srgbClr val="FF0066"/>
                  </a:solidFill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l" eaLnBrk="1" hangingPunct="1"/>
                <a:r>
                  <a:rPr kumimoji="1" lang="en-US" altLang="zh-CN" sz="2800">
                    <a:solidFill>
                      <a:srgbClr val="7030A0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kumimoji="1" lang="en-US" altLang="zh-CN" sz="2800" baseline="-25000">
                    <a:solidFill>
                      <a:srgbClr val="7030A0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n</a:t>
                </a:r>
                <a:r>
                  <a:rPr kumimoji="1" lang="en-US" altLang="zh-CN" sz="2800">
                    <a:solidFill>
                      <a:srgbClr val="7030A0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1" lang="en-US" altLang="zh-CN" sz="2800" baseline="-25000">
                    <a:solidFill>
                      <a:srgbClr val="7030A0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2n+1</a:t>
                </a:r>
                <a:r>
                  <a:rPr kumimoji="1" lang="en-US" altLang="zh-CN" sz="2800">
                    <a:solidFill>
                      <a:srgbClr val="FF0066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-C-O-</a:t>
                </a:r>
                <a:r>
                  <a:rPr kumimoji="1" lang="en-US" altLang="zh-CN" sz="2800">
                    <a:solidFill>
                      <a:srgbClr val="7030A0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kumimoji="1" lang="en-US" altLang="zh-CN" sz="2800" baseline="-25000">
                    <a:solidFill>
                      <a:srgbClr val="7030A0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m</a:t>
                </a:r>
                <a:r>
                  <a:rPr kumimoji="1" lang="en-US" altLang="zh-CN" sz="2800">
                    <a:solidFill>
                      <a:srgbClr val="7030A0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1" lang="en-US" altLang="zh-CN" sz="2800" baseline="-25000">
                    <a:solidFill>
                      <a:srgbClr val="7030A0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2m+1</a:t>
                </a:r>
                <a:endParaRPr kumimoji="1" lang="en-US" altLang="zh-CN" sz="2800" baseline="-25000">
                  <a:solidFill>
                    <a:srgbClr val="7030A0"/>
                  </a:solidFill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Text Box 15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2809" y="2498"/>
                <a:ext cx="132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b="1">
                    <a:solidFill>
                      <a:srgbClr val="FFFF00"/>
                    </a:solidFill>
                    <a:latin typeface="Times New Roman" panose="02020603050405020304" charset="0"/>
                    <a:ea typeface="宋体" panose="02010600030101010101" pitchFamily="2" charset="-122"/>
                  </a:defRPr>
                </a:lvl9pPr>
              </a:lstStyle>
              <a:p>
                <a:pPr algn="l" eaLnBrk="1" hangingPunct="1"/>
                <a:r>
                  <a:rPr kumimoji="1" lang="en-US" altLang="zh-CN" sz="2800">
                    <a:solidFill>
                      <a:srgbClr val="FF0066"/>
                    </a:solidFill>
                    <a:ea typeface="华文新魏" panose="02010800040101010101" pitchFamily="2" charset="-122"/>
                    <a:cs typeface="Times New Roman" panose="02020603050405020304" charset="0"/>
                  </a:rPr>
                  <a:t>‖</a:t>
                </a:r>
                <a:endParaRPr kumimoji="1" lang="en-US" altLang="zh-CN" sz="2800">
                  <a:solidFill>
                    <a:srgbClr val="FF0066"/>
                  </a:solidFill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6" name="矩形 25"/>
            <p:cNvSpPr/>
            <p:nvPr>
              <p:custDataLst>
                <p:tags r:id="rId24"/>
              </p:custDataLst>
            </p:nvPr>
          </p:nvSpPr>
          <p:spPr>
            <a:xfrm>
              <a:off x="5030197" y="4741465"/>
              <a:ext cx="44435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smtClean="0">
                  <a:solidFill>
                    <a:srgbClr val="FF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14" grpId="0"/>
      <p:bldP spid="15" grpId="0"/>
      <p:bldP spid="17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40405" y="747667"/>
            <a:ext cx="2632104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酯的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命名</a:t>
            </a:r>
            <a:endParaRPr lang="zh-CN" altLang="en-US" sz="32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3108043" y="535511"/>
            <a:ext cx="84976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根据生成酯的酸和醇的名称来命名，称为</a:t>
            </a:r>
            <a:r>
              <a:rPr lang="zh-CN" altLang="en-US" sz="2800" b="1" smtClean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某酸某酯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en-US" altLang="zh-CN" sz="2800" b="1" smtClean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如：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COOC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称为乙酸乙酯。</a:t>
            </a:r>
            <a:endParaRPr lang="zh-CN" altLang="en-US" sz="2800" b="1" smtClean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41470" y="2806335"/>
            <a:ext cx="25987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HCOOCH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" name="Group 23"/>
          <p:cNvGrpSpPr/>
          <p:nvPr>
            <p:custDataLst>
              <p:tags r:id="rId4"/>
            </p:custDataLst>
          </p:nvPr>
        </p:nvGrpSpPr>
        <p:grpSpPr>
          <a:xfrm>
            <a:off x="8131433" y="2644722"/>
            <a:ext cx="2665228" cy="1090613"/>
            <a:chOff x="2882" y="1748"/>
            <a:chExt cx="1536" cy="687"/>
          </a:xfrm>
        </p:grpSpPr>
        <p:sp>
          <p:nvSpPr>
            <p:cNvPr id="7" name="Text Box 24"/>
            <p:cNvSpPr txBox="1"/>
            <p:nvPr>
              <p:custDataLst>
                <p:tags r:id="rId5"/>
              </p:custDataLst>
            </p:nvPr>
          </p:nvSpPr>
          <p:spPr>
            <a:xfrm>
              <a:off x="2914" y="1748"/>
              <a:ext cx="1435" cy="330"/>
            </a:xfrm>
            <a:prstGeom prst="rect">
              <a:avLst/>
            </a:prstGeom>
            <a:noFill/>
            <a:ln w="349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COOC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8" name="Text Box 25"/>
            <p:cNvSpPr txBox="1"/>
            <p:nvPr>
              <p:custDataLst>
                <p:tags r:id="rId6"/>
              </p:custDataLst>
            </p:nvPr>
          </p:nvSpPr>
          <p:spPr>
            <a:xfrm>
              <a:off x="2882" y="2105"/>
              <a:ext cx="1536" cy="330"/>
            </a:xfrm>
            <a:prstGeom prst="rect">
              <a:avLst/>
            </a:prstGeom>
            <a:noFill/>
            <a:ln w="349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COOC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9" name="Line 26"/>
            <p:cNvSpPr/>
            <p:nvPr>
              <p:custDataLst>
                <p:tags r:id="rId7"/>
              </p:custDataLst>
            </p:nvPr>
          </p:nvSpPr>
          <p:spPr>
            <a:xfrm flipH="1">
              <a:off x="3011" y="2031"/>
              <a:ext cx="0" cy="144"/>
            </a:xfrm>
            <a:prstGeom prst="line">
              <a:avLst/>
            </a:prstGeom>
            <a:ln w="34925" cap="flat" cmpd="sng">
              <a:solidFill>
                <a:srgbClr val="0000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0" name="Group 23"/>
          <p:cNvGrpSpPr/>
          <p:nvPr>
            <p:custDataLst>
              <p:tags r:id="rId8"/>
            </p:custDataLst>
          </p:nvPr>
        </p:nvGrpSpPr>
        <p:grpSpPr>
          <a:xfrm>
            <a:off x="4449964" y="2744699"/>
            <a:ext cx="2984500" cy="1154113"/>
            <a:chOff x="3163" y="1696"/>
            <a:chExt cx="1720" cy="727"/>
          </a:xfrm>
        </p:grpSpPr>
        <p:sp>
          <p:nvSpPr>
            <p:cNvPr id="11" name="Text Box 24"/>
            <p:cNvSpPr txBox="1"/>
            <p:nvPr>
              <p:custDataLst>
                <p:tags r:id="rId9"/>
              </p:custDataLst>
            </p:nvPr>
          </p:nvSpPr>
          <p:spPr>
            <a:xfrm>
              <a:off x="3163" y="1696"/>
              <a:ext cx="1720" cy="330"/>
            </a:xfrm>
            <a:prstGeom prst="rect">
              <a:avLst/>
            </a:prstGeom>
            <a:noFill/>
            <a:ln w="349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Text Box 25"/>
            <p:cNvSpPr txBox="1"/>
            <p:nvPr>
              <p:custDataLst>
                <p:tags r:id="rId10"/>
              </p:custDataLst>
            </p:nvPr>
          </p:nvSpPr>
          <p:spPr>
            <a:xfrm>
              <a:off x="3173" y="2093"/>
              <a:ext cx="1674" cy="330"/>
            </a:xfrm>
            <a:prstGeom prst="rect">
              <a:avLst/>
            </a:prstGeom>
            <a:noFill/>
            <a:ln w="349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3" name="Line 26"/>
            <p:cNvSpPr/>
            <p:nvPr>
              <p:custDataLst>
                <p:tags r:id="rId11"/>
              </p:custDataLst>
            </p:nvPr>
          </p:nvSpPr>
          <p:spPr>
            <a:xfrm flipH="1">
              <a:off x="4123" y="2025"/>
              <a:ext cx="0" cy="144"/>
            </a:xfrm>
            <a:prstGeom prst="line">
              <a:avLst/>
            </a:prstGeom>
            <a:ln w="34925" cap="flat" cmpd="sng">
              <a:solidFill>
                <a:srgbClr val="0000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12"/>
            </p:custDataLst>
          </p:nvPr>
        </p:nvGrpSpPr>
        <p:grpSpPr>
          <a:xfrm>
            <a:off x="693985" y="4248722"/>
            <a:ext cx="2954055" cy="2027238"/>
            <a:chOff x="2619499" y="990887"/>
            <a:chExt cx="2954055" cy="2027238"/>
          </a:xfrm>
        </p:grpSpPr>
        <p:grpSp>
          <p:nvGrpSpPr>
            <p:cNvPr id="15" name="Group 8"/>
            <p:cNvGrpSpPr/>
            <p:nvPr>
              <p:custDataLst>
                <p:tags r:id="rId13"/>
              </p:custDataLst>
            </p:nvPr>
          </p:nvGrpSpPr>
          <p:grpSpPr>
            <a:xfrm>
              <a:off x="3306745" y="1483596"/>
              <a:ext cx="523875" cy="1146175"/>
              <a:chOff x="2746" y="2785"/>
              <a:chExt cx="330" cy="722"/>
            </a:xfrm>
          </p:grpSpPr>
          <p:sp>
            <p:nvSpPr>
              <p:cNvPr id="36" name="Text Box 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2746" y="2785"/>
                <a:ext cx="330" cy="330"/>
              </a:xfrm>
              <a:prstGeom prst="rect">
                <a:avLst/>
              </a:prstGeom>
              <a:noFill/>
              <a:ln w="349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7" name="Text Box 10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746" y="3177"/>
                <a:ext cx="330" cy="330"/>
              </a:xfrm>
              <a:prstGeom prst="rect">
                <a:avLst/>
              </a:prstGeom>
              <a:noFill/>
              <a:ln w="349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8" name="Line 11"/>
              <p:cNvSpPr/>
              <p:nvPr>
                <p:custDataLst>
                  <p:tags r:id="rId16"/>
                </p:custDataLst>
              </p:nvPr>
            </p:nvSpPr>
            <p:spPr>
              <a:xfrm flipH="1">
                <a:off x="2922" y="3114"/>
                <a:ext cx="0" cy="144"/>
              </a:xfrm>
              <a:prstGeom prst="line">
                <a:avLst/>
              </a:prstGeom>
              <a:ln w="34925" cap="flat" cmpd="sng">
                <a:solidFill>
                  <a:srgbClr val="0000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6" name="Group 8"/>
            <p:cNvGrpSpPr/>
            <p:nvPr>
              <p:custDataLst>
                <p:tags r:id="rId17"/>
              </p:custDataLst>
            </p:nvPr>
          </p:nvGrpSpPr>
          <p:grpSpPr>
            <a:xfrm>
              <a:off x="4517866" y="1485977"/>
              <a:ext cx="1055688" cy="1146175"/>
              <a:chOff x="2746" y="2785"/>
              <a:chExt cx="665" cy="722"/>
            </a:xfrm>
          </p:grpSpPr>
          <p:sp>
            <p:nvSpPr>
              <p:cNvPr id="33" name="Text Box 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2746" y="2785"/>
                <a:ext cx="665" cy="330"/>
              </a:xfrm>
              <a:prstGeom prst="rect">
                <a:avLst/>
              </a:prstGeom>
              <a:noFill/>
              <a:ln w="349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4" name="Text Box 10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746" y="3177"/>
                <a:ext cx="665" cy="330"/>
              </a:xfrm>
              <a:prstGeom prst="rect">
                <a:avLst/>
              </a:prstGeom>
              <a:noFill/>
              <a:ln w="349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5" name="Line 11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2922" y="3114"/>
                <a:ext cx="0" cy="144"/>
              </a:xfrm>
              <a:prstGeom prst="line">
                <a:avLst/>
              </a:prstGeom>
              <a:ln w="34925" cap="flat" cmpd="sng">
                <a:solidFill>
                  <a:srgbClr val="0000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7" name="矩形 16"/>
            <p:cNvSpPr/>
            <p:nvPr>
              <p:custDataLst>
                <p:tags r:id="rId21"/>
              </p:custDataLst>
            </p:nvPr>
          </p:nvSpPr>
          <p:spPr>
            <a:xfrm>
              <a:off x="3919166" y="990887"/>
              <a:ext cx="463588" cy="5232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18" name="直接连接符 17"/>
            <p:cNvCxnSpPr/>
            <p:nvPr>
              <p:custDataLst>
                <p:tags r:id="rId22"/>
              </p:custDataLst>
            </p:nvPr>
          </p:nvCxnSpPr>
          <p:spPr>
            <a:xfrm>
              <a:off x="4390866" y="1387078"/>
              <a:ext cx="254000" cy="254000"/>
            </a:xfrm>
            <a:prstGeom prst="line">
              <a:avLst/>
            </a:prstGeom>
            <a:ln w="285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23"/>
              </p:custDataLst>
            </p:nvPr>
          </p:nvCxnSpPr>
          <p:spPr>
            <a:xfrm>
              <a:off x="3730378" y="2569647"/>
              <a:ext cx="254000" cy="254000"/>
            </a:xfrm>
            <a:prstGeom prst="line">
              <a:avLst/>
            </a:prstGeom>
            <a:ln w="285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24"/>
              </p:custDataLst>
            </p:nvPr>
          </p:nvCxnSpPr>
          <p:spPr>
            <a:xfrm flipV="1">
              <a:off x="3738474" y="1391840"/>
              <a:ext cx="252730" cy="265986"/>
            </a:xfrm>
            <a:prstGeom prst="line">
              <a:avLst/>
            </a:prstGeom>
            <a:ln w="285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25"/>
              </p:custDataLst>
            </p:nvPr>
          </p:nvCxnSpPr>
          <p:spPr>
            <a:xfrm flipV="1">
              <a:off x="4398962" y="2557661"/>
              <a:ext cx="252730" cy="265986"/>
            </a:xfrm>
            <a:prstGeom prst="line">
              <a:avLst/>
            </a:prstGeom>
            <a:ln w="285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矩形 21"/>
            <p:cNvSpPr/>
            <p:nvPr>
              <p:custDataLst>
                <p:tags r:id="rId26"/>
              </p:custDataLst>
            </p:nvPr>
          </p:nvSpPr>
          <p:spPr>
            <a:xfrm>
              <a:off x="3919166" y="2494905"/>
              <a:ext cx="463588" cy="5232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27"/>
              </p:custDataLst>
            </p:nvPr>
          </p:nvGrpSpPr>
          <p:grpSpPr>
            <a:xfrm>
              <a:off x="2619499" y="1504156"/>
              <a:ext cx="761508" cy="523220"/>
              <a:chOff x="1409557" y="1554956"/>
              <a:chExt cx="761508" cy="523220"/>
            </a:xfrm>
          </p:grpSpPr>
          <p:sp>
            <p:nvSpPr>
              <p:cNvPr id="29" name="矩形 28"/>
              <p:cNvSpPr/>
              <p:nvPr>
                <p:custDataLst>
                  <p:tags r:id="rId28"/>
                </p:custDataLst>
              </p:nvPr>
            </p:nvSpPr>
            <p:spPr>
              <a:xfrm>
                <a:off x="1409557" y="1554956"/>
                <a:ext cx="463588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30" name="组合 29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1879600" y="1825138"/>
                <a:ext cx="291465" cy="105966"/>
                <a:chOff x="1879600" y="1806654"/>
                <a:chExt cx="291465" cy="105966"/>
              </a:xfrm>
            </p:grpSpPr>
            <p:cxnSp>
              <p:nvCxnSpPr>
                <p:cNvPr id="31" name="直接连接符 30"/>
                <p:cNvCxnSpPr/>
                <p:nvPr>
                  <p:custDataLst>
                    <p:tags r:id="rId30"/>
                  </p:custDataLst>
                </p:nvPr>
              </p:nvCxnSpPr>
              <p:spPr>
                <a:xfrm>
                  <a:off x="1879600" y="1806654"/>
                  <a:ext cx="291465" cy="0"/>
                </a:xfrm>
                <a:prstGeom prst="line">
                  <a:avLst/>
                </a:prstGeom>
                <a:ln w="28575">
                  <a:solidFill>
                    <a:srgbClr val="0000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>
                  <p:custDataLst>
                    <p:tags r:id="rId31"/>
                  </p:custDataLst>
                </p:nvPr>
              </p:nvCxnSpPr>
              <p:spPr>
                <a:xfrm>
                  <a:off x="1879600" y="1912620"/>
                  <a:ext cx="291465" cy="0"/>
                </a:xfrm>
                <a:prstGeom prst="line">
                  <a:avLst/>
                </a:prstGeom>
                <a:ln w="28575">
                  <a:solidFill>
                    <a:srgbClr val="0000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4" name="组合 23"/>
            <p:cNvGrpSpPr/>
            <p:nvPr>
              <p:custDataLst>
                <p:tags r:id="rId32"/>
              </p:custDataLst>
            </p:nvPr>
          </p:nvGrpSpPr>
          <p:grpSpPr>
            <a:xfrm>
              <a:off x="2619499" y="2105680"/>
              <a:ext cx="761508" cy="523220"/>
              <a:chOff x="1409557" y="1554956"/>
              <a:chExt cx="761508" cy="523220"/>
            </a:xfrm>
          </p:grpSpPr>
          <p:sp>
            <p:nvSpPr>
              <p:cNvPr id="25" name="矩形 24"/>
              <p:cNvSpPr/>
              <p:nvPr>
                <p:custDataLst>
                  <p:tags r:id="rId33"/>
                </p:custDataLst>
              </p:nvPr>
            </p:nvSpPr>
            <p:spPr>
              <a:xfrm>
                <a:off x="1409557" y="1554956"/>
                <a:ext cx="463588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26" name="组合 25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1879600" y="1825138"/>
                <a:ext cx="291465" cy="105966"/>
                <a:chOff x="1879600" y="1806654"/>
                <a:chExt cx="291465" cy="105966"/>
              </a:xfrm>
            </p:grpSpPr>
            <p:cxnSp>
              <p:nvCxnSpPr>
                <p:cNvPr id="27" name="直接连接符 26"/>
                <p:cNvCxnSpPr/>
                <p:nvPr>
                  <p:custDataLst>
                    <p:tags r:id="rId35"/>
                  </p:custDataLst>
                </p:nvPr>
              </p:nvCxnSpPr>
              <p:spPr>
                <a:xfrm>
                  <a:off x="1879600" y="1806654"/>
                  <a:ext cx="291465" cy="0"/>
                </a:xfrm>
                <a:prstGeom prst="line">
                  <a:avLst/>
                </a:prstGeom>
                <a:ln w="28575">
                  <a:solidFill>
                    <a:srgbClr val="0000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>
                  <p:custDataLst>
                    <p:tags r:id="rId36"/>
                  </p:custDataLst>
                </p:nvPr>
              </p:nvCxnSpPr>
              <p:spPr>
                <a:xfrm>
                  <a:off x="1879600" y="1912620"/>
                  <a:ext cx="291465" cy="0"/>
                </a:xfrm>
                <a:prstGeom prst="line">
                  <a:avLst/>
                </a:prstGeom>
                <a:ln w="28575">
                  <a:solidFill>
                    <a:srgbClr val="0000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9" name="矩形 38"/>
          <p:cNvSpPr/>
          <p:nvPr>
            <p:custDataLst>
              <p:tags r:id="rId37"/>
            </p:custDataLst>
          </p:nvPr>
        </p:nvSpPr>
        <p:spPr>
          <a:xfrm>
            <a:off x="1157573" y="6202084"/>
            <a:ext cx="267652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环乙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酸乙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0" name="矩形 39"/>
          <p:cNvSpPr/>
          <p:nvPr>
            <p:custDataLst>
              <p:tags r:id="rId38"/>
            </p:custDataLst>
          </p:nvPr>
        </p:nvSpPr>
        <p:spPr>
          <a:xfrm>
            <a:off x="8211214" y="3853581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酸二乙酯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1" name="矩形 40"/>
          <p:cNvSpPr/>
          <p:nvPr>
            <p:custDataLst>
              <p:tags r:id="rId39"/>
            </p:custDataLst>
          </p:nvPr>
        </p:nvSpPr>
        <p:spPr>
          <a:xfrm>
            <a:off x="4620125" y="4054153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二乙酸乙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2" name="矩形 41"/>
          <p:cNvSpPr/>
          <p:nvPr>
            <p:custDataLst>
              <p:tags r:id="rId40"/>
            </p:custDataLst>
          </p:nvPr>
        </p:nvSpPr>
        <p:spPr>
          <a:xfrm>
            <a:off x="1196817" y="3557294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酸乙酯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3" name="Text Box 7"/>
          <p:cNvSpPr/>
          <p:nvPr>
            <p:custDataLst>
              <p:tags r:id="rId41"/>
            </p:custDataLst>
          </p:nvPr>
        </p:nvSpPr>
        <p:spPr>
          <a:xfrm>
            <a:off x="4661460" y="5962576"/>
            <a:ext cx="2536367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苯甲酸甲酯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4" name="Text Box 8"/>
          <p:cNvSpPr/>
          <p:nvPr>
            <p:custDataLst>
              <p:tags r:id="rId42"/>
            </p:custDataLst>
          </p:nvPr>
        </p:nvSpPr>
        <p:spPr>
          <a:xfrm>
            <a:off x="8169184" y="5908631"/>
            <a:ext cx="265236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甲酸苯甲酯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5" name="组合 44"/>
          <p:cNvGrpSpPr/>
          <p:nvPr>
            <p:custDataLst>
              <p:tags r:id="rId43"/>
            </p:custDataLst>
          </p:nvPr>
        </p:nvGrpSpPr>
        <p:grpSpPr>
          <a:xfrm>
            <a:off x="4681483" y="4783641"/>
            <a:ext cx="3076738" cy="743723"/>
            <a:chOff x="5160455" y="7745926"/>
            <a:chExt cx="4804841" cy="1143276"/>
          </a:xfrm>
        </p:grpSpPr>
        <p:grpSp>
          <p:nvGrpSpPr>
            <p:cNvPr id="46" name="组合 45"/>
            <p:cNvGrpSpPr/>
            <p:nvPr>
              <p:custDataLst>
                <p:tags r:id="rId44"/>
              </p:custDataLst>
            </p:nvPr>
          </p:nvGrpSpPr>
          <p:grpSpPr>
            <a:xfrm rot="5400000">
              <a:off x="5237015" y="7768133"/>
              <a:ext cx="957003" cy="1110123"/>
              <a:chOff x="4115924" y="7338185"/>
              <a:chExt cx="957003" cy="1110123"/>
            </a:xfrm>
          </p:grpSpPr>
          <p:sp>
            <p:nvSpPr>
              <p:cNvPr id="49" name="六边形 48"/>
              <p:cNvSpPr/>
              <p:nvPr>
                <p:custDataLst>
                  <p:tags r:id="rId45"/>
                </p:custDataLst>
              </p:nvPr>
            </p:nvSpPr>
            <p:spPr>
              <a:xfrm rot="16200000">
                <a:off x="4039364" y="7414745"/>
                <a:ext cx="1110123" cy="957003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50" name="直接连接符 49"/>
              <p:cNvCxnSpPr/>
              <p:nvPr>
                <p:custDataLst>
                  <p:tags r:id="rId46"/>
                </p:custDataLst>
              </p:nvPr>
            </p:nvCxnSpPr>
            <p:spPr>
              <a:xfrm flipH="1">
                <a:off x="4188462" y="7427535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4200058" y="8149773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>
                <p:custDataLst>
                  <p:tags r:id="rId48"/>
                </p:custDataLst>
              </p:nvPr>
            </p:nvCxnSpPr>
            <p:spPr>
              <a:xfrm flipH="1">
                <a:off x="4981659" y="7658244"/>
                <a:ext cx="0" cy="47911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7" name="直接连接符 46"/>
            <p:cNvCxnSpPr/>
            <p:nvPr>
              <p:custDataLst>
                <p:tags r:id="rId49"/>
              </p:custDataLst>
            </p:nvPr>
          </p:nvCxnSpPr>
          <p:spPr>
            <a:xfrm rot="5400000" flipH="1">
              <a:off x="6521535" y="8083638"/>
              <a:ext cx="0" cy="4791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文本框 47"/>
            <p:cNvSpPr txBox="1"/>
            <p:nvPr>
              <p:custDataLst>
                <p:tags r:id="rId50"/>
              </p:custDataLst>
            </p:nvPr>
          </p:nvSpPr>
          <p:spPr>
            <a:xfrm>
              <a:off x="6044542" y="7745926"/>
              <a:ext cx="3920754" cy="1143276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zh-CN" alt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5" name="组合 54"/>
          <p:cNvGrpSpPr/>
          <p:nvPr>
            <p:custDataLst>
              <p:tags r:id="rId51"/>
            </p:custDataLst>
          </p:nvPr>
        </p:nvGrpSpPr>
        <p:grpSpPr>
          <a:xfrm>
            <a:off x="8131433" y="4833408"/>
            <a:ext cx="2916486" cy="609462"/>
            <a:chOff x="5160455" y="7844693"/>
            <a:chExt cx="4609711" cy="957003"/>
          </a:xfrm>
        </p:grpSpPr>
        <p:grpSp>
          <p:nvGrpSpPr>
            <p:cNvPr id="56" name="组合 55"/>
            <p:cNvGrpSpPr/>
            <p:nvPr>
              <p:custDataLst>
                <p:tags r:id="rId52"/>
              </p:custDataLst>
            </p:nvPr>
          </p:nvGrpSpPr>
          <p:grpSpPr>
            <a:xfrm rot="5400000">
              <a:off x="5237015" y="7768133"/>
              <a:ext cx="957003" cy="1110123"/>
              <a:chOff x="4115924" y="7338185"/>
              <a:chExt cx="957003" cy="1110123"/>
            </a:xfrm>
          </p:grpSpPr>
          <p:sp>
            <p:nvSpPr>
              <p:cNvPr id="59" name="六边形 58"/>
              <p:cNvSpPr/>
              <p:nvPr>
                <p:custDataLst>
                  <p:tags r:id="rId53"/>
                </p:custDataLst>
              </p:nvPr>
            </p:nvSpPr>
            <p:spPr>
              <a:xfrm rot="16200000">
                <a:off x="4039364" y="7414745"/>
                <a:ext cx="1110123" cy="957003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60" name="直接连接符 59"/>
              <p:cNvCxnSpPr/>
              <p:nvPr>
                <p:custDataLst>
                  <p:tags r:id="rId54"/>
                </p:custDataLst>
              </p:nvPr>
            </p:nvCxnSpPr>
            <p:spPr>
              <a:xfrm flipH="1">
                <a:off x="4188462" y="7427535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>
                <p:custDataLst>
                  <p:tags r:id="rId55"/>
                </p:custDataLst>
              </p:nvPr>
            </p:nvCxnSpPr>
            <p:spPr>
              <a:xfrm>
                <a:off x="4200058" y="8149773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>
                <p:custDataLst>
                  <p:tags r:id="rId56"/>
                </p:custDataLst>
              </p:nvPr>
            </p:nvCxnSpPr>
            <p:spPr>
              <a:xfrm flipH="1">
                <a:off x="4981659" y="7658244"/>
                <a:ext cx="0" cy="47911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接连接符 56"/>
            <p:cNvCxnSpPr/>
            <p:nvPr>
              <p:custDataLst>
                <p:tags r:id="rId57"/>
              </p:custDataLst>
            </p:nvPr>
          </p:nvCxnSpPr>
          <p:spPr>
            <a:xfrm rot="5400000" flipH="1">
              <a:off x="6521535" y="8083638"/>
              <a:ext cx="0" cy="4791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本框 57"/>
            <p:cNvSpPr txBox="1"/>
            <p:nvPr>
              <p:custDataLst>
                <p:tags r:id="rId58"/>
              </p:custDataLst>
            </p:nvPr>
          </p:nvSpPr>
          <p:spPr>
            <a:xfrm>
              <a:off x="6518375" y="7936338"/>
              <a:ext cx="3251791" cy="821582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OOCH</a:t>
              </a:r>
              <a:endParaRPr lang="zh-CN" alt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63" name="文本框 62"/>
          <p:cNvSpPr txBox="1"/>
          <p:nvPr>
            <p:custDataLst>
              <p:tags r:id="rId59"/>
            </p:custDataLst>
          </p:nvPr>
        </p:nvSpPr>
        <p:spPr>
          <a:xfrm>
            <a:off x="353545" y="1996509"/>
            <a:ext cx="6644538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/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课堂练习</a:t>
            </a:r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说出下列化合物的名称：</a:t>
            </a:r>
            <a:endParaRPr lang="zh-CN" altLang="en-US" sz="32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9" grpId="0"/>
      <p:bldP spid="40" grpId="0"/>
      <p:bldP spid="41" grpId="0"/>
      <p:bldP spid="42" grpId="0"/>
      <p:bldP spid="43" grpId="0"/>
      <p:bldP spid="44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40404" y="747667"/>
            <a:ext cx="645596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酯的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物理性质、存在和用途</a:t>
            </a:r>
            <a:endParaRPr lang="zh-CN" altLang="en-US" sz="32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0024" y="2746108"/>
            <a:ext cx="11146886" cy="13849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>
                <a:solidFill>
                  <a:srgbClr val="0000FF"/>
                </a:solidFill>
                <a:latin typeface="Times New Roman" panose="02020603050405020304" charset="0"/>
                <a:ea typeface="华文中宋" panose="02010600040101010101" pitchFamily="2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lang="zh-CN" altLang="en-US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charset="0"/>
              </a:rPr>
              <a:t>酯类广泛存在于自然界</a:t>
            </a:r>
            <a:r>
              <a:rPr lang="en-US" altLang="zh-CN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如苹果中含有戊酸戊酯</a:t>
            </a:r>
            <a:r>
              <a:rPr lang="en-US" altLang="zh-CN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菠萝里含有丁酸乙</a:t>
            </a:r>
            <a:r>
              <a:rPr lang="zh-CN" altLang="en-US" smtClean="0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酯，香蕉</a:t>
            </a:r>
            <a:r>
              <a:rPr lang="zh-CN" altLang="en-US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里含有乙酸异戊酯。</a:t>
            </a:r>
            <a:endParaRPr lang="zh-CN" altLang="en-US">
              <a:solidFill>
                <a:schemeClr val="tx1"/>
              </a:solidFill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2766" y="4221945"/>
            <a:ext cx="86911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(3)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日常生活中的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饮料、粮果和糕点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等常使用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酯类香料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260023" y="1407867"/>
            <a:ext cx="112207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低级酯是具有芳香气味的液体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密度比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水小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难溶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于水，易溶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于机溶剂，许多酯也是常用的有机溶剂。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>
            <p:custDataLst>
              <p:tags r:id="rId1"/>
            </p:custDataLst>
          </p:nvPr>
        </p:nvSpPr>
        <p:spPr>
          <a:xfrm>
            <a:off x="353705" y="1208077"/>
            <a:ext cx="72755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乙酸和乙醇反应生成乙酸乙酯的化学方程式：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86705" y="688813"/>
            <a:ext cx="5892541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酯的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化学性质</a:t>
            </a:r>
            <a:endParaRPr lang="zh-CN" altLang="en-US" sz="32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矩形 27"/>
          <p:cNvSpPr/>
          <p:nvPr>
            <p:custDataLst>
              <p:tags r:id="rId3"/>
            </p:custDataLst>
          </p:nvPr>
        </p:nvSpPr>
        <p:spPr>
          <a:xfrm>
            <a:off x="449491" y="2687173"/>
            <a:ext cx="101909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的重要化学性质之一是可以发生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水解反应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生成相应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的酸和醇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7" name="组合 56"/>
          <p:cNvGrpSpPr/>
          <p:nvPr>
            <p:custDataLst>
              <p:tags r:id="rId4"/>
            </p:custDataLst>
          </p:nvPr>
        </p:nvGrpSpPr>
        <p:grpSpPr>
          <a:xfrm>
            <a:off x="1065368" y="1795191"/>
            <a:ext cx="8706706" cy="1239635"/>
            <a:chOff x="1065368" y="1795191"/>
            <a:chExt cx="8706706" cy="1239635"/>
          </a:xfrm>
        </p:grpSpPr>
        <p:sp>
          <p:nvSpPr>
            <p:cNvPr id="50" name="Text Box 6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065368" y="2048173"/>
              <a:ext cx="8706706" cy="52322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COOH</a:t>
              </a:r>
              <a:r>
                <a:rPr kumimoji="1" lang="zh-CN" altLang="en-US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</a:t>
              </a:r>
              <a:r>
                <a:rPr kumimoji="1"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5</a:t>
              </a:r>
              <a:r>
                <a:rPr kumimoji="1"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OH                   CH</a:t>
              </a:r>
              <a:r>
                <a:rPr kumimoji="1"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COOC</a:t>
              </a:r>
              <a:r>
                <a:rPr kumimoji="1"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5</a:t>
              </a:r>
              <a:r>
                <a:rPr kumimoji="1" lang="zh-CN" altLang="en-US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</a:t>
              </a:r>
              <a:endParaRPr kumimoji="1" lang="en-US" altLang="zh-CN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" name="文本框 27669"/>
            <p:cNvSpPr txBox="1"/>
            <p:nvPr>
              <p:custDataLst>
                <p:tags r:id="rId6"/>
              </p:custDataLst>
            </p:nvPr>
          </p:nvSpPr>
          <p:spPr>
            <a:xfrm>
              <a:off x="4391086" y="1795191"/>
              <a:ext cx="2023283" cy="12396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>
                <a:lnSpc>
                  <a:spcPct val="130000"/>
                </a:lnSpc>
                <a:spcBef>
                  <a:spcPct val="0"/>
                </a:spcBef>
              </a:pPr>
              <a:r>
                <a:rPr lang="zh-CN" altLang="en-US" sz="2000" b="1" smtClean="0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浓硫酸</a:t>
              </a:r>
              <a:endParaRPr lang="en-US" altLang="zh-CN" sz="20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>
                <a:lnSpc>
                  <a:spcPct val="130000"/>
                </a:lnSpc>
                <a:spcBef>
                  <a:spcPct val="0"/>
                </a:spcBef>
              </a:pPr>
              <a:r>
                <a:rPr lang="zh-CN" altLang="en-US" sz="3735" b="1" smtClean="0">
                  <a:solidFill>
                    <a:srgbClr val="FF0000"/>
                  </a:solidFill>
                  <a:latin typeface="宋体" panose="02010600030101010101" pitchFamily="2" charset="-122"/>
                  <a:cs typeface="Times New Roman" panose="02020603050405020304" charset="0"/>
                </a:rPr>
                <a:t>△</a:t>
              </a:r>
              <a:endParaRPr lang="zh-CN" altLang="en-US" sz="3735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52" name="图片 289809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804209" y="2129487"/>
              <a:ext cx="1197039" cy="441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0" name="矩形 59"/>
          <p:cNvSpPr/>
          <p:nvPr>
            <p:custDataLst>
              <p:tags r:id="rId9"/>
            </p:custDataLst>
          </p:nvPr>
        </p:nvSpPr>
        <p:spPr>
          <a:xfrm>
            <a:off x="353705" y="3681157"/>
            <a:ext cx="102125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探究   </a:t>
            </a:r>
            <a:r>
              <a:rPr lang="zh-CN" altLang="en-US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      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                乙酸乙酯的水解</a:t>
            </a:r>
            <a:endParaRPr lang="en-US" altLang="zh-CN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【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问题</a:t>
            </a:r>
            <a:r>
              <a:rPr lang="en-US" altLang="zh-CN" sz="28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】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乙酸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乙酯水解的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速率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与反应条件有着怎样的关系呢？</a:t>
            </a:r>
            <a:endParaRPr lang="en-US" altLang="zh-CN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1" name="矩形 60"/>
          <p:cNvSpPr/>
          <p:nvPr>
            <p:custDataLst>
              <p:tags r:id="rId10"/>
            </p:custDataLst>
          </p:nvPr>
        </p:nvSpPr>
        <p:spPr>
          <a:xfrm>
            <a:off x="660922" y="5264121"/>
            <a:ext cx="97115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影响速率</a:t>
            </a:r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的外界条件：浓度、温度、催化剂、溶液的酸碱性。</a:t>
            </a:r>
            <a:endParaRPr lang="en-US" altLang="zh-CN" sz="2800" b="1" smtClean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研究方法</a:t>
            </a:r>
            <a:r>
              <a:rPr lang="en-US" altLang="zh-CN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——</a:t>
            </a:r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控制变量法</a:t>
            </a:r>
            <a:endParaRPr lang="zh-CN" altLang="en-US" sz="2800" b="1" smtClean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" name="矩形 2"/>
          <p:cNvSpPr/>
          <p:nvPr>
            <p:custDataLst>
              <p:tags r:id="rId11"/>
            </p:custDataLst>
          </p:nvPr>
        </p:nvSpPr>
        <p:spPr>
          <a:xfrm>
            <a:off x="9829969" y="2000842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可逆反应</a:t>
            </a:r>
            <a:endParaRPr lang="zh-CN" altLang="en-US" sz="280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60" grpId="0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 bwMode="auto">
          <a:xfrm>
            <a:off x="687070" y="1057910"/>
            <a:ext cx="549973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酸碱性对酯的水解的影响: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pic>
        <p:nvPicPr>
          <p:cNvPr id="4" name="137-选择性必修3-P77-探究- 乙酸乙酯的水解-480P 清晰-AV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20196.000000" end="76740.000000"/>
                </p14:media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400465" y="1983761"/>
            <a:ext cx="7290080" cy="4102273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156483" y="3120572"/>
            <a:ext cx="428692" cy="206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zh-CN" altLang="en-US" sz="3200" b="1" kern="100" spc="35" smtClean="0">
                <a:solidFill>
                  <a:srgbClr val="1817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实验现象</a:t>
            </a:r>
            <a:endParaRPr lang="zh-CN" altLang="en-US" sz="3200" b="1" kern="100" spc="35" smtClean="0">
              <a:solidFill>
                <a:srgbClr val="1817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703630" y="1983763"/>
          <a:ext cx="3743325" cy="4102272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602105"/>
                <a:gridCol w="2141220"/>
              </a:tblGrid>
              <a:tr h="1327608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smtClean="0">
                          <a:latin typeface="Times New Roman" panose="02020603050405020304" charset="0"/>
                          <a:ea typeface="微软雅黑" panose="020B0503020204020204" charset="-122"/>
                        </a:rPr>
                        <a:t>含有石蕊的稀硫酸</a:t>
                      </a:r>
                      <a:endParaRPr lang="zh-CN" altLang="en-US" sz="2400" smtClean="0">
                        <a:latin typeface="Times New Roman" panose="02020603050405020304" charset="0"/>
                        <a:ea typeface="微软雅黑" panose="020B0503020204020204" charset="-122"/>
                      </a:endParaRPr>
                    </a:p>
                  </a:txBody>
                  <a:tcPr vert="horz" anchor="ctr"/>
                </a:tc>
                <a:tc>
                  <a:txBody>
                    <a:bodyPr wrap="square"/>
                    <a:lstStyle/>
                    <a:p>
                      <a:pPr algn="ctr"/>
                      <a:endParaRPr lang="zh-CN" altLang="en-US"/>
                    </a:p>
                  </a:txBody>
                  <a:tcPr vert="horz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87332">
                <a:tc>
                  <a:txBody>
                    <a:bodyPr wrap="square"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smtClean="0">
                          <a:latin typeface="Times New Roman" panose="02020603050405020304" charset="0"/>
                          <a:ea typeface="微软雅黑" panose="020B0503020204020204" charset="-122"/>
                        </a:rPr>
                        <a:t>含有石蕊的蒸馏水</a:t>
                      </a:r>
                      <a:endParaRPr lang="zh-CN" altLang="en-US" sz="2400" smtClean="0">
                        <a:latin typeface="Times New Roman" panose="02020603050405020304" charset="0"/>
                        <a:ea typeface="微软雅黑" panose="020B0503020204020204" charset="-122"/>
                      </a:endParaRPr>
                    </a:p>
                  </a:txBody>
                  <a:tcPr vert="horz" anchor="ctr"/>
                </a:tc>
                <a:tc>
                  <a:txBody>
                    <a:bodyPr wrap="square"/>
                    <a:lstStyle/>
                    <a:p>
                      <a:pPr algn="ctr"/>
                      <a:endParaRPr lang="zh-CN" altLang="en-US"/>
                    </a:p>
                  </a:txBody>
                  <a:tcPr vert="horz" anchor="ctr"/>
                </a:tc>
              </a:tr>
              <a:tr h="1387332">
                <a:tc>
                  <a:txBody>
                    <a:bodyPr wrap="square"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smtClean="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含有</a:t>
                      </a:r>
                      <a:endParaRPr lang="en-US" altLang="zh-CN" sz="2400" smtClean="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smtClean="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石蕊的</a:t>
                      </a:r>
                      <a:r>
                        <a:rPr lang="en-US" altLang="zh-CN" sz="2400" err="1" smtClean="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NaOH</a:t>
                      </a:r>
                      <a:r>
                        <a:rPr lang="zh-CN" altLang="en-US" sz="2400" smtClean="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溶液</a:t>
                      </a:r>
                      <a:endParaRPr lang="zh-CN" altLang="en-US" sz="2400" smtClean="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vert="horz" anchor="ctr"/>
                </a:tc>
                <a:tc>
                  <a:txBody>
                    <a:bodyPr wrap="square"/>
                    <a:lstStyle/>
                    <a:p>
                      <a:pPr algn="ctr"/>
                      <a:endParaRPr lang="zh-CN" altLang="en-US"/>
                    </a:p>
                  </a:txBody>
                  <a:tcPr vert="horz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2433320" y="3618865"/>
            <a:ext cx="1967230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zh-CN" altLang="en-US" sz="2600" b="1" kern="100" spc="3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分层，酯层无明显变化</a:t>
            </a:r>
            <a:endParaRPr lang="zh-CN" altLang="en-US" sz="2600" b="1" kern="100" spc="3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433320" y="4766945"/>
            <a:ext cx="1967230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zh-CN" altLang="en-US" sz="2600" b="1" kern="100" spc="3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酯层消失</a:t>
            </a:r>
            <a:r>
              <a:rPr lang="zh-CN" altLang="en-US" sz="2600" b="1" kern="100" spc="3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最快</a:t>
            </a:r>
            <a:r>
              <a:rPr lang="zh-CN" altLang="en-US" sz="2600" b="1" kern="100" spc="3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，溶液整体变成蓝色</a:t>
            </a:r>
            <a:endParaRPr lang="zh-CN" altLang="en-US" sz="2600" b="1" kern="100" spc="3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2433320" y="2039620"/>
            <a:ext cx="1967230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zh-CN" altLang="en-US" sz="2600" b="1" kern="100" spc="3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酯层消失</a:t>
            </a:r>
            <a:r>
              <a:rPr lang="zh-CN" altLang="en-US" sz="2600" b="1" kern="100" spc="3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较慢</a:t>
            </a:r>
            <a:r>
              <a:rPr lang="zh-CN" altLang="en-US" sz="2600" b="1" kern="100" spc="3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，溶液整体成红色</a:t>
            </a:r>
            <a:endParaRPr lang="zh-CN" altLang="en-US" sz="2600" b="1" kern="100" spc="3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Text Box 20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193030" y="3343275"/>
            <a:ext cx="5610225" cy="1474211"/>
          </a:xfrm>
          <a:prstGeom prst="roundRect">
            <a:avLst>
              <a:gd name="adj" fmla="val 11988"/>
            </a:avLst>
          </a:prstGeom>
          <a:solidFill>
            <a:srgbClr val="014C96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酯在碱性条件下水解速率</a:t>
            </a:r>
            <a:r>
              <a:rPr lang="zh-CN" altLang="en-US" sz="2800" b="1">
                <a:solidFill>
                  <a:srgbClr val="FFFF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最快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，酸性、中性条件下几乎不水解</a:t>
            </a:r>
            <a:r>
              <a:rPr lang="zh-CN" altLang="en-US" sz="2800" b="1" smtClean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；在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强碱的溶液中酯水解趋于</a:t>
            </a:r>
            <a:r>
              <a:rPr lang="zh-CN" altLang="en-US" sz="2800" b="1">
                <a:solidFill>
                  <a:srgbClr val="FFFF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完全。</a:t>
            </a:r>
            <a:endParaRPr lang="zh-CN" altLang="en-US" sz="2800" b="1">
              <a:solidFill>
                <a:srgbClr val="FFFF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3" grpId="0" bldLvl="0" animBg="1"/>
      <p:bldP spid="12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73465" y="536585"/>
            <a:ext cx="4915128" cy="645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32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zh-CN" sz="32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温度对酯的水解的影响</a:t>
            </a:r>
            <a:r>
              <a:rPr lang="en-US" altLang="zh-CN" sz="32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 </a:t>
            </a:r>
            <a:endParaRPr lang="zh-CN" altLang="zh-CN" sz="3200">
              <a:solidFill>
                <a:srgbClr val="0000FF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3" name="表格 2"/>
          <p:cNvGraphicFramePr>
            <a:graphicFrameLocks noGrp="1" noChangeAspect="1"/>
          </p:cNvGraphicFramePr>
          <p:nvPr>
            <p:custDataLst>
              <p:tags r:id="rId2"/>
            </p:custDataLst>
          </p:nvPr>
        </p:nvGraphicFramePr>
        <p:xfrm>
          <a:off x="304999" y="1182339"/>
          <a:ext cx="11576685" cy="3132062"/>
        </p:xfrm>
        <a:graphic>
          <a:graphicData uri="http://schemas.openxmlformats.org/drawingml/2006/table">
            <a:tbl>
              <a:tblPr firstRow="1" firstCol="1" bandRow="1"/>
              <a:tblGrid>
                <a:gridCol w="1511935"/>
                <a:gridCol w="838200"/>
                <a:gridCol w="9226550"/>
              </a:tblGrid>
              <a:tr h="924491">
                <a:tc rowSpan="2">
                  <a:txBody>
                    <a:bodyPr wrap="square"/>
                    <a:lstStyle/>
                    <a:p>
                      <a:pPr algn="ctr" fontAlgn="auto">
                        <a:lnSpc>
                          <a:spcPct val="16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实验步骤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6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a.</a:t>
                      </a:r>
                      <a:endParaRPr lang="en-US" sz="2400" b="1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fontAlgn="auto">
                        <a:lnSpc>
                          <a:spcPct val="16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分别取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6</a:t>
                      </a:r>
                      <a:r>
                        <a:rPr lang="zh-CN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滴乙酸乙酯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放入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支试管中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然后向试管中分别加入</a:t>
                      </a:r>
                      <a:r>
                        <a:rPr lang="zh-CN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等量的氢氧化钠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溶液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28571" marR="28571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046">
                <a:tc vMerge="1">
                  <a:tcPr/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6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b.</a:t>
                      </a:r>
                      <a:endParaRPr lang="en-US" sz="2400" b="1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fontAlgn="auto">
                        <a:lnSpc>
                          <a:spcPct val="16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振荡均匀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后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把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支试管分别放入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50~60 </a:t>
                      </a:r>
                      <a:r>
                        <a:rPr lang="zh-CN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℃、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70~80 </a:t>
                      </a:r>
                      <a:r>
                        <a:rPr lang="zh-CN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℃的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水浴里加热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28571" marR="28571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581">
                <a:tc gridSpan="2">
                  <a:txBody>
                    <a:bodyPr wrap="square"/>
                    <a:lstStyle/>
                    <a:p>
                      <a:pPr algn="ctr" defTabSz="914400" fontAlgn="auto">
                        <a:lnSpc>
                          <a:spcPct val="16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实验现象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fontAlgn="auto">
                        <a:lnSpc>
                          <a:spcPct val="16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28571" marR="28571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581">
                <a:tc gridSpan="2">
                  <a:txBody>
                    <a:bodyPr wrap="square"/>
                    <a:lstStyle/>
                    <a:p>
                      <a:pPr algn="ctr" fontAlgn="auto">
                        <a:lnSpc>
                          <a:spcPct val="16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实验结论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fontAlgn="auto">
                        <a:lnSpc>
                          <a:spcPct val="16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28571" marR="28571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3220210" y="3113313"/>
            <a:ext cx="4185761" cy="6320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65000"/>
              </a:lnSpc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24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温度</a:t>
            </a:r>
            <a:r>
              <a:rPr lang="zh-CN" altLang="zh-CN" sz="24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高</a:t>
            </a:r>
            <a:r>
              <a:rPr lang="zh-CN" altLang="zh-CN" sz="24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的试管酯层消失得更快</a:t>
            </a:r>
            <a:endParaRPr lang="zh-CN" altLang="zh-CN" sz="24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2780102" y="3620793"/>
            <a:ext cx="4878259" cy="6320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65000"/>
              </a:lnSpc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24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温度</a:t>
            </a:r>
            <a:r>
              <a:rPr lang="zh-CN" altLang="zh-CN" sz="24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越高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4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乙酸乙酯的水解速率越大</a:t>
            </a:r>
            <a:endParaRPr lang="zh-CN" altLang="zh-CN" sz="24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 Box 4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4999" y="4659263"/>
            <a:ext cx="11008694" cy="131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en-US" altLang="zh-CN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⑴</a:t>
            </a:r>
            <a:r>
              <a:rPr lang="zh-CN" altLang="en-US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酯在碱性条件下水解速率</a:t>
            </a:r>
            <a:r>
              <a:rPr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charset="0"/>
              </a:rPr>
              <a:t>最快</a:t>
            </a:r>
            <a:r>
              <a:rPr lang="zh-CN" altLang="en-US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，其次是酸性条件，中性条件下几乎不水解； 在强碱的溶液中酯水解趋于</a:t>
            </a:r>
            <a:r>
              <a:rPr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charset="0"/>
              </a:rPr>
              <a:t>完全</a:t>
            </a:r>
            <a:r>
              <a:rPr lang="zh-CN" altLang="en-US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>
              <a:solidFill>
                <a:srgbClr val="000099"/>
              </a:solidFill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 Box 4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04999" y="6067470"/>
            <a:ext cx="5856094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⑵</a:t>
            </a:r>
            <a:r>
              <a:rPr lang="zh-CN" altLang="en-US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温度越高，酯水解程度</a:t>
            </a:r>
            <a:r>
              <a:rPr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charset="0"/>
              </a:rPr>
              <a:t>越大</a:t>
            </a:r>
            <a:r>
              <a:rPr lang="zh-CN" altLang="en-US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>
              <a:solidFill>
                <a:srgbClr val="000099"/>
              </a:solidFill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Text Box 4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20832" y="6052418"/>
            <a:ext cx="503619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zh-CN" altLang="en-US" sz="2800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charset="0"/>
              </a:rPr>
              <a:t>水解反应是吸热反应</a:t>
            </a:r>
            <a:r>
              <a:rPr lang="zh-CN" altLang="en-US" sz="2800">
                <a:solidFill>
                  <a:srgbClr val="000099"/>
                </a:solidFill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endParaRPr lang="zh-CN" altLang="en-US" sz="2800">
              <a:solidFill>
                <a:srgbClr val="000099"/>
              </a:solidFill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193964" y="4290549"/>
            <a:ext cx="2672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酯的水解规律：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tags/tag1.xml><?xml version="1.0" encoding="utf-8"?>
<p:tagLst xmlns:p="http://schemas.openxmlformats.org/presentationml/2006/main">
  <p:tag name="AS_UNIQUEID" val="726"/>
</p:tagLst>
</file>

<file path=ppt/tags/tag10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100.xml><?xml version="1.0" encoding="utf-8"?>
<p:tagLst xmlns:p="http://schemas.openxmlformats.org/presentationml/2006/main">
  <p:tag name="AS_UNIQUEID" val="879"/>
</p:tagLst>
</file>

<file path=ppt/tags/tag101.xml><?xml version="1.0" encoding="utf-8"?>
<p:tagLst xmlns:p="http://schemas.openxmlformats.org/presentationml/2006/main">
  <p:tag name="AS_UNIQUEID" val="880"/>
</p:tagLst>
</file>

<file path=ppt/tags/tag102.xml><?xml version="1.0" encoding="utf-8"?>
<p:tagLst xmlns:p="http://schemas.openxmlformats.org/presentationml/2006/main">
  <p:tag name="AS_UNIQUEID" val="881"/>
</p:tagLst>
</file>

<file path=ppt/tags/tag103.xml><?xml version="1.0" encoding="utf-8"?>
<p:tagLst xmlns:p="http://schemas.openxmlformats.org/presentationml/2006/main">
  <p:tag name="AS_UNIQUEID" val="882"/>
</p:tagLst>
</file>

<file path=ppt/tags/tag104.xml><?xml version="1.0" encoding="utf-8"?>
<p:tagLst xmlns:p="http://schemas.openxmlformats.org/presentationml/2006/main">
  <p:tag name="AS_UNIQUEID" val="883"/>
</p:tagLst>
</file>

<file path=ppt/tags/tag105.xml><?xml version="1.0" encoding="utf-8"?>
<p:tagLst xmlns:p="http://schemas.openxmlformats.org/presentationml/2006/main">
  <p:tag name="AS_UNIQUEID" val="884"/>
</p:tagLst>
</file>

<file path=ppt/tags/tag106.xml><?xml version="1.0" encoding="utf-8"?>
<p:tagLst xmlns:p="http://schemas.openxmlformats.org/presentationml/2006/main">
  <p:tag name="AS_UNIQUEID" val="885"/>
</p:tagLst>
</file>

<file path=ppt/tags/tag107.xml><?xml version="1.0" encoding="utf-8"?>
<p:tagLst xmlns:p="http://schemas.openxmlformats.org/presentationml/2006/main">
  <p:tag name="AS_UNIQUEID" val="886"/>
</p:tagLst>
</file>

<file path=ppt/tags/tag108.xml><?xml version="1.0" encoding="utf-8"?>
<p:tagLst xmlns:p="http://schemas.openxmlformats.org/presentationml/2006/main">
  <p:tag name="AS_UNIQUEID" val="887"/>
</p:tagLst>
</file>

<file path=ppt/tags/tag109.xml><?xml version="1.0" encoding="utf-8"?>
<p:tagLst xmlns:p="http://schemas.openxmlformats.org/presentationml/2006/main">
  <p:tag name="AS_UNIQUEID" val="888"/>
</p:tagLst>
</file>

<file path=ppt/tags/tag11.xml><?xml version="1.0" encoding="utf-8"?>
<p:tagLst xmlns:p="http://schemas.openxmlformats.org/presentationml/2006/main">
  <p:tag name="AS_UNIQUEID" val="3705"/>
</p:tagLst>
</file>

<file path=ppt/tags/tag110.xml><?xml version="1.0" encoding="utf-8"?>
<p:tagLst xmlns:p="http://schemas.openxmlformats.org/presentationml/2006/main">
  <p:tag name="AS_UNIQUEID" val="889"/>
</p:tagLst>
</file>

<file path=ppt/tags/tag111.xml><?xml version="1.0" encoding="utf-8"?>
<p:tagLst xmlns:p="http://schemas.openxmlformats.org/presentationml/2006/main">
  <p:tag name="AS_UNIQUEID" val="890"/>
</p:tagLst>
</file>

<file path=ppt/tags/tag112.xml><?xml version="1.0" encoding="utf-8"?>
<p:tagLst xmlns:p="http://schemas.openxmlformats.org/presentationml/2006/main">
  <p:tag name="AS_UNIQUEID" val="891"/>
</p:tagLst>
</file>

<file path=ppt/tags/tag113.xml><?xml version="1.0" encoding="utf-8"?>
<p:tagLst xmlns:p="http://schemas.openxmlformats.org/presentationml/2006/main">
  <p:tag name="AS_UNIQUEID" val="892"/>
</p:tagLst>
</file>

<file path=ppt/tags/tag114.xml><?xml version="1.0" encoding="utf-8"?>
<p:tagLst xmlns:p="http://schemas.openxmlformats.org/presentationml/2006/main">
  <p:tag name="AS_UNIQUEID" val="893"/>
</p:tagLst>
</file>

<file path=ppt/tags/tag115.xml><?xml version="1.0" encoding="utf-8"?>
<p:tagLst xmlns:p="http://schemas.openxmlformats.org/presentationml/2006/main">
  <p:tag name="AS_UNIQUEID" val="894"/>
</p:tagLst>
</file>

<file path=ppt/tags/tag116.xml><?xml version="1.0" encoding="utf-8"?>
<p:tagLst xmlns:p="http://schemas.openxmlformats.org/presentationml/2006/main">
  <p:tag name="AS_UNIQUEID" val="895"/>
</p:tagLst>
</file>

<file path=ppt/tags/tag117.xml><?xml version="1.0" encoding="utf-8"?>
<p:tagLst xmlns:p="http://schemas.openxmlformats.org/presentationml/2006/main">
  <p:tag name="AS_UNIQUEID" val="896"/>
</p:tagLst>
</file>

<file path=ppt/tags/tag118.xml><?xml version="1.0" encoding="utf-8"?>
<p:tagLst xmlns:p="http://schemas.openxmlformats.org/presentationml/2006/main">
  <p:tag name="AS_UNIQUEID" val="897"/>
</p:tagLst>
</file>

<file path=ppt/tags/tag119.xml><?xml version="1.0" encoding="utf-8"?>
<p:tagLst xmlns:p="http://schemas.openxmlformats.org/presentationml/2006/main">
  <p:tag name="AS_UNIQUEID" val="898"/>
</p:tagLst>
</file>

<file path=ppt/tags/tag12.xml><?xml version="1.0" encoding="utf-8"?>
<p:tagLst xmlns:p="http://schemas.openxmlformats.org/presentationml/2006/main">
  <p:tag name="AS_UNIQUEID" val="3706"/>
</p:tagLst>
</file>

<file path=ppt/tags/tag120.xml><?xml version="1.0" encoding="utf-8"?>
<p:tagLst xmlns:p="http://schemas.openxmlformats.org/presentationml/2006/main">
  <p:tag name="AS_UNIQUEID" val="899"/>
</p:tagLst>
</file>

<file path=ppt/tags/tag121.xml><?xml version="1.0" encoding="utf-8"?>
<p:tagLst xmlns:p="http://schemas.openxmlformats.org/presentationml/2006/main">
  <p:tag name="AS_UNIQUEID" val="900"/>
</p:tagLst>
</file>

<file path=ppt/tags/tag122.xml><?xml version="1.0" encoding="utf-8"?>
<p:tagLst xmlns:p="http://schemas.openxmlformats.org/presentationml/2006/main">
  <p:tag name="AS_UNIQUEID" val="901"/>
</p:tagLst>
</file>

<file path=ppt/tags/tag123.xml><?xml version="1.0" encoding="utf-8"?>
<p:tagLst xmlns:p="http://schemas.openxmlformats.org/presentationml/2006/main">
  <p:tag name="AS_UNIQUEID" val="902"/>
</p:tagLst>
</file>

<file path=ppt/tags/tag124.xml><?xml version="1.0" encoding="utf-8"?>
<p:tagLst xmlns:p="http://schemas.openxmlformats.org/presentationml/2006/main">
  <p:tag name="AS_UNIQUEID" val="903"/>
</p:tagLst>
</file>

<file path=ppt/tags/tag125.xml><?xml version="1.0" encoding="utf-8"?>
<p:tagLst xmlns:p="http://schemas.openxmlformats.org/presentationml/2006/main">
  <p:tag name="AS_UNIQUEID" val="2823"/>
</p:tagLst>
</file>

<file path=ppt/tags/tag126.xml><?xml version="1.0" encoding="utf-8"?>
<p:tagLst xmlns:p="http://schemas.openxmlformats.org/presentationml/2006/main">
  <p:tag name="AS_UNIQUEID" val="2824"/>
</p:tagLst>
</file>

<file path=ppt/tags/tag127.xml><?xml version="1.0" encoding="utf-8"?>
<p:tagLst xmlns:p="http://schemas.openxmlformats.org/presentationml/2006/main">
  <p:tag name="AS_UNIQUEID" val="255"/>
</p:tagLst>
</file>

<file path=ppt/tags/tag128.xml><?xml version="1.0" encoding="utf-8"?>
<p:tagLst xmlns:p="http://schemas.openxmlformats.org/presentationml/2006/main">
  <p:tag name="AS_UNIQUEID" val="256"/>
</p:tagLst>
</file>

<file path=ppt/tags/tag129.xml><?xml version="1.0" encoding="utf-8"?>
<p:tagLst xmlns:p="http://schemas.openxmlformats.org/presentationml/2006/main">
  <p:tag name="AS_UNIQUEID" val="257"/>
</p:tagLst>
</file>

<file path=ppt/tags/tag13.xml><?xml version="1.0" encoding="utf-8"?>
<p:tagLst xmlns:p="http://schemas.openxmlformats.org/presentationml/2006/main">
  <p:tag name="AS_UNIQUEID" val="1913"/>
</p:tagLst>
</file>

<file path=ppt/tags/tag130.xml><?xml version="1.0" encoding="utf-8"?>
<p:tagLst xmlns:p="http://schemas.openxmlformats.org/presentationml/2006/main">
  <p:tag name="AS_UNIQUEID" val="258"/>
</p:tagLst>
</file>

<file path=ppt/tags/tag131.xml><?xml version="1.0" encoding="utf-8"?>
<p:tagLst xmlns:p="http://schemas.openxmlformats.org/presentationml/2006/main">
  <p:tag name="AS_UNIQUEID" val="259"/>
</p:tagLst>
</file>

<file path=ppt/tags/tag132.xml><?xml version="1.0" encoding="utf-8"?>
<p:tagLst xmlns:p="http://schemas.openxmlformats.org/presentationml/2006/main">
  <p:tag name="AS_UNIQUEID" val="260"/>
</p:tagLst>
</file>

<file path=ppt/tags/tag133.xml><?xml version="1.0" encoding="utf-8"?>
<p:tagLst xmlns:p="http://schemas.openxmlformats.org/presentationml/2006/main">
  <p:tag name="AS_UNIQUEID" val="261"/>
</p:tagLst>
</file>

<file path=ppt/tags/tag134.xml><?xml version="1.0" encoding="utf-8"?>
<p:tagLst xmlns:p="http://schemas.openxmlformats.org/presentationml/2006/main">
  <p:tag name="AS_UNIQUEID" val="262"/>
</p:tagLst>
</file>

<file path=ppt/tags/tag135.xml><?xml version="1.0" encoding="utf-8"?>
<p:tagLst xmlns:p="http://schemas.openxmlformats.org/presentationml/2006/main">
  <p:tag name="AS_UNIQUEID" val="255"/>
</p:tagLst>
</file>

<file path=ppt/tags/tag136.xml><?xml version="1.0" encoding="utf-8"?>
<p:tagLst xmlns:p="http://schemas.openxmlformats.org/presentationml/2006/main">
  <p:tag name="AS_UNIQUEID" val="256"/>
</p:tagLst>
</file>

<file path=ppt/tags/tag137.xml><?xml version="1.0" encoding="utf-8"?>
<p:tagLst xmlns:p="http://schemas.openxmlformats.org/presentationml/2006/main">
  <p:tag name="AS_UNIQUEID" val="257"/>
</p:tagLst>
</file>

<file path=ppt/tags/tag138.xml><?xml version="1.0" encoding="utf-8"?>
<p:tagLst xmlns:p="http://schemas.openxmlformats.org/presentationml/2006/main">
  <p:tag name="AS_UNIQUEID" val="258"/>
</p:tagLst>
</file>

<file path=ppt/tags/tag139.xml><?xml version="1.0" encoding="utf-8"?>
<p:tagLst xmlns:p="http://schemas.openxmlformats.org/presentationml/2006/main">
  <p:tag name="AS_UNIQUEID" val="259"/>
</p:tagLst>
</file>

<file path=ppt/tags/tag14.xml><?xml version="1.0" encoding="utf-8"?>
<p:tagLst xmlns:p="http://schemas.openxmlformats.org/presentationml/2006/main">
  <p:tag name="AS_UNIQUEID" val="3375"/>
</p:tagLst>
</file>

<file path=ppt/tags/tag140.xml><?xml version="1.0" encoding="utf-8"?>
<p:tagLst xmlns:p="http://schemas.openxmlformats.org/presentationml/2006/main">
  <p:tag name="AS_UNIQUEID" val="260"/>
</p:tagLst>
</file>

<file path=ppt/tags/tag141.xml><?xml version="1.0" encoding="utf-8"?>
<p:tagLst xmlns:p="http://schemas.openxmlformats.org/presentationml/2006/main">
  <p:tag name="AS_UNIQUEID" val="261"/>
</p:tagLst>
</file>

<file path=ppt/tags/tag142.xml><?xml version="1.0" encoding="utf-8"?>
<p:tagLst xmlns:p="http://schemas.openxmlformats.org/presentationml/2006/main">
  <p:tag name="AS_UNIQUEID" val="262"/>
</p:tagLst>
</file>

<file path=ppt/tags/tag143.xml><?xml version="1.0" encoding="utf-8"?>
<p:tagLst xmlns:p="http://schemas.openxmlformats.org/presentationml/2006/main">
  <p:tag name="AS_UNIQUEID" val="2843"/>
</p:tagLst>
</file>

<file path=ppt/tags/tag144.xml><?xml version="1.0" encoding="utf-8"?>
<p:tagLst xmlns:p="http://schemas.openxmlformats.org/presentationml/2006/main">
  <p:tag name="AS_UNIQUEID" val="2843"/>
</p:tagLst>
</file>

<file path=ppt/tags/tag145.xml><?xml version="1.0" encoding="utf-8"?>
<p:tagLst xmlns:p="http://schemas.openxmlformats.org/presentationml/2006/main">
  <p:tag name="AS_UNIQUEID" val="552"/>
</p:tagLst>
</file>

<file path=ppt/tags/tag146.xml><?xml version="1.0" encoding="utf-8"?>
<p:tagLst xmlns:p="http://schemas.openxmlformats.org/presentationml/2006/main">
  <p:tag name="AS_UNIQUEID" val="553"/>
</p:tagLst>
</file>

<file path=ppt/tags/tag147.xml><?xml version="1.0" encoding="utf-8"?>
<p:tagLst xmlns:p="http://schemas.openxmlformats.org/presentationml/2006/main">
  <p:tag name="AS_UNIQUEID" val="554"/>
</p:tagLst>
</file>

<file path=ppt/tags/tag148.xml><?xml version="1.0" encoding="utf-8"?>
<p:tagLst xmlns:p="http://schemas.openxmlformats.org/presentationml/2006/main">
  <p:tag name="AS_UNIQUEID" val="3724"/>
</p:tagLst>
</file>

<file path=ppt/tags/tag149.xml><?xml version="1.0" encoding="utf-8"?>
<p:tagLst xmlns:p="http://schemas.openxmlformats.org/presentationml/2006/main">
  <p:tag name="AS_UNIQUEID" val="2843"/>
</p:tagLst>
</file>

<file path=ppt/tags/tag15.xml><?xml version="1.0" encoding="utf-8"?>
<p:tagLst xmlns:p="http://schemas.openxmlformats.org/presentationml/2006/main">
  <p:tag name="AS_UNIQUEID" val="3376"/>
</p:tagLst>
</file>

<file path=ppt/tags/tag150.xml><?xml version="1.0" encoding="utf-8"?>
<p:tagLst xmlns:p="http://schemas.openxmlformats.org/presentationml/2006/main">
  <p:tag name="AS_UNIQUEID" val="3725"/>
</p:tagLst>
</file>

<file path=ppt/tags/tag151.xml><?xml version="1.0" encoding="utf-8"?>
<p:tagLst xmlns:p="http://schemas.openxmlformats.org/presentationml/2006/main">
  <p:tag name="AS_UNIQUEID" val="3726"/>
</p:tagLst>
</file>

<file path=ppt/tags/tag152.xml><?xml version="1.0" encoding="utf-8"?>
<p:tagLst xmlns:p="http://schemas.openxmlformats.org/presentationml/2006/main">
  <p:tag name="AS_UNIQUEID" val="478"/>
</p:tagLst>
</file>

<file path=ppt/tags/tag153.xml><?xml version="1.0" encoding="utf-8"?>
<p:tagLst xmlns:p="http://schemas.openxmlformats.org/presentationml/2006/main">
  <p:tag name="AS_UNIQUEID" val="480"/>
</p:tagLst>
</file>

<file path=ppt/tags/tag154.xml><?xml version="1.0" encoding="utf-8"?>
<p:tagLst xmlns:p="http://schemas.openxmlformats.org/presentationml/2006/main">
  <p:tag name="AS_UNIQUEID" val="481"/>
</p:tagLst>
</file>

<file path=ppt/tags/tag155.xml><?xml version="1.0" encoding="utf-8"?>
<p:tagLst xmlns:p="http://schemas.openxmlformats.org/presentationml/2006/main">
  <p:tag name="AS_UNIQUEID" val="3727"/>
</p:tagLst>
</file>

<file path=ppt/tags/tag156.xml><?xml version="1.0" encoding="utf-8"?>
<p:tagLst xmlns:p="http://schemas.openxmlformats.org/presentationml/2006/main">
  <p:tag name="AS_UNIQUEID" val="3728"/>
</p:tagLst>
</file>

<file path=ppt/tags/tag157.xml><?xml version="1.0" encoding="utf-8"?>
<p:tagLst xmlns:p="http://schemas.openxmlformats.org/presentationml/2006/main">
  <p:tag name="AS_UNIQUEID" val="3729"/>
</p:tagLst>
</file>

<file path=ppt/tags/tag158.xml><?xml version="1.0" encoding="utf-8"?>
<p:tagLst xmlns:p="http://schemas.openxmlformats.org/presentationml/2006/main">
  <p:tag name="AS_UNIQUEID" val="940"/>
</p:tagLst>
</file>

<file path=ppt/tags/tag159.xml><?xml version="1.0" encoding="utf-8"?>
<p:tagLst xmlns:p="http://schemas.openxmlformats.org/presentationml/2006/main">
  <p:tag name="AS_UNIQUEID" val="5174"/>
</p:tagLst>
</file>

<file path=ppt/tags/tag16.xml><?xml version="1.0" encoding="utf-8"?>
<p:tagLst xmlns:p="http://schemas.openxmlformats.org/presentationml/2006/main">
  <p:tag name="AS_UNIQUEID" val="3377"/>
</p:tagLst>
</file>

<file path=ppt/tags/tag160.xml><?xml version="1.0" encoding="utf-8"?>
<p:tagLst xmlns:p="http://schemas.openxmlformats.org/presentationml/2006/main">
  <p:tag name="AS_UNIQUEID" val="5175"/>
</p:tagLst>
</file>

<file path=ppt/tags/tag161.xml><?xml version="1.0" encoding="utf-8"?>
<p:tagLst xmlns:p="http://schemas.openxmlformats.org/presentationml/2006/main">
  <p:tag name="AS_UNIQUEID" val="5176"/>
</p:tagLst>
</file>

<file path=ppt/tags/tag162.xml><?xml version="1.0" encoding="utf-8"?>
<p:tagLst xmlns:p="http://schemas.openxmlformats.org/presentationml/2006/main">
  <p:tag name="AS_UNIQUEID" val="5177"/>
</p:tagLst>
</file>

<file path=ppt/tags/tag163.xml><?xml version="1.0" encoding="utf-8"?>
<p:tagLst xmlns:p="http://schemas.openxmlformats.org/presentationml/2006/main">
  <p:tag name="AS_UNIQUEID" val="5178"/>
</p:tagLst>
</file>

<file path=ppt/tags/tag164.xml><?xml version="1.0" encoding="utf-8"?>
<p:tagLst xmlns:p="http://schemas.openxmlformats.org/presentationml/2006/main">
  <p:tag name="AS_UNIQUEID" val="5179"/>
</p:tagLst>
</file>

<file path=ppt/tags/tag165.xml><?xml version="1.0" encoding="utf-8"?>
<p:tagLst xmlns:p="http://schemas.openxmlformats.org/presentationml/2006/main">
  <p:tag name="AS_UNIQUEID" val="12"/>
</p:tagLst>
</file>

<file path=ppt/tags/tag166.xml><?xml version="1.0" encoding="utf-8"?>
<p:tagLst xmlns:p="http://schemas.openxmlformats.org/presentationml/2006/main">
  <p:tag name="AS_UNIQUEID" val="2871"/>
</p:tagLst>
</file>

<file path=ppt/tags/tag167.xml><?xml version="1.0" encoding="utf-8"?>
<p:tagLst xmlns:p="http://schemas.openxmlformats.org/presentationml/2006/main">
  <p:tag name="AS_UNIQUEID" val="2872"/>
  <p:tag name="KSO_WM_UNIT_TABLE_BEAUTIFY" val="smartTable{a156d4ba-dac5-48c8-837d-0350e7709932}"/>
  <p:tag name="TABLE_ENDDRAG_ORIGIN_RECT" val="911*426"/>
  <p:tag name="TABLE_ENDDRAG_RECT" val="21*92*911*426"/>
</p:tagLst>
</file>

<file path=ppt/tags/tag168.xml><?xml version="1.0" encoding="utf-8"?>
<p:tagLst xmlns:p="http://schemas.openxmlformats.org/presentationml/2006/main">
  <p:tag name="AS_UNIQUEID" val="3740"/>
</p:tagLst>
</file>

<file path=ppt/tags/tag169.xml><?xml version="1.0" encoding="utf-8"?>
<p:tagLst xmlns:p="http://schemas.openxmlformats.org/presentationml/2006/main">
  <p:tag name="AS_UNIQUEID" val="3741"/>
</p:tagLst>
</file>

<file path=ppt/tags/tag17.xml><?xml version="1.0" encoding="utf-8"?>
<p:tagLst xmlns:p="http://schemas.openxmlformats.org/presentationml/2006/main">
  <p:tag name="AS_UNIQUEID" val="3378"/>
</p:tagLst>
</file>

<file path=ppt/tags/tag170.xml><?xml version="1.0" encoding="utf-8"?>
<p:tagLst xmlns:p="http://schemas.openxmlformats.org/presentationml/2006/main">
  <p:tag name="AS_UNIQUEID" val="955"/>
</p:tagLst>
</file>

<file path=ppt/tags/tag171.xml><?xml version="1.0" encoding="utf-8"?>
<p:tagLst xmlns:p="http://schemas.openxmlformats.org/presentationml/2006/main">
  <p:tag name="AS_UNIQUEID" val="956"/>
</p:tagLst>
</file>

<file path=ppt/tags/tag172.xml><?xml version="1.0" encoding="utf-8"?>
<p:tagLst xmlns:p="http://schemas.openxmlformats.org/presentationml/2006/main">
  <p:tag name="AS_UNIQUEID" val="957"/>
</p:tagLst>
</file>

<file path=ppt/tags/tag173.xml><?xml version="1.0" encoding="utf-8"?>
<p:tagLst xmlns:p="http://schemas.openxmlformats.org/presentationml/2006/main">
  <p:tag name="AS_UNIQUEID" val="1968"/>
</p:tagLst>
</file>

<file path=ppt/tags/tag174.xml><?xml version="1.0" encoding="utf-8"?>
<p:tagLst xmlns:p="http://schemas.openxmlformats.org/presentationml/2006/main">
  <p:tag name="AS_UNIQUEID" val="472"/>
</p:tagLst>
</file>

<file path=ppt/tags/tag175.xml><?xml version="1.0" encoding="utf-8"?>
<p:tagLst xmlns:p="http://schemas.openxmlformats.org/presentationml/2006/main">
  <p:tag name="AS_UNIQUEID" val="1906"/>
</p:tagLst>
</file>

<file path=ppt/tags/tag176.xml><?xml version="1.0" encoding="utf-8"?>
<p:tagLst xmlns:p="http://schemas.openxmlformats.org/presentationml/2006/main">
  <p:tag name="AS_UNIQUEID" val="382"/>
</p:tagLst>
</file>

<file path=ppt/tags/tag177.xml><?xml version="1.0" encoding="utf-8"?>
<p:tagLst xmlns:p="http://schemas.openxmlformats.org/presentationml/2006/main">
  <p:tag name="AS_UNIQUEID" val="477"/>
</p:tagLst>
</file>

<file path=ppt/tags/tag178.xml><?xml version="1.0" encoding="utf-8"?>
<p:tagLst xmlns:p="http://schemas.openxmlformats.org/presentationml/2006/main">
  <p:tag name="AS_UNIQUEID" val="478"/>
</p:tagLst>
</file>

<file path=ppt/tags/tag179.xml><?xml version="1.0" encoding="utf-8"?>
<p:tagLst xmlns:p="http://schemas.openxmlformats.org/presentationml/2006/main">
  <p:tag name="AS_UNIQUEID" val="479"/>
</p:tagLst>
</file>

<file path=ppt/tags/tag18.xml><?xml version="1.0" encoding="utf-8"?>
<p:tagLst xmlns:p="http://schemas.openxmlformats.org/presentationml/2006/main">
  <p:tag name="AS_UNIQUEID" val="3379"/>
</p:tagLst>
</file>

<file path=ppt/tags/tag180.xml><?xml version="1.0" encoding="utf-8"?>
<p:tagLst xmlns:p="http://schemas.openxmlformats.org/presentationml/2006/main">
  <p:tag name="AS_UNIQUEID" val="480"/>
</p:tagLst>
</file>

<file path=ppt/tags/tag181.xml><?xml version="1.0" encoding="utf-8"?>
<p:tagLst xmlns:p="http://schemas.openxmlformats.org/presentationml/2006/main">
  <p:tag name="AS_UNIQUEID" val="481"/>
</p:tagLst>
</file>

<file path=ppt/tags/tag182.xml><?xml version="1.0" encoding="utf-8"?>
<p:tagLst xmlns:p="http://schemas.openxmlformats.org/presentationml/2006/main">
  <p:tag name="AS_UNIQUEID" val="1908"/>
</p:tagLst>
</file>

<file path=ppt/tags/tag183.xml><?xml version="1.0" encoding="utf-8"?>
<p:tagLst xmlns:p="http://schemas.openxmlformats.org/presentationml/2006/main">
  <p:tag name="AS_UNIQUEID" val="1909"/>
</p:tagLst>
</file>

<file path=ppt/tags/tag184.xml><?xml version="1.0" encoding="utf-8"?>
<p:tagLst xmlns:p="http://schemas.openxmlformats.org/presentationml/2006/main">
  <p:tag name="AS_UNIQUEID" val="1910"/>
</p:tagLst>
</file>

<file path=ppt/tags/tag185.xml><?xml version="1.0" encoding="utf-8"?>
<p:tagLst xmlns:p="http://schemas.openxmlformats.org/presentationml/2006/main">
  <p:tag name="AS_UNIQUEID" val="1911"/>
</p:tagLst>
</file>

<file path=ppt/tags/tag186.xml><?xml version="1.0" encoding="utf-8"?>
<p:tagLst xmlns:p="http://schemas.openxmlformats.org/presentationml/2006/main">
  <p:tag name="AS_UNIQUEID" val="477"/>
</p:tagLst>
</file>

<file path=ppt/tags/tag187.xml><?xml version="1.0" encoding="utf-8"?>
<p:tagLst xmlns:p="http://schemas.openxmlformats.org/presentationml/2006/main">
  <p:tag name="AS_UNIQUEID" val="478"/>
</p:tagLst>
</file>

<file path=ppt/tags/tag188.xml><?xml version="1.0" encoding="utf-8"?>
<p:tagLst xmlns:p="http://schemas.openxmlformats.org/presentationml/2006/main">
  <p:tag name="AS_UNIQUEID" val="480"/>
</p:tagLst>
</file>

<file path=ppt/tags/tag189.xml><?xml version="1.0" encoding="utf-8"?>
<p:tagLst xmlns:p="http://schemas.openxmlformats.org/presentationml/2006/main">
  <p:tag name="AS_UNIQUEID" val="953"/>
</p:tagLst>
</file>

<file path=ppt/tags/tag19.xml><?xml version="1.0" encoding="utf-8"?>
<p:tagLst xmlns:p="http://schemas.openxmlformats.org/presentationml/2006/main">
  <p:tag name="AS_UNIQUEID" val="3380"/>
</p:tagLst>
</file>

<file path=ppt/tags/tag190.xml><?xml version="1.0" encoding="utf-8"?>
<p:tagLst xmlns:p="http://schemas.openxmlformats.org/presentationml/2006/main">
  <p:tag name="AS_UNIQUEID" val="486"/>
  <p:tag name="KSO_WM_BEAUTIFY_FLAG" val=""/>
</p:tagLst>
</file>

<file path=ppt/tags/tag191.xml><?xml version="1.0" encoding="utf-8"?>
<p:tagLst xmlns:p="http://schemas.openxmlformats.org/presentationml/2006/main">
  <p:tag name="AS_UNIQUEID" val="490"/>
  <p:tag name="KSO_WM_BEAUTIFY_FLAG" val=""/>
</p:tagLst>
</file>

<file path=ppt/tags/tag192.xml><?xml version="1.0" encoding="utf-8"?>
<p:tagLst xmlns:p="http://schemas.openxmlformats.org/presentationml/2006/main">
  <p:tag name="AS_UNIQUEID" val="502"/>
  <p:tag name="KSO_WM_BEAUTIFY_FLAG" val=""/>
</p:tagLst>
</file>

<file path=ppt/tags/tag193.xml><?xml version="1.0" encoding="utf-8"?>
<p:tagLst xmlns:p="http://schemas.openxmlformats.org/presentationml/2006/main">
  <p:tag name="AS_UNIQUEID" val="505"/>
  <p:tag name="KSO_WM_BEAUTIFY_FLAG" val=""/>
</p:tagLst>
</file>

<file path=ppt/tags/tag194.xml><?xml version="1.0" encoding="utf-8"?>
<p:tagLst xmlns:p="http://schemas.openxmlformats.org/presentationml/2006/main">
  <p:tag name="AS_UNIQUEID" val="507"/>
</p:tagLst>
</file>

<file path=ppt/tags/tag195.xml><?xml version="1.0" encoding="utf-8"?>
<p:tagLst xmlns:p="http://schemas.openxmlformats.org/presentationml/2006/main">
  <p:tag name="AS_UNIQUEID" val="508"/>
  <p:tag name="KSO_WM_BEAUTIFY_FLAG" val=""/>
</p:tagLst>
</file>

<file path=ppt/tags/tag196.xml><?xml version="1.0" encoding="utf-8"?>
<p:tagLst xmlns:p="http://schemas.openxmlformats.org/presentationml/2006/main">
  <p:tag name="AS_UNIQUEID" val="509"/>
  <p:tag name="KSO_WM_BEAUTIFY_FLAG" val=""/>
</p:tagLst>
</file>

<file path=ppt/tags/tag197.xml><?xml version="1.0" encoding="utf-8"?>
<p:tagLst xmlns:p="http://schemas.openxmlformats.org/presentationml/2006/main">
  <p:tag name="AS_UNIQUEID" val="510"/>
  <p:tag name="KSO_WM_BEAUTIFY_FLAG" val=""/>
</p:tagLst>
</file>

<file path=ppt/tags/tag198.xml><?xml version="1.0" encoding="utf-8"?>
<p:tagLst xmlns:p="http://schemas.openxmlformats.org/presentationml/2006/main">
  <p:tag name="AS_UNIQUEID" val="511"/>
  <p:tag name="KSO_WM_BEAUTIFY_FLAG" val=""/>
</p:tagLst>
</file>

<file path=ppt/tags/tag199.xml><?xml version="1.0" encoding="utf-8"?>
<p:tagLst xmlns:p="http://schemas.openxmlformats.org/presentationml/2006/main">
  <p:tag name="AS_UNIQUEID" val="512"/>
</p:tagLst>
</file>

<file path=ppt/tags/tag2.xml><?xml version="1.0" encoding="utf-8"?>
<p:tagLst xmlns:p="http://schemas.openxmlformats.org/presentationml/2006/main">
  <p:tag name="AS_UNIQUEID" val="727"/>
</p:tagLst>
</file>

<file path=ppt/tags/tag20.xml><?xml version="1.0" encoding="utf-8"?>
<p:tagLst xmlns:p="http://schemas.openxmlformats.org/presentationml/2006/main">
  <p:tag name="AS_UNIQUEID" val="3381"/>
</p:tagLst>
</file>

<file path=ppt/tags/tag200.xml><?xml version="1.0" encoding="utf-8"?>
<p:tagLst xmlns:p="http://schemas.openxmlformats.org/presentationml/2006/main">
  <p:tag name="AS_UNIQUEID" val="513"/>
  <p:tag name="KSO_WM_BEAUTIFY_FLAG" val=""/>
</p:tagLst>
</file>

<file path=ppt/tags/tag201.xml><?xml version="1.0" encoding="utf-8"?>
<p:tagLst xmlns:p="http://schemas.openxmlformats.org/presentationml/2006/main">
  <p:tag name="AS_UNIQUEID" val="514"/>
  <p:tag name="KSO_WM_BEAUTIFY_FLAG" val=""/>
</p:tagLst>
</file>

<file path=ppt/tags/tag202.xml><?xml version="1.0" encoding="utf-8"?>
<p:tagLst xmlns:p="http://schemas.openxmlformats.org/presentationml/2006/main">
  <p:tag name="AS_UNIQUEID" val="520"/>
</p:tagLst>
</file>

<file path=ppt/tags/tag203.xml><?xml version="1.0" encoding="utf-8"?>
<p:tagLst xmlns:p="http://schemas.openxmlformats.org/presentationml/2006/main">
  <p:tag name="AS_UNIQUEID" val="521"/>
  <p:tag name="KSO_WM_BEAUTIFY_FLAG" val=""/>
</p:tagLst>
</file>

<file path=ppt/tags/tag204.xml><?xml version="1.0" encoding="utf-8"?>
<p:tagLst xmlns:p="http://schemas.openxmlformats.org/presentationml/2006/main">
  <p:tag name="AS_UNIQUEID" val="522"/>
  <p:tag name="KSO_WM_BEAUTIFY_FLAG" val=""/>
</p:tagLst>
</file>

<file path=ppt/tags/tag205.xml><?xml version="1.0" encoding="utf-8"?>
<p:tagLst xmlns:p="http://schemas.openxmlformats.org/presentationml/2006/main">
  <p:tag name="AS_UNIQUEID" val="533"/>
</p:tagLst>
</file>

<file path=ppt/tags/tag206.xml><?xml version="1.0" encoding="utf-8"?>
<p:tagLst xmlns:p="http://schemas.openxmlformats.org/presentationml/2006/main">
  <p:tag name="AS_UNIQUEID" val="534"/>
</p:tagLst>
</file>

<file path=ppt/tags/tag207.xml><?xml version="1.0" encoding="utf-8"?>
<p:tagLst xmlns:p="http://schemas.openxmlformats.org/presentationml/2006/main">
  <p:tag name="AS_UNIQUEID" val="535"/>
</p:tagLst>
</file>

<file path=ppt/tags/tag208.xml><?xml version="1.0" encoding="utf-8"?>
<p:tagLst xmlns:p="http://schemas.openxmlformats.org/presentationml/2006/main">
  <p:tag name="AS_UNIQUEID" val="536"/>
  <p:tag name="KSO_WM_BEAUTIFY_FLAG" val=""/>
</p:tagLst>
</file>

<file path=ppt/tags/tag209.xml><?xml version="1.0" encoding="utf-8"?>
<p:tagLst xmlns:p="http://schemas.openxmlformats.org/presentationml/2006/main">
  <p:tag name="AS_UNIQUEID" val="537"/>
  <p:tag name="KSO_WM_BEAUTIFY_FLAG" val=""/>
</p:tagLst>
</file>

<file path=ppt/tags/tag21.xml><?xml version="1.0" encoding="utf-8"?>
<p:tagLst xmlns:p="http://schemas.openxmlformats.org/presentationml/2006/main">
  <p:tag name="AS_UNIQUEID" val="3382"/>
</p:tagLst>
</file>

<file path=ppt/tags/tag210.xml><?xml version="1.0" encoding="utf-8"?>
<p:tagLst xmlns:p="http://schemas.openxmlformats.org/presentationml/2006/main">
  <p:tag name="AS_UNIQUEID" val="538"/>
  <p:tag name="KSO_WM_BEAUTIFY_FLAG" val=""/>
</p:tagLst>
</file>

<file path=ppt/tags/tag211.xml><?xml version="1.0" encoding="utf-8"?>
<p:tagLst xmlns:p="http://schemas.openxmlformats.org/presentationml/2006/main">
  <p:tag name="AS_UNIQUEID" val="539"/>
  <p:tag name="KSO_WM_BEAUTIFY_FLAG" val=""/>
</p:tagLst>
</file>

<file path=ppt/tags/tag212.xml><?xml version="1.0" encoding="utf-8"?>
<p:tagLst xmlns:p="http://schemas.openxmlformats.org/presentationml/2006/main">
  <p:tag name="AS_UNIQUEID" val="540"/>
</p:tagLst>
</file>

<file path=ppt/tags/tag213.xml><?xml version="1.0" encoding="utf-8"?>
<p:tagLst xmlns:p="http://schemas.openxmlformats.org/presentationml/2006/main">
  <p:tag name="AS_UNIQUEID" val="541"/>
</p:tagLst>
</file>

<file path=ppt/tags/tag214.xml><?xml version="1.0" encoding="utf-8"?>
<p:tagLst xmlns:p="http://schemas.openxmlformats.org/presentationml/2006/main">
  <p:tag name="AS_UNIQUEID" val="542"/>
  <p:tag name="KSO_WM_BEAUTIFY_FLAG" val=""/>
</p:tagLst>
</file>

<file path=ppt/tags/tag215.xml><?xml version="1.0" encoding="utf-8"?>
<p:tagLst xmlns:p="http://schemas.openxmlformats.org/presentationml/2006/main">
  <p:tag name="AS_UNIQUEID" val="543"/>
  <p:tag name="KSO_WM_BEAUTIFY_FLAG" val=""/>
</p:tagLst>
</file>

<file path=ppt/tags/tag216.xml><?xml version="1.0" encoding="utf-8"?>
<p:tagLst xmlns:p="http://schemas.openxmlformats.org/presentationml/2006/main">
  <p:tag name="AS_UNIQUEID" val="544"/>
  <p:tag name="KSO_WM_BEAUTIFY_FLAG" val=""/>
</p:tagLst>
</file>

<file path=ppt/tags/tag217.xml><?xml version="1.0" encoding="utf-8"?>
<p:tagLst xmlns:p="http://schemas.openxmlformats.org/presentationml/2006/main">
  <p:tag name="AS_UNIQUEID" val="545"/>
  <p:tag name="KSO_WM_BEAUTIFY_FLAG" val=""/>
</p:tagLst>
</file>

<file path=ppt/tags/tag218.xml><?xml version="1.0" encoding="utf-8"?>
<p:tagLst xmlns:p="http://schemas.openxmlformats.org/presentationml/2006/main">
  <p:tag name="AS_UNIQUEID" val="546"/>
  <p:tag name="KSO_WM_BEAUTIFY_FLAG" val=""/>
</p:tagLst>
</file>

<file path=ppt/tags/tag219.xml><?xml version="1.0" encoding="utf-8"?>
<p:tagLst xmlns:p="http://schemas.openxmlformats.org/presentationml/2006/main">
  <p:tag name="AS_UNIQUEID" val="573"/>
</p:tagLst>
</file>

<file path=ppt/tags/tag22.xml><?xml version="1.0" encoding="utf-8"?>
<p:tagLst xmlns:p="http://schemas.openxmlformats.org/presentationml/2006/main">
  <p:tag name="AS_UNIQUEID" val="1907"/>
</p:tagLst>
</file>

<file path=ppt/tags/tag220.xml><?xml version="1.0" encoding="utf-8"?>
<p:tagLst xmlns:p="http://schemas.openxmlformats.org/presentationml/2006/main">
  <p:tag name="AS_UNIQUEID" val="574"/>
</p:tagLst>
</file>

<file path=ppt/tags/tag221.xml><?xml version="1.0" encoding="utf-8"?>
<p:tagLst xmlns:p="http://schemas.openxmlformats.org/presentationml/2006/main">
  <p:tag name="AS_UNIQUEID" val="575"/>
  <p:tag name="KSO_WM_BEAUTIFY_FLAG" val=""/>
</p:tagLst>
</file>

<file path=ppt/tags/tag222.xml><?xml version="1.0" encoding="utf-8"?>
<p:tagLst xmlns:p="http://schemas.openxmlformats.org/presentationml/2006/main">
  <p:tag name="AS_UNIQUEID" val="576"/>
  <p:tag name="KSO_WM_BEAUTIFY_FLAG" val=""/>
</p:tagLst>
</file>

<file path=ppt/tags/tag223.xml><?xml version="1.0" encoding="utf-8"?>
<p:tagLst xmlns:p="http://schemas.openxmlformats.org/presentationml/2006/main">
  <p:tag name="AS_UNIQUEID" val="577"/>
  <p:tag name="KSO_WM_BEAUTIFY_FLAG" val=""/>
</p:tagLst>
</file>

<file path=ppt/tags/tag224.xml><?xml version="1.0" encoding="utf-8"?>
<p:tagLst xmlns:p="http://schemas.openxmlformats.org/presentationml/2006/main">
  <p:tag name="AS_UNIQUEID" val="579"/>
</p:tagLst>
</file>

<file path=ppt/tags/tag225.xml><?xml version="1.0" encoding="utf-8"?>
<p:tagLst xmlns:p="http://schemas.openxmlformats.org/presentationml/2006/main">
  <p:tag name="AS_UNIQUEID" val="580"/>
  <p:tag name="KSO_WM_BEAUTIFY_FLAG" val=""/>
</p:tagLst>
</file>

<file path=ppt/tags/tag226.xml><?xml version="1.0" encoding="utf-8"?>
<p:tagLst xmlns:p="http://schemas.openxmlformats.org/presentationml/2006/main">
  <p:tag name="AS_UNIQUEID" val="581"/>
  <p:tag name="KSO_WM_BEAUTIFY_FLAG" val=""/>
</p:tagLst>
</file>

<file path=ppt/tags/tag227.xml><?xml version="1.0" encoding="utf-8"?>
<p:tagLst xmlns:p="http://schemas.openxmlformats.org/presentationml/2006/main">
  <p:tag name="AS_UNIQUEID" val="582"/>
  <p:tag name="KSO_WM_BEAUTIFY_FLAG" val=""/>
</p:tagLst>
</file>

<file path=ppt/tags/tag228.xml><?xml version="1.0" encoding="utf-8"?>
<p:tagLst xmlns:p="http://schemas.openxmlformats.org/presentationml/2006/main">
  <p:tag name="AS_UNIQUEID" val="583"/>
</p:tagLst>
</file>

<file path=ppt/tags/tag229.xml><?xml version="1.0" encoding="utf-8"?>
<p:tagLst xmlns:p="http://schemas.openxmlformats.org/presentationml/2006/main">
  <p:tag name="AS_UNIQUEID" val="584"/>
</p:tagLst>
</file>

<file path=ppt/tags/tag23.xml><?xml version="1.0" encoding="utf-8"?>
<p:tagLst xmlns:p="http://schemas.openxmlformats.org/presentationml/2006/main">
  <p:tag name="AS_UNIQUEID" val="3383"/>
</p:tagLst>
</file>

<file path=ppt/tags/tag230.xml><?xml version="1.0" encoding="utf-8"?>
<p:tagLst xmlns:p="http://schemas.openxmlformats.org/presentationml/2006/main">
  <p:tag name="AS_UNIQUEID" val="585"/>
</p:tagLst>
</file>

<file path=ppt/tags/tag231.xml><?xml version="1.0" encoding="utf-8"?>
<p:tagLst xmlns:p="http://schemas.openxmlformats.org/presentationml/2006/main">
  <p:tag name="AS_UNIQUEID" val="586"/>
  <p:tag name="KSO_WM_BEAUTIFY_FLAG" val=""/>
</p:tagLst>
</file>

<file path=ppt/tags/tag232.xml><?xml version="1.0" encoding="utf-8"?>
<p:tagLst xmlns:p="http://schemas.openxmlformats.org/presentationml/2006/main">
  <p:tag name="AS_UNIQUEID" val="587"/>
  <p:tag name="KSO_WM_BEAUTIFY_FLAG" val=""/>
</p:tagLst>
</file>

<file path=ppt/tags/tag233.xml><?xml version="1.0" encoding="utf-8"?>
<p:tagLst xmlns:p="http://schemas.openxmlformats.org/presentationml/2006/main">
  <p:tag name="AS_UNIQUEID" val="588"/>
  <p:tag name="KSO_WM_BEAUTIFY_FLAG" val=""/>
</p:tagLst>
</file>

<file path=ppt/tags/tag234.xml><?xml version="1.0" encoding="utf-8"?>
<p:tagLst xmlns:p="http://schemas.openxmlformats.org/presentationml/2006/main">
  <p:tag name="AS_UNIQUEID" val="589"/>
  <p:tag name="KSO_WM_BEAUTIFY_FLAG" val=""/>
</p:tagLst>
</file>

<file path=ppt/tags/tag235.xml><?xml version="1.0" encoding="utf-8"?>
<p:tagLst xmlns:p="http://schemas.openxmlformats.org/presentationml/2006/main">
  <p:tag name="AS_UNIQUEID" val="506"/>
  <p:tag name="KSO_WM_BEAUTIFY_FLAG" val=""/>
</p:tagLst>
</file>

<file path=ppt/tags/tag236.xml><?xml version="1.0" encoding="utf-8"?>
<p:tagLst xmlns:p="http://schemas.openxmlformats.org/presentationml/2006/main">
  <p:tag name="AS_UNIQUEID" val="578"/>
  <p:tag name="KSO_WM_BEAUTIFY_FLAG" val=""/>
</p:tagLst>
</file>

<file path=ppt/tags/tag237.xml><?xml version="1.0" encoding="utf-8"?>
<p:tagLst xmlns:p="http://schemas.openxmlformats.org/presentationml/2006/main">
  <p:tag name="AS_UNIQUEID" val="3746"/>
</p:tagLst>
</file>

<file path=ppt/tags/tag238.xml><?xml version="1.0" encoding="utf-8"?>
<p:tagLst xmlns:p="http://schemas.openxmlformats.org/presentationml/2006/main">
  <p:tag name="AS_UNIQUEID" val="3747"/>
</p:tagLst>
</file>

<file path=ppt/tags/tag239.xml><?xml version="1.0" encoding="utf-8"?>
<p:tagLst xmlns:p="http://schemas.openxmlformats.org/presentationml/2006/main">
  <p:tag name="AS_UNIQUEID" val="3748"/>
  <p:tag name="KSO_WM_BEAUTIFY_FLAG" val=""/>
</p:tagLst>
</file>

<file path=ppt/tags/tag24.xml><?xml version="1.0" encoding="utf-8"?>
<p:tagLst xmlns:p="http://schemas.openxmlformats.org/presentationml/2006/main">
  <p:tag name="AS_UNIQUEID" val="3384"/>
</p:tagLst>
</file>

<file path=ppt/tags/tag240.xml><?xml version="1.0" encoding="utf-8"?>
<p:tagLst xmlns:p="http://schemas.openxmlformats.org/presentationml/2006/main">
  <p:tag name="AS_UNIQUEID" val="3749"/>
  <p:tag name="KSO_WM_BEAUTIFY_FLAG" val=""/>
</p:tagLst>
</file>

<file path=ppt/tags/tag241.xml><?xml version="1.0" encoding="utf-8"?>
<p:tagLst xmlns:p="http://schemas.openxmlformats.org/presentationml/2006/main">
  <p:tag name="AS_UNIQUEID" val="3750"/>
  <p:tag name="KSO_WM_BEAUTIFY_FLAG" val=""/>
</p:tagLst>
</file>

<file path=ppt/tags/tag242.xml><?xml version="1.0" encoding="utf-8"?>
<p:tagLst xmlns:p="http://schemas.openxmlformats.org/presentationml/2006/main">
  <p:tag name="AS_UNIQUEID" val="3751"/>
  <p:tag name="KSO_WM_BEAUTIFY_FLAG" val=""/>
</p:tagLst>
</file>

<file path=ppt/tags/tag243.xml><?xml version="1.0" encoding="utf-8"?>
<p:tagLst xmlns:p="http://schemas.openxmlformats.org/presentationml/2006/main">
  <p:tag name="AS_UNIQUEID" val="3752"/>
  <p:tag name="KSO_WM_BEAUTIFY_FLAG" val=""/>
</p:tagLst>
</file>

<file path=ppt/tags/tag244.xml><?xml version="1.0" encoding="utf-8"?>
<p:tagLst xmlns:p="http://schemas.openxmlformats.org/presentationml/2006/main">
  <p:tag name="AS_UNIQUEID" val="3753"/>
  <p:tag name="KSO_WM_BEAUTIFY_FLAG" val=""/>
</p:tagLst>
</file>

<file path=ppt/tags/tag245.xml><?xml version="1.0" encoding="utf-8"?>
<p:tagLst xmlns:p="http://schemas.openxmlformats.org/presentationml/2006/main">
  <p:tag name="AS_UNIQUEID" val="3754"/>
  <p:tag name="KSO_WM_BEAUTIFY_FLAG" val=""/>
</p:tagLst>
</file>

<file path=ppt/tags/tag246.xml><?xml version="1.0" encoding="utf-8"?>
<p:tagLst xmlns:p="http://schemas.openxmlformats.org/presentationml/2006/main">
  <p:tag name="AS_UNIQUEID" val="3755"/>
  <p:tag name="KSO_WM_BEAUTIFY_FLAG" val=""/>
</p:tagLst>
</file>

<file path=ppt/tags/tag247.xml><?xml version="1.0" encoding="utf-8"?>
<p:tagLst xmlns:p="http://schemas.openxmlformats.org/presentationml/2006/main">
  <p:tag name="AS_UNIQUEID" val="3756"/>
  <p:tag name="KSO_WM_BEAUTIFY_FLAG" val=""/>
</p:tagLst>
</file>

<file path=ppt/tags/tag248.xml><?xml version="1.0" encoding="utf-8"?>
<p:tagLst xmlns:p="http://schemas.openxmlformats.org/presentationml/2006/main">
  <p:tag name="AS_UNIQUEID" val="3757"/>
  <p:tag name="KSO_WM_BEAUTIFY_FLAG" val=""/>
</p:tagLst>
</file>

<file path=ppt/tags/tag249.xml><?xml version="1.0" encoding="utf-8"?>
<p:tagLst xmlns:p="http://schemas.openxmlformats.org/presentationml/2006/main">
  <p:tag name="AS_UNIQUEID" val="3758"/>
  <p:tag name="KSO_WM_BEAUTIFY_FLAG" val=""/>
</p:tagLst>
</file>

<file path=ppt/tags/tag25.xml><?xml version="1.0" encoding="utf-8"?>
<p:tagLst xmlns:p="http://schemas.openxmlformats.org/presentationml/2006/main">
  <p:tag name="AS_UNIQUEID" val="3385"/>
</p:tagLst>
</file>

<file path=ppt/tags/tag250.xml><?xml version="1.0" encoding="utf-8"?>
<p:tagLst xmlns:p="http://schemas.openxmlformats.org/presentationml/2006/main">
  <p:tag name="AS_UNIQUEID" val="577"/>
  <p:tag name="KSO_WM_BEAUTIFY_FLAG" val=""/>
</p:tagLst>
</file>

<file path=ppt/tags/tag251.xml><?xml version="1.0" encoding="utf-8"?>
<p:tagLst xmlns:p="http://schemas.openxmlformats.org/presentationml/2006/main">
  <p:tag name="AS_UNIQUEID" val="3759"/>
</p:tagLst>
</file>

<file path=ppt/tags/tag252.xml><?xml version="1.0" encoding="utf-8"?>
<p:tagLst xmlns:p="http://schemas.openxmlformats.org/presentationml/2006/main">
  <p:tag name="AS_UNIQUEID" val="3760"/>
</p:tagLst>
</file>

<file path=ppt/tags/tag253.xml><?xml version="1.0" encoding="utf-8"?>
<p:tagLst xmlns:p="http://schemas.openxmlformats.org/presentationml/2006/main">
  <p:tag name="AS_UNIQUEID" val="3761"/>
</p:tagLst>
</file>

<file path=ppt/tags/tag254.xml><?xml version="1.0" encoding="utf-8"?>
<p:tagLst xmlns:p="http://schemas.openxmlformats.org/presentationml/2006/main">
  <p:tag name="AS_UNIQUEID" val="3762"/>
  <p:tag name="KSO_WM_BEAUTIFY_FLAG" val=""/>
</p:tagLst>
</file>

<file path=ppt/tags/tag255.xml><?xml version="1.0" encoding="utf-8"?>
<p:tagLst xmlns:p="http://schemas.openxmlformats.org/presentationml/2006/main">
  <p:tag name="AS_UNIQUEID" val="3763"/>
  <p:tag name="KSO_WM_BEAUTIFY_FLAG" val=""/>
</p:tagLst>
</file>

<file path=ppt/tags/tag256.xml><?xml version="1.0" encoding="utf-8"?>
<p:tagLst xmlns:p="http://schemas.openxmlformats.org/presentationml/2006/main">
  <p:tag name="AS_UNIQUEID" val="3764"/>
  <p:tag name="KSO_WM_BEAUTIFY_FLAG" val=""/>
</p:tagLst>
</file>

<file path=ppt/tags/tag257.xml><?xml version="1.0" encoding="utf-8"?>
<p:tagLst xmlns:p="http://schemas.openxmlformats.org/presentationml/2006/main">
  <p:tag name="AS_UNIQUEID" val="3765"/>
  <p:tag name="KSO_WM_BEAUTIFY_FLAG" val=""/>
</p:tagLst>
</file>

<file path=ppt/tags/tag258.xml><?xml version="1.0" encoding="utf-8"?>
<p:tagLst xmlns:p="http://schemas.openxmlformats.org/presentationml/2006/main">
  <p:tag name="AS_UNIQUEID" val="3766"/>
  <p:tag name="KSO_WM_BEAUTIFY_FLAG" val=""/>
</p:tagLst>
</file>

<file path=ppt/tags/tag259.xml><?xml version="1.0" encoding="utf-8"?>
<p:tagLst xmlns:p="http://schemas.openxmlformats.org/presentationml/2006/main">
  <p:tag name="AS_UNIQUEID" val="3767"/>
  <p:tag name="KSO_WM_BEAUTIFY_FLAG" val=""/>
</p:tagLst>
</file>

<file path=ppt/tags/tag26.xml><?xml version="1.0" encoding="utf-8"?>
<p:tagLst xmlns:p="http://schemas.openxmlformats.org/presentationml/2006/main">
  <p:tag name="AS_UNIQUEID" val="3386"/>
</p:tagLst>
</file>

<file path=ppt/tags/tag260.xml><?xml version="1.0" encoding="utf-8"?>
<p:tagLst xmlns:p="http://schemas.openxmlformats.org/presentationml/2006/main">
  <p:tag name="AS_UNIQUEID" val="3768"/>
  <p:tag name="KSO_WM_BEAUTIFY_FLAG" val=""/>
</p:tagLst>
</file>

<file path=ppt/tags/tag261.xml><?xml version="1.0" encoding="utf-8"?>
<p:tagLst xmlns:p="http://schemas.openxmlformats.org/presentationml/2006/main">
  <p:tag name="AS_UNIQUEID" val="3769"/>
  <p:tag name="KSO_WM_BEAUTIFY_FLAG" val=""/>
</p:tagLst>
</file>

<file path=ppt/tags/tag262.xml><?xml version="1.0" encoding="utf-8"?>
<p:tagLst xmlns:p="http://schemas.openxmlformats.org/presentationml/2006/main">
  <p:tag name="AS_UNIQUEID" val="3770"/>
  <p:tag name="KSO_WM_BEAUTIFY_FLAG" val=""/>
</p:tagLst>
</file>

<file path=ppt/tags/tag263.xml><?xml version="1.0" encoding="utf-8"?>
<p:tagLst xmlns:p="http://schemas.openxmlformats.org/presentationml/2006/main">
  <p:tag name="AS_UNIQUEID" val="3771"/>
  <p:tag name="KSO_WM_BEAUTIFY_FLAG" val=""/>
</p:tagLst>
</file>

<file path=ppt/tags/tag264.xml><?xml version="1.0" encoding="utf-8"?>
<p:tagLst xmlns:p="http://schemas.openxmlformats.org/presentationml/2006/main">
  <p:tag name="AS_UNIQUEID" val="3772"/>
  <p:tag name="KSO_WM_BEAUTIFY_FLAG" val=""/>
</p:tagLst>
</file>

<file path=ppt/tags/tag265.xml><?xml version="1.0" encoding="utf-8"?>
<p:tagLst xmlns:p="http://schemas.openxmlformats.org/presentationml/2006/main">
  <p:tag name="AS_UNIQUEID" val="588"/>
  <p:tag name="KSO_WM_BEAUTIFY_FLAG" val=""/>
</p:tagLst>
</file>

<file path=ppt/tags/tag266.xml><?xml version="1.0" encoding="utf-8"?>
<p:tagLst xmlns:p="http://schemas.openxmlformats.org/presentationml/2006/main">
  <p:tag name="AS_UNIQUEID" val="512"/>
</p:tagLst>
</file>

<file path=ppt/tags/tag267.xml><?xml version="1.0" encoding="utf-8"?>
<p:tagLst xmlns:p="http://schemas.openxmlformats.org/presentationml/2006/main">
  <p:tag name="AS_UNIQUEID" val="513"/>
  <p:tag name="KSO_WM_BEAUTIFY_FLAG" val=""/>
</p:tagLst>
</file>

<file path=ppt/tags/tag268.xml><?xml version="1.0" encoding="utf-8"?>
<p:tagLst xmlns:p="http://schemas.openxmlformats.org/presentationml/2006/main">
  <p:tag name="AS_UNIQUEID" val="514"/>
  <p:tag name="KSO_WM_BEAUTIFY_FLAG" val=""/>
</p:tagLst>
</file>

<file path=ppt/tags/tag269.xml><?xml version="1.0" encoding="utf-8"?>
<p:tagLst xmlns:p="http://schemas.openxmlformats.org/presentationml/2006/main">
  <p:tag name="AS_UNIQUEID" val="582"/>
  <p:tag name="KSO_WM_BEAUTIFY_FLAG" val=""/>
</p:tagLst>
</file>

<file path=ppt/tags/tag27.xml><?xml version="1.0" encoding="utf-8"?>
<p:tagLst xmlns:p="http://schemas.openxmlformats.org/presentationml/2006/main">
  <p:tag name="AS_UNIQUEID" val="1906"/>
</p:tagLst>
</file>

<file path=ppt/tags/tag270.xml><?xml version="1.0" encoding="utf-8"?>
<p:tagLst xmlns:p="http://schemas.openxmlformats.org/presentationml/2006/main">
  <p:tag name="AS_UNIQUEID" val="1415"/>
  <p:tag name="KSO_WM_BEAUTIFY_FLAG" val=""/>
  <p:tag name="KSO_WM_UNIT_TABLE_BEAUTIFY" val="smartTable{c1da80eb-ae64-4d0e-9c49-1fd4922d3c6a}"/>
</p:tagLst>
</file>

<file path=ppt/tags/tag271.xml><?xml version="1.0" encoding="utf-8"?>
<p:tagLst xmlns:p="http://schemas.openxmlformats.org/presentationml/2006/main">
  <p:tag name="AS_UNIQUEID" val="1416"/>
  <p:tag name="KSO_WM_BEAUTIFY_FLAG" val=""/>
</p:tagLst>
</file>

<file path=ppt/tags/tag272.xml><?xml version="1.0" encoding="utf-8"?>
<p:tagLst xmlns:p="http://schemas.openxmlformats.org/presentationml/2006/main">
  <p:tag name="AS_UNIQUEID" val="1417"/>
  <p:tag name="KSO_WM_BEAUTIFY_FLAG" val=""/>
</p:tagLst>
</file>

<file path=ppt/tags/tag273.xml><?xml version="1.0" encoding="utf-8"?>
<p:tagLst xmlns:p="http://schemas.openxmlformats.org/presentationml/2006/main">
  <p:tag name="AS_UNIQUEID" val="1990"/>
</p:tagLst>
</file>

<file path=ppt/tags/tag274.xml><?xml version="1.0" encoding="utf-8"?>
<p:tagLst xmlns:p="http://schemas.openxmlformats.org/presentationml/2006/main">
  <p:tag name="AS_UNIQUEID" val="1991"/>
  <p:tag name="KSO_WM_BEAUTIFY_FLAG" val=""/>
</p:tagLst>
</file>

<file path=ppt/tags/tag275.xml><?xml version="1.0" encoding="utf-8"?>
<p:tagLst xmlns:p="http://schemas.openxmlformats.org/presentationml/2006/main">
  <p:tag name="AS_UNIQUEID" val="1992"/>
  <p:tag name="KSO_WM_BEAUTIFY_FLAG" val=""/>
</p:tagLst>
</file>

<file path=ppt/tags/tag276.xml><?xml version="1.0" encoding="utf-8"?>
<p:tagLst xmlns:p="http://schemas.openxmlformats.org/presentationml/2006/main">
  <p:tag name="AS_UNIQUEID" val="1993"/>
</p:tagLst>
</file>

<file path=ppt/tags/tag277.xml><?xml version="1.0" encoding="utf-8"?>
<p:tagLst xmlns:p="http://schemas.openxmlformats.org/presentationml/2006/main">
  <p:tag name="AS_UNIQUEID" val="1994"/>
  <p:tag name="KSO_WM_BEAUTIFY_FLAG" val=""/>
</p:tagLst>
</file>

<file path=ppt/tags/tag278.xml><?xml version="1.0" encoding="utf-8"?>
<p:tagLst xmlns:p="http://schemas.openxmlformats.org/presentationml/2006/main">
  <p:tag name="AS_UNIQUEID" val="1995"/>
  <p:tag name="KSO_WM_BEAUTIFY_FLAG" val=""/>
</p:tagLst>
</file>

<file path=ppt/tags/tag279.xml><?xml version="1.0" encoding="utf-8"?>
<p:tagLst xmlns:p="http://schemas.openxmlformats.org/presentationml/2006/main">
  <p:tag name="AS_UNIQUEID" val="1996"/>
</p:tagLst>
</file>

<file path=ppt/tags/tag28.xml><?xml version="1.0" encoding="utf-8"?>
<p:tagLst xmlns:p="http://schemas.openxmlformats.org/presentationml/2006/main">
  <p:tag name="AS_UNIQUEID" val="3387"/>
</p:tagLst>
</file>

<file path=ppt/tags/tag280.xml><?xml version="1.0" encoding="utf-8"?>
<p:tagLst xmlns:p="http://schemas.openxmlformats.org/presentationml/2006/main">
  <p:tag name="AS_UNIQUEID" val="1997"/>
  <p:tag name="KSO_WM_BEAUTIFY_FLAG" val=""/>
</p:tagLst>
</file>

<file path=ppt/tags/tag281.xml><?xml version="1.0" encoding="utf-8"?>
<p:tagLst xmlns:p="http://schemas.openxmlformats.org/presentationml/2006/main">
  <p:tag name="AS_UNIQUEID" val="1998"/>
  <p:tag name="KSO_WM_BEAUTIFY_FLAG" val=""/>
</p:tagLst>
</file>

<file path=ppt/tags/tag282.xml><?xml version="1.0" encoding="utf-8"?>
<p:tagLst xmlns:p="http://schemas.openxmlformats.org/presentationml/2006/main">
  <p:tag name="AS_UNIQUEID" val="1999"/>
</p:tagLst>
</file>

<file path=ppt/tags/tag283.xml><?xml version="1.0" encoding="utf-8"?>
<p:tagLst xmlns:p="http://schemas.openxmlformats.org/presentationml/2006/main">
  <p:tag name="AS_UNIQUEID" val="1032"/>
  <p:tag name="KSO_WM_BEAUTIFY_FLAG" val=""/>
</p:tagLst>
</file>

<file path=ppt/tags/tag284.xml><?xml version="1.0" encoding="utf-8"?>
<p:tagLst xmlns:p="http://schemas.openxmlformats.org/presentationml/2006/main">
  <p:tag name="AS_UNIQUEID" val="1033"/>
  <p:tag name="KSO_WM_BEAUTIFY_FLAG" val=""/>
</p:tagLst>
</file>

<file path=ppt/tags/tag285.xml><?xml version="1.0" encoding="utf-8"?>
<p:tagLst xmlns:p="http://schemas.openxmlformats.org/presentationml/2006/main">
  <p:tag name="AS_UNIQUEID" val="2887"/>
  <p:tag name="KSO_WM_BEAUTIFY_FLAG" val=""/>
</p:tagLst>
</file>

<file path=ppt/tags/tag286.xml><?xml version="1.0" encoding="utf-8"?>
<p:tagLst xmlns:p="http://schemas.openxmlformats.org/presentationml/2006/main">
  <p:tag name="AS_UNIQUEID" val="3778"/>
</p:tagLst>
</file>

<file path=ppt/tags/tag287.xml><?xml version="1.0" encoding="utf-8"?>
<p:tagLst xmlns:p="http://schemas.openxmlformats.org/presentationml/2006/main">
  <p:tag name="AS_UNIQUEID" val="3779"/>
</p:tagLst>
</file>

<file path=ppt/tags/tag288.xml><?xml version="1.0" encoding="utf-8"?>
<p:tagLst xmlns:p="http://schemas.openxmlformats.org/presentationml/2006/main">
  <p:tag name="AS_UNIQUEID" val="3780"/>
</p:tagLst>
</file>

<file path=ppt/tags/tag289.xml><?xml version="1.0" encoding="utf-8"?>
<p:tagLst xmlns:p="http://schemas.openxmlformats.org/presentationml/2006/main">
  <p:tag name="AS_UNIQUEID" val="134"/>
</p:tagLst>
</file>

<file path=ppt/tags/tag29.xml><?xml version="1.0" encoding="utf-8"?>
<p:tagLst xmlns:p="http://schemas.openxmlformats.org/presentationml/2006/main">
  <p:tag name="AS_UNIQUEID" val="3388"/>
</p:tagLst>
</file>

<file path=ppt/tags/tag290.xml><?xml version="1.0" encoding="utf-8"?>
<p:tagLst xmlns:p="http://schemas.openxmlformats.org/presentationml/2006/main">
  <p:tag name="AS_UNIQUEID" val="135"/>
</p:tagLst>
</file>

<file path=ppt/tags/tag291.xml><?xml version="1.0" encoding="utf-8"?>
<p:tagLst xmlns:p="http://schemas.openxmlformats.org/presentationml/2006/main">
  <p:tag name="AS_UNIQUEID" val="136"/>
</p:tagLst>
</file>

<file path=ppt/tags/tag292.xml><?xml version="1.0" encoding="utf-8"?>
<p:tagLst xmlns:p="http://schemas.openxmlformats.org/presentationml/2006/main">
  <p:tag name="AS_UNIQUEID" val="137"/>
</p:tagLst>
</file>

<file path=ppt/tags/tag293.xml><?xml version="1.0" encoding="utf-8"?>
<p:tagLst xmlns:p="http://schemas.openxmlformats.org/presentationml/2006/main">
  <p:tag name="AS_UNIQUEID" val="138"/>
</p:tagLst>
</file>

<file path=ppt/tags/tag294.xml><?xml version="1.0" encoding="utf-8"?>
<p:tagLst xmlns:p="http://schemas.openxmlformats.org/presentationml/2006/main">
  <p:tag name="AS_UNIQUEID" val="139"/>
</p:tagLst>
</file>

<file path=ppt/tags/tag295.xml><?xml version="1.0" encoding="utf-8"?>
<p:tagLst xmlns:p="http://schemas.openxmlformats.org/presentationml/2006/main">
  <p:tag name="AS_UNIQUEID" val="140"/>
</p:tagLst>
</file>

<file path=ppt/tags/tag296.xml><?xml version="1.0" encoding="utf-8"?>
<p:tagLst xmlns:p="http://schemas.openxmlformats.org/presentationml/2006/main">
  <p:tag name="AS_UNIQUEID" val="141"/>
</p:tagLst>
</file>

<file path=ppt/tags/tag297.xml><?xml version="1.0" encoding="utf-8"?>
<p:tagLst xmlns:p="http://schemas.openxmlformats.org/presentationml/2006/main">
  <p:tag name="AS_UNIQUEID" val="142"/>
</p:tagLst>
</file>

<file path=ppt/tags/tag298.xml><?xml version="1.0" encoding="utf-8"?>
<p:tagLst xmlns:p="http://schemas.openxmlformats.org/presentationml/2006/main">
  <p:tag name="AS_UNIQUEID" val="143"/>
</p:tagLst>
</file>

<file path=ppt/tags/tag299.xml><?xml version="1.0" encoding="utf-8"?>
<p:tagLst xmlns:p="http://schemas.openxmlformats.org/presentationml/2006/main">
  <p:tag name="AS_UNIQUEID" val="145"/>
</p:tagLst>
</file>

<file path=ppt/tags/tag3.xml><?xml version="1.0" encoding="utf-8"?>
<p:tagLst xmlns:p="http://schemas.openxmlformats.org/presentationml/2006/main">
  <p:tag name="AS_UNIQUEID" val="728"/>
</p:tagLst>
</file>

<file path=ppt/tags/tag30.xml><?xml version="1.0" encoding="utf-8"?>
<p:tagLst xmlns:p="http://schemas.openxmlformats.org/presentationml/2006/main">
  <p:tag name="AS_UNIQUEID" val="3389"/>
</p:tagLst>
</file>

<file path=ppt/tags/tag300.xml><?xml version="1.0" encoding="utf-8"?>
<p:tagLst xmlns:p="http://schemas.openxmlformats.org/presentationml/2006/main">
  <p:tag name="AS_UNIQUEID" val="146"/>
</p:tagLst>
</file>

<file path=ppt/tags/tag301.xml><?xml version="1.0" encoding="utf-8"?>
<p:tagLst xmlns:p="http://schemas.openxmlformats.org/presentationml/2006/main">
  <p:tag name="AS_UNIQUEID" val="147"/>
</p:tagLst>
</file>

<file path=ppt/tags/tag302.xml><?xml version="1.0" encoding="utf-8"?>
<p:tagLst xmlns:p="http://schemas.openxmlformats.org/presentationml/2006/main">
  <p:tag name="AS_UNIQUEID" val="148"/>
</p:tagLst>
</file>

<file path=ppt/tags/tag303.xml><?xml version="1.0" encoding="utf-8"?>
<p:tagLst xmlns:p="http://schemas.openxmlformats.org/presentationml/2006/main">
  <p:tag name="AS_UNIQUEID" val="149"/>
</p:tagLst>
</file>

<file path=ppt/tags/tag304.xml><?xml version="1.0" encoding="utf-8"?>
<p:tagLst xmlns:p="http://schemas.openxmlformats.org/presentationml/2006/main">
  <p:tag name="AS_UNIQUEID" val="3781"/>
</p:tagLst>
</file>

<file path=ppt/tags/tag305.xml><?xml version="1.0" encoding="utf-8"?>
<p:tagLst xmlns:p="http://schemas.openxmlformats.org/presentationml/2006/main">
  <p:tag name="AS_UNIQUEID" val="3782"/>
</p:tagLst>
</file>

<file path=ppt/tags/tag306.xml><?xml version="1.0" encoding="utf-8"?>
<p:tagLst xmlns:p="http://schemas.openxmlformats.org/presentationml/2006/main">
  <p:tag name="AS_UNIQUEID" val="3783"/>
</p:tagLst>
</file>

<file path=ppt/tags/tag307.xml><?xml version="1.0" encoding="utf-8"?>
<p:tagLst xmlns:p="http://schemas.openxmlformats.org/presentationml/2006/main">
  <p:tag name="AS_UNIQUEID" val="3784"/>
</p:tagLst>
</file>

<file path=ppt/tags/tag308.xml><?xml version="1.0" encoding="utf-8"?>
<p:tagLst xmlns:p="http://schemas.openxmlformats.org/presentationml/2006/main">
  <p:tag name="AS_UNIQUEID" val="3785"/>
</p:tagLst>
</file>

<file path=ppt/tags/tag309.xml><?xml version="1.0" encoding="utf-8"?>
<p:tagLst xmlns:p="http://schemas.openxmlformats.org/presentationml/2006/main">
  <p:tag name="AS_UNIQUEID" val="3786"/>
</p:tagLst>
</file>

<file path=ppt/tags/tag31.xml><?xml version="1.0" encoding="utf-8"?>
<p:tagLst xmlns:p="http://schemas.openxmlformats.org/presentationml/2006/main">
  <p:tag name="AS_UNIQUEID" val="3390"/>
</p:tagLst>
</file>

<file path=ppt/tags/tag310.xml><?xml version="1.0" encoding="utf-8"?>
<p:tagLst xmlns:p="http://schemas.openxmlformats.org/presentationml/2006/main">
  <p:tag name="AS_UNIQUEID" val="3787"/>
</p:tagLst>
</file>

<file path=ppt/tags/tag311.xml><?xml version="1.0" encoding="utf-8"?>
<p:tagLst xmlns:p="http://schemas.openxmlformats.org/presentationml/2006/main">
  <p:tag name="AS_UNIQUEID" val="3788"/>
</p:tagLst>
</file>

<file path=ppt/tags/tag312.xml><?xml version="1.0" encoding="utf-8"?>
<p:tagLst xmlns:p="http://schemas.openxmlformats.org/presentationml/2006/main">
  <p:tag name="AS_UNIQUEID" val="3789"/>
</p:tagLst>
</file>

<file path=ppt/tags/tag313.xml><?xml version="1.0" encoding="utf-8"?>
<p:tagLst xmlns:p="http://schemas.openxmlformats.org/presentationml/2006/main">
  <p:tag name="AS_UNIQUEID" val="3790"/>
</p:tagLst>
</file>

<file path=ppt/tags/tag314.xml><?xml version="1.0" encoding="utf-8"?>
<p:tagLst xmlns:p="http://schemas.openxmlformats.org/presentationml/2006/main">
  <p:tag name="AS_UNIQUEID" val="3791"/>
</p:tagLst>
</file>

<file path=ppt/tags/tag315.xml><?xml version="1.0" encoding="utf-8"?>
<p:tagLst xmlns:p="http://schemas.openxmlformats.org/presentationml/2006/main">
  <p:tag name="AS_UNIQUEID" val="3792"/>
</p:tagLst>
</file>

<file path=ppt/tags/tag316.xml><?xml version="1.0" encoding="utf-8"?>
<p:tagLst xmlns:p="http://schemas.openxmlformats.org/presentationml/2006/main">
  <p:tag name="AS_UNIQUEID" val="3793"/>
</p:tagLst>
</file>

<file path=ppt/tags/tag317.xml><?xml version="1.0" encoding="utf-8"?>
<p:tagLst xmlns:p="http://schemas.openxmlformats.org/presentationml/2006/main">
  <p:tag name="AS_UNIQUEID" val="3794"/>
</p:tagLst>
</file>

<file path=ppt/tags/tag318.xml><?xml version="1.0" encoding="utf-8"?>
<p:tagLst xmlns:p="http://schemas.openxmlformats.org/presentationml/2006/main">
  <p:tag name="AS_UNIQUEID" val="3795"/>
</p:tagLst>
</file>

<file path=ppt/tags/tag319.xml><?xml version="1.0" encoding="utf-8"?>
<p:tagLst xmlns:p="http://schemas.openxmlformats.org/presentationml/2006/main">
  <p:tag name="AS_UNIQUEID" val="3796"/>
</p:tagLst>
</file>

<file path=ppt/tags/tag32.xml><?xml version="1.0" encoding="utf-8"?>
<p:tagLst xmlns:p="http://schemas.openxmlformats.org/presentationml/2006/main">
  <p:tag name="AS_UNIQUEID" val="1909"/>
</p:tagLst>
</file>

<file path=ppt/tags/tag320.xml><?xml version="1.0" encoding="utf-8"?>
<p:tagLst xmlns:p="http://schemas.openxmlformats.org/presentationml/2006/main">
  <p:tag name="AS_UNIQUEID" val="3797"/>
</p:tagLst>
</file>

<file path=ppt/tags/tag321.xml><?xml version="1.0" encoding="utf-8"?>
<p:tagLst xmlns:p="http://schemas.openxmlformats.org/presentationml/2006/main">
  <p:tag name="AS_UNIQUEID" val="3798"/>
</p:tagLst>
</file>

<file path=ppt/tags/tag322.xml><?xml version="1.0" encoding="utf-8"?>
<p:tagLst xmlns:p="http://schemas.openxmlformats.org/presentationml/2006/main">
  <p:tag name="AS_UNIQUEID" val="3799"/>
</p:tagLst>
</file>

<file path=ppt/tags/tag323.xml><?xml version="1.0" encoding="utf-8"?>
<p:tagLst xmlns:p="http://schemas.openxmlformats.org/presentationml/2006/main">
  <p:tag name="AS_UNIQUEID" val="3800"/>
</p:tagLst>
</file>

<file path=ppt/tags/tag324.xml><?xml version="1.0" encoding="utf-8"?>
<p:tagLst xmlns:p="http://schemas.openxmlformats.org/presentationml/2006/main">
  <p:tag name="AS_UNIQUEID" val="3801"/>
</p:tagLst>
</file>

<file path=ppt/tags/tag325.xml><?xml version="1.0" encoding="utf-8"?>
<p:tagLst xmlns:p="http://schemas.openxmlformats.org/presentationml/2006/main">
  <p:tag name="AS_UNIQUEID" val="3802"/>
</p:tagLst>
</file>

<file path=ppt/tags/tag326.xml><?xml version="1.0" encoding="utf-8"?>
<p:tagLst xmlns:p="http://schemas.openxmlformats.org/presentationml/2006/main">
  <p:tag name="AS_UNIQUEID" val="3803"/>
</p:tagLst>
</file>

<file path=ppt/tags/tag327.xml><?xml version="1.0" encoding="utf-8"?>
<p:tagLst xmlns:p="http://schemas.openxmlformats.org/presentationml/2006/main">
  <p:tag name="AS_UNIQUEID" val="3804"/>
</p:tagLst>
</file>

<file path=ppt/tags/tag328.xml><?xml version="1.0" encoding="utf-8"?>
<p:tagLst xmlns:p="http://schemas.openxmlformats.org/presentationml/2006/main">
  <p:tag name="AS_UNIQUEID" val="3805"/>
</p:tagLst>
</file>

<file path=ppt/tags/tag329.xml><?xml version="1.0" encoding="utf-8"?>
<p:tagLst xmlns:p="http://schemas.openxmlformats.org/presentationml/2006/main">
  <p:tag name="AS_UNIQUEID" val="3806"/>
</p:tagLst>
</file>

<file path=ppt/tags/tag33.xml><?xml version="1.0" encoding="utf-8"?>
<p:tagLst xmlns:p="http://schemas.openxmlformats.org/presentationml/2006/main">
  <p:tag name="AS_UNIQUEID" val="3375"/>
</p:tagLst>
</file>

<file path=ppt/tags/tag330.xml><?xml version="1.0" encoding="utf-8"?>
<p:tagLst xmlns:p="http://schemas.openxmlformats.org/presentationml/2006/main">
  <p:tag name="AS_UNIQUEID" val="3807"/>
</p:tagLst>
</file>

<file path=ppt/tags/tag331.xml><?xml version="1.0" encoding="utf-8"?>
<p:tagLst xmlns:p="http://schemas.openxmlformats.org/presentationml/2006/main">
  <p:tag name="AS_UNIQUEID" val="3808"/>
</p:tagLst>
</file>

<file path=ppt/tags/tag332.xml><?xml version="1.0" encoding="utf-8"?>
<p:tagLst xmlns:p="http://schemas.openxmlformats.org/presentationml/2006/main">
  <p:tag name="AS_UNIQUEID" val="3809"/>
</p:tagLst>
</file>

<file path=ppt/tags/tag333.xml><?xml version="1.0" encoding="utf-8"?>
<p:tagLst xmlns:p="http://schemas.openxmlformats.org/presentationml/2006/main">
  <p:tag name="AS_UNIQUEID" val="3810"/>
</p:tagLst>
</file>

<file path=ppt/tags/tag334.xml><?xml version="1.0" encoding="utf-8"?>
<p:tagLst xmlns:p="http://schemas.openxmlformats.org/presentationml/2006/main">
  <p:tag name="AS_UNIQUEID" val="3811"/>
</p:tagLst>
</file>

<file path=ppt/tags/tag335.xml><?xml version="1.0" encoding="utf-8"?>
<p:tagLst xmlns:p="http://schemas.openxmlformats.org/presentationml/2006/main">
  <p:tag name="AS_UNIQUEID" val="3812"/>
</p:tagLst>
</file>

<file path=ppt/tags/tag336.xml><?xml version="1.0" encoding="utf-8"?>
<p:tagLst xmlns:p="http://schemas.openxmlformats.org/presentationml/2006/main">
  <p:tag name="AS_UNIQUEID" val="3813"/>
</p:tagLst>
</file>

<file path=ppt/tags/tag337.xml><?xml version="1.0" encoding="utf-8"?>
<p:tagLst xmlns:p="http://schemas.openxmlformats.org/presentationml/2006/main">
  <p:tag name="AS_UNIQUEID" val="3814"/>
</p:tagLst>
</file>

<file path=ppt/tags/tag338.xml><?xml version="1.0" encoding="utf-8"?>
<p:tagLst xmlns:p="http://schemas.openxmlformats.org/presentationml/2006/main">
  <p:tag name="AS_UNIQUEID" val="3815"/>
</p:tagLst>
</file>

<file path=ppt/tags/tag339.xml><?xml version="1.0" encoding="utf-8"?>
<p:tagLst xmlns:p="http://schemas.openxmlformats.org/presentationml/2006/main">
  <p:tag name="AS_UNIQUEID" val="3816"/>
</p:tagLst>
</file>

<file path=ppt/tags/tag34.xml><?xml version="1.0" encoding="utf-8"?>
<p:tagLst xmlns:p="http://schemas.openxmlformats.org/presentationml/2006/main">
  <p:tag name="AS_UNIQUEID" val="3376"/>
</p:tagLst>
</file>

<file path=ppt/tags/tag340.xml><?xml version="1.0" encoding="utf-8"?>
<p:tagLst xmlns:p="http://schemas.openxmlformats.org/presentationml/2006/main">
  <p:tag name="AS_UNIQUEID" val="220"/>
</p:tagLst>
</file>

<file path=ppt/tags/tag341.xml><?xml version="1.0" encoding="utf-8"?>
<p:tagLst xmlns:p="http://schemas.openxmlformats.org/presentationml/2006/main">
  <p:tag name="AS_UNIQUEID" val="221"/>
</p:tagLst>
</file>

<file path=ppt/tags/tag342.xml><?xml version="1.0" encoding="utf-8"?>
<p:tagLst xmlns:p="http://schemas.openxmlformats.org/presentationml/2006/main">
  <p:tag name="AS_UNIQUEID" val="3818"/>
</p:tagLst>
</file>

<file path=ppt/tags/tag343.xml><?xml version="1.0" encoding="utf-8"?>
<p:tagLst xmlns:p="http://schemas.openxmlformats.org/presentationml/2006/main">
  <p:tag name="AS_UNIQUEID" val="3819"/>
</p:tagLst>
</file>

<file path=ppt/tags/tag344.xml><?xml version="1.0" encoding="utf-8"?>
<p:tagLst xmlns:p="http://schemas.openxmlformats.org/presentationml/2006/main">
  <p:tag name="AS_UNIQUEID" val="3820"/>
</p:tagLst>
</file>

<file path=ppt/tags/tag345.xml><?xml version="1.0" encoding="utf-8"?>
<p:tagLst xmlns:p="http://schemas.openxmlformats.org/presentationml/2006/main">
  <p:tag name="AS_UNIQUEID" val="3821"/>
</p:tagLst>
</file>

<file path=ppt/tags/tag346.xml><?xml version="1.0" encoding="utf-8"?>
<p:tagLst xmlns:p="http://schemas.openxmlformats.org/presentationml/2006/main">
  <p:tag name="AS_UNIQUEID" val="3822"/>
</p:tagLst>
</file>

<file path=ppt/tags/tag347.xml><?xml version="1.0" encoding="utf-8"?>
<p:tagLst xmlns:p="http://schemas.openxmlformats.org/presentationml/2006/main">
  <p:tag name="AS_UNIQUEID" val="3823"/>
</p:tagLst>
</file>

<file path=ppt/tags/tag348.xml><?xml version="1.0" encoding="utf-8"?>
<p:tagLst xmlns:p="http://schemas.openxmlformats.org/presentationml/2006/main">
  <p:tag name="AS_UNIQUEID" val="3824"/>
</p:tagLst>
</file>

<file path=ppt/tags/tag349.xml><?xml version="1.0" encoding="utf-8"?>
<p:tagLst xmlns:p="http://schemas.openxmlformats.org/presentationml/2006/main">
  <p:tag name="AS_UNIQUEID" val="3825"/>
</p:tagLst>
</file>

<file path=ppt/tags/tag35.xml><?xml version="1.0" encoding="utf-8"?>
<p:tagLst xmlns:p="http://schemas.openxmlformats.org/presentationml/2006/main">
  <p:tag name="AS_UNIQUEID" val="3377"/>
</p:tagLst>
</file>

<file path=ppt/tags/tag350.xml><?xml version="1.0" encoding="utf-8"?>
<p:tagLst xmlns:p="http://schemas.openxmlformats.org/presentationml/2006/main">
  <p:tag name="AS_UNIQUEID" val="3826"/>
</p:tagLst>
</file>

<file path=ppt/tags/tag351.xml><?xml version="1.0" encoding="utf-8"?>
<p:tagLst xmlns:p="http://schemas.openxmlformats.org/presentationml/2006/main">
  <p:tag name="AS_UNIQUEID" val="257"/>
</p:tagLst>
</file>

<file path=ppt/tags/tag352.xml><?xml version="1.0" encoding="utf-8"?>
<p:tagLst xmlns:p="http://schemas.openxmlformats.org/presentationml/2006/main">
  <p:tag name="AS_UNIQUEID" val="287"/>
</p:tagLst>
</file>

<file path=ppt/tags/tag353.xml><?xml version="1.0" encoding="utf-8"?>
<p:tagLst xmlns:p="http://schemas.openxmlformats.org/presentationml/2006/main">
  <p:tag name="AS_UNIQUEID" val="3828"/>
</p:tagLst>
</file>

<file path=ppt/tags/tag354.xml><?xml version="1.0" encoding="utf-8"?>
<p:tagLst xmlns:p="http://schemas.openxmlformats.org/presentationml/2006/main">
  <p:tag name="AS_UNIQUEID" val="3829"/>
</p:tagLst>
</file>

<file path=ppt/tags/tag355.xml><?xml version="1.0" encoding="utf-8"?>
<p:tagLst xmlns:p="http://schemas.openxmlformats.org/presentationml/2006/main">
  <p:tag name="AS_UNIQUEID" val="3831"/>
</p:tagLst>
</file>

<file path=ppt/tags/tag356.xml><?xml version="1.0" encoding="utf-8"?>
<p:tagLst xmlns:p="http://schemas.openxmlformats.org/presentationml/2006/main">
  <p:tag name="AS_UNIQUEID" val="287"/>
</p:tagLst>
</file>

<file path=ppt/tags/tag357.xml><?xml version="1.0" encoding="utf-8"?>
<p:tagLst xmlns:p="http://schemas.openxmlformats.org/presentationml/2006/main">
  <p:tag name="AS_UNIQUEID" val="287"/>
</p:tagLst>
</file>

<file path=ppt/tags/tag358.xml><?xml version="1.0" encoding="utf-8"?>
<p:tagLst xmlns:p="http://schemas.openxmlformats.org/presentationml/2006/main">
  <p:tag name="AS_UNIQUEID" val="3832"/>
</p:tagLst>
</file>

<file path=ppt/tags/tag359.xml><?xml version="1.0" encoding="utf-8"?>
<p:tagLst xmlns:p="http://schemas.openxmlformats.org/presentationml/2006/main">
  <p:tag name="AS_UNIQUEID" val="258"/>
</p:tagLst>
</file>

<file path=ppt/tags/tag36.xml><?xml version="1.0" encoding="utf-8"?>
<p:tagLst xmlns:p="http://schemas.openxmlformats.org/presentationml/2006/main">
  <p:tag name="AS_UNIQUEID" val="3378"/>
</p:tagLst>
</file>

<file path=ppt/tags/tag360.xml><?xml version="1.0" encoding="utf-8"?>
<p:tagLst xmlns:p="http://schemas.openxmlformats.org/presentationml/2006/main">
  <p:tag name="AS_UNIQUEID" val="259"/>
</p:tagLst>
</file>

<file path=ppt/tags/tag361.xml><?xml version="1.0" encoding="utf-8"?>
<p:tagLst xmlns:p="http://schemas.openxmlformats.org/presentationml/2006/main">
  <p:tag name="AS_UNIQUEID" val="260"/>
</p:tagLst>
</file>

<file path=ppt/tags/tag362.xml><?xml version="1.0" encoding="utf-8"?>
<p:tagLst xmlns:p="http://schemas.openxmlformats.org/presentationml/2006/main">
  <p:tag name="AS_UNIQUEID" val="261"/>
</p:tagLst>
</file>

<file path=ppt/tags/tag363.xml><?xml version="1.0" encoding="utf-8"?>
<p:tagLst xmlns:p="http://schemas.openxmlformats.org/presentationml/2006/main">
  <p:tag name="AS_UNIQUEID" val="262"/>
</p:tagLst>
</file>

<file path=ppt/tags/tag364.xml><?xml version="1.0" encoding="utf-8"?>
<p:tagLst xmlns:p="http://schemas.openxmlformats.org/presentationml/2006/main">
  <p:tag name="AS_UNIQUEID" val="263"/>
</p:tagLst>
</file>

<file path=ppt/tags/tag365.xml><?xml version="1.0" encoding="utf-8"?>
<p:tagLst xmlns:p="http://schemas.openxmlformats.org/presentationml/2006/main">
  <p:tag name="AS_UNIQUEID" val="264"/>
</p:tagLst>
</file>

<file path=ppt/tags/tag366.xml><?xml version="1.0" encoding="utf-8"?>
<p:tagLst xmlns:p="http://schemas.openxmlformats.org/presentationml/2006/main">
  <p:tag name="AS_UNIQUEID" val="265"/>
</p:tagLst>
</file>

<file path=ppt/tags/tag367.xml><?xml version="1.0" encoding="utf-8"?>
<p:tagLst xmlns:p="http://schemas.openxmlformats.org/presentationml/2006/main">
  <p:tag name="AS_UNIQUEID" val="266"/>
</p:tagLst>
</file>

<file path=ppt/tags/tag368.xml><?xml version="1.0" encoding="utf-8"?>
<p:tagLst xmlns:p="http://schemas.openxmlformats.org/presentationml/2006/main">
  <p:tag name="AS_UNIQUEID" val="267"/>
</p:tagLst>
</file>

<file path=ppt/tags/tag369.xml><?xml version="1.0" encoding="utf-8"?>
<p:tagLst xmlns:p="http://schemas.openxmlformats.org/presentationml/2006/main">
  <p:tag name="AS_UNIQUEID" val="268"/>
</p:tagLst>
</file>

<file path=ppt/tags/tag37.xml><?xml version="1.0" encoding="utf-8"?>
<p:tagLst xmlns:p="http://schemas.openxmlformats.org/presentationml/2006/main">
  <p:tag name="AS_UNIQUEID" val="3383"/>
</p:tagLst>
</file>

<file path=ppt/tags/tag370.xml><?xml version="1.0" encoding="utf-8"?>
<p:tagLst xmlns:p="http://schemas.openxmlformats.org/presentationml/2006/main">
  <p:tag name="AS_UNIQUEID" val="269"/>
</p:tagLst>
</file>

<file path=ppt/tags/tag371.xml><?xml version="1.0" encoding="utf-8"?>
<p:tagLst xmlns:p="http://schemas.openxmlformats.org/presentationml/2006/main">
  <p:tag name="AS_UNIQUEID" val="271"/>
</p:tagLst>
</file>

<file path=ppt/tags/tag372.xml><?xml version="1.0" encoding="utf-8"?>
<p:tagLst xmlns:p="http://schemas.openxmlformats.org/presentationml/2006/main">
  <p:tag name="AS_UNIQUEID" val="273"/>
</p:tagLst>
</file>

<file path=ppt/tags/tag373.xml><?xml version="1.0" encoding="utf-8"?>
<p:tagLst xmlns:p="http://schemas.openxmlformats.org/presentationml/2006/main">
  <p:tag name="AS_UNIQUEID" val="281"/>
</p:tagLst>
</file>

<file path=ppt/tags/tag374.xml><?xml version="1.0" encoding="utf-8"?>
<p:tagLst xmlns:p="http://schemas.openxmlformats.org/presentationml/2006/main">
  <p:tag name="AS_UNIQUEID" val="3833"/>
</p:tagLst>
</file>

<file path=ppt/tags/tag375.xml><?xml version="1.0" encoding="utf-8"?>
<p:tagLst xmlns:p="http://schemas.openxmlformats.org/presentationml/2006/main">
  <p:tag name="AS_UNIQUEID" val="259"/>
</p:tagLst>
</file>

<file path=ppt/tags/tag376.xml><?xml version="1.0" encoding="utf-8"?>
<p:tagLst xmlns:p="http://schemas.openxmlformats.org/presentationml/2006/main">
  <p:tag name="AS_UNIQUEID" val="260"/>
</p:tagLst>
</file>

<file path=ppt/tags/tag377.xml><?xml version="1.0" encoding="utf-8"?>
<p:tagLst xmlns:p="http://schemas.openxmlformats.org/presentationml/2006/main">
  <p:tag name="AS_UNIQUEID" val="261"/>
</p:tagLst>
</file>

<file path=ppt/tags/tag378.xml><?xml version="1.0" encoding="utf-8"?>
<p:tagLst xmlns:p="http://schemas.openxmlformats.org/presentationml/2006/main">
  <p:tag name="AS_UNIQUEID" val="262"/>
</p:tagLst>
</file>

<file path=ppt/tags/tag379.xml><?xml version="1.0" encoding="utf-8"?>
<p:tagLst xmlns:p="http://schemas.openxmlformats.org/presentationml/2006/main">
  <p:tag name="AS_UNIQUEID" val="263"/>
</p:tagLst>
</file>

<file path=ppt/tags/tag38.xml><?xml version="1.0" encoding="utf-8"?>
<p:tagLst xmlns:p="http://schemas.openxmlformats.org/presentationml/2006/main">
  <p:tag name="AS_UNIQUEID" val="3384"/>
</p:tagLst>
</file>

<file path=ppt/tags/tag380.xml><?xml version="1.0" encoding="utf-8"?>
<p:tagLst xmlns:p="http://schemas.openxmlformats.org/presentationml/2006/main">
  <p:tag name="AS_UNIQUEID" val="264"/>
</p:tagLst>
</file>

<file path=ppt/tags/tag381.xml><?xml version="1.0" encoding="utf-8"?>
<p:tagLst xmlns:p="http://schemas.openxmlformats.org/presentationml/2006/main">
  <p:tag name="AS_UNIQUEID" val="265"/>
</p:tagLst>
</file>

<file path=ppt/tags/tag382.xml><?xml version="1.0" encoding="utf-8"?>
<p:tagLst xmlns:p="http://schemas.openxmlformats.org/presentationml/2006/main">
  <p:tag name="AS_UNIQUEID" val="266"/>
</p:tagLst>
</file>

<file path=ppt/tags/tag383.xml><?xml version="1.0" encoding="utf-8"?>
<p:tagLst xmlns:p="http://schemas.openxmlformats.org/presentationml/2006/main">
  <p:tag name="AS_UNIQUEID" val="267"/>
</p:tagLst>
</file>

<file path=ppt/tags/tag384.xml><?xml version="1.0" encoding="utf-8"?>
<p:tagLst xmlns:p="http://schemas.openxmlformats.org/presentationml/2006/main">
  <p:tag name="AS_UNIQUEID" val="268"/>
</p:tagLst>
</file>

<file path=ppt/tags/tag385.xml><?xml version="1.0" encoding="utf-8"?>
<p:tagLst xmlns:p="http://schemas.openxmlformats.org/presentationml/2006/main">
  <p:tag name="AS_UNIQUEID" val="269"/>
</p:tagLst>
</file>

<file path=ppt/tags/tag386.xml><?xml version="1.0" encoding="utf-8"?>
<p:tagLst xmlns:p="http://schemas.openxmlformats.org/presentationml/2006/main">
  <p:tag name="AS_UNIQUEID" val="271"/>
</p:tagLst>
</file>

<file path=ppt/tags/tag387.xml><?xml version="1.0" encoding="utf-8"?>
<p:tagLst xmlns:p="http://schemas.openxmlformats.org/presentationml/2006/main">
  <p:tag name="AS_UNIQUEID" val="281"/>
</p:tagLst>
</file>

<file path=ppt/tags/tag388.xml><?xml version="1.0" encoding="utf-8"?>
<p:tagLst xmlns:p="http://schemas.openxmlformats.org/presentationml/2006/main">
  <p:tag name="AS_UNIQUEID" val="269"/>
</p:tagLst>
</file>

<file path=ppt/tags/tag389.xml><?xml version="1.0" encoding="utf-8"?>
<p:tagLst xmlns:p="http://schemas.openxmlformats.org/presentationml/2006/main">
  <p:tag name="AS_UNIQUEID" val="3834"/>
</p:tagLst>
</file>

<file path=ppt/tags/tag39.xml><?xml version="1.0" encoding="utf-8"?>
<p:tagLst xmlns:p="http://schemas.openxmlformats.org/presentationml/2006/main">
  <p:tag name="AS_UNIQUEID" val="3385"/>
</p:tagLst>
</file>

<file path=ppt/tags/tag390.xml><?xml version="1.0" encoding="utf-8"?>
<p:tagLst xmlns:p="http://schemas.openxmlformats.org/presentationml/2006/main">
  <p:tag name="AS_UNIQUEID" val="259"/>
</p:tagLst>
</file>

<file path=ppt/tags/tag391.xml><?xml version="1.0" encoding="utf-8"?>
<p:tagLst xmlns:p="http://schemas.openxmlformats.org/presentationml/2006/main">
  <p:tag name="AS_UNIQUEID" val="260"/>
</p:tagLst>
</file>

<file path=ppt/tags/tag392.xml><?xml version="1.0" encoding="utf-8"?>
<p:tagLst xmlns:p="http://schemas.openxmlformats.org/presentationml/2006/main">
  <p:tag name="AS_UNIQUEID" val="261"/>
</p:tagLst>
</file>

<file path=ppt/tags/tag393.xml><?xml version="1.0" encoding="utf-8"?>
<p:tagLst xmlns:p="http://schemas.openxmlformats.org/presentationml/2006/main">
  <p:tag name="AS_UNIQUEID" val="262"/>
</p:tagLst>
</file>

<file path=ppt/tags/tag394.xml><?xml version="1.0" encoding="utf-8"?>
<p:tagLst xmlns:p="http://schemas.openxmlformats.org/presentationml/2006/main">
  <p:tag name="AS_UNIQUEID" val="263"/>
</p:tagLst>
</file>

<file path=ppt/tags/tag395.xml><?xml version="1.0" encoding="utf-8"?>
<p:tagLst xmlns:p="http://schemas.openxmlformats.org/presentationml/2006/main">
  <p:tag name="AS_UNIQUEID" val="264"/>
</p:tagLst>
</file>

<file path=ppt/tags/tag396.xml><?xml version="1.0" encoding="utf-8"?>
<p:tagLst xmlns:p="http://schemas.openxmlformats.org/presentationml/2006/main">
  <p:tag name="AS_UNIQUEID" val="265"/>
</p:tagLst>
</file>

<file path=ppt/tags/tag397.xml><?xml version="1.0" encoding="utf-8"?>
<p:tagLst xmlns:p="http://schemas.openxmlformats.org/presentationml/2006/main">
  <p:tag name="AS_UNIQUEID" val="266"/>
</p:tagLst>
</file>

<file path=ppt/tags/tag398.xml><?xml version="1.0" encoding="utf-8"?>
<p:tagLst xmlns:p="http://schemas.openxmlformats.org/presentationml/2006/main">
  <p:tag name="AS_UNIQUEID" val="267"/>
</p:tagLst>
</file>

<file path=ppt/tags/tag399.xml><?xml version="1.0" encoding="utf-8"?>
<p:tagLst xmlns:p="http://schemas.openxmlformats.org/presentationml/2006/main">
  <p:tag name="AS_UNIQUEID" val="268"/>
</p:tagLst>
</file>

<file path=ppt/tags/tag4.xml><?xml version="1.0" encoding="utf-8"?>
<p:tagLst xmlns:p="http://schemas.openxmlformats.org/presentationml/2006/main">
  <p:tag name="AS_UNIQUEID" val="729"/>
</p:tagLst>
</file>

<file path=ppt/tags/tag40.xml><?xml version="1.0" encoding="utf-8"?>
<p:tagLst xmlns:p="http://schemas.openxmlformats.org/presentationml/2006/main">
  <p:tag name="AS_UNIQUEID" val="3386"/>
</p:tagLst>
</file>

<file path=ppt/tags/tag400.xml><?xml version="1.0" encoding="utf-8"?>
<p:tagLst xmlns:p="http://schemas.openxmlformats.org/presentationml/2006/main">
  <p:tag name="AS_UNIQUEID" val="269"/>
</p:tagLst>
</file>

<file path=ppt/tags/tag401.xml><?xml version="1.0" encoding="utf-8"?>
<p:tagLst xmlns:p="http://schemas.openxmlformats.org/presentationml/2006/main">
  <p:tag name="AS_UNIQUEID" val="271"/>
</p:tagLst>
</file>

<file path=ppt/tags/tag402.xml><?xml version="1.0" encoding="utf-8"?>
<p:tagLst xmlns:p="http://schemas.openxmlformats.org/presentationml/2006/main">
  <p:tag name="AS_UNIQUEID" val="281"/>
</p:tagLst>
</file>

<file path=ppt/tags/tag403.xml><?xml version="1.0" encoding="utf-8"?>
<p:tagLst xmlns:p="http://schemas.openxmlformats.org/presentationml/2006/main">
  <p:tag name="AS_UNIQUEID" val="269"/>
</p:tagLst>
</file>

<file path=ppt/tags/tag404.xml><?xml version="1.0" encoding="utf-8"?>
<p:tagLst xmlns:p="http://schemas.openxmlformats.org/presentationml/2006/main">
  <p:tag name="AS_UNIQUEID" val="258"/>
</p:tagLst>
</file>

<file path=ppt/tags/tag405.xml><?xml version="1.0" encoding="utf-8"?>
<p:tagLst xmlns:p="http://schemas.openxmlformats.org/presentationml/2006/main">
  <p:tag name="AS_UNIQUEID" val="259"/>
</p:tagLst>
</file>

<file path=ppt/tags/tag406.xml><?xml version="1.0" encoding="utf-8"?>
<p:tagLst xmlns:p="http://schemas.openxmlformats.org/presentationml/2006/main">
  <p:tag name="AS_UNIQUEID" val="260"/>
</p:tagLst>
</file>

<file path=ppt/tags/tag407.xml><?xml version="1.0" encoding="utf-8"?>
<p:tagLst xmlns:p="http://schemas.openxmlformats.org/presentationml/2006/main">
  <p:tag name="AS_UNIQUEID" val="261"/>
</p:tagLst>
</file>

<file path=ppt/tags/tag408.xml><?xml version="1.0" encoding="utf-8"?>
<p:tagLst xmlns:p="http://schemas.openxmlformats.org/presentationml/2006/main">
  <p:tag name="AS_UNIQUEID" val="262"/>
</p:tagLst>
</file>

<file path=ppt/tags/tag409.xml><?xml version="1.0" encoding="utf-8"?>
<p:tagLst xmlns:p="http://schemas.openxmlformats.org/presentationml/2006/main">
  <p:tag name="AS_UNIQUEID" val="263"/>
</p:tagLst>
</file>

<file path=ppt/tags/tag41.xml><?xml version="1.0" encoding="utf-8"?>
<p:tagLst xmlns:p="http://schemas.openxmlformats.org/presentationml/2006/main">
  <p:tag name="AS_UNIQUEID" val="3383"/>
</p:tagLst>
</file>

<file path=ppt/tags/tag410.xml><?xml version="1.0" encoding="utf-8"?>
<p:tagLst xmlns:p="http://schemas.openxmlformats.org/presentationml/2006/main">
  <p:tag name="AS_UNIQUEID" val="264"/>
</p:tagLst>
</file>

<file path=ppt/tags/tag411.xml><?xml version="1.0" encoding="utf-8"?>
<p:tagLst xmlns:p="http://schemas.openxmlformats.org/presentationml/2006/main">
  <p:tag name="AS_UNIQUEID" val="265"/>
</p:tagLst>
</file>

<file path=ppt/tags/tag412.xml><?xml version="1.0" encoding="utf-8"?>
<p:tagLst xmlns:p="http://schemas.openxmlformats.org/presentationml/2006/main">
  <p:tag name="AS_UNIQUEID" val="266"/>
</p:tagLst>
</file>

<file path=ppt/tags/tag413.xml><?xml version="1.0" encoding="utf-8"?>
<p:tagLst xmlns:p="http://schemas.openxmlformats.org/presentationml/2006/main">
  <p:tag name="AS_UNIQUEID" val="267"/>
</p:tagLst>
</file>

<file path=ppt/tags/tag414.xml><?xml version="1.0" encoding="utf-8"?>
<p:tagLst xmlns:p="http://schemas.openxmlformats.org/presentationml/2006/main">
  <p:tag name="AS_UNIQUEID" val="268"/>
</p:tagLst>
</file>

<file path=ppt/tags/tag415.xml><?xml version="1.0" encoding="utf-8"?>
<p:tagLst xmlns:p="http://schemas.openxmlformats.org/presentationml/2006/main">
  <p:tag name="AS_UNIQUEID" val="269"/>
</p:tagLst>
</file>

<file path=ppt/tags/tag416.xml><?xml version="1.0" encoding="utf-8"?>
<p:tagLst xmlns:p="http://schemas.openxmlformats.org/presentationml/2006/main">
  <p:tag name="AS_UNIQUEID" val="271"/>
</p:tagLst>
</file>

<file path=ppt/tags/tag417.xml><?xml version="1.0" encoding="utf-8"?>
<p:tagLst xmlns:p="http://schemas.openxmlformats.org/presentationml/2006/main">
  <p:tag name="AS_UNIQUEID" val="3835"/>
</p:tagLst>
</file>

<file path=ppt/tags/tag418.xml><?xml version="1.0" encoding="utf-8"?>
<p:tagLst xmlns:p="http://schemas.openxmlformats.org/presentationml/2006/main">
  <p:tag name="AS_UNIQUEID" val="258"/>
</p:tagLst>
</file>

<file path=ppt/tags/tag419.xml><?xml version="1.0" encoding="utf-8"?>
<p:tagLst xmlns:p="http://schemas.openxmlformats.org/presentationml/2006/main">
  <p:tag name="AS_UNIQUEID" val="259"/>
</p:tagLst>
</file>

<file path=ppt/tags/tag42.xml><?xml version="1.0" encoding="utf-8"?>
<p:tagLst xmlns:p="http://schemas.openxmlformats.org/presentationml/2006/main">
  <p:tag name="AS_UNIQUEID" val="3384"/>
</p:tagLst>
</file>

<file path=ppt/tags/tag420.xml><?xml version="1.0" encoding="utf-8"?>
<p:tagLst xmlns:p="http://schemas.openxmlformats.org/presentationml/2006/main">
  <p:tag name="AS_UNIQUEID" val="260"/>
</p:tagLst>
</file>

<file path=ppt/tags/tag421.xml><?xml version="1.0" encoding="utf-8"?>
<p:tagLst xmlns:p="http://schemas.openxmlformats.org/presentationml/2006/main">
  <p:tag name="AS_UNIQUEID" val="261"/>
</p:tagLst>
</file>

<file path=ppt/tags/tag422.xml><?xml version="1.0" encoding="utf-8"?>
<p:tagLst xmlns:p="http://schemas.openxmlformats.org/presentationml/2006/main">
  <p:tag name="AS_UNIQUEID" val="262"/>
</p:tagLst>
</file>

<file path=ppt/tags/tag423.xml><?xml version="1.0" encoding="utf-8"?>
<p:tagLst xmlns:p="http://schemas.openxmlformats.org/presentationml/2006/main">
  <p:tag name="AS_UNIQUEID" val="263"/>
</p:tagLst>
</file>

<file path=ppt/tags/tag424.xml><?xml version="1.0" encoding="utf-8"?>
<p:tagLst xmlns:p="http://schemas.openxmlformats.org/presentationml/2006/main">
  <p:tag name="AS_UNIQUEID" val="264"/>
</p:tagLst>
</file>

<file path=ppt/tags/tag425.xml><?xml version="1.0" encoding="utf-8"?>
<p:tagLst xmlns:p="http://schemas.openxmlformats.org/presentationml/2006/main">
  <p:tag name="AS_UNIQUEID" val="265"/>
</p:tagLst>
</file>

<file path=ppt/tags/tag426.xml><?xml version="1.0" encoding="utf-8"?>
<p:tagLst xmlns:p="http://schemas.openxmlformats.org/presentationml/2006/main">
  <p:tag name="AS_UNIQUEID" val="266"/>
</p:tagLst>
</file>

<file path=ppt/tags/tag427.xml><?xml version="1.0" encoding="utf-8"?>
<p:tagLst xmlns:p="http://schemas.openxmlformats.org/presentationml/2006/main">
  <p:tag name="AS_UNIQUEID" val="267"/>
</p:tagLst>
</file>

<file path=ppt/tags/tag428.xml><?xml version="1.0" encoding="utf-8"?>
<p:tagLst xmlns:p="http://schemas.openxmlformats.org/presentationml/2006/main">
  <p:tag name="AS_UNIQUEID" val="268"/>
</p:tagLst>
</file>

<file path=ppt/tags/tag429.xml><?xml version="1.0" encoding="utf-8"?>
<p:tagLst xmlns:p="http://schemas.openxmlformats.org/presentationml/2006/main">
  <p:tag name="AS_UNIQUEID" val="269"/>
</p:tagLst>
</file>

<file path=ppt/tags/tag43.xml><?xml version="1.0" encoding="utf-8"?>
<p:tagLst xmlns:p="http://schemas.openxmlformats.org/presentationml/2006/main">
  <p:tag name="AS_UNIQUEID" val="3385"/>
</p:tagLst>
</file>

<file path=ppt/tags/tag430.xml><?xml version="1.0" encoding="utf-8"?>
<p:tagLst xmlns:p="http://schemas.openxmlformats.org/presentationml/2006/main">
  <p:tag name="AS_UNIQUEID" val="271"/>
</p:tagLst>
</file>

<file path=ppt/tags/tag431.xml><?xml version="1.0" encoding="utf-8"?>
<p:tagLst xmlns:p="http://schemas.openxmlformats.org/presentationml/2006/main">
  <p:tag name="AS_UNIQUEID" val="273"/>
</p:tagLst>
</file>

<file path=ppt/tags/tag432.xml><?xml version="1.0" encoding="utf-8"?>
<p:tagLst xmlns:p="http://schemas.openxmlformats.org/presentationml/2006/main">
  <p:tag name="AS_UNIQUEID" val="281"/>
</p:tagLst>
</file>

<file path=ppt/tags/tag433.xml><?xml version="1.0" encoding="utf-8"?>
<p:tagLst xmlns:p="http://schemas.openxmlformats.org/presentationml/2006/main">
  <p:tag name="AS_UNIQUEID" val="3836"/>
</p:tagLst>
</file>

<file path=ppt/tags/tag434.xml><?xml version="1.0" encoding="utf-8"?>
<p:tagLst xmlns:p="http://schemas.openxmlformats.org/presentationml/2006/main">
  <p:tag name="AS_UNIQUEID" val="258"/>
</p:tagLst>
</file>

<file path=ppt/tags/tag435.xml><?xml version="1.0" encoding="utf-8"?>
<p:tagLst xmlns:p="http://schemas.openxmlformats.org/presentationml/2006/main">
  <p:tag name="AS_UNIQUEID" val="259"/>
</p:tagLst>
</file>

<file path=ppt/tags/tag436.xml><?xml version="1.0" encoding="utf-8"?>
<p:tagLst xmlns:p="http://schemas.openxmlformats.org/presentationml/2006/main">
  <p:tag name="AS_UNIQUEID" val="260"/>
</p:tagLst>
</file>

<file path=ppt/tags/tag437.xml><?xml version="1.0" encoding="utf-8"?>
<p:tagLst xmlns:p="http://schemas.openxmlformats.org/presentationml/2006/main">
  <p:tag name="AS_UNIQUEID" val="261"/>
</p:tagLst>
</file>

<file path=ppt/tags/tag438.xml><?xml version="1.0" encoding="utf-8"?>
<p:tagLst xmlns:p="http://schemas.openxmlformats.org/presentationml/2006/main">
  <p:tag name="AS_UNIQUEID" val="262"/>
</p:tagLst>
</file>

<file path=ppt/tags/tag439.xml><?xml version="1.0" encoding="utf-8"?>
<p:tagLst xmlns:p="http://schemas.openxmlformats.org/presentationml/2006/main">
  <p:tag name="AS_UNIQUEID" val="263"/>
</p:tagLst>
</file>

<file path=ppt/tags/tag44.xml><?xml version="1.0" encoding="utf-8"?>
<p:tagLst xmlns:p="http://schemas.openxmlformats.org/presentationml/2006/main">
  <p:tag name="AS_UNIQUEID" val="3386"/>
</p:tagLst>
</file>

<file path=ppt/tags/tag440.xml><?xml version="1.0" encoding="utf-8"?>
<p:tagLst xmlns:p="http://schemas.openxmlformats.org/presentationml/2006/main">
  <p:tag name="AS_UNIQUEID" val="264"/>
</p:tagLst>
</file>

<file path=ppt/tags/tag441.xml><?xml version="1.0" encoding="utf-8"?>
<p:tagLst xmlns:p="http://schemas.openxmlformats.org/presentationml/2006/main">
  <p:tag name="AS_UNIQUEID" val="265"/>
</p:tagLst>
</file>

<file path=ppt/tags/tag442.xml><?xml version="1.0" encoding="utf-8"?>
<p:tagLst xmlns:p="http://schemas.openxmlformats.org/presentationml/2006/main">
  <p:tag name="AS_UNIQUEID" val="266"/>
</p:tagLst>
</file>

<file path=ppt/tags/tag443.xml><?xml version="1.0" encoding="utf-8"?>
<p:tagLst xmlns:p="http://schemas.openxmlformats.org/presentationml/2006/main">
  <p:tag name="AS_UNIQUEID" val="267"/>
</p:tagLst>
</file>

<file path=ppt/tags/tag444.xml><?xml version="1.0" encoding="utf-8"?>
<p:tagLst xmlns:p="http://schemas.openxmlformats.org/presentationml/2006/main">
  <p:tag name="AS_UNIQUEID" val="268"/>
</p:tagLst>
</file>

<file path=ppt/tags/tag445.xml><?xml version="1.0" encoding="utf-8"?>
<p:tagLst xmlns:p="http://schemas.openxmlformats.org/presentationml/2006/main">
  <p:tag name="AS_UNIQUEID" val="269"/>
</p:tagLst>
</file>

<file path=ppt/tags/tag446.xml><?xml version="1.0" encoding="utf-8"?>
<p:tagLst xmlns:p="http://schemas.openxmlformats.org/presentationml/2006/main">
  <p:tag name="AS_UNIQUEID" val="271"/>
</p:tagLst>
</file>

<file path=ppt/tags/tag447.xml><?xml version="1.0" encoding="utf-8"?>
<p:tagLst xmlns:p="http://schemas.openxmlformats.org/presentationml/2006/main">
  <p:tag name="AS_UNIQUEID" val="3837"/>
</p:tagLst>
</file>

<file path=ppt/tags/tag448.xml><?xml version="1.0" encoding="utf-8"?>
<p:tagLst xmlns:p="http://schemas.openxmlformats.org/presentationml/2006/main">
  <p:tag name="AS_UNIQUEID" val="259"/>
</p:tagLst>
</file>

<file path=ppt/tags/tag449.xml><?xml version="1.0" encoding="utf-8"?>
<p:tagLst xmlns:p="http://schemas.openxmlformats.org/presentationml/2006/main">
  <p:tag name="AS_UNIQUEID" val="260"/>
</p:tagLst>
</file>

<file path=ppt/tags/tag45.xml><?xml version="1.0" encoding="utf-8"?>
<p:tagLst xmlns:p="http://schemas.openxmlformats.org/presentationml/2006/main">
  <p:tag name="AS_UNIQUEID" val="1909"/>
</p:tagLst>
</file>

<file path=ppt/tags/tag450.xml><?xml version="1.0" encoding="utf-8"?>
<p:tagLst xmlns:p="http://schemas.openxmlformats.org/presentationml/2006/main">
  <p:tag name="AS_UNIQUEID" val="261"/>
</p:tagLst>
</file>

<file path=ppt/tags/tag451.xml><?xml version="1.0" encoding="utf-8"?>
<p:tagLst xmlns:p="http://schemas.openxmlformats.org/presentationml/2006/main">
  <p:tag name="AS_UNIQUEID" val="262"/>
</p:tagLst>
</file>

<file path=ppt/tags/tag452.xml><?xml version="1.0" encoding="utf-8"?>
<p:tagLst xmlns:p="http://schemas.openxmlformats.org/presentationml/2006/main">
  <p:tag name="AS_UNIQUEID" val="263"/>
</p:tagLst>
</file>

<file path=ppt/tags/tag453.xml><?xml version="1.0" encoding="utf-8"?>
<p:tagLst xmlns:p="http://schemas.openxmlformats.org/presentationml/2006/main">
  <p:tag name="AS_UNIQUEID" val="264"/>
</p:tagLst>
</file>

<file path=ppt/tags/tag454.xml><?xml version="1.0" encoding="utf-8"?>
<p:tagLst xmlns:p="http://schemas.openxmlformats.org/presentationml/2006/main">
  <p:tag name="AS_UNIQUEID" val="265"/>
</p:tagLst>
</file>

<file path=ppt/tags/tag455.xml><?xml version="1.0" encoding="utf-8"?>
<p:tagLst xmlns:p="http://schemas.openxmlformats.org/presentationml/2006/main">
  <p:tag name="AS_UNIQUEID" val="266"/>
</p:tagLst>
</file>

<file path=ppt/tags/tag456.xml><?xml version="1.0" encoding="utf-8"?>
<p:tagLst xmlns:p="http://schemas.openxmlformats.org/presentationml/2006/main">
  <p:tag name="AS_UNIQUEID" val="267"/>
</p:tagLst>
</file>

<file path=ppt/tags/tag457.xml><?xml version="1.0" encoding="utf-8"?>
<p:tagLst xmlns:p="http://schemas.openxmlformats.org/presentationml/2006/main">
  <p:tag name="AS_UNIQUEID" val="268"/>
</p:tagLst>
</file>

<file path=ppt/tags/tag458.xml><?xml version="1.0" encoding="utf-8"?>
<p:tagLst xmlns:p="http://schemas.openxmlformats.org/presentationml/2006/main">
  <p:tag name="AS_UNIQUEID" val="269"/>
</p:tagLst>
</file>

<file path=ppt/tags/tag459.xml><?xml version="1.0" encoding="utf-8"?>
<p:tagLst xmlns:p="http://schemas.openxmlformats.org/presentationml/2006/main">
  <p:tag name="AS_UNIQUEID" val="271"/>
</p:tagLst>
</file>

<file path=ppt/tags/tag46.xml><?xml version="1.0" encoding="utf-8"?>
<p:tagLst xmlns:p="http://schemas.openxmlformats.org/presentationml/2006/main">
  <p:tag name="AS_UNIQUEID" val="3708"/>
</p:tagLst>
</file>

<file path=ppt/tags/tag460.xml><?xml version="1.0" encoding="utf-8"?>
<p:tagLst xmlns:p="http://schemas.openxmlformats.org/presentationml/2006/main">
  <p:tag name="AS_UNIQUEID" val="281"/>
</p:tagLst>
</file>

<file path=ppt/tags/tag461.xml><?xml version="1.0" encoding="utf-8"?>
<p:tagLst xmlns:p="http://schemas.openxmlformats.org/presentationml/2006/main">
  <p:tag name="AS_UNIQUEID" val="269"/>
</p:tagLst>
</file>

<file path=ppt/tags/tag462.xml><?xml version="1.0" encoding="utf-8"?>
<p:tagLst xmlns:p="http://schemas.openxmlformats.org/presentationml/2006/main">
  <p:tag name="AS_UNIQUEID" val="3838"/>
</p:tagLst>
</file>

<file path=ppt/tags/tag463.xml><?xml version="1.0" encoding="utf-8"?>
<p:tagLst xmlns:p="http://schemas.openxmlformats.org/presentationml/2006/main">
  <p:tag name="AS_UNIQUEID" val="259"/>
</p:tagLst>
</file>

<file path=ppt/tags/tag464.xml><?xml version="1.0" encoding="utf-8"?>
<p:tagLst xmlns:p="http://schemas.openxmlformats.org/presentationml/2006/main">
  <p:tag name="AS_UNIQUEID" val="260"/>
</p:tagLst>
</file>

<file path=ppt/tags/tag465.xml><?xml version="1.0" encoding="utf-8"?>
<p:tagLst xmlns:p="http://schemas.openxmlformats.org/presentationml/2006/main">
  <p:tag name="AS_UNIQUEID" val="261"/>
</p:tagLst>
</file>

<file path=ppt/tags/tag466.xml><?xml version="1.0" encoding="utf-8"?>
<p:tagLst xmlns:p="http://schemas.openxmlformats.org/presentationml/2006/main">
  <p:tag name="AS_UNIQUEID" val="262"/>
</p:tagLst>
</file>

<file path=ppt/tags/tag467.xml><?xml version="1.0" encoding="utf-8"?>
<p:tagLst xmlns:p="http://schemas.openxmlformats.org/presentationml/2006/main">
  <p:tag name="AS_UNIQUEID" val="263"/>
</p:tagLst>
</file>

<file path=ppt/tags/tag468.xml><?xml version="1.0" encoding="utf-8"?>
<p:tagLst xmlns:p="http://schemas.openxmlformats.org/presentationml/2006/main">
  <p:tag name="AS_UNIQUEID" val="264"/>
</p:tagLst>
</file>

<file path=ppt/tags/tag469.xml><?xml version="1.0" encoding="utf-8"?>
<p:tagLst xmlns:p="http://schemas.openxmlformats.org/presentationml/2006/main">
  <p:tag name="AS_UNIQUEID" val="265"/>
</p:tagLst>
</file>

<file path=ppt/tags/tag47.xml><?xml version="1.0" encoding="utf-8"?>
<p:tagLst xmlns:p="http://schemas.openxmlformats.org/presentationml/2006/main">
  <p:tag name="AS_UNIQUEID" val="541"/>
</p:tagLst>
</file>

<file path=ppt/tags/tag470.xml><?xml version="1.0" encoding="utf-8"?>
<p:tagLst xmlns:p="http://schemas.openxmlformats.org/presentationml/2006/main">
  <p:tag name="AS_UNIQUEID" val="266"/>
</p:tagLst>
</file>

<file path=ppt/tags/tag471.xml><?xml version="1.0" encoding="utf-8"?>
<p:tagLst xmlns:p="http://schemas.openxmlformats.org/presentationml/2006/main">
  <p:tag name="AS_UNIQUEID" val="267"/>
</p:tagLst>
</file>

<file path=ppt/tags/tag472.xml><?xml version="1.0" encoding="utf-8"?>
<p:tagLst xmlns:p="http://schemas.openxmlformats.org/presentationml/2006/main">
  <p:tag name="AS_UNIQUEID" val="268"/>
</p:tagLst>
</file>

<file path=ppt/tags/tag473.xml><?xml version="1.0" encoding="utf-8"?>
<p:tagLst xmlns:p="http://schemas.openxmlformats.org/presentationml/2006/main">
  <p:tag name="AS_UNIQUEID" val="269"/>
</p:tagLst>
</file>

<file path=ppt/tags/tag474.xml><?xml version="1.0" encoding="utf-8"?>
<p:tagLst xmlns:p="http://schemas.openxmlformats.org/presentationml/2006/main">
  <p:tag name="AS_UNIQUEID" val="271"/>
</p:tagLst>
</file>

<file path=ppt/tags/tag475.xml><?xml version="1.0" encoding="utf-8"?>
<p:tagLst xmlns:p="http://schemas.openxmlformats.org/presentationml/2006/main">
  <p:tag name="AS_UNIQUEID" val="281"/>
</p:tagLst>
</file>

<file path=ppt/tags/tag476.xml><?xml version="1.0" encoding="utf-8"?>
<p:tagLst xmlns:p="http://schemas.openxmlformats.org/presentationml/2006/main">
  <p:tag name="AS_UNIQUEID" val="269"/>
</p:tagLst>
</file>

<file path=ppt/tags/tag477.xml><?xml version="1.0" encoding="utf-8"?>
<p:tagLst xmlns:p="http://schemas.openxmlformats.org/presentationml/2006/main">
  <p:tag name="AS_UNIQUEID" val="3839"/>
</p:tagLst>
</file>

<file path=ppt/tags/tag478.xml><?xml version="1.0" encoding="utf-8"?>
<p:tagLst xmlns:p="http://schemas.openxmlformats.org/presentationml/2006/main">
  <p:tag name="AS_UNIQUEID" val="258"/>
</p:tagLst>
</file>

<file path=ppt/tags/tag479.xml><?xml version="1.0" encoding="utf-8"?>
<p:tagLst xmlns:p="http://schemas.openxmlformats.org/presentationml/2006/main">
  <p:tag name="AS_UNIQUEID" val="259"/>
</p:tagLst>
</file>

<file path=ppt/tags/tag48.xml><?xml version="1.0" encoding="utf-8"?>
<p:tagLst xmlns:p="http://schemas.openxmlformats.org/presentationml/2006/main">
  <p:tag name="AS_UNIQUEID" val="1939"/>
</p:tagLst>
</file>

<file path=ppt/tags/tag480.xml><?xml version="1.0" encoding="utf-8"?>
<p:tagLst xmlns:p="http://schemas.openxmlformats.org/presentationml/2006/main">
  <p:tag name="AS_UNIQUEID" val="260"/>
</p:tagLst>
</file>

<file path=ppt/tags/tag481.xml><?xml version="1.0" encoding="utf-8"?>
<p:tagLst xmlns:p="http://schemas.openxmlformats.org/presentationml/2006/main">
  <p:tag name="AS_UNIQUEID" val="261"/>
</p:tagLst>
</file>

<file path=ppt/tags/tag482.xml><?xml version="1.0" encoding="utf-8"?>
<p:tagLst xmlns:p="http://schemas.openxmlformats.org/presentationml/2006/main">
  <p:tag name="AS_UNIQUEID" val="262"/>
</p:tagLst>
</file>

<file path=ppt/tags/tag483.xml><?xml version="1.0" encoding="utf-8"?>
<p:tagLst xmlns:p="http://schemas.openxmlformats.org/presentationml/2006/main">
  <p:tag name="AS_UNIQUEID" val="263"/>
</p:tagLst>
</file>

<file path=ppt/tags/tag484.xml><?xml version="1.0" encoding="utf-8"?>
<p:tagLst xmlns:p="http://schemas.openxmlformats.org/presentationml/2006/main">
  <p:tag name="AS_UNIQUEID" val="264"/>
</p:tagLst>
</file>

<file path=ppt/tags/tag485.xml><?xml version="1.0" encoding="utf-8"?>
<p:tagLst xmlns:p="http://schemas.openxmlformats.org/presentationml/2006/main">
  <p:tag name="AS_UNIQUEID" val="265"/>
</p:tagLst>
</file>

<file path=ppt/tags/tag486.xml><?xml version="1.0" encoding="utf-8"?>
<p:tagLst xmlns:p="http://schemas.openxmlformats.org/presentationml/2006/main">
  <p:tag name="AS_UNIQUEID" val="266"/>
</p:tagLst>
</file>

<file path=ppt/tags/tag487.xml><?xml version="1.0" encoding="utf-8"?>
<p:tagLst xmlns:p="http://schemas.openxmlformats.org/presentationml/2006/main">
  <p:tag name="AS_UNIQUEID" val="267"/>
</p:tagLst>
</file>

<file path=ppt/tags/tag488.xml><?xml version="1.0" encoding="utf-8"?>
<p:tagLst xmlns:p="http://schemas.openxmlformats.org/presentationml/2006/main">
  <p:tag name="AS_UNIQUEID" val="268"/>
</p:tagLst>
</file>

<file path=ppt/tags/tag489.xml><?xml version="1.0" encoding="utf-8"?>
<p:tagLst xmlns:p="http://schemas.openxmlformats.org/presentationml/2006/main">
  <p:tag name="AS_UNIQUEID" val="269"/>
</p:tagLst>
</file>

<file path=ppt/tags/tag49.xml><?xml version="1.0" encoding="utf-8"?>
<p:tagLst xmlns:p="http://schemas.openxmlformats.org/presentationml/2006/main">
  <p:tag name="AS_UNIQUEID" val="1940"/>
</p:tagLst>
</file>

<file path=ppt/tags/tag490.xml><?xml version="1.0" encoding="utf-8"?>
<p:tagLst xmlns:p="http://schemas.openxmlformats.org/presentationml/2006/main">
  <p:tag name="AS_UNIQUEID" val="271"/>
</p:tagLst>
</file>

<file path=ppt/tags/tag491.xml><?xml version="1.0" encoding="utf-8"?>
<p:tagLst xmlns:p="http://schemas.openxmlformats.org/presentationml/2006/main">
  <p:tag name="AS_UNIQUEID" val="258"/>
</p:tagLst>
</file>

<file path=ppt/tags/tag492.xml><?xml version="1.0" encoding="utf-8"?>
<p:tagLst xmlns:p="http://schemas.openxmlformats.org/presentationml/2006/main">
  <p:tag name="AS_UNIQUEID" val="259"/>
</p:tagLst>
</file>

<file path=ppt/tags/tag493.xml><?xml version="1.0" encoding="utf-8"?>
<p:tagLst xmlns:p="http://schemas.openxmlformats.org/presentationml/2006/main">
  <p:tag name="AS_UNIQUEID" val="260"/>
</p:tagLst>
</file>

<file path=ppt/tags/tag494.xml><?xml version="1.0" encoding="utf-8"?>
<p:tagLst xmlns:p="http://schemas.openxmlformats.org/presentationml/2006/main">
  <p:tag name="AS_UNIQUEID" val="261"/>
</p:tagLst>
</file>

<file path=ppt/tags/tag495.xml><?xml version="1.0" encoding="utf-8"?>
<p:tagLst xmlns:p="http://schemas.openxmlformats.org/presentationml/2006/main">
  <p:tag name="AS_UNIQUEID" val="262"/>
</p:tagLst>
</file>

<file path=ppt/tags/tag496.xml><?xml version="1.0" encoding="utf-8"?>
<p:tagLst xmlns:p="http://schemas.openxmlformats.org/presentationml/2006/main">
  <p:tag name="AS_UNIQUEID" val="263"/>
</p:tagLst>
</file>

<file path=ppt/tags/tag497.xml><?xml version="1.0" encoding="utf-8"?>
<p:tagLst xmlns:p="http://schemas.openxmlformats.org/presentationml/2006/main">
  <p:tag name="AS_UNIQUEID" val="264"/>
</p:tagLst>
</file>

<file path=ppt/tags/tag498.xml><?xml version="1.0" encoding="utf-8"?>
<p:tagLst xmlns:p="http://schemas.openxmlformats.org/presentationml/2006/main">
  <p:tag name="AS_UNIQUEID" val="265"/>
</p:tagLst>
</file>

<file path=ppt/tags/tag499.xml><?xml version="1.0" encoding="utf-8"?>
<p:tagLst xmlns:p="http://schemas.openxmlformats.org/presentationml/2006/main">
  <p:tag name="AS_UNIQUEID" val="266"/>
</p:tagLst>
</file>

<file path=ppt/tags/tag5.xml><?xml version="1.0" encoding="utf-8"?>
<p:tagLst xmlns:p="http://schemas.openxmlformats.org/presentationml/2006/main">
  <p:tag name="AS_UNIQUEID" val="730"/>
</p:tagLst>
</file>

<file path=ppt/tags/tag50.xml><?xml version="1.0" encoding="utf-8"?>
<p:tagLst xmlns:p="http://schemas.openxmlformats.org/presentationml/2006/main">
  <p:tag name="AS_UNIQUEID" val="1941"/>
</p:tagLst>
</file>

<file path=ppt/tags/tag500.xml><?xml version="1.0" encoding="utf-8"?>
<p:tagLst xmlns:p="http://schemas.openxmlformats.org/presentationml/2006/main">
  <p:tag name="AS_UNIQUEID" val="267"/>
</p:tagLst>
</file>

<file path=ppt/tags/tag501.xml><?xml version="1.0" encoding="utf-8"?>
<p:tagLst xmlns:p="http://schemas.openxmlformats.org/presentationml/2006/main">
  <p:tag name="AS_UNIQUEID" val="268"/>
</p:tagLst>
</file>

<file path=ppt/tags/tag502.xml><?xml version="1.0" encoding="utf-8"?>
<p:tagLst xmlns:p="http://schemas.openxmlformats.org/presentationml/2006/main">
  <p:tag name="AS_UNIQUEID" val="269"/>
</p:tagLst>
</file>

<file path=ppt/tags/tag503.xml><?xml version="1.0" encoding="utf-8"?>
<p:tagLst xmlns:p="http://schemas.openxmlformats.org/presentationml/2006/main">
  <p:tag name="AS_UNIQUEID" val="271"/>
</p:tagLst>
</file>

<file path=ppt/tags/tag504.xml><?xml version="1.0" encoding="utf-8"?>
<p:tagLst xmlns:p="http://schemas.openxmlformats.org/presentationml/2006/main">
  <p:tag name="AS_UNIQUEID" val="868"/>
</p:tagLst>
</file>

<file path=ppt/tags/tag505.xml><?xml version="1.0" encoding="utf-8"?>
<p:tagLst xmlns:p="http://schemas.openxmlformats.org/presentationml/2006/main">
  <p:tag name="AS_UNIQUEID" val="3841"/>
</p:tagLst>
</file>

<file path=ppt/tags/tag506.xml><?xml version="1.0" encoding="utf-8"?>
<p:tagLst xmlns:p="http://schemas.openxmlformats.org/presentationml/2006/main">
  <p:tag name="AS_UNIQUEID" val="3842"/>
</p:tagLst>
</file>

<file path=ppt/tags/tag507.xml><?xml version="1.0" encoding="utf-8"?>
<p:tagLst xmlns:p="http://schemas.openxmlformats.org/presentationml/2006/main">
  <p:tag name="AS_UNIQUEID" val="1930"/>
</p:tagLst>
</file>

<file path=ppt/tags/tag508.xml><?xml version="1.0" encoding="utf-8"?>
<p:tagLst xmlns:p="http://schemas.openxmlformats.org/presentationml/2006/main">
  <p:tag name="AS_UNIQUEID" val="1931"/>
</p:tagLst>
</file>

<file path=ppt/tags/tag509.xml><?xml version="1.0" encoding="utf-8"?>
<p:tagLst xmlns:p="http://schemas.openxmlformats.org/presentationml/2006/main">
  <p:tag name="AS_UNIQUEID" val="3843"/>
</p:tagLst>
</file>

<file path=ppt/tags/tag51.xml><?xml version="1.0" encoding="utf-8"?>
<p:tagLst xmlns:p="http://schemas.openxmlformats.org/presentationml/2006/main">
  <p:tag name="AS_UNIQUEID" val="432"/>
</p:tagLst>
</file>

<file path=ppt/tags/tag510.xml><?xml version="1.0" encoding="utf-8"?>
<p:tagLst xmlns:p="http://schemas.openxmlformats.org/presentationml/2006/main">
  <p:tag name="AS_UNIQUEID" val="3844"/>
</p:tagLst>
</file>

<file path=ppt/tags/tag511.xml><?xml version="1.0" encoding="utf-8"?>
<p:tagLst xmlns:p="http://schemas.openxmlformats.org/presentationml/2006/main">
  <p:tag name="AS_UNIQUEID" val="1930"/>
</p:tagLst>
</file>

<file path=ppt/tags/tag512.xml><?xml version="1.0" encoding="utf-8"?>
<p:tagLst xmlns:p="http://schemas.openxmlformats.org/presentationml/2006/main">
  <p:tag name="AS_UNIQUEID" val="1931"/>
</p:tagLst>
</file>

<file path=ppt/tags/tag513.xml><?xml version="1.0" encoding="utf-8"?>
<p:tagLst xmlns:p="http://schemas.openxmlformats.org/presentationml/2006/main">
  <p:tag name="AS_UNIQUEID" val="2854"/>
</p:tagLst>
</file>

<file path=ppt/tags/tag514.xml><?xml version="1.0" encoding="utf-8"?>
<p:tagLst xmlns:p="http://schemas.openxmlformats.org/presentationml/2006/main">
  <p:tag name="AS_UNIQUEID" val="2855"/>
</p:tagLst>
</file>

<file path=ppt/tags/tag515.xml><?xml version="1.0" encoding="utf-8"?>
<p:tagLst xmlns:p="http://schemas.openxmlformats.org/presentationml/2006/main">
  <p:tag name="AS_UNIQUEID" val="3845"/>
</p:tagLst>
</file>

<file path=ppt/tags/tag516.xml><?xml version="1.0" encoding="utf-8"?>
<p:tagLst xmlns:p="http://schemas.openxmlformats.org/presentationml/2006/main">
  <p:tag name="AS_UNIQUEID" val="3846"/>
</p:tagLst>
</file>

<file path=ppt/tags/tag517.xml><?xml version="1.0" encoding="utf-8"?>
<p:tagLst xmlns:p="http://schemas.openxmlformats.org/presentationml/2006/main">
  <p:tag name="AS_UNIQUEID" val="3848"/>
</p:tagLst>
</file>

<file path=ppt/tags/tag518.xml><?xml version="1.0" encoding="utf-8"?>
<p:tagLst xmlns:p="http://schemas.openxmlformats.org/presentationml/2006/main">
  <p:tag name="AS_UNIQUEID" val="2890"/>
</p:tagLst>
</file>

<file path=ppt/tags/tag519.xml><?xml version="1.0" encoding="utf-8"?>
<p:tagLst xmlns:p="http://schemas.openxmlformats.org/presentationml/2006/main">
  <p:tag name="AS_UNIQUEID" val="2891"/>
</p:tagLst>
</file>

<file path=ppt/tags/tag52.xml><?xml version="1.0" encoding="utf-8"?>
<p:tagLst xmlns:p="http://schemas.openxmlformats.org/presentationml/2006/main">
  <p:tag name="AS_UNIQUEID" val="386"/>
</p:tagLst>
</file>

<file path=ppt/tags/tag520.xml><?xml version="1.0" encoding="utf-8"?>
<p:tagLst xmlns:p="http://schemas.openxmlformats.org/presentationml/2006/main">
  <p:tag name="AS_UNIQUEID" val="2462"/>
</p:tagLst>
</file>

<file path=ppt/tags/tag521.xml><?xml version="1.0" encoding="utf-8"?>
<p:tagLst xmlns:p="http://schemas.openxmlformats.org/presentationml/2006/main">
  <p:tag name="AS_UNIQUEID" val="2463"/>
</p:tagLst>
</file>

<file path=ppt/tags/tag522.xml><?xml version="1.0" encoding="utf-8"?>
<p:tagLst xmlns:p="http://schemas.openxmlformats.org/presentationml/2006/main">
  <p:tag name="AS_UNIQUEID" val="1844"/>
</p:tagLst>
</file>

<file path=ppt/tags/tag523.xml><?xml version="1.0" encoding="utf-8"?>
<p:tagLst xmlns:p="http://schemas.openxmlformats.org/presentationml/2006/main">
  <p:tag name="AS_UNIQUEID" val="78"/>
  <p:tag name="KSO_WM_BEAUTIFY_FLAG" val=""/>
</p:tagLst>
</file>

<file path=ppt/tags/tag524.xml><?xml version="1.0" encoding="utf-8"?>
<p:tagLst xmlns:p="http://schemas.openxmlformats.org/presentationml/2006/main">
  <p:tag name="AS_UNIQUEID" val="79"/>
  <p:tag name="KSO_WM_BEAUTIFY_FLAG" val=""/>
</p:tagLst>
</file>

<file path=ppt/tags/tag525.xml><?xml version="1.0" encoding="utf-8"?>
<p:tagLst xmlns:p="http://schemas.openxmlformats.org/presentationml/2006/main">
  <p:tag name="AS_UNIQUEID" val="3851"/>
</p:tagLst>
</file>

<file path=ppt/tags/tag526.xml><?xml version="1.0" encoding="utf-8"?>
<p:tagLst xmlns:p="http://schemas.openxmlformats.org/presentationml/2006/main">
  <p:tag name="AS_UNIQUEID" val="81"/>
</p:tagLst>
</file>

<file path=ppt/tags/tag527.xml><?xml version="1.0" encoding="utf-8"?>
<p:tagLst xmlns:p="http://schemas.openxmlformats.org/presentationml/2006/main">
  <p:tag name="AS_UNIQUEID" val="82"/>
</p:tagLst>
</file>

<file path=ppt/tags/tag528.xml><?xml version="1.0" encoding="utf-8"?>
<p:tagLst xmlns:p="http://schemas.openxmlformats.org/presentationml/2006/main">
  <p:tag name="AS_UNIQUEID" val="83"/>
  <p:tag name="KSO_WM_BEAUTIFY_FLAG" val=""/>
</p:tagLst>
</file>

<file path=ppt/tags/tag529.xml><?xml version="1.0" encoding="utf-8"?>
<p:tagLst xmlns:p="http://schemas.openxmlformats.org/presentationml/2006/main">
  <p:tag name="AS_UNIQUEID" val="84"/>
  <p:tag name="KSO_WM_BEAUTIFY_FLAG" val=""/>
</p:tagLst>
</file>

<file path=ppt/tags/tag53.xml><?xml version="1.0" encoding="utf-8"?>
<p:tagLst xmlns:p="http://schemas.openxmlformats.org/presentationml/2006/main">
  <p:tag name="AS_UNIQUEID" val="1942"/>
</p:tagLst>
</file>

<file path=ppt/tags/tag530.xml><?xml version="1.0" encoding="utf-8"?>
<p:tagLst xmlns:p="http://schemas.openxmlformats.org/presentationml/2006/main">
  <p:tag name="AS_UNIQUEID" val="85"/>
  <p:tag name="KSO_WM_BEAUTIFY_FLAG" val=""/>
</p:tagLst>
</file>

<file path=ppt/tags/tag531.xml><?xml version="1.0" encoding="utf-8"?>
<p:tagLst xmlns:p="http://schemas.openxmlformats.org/presentationml/2006/main">
  <p:tag name="AS_UNIQUEID" val="86"/>
  <p:tag name="KSO_WM_BEAUTIFY_FLAG" val=""/>
</p:tagLst>
</file>

<file path=ppt/tags/tag532.xml><?xml version="1.0" encoding="utf-8"?>
<p:tagLst xmlns:p="http://schemas.openxmlformats.org/presentationml/2006/main">
  <p:tag name="AS_UNIQUEID" val="87"/>
  <p:tag name="KSO_WM_BEAUTIFY_FLAG" val=""/>
</p:tagLst>
</file>

<file path=ppt/tags/tag533.xml><?xml version="1.0" encoding="utf-8"?>
<p:tagLst xmlns:p="http://schemas.openxmlformats.org/presentationml/2006/main">
  <p:tag name="AS_UNIQUEID" val="88"/>
  <p:tag name="KSO_WM_BEAUTIFY_FLAG" val=""/>
</p:tagLst>
</file>

<file path=ppt/tags/tag534.xml><?xml version="1.0" encoding="utf-8"?>
<p:tagLst xmlns:p="http://schemas.openxmlformats.org/presentationml/2006/main">
  <p:tag name="AS_UNIQUEID" val="89"/>
  <p:tag name="KSO_WM_BEAUTIFY_FLAG" val=""/>
</p:tagLst>
</file>

<file path=ppt/tags/tag535.xml><?xml version="1.0" encoding="utf-8"?>
<p:tagLst xmlns:p="http://schemas.openxmlformats.org/presentationml/2006/main">
  <p:tag name="AS_UNIQUEID" val="90"/>
  <p:tag name="KSO_WM_BEAUTIFY_FLAG" val=""/>
</p:tagLst>
</file>

<file path=ppt/tags/tag536.xml><?xml version="1.0" encoding="utf-8"?>
<p:tagLst xmlns:p="http://schemas.openxmlformats.org/presentationml/2006/main">
  <p:tag name="AS_UNIQUEID" val="91"/>
  <p:tag name="KSO_WM_BEAUTIFY_FLAG" val=""/>
</p:tagLst>
</file>

<file path=ppt/tags/tag537.xml><?xml version="1.0" encoding="utf-8"?>
<p:tagLst xmlns:p="http://schemas.openxmlformats.org/presentationml/2006/main">
  <p:tag name="AS_UNIQUEID" val="92"/>
  <p:tag name="KSO_WM_BEAUTIFY_FLAG" val=""/>
</p:tagLst>
</file>

<file path=ppt/tags/tag538.xml><?xml version="1.0" encoding="utf-8"?>
<p:tagLst xmlns:p="http://schemas.openxmlformats.org/presentationml/2006/main">
  <p:tag name="AS_UNIQUEID" val="93"/>
  <p:tag name="KSO_WM_BEAUTIFY_FLAG" val=""/>
</p:tagLst>
</file>

<file path=ppt/tags/tag539.xml><?xml version="1.0" encoding="utf-8"?>
<p:tagLst xmlns:p="http://schemas.openxmlformats.org/presentationml/2006/main">
  <p:tag name="AS_UNIQUEID" val="94"/>
  <p:tag name="KSO_WM_BEAUTIFY_FLAG" val=""/>
</p:tagLst>
</file>

<file path=ppt/tags/tag54.xml><?xml version="1.0" encoding="utf-8"?>
<p:tagLst xmlns:p="http://schemas.openxmlformats.org/presentationml/2006/main">
  <p:tag name="AS_UNIQUEID" val="1943"/>
</p:tagLst>
</file>

<file path=ppt/tags/tag540.xml><?xml version="1.0" encoding="utf-8"?>
<p:tagLst xmlns:p="http://schemas.openxmlformats.org/presentationml/2006/main">
  <p:tag name="AS_UNIQUEID" val="95"/>
  <p:tag name="KSO_WM_BEAUTIFY_FLAG" val=""/>
</p:tagLst>
</file>

<file path=ppt/tags/tag541.xml><?xml version="1.0" encoding="utf-8"?>
<p:tagLst xmlns:p="http://schemas.openxmlformats.org/presentationml/2006/main">
  <p:tag name="AS_UNIQUEID" val="96"/>
  <p:tag name="KSO_WM_BEAUTIFY_FLAG" val=""/>
</p:tagLst>
</file>

<file path=ppt/tags/tag542.xml><?xml version="1.0" encoding="utf-8"?>
<p:tagLst xmlns:p="http://schemas.openxmlformats.org/presentationml/2006/main">
  <p:tag name="AS_UNIQUEID" val="97"/>
</p:tagLst>
</file>

<file path=ppt/tags/tag543.xml><?xml version="1.0" encoding="utf-8"?>
<p:tagLst xmlns:p="http://schemas.openxmlformats.org/presentationml/2006/main">
  <p:tag name="AS_UNIQUEID" val="98"/>
  <p:tag name="KSO_WM_BEAUTIFY_FLAG" val=""/>
</p:tagLst>
</file>

<file path=ppt/tags/tag544.xml><?xml version="1.0" encoding="utf-8"?>
<p:tagLst xmlns:p="http://schemas.openxmlformats.org/presentationml/2006/main">
  <p:tag name="AS_UNIQUEID" val="99"/>
  <p:tag name="KSO_WM_BEAUTIFY_FLAG" val=""/>
</p:tagLst>
</file>

<file path=ppt/tags/tag545.xml><?xml version="1.0" encoding="utf-8"?>
<p:tagLst xmlns:p="http://schemas.openxmlformats.org/presentationml/2006/main">
  <p:tag name="AS_UNIQUEID" val="100"/>
  <p:tag name="KSO_WM_BEAUTIFY_FLAG" val=""/>
</p:tagLst>
</file>

<file path=ppt/tags/tag546.xml><?xml version="1.0" encoding="utf-8"?>
<p:tagLst xmlns:p="http://schemas.openxmlformats.org/presentationml/2006/main">
  <p:tag name="AS_UNIQUEID" val="101"/>
  <p:tag name="KSO_WM_BEAUTIFY_FLAG" val=""/>
</p:tagLst>
</file>

<file path=ppt/tags/tag547.xml><?xml version="1.0" encoding="utf-8"?>
<p:tagLst xmlns:p="http://schemas.openxmlformats.org/presentationml/2006/main">
  <p:tag name="AS_UNIQUEID" val="102"/>
  <p:tag name="KSO_WM_BEAUTIFY_FLAG" val=""/>
</p:tagLst>
</file>

<file path=ppt/tags/tag548.xml><?xml version="1.0" encoding="utf-8"?>
<p:tagLst xmlns:p="http://schemas.openxmlformats.org/presentationml/2006/main">
  <p:tag name="AS_UNIQUEID" val="103"/>
  <p:tag name="KSO_WM_BEAUTIFY_FLAG" val=""/>
</p:tagLst>
</file>

<file path=ppt/tags/tag549.xml><?xml version="1.0" encoding="utf-8"?>
<p:tagLst xmlns:p="http://schemas.openxmlformats.org/presentationml/2006/main">
  <p:tag name="AS_UNIQUEID" val="104"/>
  <p:tag name="KSO_WM_BEAUTIFY_FLAG" val=""/>
</p:tagLst>
</file>

<file path=ppt/tags/tag55.xml><?xml version="1.0" encoding="utf-8"?>
<p:tagLst xmlns:p="http://schemas.openxmlformats.org/presentationml/2006/main">
  <p:tag name="AS_UNIQUEID" val="1944"/>
</p:tagLst>
</file>

<file path=ppt/tags/tag550.xml><?xml version="1.0" encoding="utf-8"?>
<p:tagLst xmlns:p="http://schemas.openxmlformats.org/presentationml/2006/main">
  <p:tag name="AS_UNIQUEID" val="105"/>
  <p:tag name="KSO_WM_BEAUTIFY_FLAG" val=""/>
</p:tagLst>
</file>

<file path=ppt/tags/tag551.xml><?xml version="1.0" encoding="utf-8"?>
<p:tagLst xmlns:p="http://schemas.openxmlformats.org/presentationml/2006/main">
  <p:tag name="AS_UNIQUEID" val="106"/>
  <p:tag name="KSO_WM_BEAUTIFY_FLAG" val=""/>
</p:tagLst>
</file>

<file path=ppt/tags/tag552.xml><?xml version="1.0" encoding="utf-8"?>
<p:tagLst xmlns:p="http://schemas.openxmlformats.org/presentationml/2006/main">
  <p:tag name="AS_UNIQUEID" val="107"/>
  <p:tag name="KSO_WM_BEAUTIFY_FLAG" val=""/>
</p:tagLst>
</file>

<file path=ppt/tags/tag553.xml><?xml version="1.0" encoding="utf-8"?>
<p:tagLst xmlns:p="http://schemas.openxmlformats.org/presentationml/2006/main">
  <p:tag name="AS_UNIQUEID" val="108"/>
  <p:tag name="KSO_WM_BEAUTIFY_FLAG" val=""/>
</p:tagLst>
</file>

<file path=ppt/tags/tag554.xml><?xml version="1.0" encoding="utf-8"?>
<p:tagLst xmlns:p="http://schemas.openxmlformats.org/presentationml/2006/main">
  <p:tag name="AS_UNIQUEID" val="109"/>
  <p:tag name="KSO_WM_BEAUTIFY_FLAG" val=""/>
</p:tagLst>
</file>

<file path=ppt/tags/tag555.xml><?xml version="1.0" encoding="utf-8"?>
<p:tagLst xmlns:p="http://schemas.openxmlformats.org/presentationml/2006/main">
  <p:tag name="AS_UNIQUEID" val="110"/>
  <p:tag name="KSO_WM_BEAUTIFY_FLAG" val=""/>
</p:tagLst>
</file>

<file path=ppt/tags/tag556.xml><?xml version="1.0" encoding="utf-8"?>
<p:tagLst xmlns:p="http://schemas.openxmlformats.org/presentationml/2006/main">
  <p:tag name="AS_UNIQUEID" val="111"/>
  <p:tag name="KSO_WM_BEAUTIFY_FLAG" val=""/>
</p:tagLst>
</file>

<file path=ppt/tags/tag557.xml><?xml version="1.0" encoding="utf-8"?>
<p:tagLst xmlns:p="http://schemas.openxmlformats.org/presentationml/2006/main">
  <p:tag name="AS_UNIQUEID" val="112"/>
  <p:tag name="KSO_WM_BEAUTIFY_FLAG" val=""/>
</p:tagLst>
</file>

<file path=ppt/tags/tag558.xml><?xml version="1.0" encoding="utf-8"?>
<p:tagLst xmlns:p="http://schemas.openxmlformats.org/presentationml/2006/main">
  <p:tag name="AS_UNIQUEID" val="113"/>
  <p:tag name="KSO_WM_BEAUTIFY_FLAG" val=""/>
</p:tagLst>
</file>

<file path=ppt/tags/tag559.xml><?xml version="1.0" encoding="utf-8"?>
<p:tagLst xmlns:p="http://schemas.openxmlformats.org/presentationml/2006/main">
  <p:tag name="AS_UNIQUEID" val="114"/>
  <p:tag name="KSO_WM_BEAUTIFY_FLAG" val=""/>
</p:tagLst>
</file>

<file path=ppt/tags/tag56.xml><?xml version="1.0" encoding="utf-8"?>
<p:tagLst xmlns:p="http://schemas.openxmlformats.org/presentationml/2006/main">
  <p:tag name="AS_UNIQUEID" val="440"/>
</p:tagLst>
</file>

<file path=ppt/tags/tag560.xml><?xml version="1.0" encoding="utf-8"?>
<p:tagLst xmlns:p="http://schemas.openxmlformats.org/presentationml/2006/main">
  <p:tag name="AS_UNIQUEID" val="115"/>
  <p:tag name="KSO_WM_BEAUTIFY_FLAG" val=""/>
</p:tagLst>
</file>

<file path=ppt/tags/tag561.xml><?xml version="1.0" encoding="utf-8"?>
<p:tagLst xmlns:p="http://schemas.openxmlformats.org/presentationml/2006/main">
  <p:tag name="AS_UNIQUEID" val="116"/>
  <p:tag name="KSO_WM_BEAUTIFY_FLAG" val=""/>
</p:tagLst>
</file>

<file path=ppt/tags/tag562.xml><?xml version="1.0" encoding="utf-8"?>
<p:tagLst xmlns:p="http://schemas.openxmlformats.org/presentationml/2006/main">
  <p:tag name="AS_UNIQUEID" val="117"/>
  <p:tag name="KSO_WM_BEAUTIFY_FLAG" val=""/>
</p:tagLst>
</file>

<file path=ppt/tags/tag563.xml><?xml version="1.0" encoding="utf-8"?>
<p:tagLst xmlns:p="http://schemas.openxmlformats.org/presentationml/2006/main">
  <p:tag name="AS_UNIQUEID" val="118"/>
  <p:tag name="KSO_WM_BEAUTIFY_FLAG" val=""/>
</p:tagLst>
</file>

<file path=ppt/tags/tag564.xml><?xml version="1.0" encoding="utf-8"?>
<p:tagLst xmlns:p="http://schemas.openxmlformats.org/presentationml/2006/main">
  <p:tag name="AS_UNIQUEID" val="119"/>
  <p:tag name="KSO_WM_BEAUTIFY_FLAG" val=""/>
</p:tagLst>
</file>

<file path=ppt/tags/tag565.xml><?xml version="1.0" encoding="utf-8"?>
<p:tagLst xmlns:p="http://schemas.openxmlformats.org/presentationml/2006/main">
  <p:tag name="AS_UNIQUEID" val="120"/>
  <p:tag name="KSO_WM_BEAUTIFY_FLAG" val=""/>
</p:tagLst>
</file>

<file path=ppt/tags/tag566.xml><?xml version="1.0" encoding="utf-8"?>
<p:tagLst xmlns:p="http://schemas.openxmlformats.org/presentationml/2006/main">
  <p:tag name="AS_UNIQUEID" val="121"/>
  <p:tag name="KSO_WM_BEAUTIFY_FLAG" val=""/>
</p:tagLst>
</file>

<file path=ppt/tags/tag567.xml><?xml version="1.0" encoding="utf-8"?>
<p:tagLst xmlns:p="http://schemas.openxmlformats.org/presentationml/2006/main">
  <p:tag name="AS_UNIQUEID" val="1923"/>
</p:tagLst>
</file>

<file path=ppt/tags/tag568.xml><?xml version="1.0" encoding="utf-8"?>
<p:tagLst xmlns:p="http://schemas.openxmlformats.org/presentationml/2006/main">
  <p:tag name="AS_UNIQUEID" val="1924"/>
</p:tagLst>
</file>

<file path=ppt/tags/tag569.xml><?xml version="1.0" encoding="utf-8"?>
<p:tagLst xmlns:p="http://schemas.openxmlformats.org/presentationml/2006/main">
  <p:tag name="AS_UNIQUEID" val="3853"/>
</p:tagLst>
</file>

<file path=ppt/tags/tag57.xml><?xml version="1.0" encoding="utf-8"?>
<p:tagLst xmlns:p="http://schemas.openxmlformats.org/presentationml/2006/main">
  <p:tag name="AS_UNIQUEID" val="387"/>
</p:tagLst>
</file>

<file path=ppt/tags/tag570.xml><?xml version="1.0" encoding="utf-8"?>
<p:tagLst xmlns:p="http://schemas.openxmlformats.org/presentationml/2006/main">
  <p:tag name="AS_UNIQUEID" val="3854"/>
</p:tagLst>
</file>

<file path=ppt/tags/tag571.xml><?xml version="1.0" encoding="utf-8"?>
<p:tagLst xmlns:p="http://schemas.openxmlformats.org/presentationml/2006/main">
  <p:tag name="AS_UNIQUEID" val="79"/>
  <p:tag name="KSO_WM_BEAUTIFY_FLAG" val=""/>
</p:tagLst>
</file>

<file path=ppt/tags/tag572.xml><?xml version="1.0" encoding="utf-8"?>
<p:tagLst xmlns:p="http://schemas.openxmlformats.org/presentationml/2006/main">
  <p:tag name="AS_UNIQUEID" val="3855"/>
</p:tagLst>
</file>

<file path=ppt/tags/tag573.xml><?xml version="1.0" encoding="utf-8"?>
<p:tagLst xmlns:p="http://schemas.openxmlformats.org/presentationml/2006/main">
  <p:tag name="AS_UNIQUEID" val="3679"/>
</p:tagLst>
</file>

<file path=ppt/tags/tag574.xml><?xml version="1.0" encoding="utf-8"?>
<p:tagLst xmlns:p="http://schemas.openxmlformats.org/presentationml/2006/main">
  <p:tag name="AS_UNIQUEID" val="3680"/>
</p:tagLst>
</file>

<file path=ppt/tags/tag575.xml><?xml version="1.0" encoding="utf-8"?>
<p:tagLst xmlns:p="http://schemas.openxmlformats.org/presentationml/2006/main">
  <p:tag name="AS_UNIQUEID" val="3681"/>
</p:tagLst>
</file>

<file path=ppt/tags/tag576.xml><?xml version="1.0" encoding="utf-8"?>
<p:tagLst xmlns:p="http://schemas.openxmlformats.org/presentationml/2006/main">
  <p:tag name="AS_UNIQUEID" val="3682"/>
</p:tagLst>
</file>

<file path=ppt/tags/tag577.xml><?xml version="1.0" encoding="utf-8"?>
<p:tagLst xmlns:p="http://schemas.openxmlformats.org/presentationml/2006/main">
  <p:tag name="AS_UNIQUEID" val="3683"/>
</p:tagLst>
</file>

<file path=ppt/tags/tag578.xml><?xml version="1.0" encoding="utf-8"?>
<p:tagLst xmlns:p="http://schemas.openxmlformats.org/presentationml/2006/main">
  <p:tag name="AS_UNIQUEID" val="3684"/>
</p:tagLst>
</file>

<file path=ppt/tags/tag579.xml><?xml version="1.0" encoding="utf-8"?>
<p:tagLst xmlns:p="http://schemas.openxmlformats.org/presentationml/2006/main">
  <p:tag name="AS_UNIQUEID" val="3685"/>
</p:tagLst>
</file>

<file path=ppt/tags/tag58.xml><?xml version="1.0" encoding="utf-8"?>
<p:tagLst xmlns:p="http://schemas.openxmlformats.org/presentationml/2006/main">
  <p:tag name="AS_UNIQUEID" val="3709"/>
</p:tagLst>
</file>

<file path=ppt/tags/tag580.xml><?xml version="1.0" encoding="utf-8"?>
<p:tagLst xmlns:p="http://schemas.openxmlformats.org/presentationml/2006/main">
  <p:tag name="AS_UNIQUEID" val="3857"/>
</p:tagLst>
</file>

<file path=ppt/tags/tag581.xml><?xml version="1.0" encoding="utf-8"?>
<p:tagLst xmlns:p="http://schemas.openxmlformats.org/presentationml/2006/main">
  <p:tag name="AS_UNIQUEID" val="60"/>
  <p:tag name="KSO_WM_BEAUTIFY_FLAG" val=""/>
</p:tagLst>
</file>

<file path=ppt/tags/tag582.xml><?xml version="1.0" encoding="utf-8"?>
<p:tagLst xmlns:p="http://schemas.openxmlformats.org/presentationml/2006/main">
  <p:tag name="AS_UNIQUEID" val="61"/>
</p:tagLst>
</file>

<file path=ppt/tags/tag583.xml><?xml version="1.0" encoding="utf-8"?>
<p:tagLst xmlns:p="http://schemas.openxmlformats.org/presentationml/2006/main">
  <p:tag name="AS_UNIQUEID" val="62"/>
  <p:tag name="KSO_WM_BEAUTIFY_FLAG" val=""/>
</p:tagLst>
</file>

<file path=ppt/tags/tag584.xml><?xml version="1.0" encoding="utf-8"?>
<p:tagLst xmlns:p="http://schemas.openxmlformats.org/presentationml/2006/main">
  <p:tag name="AS_UNIQUEID" val="63"/>
  <p:tag name="KSO_WM_BEAUTIFY_FLAG" val=""/>
</p:tagLst>
</file>

<file path=ppt/tags/tag585.xml><?xml version="1.0" encoding="utf-8"?>
<p:tagLst xmlns:p="http://schemas.openxmlformats.org/presentationml/2006/main">
  <p:tag name="AS_UNIQUEID" val="64"/>
  <p:tag name="KSO_WM_BEAUTIFY_FLAG" val=""/>
</p:tagLst>
</file>

<file path=ppt/tags/tag586.xml><?xml version="1.0" encoding="utf-8"?>
<p:tagLst xmlns:p="http://schemas.openxmlformats.org/presentationml/2006/main">
  <p:tag name="AS_UNIQUEID" val="65"/>
  <p:tag name="KSO_WM_BEAUTIFY_FLAG" val=""/>
</p:tagLst>
</file>

<file path=ppt/tags/tag587.xml><?xml version="1.0" encoding="utf-8"?>
<p:tagLst xmlns:p="http://schemas.openxmlformats.org/presentationml/2006/main">
  <p:tag name="AS_UNIQUEID" val="66"/>
  <p:tag name="KSO_WM_BEAUTIFY_FLAG" val=""/>
</p:tagLst>
</file>

<file path=ppt/tags/tag588.xml><?xml version="1.0" encoding="utf-8"?>
<p:tagLst xmlns:p="http://schemas.openxmlformats.org/presentationml/2006/main">
  <p:tag name="AS_UNIQUEID" val="67"/>
  <p:tag name="KSO_WM_BEAUTIFY_FLAG" val=""/>
</p:tagLst>
</file>

<file path=ppt/tags/tag589.xml><?xml version="1.0" encoding="utf-8"?>
<p:tagLst xmlns:p="http://schemas.openxmlformats.org/presentationml/2006/main">
  <p:tag name="AS_UNIQUEID" val="68"/>
  <p:tag name="KSO_WM_BEAUTIFY_FLAG" val=""/>
</p:tagLst>
</file>

<file path=ppt/tags/tag59.xml><?xml version="1.0" encoding="utf-8"?>
<p:tagLst xmlns:p="http://schemas.openxmlformats.org/presentationml/2006/main">
  <p:tag name="AS_UNIQUEID" val="1937"/>
</p:tagLst>
</file>

<file path=ppt/tags/tag590.xml><?xml version="1.0" encoding="utf-8"?>
<p:tagLst xmlns:p="http://schemas.openxmlformats.org/presentationml/2006/main">
  <p:tag name="AS_UNIQUEID" val="69"/>
  <p:tag name="KSO_WM_BEAUTIFY_FLAG" val=""/>
</p:tagLst>
</file>

<file path=ppt/tags/tag591.xml><?xml version="1.0" encoding="utf-8"?>
<p:tagLst xmlns:p="http://schemas.openxmlformats.org/presentationml/2006/main">
  <p:tag name="AS_UNIQUEID" val="486"/>
  <p:tag name="KSO_WM_BEAUTIFY_FLAG" val=""/>
</p:tagLst>
</file>

<file path=ppt/tags/tag592.xml><?xml version="1.0" encoding="utf-8"?>
<p:tagLst xmlns:p="http://schemas.openxmlformats.org/presentationml/2006/main">
  <p:tag name="AS_UNIQUEID" val="3775"/>
</p:tagLst>
</file>

<file path=ppt/tags/tag593.xml><?xml version="1.0" encoding="utf-8"?>
<p:tagLst xmlns:p="http://schemas.openxmlformats.org/presentationml/2006/main">
  <p:tag name="AS_UNIQUEID" val="487"/>
  <p:tag name="KSO_WM_BEAUTIFY_FLAG" val=""/>
</p:tagLst>
</file>

<file path=ppt/tags/tag594.xml><?xml version="1.0" encoding="utf-8"?>
<p:tagLst xmlns:p="http://schemas.openxmlformats.org/presentationml/2006/main">
  <p:tag name="AS_UNIQUEID" val="488"/>
</p:tagLst>
</file>

<file path=ppt/tags/tag595.xml><?xml version="1.0" encoding="utf-8"?>
<p:tagLst xmlns:p="http://schemas.openxmlformats.org/presentationml/2006/main">
  <p:tag name="AS_UNIQUEID" val="489"/>
  <p:tag name="KSO_WM_BEAUTIFY_FLAG" val=""/>
</p:tagLst>
</file>

<file path=ppt/tags/tag596.xml><?xml version="1.0" encoding="utf-8"?>
<p:tagLst xmlns:p="http://schemas.openxmlformats.org/presentationml/2006/main">
  <p:tag name="AS_UNIQUEID" val="490"/>
  <p:tag name="KSO_WM_BEAUTIFY_FLAG" val=""/>
</p:tagLst>
</file>

<file path=ppt/tags/tag597.xml><?xml version="1.0" encoding="utf-8"?>
<p:tagLst xmlns:p="http://schemas.openxmlformats.org/presentationml/2006/main">
  <p:tag name="AS_UNIQUEID" val="491"/>
</p:tagLst>
</file>

<file path=ppt/tags/tag598.xml><?xml version="1.0" encoding="utf-8"?>
<p:tagLst xmlns:p="http://schemas.openxmlformats.org/presentationml/2006/main">
  <p:tag name="AS_UNIQUEID" val="492"/>
  <p:tag name="KSO_WM_BEAUTIFY_FLAG" val=""/>
</p:tagLst>
</file>

<file path=ppt/tags/tag599.xml><?xml version="1.0" encoding="utf-8"?>
<p:tagLst xmlns:p="http://schemas.openxmlformats.org/presentationml/2006/main">
  <p:tag name="AS_UNIQUEID" val="493"/>
  <p:tag name="KSO_WM_BEAUTIFY_FLAG" val=""/>
</p:tagLst>
</file>

<file path=ppt/tags/tag6.xml><?xml version="1.0" encoding="utf-8"?>
<p:tagLst xmlns:p="http://schemas.openxmlformats.org/presentationml/2006/main">
  <p:tag name="AS_UNIQUEID" val="3690"/>
</p:tagLst>
</file>

<file path=ppt/tags/tag60.xml><?xml version="1.0" encoding="utf-8"?>
<p:tagLst xmlns:p="http://schemas.openxmlformats.org/presentationml/2006/main">
  <p:tag name="AS_UNIQUEID" val="424"/>
</p:tagLst>
</file>

<file path=ppt/tags/tag600.xml><?xml version="1.0" encoding="utf-8"?>
<p:tagLst xmlns:p="http://schemas.openxmlformats.org/presentationml/2006/main">
  <p:tag name="AS_UNIQUEID" val="495"/>
  <p:tag name="KSO_WM_BEAUTIFY_FLAG" val=""/>
</p:tagLst>
</file>

<file path=ppt/tags/tag601.xml><?xml version="1.0" encoding="utf-8"?>
<p:tagLst xmlns:p="http://schemas.openxmlformats.org/presentationml/2006/main">
  <p:tag name="AS_UNIQUEID" val="497"/>
</p:tagLst>
</file>

<file path=ppt/tags/tag602.xml><?xml version="1.0" encoding="utf-8"?>
<p:tagLst xmlns:p="http://schemas.openxmlformats.org/presentationml/2006/main">
  <p:tag name="AS_UNIQUEID" val="498"/>
  <p:tag name="KSO_WM_BEAUTIFY_FLAG" val=""/>
</p:tagLst>
</file>

<file path=ppt/tags/tag603.xml><?xml version="1.0" encoding="utf-8"?>
<p:tagLst xmlns:p="http://schemas.openxmlformats.org/presentationml/2006/main">
  <p:tag name="AS_UNIQUEID" val="499"/>
  <p:tag name="KSO_WM_BEAUTIFY_FLAG" val=""/>
</p:tagLst>
</file>

<file path=ppt/tags/tag604.xml><?xml version="1.0" encoding="utf-8"?>
<p:tagLst xmlns:p="http://schemas.openxmlformats.org/presentationml/2006/main">
  <p:tag name="AS_UNIQUEID" val="500"/>
  <p:tag name="KSO_WM_BEAUTIFY_FLAG" val=""/>
</p:tagLst>
</file>

<file path=ppt/tags/tag605.xml><?xml version="1.0" encoding="utf-8"?>
<p:tagLst xmlns:p="http://schemas.openxmlformats.org/presentationml/2006/main">
  <p:tag name="AS_UNIQUEID" val="3776"/>
</p:tagLst>
</file>

<file path=ppt/tags/tag606.xml><?xml version="1.0" encoding="utf-8"?>
<p:tagLst xmlns:p="http://schemas.openxmlformats.org/presentationml/2006/main">
  <p:tag name="AS_UNIQUEID" val="521"/>
</p:tagLst>
</file>

<file path=ppt/tags/tag607.xml><?xml version="1.0" encoding="utf-8"?>
<p:tagLst xmlns:p="http://schemas.openxmlformats.org/presentationml/2006/main">
  <p:tag name="AS_UNIQUEID" val="522"/>
  <p:tag name="KSO_WM_BEAUTIFY_FLAG" val=""/>
</p:tagLst>
</file>

<file path=ppt/tags/tag608.xml><?xml version="1.0" encoding="utf-8"?>
<p:tagLst xmlns:p="http://schemas.openxmlformats.org/presentationml/2006/main">
  <p:tag name="AS_UNIQUEID" val="523"/>
</p:tagLst>
</file>

<file path=ppt/tags/tag609.xml><?xml version="1.0" encoding="utf-8"?>
<p:tagLst xmlns:p="http://schemas.openxmlformats.org/presentationml/2006/main">
  <p:tag name="AS_UNIQUEID" val="524"/>
  <p:tag name="KSO_WM_BEAUTIFY_FLAG" val=""/>
</p:tagLst>
</file>

<file path=ppt/tags/tag61.xml><?xml version="1.0" encoding="utf-8"?>
<p:tagLst xmlns:p="http://schemas.openxmlformats.org/presentationml/2006/main">
  <p:tag name="AS_UNIQUEID" val="1938"/>
</p:tagLst>
</file>

<file path=ppt/tags/tag610.xml><?xml version="1.0" encoding="utf-8"?>
<p:tagLst xmlns:p="http://schemas.openxmlformats.org/presentationml/2006/main">
  <p:tag name="AS_UNIQUEID" val="525"/>
  <p:tag name="KSO_WM_BEAUTIFY_FLAG" val=""/>
</p:tagLst>
</file>

<file path=ppt/tags/tag611.xml><?xml version="1.0" encoding="utf-8"?>
<p:tagLst xmlns:p="http://schemas.openxmlformats.org/presentationml/2006/main">
  <p:tag name="AS_UNIQUEID" val="526"/>
  <p:tag name="KSO_WM_BEAUTIFY_FLAG" val=""/>
</p:tagLst>
</file>

<file path=ppt/tags/tag612.xml><?xml version="1.0" encoding="utf-8"?>
<p:tagLst xmlns:p="http://schemas.openxmlformats.org/presentationml/2006/main">
  <p:tag name="AS_UNIQUEID" val="527"/>
  <p:tag name="KSO_WM_BEAUTIFY_FLAG" val=""/>
</p:tagLst>
</file>

<file path=ppt/tags/tag613.xml><?xml version="1.0" encoding="utf-8"?>
<p:tagLst xmlns:p="http://schemas.openxmlformats.org/presentationml/2006/main">
  <p:tag name="AS_UNIQUEID" val="582"/>
</p:tagLst>
</file>

<file path=ppt/tags/tag614.xml><?xml version="1.0" encoding="utf-8"?>
<p:tagLst xmlns:p="http://schemas.openxmlformats.org/presentationml/2006/main">
  <p:tag name="AS_UNIQUEID" val="583"/>
  <p:tag name="KSO_WM_BEAUTIFY_FLAG" val=""/>
</p:tagLst>
</file>

<file path=ppt/tags/tag615.xml><?xml version="1.0" encoding="utf-8"?>
<p:tagLst xmlns:p="http://schemas.openxmlformats.org/presentationml/2006/main">
  <p:tag name="AS_UNIQUEID" val="584"/>
</p:tagLst>
</file>

<file path=ppt/tags/tag616.xml><?xml version="1.0" encoding="utf-8"?>
<p:tagLst xmlns:p="http://schemas.openxmlformats.org/presentationml/2006/main">
  <p:tag name="AS_UNIQUEID" val="585"/>
  <p:tag name="KSO_WM_BEAUTIFY_FLAG" val=""/>
</p:tagLst>
</file>

<file path=ppt/tags/tag617.xml><?xml version="1.0" encoding="utf-8"?>
<p:tagLst xmlns:p="http://schemas.openxmlformats.org/presentationml/2006/main">
  <p:tag name="AS_UNIQUEID" val="586"/>
  <p:tag name="KSO_WM_BEAUTIFY_FLAG" val=""/>
</p:tagLst>
</file>

<file path=ppt/tags/tag618.xml><?xml version="1.0" encoding="utf-8"?>
<p:tagLst xmlns:p="http://schemas.openxmlformats.org/presentationml/2006/main">
  <p:tag name="AS_UNIQUEID" val="587"/>
  <p:tag name="KSO_WM_BEAUTIFY_FLAG" val=""/>
</p:tagLst>
</file>

<file path=ppt/tags/tag619.xml><?xml version="1.0" encoding="utf-8"?>
<p:tagLst xmlns:p="http://schemas.openxmlformats.org/presentationml/2006/main">
  <p:tag name="AS_UNIQUEID" val="588"/>
  <p:tag name="KSO_WM_BEAUTIFY_FLAG" val=""/>
</p:tagLst>
</file>

<file path=ppt/tags/tag62.xml><?xml version="1.0" encoding="utf-8"?>
<p:tagLst xmlns:p="http://schemas.openxmlformats.org/presentationml/2006/main">
  <p:tag name="AS_UNIQUEID" val="1668"/>
</p:tagLst>
</file>

<file path=ppt/tags/tag620.xml><?xml version="1.0" encoding="utf-8"?>
<p:tagLst xmlns:p="http://schemas.openxmlformats.org/presentationml/2006/main">
  <p:tag name="AS_UNIQUEID" val="3692"/>
</p:tagLst>
</file>

<file path=ppt/tags/tag621.xml><?xml version="1.0" encoding="utf-8"?>
<p:tagLst xmlns:p="http://schemas.openxmlformats.org/presentationml/2006/main">
  <p:tag name="AS_UNIQUEID" val="3693"/>
</p:tagLst>
</file>

<file path=ppt/tags/tag622.xml><?xml version="1.0" encoding="utf-8"?>
<p:tagLst xmlns:p="http://schemas.openxmlformats.org/presentationml/2006/main">
  <p:tag name="AS_UNIQUEID" val="3694"/>
</p:tagLst>
</file>

<file path=ppt/tags/tag623.xml><?xml version="1.0" encoding="utf-8"?>
<p:tagLst xmlns:p="http://schemas.openxmlformats.org/presentationml/2006/main">
  <p:tag name="AS_UNIQUEID" val="3695"/>
</p:tagLst>
</file>

<file path=ppt/tags/tag624.xml><?xml version="1.0" encoding="utf-8"?>
<p:tagLst xmlns:p="http://schemas.openxmlformats.org/presentationml/2006/main">
  <p:tag name="AS_UNIQUEID" val="3696"/>
</p:tagLst>
</file>

<file path=ppt/tags/tag625.xml><?xml version="1.0" encoding="utf-8"?>
<p:tagLst xmlns:p="http://schemas.openxmlformats.org/presentationml/2006/main">
  <p:tag name="AS_UNIQUEID" val="3697"/>
</p:tagLst>
</file>

<file path=ppt/tags/tag626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fd1e7646-b0e6-41f3-adc2-af66c0a125a0"/>
</p:tagLst>
</file>

<file path=ppt/tags/tag63.xml><?xml version="1.0" encoding="utf-8"?>
<p:tagLst xmlns:p="http://schemas.openxmlformats.org/presentationml/2006/main">
  <p:tag name="AS_UNIQUEID" val="2843"/>
</p:tagLst>
</file>

<file path=ppt/tags/tag64.xml><?xml version="1.0" encoding="utf-8"?>
<p:tagLst xmlns:p="http://schemas.openxmlformats.org/presentationml/2006/main">
  <p:tag name="AS_UNIQUEID" val="541"/>
</p:tagLst>
</file>

<file path=ppt/tags/tag65.xml><?xml version="1.0" encoding="utf-8"?>
<p:tagLst xmlns:p="http://schemas.openxmlformats.org/presentationml/2006/main">
  <p:tag name="AS_UNIQUEID" val="2854"/>
</p:tagLst>
</file>

<file path=ppt/tags/tag66.xml><?xml version="1.0" encoding="utf-8"?>
<p:tagLst xmlns:p="http://schemas.openxmlformats.org/presentationml/2006/main">
  <p:tag name="AS_UNIQUEID" val="2855"/>
</p:tagLst>
</file>

<file path=ppt/tags/tag67.xml><?xml version="1.0" encoding="utf-8"?>
<p:tagLst xmlns:p="http://schemas.openxmlformats.org/presentationml/2006/main">
  <p:tag name="AS_UNIQUEID" val="3712"/>
</p:tagLst>
</file>

<file path=ppt/tags/tag68.xml><?xml version="1.0" encoding="utf-8"?>
<p:tagLst xmlns:p="http://schemas.openxmlformats.org/presentationml/2006/main">
  <p:tag name="AS_UNIQUEID" val="3713"/>
</p:tagLst>
</file>

<file path=ppt/tags/tag69.xml><?xml version="1.0" encoding="utf-8"?>
<p:tagLst xmlns:p="http://schemas.openxmlformats.org/presentationml/2006/main">
  <p:tag name="AS_UNIQUEID" val="3714"/>
</p:tagLst>
</file>

<file path=ppt/tags/tag7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70.xml><?xml version="1.0" encoding="utf-8"?>
<p:tagLst xmlns:p="http://schemas.openxmlformats.org/presentationml/2006/main">
  <p:tag name="AS_UNIQUEID" val="3715"/>
</p:tagLst>
</file>

<file path=ppt/tags/tag71.xml><?xml version="1.0" encoding="utf-8"?>
<p:tagLst xmlns:p="http://schemas.openxmlformats.org/presentationml/2006/main">
  <p:tag name="AS_UNIQUEID" val="862"/>
</p:tagLst>
</file>

<file path=ppt/tags/tag72.xml><?xml version="1.0" encoding="utf-8"?>
<p:tagLst xmlns:p="http://schemas.openxmlformats.org/presentationml/2006/main">
  <p:tag name="AS_UNIQUEID" val="1918"/>
</p:tagLst>
</file>

<file path=ppt/tags/tag73.xml><?xml version="1.0" encoding="utf-8"?>
<p:tagLst xmlns:p="http://schemas.openxmlformats.org/presentationml/2006/main">
  <p:tag name="AS_UNIQUEID" val="372"/>
</p:tagLst>
</file>

<file path=ppt/tags/tag74.xml><?xml version="1.0" encoding="utf-8"?>
<p:tagLst xmlns:p="http://schemas.openxmlformats.org/presentationml/2006/main">
  <p:tag name="AS_UNIQUEID" val="1919"/>
</p:tagLst>
</file>

<file path=ppt/tags/tag75.xml><?xml version="1.0" encoding="utf-8"?>
<p:tagLst xmlns:p="http://schemas.openxmlformats.org/presentationml/2006/main">
  <p:tag name="AS_UNIQUEID" val="1920"/>
</p:tagLst>
</file>

<file path=ppt/tags/tag76.xml><?xml version="1.0" encoding="utf-8"?>
<p:tagLst xmlns:p="http://schemas.openxmlformats.org/presentationml/2006/main">
  <p:tag name="AS_UNIQUEID" val="1921"/>
</p:tagLst>
</file>

<file path=ppt/tags/tag77.xml><?xml version="1.0" encoding="utf-8"?>
<p:tagLst xmlns:p="http://schemas.openxmlformats.org/presentationml/2006/main">
  <p:tag name="AS_UNIQUEID" val="1922"/>
</p:tagLst>
</file>

<file path=ppt/tags/tag78.xml><?xml version="1.0" encoding="utf-8"?>
<p:tagLst xmlns:p="http://schemas.openxmlformats.org/presentationml/2006/main">
  <p:tag name="AS_UNIQUEID" val="1923"/>
</p:tagLst>
</file>

<file path=ppt/tags/tag79.xml><?xml version="1.0" encoding="utf-8"?>
<p:tagLst xmlns:p="http://schemas.openxmlformats.org/presentationml/2006/main">
  <p:tag name="AS_UNIQUEID" val="1924"/>
</p:tagLst>
</file>

<file path=ppt/tags/tag8.xml><?xml version="1.0" encoding="utf-8"?>
<p:tagLst xmlns:p="http://schemas.openxmlformats.org/presentationml/2006/main">
  <p:tag name="AS_UNIQUEID" val="3699"/>
</p:tagLst>
</file>

<file path=ppt/tags/tag80.xml><?xml version="1.0" encoding="utf-8"?>
<p:tagLst xmlns:p="http://schemas.openxmlformats.org/presentationml/2006/main">
  <p:tag name="AS_UNIQUEID" val="3716"/>
</p:tagLst>
</file>

<file path=ppt/tags/tag81.xml><?xml version="1.0" encoding="utf-8"?>
<p:tagLst xmlns:p="http://schemas.openxmlformats.org/presentationml/2006/main">
  <p:tag name="AS_UNIQUEID" val="3717"/>
</p:tagLst>
</file>

<file path=ppt/tags/tag82.xml><?xml version="1.0" encoding="utf-8"?>
<p:tagLst xmlns:p="http://schemas.openxmlformats.org/presentationml/2006/main">
  <p:tag name="AS_UNIQUEID" val="3718"/>
</p:tagLst>
</file>

<file path=ppt/tags/tag83.xml><?xml version="1.0" encoding="utf-8"?>
<p:tagLst xmlns:p="http://schemas.openxmlformats.org/presentationml/2006/main">
  <p:tag name="AS_UNIQUEID" val="3719"/>
</p:tagLst>
</file>

<file path=ppt/tags/tag84.xml><?xml version="1.0" encoding="utf-8"?>
<p:tagLst xmlns:p="http://schemas.openxmlformats.org/presentationml/2006/main">
  <p:tag name="AS_UNIQUEID" val="3720"/>
</p:tagLst>
</file>

<file path=ppt/tags/tag85.xml><?xml version="1.0" encoding="utf-8"?>
<p:tagLst xmlns:p="http://schemas.openxmlformats.org/presentationml/2006/main">
  <p:tag name="AS_UNIQUEID" val="2843"/>
</p:tagLst>
</file>

<file path=ppt/tags/tag86.xml><?xml version="1.0" encoding="utf-8"?>
<p:tagLst xmlns:p="http://schemas.openxmlformats.org/presentationml/2006/main">
  <p:tag name="AS_UNIQUEID" val="2857"/>
</p:tagLst>
</file>

<file path=ppt/tags/tag87.xml><?xml version="1.0" encoding="utf-8"?>
<p:tagLst xmlns:p="http://schemas.openxmlformats.org/presentationml/2006/main">
  <p:tag name="AS_UNIQUEID" val="866"/>
</p:tagLst>
</file>

<file path=ppt/tags/tag88.xml><?xml version="1.0" encoding="utf-8"?>
<p:tagLst xmlns:p="http://schemas.openxmlformats.org/presentationml/2006/main">
  <p:tag name="AS_UNIQUEID" val="867"/>
</p:tagLst>
</file>

<file path=ppt/tags/tag89.xml><?xml version="1.0" encoding="utf-8"?>
<p:tagLst xmlns:p="http://schemas.openxmlformats.org/presentationml/2006/main">
  <p:tag name="AS_UNIQUEID" val="868"/>
</p:tagLst>
</file>

<file path=ppt/tags/tag9.xml><?xml version="1.0" encoding="utf-8"?>
<p:tagLst xmlns:p="http://schemas.openxmlformats.org/presentationml/2006/main">
  <p:tag name="AS_UNIQUEID" val="3700"/>
</p:tagLst>
</file>

<file path=ppt/tags/tag90.xml><?xml version="1.0" encoding="utf-8"?>
<p:tagLst xmlns:p="http://schemas.openxmlformats.org/presentationml/2006/main">
  <p:tag name="AS_UNIQUEID" val="869"/>
</p:tagLst>
</file>

<file path=ppt/tags/tag91.xml><?xml version="1.0" encoding="utf-8"?>
<p:tagLst xmlns:p="http://schemas.openxmlformats.org/presentationml/2006/main">
  <p:tag name="AS_UNIQUEID" val="870"/>
</p:tagLst>
</file>

<file path=ppt/tags/tag92.xml><?xml version="1.0" encoding="utf-8"?>
<p:tagLst xmlns:p="http://schemas.openxmlformats.org/presentationml/2006/main">
  <p:tag name="AS_UNIQUEID" val="871"/>
</p:tagLst>
</file>

<file path=ppt/tags/tag93.xml><?xml version="1.0" encoding="utf-8"?>
<p:tagLst xmlns:p="http://schemas.openxmlformats.org/presentationml/2006/main">
  <p:tag name="AS_UNIQUEID" val="872"/>
</p:tagLst>
</file>

<file path=ppt/tags/tag94.xml><?xml version="1.0" encoding="utf-8"?>
<p:tagLst xmlns:p="http://schemas.openxmlformats.org/presentationml/2006/main">
  <p:tag name="AS_UNIQUEID" val="873"/>
</p:tagLst>
</file>

<file path=ppt/tags/tag95.xml><?xml version="1.0" encoding="utf-8"?>
<p:tagLst xmlns:p="http://schemas.openxmlformats.org/presentationml/2006/main">
  <p:tag name="AS_UNIQUEID" val="874"/>
</p:tagLst>
</file>

<file path=ppt/tags/tag96.xml><?xml version="1.0" encoding="utf-8"?>
<p:tagLst xmlns:p="http://schemas.openxmlformats.org/presentationml/2006/main">
  <p:tag name="AS_UNIQUEID" val="875"/>
</p:tagLst>
</file>

<file path=ppt/tags/tag97.xml><?xml version="1.0" encoding="utf-8"?>
<p:tagLst xmlns:p="http://schemas.openxmlformats.org/presentationml/2006/main">
  <p:tag name="AS_UNIQUEID" val="876"/>
</p:tagLst>
</file>

<file path=ppt/tags/tag98.xml><?xml version="1.0" encoding="utf-8"?>
<p:tagLst xmlns:p="http://schemas.openxmlformats.org/presentationml/2006/main">
  <p:tag name="AS_UNIQUEID" val="877"/>
</p:tagLst>
</file>

<file path=ppt/tags/tag99.xml><?xml version="1.0" encoding="utf-8"?>
<p:tagLst xmlns:p="http://schemas.openxmlformats.org/presentationml/2006/main">
  <p:tag name="AS_UNIQUEID" val="87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3703</Words>
  <Application>WPS 演示</Application>
  <PresentationFormat/>
  <Paragraphs>658</Paragraphs>
  <Slides>22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40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Times New Roman</vt:lpstr>
      <vt:lpstr>华文新魏</vt:lpstr>
      <vt:lpstr>华文中宋</vt:lpstr>
      <vt:lpstr>Arial</vt:lpstr>
      <vt:lpstr>Wingdings</vt:lpstr>
      <vt:lpstr>汉仪书魂体简</vt:lpstr>
      <vt:lpstr>Arial Unicode MS</vt:lpstr>
      <vt:lpstr>隶书</vt:lpstr>
      <vt:lpstr>黑体</vt:lpstr>
      <vt:lpstr>Segoe UI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10</cp:revision>
  <cp:lastPrinted>2023-04-24T14:07:00Z</cp:lastPrinted>
  <dcterms:created xsi:type="dcterms:W3CDTF">2023-04-24T14:07:00Z</dcterms:created>
  <dcterms:modified xsi:type="dcterms:W3CDTF">2026-04-16T06:50:54Z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6E986DCCDE45402685717FAE49DB4B44_13</vt:lpwstr>
  </property>
  <property fmtid="{D5CDD505-2E9C-101B-9397-08002B2CF9AE}" pid="7" name="KSOProductBuildVer">
    <vt:lpwstr>2052-12.1.0.25225</vt:lpwstr>
  </property>
</Properties>
</file>