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wdp" ContentType="image/vnd.ms-photo"/>
  <Default Extension="wmf" ContentType="image/x-w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90" r:id="rId3"/>
    <p:sldId id="379" r:id="rId4"/>
    <p:sldId id="330" r:id="rId5"/>
    <p:sldId id="331" r:id="rId6"/>
    <p:sldId id="326" r:id="rId7"/>
    <p:sldId id="368" r:id="rId8"/>
    <p:sldId id="328" r:id="rId9"/>
    <p:sldId id="345" r:id="rId10"/>
    <p:sldId id="347" r:id="rId11"/>
    <p:sldId id="334" r:id="rId12"/>
    <p:sldId id="335" r:id="rId13"/>
    <p:sldId id="370" r:id="rId14"/>
    <p:sldId id="371" r:id="rId15"/>
    <p:sldId id="340" r:id="rId16"/>
    <p:sldId id="339" r:id="rId17"/>
    <p:sldId id="375" r:id="rId18"/>
    <p:sldId id="372" r:id="rId19"/>
    <p:sldId id="343" r:id="rId20"/>
    <p:sldId id="351" r:id="rId21"/>
    <p:sldId id="376" r:id="rId22"/>
    <p:sldId id="350" r:id="rId23"/>
    <p:sldId id="352" r:id="rId24"/>
    <p:sldId id="353" r:id="rId25"/>
    <p:sldId id="361" r:id="rId26"/>
    <p:sldId id="354" r:id="rId27"/>
    <p:sldId id="355" r:id="rId28"/>
    <p:sldId id="378" r:id="rId29"/>
    <p:sldId id="357" r:id="rId30"/>
    <p:sldId id="356" r:id="rId31"/>
    <p:sldId id="377" r:id="rId32"/>
    <p:sldId id="365" r:id="rId33"/>
    <p:sldId id="358" r:id="rId34"/>
    <p:sldId id="359" r:id="rId35"/>
    <p:sldId id="362" r:id="rId36"/>
  </p:sldIdLst>
  <p:sldSz cx="12192000" cy="6858000"/>
  <p:notesSz cx="9144000" cy="6858000"/>
  <p:custDataLst>
    <p:tags r:id="rId41"/>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p:defaultTextStyle>
  <p:extLst>
    <p:ext uri="{EFAFB233-063F-42B5-8137-9DF3F51BA10A}">
      <p15:sldGuideLst xmlns:p15="http://schemas.microsoft.com/office/powerpoint/2012/main">
        <p15:guide id="1" orient="horz" pos="2121" userDrawn="1">
          <p15:clr>
            <a:srgbClr val="A4A3A4"/>
          </p15:clr>
        </p15:guide>
        <p15:guide id="2" pos="28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9" d="100"/>
          <a:sy n="69" d="100"/>
        </p:scale>
        <p:origin x="64" y="4"/>
      </p:cViewPr>
      <p:guideLst>
        <p:guide orient="horz" pos="2121"/>
        <p:guide pos="2889"/>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784.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783.xml"/><Relationship Id="rId5" Type="http://schemas.openxmlformats.org/officeDocument/2006/relationships/tags" Target="../tags/tag782.xml"/><Relationship Id="rId4" Type="http://schemas.openxmlformats.org/officeDocument/2006/relationships/tags" Target="../tags/tag781.xml"/><Relationship Id="rId3" Type="http://schemas.openxmlformats.org/officeDocument/2006/relationships/tags" Target="../tags/tag780.xml"/><Relationship Id="rId2" Type="http://schemas.openxmlformats.org/officeDocument/2006/relationships/tags" Target="../tags/tag779.xml"/><Relationship Id="rId1" Type="http://schemas.openxmlformats.org/officeDocument/2006/relationships/tags" Target="../tags/tag77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9624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5179484" y="0"/>
            <a:ext cx="3962400" cy="344091"/>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2514600" y="857250"/>
            <a:ext cx="4114800" cy="2314575"/>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914400" y="3300413"/>
            <a:ext cx="7315200" cy="2700338"/>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6513910"/>
            <a:ext cx="39624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5179484" y="6513910"/>
            <a:ext cx="3962400" cy="344090"/>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838200" y="1825625"/>
            <a:ext cx="10515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838200" y="6356350"/>
            <a:ext cx="2743200" cy="365125"/>
          </a:xfrm>
        </p:spPr>
        <p:txBody>
          <a:bodyPr/>
          <a:lstStyle/>
          <a:p>
            <a:fld id="{02DEAEF6-498F-4F83-8705-8C4D7F7526ED}"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0600" y="6356350"/>
            <a:ext cx="2743200" cy="365125"/>
          </a:xfrm>
        </p:spPr>
        <p:txBody>
          <a:bodyPr/>
          <a:lstStyle/>
          <a:p>
            <a:fld id="{88A642CB-6AE6-4EA8-970C-54B59CF6C63C}"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EEA5ADC2-5F95-405F-B70A-F3DBE933FFE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3CEA517C-A6ED-4651-8A1D-C321A91DA45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tags" Target="../tags/tag12.xml"/><Relationship Id="rId6" Type="http://schemas.openxmlformats.org/officeDocument/2006/relationships/image" Target="file:///D:\qq&#25991;&#20214;\712321467\Image\C2C\Image2\%7b75232B38-A165-1FB7-499C-2E1C792CACB5%7d.png" TargetMode="External"/><Relationship Id="rId5" Type="http://schemas.openxmlformats.org/officeDocument/2006/relationships/image" Target="../media/image1.png"/><Relationship Id="rId4" Type="http://schemas.openxmlformats.org/officeDocument/2006/relationships/tags" Target="../tags/tag1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1073743875" descr="学科网 zxxk.com"/>
          <p:cNvPicPr>
            <a:picLocks noChangeAspect="1"/>
          </p:cNvPicPr>
          <p:nvPr>
            <p:custDataLst>
              <p:tags r:id="rId4"/>
            </p:custDataLst>
          </p:nvPr>
        </p:nvPicPr>
        <p:blipFill>
          <a:blip r:embed="rId5" r:link="rId6"/>
          <a:stretch>
            <a:fillRect/>
          </a:stretch>
        </p:blipFill>
        <p:spPr>
          <a:xfrm>
            <a:off x="838200" y="365125"/>
            <a:ext cx="9525" cy="9525"/>
          </a:xfrm>
          <a:prstGeom prst="rect">
            <a:avLst/>
          </a:prstGeom>
          <a:noFill/>
          <a:ln>
            <a:noFill/>
            <a:miter lim="800000"/>
            <a:headEnd/>
            <a:tailEnd/>
          </a:ln>
        </p:spPr>
      </p:pic>
      <p:pic>
        <p:nvPicPr>
          <p:cNvPr id="5" name="图片 1073743875" descr="学科网 zxxk.com"/>
          <p:cNvPicPr>
            <a:picLocks noChangeAspect="1"/>
          </p:cNvPicPr>
          <p:nvPr>
            <p:custDataLst>
              <p:tags r:id="rId7"/>
            </p:custDataLst>
          </p:nvPr>
        </p:nvPicPr>
        <p:blipFill>
          <a:blip r:embed="rId5" r:link="rId6"/>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6.xml"/><Relationship Id="rId4" Type="http://schemas.openxmlformats.org/officeDocument/2006/relationships/image" Target="../media/image2.png"/><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tags" Target="../tags/tag321.xml"/><Relationship Id="rId6" Type="http://schemas.openxmlformats.org/officeDocument/2006/relationships/tags" Target="../tags/tag320.xml"/><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7" Type="http://schemas.openxmlformats.org/officeDocument/2006/relationships/vmlDrawing" Target="../drawings/vmlDrawing2.vml"/><Relationship Id="rId26" Type="http://schemas.openxmlformats.org/officeDocument/2006/relationships/slideLayout" Target="../slideLayouts/slideLayout1.xml"/><Relationship Id="rId25" Type="http://schemas.openxmlformats.org/officeDocument/2006/relationships/tags" Target="../tags/tag337.xml"/><Relationship Id="rId24" Type="http://schemas.openxmlformats.org/officeDocument/2006/relationships/tags" Target="../tags/tag336.xml"/><Relationship Id="rId23" Type="http://schemas.openxmlformats.org/officeDocument/2006/relationships/tags" Target="../tags/tag335.xml"/><Relationship Id="rId22" Type="http://schemas.openxmlformats.org/officeDocument/2006/relationships/tags" Target="../tags/tag334.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tags" Target="../tags/tag316.xml"/><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image" Target="../media/image16.emf"/><Relationship Id="rId14" Type="http://schemas.openxmlformats.org/officeDocument/2006/relationships/oleObject" Target="../embeddings/oleObject3.bin"/><Relationship Id="rId13" Type="http://schemas.openxmlformats.org/officeDocument/2006/relationships/tags" Target="../tags/tag327.xml"/><Relationship Id="rId12" Type="http://schemas.openxmlformats.org/officeDocument/2006/relationships/tags" Target="../tags/tag326.xml"/><Relationship Id="rId11" Type="http://schemas.openxmlformats.org/officeDocument/2006/relationships/tags" Target="../tags/tag325.xml"/><Relationship Id="rId10" Type="http://schemas.openxmlformats.org/officeDocument/2006/relationships/tags" Target="../tags/tag324.xml"/><Relationship Id="rId1" Type="http://schemas.openxmlformats.org/officeDocument/2006/relationships/tags" Target="../tags/tag315.xml"/></Relationships>
</file>

<file path=ppt/slides/_rels/slide11.xml.rels><?xml version="1.0" encoding="UTF-8" standalone="yes"?>
<Relationships xmlns="http://schemas.openxmlformats.org/package/2006/relationships"><Relationship Id="rId9" Type="http://schemas.openxmlformats.org/officeDocument/2006/relationships/tags" Target="../tags/tag346.xml"/><Relationship Id="rId8" Type="http://schemas.openxmlformats.org/officeDocument/2006/relationships/tags" Target="../tags/tag345.xml"/><Relationship Id="rId7" Type="http://schemas.openxmlformats.org/officeDocument/2006/relationships/tags" Target="../tags/tag344.xml"/><Relationship Id="rId6" Type="http://schemas.openxmlformats.org/officeDocument/2006/relationships/tags" Target="../tags/tag343.xml"/><Relationship Id="rId5" Type="http://schemas.openxmlformats.org/officeDocument/2006/relationships/tags" Target="../tags/tag342.xml"/><Relationship Id="rId4" Type="http://schemas.openxmlformats.org/officeDocument/2006/relationships/tags" Target="../tags/tag341.xml"/><Relationship Id="rId3" Type="http://schemas.openxmlformats.org/officeDocument/2006/relationships/tags" Target="../tags/tag340.xml"/><Relationship Id="rId24" Type="http://schemas.openxmlformats.org/officeDocument/2006/relationships/slideLayout" Target="../slideLayouts/slideLayout1.xml"/><Relationship Id="rId23" Type="http://schemas.openxmlformats.org/officeDocument/2006/relationships/tags" Target="../tags/tag360.xml"/><Relationship Id="rId22" Type="http://schemas.openxmlformats.org/officeDocument/2006/relationships/tags" Target="../tags/tag359.xml"/><Relationship Id="rId21" Type="http://schemas.openxmlformats.org/officeDocument/2006/relationships/tags" Target="../tags/tag358.xml"/><Relationship Id="rId20" Type="http://schemas.openxmlformats.org/officeDocument/2006/relationships/tags" Target="../tags/tag357.xml"/><Relationship Id="rId2" Type="http://schemas.openxmlformats.org/officeDocument/2006/relationships/tags" Target="../tags/tag339.xml"/><Relationship Id="rId19" Type="http://schemas.openxmlformats.org/officeDocument/2006/relationships/tags" Target="../tags/tag356.xml"/><Relationship Id="rId18" Type="http://schemas.openxmlformats.org/officeDocument/2006/relationships/tags" Target="../tags/tag355.xml"/><Relationship Id="rId17" Type="http://schemas.openxmlformats.org/officeDocument/2006/relationships/tags" Target="../tags/tag354.xml"/><Relationship Id="rId16" Type="http://schemas.openxmlformats.org/officeDocument/2006/relationships/tags" Target="../tags/tag353.xml"/><Relationship Id="rId15" Type="http://schemas.openxmlformats.org/officeDocument/2006/relationships/tags" Target="../tags/tag352.xml"/><Relationship Id="rId14" Type="http://schemas.openxmlformats.org/officeDocument/2006/relationships/tags" Target="../tags/tag351.xml"/><Relationship Id="rId13" Type="http://schemas.openxmlformats.org/officeDocument/2006/relationships/tags" Target="../tags/tag350.xml"/><Relationship Id="rId12" Type="http://schemas.openxmlformats.org/officeDocument/2006/relationships/tags" Target="../tags/tag349.xml"/><Relationship Id="rId11" Type="http://schemas.openxmlformats.org/officeDocument/2006/relationships/tags" Target="../tags/tag348.xml"/><Relationship Id="rId10" Type="http://schemas.openxmlformats.org/officeDocument/2006/relationships/tags" Target="../tags/tag347.xml"/><Relationship Id="rId1" Type="http://schemas.openxmlformats.org/officeDocument/2006/relationships/tags" Target="../tags/tag338.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363.xml"/><Relationship Id="rId3" Type="http://schemas.openxmlformats.org/officeDocument/2006/relationships/image" Target="../media/image17.jpeg"/><Relationship Id="rId2" Type="http://schemas.openxmlformats.org/officeDocument/2006/relationships/tags" Target="../tags/tag362.xml"/><Relationship Id="rId1" Type="http://schemas.openxmlformats.org/officeDocument/2006/relationships/tags" Target="../tags/tag361.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368.xml"/><Relationship Id="rId4" Type="http://schemas.openxmlformats.org/officeDocument/2006/relationships/tags" Target="../tags/tag367.xml"/><Relationship Id="rId3" Type="http://schemas.openxmlformats.org/officeDocument/2006/relationships/tags" Target="../tags/tag366.xml"/><Relationship Id="rId2" Type="http://schemas.openxmlformats.org/officeDocument/2006/relationships/tags" Target="../tags/tag365.xml"/><Relationship Id="rId1" Type="http://schemas.openxmlformats.org/officeDocument/2006/relationships/tags" Target="../tags/tag364.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375.xml"/><Relationship Id="rId6" Type="http://schemas.openxmlformats.org/officeDocument/2006/relationships/tags" Target="../tags/tag374.xml"/><Relationship Id="rId5" Type="http://schemas.openxmlformats.org/officeDocument/2006/relationships/tags" Target="../tags/tag373.xml"/><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77.xml"/><Relationship Id="rId1" Type="http://schemas.openxmlformats.org/officeDocument/2006/relationships/tags" Target="../tags/tag376.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381.xml"/><Relationship Id="rId4" Type="http://schemas.openxmlformats.org/officeDocument/2006/relationships/tags" Target="../tags/tag380.xml"/><Relationship Id="rId3" Type="http://schemas.openxmlformats.org/officeDocument/2006/relationships/image" Target="../media/image18.png"/><Relationship Id="rId2" Type="http://schemas.openxmlformats.org/officeDocument/2006/relationships/tags" Target="../tags/tag379.xml"/><Relationship Id="rId1" Type="http://schemas.openxmlformats.org/officeDocument/2006/relationships/tags" Target="../tags/tag378.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385.xml"/><Relationship Id="rId4" Type="http://schemas.openxmlformats.org/officeDocument/2006/relationships/tags" Target="../tags/tag384.xml"/><Relationship Id="rId3" Type="http://schemas.openxmlformats.org/officeDocument/2006/relationships/image" Target="../media/image19.png"/><Relationship Id="rId2" Type="http://schemas.openxmlformats.org/officeDocument/2006/relationships/tags" Target="../tags/tag383.xml"/><Relationship Id="rId1" Type="http://schemas.openxmlformats.org/officeDocument/2006/relationships/tags" Target="../tags/tag382.xml"/></Relationships>
</file>

<file path=ppt/slides/_rels/slide18.xml.rels><?xml version="1.0" encoding="UTF-8" standalone="yes"?>
<Relationships xmlns="http://schemas.openxmlformats.org/package/2006/relationships"><Relationship Id="rId9" Type="http://schemas.openxmlformats.org/officeDocument/2006/relationships/tags" Target="../tags/tag394.xml"/><Relationship Id="rId8" Type="http://schemas.openxmlformats.org/officeDocument/2006/relationships/tags" Target="../tags/tag393.xml"/><Relationship Id="rId7" Type="http://schemas.openxmlformats.org/officeDocument/2006/relationships/tags" Target="../tags/tag392.xml"/><Relationship Id="rId6" Type="http://schemas.openxmlformats.org/officeDocument/2006/relationships/tags" Target="../tags/tag391.xml"/><Relationship Id="rId5" Type="http://schemas.openxmlformats.org/officeDocument/2006/relationships/tags" Target="../tags/tag390.xml"/><Relationship Id="rId4" Type="http://schemas.openxmlformats.org/officeDocument/2006/relationships/tags" Target="../tags/tag389.xml"/><Relationship Id="rId30" Type="http://schemas.openxmlformats.org/officeDocument/2006/relationships/slideLayout" Target="../slideLayouts/slideLayout1.xml"/><Relationship Id="rId3" Type="http://schemas.openxmlformats.org/officeDocument/2006/relationships/tags" Target="../tags/tag388.xml"/><Relationship Id="rId29" Type="http://schemas.openxmlformats.org/officeDocument/2006/relationships/tags" Target="../tags/tag414.xml"/><Relationship Id="rId28" Type="http://schemas.openxmlformats.org/officeDocument/2006/relationships/tags" Target="../tags/tag413.xml"/><Relationship Id="rId27" Type="http://schemas.openxmlformats.org/officeDocument/2006/relationships/tags" Target="../tags/tag412.xml"/><Relationship Id="rId26" Type="http://schemas.openxmlformats.org/officeDocument/2006/relationships/tags" Target="../tags/tag411.xml"/><Relationship Id="rId25" Type="http://schemas.openxmlformats.org/officeDocument/2006/relationships/tags" Target="../tags/tag410.xml"/><Relationship Id="rId24" Type="http://schemas.openxmlformats.org/officeDocument/2006/relationships/tags" Target="../tags/tag409.xml"/><Relationship Id="rId23" Type="http://schemas.openxmlformats.org/officeDocument/2006/relationships/tags" Target="../tags/tag408.xml"/><Relationship Id="rId22" Type="http://schemas.openxmlformats.org/officeDocument/2006/relationships/tags" Target="../tags/tag407.xml"/><Relationship Id="rId21" Type="http://schemas.openxmlformats.org/officeDocument/2006/relationships/tags" Target="../tags/tag406.xml"/><Relationship Id="rId20" Type="http://schemas.openxmlformats.org/officeDocument/2006/relationships/tags" Target="../tags/tag405.xml"/><Relationship Id="rId2" Type="http://schemas.openxmlformats.org/officeDocument/2006/relationships/tags" Target="../tags/tag387.xml"/><Relationship Id="rId19" Type="http://schemas.openxmlformats.org/officeDocument/2006/relationships/tags" Target="../tags/tag404.xml"/><Relationship Id="rId18" Type="http://schemas.openxmlformats.org/officeDocument/2006/relationships/tags" Target="../tags/tag403.xml"/><Relationship Id="rId17" Type="http://schemas.openxmlformats.org/officeDocument/2006/relationships/tags" Target="../tags/tag402.xml"/><Relationship Id="rId16" Type="http://schemas.openxmlformats.org/officeDocument/2006/relationships/tags" Target="../tags/tag401.xml"/><Relationship Id="rId15" Type="http://schemas.openxmlformats.org/officeDocument/2006/relationships/tags" Target="../tags/tag400.xml"/><Relationship Id="rId14" Type="http://schemas.openxmlformats.org/officeDocument/2006/relationships/tags" Target="../tags/tag399.xml"/><Relationship Id="rId13" Type="http://schemas.openxmlformats.org/officeDocument/2006/relationships/tags" Target="../tags/tag398.xml"/><Relationship Id="rId12" Type="http://schemas.openxmlformats.org/officeDocument/2006/relationships/tags" Target="../tags/tag397.xml"/><Relationship Id="rId11" Type="http://schemas.openxmlformats.org/officeDocument/2006/relationships/tags" Target="../tags/tag396.xml"/><Relationship Id="rId10" Type="http://schemas.openxmlformats.org/officeDocument/2006/relationships/tags" Target="../tags/tag395.xml"/><Relationship Id="rId1" Type="http://schemas.openxmlformats.org/officeDocument/2006/relationships/tags" Target="../tags/tag386.xml"/></Relationships>
</file>

<file path=ppt/slides/_rels/slide19.xml.rels><?xml version="1.0" encoding="UTF-8" standalone="yes"?>
<Relationships xmlns="http://schemas.openxmlformats.org/package/2006/relationships"><Relationship Id="rId9" Type="http://schemas.openxmlformats.org/officeDocument/2006/relationships/tags" Target="../tags/tag423.xml"/><Relationship Id="rId8" Type="http://schemas.openxmlformats.org/officeDocument/2006/relationships/tags" Target="../tags/tag422.xml"/><Relationship Id="rId79" Type="http://schemas.openxmlformats.org/officeDocument/2006/relationships/slideLayout" Target="../slideLayouts/slideLayout1.xml"/><Relationship Id="rId78" Type="http://schemas.openxmlformats.org/officeDocument/2006/relationships/tags" Target="../tags/tag492.xml"/><Relationship Id="rId77" Type="http://schemas.openxmlformats.org/officeDocument/2006/relationships/tags" Target="../tags/tag491.xml"/><Relationship Id="rId76" Type="http://schemas.openxmlformats.org/officeDocument/2006/relationships/tags" Target="../tags/tag490.xml"/><Relationship Id="rId75" Type="http://schemas.openxmlformats.org/officeDocument/2006/relationships/tags" Target="../tags/tag489.xml"/><Relationship Id="rId74" Type="http://schemas.openxmlformats.org/officeDocument/2006/relationships/tags" Target="../tags/tag488.xml"/><Relationship Id="rId73" Type="http://schemas.openxmlformats.org/officeDocument/2006/relationships/tags" Target="../tags/tag487.xml"/><Relationship Id="rId72" Type="http://schemas.openxmlformats.org/officeDocument/2006/relationships/tags" Target="../tags/tag486.xml"/><Relationship Id="rId71" Type="http://schemas.openxmlformats.org/officeDocument/2006/relationships/tags" Target="../tags/tag485.xml"/><Relationship Id="rId70" Type="http://schemas.openxmlformats.org/officeDocument/2006/relationships/tags" Target="../tags/tag484.xml"/><Relationship Id="rId7" Type="http://schemas.openxmlformats.org/officeDocument/2006/relationships/tags" Target="../tags/tag421.xml"/><Relationship Id="rId69" Type="http://schemas.openxmlformats.org/officeDocument/2006/relationships/tags" Target="../tags/tag483.xml"/><Relationship Id="rId68" Type="http://schemas.openxmlformats.org/officeDocument/2006/relationships/tags" Target="../tags/tag482.xml"/><Relationship Id="rId67" Type="http://schemas.openxmlformats.org/officeDocument/2006/relationships/tags" Target="../tags/tag481.xml"/><Relationship Id="rId66" Type="http://schemas.openxmlformats.org/officeDocument/2006/relationships/tags" Target="../tags/tag480.xml"/><Relationship Id="rId65" Type="http://schemas.openxmlformats.org/officeDocument/2006/relationships/tags" Target="../tags/tag479.xml"/><Relationship Id="rId64" Type="http://schemas.openxmlformats.org/officeDocument/2006/relationships/tags" Target="../tags/tag478.xml"/><Relationship Id="rId63" Type="http://schemas.openxmlformats.org/officeDocument/2006/relationships/tags" Target="../tags/tag477.xml"/><Relationship Id="rId62" Type="http://schemas.openxmlformats.org/officeDocument/2006/relationships/tags" Target="../tags/tag476.xml"/><Relationship Id="rId61" Type="http://schemas.openxmlformats.org/officeDocument/2006/relationships/tags" Target="../tags/tag475.xml"/><Relationship Id="rId60" Type="http://schemas.openxmlformats.org/officeDocument/2006/relationships/tags" Target="../tags/tag474.xml"/><Relationship Id="rId6" Type="http://schemas.openxmlformats.org/officeDocument/2006/relationships/tags" Target="../tags/tag420.xml"/><Relationship Id="rId59" Type="http://schemas.openxmlformats.org/officeDocument/2006/relationships/tags" Target="../tags/tag473.xml"/><Relationship Id="rId58" Type="http://schemas.openxmlformats.org/officeDocument/2006/relationships/tags" Target="../tags/tag472.xml"/><Relationship Id="rId57" Type="http://schemas.openxmlformats.org/officeDocument/2006/relationships/tags" Target="../tags/tag471.xml"/><Relationship Id="rId56" Type="http://schemas.openxmlformats.org/officeDocument/2006/relationships/tags" Target="../tags/tag470.xml"/><Relationship Id="rId55" Type="http://schemas.openxmlformats.org/officeDocument/2006/relationships/tags" Target="../tags/tag469.xml"/><Relationship Id="rId54" Type="http://schemas.openxmlformats.org/officeDocument/2006/relationships/tags" Target="../tags/tag468.xml"/><Relationship Id="rId53" Type="http://schemas.openxmlformats.org/officeDocument/2006/relationships/tags" Target="../tags/tag467.xml"/><Relationship Id="rId52" Type="http://schemas.openxmlformats.org/officeDocument/2006/relationships/tags" Target="../tags/tag466.xml"/><Relationship Id="rId51" Type="http://schemas.openxmlformats.org/officeDocument/2006/relationships/tags" Target="../tags/tag465.xml"/><Relationship Id="rId50" Type="http://schemas.openxmlformats.org/officeDocument/2006/relationships/tags" Target="../tags/tag464.xml"/><Relationship Id="rId5" Type="http://schemas.openxmlformats.org/officeDocument/2006/relationships/tags" Target="../tags/tag419.xml"/><Relationship Id="rId49" Type="http://schemas.openxmlformats.org/officeDocument/2006/relationships/tags" Target="../tags/tag463.xml"/><Relationship Id="rId48" Type="http://schemas.openxmlformats.org/officeDocument/2006/relationships/tags" Target="../tags/tag462.xml"/><Relationship Id="rId47" Type="http://schemas.openxmlformats.org/officeDocument/2006/relationships/tags" Target="../tags/tag461.xml"/><Relationship Id="rId46" Type="http://schemas.openxmlformats.org/officeDocument/2006/relationships/tags" Target="../tags/tag460.xml"/><Relationship Id="rId45" Type="http://schemas.openxmlformats.org/officeDocument/2006/relationships/tags" Target="../tags/tag459.xml"/><Relationship Id="rId44" Type="http://schemas.openxmlformats.org/officeDocument/2006/relationships/tags" Target="../tags/tag458.xml"/><Relationship Id="rId43" Type="http://schemas.openxmlformats.org/officeDocument/2006/relationships/tags" Target="../tags/tag457.xml"/><Relationship Id="rId42" Type="http://schemas.openxmlformats.org/officeDocument/2006/relationships/tags" Target="../tags/tag456.xml"/><Relationship Id="rId41" Type="http://schemas.openxmlformats.org/officeDocument/2006/relationships/tags" Target="../tags/tag455.xml"/><Relationship Id="rId40" Type="http://schemas.openxmlformats.org/officeDocument/2006/relationships/tags" Target="../tags/tag454.xml"/><Relationship Id="rId4" Type="http://schemas.openxmlformats.org/officeDocument/2006/relationships/tags" Target="../tags/tag418.xml"/><Relationship Id="rId39" Type="http://schemas.openxmlformats.org/officeDocument/2006/relationships/tags" Target="../tags/tag453.xml"/><Relationship Id="rId38" Type="http://schemas.openxmlformats.org/officeDocument/2006/relationships/tags" Target="../tags/tag452.xml"/><Relationship Id="rId37" Type="http://schemas.openxmlformats.org/officeDocument/2006/relationships/tags" Target="../tags/tag451.xml"/><Relationship Id="rId36" Type="http://schemas.openxmlformats.org/officeDocument/2006/relationships/tags" Target="../tags/tag450.xml"/><Relationship Id="rId35" Type="http://schemas.openxmlformats.org/officeDocument/2006/relationships/tags" Target="../tags/tag449.xml"/><Relationship Id="rId34" Type="http://schemas.openxmlformats.org/officeDocument/2006/relationships/tags" Target="../tags/tag448.xml"/><Relationship Id="rId33" Type="http://schemas.openxmlformats.org/officeDocument/2006/relationships/tags" Target="../tags/tag447.xml"/><Relationship Id="rId32" Type="http://schemas.openxmlformats.org/officeDocument/2006/relationships/tags" Target="../tags/tag446.xml"/><Relationship Id="rId31" Type="http://schemas.openxmlformats.org/officeDocument/2006/relationships/tags" Target="../tags/tag445.xml"/><Relationship Id="rId30" Type="http://schemas.openxmlformats.org/officeDocument/2006/relationships/tags" Target="../tags/tag444.xml"/><Relationship Id="rId3" Type="http://schemas.openxmlformats.org/officeDocument/2006/relationships/tags" Target="../tags/tag417.xml"/><Relationship Id="rId29" Type="http://schemas.openxmlformats.org/officeDocument/2006/relationships/tags" Target="../tags/tag443.xml"/><Relationship Id="rId28" Type="http://schemas.openxmlformats.org/officeDocument/2006/relationships/tags" Target="../tags/tag442.xml"/><Relationship Id="rId27" Type="http://schemas.openxmlformats.org/officeDocument/2006/relationships/tags" Target="../tags/tag441.xml"/><Relationship Id="rId26" Type="http://schemas.openxmlformats.org/officeDocument/2006/relationships/tags" Target="../tags/tag440.xml"/><Relationship Id="rId25" Type="http://schemas.openxmlformats.org/officeDocument/2006/relationships/tags" Target="../tags/tag439.xml"/><Relationship Id="rId24" Type="http://schemas.openxmlformats.org/officeDocument/2006/relationships/tags" Target="../tags/tag438.xml"/><Relationship Id="rId23" Type="http://schemas.openxmlformats.org/officeDocument/2006/relationships/tags" Target="../tags/tag437.xml"/><Relationship Id="rId22" Type="http://schemas.openxmlformats.org/officeDocument/2006/relationships/tags" Target="../tags/tag436.xml"/><Relationship Id="rId21" Type="http://schemas.openxmlformats.org/officeDocument/2006/relationships/tags" Target="../tags/tag435.xml"/><Relationship Id="rId20" Type="http://schemas.openxmlformats.org/officeDocument/2006/relationships/tags" Target="../tags/tag434.xml"/><Relationship Id="rId2" Type="http://schemas.openxmlformats.org/officeDocument/2006/relationships/tags" Target="../tags/tag416.xml"/><Relationship Id="rId19" Type="http://schemas.openxmlformats.org/officeDocument/2006/relationships/tags" Target="../tags/tag433.xml"/><Relationship Id="rId18" Type="http://schemas.openxmlformats.org/officeDocument/2006/relationships/tags" Target="../tags/tag432.xml"/><Relationship Id="rId17" Type="http://schemas.openxmlformats.org/officeDocument/2006/relationships/tags" Target="../tags/tag431.xml"/><Relationship Id="rId16" Type="http://schemas.openxmlformats.org/officeDocument/2006/relationships/tags" Target="../tags/tag430.xml"/><Relationship Id="rId15" Type="http://schemas.openxmlformats.org/officeDocument/2006/relationships/tags" Target="../tags/tag429.xml"/><Relationship Id="rId14" Type="http://schemas.openxmlformats.org/officeDocument/2006/relationships/tags" Target="../tags/tag428.xml"/><Relationship Id="rId13" Type="http://schemas.openxmlformats.org/officeDocument/2006/relationships/tags" Target="../tags/tag427.xml"/><Relationship Id="rId12" Type="http://schemas.openxmlformats.org/officeDocument/2006/relationships/tags" Target="../tags/tag426.xml"/><Relationship Id="rId11" Type="http://schemas.openxmlformats.org/officeDocument/2006/relationships/tags" Target="../tags/tag425.xml"/><Relationship Id="rId10" Type="http://schemas.openxmlformats.org/officeDocument/2006/relationships/tags" Target="../tags/tag424.xml"/><Relationship Id="rId1" Type="http://schemas.openxmlformats.org/officeDocument/2006/relationships/tags" Target="../tags/tag415.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microsoft.com/office/2007/relationships/hdphoto" Target="../media/image5.wdp"/><Relationship Id="rId5" Type="http://schemas.openxmlformats.org/officeDocument/2006/relationships/image" Target="../media/image4.png"/><Relationship Id="rId4" Type="http://schemas.openxmlformats.org/officeDocument/2006/relationships/tags" Target="../tags/tag19.xml"/><Relationship Id="rId3" Type="http://schemas.openxmlformats.org/officeDocument/2006/relationships/image" Target="../media/image3.jpeg"/><Relationship Id="rId2" Type="http://schemas.openxmlformats.org/officeDocument/2006/relationships/tags" Target="../tags/tag18.xml"/><Relationship Id="rId1" Type="http://schemas.openxmlformats.org/officeDocument/2006/relationships/tags" Target="../tags/tag17.xml"/></Relationships>
</file>

<file path=ppt/slides/_rels/slide20.xml.rels><?xml version="1.0" encoding="UTF-8" standalone="yes"?>
<Relationships xmlns="http://schemas.openxmlformats.org/package/2006/relationships"><Relationship Id="rId9" Type="http://schemas.openxmlformats.org/officeDocument/2006/relationships/tags" Target="../tags/tag501.xml"/><Relationship Id="rId8" Type="http://schemas.openxmlformats.org/officeDocument/2006/relationships/tags" Target="../tags/tag500.xml"/><Relationship Id="rId7" Type="http://schemas.openxmlformats.org/officeDocument/2006/relationships/tags" Target="../tags/tag499.xml"/><Relationship Id="rId6" Type="http://schemas.openxmlformats.org/officeDocument/2006/relationships/tags" Target="../tags/tag498.xml"/><Relationship Id="rId5" Type="http://schemas.openxmlformats.org/officeDocument/2006/relationships/tags" Target="../tags/tag497.xml"/><Relationship Id="rId4" Type="http://schemas.openxmlformats.org/officeDocument/2006/relationships/tags" Target="../tags/tag496.xml"/><Relationship Id="rId3" Type="http://schemas.openxmlformats.org/officeDocument/2006/relationships/tags" Target="../tags/tag495.xml"/><Relationship Id="rId2" Type="http://schemas.openxmlformats.org/officeDocument/2006/relationships/tags" Target="../tags/tag494.xml"/><Relationship Id="rId11" Type="http://schemas.openxmlformats.org/officeDocument/2006/relationships/slideLayout" Target="../slideLayouts/slideLayout1.xml"/><Relationship Id="rId10" Type="http://schemas.openxmlformats.org/officeDocument/2006/relationships/tags" Target="../tags/tag502.xml"/><Relationship Id="rId1" Type="http://schemas.openxmlformats.org/officeDocument/2006/relationships/tags" Target="../tags/tag493.xml"/></Relationships>
</file>

<file path=ppt/slides/_rels/slide21.xml.rels><?xml version="1.0" encoding="UTF-8" standalone="yes"?>
<Relationships xmlns="http://schemas.openxmlformats.org/package/2006/relationships"><Relationship Id="rId9" Type="http://schemas.openxmlformats.org/officeDocument/2006/relationships/tags" Target="../tags/tag511.xml"/><Relationship Id="rId8" Type="http://schemas.openxmlformats.org/officeDocument/2006/relationships/tags" Target="../tags/tag510.xml"/><Relationship Id="rId7" Type="http://schemas.openxmlformats.org/officeDocument/2006/relationships/tags" Target="../tags/tag509.xml"/><Relationship Id="rId6" Type="http://schemas.openxmlformats.org/officeDocument/2006/relationships/tags" Target="../tags/tag508.xml"/><Relationship Id="rId5" Type="http://schemas.openxmlformats.org/officeDocument/2006/relationships/tags" Target="../tags/tag507.xml"/><Relationship Id="rId41" Type="http://schemas.openxmlformats.org/officeDocument/2006/relationships/slideLayout" Target="../slideLayouts/slideLayout1.xml"/><Relationship Id="rId40" Type="http://schemas.openxmlformats.org/officeDocument/2006/relationships/tags" Target="../tags/tag542.xml"/><Relationship Id="rId4" Type="http://schemas.openxmlformats.org/officeDocument/2006/relationships/tags" Target="../tags/tag506.xml"/><Relationship Id="rId39" Type="http://schemas.openxmlformats.org/officeDocument/2006/relationships/tags" Target="../tags/tag541.xml"/><Relationship Id="rId38" Type="http://schemas.openxmlformats.org/officeDocument/2006/relationships/tags" Target="../tags/tag540.xml"/><Relationship Id="rId37" Type="http://schemas.openxmlformats.org/officeDocument/2006/relationships/tags" Target="../tags/tag539.xml"/><Relationship Id="rId36" Type="http://schemas.openxmlformats.org/officeDocument/2006/relationships/tags" Target="../tags/tag538.xml"/><Relationship Id="rId35" Type="http://schemas.openxmlformats.org/officeDocument/2006/relationships/tags" Target="../tags/tag537.xml"/><Relationship Id="rId34" Type="http://schemas.openxmlformats.org/officeDocument/2006/relationships/tags" Target="../tags/tag536.xml"/><Relationship Id="rId33" Type="http://schemas.openxmlformats.org/officeDocument/2006/relationships/tags" Target="../tags/tag535.xml"/><Relationship Id="rId32" Type="http://schemas.openxmlformats.org/officeDocument/2006/relationships/tags" Target="../tags/tag534.xml"/><Relationship Id="rId31" Type="http://schemas.openxmlformats.org/officeDocument/2006/relationships/tags" Target="../tags/tag533.xml"/><Relationship Id="rId30" Type="http://schemas.openxmlformats.org/officeDocument/2006/relationships/tags" Target="../tags/tag532.xml"/><Relationship Id="rId3" Type="http://schemas.openxmlformats.org/officeDocument/2006/relationships/tags" Target="../tags/tag505.xml"/><Relationship Id="rId29" Type="http://schemas.openxmlformats.org/officeDocument/2006/relationships/tags" Target="../tags/tag531.xml"/><Relationship Id="rId28" Type="http://schemas.openxmlformats.org/officeDocument/2006/relationships/tags" Target="../tags/tag530.xml"/><Relationship Id="rId27" Type="http://schemas.openxmlformats.org/officeDocument/2006/relationships/tags" Target="../tags/tag529.xml"/><Relationship Id="rId26" Type="http://schemas.openxmlformats.org/officeDocument/2006/relationships/tags" Target="../tags/tag528.xml"/><Relationship Id="rId25" Type="http://schemas.openxmlformats.org/officeDocument/2006/relationships/tags" Target="../tags/tag527.xml"/><Relationship Id="rId24" Type="http://schemas.openxmlformats.org/officeDocument/2006/relationships/tags" Target="../tags/tag526.xml"/><Relationship Id="rId23" Type="http://schemas.openxmlformats.org/officeDocument/2006/relationships/tags" Target="../tags/tag525.xml"/><Relationship Id="rId22" Type="http://schemas.openxmlformats.org/officeDocument/2006/relationships/tags" Target="../tags/tag524.xml"/><Relationship Id="rId21" Type="http://schemas.openxmlformats.org/officeDocument/2006/relationships/tags" Target="../tags/tag523.xml"/><Relationship Id="rId20" Type="http://schemas.openxmlformats.org/officeDocument/2006/relationships/tags" Target="../tags/tag522.xml"/><Relationship Id="rId2" Type="http://schemas.openxmlformats.org/officeDocument/2006/relationships/tags" Target="../tags/tag504.xml"/><Relationship Id="rId19" Type="http://schemas.openxmlformats.org/officeDocument/2006/relationships/tags" Target="../tags/tag521.xml"/><Relationship Id="rId18" Type="http://schemas.openxmlformats.org/officeDocument/2006/relationships/tags" Target="../tags/tag520.xml"/><Relationship Id="rId17" Type="http://schemas.openxmlformats.org/officeDocument/2006/relationships/tags" Target="../tags/tag519.xml"/><Relationship Id="rId16" Type="http://schemas.openxmlformats.org/officeDocument/2006/relationships/tags" Target="../tags/tag518.xml"/><Relationship Id="rId15" Type="http://schemas.openxmlformats.org/officeDocument/2006/relationships/tags" Target="../tags/tag517.xml"/><Relationship Id="rId14" Type="http://schemas.openxmlformats.org/officeDocument/2006/relationships/tags" Target="../tags/tag516.xml"/><Relationship Id="rId13" Type="http://schemas.openxmlformats.org/officeDocument/2006/relationships/tags" Target="../tags/tag515.xml"/><Relationship Id="rId12" Type="http://schemas.openxmlformats.org/officeDocument/2006/relationships/tags" Target="../tags/tag514.xml"/><Relationship Id="rId11" Type="http://schemas.openxmlformats.org/officeDocument/2006/relationships/tags" Target="../tags/tag513.xml"/><Relationship Id="rId10" Type="http://schemas.openxmlformats.org/officeDocument/2006/relationships/tags" Target="../tags/tag512.xml"/><Relationship Id="rId1" Type="http://schemas.openxmlformats.org/officeDocument/2006/relationships/tags" Target="../tags/tag503.xml"/></Relationships>
</file>

<file path=ppt/slides/_rels/slide22.xml.rels><?xml version="1.0" encoding="UTF-8" standalone="yes"?>
<Relationships xmlns="http://schemas.openxmlformats.org/package/2006/relationships"><Relationship Id="rId9" Type="http://schemas.openxmlformats.org/officeDocument/2006/relationships/tags" Target="../tags/tag548.xml"/><Relationship Id="rId8" Type="http://schemas.openxmlformats.org/officeDocument/2006/relationships/image" Target="../media/image22.png"/><Relationship Id="rId7" Type="http://schemas.openxmlformats.org/officeDocument/2006/relationships/tags" Target="../tags/tag547.xml"/><Relationship Id="rId6" Type="http://schemas.openxmlformats.org/officeDocument/2006/relationships/image" Target="../media/image21.png"/><Relationship Id="rId5" Type="http://schemas.openxmlformats.org/officeDocument/2006/relationships/tags" Target="../tags/tag546.xml"/><Relationship Id="rId4" Type="http://schemas.openxmlformats.org/officeDocument/2006/relationships/image" Target="../media/image20.png"/><Relationship Id="rId3" Type="http://schemas.openxmlformats.org/officeDocument/2006/relationships/tags" Target="../tags/tag545.xml"/><Relationship Id="rId2" Type="http://schemas.openxmlformats.org/officeDocument/2006/relationships/tags" Target="../tags/tag544.xml"/><Relationship Id="rId16" Type="http://schemas.openxmlformats.org/officeDocument/2006/relationships/slideLayout" Target="../slideLayouts/slideLayout1.xml"/><Relationship Id="rId15" Type="http://schemas.openxmlformats.org/officeDocument/2006/relationships/tags" Target="../tags/tag553.xml"/><Relationship Id="rId14" Type="http://schemas.openxmlformats.org/officeDocument/2006/relationships/image" Target="../media/image23.png"/><Relationship Id="rId13" Type="http://schemas.openxmlformats.org/officeDocument/2006/relationships/tags" Target="../tags/tag552.xml"/><Relationship Id="rId12" Type="http://schemas.openxmlformats.org/officeDocument/2006/relationships/tags" Target="../tags/tag551.xml"/><Relationship Id="rId11" Type="http://schemas.openxmlformats.org/officeDocument/2006/relationships/tags" Target="../tags/tag550.xml"/><Relationship Id="rId10" Type="http://schemas.openxmlformats.org/officeDocument/2006/relationships/tags" Target="../tags/tag549.xml"/><Relationship Id="rId1" Type="http://schemas.openxmlformats.org/officeDocument/2006/relationships/tags" Target="../tags/tag543.xml"/></Relationships>
</file>

<file path=ppt/slides/_rels/slide23.xml.rels><?xml version="1.0" encoding="UTF-8" standalone="yes"?>
<Relationships xmlns="http://schemas.openxmlformats.org/package/2006/relationships"><Relationship Id="rId9" Type="http://schemas.openxmlformats.org/officeDocument/2006/relationships/tags" Target="../tags/tag562.xml"/><Relationship Id="rId8" Type="http://schemas.openxmlformats.org/officeDocument/2006/relationships/tags" Target="../tags/tag561.xml"/><Relationship Id="rId7" Type="http://schemas.openxmlformats.org/officeDocument/2006/relationships/tags" Target="../tags/tag560.xml"/><Relationship Id="rId6" Type="http://schemas.openxmlformats.org/officeDocument/2006/relationships/tags" Target="../tags/tag559.xml"/><Relationship Id="rId5" Type="http://schemas.openxmlformats.org/officeDocument/2006/relationships/tags" Target="../tags/tag558.xml"/><Relationship Id="rId4" Type="http://schemas.openxmlformats.org/officeDocument/2006/relationships/tags" Target="../tags/tag557.xml"/><Relationship Id="rId3" Type="http://schemas.openxmlformats.org/officeDocument/2006/relationships/tags" Target="../tags/tag556.xml"/><Relationship Id="rId2" Type="http://schemas.openxmlformats.org/officeDocument/2006/relationships/tags" Target="../tags/tag555.xml"/><Relationship Id="rId14" Type="http://schemas.openxmlformats.org/officeDocument/2006/relationships/slideLayout" Target="../slideLayouts/slideLayout1.xml"/><Relationship Id="rId13" Type="http://schemas.openxmlformats.org/officeDocument/2006/relationships/tags" Target="../tags/tag566.xml"/><Relationship Id="rId12" Type="http://schemas.openxmlformats.org/officeDocument/2006/relationships/tags" Target="../tags/tag565.xml"/><Relationship Id="rId11" Type="http://schemas.openxmlformats.org/officeDocument/2006/relationships/tags" Target="../tags/tag564.xml"/><Relationship Id="rId10" Type="http://schemas.openxmlformats.org/officeDocument/2006/relationships/tags" Target="../tags/tag563.xml"/><Relationship Id="rId1" Type="http://schemas.openxmlformats.org/officeDocument/2006/relationships/tags" Target="../tags/tag554.xml"/></Relationships>
</file>

<file path=ppt/slides/_rels/slide24.xml.rels><?xml version="1.0" encoding="UTF-8" standalone="yes"?>
<Relationships xmlns="http://schemas.openxmlformats.org/package/2006/relationships"><Relationship Id="rId9" Type="http://schemas.openxmlformats.org/officeDocument/2006/relationships/tags" Target="../tags/tag575.xml"/><Relationship Id="rId8" Type="http://schemas.openxmlformats.org/officeDocument/2006/relationships/tags" Target="../tags/tag574.xml"/><Relationship Id="rId7" Type="http://schemas.openxmlformats.org/officeDocument/2006/relationships/tags" Target="../tags/tag573.xml"/><Relationship Id="rId6" Type="http://schemas.openxmlformats.org/officeDocument/2006/relationships/tags" Target="../tags/tag572.xml"/><Relationship Id="rId54" Type="http://schemas.openxmlformats.org/officeDocument/2006/relationships/slideLayout" Target="../slideLayouts/slideLayout1.xml"/><Relationship Id="rId53" Type="http://schemas.openxmlformats.org/officeDocument/2006/relationships/tags" Target="../tags/tag619.xml"/><Relationship Id="rId52" Type="http://schemas.openxmlformats.org/officeDocument/2006/relationships/tags" Target="../tags/tag618.xml"/><Relationship Id="rId51" Type="http://schemas.openxmlformats.org/officeDocument/2006/relationships/tags" Target="../tags/tag617.xml"/><Relationship Id="rId50" Type="http://schemas.openxmlformats.org/officeDocument/2006/relationships/tags" Target="../tags/tag616.xml"/><Relationship Id="rId5" Type="http://schemas.openxmlformats.org/officeDocument/2006/relationships/tags" Target="../tags/tag571.xml"/><Relationship Id="rId49" Type="http://schemas.openxmlformats.org/officeDocument/2006/relationships/tags" Target="../tags/tag615.xml"/><Relationship Id="rId48" Type="http://schemas.openxmlformats.org/officeDocument/2006/relationships/tags" Target="../tags/tag614.xml"/><Relationship Id="rId47" Type="http://schemas.openxmlformats.org/officeDocument/2006/relationships/tags" Target="../tags/tag613.xml"/><Relationship Id="rId46" Type="http://schemas.openxmlformats.org/officeDocument/2006/relationships/tags" Target="../tags/tag612.xml"/><Relationship Id="rId45" Type="http://schemas.openxmlformats.org/officeDocument/2006/relationships/tags" Target="../tags/tag611.xml"/><Relationship Id="rId44" Type="http://schemas.openxmlformats.org/officeDocument/2006/relationships/tags" Target="../tags/tag610.xml"/><Relationship Id="rId43" Type="http://schemas.openxmlformats.org/officeDocument/2006/relationships/tags" Target="../tags/tag609.xml"/><Relationship Id="rId42" Type="http://schemas.openxmlformats.org/officeDocument/2006/relationships/tags" Target="../tags/tag608.xml"/><Relationship Id="rId41" Type="http://schemas.openxmlformats.org/officeDocument/2006/relationships/tags" Target="../tags/tag607.xml"/><Relationship Id="rId40" Type="http://schemas.openxmlformats.org/officeDocument/2006/relationships/tags" Target="../tags/tag606.xml"/><Relationship Id="rId4" Type="http://schemas.openxmlformats.org/officeDocument/2006/relationships/tags" Target="../tags/tag570.xml"/><Relationship Id="rId39" Type="http://schemas.openxmlformats.org/officeDocument/2006/relationships/tags" Target="../tags/tag605.xml"/><Relationship Id="rId38" Type="http://schemas.openxmlformats.org/officeDocument/2006/relationships/tags" Target="../tags/tag604.xml"/><Relationship Id="rId37" Type="http://schemas.openxmlformats.org/officeDocument/2006/relationships/tags" Target="../tags/tag603.xml"/><Relationship Id="rId36" Type="http://schemas.openxmlformats.org/officeDocument/2006/relationships/tags" Target="../tags/tag602.xml"/><Relationship Id="rId35" Type="http://schemas.openxmlformats.org/officeDocument/2006/relationships/tags" Target="../tags/tag601.xml"/><Relationship Id="rId34" Type="http://schemas.openxmlformats.org/officeDocument/2006/relationships/tags" Target="../tags/tag600.xml"/><Relationship Id="rId33" Type="http://schemas.openxmlformats.org/officeDocument/2006/relationships/tags" Target="../tags/tag599.xml"/><Relationship Id="rId32" Type="http://schemas.openxmlformats.org/officeDocument/2006/relationships/tags" Target="../tags/tag598.xml"/><Relationship Id="rId31" Type="http://schemas.openxmlformats.org/officeDocument/2006/relationships/tags" Target="../tags/tag597.xml"/><Relationship Id="rId30" Type="http://schemas.openxmlformats.org/officeDocument/2006/relationships/tags" Target="../tags/tag596.xml"/><Relationship Id="rId3" Type="http://schemas.openxmlformats.org/officeDocument/2006/relationships/tags" Target="../tags/tag569.xml"/><Relationship Id="rId29" Type="http://schemas.openxmlformats.org/officeDocument/2006/relationships/tags" Target="../tags/tag595.xml"/><Relationship Id="rId28" Type="http://schemas.openxmlformats.org/officeDocument/2006/relationships/tags" Target="../tags/tag594.xml"/><Relationship Id="rId27" Type="http://schemas.openxmlformats.org/officeDocument/2006/relationships/tags" Target="../tags/tag593.xml"/><Relationship Id="rId26" Type="http://schemas.openxmlformats.org/officeDocument/2006/relationships/tags" Target="../tags/tag592.xml"/><Relationship Id="rId25" Type="http://schemas.openxmlformats.org/officeDocument/2006/relationships/tags" Target="../tags/tag591.xml"/><Relationship Id="rId24" Type="http://schemas.openxmlformats.org/officeDocument/2006/relationships/tags" Target="../tags/tag590.xml"/><Relationship Id="rId23" Type="http://schemas.openxmlformats.org/officeDocument/2006/relationships/tags" Target="../tags/tag589.xml"/><Relationship Id="rId22" Type="http://schemas.openxmlformats.org/officeDocument/2006/relationships/tags" Target="../tags/tag588.xml"/><Relationship Id="rId21" Type="http://schemas.openxmlformats.org/officeDocument/2006/relationships/tags" Target="../tags/tag587.xml"/><Relationship Id="rId20" Type="http://schemas.openxmlformats.org/officeDocument/2006/relationships/tags" Target="../tags/tag586.xml"/><Relationship Id="rId2" Type="http://schemas.openxmlformats.org/officeDocument/2006/relationships/tags" Target="../tags/tag568.xml"/><Relationship Id="rId19" Type="http://schemas.openxmlformats.org/officeDocument/2006/relationships/tags" Target="../tags/tag585.xml"/><Relationship Id="rId18" Type="http://schemas.openxmlformats.org/officeDocument/2006/relationships/tags" Target="../tags/tag584.xml"/><Relationship Id="rId17" Type="http://schemas.openxmlformats.org/officeDocument/2006/relationships/tags" Target="../tags/tag583.xml"/><Relationship Id="rId16" Type="http://schemas.openxmlformats.org/officeDocument/2006/relationships/tags" Target="../tags/tag582.xml"/><Relationship Id="rId15" Type="http://schemas.openxmlformats.org/officeDocument/2006/relationships/tags" Target="../tags/tag581.xml"/><Relationship Id="rId14" Type="http://schemas.openxmlformats.org/officeDocument/2006/relationships/tags" Target="../tags/tag580.xml"/><Relationship Id="rId13" Type="http://schemas.openxmlformats.org/officeDocument/2006/relationships/tags" Target="../tags/tag579.xml"/><Relationship Id="rId12" Type="http://schemas.openxmlformats.org/officeDocument/2006/relationships/tags" Target="../tags/tag578.xml"/><Relationship Id="rId11" Type="http://schemas.openxmlformats.org/officeDocument/2006/relationships/tags" Target="../tags/tag577.xml"/><Relationship Id="rId10" Type="http://schemas.openxmlformats.org/officeDocument/2006/relationships/tags" Target="../tags/tag576.xml"/><Relationship Id="rId1" Type="http://schemas.openxmlformats.org/officeDocument/2006/relationships/tags" Target="../tags/tag567.xml"/></Relationships>
</file>

<file path=ppt/slides/_rels/slide25.xml.rels><?xml version="1.0" encoding="UTF-8" standalone="yes"?>
<Relationships xmlns="http://schemas.openxmlformats.org/package/2006/relationships"><Relationship Id="rId9" Type="http://schemas.openxmlformats.org/officeDocument/2006/relationships/tags" Target="../tags/tag628.xml"/><Relationship Id="rId8" Type="http://schemas.openxmlformats.org/officeDocument/2006/relationships/tags" Target="../tags/tag627.xml"/><Relationship Id="rId7" Type="http://schemas.openxmlformats.org/officeDocument/2006/relationships/tags" Target="../tags/tag626.xml"/><Relationship Id="rId6" Type="http://schemas.openxmlformats.org/officeDocument/2006/relationships/tags" Target="../tags/tag625.xml"/><Relationship Id="rId5" Type="http://schemas.openxmlformats.org/officeDocument/2006/relationships/tags" Target="../tags/tag624.xml"/><Relationship Id="rId4" Type="http://schemas.openxmlformats.org/officeDocument/2006/relationships/tags" Target="../tags/tag623.xml"/><Relationship Id="rId3" Type="http://schemas.openxmlformats.org/officeDocument/2006/relationships/tags" Target="../tags/tag622.xml"/><Relationship Id="rId2" Type="http://schemas.openxmlformats.org/officeDocument/2006/relationships/tags" Target="../tags/tag621.xml"/><Relationship Id="rId16" Type="http://schemas.openxmlformats.org/officeDocument/2006/relationships/slideLayout" Target="../slideLayouts/slideLayout1.xml"/><Relationship Id="rId15" Type="http://schemas.openxmlformats.org/officeDocument/2006/relationships/tags" Target="../tags/tag634.xml"/><Relationship Id="rId14" Type="http://schemas.openxmlformats.org/officeDocument/2006/relationships/tags" Target="../tags/tag633.xml"/><Relationship Id="rId13" Type="http://schemas.openxmlformats.org/officeDocument/2006/relationships/tags" Target="../tags/tag632.xml"/><Relationship Id="rId12" Type="http://schemas.openxmlformats.org/officeDocument/2006/relationships/tags" Target="../tags/tag631.xml"/><Relationship Id="rId11" Type="http://schemas.openxmlformats.org/officeDocument/2006/relationships/tags" Target="../tags/tag630.xml"/><Relationship Id="rId10" Type="http://schemas.openxmlformats.org/officeDocument/2006/relationships/tags" Target="../tags/tag629.xml"/><Relationship Id="rId1" Type="http://schemas.openxmlformats.org/officeDocument/2006/relationships/tags" Target="../tags/tag620.xml"/></Relationships>
</file>

<file path=ppt/slides/_rels/slide26.xml.rels><?xml version="1.0" encoding="UTF-8" standalone="yes"?>
<Relationships xmlns="http://schemas.openxmlformats.org/package/2006/relationships"><Relationship Id="rId9" Type="http://schemas.openxmlformats.org/officeDocument/2006/relationships/tags" Target="../tags/tag643.xml"/><Relationship Id="rId8" Type="http://schemas.openxmlformats.org/officeDocument/2006/relationships/tags" Target="../tags/tag642.xml"/><Relationship Id="rId7" Type="http://schemas.openxmlformats.org/officeDocument/2006/relationships/tags" Target="../tags/tag641.xml"/><Relationship Id="rId6" Type="http://schemas.openxmlformats.org/officeDocument/2006/relationships/tags" Target="../tags/tag640.xml"/><Relationship Id="rId5" Type="http://schemas.openxmlformats.org/officeDocument/2006/relationships/tags" Target="../tags/tag639.xml"/><Relationship Id="rId4" Type="http://schemas.openxmlformats.org/officeDocument/2006/relationships/tags" Target="../tags/tag638.xml"/><Relationship Id="rId3" Type="http://schemas.openxmlformats.org/officeDocument/2006/relationships/tags" Target="../tags/tag637.xml"/><Relationship Id="rId27" Type="http://schemas.openxmlformats.org/officeDocument/2006/relationships/slideLayout" Target="../slideLayouts/slideLayout1.xml"/><Relationship Id="rId26" Type="http://schemas.openxmlformats.org/officeDocument/2006/relationships/tags" Target="../tags/tag659.xml"/><Relationship Id="rId25" Type="http://schemas.openxmlformats.org/officeDocument/2006/relationships/tags" Target="../tags/tag658.xml"/><Relationship Id="rId24" Type="http://schemas.openxmlformats.org/officeDocument/2006/relationships/tags" Target="../tags/tag657.xml"/><Relationship Id="rId23" Type="http://schemas.openxmlformats.org/officeDocument/2006/relationships/tags" Target="../tags/tag656.xml"/><Relationship Id="rId22" Type="http://schemas.openxmlformats.org/officeDocument/2006/relationships/tags" Target="../tags/tag655.xml"/><Relationship Id="rId21" Type="http://schemas.openxmlformats.org/officeDocument/2006/relationships/tags" Target="../tags/tag654.xml"/><Relationship Id="rId20" Type="http://schemas.openxmlformats.org/officeDocument/2006/relationships/tags" Target="../tags/tag653.xml"/><Relationship Id="rId2" Type="http://schemas.openxmlformats.org/officeDocument/2006/relationships/tags" Target="../tags/tag636.xml"/><Relationship Id="rId19" Type="http://schemas.openxmlformats.org/officeDocument/2006/relationships/tags" Target="../tags/tag652.xml"/><Relationship Id="rId18" Type="http://schemas.openxmlformats.org/officeDocument/2006/relationships/image" Target="../media/image24.png"/><Relationship Id="rId17" Type="http://schemas.openxmlformats.org/officeDocument/2006/relationships/tags" Target="../tags/tag651.xml"/><Relationship Id="rId16" Type="http://schemas.openxmlformats.org/officeDocument/2006/relationships/tags" Target="../tags/tag650.xml"/><Relationship Id="rId15" Type="http://schemas.openxmlformats.org/officeDocument/2006/relationships/tags" Target="../tags/tag649.xml"/><Relationship Id="rId14" Type="http://schemas.openxmlformats.org/officeDocument/2006/relationships/tags" Target="../tags/tag648.xml"/><Relationship Id="rId13" Type="http://schemas.openxmlformats.org/officeDocument/2006/relationships/tags" Target="../tags/tag647.xml"/><Relationship Id="rId12" Type="http://schemas.openxmlformats.org/officeDocument/2006/relationships/tags" Target="../tags/tag646.xml"/><Relationship Id="rId11" Type="http://schemas.openxmlformats.org/officeDocument/2006/relationships/tags" Target="../tags/tag645.xml"/><Relationship Id="rId10" Type="http://schemas.openxmlformats.org/officeDocument/2006/relationships/tags" Target="../tags/tag644.xml"/><Relationship Id="rId1" Type="http://schemas.openxmlformats.org/officeDocument/2006/relationships/tags" Target="../tags/tag635.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62.xml"/><Relationship Id="rId3" Type="http://schemas.openxmlformats.org/officeDocument/2006/relationships/image" Target="../media/image25.png"/><Relationship Id="rId2" Type="http://schemas.openxmlformats.org/officeDocument/2006/relationships/tags" Target="../tags/tag661.xml"/><Relationship Id="rId1" Type="http://schemas.openxmlformats.org/officeDocument/2006/relationships/tags" Target="../tags/tag660.xml"/></Relationships>
</file>

<file path=ppt/slides/_rels/slide28.xml.rels><?xml version="1.0" encoding="UTF-8" standalone="yes"?>
<Relationships xmlns="http://schemas.openxmlformats.org/package/2006/relationships"><Relationship Id="rId9" Type="http://schemas.openxmlformats.org/officeDocument/2006/relationships/tags" Target="../tags/tag671.xml"/><Relationship Id="rId8" Type="http://schemas.openxmlformats.org/officeDocument/2006/relationships/tags" Target="../tags/tag670.xml"/><Relationship Id="rId7" Type="http://schemas.openxmlformats.org/officeDocument/2006/relationships/tags" Target="../tags/tag669.xml"/><Relationship Id="rId6" Type="http://schemas.openxmlformats.org/officeDocument/2006/relationships/tags" Target="../tags/tag668.xml"/><Relationship Id="rId5" Type="http://schemas.openxmlformats.org/officeDocument/2006/relationships/tags" Target="../tags/tag667.xml"/><Relationship Id="rId42" Type="http://schemas.openxmlformats.org/officeDocument/2006/relationships/slideLayout" Target="../slideLayouts/slideLayout1.xml"/><Relationship Id="rId41" Type="http://schemas.openxmlformats.org/officeDocument/2006/relationships/tags" Target="../tags/tag703.xml"/><Relationship Id="rId40" Type="http://schemas.openxmlformats.org/officeDocument/2006/relationships/tags" Target="../tags/tag702.xml"/><Relationship Id="rId4" Type="http://schemas.openxmlformats.org/officeDocument/2006/relationships/tags" Target="../tags/tag666.xml"/><Relationship Id="rId39" Type="http://schemas.openxmlformats.org/officeDocument/2006/relationships/tags" Target="../tags/tag701.xml"/><Relationship Id="rId38" Type="http://schemas.openxmlformats.org/officeDocument/2006/relationships/tags" Target="../tags/tag700.xml"/><Relationship Id="rId37" Type="http://schemas.openxmlformats.org/officeDocument/2006/relationships/tags" Target="../tags/tag699.xml"/><Relationship Id="rId36" Type="http://schemas.openxmlformats.org/officeDocument/2006/relationships/tags" Target="../tags/tag698.xml"/><Relationship Id="rId35" Type="http://schemas.openxmlformats.org/officeDocument/2006/relationships/tags" Target="../tags/tag697.xml"/><Relationship Id="rId34" Type="http://schemas.openxmlformats.org/officeDocument/2006/relationships/tags" Target="../tags/tag696.xml"/><Relationship Id="rId33" Type="http://schemas.openxmlformats.org/officeDocument/2006/relationships/tags" Target="../tags/tag695.xml"/><Relationship Id="rId32" Type="http://schemas.openxmlformats.org/officeDocument/2006/relationships/tags" Target="../tags/tag694.xml"/><Relationship Id="rId31" Type="http://schemas.openxmlformats.org/officeDocument/2006/relationships/tags" Target="../tags/tag693.xml"/><Relationship Id="rId30" Type="http://schemas.openxmlformats.org/officeDocument/2006/relationships/tags" Target="../tags/tag692.xml"/><Relationship Id="rId3" Type="http://schemas.openxmlformats.org/officeDocument/2006/relationships/tags" Target="../tags/tag665.xml"/><Relationship Id="rId29" Type="http://schemas.openxmlformats.org/officeDocument/2006/relationships/tags" Target="../tags/tag691.xml"/><Relationship Id="rId28" Type="http://schemas.openxmlformats.org/officeDocument/2006/relationships/tags" Target="../tags/tag690.xml"/><Relationship Id="rId27" Type="http://schemas.openxmlformats.org/officeDocument/2006/relationships/tags" Target="../tags/tag689.xml"/><Relationship Id="rId26" Type="http://schemas.openxmlformats.org/officeDocument/2006/relationships/tags" Target="../tags/tag688.xml"/><Relationship Id="rId25" Type="http://schemas.openxmlformats.org/officeDocument/2006/relationships/tags" Target="../tags/tag687.xml"/><Relationship Id="rId24" Type="http://schemas.openxmlformats.org/officeDocument/2006/relationships/tags" Target="../tags/tag686.xml"/><Relationship Id="rId23" Type="http://schemas.openxmlformats.org/officeDocument/2006/relationships/tags" Target="../tags/tag685.xml"/><Relationship Id="rId22" Type="http://schemas.openxmlformats.org/officeDocument/2006/relationships/tags" Target="../tags/tag684.xml"/><Relationship Id="rId21" Type="http://schemas.openxmlformats.org/officeDocument/2006/relationships/tags" Target="../tags/tag683.xml"/><Relationship Id="rId20" Type="http://schemas.openxmlformats.org/officeDocument/2006/relationships/tags" Target="../tags/tag682.xml"/><Relationship Id="rId2" Type="http://schemas.openxmlformats.org/officeDocument/2006/relationships/tags" Target="../tags/tag664.xml"/><Relationship Id="rId19" Type="http://schemas.openxmlformats.org/officeDocument/2006/relationships/tags" Target="../tags/tag681.xml"/><Relationship Id="rId18" Type="http://schemas.openxmlformats.org/officeDocument/2006/relationships/tags" Target="../tags/tag680.xml"/><Relationship Id="rId17" Type="http://schemas.openxmlformats.org/officeDocument/2006/relationships/tags" Target="../tags/tag679.xml"/><Relationship Id="rId16" Type="http://schemas.openxmlformats.org/officeDocument/2006/relationships/tags" Target="../tags/tag678.xml"/><Relationship Id="rId15" Type="http://schemas.openxmlformats.org/officeDocument/2006/relationships/tags" Target="../tags/tag677.xml"/><Relationship Id="rId14" Type="http://schemas.openxmlformats.org/officeDocument/2006/relationships/tags" Target="../tags/tag676.xml"/><Relationship Id="rId13" Type="http://schemas.openxmlformats.org/officeDocument/2006/relationships/tags" Target="../tags/tag675.xml"/><Relationship Id="rId12" Type="http://schemas.openxmlformats.org/officeDocument/2006/relationships/tags" Target="../tags/tag674.xml"/><Relationship Id="rId11" Type="http://schemas.openxmlformats.org/officeDocument/2006/relationships/tags" Target="../tags/tag673.xml"/><Relationship Id="rId10" Type="http://schemas.openxmlformats.org/officeDocument/2006/relationships/tags" Target="../tags/tag672.xml"/><Relationship Id="rId1" Type="http://schemas.openxmlformats.org/officeDocument/2006/relationships/tags" Target="../tags/tag66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05.xml"/><Relationship Id="rId2" Type="http://schemas.openxmlformats.org/officeDocument/2006/relationships/image" Target="../media/image26.jpeg"/><Relationship Id="rId1" Type="http://schemas.openxmlformats.org/officeDocument/2006/relationships/tags" Target="../tags/tag704.xml"/></Relationships>
</file>

<file path=ppt/slides/_rels/slide3.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0" Type="http://schemas.openxmlformats.org/officeDocument/2006/relationships/slideLayout" Target="../slideLayouts/slideLayout3.xml"/><Relationship Id="rId3" Type="http://schemas.openxmlformats.org/officeDocument/2006/relationships/tags" Target="../tags/tag22.xml"/><Relationship Id="rId29" Type="http://schemas.openxmlformats.org/officeDocument/2006/relationships/tags" Target="../tags/tag48.xml"/><Relationship Id="rId28" Type="http://schemas.openxmlformats.org/officeDocument/2006/relationships/tags" Target="../tags/tag47.xml"/><Relationship Id="rId27" Type="http://schemas.openxmlformats.org/officeDocument/2006/relationships/tags" Target="../tags/tag46.xml"/><Relationship Id="rId26" Type="http://schemas.openxmlformats.org/officeDocument/2006/relationships/tags" Target="../tags/tag45.xml"/><Relationship Id="rId25" Type="http://schemas.openxmlformats.org/officeDocument/2006/relationships/tags" Target="../tags/tag44.xml"/><Relationship Id="rId24" Type="http://schemas.openxmlformats.org/officeDocument/2006/relationships/tags" Target="../tags/tag43.xml"/><Relationship Id="rId23" Type="http://schemas.openxmlformats.org/officeDocument/2006/relationships/tags" Target="../tags/tag42.xml"/><Relationship Id="rId22" Type="http://schemas.openxmlformats.org/officeDocument/2006/relationships/tags" Target="../tags/tag41.xml"/><Relationship Id="rId21" Type="http://schemas.openxmlformats.org/officeDocument/2006/relationships/tags" Target="../tags/tag40.xml"/><Relationship Id="rId20" Type="http://schemas.openxmlformats.org/officeDocument/2006/relationships/tags" Target="../tags/tag39.xml"/><Relationship Id="rId2" Type="http://schemas.openxmlformats.org/officeDocument/2006/relationships/tags" Target="../tags/tag21.xml"/><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tags" Target="../tags/tag20.xml"/></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710.xml"/><Relationship Id="rId5" Type="http://schemas.openxmlformats.org/officeDocument/2006/relationships/tags" Target="../tags/tag709.xml"/><Relationship Id="rId4" Type="http://schemas.openxmlformats.org/officeDocument/2006/relationships/tags" Target="../tags/tag708.xml"/><Relationship Id="rId3" Type="http://schemas.openxmlformats.org/officeDocument/2006/relationships/tags" Target="../tags/tag707.xml"/><Relationship Id="rId2" Type="http://schemas.openxmlformats.org/officeDocument/2006/relationships/image" Target="../media/image27.png"/><Relationship Id="rId1" Type="http://schemas.openxmlformats.org/officeDocument/2006/relationships/tags" Target="../tags/tag70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2.xml"/><Relationship Id="rId1" Type="http://schemas.openxmlformats.org/officeDocument/2006/relationships/tags" Target="../tags/tag71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4.xml"/><Relationship Id="rId1" Type="http://schemas.openxmlformats.org/officeDocument/2006/relationships/tags" Target="../tags/tag71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6.xml"/><Relationship Id="rId1" Type="http://schemas.openxmlformats.org/officeDocument/2006/relationships/tags" Target="../tags/tag715.xml"/></Relationships>
</file>

<file path=ppt/slides/_rels/slide34.xml.rels><?xml version="1.0" encoding="UTF-8" standalone="yes"?>
<Relationships xmlns="http://schemas.openxmlformats.org/package/2006/relationships"><Relationship Id="rId9" Type="http://schemas.openxmlformats.org/officeDocument/2006/relationships/tags" Target="../tags/tag725.xml"/><Relationship Id="rId8" Type="http://schemas.openxmlformats.org/officeDocument/2006/relationships/tags" Target="../tags/tag724.xml"/><Relationship Id="rId7" Type="http://schemas.openxmlformats.org/officeDocument/2006/relationships/tags" Target="../tags/tag723.xml"/><Relationship Id="rId64" Type="http://schemas.openxmlformats.org/officeDocument/2006/relationships/slideLayout" Target="../slideLayouts/slideLayout1.xml"/><Relationship Id="rId63" Type="http://schemas.openxmlformats.org/officeDocument/2006/relationships/image" Target="../media/image29.png"/><Relationship Id="rId62" Type="http://schemas.openxmlformats.org/officeDocument/2006/relationships/tags" Target="../tags/tag777.xml"/><Relationship Id="rId61" Type="http://schemas.openxmlformats.org/officeDocument/2006/relationships/image" Target="../media/image28.png"/><Relationship Id="rId60" Type="http://schemas.openxmlformats.org/officeDocument/2006/relationships/tags" Target="../tags/tag776.xml"/><Relationship Id="rId6" Type="http://schemas.openxmlformats.org/officeDocument/2006/relationships/tags" Target="../tags/tag722.xml"/><Relationship Id="rId59" Type="http://schemas.openxmlformats.org/officeDocument/2006/relationships/tags" Target="../tags/tag775.xml"/><Relationship Id="rId58" Type="http://schemas.openxmlformats.org/officeDocument/2006/relationships/tags" Target="../tags/tag774.xml"/><Relationship Id="rId57" Type="http://schemas.openxmlformats.org/officeDocument/2006/relationships/tags" Target="../tags/tag773.xml"/><Relationship Id="rId56" Type="http://schemas.openxmlformats.org/officeDocument/2006/relationships/tags" Target="../tags/tag772.xml"/><Relationship Id="rId55" Type="http://schemas.openxmlformats.org/officeDocument/2006/relationships/tags" Target="../tags/tag771.xml"/><Relationship Id="rId54" Type="http://schemas.openxmlformats.org/officeDocument/2006/relationships/tags" Target="../tags/tag770.xml"/><Relationship Id="rId53" Type="http://schemas.openxmlformats.org/officeDocument/2006/relationships/tags" Target="../tags/tag769.xml"/><Relationship Id="rId52" Type="http://schemas.openxmlformats.org/officeDocument/2006/relationships/tags" Target="../tags/tag768.xml"/><Relationship Id="rId51" Type="http://schemas.openxmlformats.org/officeDocument/2006/relationships/tags" Target="../tags/tag767.xml"/><Relationship Id="rId50" Type="http://schemas.openxmlformats.org/officeDocument/2006/relationships/tags" Target="../tags/tag766.xml"/><Relationship Id="rId5" Type="http://schemas.openxmlformats.org/officeDocument/2006/relationships/tags" Target="../tags/tag721.xml"/><Relationship Id="rId49" Type="http://schemas.openxmlformats.org/officeDocument/2006/relationships/tags" Target="../tags/tag765.xml"/><Relationship Id="rId48" Type="http://schemas.openxmlformats.org/officeDocument/2006/relationships/tags" Target="../tags/tag764.xml"/><Relationship Id="rId47" Type="http://schemas.openxmlformats.org/officeDocument/2006/relationships/tags" Target="../tags/tag763.xml"/><Relationship Id="rId46" Type="http://schemas.openxmlformats.org/officeDocument/2006/relationships/tags" Target="../tags/tag762.xml"/><Relationship Id="rId45" Type="http://schemas.openxmlformats.org/officeDocument/2006/relationships/tags" Target="../tags/tag761.xml"/><Relationship Id="rId44" Type="http://schemas.openxmlformats.org/officeDocument/2006/relationships/tags" Target="../tags/tag760.xml"/><Relationship Id="rId43" Type="http://schemas.openxmlformats.org/officeDocument/2006/relationships/tags" Target="../tags/tag759.xml"/><Relationship Id="rId42" Type="http://schemas.openxmlformats.org/officeDocument/2006/relationships/tags" Target="../tags/tag758.xml"/><Relationship Id="rId41" Type="http://schemas.openxmlformats.org/officeDocument/2006/relationships/tags" Target="../tags/tag757.xml"/><Relationship Id="rId40" Type="http://schemas.openxmlformats.org/officeDocument/2006/relationships/tags" Target="../tags/tag756.xml"/><Relationship Id="rId4" Type="http://schemas.openxmlformats.org/officeDocument/2006/relationships/tags" Target="../tags/tag720.xml"/><Relationship Id="rId39" Type="http://schemas.openxmlformats.org/officeDocument/2006/relationships/tags" Target="../tags/tag755.xml"/><Relationship Id="rId38" Type="http://schemas.openxmlformats.org/officeDocument/2006/relationships/tags" Target="../tags/tag754.xml"/><Relationship Id="rId37" Type="http://schemas.openxmlformats.org/officeDocument/2006/relationships/tags" Target="../tags/tag753.xml"/><Relationship Id="rId36" Type="http://schemas.openxmlformats.org/officeDocument/2006/relationships/tags" Target="../tags/tag752.xml"/><Relationship Id="rId35" Type="http://schemas.openxmlformats.org/officeDocument/2006/relationships/tags" Target="../tags/tag751.xml"/><Relationship Id="rId34" Type="http://schemas.openxmlformats.org/officeDocument/2006/relationships/tags" Target="../tags/tag750.xml"/><Relationship Id="rId33" Type="http://schemas.openxmlformats.org/officeDocument/2006/relationships/tags" Target="../tags/tag749.xml"/><Relationship Id="rId32" Type="http://schemas.openxmlformats.org/officeDocument/2006/relationships/tags" Target="../tags/tag748.xml"/><Relationship Id="rId31" Type="http://schemas.openxmlformats.org/officeDocument/2006/relationships/tags" Target="../tags/tag747.xml"/><Relationship Id="rId30" Type="http://schemas.openxmlformats.org/officeDocument/2006/relationships/tags" Target="../tags/tag746.xml"/><Relationship Id="rId3" Type="http://schemas.openxmlformats.org/officeDocument/2006/relationships/tags" Target="../tags/tag719.xml"/><Relationship Id="rId29" Type="http://schemas.openxmlformats.org/officeDocument/2006/relationships/tags" Target="../tags/tag745.xml"/><Relationship Id="rId28" Type="http://schemas.openxmlformats.org/officeDocument/2006/relationships/tags" Target="../tags/tag744.xml"/><Relationship Id="rId27" Type="http://schemas.openxmlformats.org/officeDocument/2006/relationships/tags" Target="../tags/tag743.xml"/><Relationship Id="rId26" Type="http://schemas.openxmlformats.org/officeDocument/2006/relationships/tags" Target="../tags/tag742.xml"/><Relationship Id="rId25" Type="http://schemas.openxmlformats.org/officeDocument/2006/relationships/tags" Target="../tags/tag741.xml"/><Relationship Id="rId24" Type="http://schemas.openxmlformats.org/officeDocument/2006/relationships/tags" Target="../tags/tag740.xml"/><Relationship Id="rId23" Type="http://schemas.openxmlformats.org/officeDocument/2006/relationships/tags" Target="../tags/tag739.xml"/><Relationship Id="rId22" Type="http://schemas.openxmlformats.org/officeDocument/2006/relationships/tags" Target="../tags/tag738.xml"/><Relationship Id="rId21" Type="http://schemas.openxmlformats.org/officeDocument/2006/relationships/tags" Target="../tags/tag737.xml"/><Relationship Id="rId20" Type="http://schemas.openxmlformats.org/officeDocument/2006/relationships/tags" Target="../tags/tag736.xml"/><Relationship Id="rId2" Type="http://schemas.openxmlformats.org/officeDocument/2006/relationships/tags" Target="../tags/tag718.xml"/><Relationship Id="rId19" Type="http://schemas.openxmlformats.org/officeDocument/2006/relationships/tags" Target="../tags/tag735.xml"/><Relationship Id="rId18" Type="http://schemas.openxmlformats.org/officeDocument/2006/relationships/tags" Target="../tags/tag734.xml"/><Relationship Id="rId17" Type="http://schemas.openxmlformats.org/officeDocument/2006/relationships/tags" Target="../tags/tag733.xml"/><Relationship Id="rId16" Type="http://schemas.openxmlformats.org/officeDocument/2006/relationships/tags" Target="../tags/tag732.xml"/><Relationship Id="rId15" Type="http://schemas.openxmlformats.org/officeDocument/2006/relationships/tags" Target="../tags/tag731.xml"/><Relationship Id="rId14" Type="http://schemas.openxmlformats.org/officeDocument/2006/relationships/tags" Target="../tags/tag730.xml"/><Relationship Id="rId13" Type="http://schemas.openxmlformats.org/officeDocument/2006/relationships/tags" Target="../tags/tag729.xml"/><Relationship Id="rId12" Type="http://schemas.openxmlformats.org/officeDocument/2006/relationships/tags" Target="../tags/tag728.xml"/><Relationship Id="rId11" Type="http://schemas.openxmlformats.org/officeDocument/2006/relationships/tags" Target="../tags/tag727.xml"/><Relationship Id="rId10" Type="http://schemas.openxmlformats.org/officeDocument/2006/relationships/tags" Target="../tags/tag726.xml"/><Relationship Id="rId1" Type="http://schemas.openxmlformats.org/officeDocument/2006/relationships/tags" Target="../tags/tag717.xml"/></Relationships>
</file>

<file path=ppt/slides/_rels/slide4.xml.rels><?xml version="1.0" encoding="UTF-8" standalone="yes"?>
<Relationships xmlns="http://schemas.openxmlformats.org/package/2006/relationships"><Relationship Id="rId9" Type="http://schemas.openxmlformats.org/officeDocument/2006/relationships/tags" Target="../tags/tag57.xml"/><Relationship Id="rId83" Type="http://schemas.openxmlformats.org/officeDocument/2006/relationships/slideLayout" Target="../slideLayouts/slideLayout1.xml"/><Relationship Id="rId82" Type="http://schemas.openxmlformats.org/officeDocument/2006/relationships/tags" Target="../tags/tag130.xml"/><Relationship Id="rId81" Type="http://schemas.openxmlformats.org/officeDocument/2006/relationships/tags" Target="../tags/tag129.xml"/><Relationship Id="rId80" Type="http://schemas.openxmlformats.org/officeDocument/2006/relationships/tags" Target="../tags/tag128.xml"/><Relationship Id="rId8" Type="http://schemas.openxmlformats.org/officeDocument/2006/relationships/tags" Target="../tags/tag56.xml"/><Relationship Id="rId79" Type="http://schemas.openxmlformats.org/officeDocument/2006/relationships/tags" Target="../tags/tag127.xml"/><Relationship Id="rId78" Type="http://schemas.openxmlformats.org/officeDocument/2006/relationships/tags" Target="../tags/tag126.xml"/><Relationship Id="rId77" Type="http://schemas.openxmlformats.org/officeDocument/2006/relationships/tags" Target="../tags/tag125.xml"/><Relationship Id="rId76" Type="http://schemas.openxmlformats.org/officeDocument/2006/relationships/tags" Target="../tags/tag124.xml"/><Relationship Id="rId75" Type="http://schemas.openxmlformats.org/officeDocument/2006/relationships/tags" Target="../tags/tag123.xml"/><Relationship Id="rId74" Type="http://schemas.openxmlformats.org/officeDocument/2006/relationships/tags" Target="../tags/tag122.xml"/><Relationship Id="rId73" Type="http://schemas.openxmlformats.org/officeDocument/2006/relationships/tags" Target="../tags/tag121.xml"/><Relationship Id="rId72" Type="http://schemas.openxmlformats.org/officeDocument/2006/relationships/tags" Target="../tags/tag120.xml"/><Relationship Id="rId71" Type="http://schemas.openxmlformats.org/officeDocument/2006/relationships/tags" Target="../tags/tag119.xml"/><Relationship Id="rId70" Type="http://schemas.openxmlformats.org/officeDocument/2006/relationships/tags" Target="../tags/tag118.xml"/><Relationship Id="rId7" Type="http://schemas.openxmlformats.org/officeDocument/2006/relationships/tags" Target="../tags/tag55.xml"/><Relationship Id="rId69" Type="http://schemas.openxmlformats.org/officeDocument/2006/relationships/tags" Target="../tags/tag117.xml"/><Relationship Id="rId68" Type="http://schemas.openxmlformats.org/officeDocument/2006/relationships/tags" Target="../tags/tag116.xml"/><Relationship Id="rId67" Type="http://schemas.openxmlformats.org/officeDocument/2006/relationships/tags" Target="../tags/tag115.xml"/><Relationship Id="rId66" Type="http://schemas.openxmlformats.org/officeDocument/2006/relationships/tags" Target="../tags/tag114.xml"/><Relationship Id="rId65" Type="http://schemas.openxmlformats.org/officeDocument/2006/relationships/tags" Target="../tags/tag113.xml"/><Relationship Id="rId64" Type="http://schemas.openxmlformats.org/officeDocument/2006/relationships/tags" Target="../tags/tag112.xml"/><Relationship Id="rId63" Type="http://schemas.openxmlformats.org/officeDocument/2006/relationships/tags" Target="../tags/tag111.xml"/><Relationship Id="rId62" Type="http://schemas.openxmlformats.org/officeDocument/2006/relationships/tags" Target="../tags/tag110.xml"/><Relationship Id="rId61" Type="http://schemas.openxmlformats.org/officeDocument/2006/relationships/tags" Target="../tags/tag109.xml"/><Relationship Id="rId60" Type="http://schemas.openxmlformats.org/officeDocument/2006/relationships/tags" Target="../tags/tag108.xml"/><Relationship Id="rId6" Type="http://schemas.openxmlformats.org/officeDocument/2006/relationships/tags" Target="../tags/tag54.xml"/><Relationship Id="rId59" Type="http://schemas.openxmlformats.org/officeDocument/2006/relationships/tags" Target="../tags/tag107.xml"/><Relationship Id="rId58" Type="http://schemas.openxmlformats.org/officeDocument/2006/relationships/tags" Target="../tags/tag106.xml"/><Relationship Id="rId57" Type="http://schemas.openxmlformats.org/officeDocument/2006/relationships/tags" Target="../tags/tag105.xml"/><Relationship Id="rId56" Type="http://schemas.openxmlformats.org/officeDocument/2006/relationships/tags" Target="../tags/tag104.xml"/><Relationship Id="rId55" Type="http://schemas.openxmlformats.org/officeDocument/2006/relationships/tags" Target="../tags/tag103.xml"/><Relationship Id="rId54" Type="http://schemas.openxmlformats.org/officeDocument/2006/relationships/tags" Target="../tags/tag102.xml"/><Relationship Id="rId53" Type="http://schemas.openxmlformats.org/officeDocument/2006/relationships/tags" Target="../tags/tag101.xml"/><Relationship Id="rId52" Type="http://schemas.openxmlformats.org/officeDocument/2006/relationships/tags" Target="../tags/tag100.xml"/><Relationship Id="rId51" Type="http://schemas.openxmlformats.org/officeDocument/2006/relationships/tags" Target="../tags/tag99.xml"/><Relationship Id="rId50" Type="http://schemas.openxmlformats.org/officeDocument/2006/relationships/tags" Target="../tags/tag98.xml"/><Relationship Id="rId5" Type="http://schemas.openxmlformats.org/officeDocument/2006/relationships/tags" Target="../tags/tag53.xml"/><Relationship Id="rId49" Type="http://schemas.openxmlformats.org/officeDocument/2006/relationships/tags" Target="../tags/tag97.xml"/><Relationship Id="rId48" Type="http://schemas.openxmlformats.org/officeDocument/2006/relationships/tags" Target="../tags/tag96.xml"/><Relationship Id="rId47" Type="http://schemas.openxmlformats.org/officeDocument/2006/relationships/tags" Target="../tags/tag95.xml"/><Relationship Id="rId46" Type="http://schemas.openxmlformats.org/officeDocument/2006/relationships/tags" Target="../tags/tag94.xml"/><Relationship Id="rId45" Type="http://schemas.openxmlformats.org/officeDocument/2006/relationships/tags" Target="../tags/tag93.xml"/><Relationship Id="rId44" Type="http://schemas.openxmlformats.org/officeDocument/2006/relationships/tags" Target="../tags/tag92.xml"/><Relationship Id="rId43" Type="http://schemas.openxmlformats.org/officeDocument/2006/relationships/tags" Target="../tags/tag91.xml"/><Relationship Id="rId42" Type="http://schemas.openxmlformats.org/officeDocument/2006/relationships/tags" Target="../tags/tag90.xml"/><Relationship Id="rId41" Type="http://schemas.openxmlformats.org/officeDocument/2006/relationships/tags" Target="../tags/tag89.xml"/><Relationship Id="rId40" Type="http://schemas.openxmlformats.org/officeDocument/2006/relationships/tags" Target="../tags/tag88.xml"/><Relationship Id="rId4" Type="http://schemas.openxmlformats.org/officeDocument/2006/relationships/tags" Target="../tags/tag52.xml"/><Relationship Id="rId39" Type="http://schemas.openxmlformats.org/officeDocument/2006/relationships/tags" Target="../tags/tag87.xml"/><Relationship Id="rId38" Type="http://schemas.openxmlformats.org/officeDocument/2006/relationships/tags" Target="../tags/tag86.xml"/><Relationship Id="rId37" Type="http://schemas.openxmlformats.org/officeDocument/2006/relationships/tags" Target="../tags/tag85.xml"/><Relationship Id="rId36" Type="http://schemas.openxmlformats.org/officeDocument/2006/relationships/tags" Target="../tags/tag84.xml"/><Relationship Id="rId35" Type="http://schemas.openxmlformats.org/officeDocument/2006/relationships/tags" Target="../tags/tag83.xml"/><Relationship Id="rId34" Type="http://schemas.openxmlformats.org/officeDocument/2006/relationships/tags" Target="../tags/tag82.xml"/><Relationship Id="rId33" Type="http://schemas.openxmlformats.org/officeDocument/2006/relationships/tags" Target="../tags/tag81.xml"/><Relationship Id="rId32" Type="http://schemas.openxmlformats.org/officeDocument/2006/relationships/tags" Target="../tags/tag80.xml"/><Relationship Id="rId31" Type="http://schemas.openxmlformats.org/officeDocument/2006/relationships/tags" Target="../tags/tag79.xml"/><Relationship Id="rId30" Type="http://schemas.openxmlformats.org/officeDocument/2006/relationships/tags" Target="../tags/tag78.xml"/><Relationship Id="rId3" Type="http://schemas.openxmlformats.org/officeDocument/2006/relationships/tags" Target="../tags/tag51.xml"/><Relationship Id="rId29" Type="http://schemas.openxmlformats.org/officeDocument/2006/relationships/tags" Target="../tags/tag77.xml"/><Relationship Id="rId28" Type="http://schemas.openxmlformats.org/officeDocument/2006/relationships/tags" Target="../tags/tag76.xml"/><Relationship Id="rId27" Type="http://schemas.openxmlformats.org/officeDocument/2006/relationships/tags" Target="../tags/tag75.xml"/><Relationship Id="rId26" Type="http://schemas.openxmlformats.org/officeDocument/2006/relationships/tags" Target="../tags/tag74.xml"/><Relationship Id="rId25" Type="http://schemas.openxmlformats.org/officeDocument/2006/relationships/tags" Target="../tags/tag73.xml"/><Relationship Id="rId24" Type="http://schemas.openxmlformats.org/officeDocument/2006/relationships/tags" Target="../tags/tag72.xml"/><Relationship Id="rId23" Type="http://schemas.openxmlformats.org/officeDocument/2006/relationships/tags" Target="../tags/tag71.xml"/><Relationship Id="rId22" Type="http://schemas.openxmlformats.org/officeDocument/2006/relationships/tags" Target="../tags/tag70.xml"/><Relationship Id="rId21" Type="http://schemas.openxmlformats.org/officeDocument/2006/relationships/tags" Target="../tags/tag69.xml"/><Relationship Id="rId20" Type="http://schemas.openxmlformats.org/officeDocument/2006/relationships/tags" Target="../tags/tag68.xml"/><Relationship Id="rId2" Type="http://schemas.openxmlformats.org/officeDocument/2006/relationships/tags" Target="../tags/tag50.xml"/><Relationship Id="rId19" Type="http://schemas.openxmlformats.org/officeDocument/2006/relationships/tags" Target="../tags/tag67.xml"/><Relationship Id="rId18" Type="http://schemas.openxmlformats.org/officeDocument/2006/relationships/tags" Target="../tags/tag66.xml"/><Relationship Id="rId17" Type="http://schemas.openxmlformats.org/officeDocument/2006/relationships/tags" Target="../tags/tag65.xml"/><Relationship Id="rId16" Type="http://schemas.openxmlformats.org/officeDocument/2006/relationships/tags" Target="../tags/tag64.xml"/><Relationship Id="rId15" Type="http://schemas.openxmlformats.org/officeDocument/2006/relationships/tags" Target="../tags/tag63.xml"/><Relationship Id="rId14" Type="http://schemas.openxmlformats.org/officeDocument/2006/relationships/tags" Target="../tags/tag62.xml"/><Relationship Id="rId13" Type="http://schemas.openxmlformats.org/officeDocument/2006/relationships/tags" Target="../tags/tag61.xml"/><Relationship Id="rId12" Type="http://schemas.openxmlformats.org/officeDocument/2006/relationships/tags" Target="../tags/tag60.xml"/><Relationship Id="rId11" Type="http://schemas.openxmlformats.org/officeDocument/2006/relationships/tags" Target="../tags/tag59.xml"/><Relationship Id="rId10" Type="http://schemas.openxmlformats.org/officeDocument/2006/relationships/tags" Target="../tags/tag58.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99" Type="http://schemas.openxmlformats.org/officeDocument/2006/relationships/tags" Target="../tags/tag226.xml"/><Relationship Id="rId98" Type="http://schemas.openxmlformats.org/officeDocument/2006/relationships/tags" Target="../tags/tag225.xml"/><Relationship Id="rId97" Type="http://schemas.openxmlformats.org/officeDocument/2006/relationships/tags" Target="../tags/tag224.xml"/><Relationship Id="rId96" Type="http://schemas.openxmlformats.org/officeDocument/2006/relationships/tags" Target="../tags/tag223.xml"/><Relationship Id="rId95" Type="http://schemas.openxmlformats.org/officeDocument/2006/relationships/tags" Target="../tags/tag222.xml"/><Relationship Id="rId94" Type="http://schemas.openxmlformats.org/officeDocument/2006/relationships/tags" Target="../tags/tag221.xml"/><Relationship Id="rId93" Type="http://schemas.openxmlformats.org/officeDocument/2006/relationships/tags" Target="../tags/tag220.xml"/><Relationship Id="rId92" Type="http://schemas.openxmlformats.org/officeDocument/2006/relationships/tags" Target="../tags/tag219.xml"/><Relationship Id="rId91" Type="http://schemas.openxmlformats.org/officeDocument/2006/relationships/tags" Target="../tags/tag218.xml"/><Relationship Id="rId90" Type="http://schemas.openxmlformats.org/officeDocument/2006/relationships/tags" Target="../tags/tag217.xml"/><Relationship Id="rId9" Type="http://schemas.openxmlformats.org/officeDocument/2006/relationships/tags" Target="../tags/tag137.xml"/><Relationship Id="rId89" Type="http://schemas.openxmlformats.org/officeDocument/2006/relationships/tags" Target="../tags/tag216.xml"/><Relationship Id="rId88" Type="http://schemas.openxmlformats.org/officeDocument/2006/relationships/tags" Target="../tags/tag215.xml"/><Relationship Id="rId87" Type="http://schemas.openxmlformats.org/officeDocument/2006/relationships/tags" Target="../tags/tag214.xml"/><Relationship Id="rId86" Type="http://schemas.openxmlformats.org/officeDocument/2006/relationships/tags" Target="../tags/tag213.xml"/><Relationship Id="rId85" Type="http://schemas.openxmlformats.org/officeDocument/2006/relationships/tags" Target="../tags/tag212.xml"/><Relationship Id="rId84" Type="http://schemas.openxmlformats.org/officeDocument/2006/relationships/tags" Target="../tags/tag211.xml"/><Relationship Id="rId83" Type="http://schemas.openxmlformats.org/officeDocument/2006/relationships/tags" Target="../tags/tag210.xml"/><Relationship Id="rId82" Type="http://schemas.openxmlformats.org/officeDocument/2006/relationships/tags" Target="../tags/tag209.xml"/><Relationship Id="rId81" Type="http://schemas.openxmlformats.org/officeDocument/2006/relationships/tags" Target="../tags/tag208.xml"/><Relationship Id="rId80" Type="http://schemas.openxmlformats.org/officeDocument/2006/relationships/tags" Target="../tags/tag207.xml"/><Relationship Id="rId8" Type="http://schemas.openxmlformats.org/officeDocument/2006/relationships/tags" Target="../tags/tag136.xml"/><Relationship Id="rId79" Type="http://schemas.openxmlformats.org/officeDocument/2006/relationships/tags" Target="../tags/tag206.xml"/><Relationship Id="rId78" Type="http://schemas.openxmlformats.org/officeDocument/2006/relationships/tags" Target="../tags/tag205.xml"/><Relationship Id="rId77" Type="http://schemas.openxmlformats.org/officeDocument/2006/relationships/tags" Target="../tags/tag204.xml"/><Relationship Id="rId76" Type="http://schemas.openxmlformats.org/officeDocument/2006/relationships/tags" Target="../tags/tag203.xml"/><Relationship Id="rId75" Type="http://schemas.openxmlformats.org/officeDocument/2006/relationships/tags" Target="../tags/tag202.xml"/><Relationship Id="rId74" Type="http://schemas.openxmlformats.org/officeDocument/2006/relationships/tags" Target="../tags/tag201.xml"/><Relationship Id="rId73" Type="http://schemas.openxmlformats.org/officeDocument/2006/relationships/tags" Target="../tags/tag200.xml"/><Relationship Id="rId72" Type="http://schemas.openxmlformats.org/officeDocument/2006/relationships/tags" Target="../tags/tag199.xml"/><Relationship Id="rId71" Type="http://schemas.openxmlformats.org/officeDocument/2006/relationships/tags" Target="../tags/tag198.xml"/><Relationship Id="rId70" Type="http://schemas.openxmlformats.org/officeDocument/2006/relationships/oleObject" Target="../embeddings/oleObject2.bin"/><Relationship Id="rId7" Type="http://schemas.openxmlformats.org/officeDocument/2006/relationships/tags" Target="../tags/tag135.xml"/><Relationship Id="rId69" Type="http://schemas.openxmlformats.org/officeDocument/2006/relationships/tags" Target="../tags/tag197.xml"/><Relationship Id="rId68" Type="http://schemas.openxmlformats.org/officeDocument/2006/relationships/tags" Target="../tags/tag196.xml"/><Relationship Id="rId67" Type="http://schemas.openxmlformats.org/officeDocument/2006/relationships/tags" Target="../tags/tag195.xml"/><Relationship Id="rId66" Type="http://schemas.openxmlformats.org/officeDocument/2006/relationships/tags" Target="../tags/tag194.xml"/><Relationship Id="rId65" Type="http://schemas.openxmlformats.org/officeDocument/2006/relationships/tags" Target="../tags/tag193.xml"/><Relationship Id="rId64" Type="http://schemas.openxmlformats.org/officeDocument/2006/relationships/tags" Target="../tags/tag192.xml"/><Relationship Id="rId63" Type="http://schemas.openxmlformats.org/officeDocument/2006/relationships/tags" Target="../tags/tag191.xml"/><Relationship Id="rId62" Type="http://schemas.openxmlformats.org/officeDocument/2006/relationships/tags" Target="../tags/tag190.xml"/><Relationship Id="rId61" Type="http://schemas.openxmlformats.org/officeDocument/2006/relationships/tags" Target="../tags/tag189.xml"/><Relationship Id="rId60" Type="http://schemas.openxmlformats.org/officeDocument/2006/relationships/tags" Target="../tags/tag188.xml"/><Relationship Id="rId6" Type="http://schemas.openxmlformats.org/officeDocument/2006/relationships/image" Target="../media/image6.wmf"/><Relationship Id="rId59" Type="http://schemas.openxmlformats.org/officeDocument/2006/relationships/tags" Target="../tags/tag187.xml"/><Relationship Id="rId58" Type="http://schemas.openxmlformats.org/officeDocument/2006/relationships/tags" Target="../tags/tag186.xml"/><Relationship Id="rId57" Type="http://schemas.openxmlformats.org/officeDocument/2006/relationships/tags" Target="../tags/tag185.xml"/><Relationship Id="rId56" Type="http://schemas.openxmlformats.org/officeDocument/2006/relationships/tags" Target="../tags/tag184.xml"/><Relationship Id="rId55" Type="http://schemas.openxmlformats.org/officeDocument/2006/relationships/tags" Target="../tags/tag183.xml"/><Relationship Id="rId54" Type="http://schemas.openxmlformats.org/officeDocument/2006/relationships/tags" Target="../tags/tag182.xml"/><Relationship Id="rId53" Type="http://schemas.openxmlformats.org/officeDocument/2006/relationships/tags" Target="../tags/tag181.xml"/><Relationship Id="rId52" Type="http://schemas.openxmlformats.org/officeDocument/2006/relationships/tags" Target="../tags/tag180.xml"/><Relationship Id="rId51" Type="http://schemas.openxmlformats.org/officeDocument/2006/relationships/tags" Target="../tags/tag179.xml"/><Relationship Id="rId50" Type="http://schemas.openxmlformats.org/officeDocument/2006/relationships/tags" Target="../tags/tag178.xml"/><Relationship Id="rId5" Type="http://schemas.openxmlformats.org/officeDocument/2006/relationships/oleObject" Target="../embeddings/oleObject1.bin"/><Relationship Id="rId49" Type="http://schemas.openxmlformats.org/officeDocument/2006/relationships/tags" Target="../tags/tag177.xml"/><Relationship Id="rId48" Type="http://schemas.openxmlformats.org/officeDocument/2006/relationships/tags" Target="../tags/tag176.xml"/><Relationship Id="rId47" Type="http://schemas.openxmlformats.org/officeDocument/2006/relationships/tags" Target="../tags/tag175.xml"/><Relationship Id="rId46" Type="http://schemas.openxmlformats.org/officeDocument/2006/relationships/tags" Target="../tags/tag174.xml"/><Relationship Id="rId45" Type="http://schemas.openxmlformats.org/officeDocument/2006/relationships/tags" Target="../tags/tag173.xml"/><Relationship Id="rId44" Type="http://schemas.openxmlformats.org/officeDocument/2006/relationships/tags" Target="../tags/tag172.xml"/><Relationship Id="rId43" Type="http://schemas.openxmlformats.org/officeDocument/2006/relationships/tags" Target="../tags/tag171.xml"/><Relationship Id="rId42" Type="http://schemas.openxmlformats.org/officeDocument/2006/relationships/tags" Target="../tags/tag170.xml"/><Relationship Id="rId41" Type="http://schemas.openxmlformats.org/officeDocument/2006/relationships/tags" Target="../tags/tag169.xml"/><Relationship Id="rId40" Type="http://schemas.openxmlformats.org/officeDocument/2006/relationships/tags" Target="../tags/tag168.xml"/><Relationship Id="rId4" Type="http://schemas.openxmlformats.org/officeDocument/2006/relationships/tags" Target="../tags/tag134.xml"/><Relationship Id="rId39" Type="http://schemas.openxmlformats.org/officeDocument/2006/relationships/tags" Target="../tags/tag167.xml"/><Relationship Id="rId38" Type="http://schemas.openxmlformats.org/officeDocument/2006/relationships/tags" Target="../tags/tag166.xml"/><Relationship Id="rId37" Type="http://schemas.openxmlformats.org/officeDocument/2006/relationships/tags" Target="../tags/tag165.xml"/><Relationship Id="rId36" Type="http://schemas.openxmlformats.org/officeDocument/2006/relationships/tags" Target="../tags/tag164.xml"/><Relationship Id="rId35" Type="http://schemas.openxmlformats.org/officeDocument/2006/relationships/tags" Target="../tags/tag163.xml"/><Relationship Id="rId34" Type="http://schemas.openxmlformats.org/officeDocument/2006/relationships/tags" Target="../tags/tag162.xml"/><Relationship Id="rId33" Type="http://schemas.openxmlformats.org/officeDocument/2006/relationships/tags" Target="../tags/tag161.xml"/><Relationship Id="rId32" Type="http://schemas.openxmlformats.org/officeDocument/2006/relationships/tags" Target="../tags/tag160.xml"/><Relationship Id="rId31" Type="http://schemas.openxmlformats.org/officeDocument/2006/relationships/tags" Target="../tags/tag159.xml"/><Relationship Id="rId30" Type="http://schemas.openxmlformats.org/officeDocument/2006/relationships/tags" Target="../tags/tag158.xml"/><Relationship Id="rId3" Type="http://schemas.openxmlformats.org/officeDocument/2006/relationships/tags" Target="../tags/tag133.xml"/><Relationship Id="rId29" Type="http://schemas.openxmlformats.org/officeDocument/2006/relationships/tags" Target="../tags/tag157.xml"/><Relationship Id="rId28" Type="http://schemas.openxmlformats.org/officeDocument/2006/relationships/tags" Target="../tags/tag156.xml"/><Relationship Id="rId27" Type="http://schemas.openxmlformats.org/officeDocument/2006/relationships/tags" Target="../tags/tag155.xml"/><Relationship Id="rId26" Type="http://schemas.openxmlformats.org/officeDocument/2006/relationships/tags" Target="../tags/tag154.xml"/><Relationship Id="rId25" Type="http://schemas.openxmlformats.org/officeDocument/2006/relationships/tags" Target="../tags/tag153.xml"/><Relationship Id="rId24" Type="http://schemas.openxmlformats.org/officeDocument/2006/relationships/tags" Target="../tags/tag152.xml"/><Relationship Id="rId23" Type="http://schemas.openxmlformats.org/officeDocument/2006/relationships/tags" Target="../tags/tag151.xml"/><Relationship Id="rId22" Type="http://schemas.openxmlformats.org/officeDocument/2006/relationships/tags" Target="../tags/tag150.xml"/><Relationship Id="rId21" Type="http://schemas.openxmlformats.org/officeDocument/2006/relationships/tags" Target="../tags/tag149.xml"/><Relationship Id="rId20" Type="http://schemas.openxmlformats.org/officeDocument/2006/relationships/tags" Target="../tags/tag148.xml"/><Relationship Id="rId2" Type="http://schemas.openxmlformats.org/officeDocument/2006/relationships/tags" Target="../tags/tag132.xml"/><Relationship Id="rId19" Type="http://schemas.openxmlformats.org/officeDocument/2006/relationships/tags" Target="../tags/tag147.xml"/><Relationship Id="rId18" Type="http://schemas.openxmlformats.org/officeDocument/2006/relationships/tags" Target="../tags/tag146.xml"/><Relationship Id="rId17" Type="http://schemas.openxmlformats.org/officeDocument/2006/relationships/tags" Target="../tags/tag145.xml"/><Relationship Id="rId16" Type="http://schemas.openxmlformats.org/officeDocument/2006/relationships/tags" Target="../tags/tag144.xml"/><Relationship Id="rId15" Type="http://schemas.openxmlformats.org/officeDocument/2006/relationships/tags" Target="../tags/tag143.xml"/><Relationship Id="rId14" Type="http://schemas.openxmlformats.org/officeDocument/2006/relationships/tags" Target="../tags/tag142.xml"/><Relationship Id="rId130" Type="http://schemas.openxmlformats.org/officeDocument/2006/relationships/vmlDrawing" Target="../drawings/vmlDrawing1.vml"/><Relationship Id="rId13" Type="http://schemas.openxmlformats.org/officeDocument/2006/relationships/tags" Target="../tags/tag141.xml"/><Relationship Id="rId129" Type="http://schemas.openxmlformats.org/officeDocument/2006/relationships/slideLayout" Target="../slideLayouts/slideLayout1.xml"/><Relationship Id="rId128" Type="http://schemas.openxmlformats.org/officeDocument/2006/relationships/tags" Target="../tags/tag255.xml"/><Relationship Id="rId127" Type="http://schemas.openxmlformats.org/officeDocument/2006/relationships/tags" Target="../tags/tag254.xml"/><Relationship Id="rId126" Type="http://schemas.openxmlformats.org/officeDocument/2006/relationships/tags" Target="../tags/tag253.xml"/><Relationship Id="rId125" Type="http://schemas.openxmlformats.org/officeDocument/2006/relationships/tags" Target="../tags/tag252.xml"/><Relationship Id="rId124" Type="http://schemas.openxmlformats.org/officeDocument/2006/relationships/tags" Target="../tags/tag251.xml"/><Relationship Id="rId123" Type="http://schemas.openxmlformats.org/officeDocument/2006/relationships/tags" Target="../tags/tag250.xml"/><Relationship Id="rId122" Type="http://schemas.openxmlformats.org/officeDocument/2006/relationships/tags" Target="../tags/tag249.xml"/><Relationship Id="rId121" Type="http://schemas.openxmlformats.org/officeDocument/2006/relationships/tags" Target="../tags/tag248.xml"/><Relationship Id="rId120" Type="http://schemas.openxmlformats.org/officeDocument/2006/relationships/tags" Target="../tags/tag247.xml"/><Relationship Id="rId12" Type="http://schemas.openxmlformats.org/officeDocument/2006/relationships/tags" Target="../tags/tag140.xml"/><Relationship Id="rId119" Type="http://schemas.openxmlformats.org/officeDocument/2006/relationships/tags" Target="../tags/tag246.xml"/><Relationship Id="rId118" Type="http://schemas.openxmlformats.org/officeDocument/2006/relationships/tags" Target="../tags/tag245.xml"/><Relationship Id="rId117" Type="http://schemas.openxmlformats.org/officeDocument/2006/relationships/tags" Target="../tags/tag244.xml"/><Relationship Id="rId116" Type="http://schemas.openxmlformats.org/officeDocument/2006/relationships/tags" Target="../tags/tag243.xml"/><Relationship Id="rId115" Type="http://schemas.openxmlformats.org/officeDocument/2006/relationships/tags" Target="../tags/tag242.xml"/><Relationship Id="rId114" Type="http://schemas.openxmlformats.org/officeDocument/2006/relationships/tags" Target="../tags/tag241.xml"/><Relationship Id="rId113" Type="http://schemas.openxmlformats.org/officeDocument/2006/relationships/tags" Target="../tags/tag240.xml"/><Relationship Id="rId112" Type="http://schemas.openxmlformats.org/officeDocument/2006/relationships/tags" Target="../tags/tag239.xml"/><Relationship Id="rId111" Type="http://schemas.openxmlformats.org/officeDocument/2006/relationships/tags" Target="../tags/tag238.xml"/><Relationship Id="rId110" Type="http://schemas.openxmlformats.org/officeDocument/2006/relationships/tags" Target="../tags/tag237.xml"/><Relationship Id="rId11" Type="http://schemas.openxmlformats.org/officeDocument/2006/relationships/tags" Target="../tags/tag139.xml"/><Relationship Id="rId109" Type="http://schemas.openxmlformats.org/officeDocument/2006/relationships/tags" Target="../tags/tag236.xml"/><Relationship Id="rId108" Type="http://schemas.openxmlformats.org/officeDocument/2006/relationships/tags" Target="../tags/tag235.xml"/><Relationship Id="rId107" Type="http://schemas.openxmlformats.org/officeDocument/2006/relationships/tags" Target="../tags/tag234.xml"/><Relationship Id="rId106" Type="http://schemas.openxmlformats.org/officeDocument/2006/relationships/tags" Target="../tags/tag233.xml"/><Relationship Id="rId105" Type="http://schemas.openxmlformats.org/officeDocument/2006/relationships/tags" Target="../tags/tag232.xml"/><Relationship Id="rId104" Type="http://schemas.openxmlformats.org/officeDocument/2006/relationships/tags" Target="../tags/tag231.xml"/><Relationship Id="rId103" Type="http://schemas.openxmlformats.org/officeDocument/2006/relationships/tags" Target="../tags/tag230.xml"/><Relationship Id="rId102" Type="http://schemas.openxmlformats.org/officeDocument/2006/relationships/tags" Target="../tags/tag229.xml"/><Relationship Id="rId101" Type="http://schemas.openxmlformats.org/officeDocument/2006/relationships/tags" Target="../tags/tag228.xml"/><Relationship Id="rId100" Type="http://schemas.openxmlformats.org/officeDocument/2006/relationships/tags" Target="../tags/tag227.xml"/><Relationship Id="rId10" Type="http://schemas.openxmlformats.org/officeDocument/2006/relationships/tags" Target="../tags/tag138.xml"/><Relationship Id="rId1" Type="http://schemas.openxmlformats.org/officeDocument/2006/relationships/tags" Target="../tags/tag131.xml"/></Relationships>
</file>

<file path=ppt/slides/_rels/slide6.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4" Type="http://schemas.openxmlformats.org/officeDocument/2006/relationships/slideLayout" Target="../slideLayouts/slideLayout1.xml"/><Relationship Id="rId13" Type="http://schemas.openxmlformats.org/officeDocument/2006/relationships/image" Target="NULL" TargetMode="External"/><Relationship Id="rId12" Type="http://schemas.openxmlformats.org/officeDocument/2006/relationships/image" Target="../media/image8.png"/><Relationship Id="rId11" Type="http://schemas.openxmlformats.org/officeDocument/2006/relationships/tags" Target="../tags/tag265.xml"/><Relationship Id="rId10" Type="http://schemas.openxmlformats.org/officeDocument/2006/relationships/image" Target="../media/image7.jpeg"/><Relationship Id="rId1" Type="http://schemas.openxmlformats.org/officeDocument/2006/relationships/tags" Target="../tags/tag256.xml"/></Relationships>
</file>

<file path=ppt/slides/_rels/slide7.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6" Type="http://schemas.openxmlformats.org/officeDocument/2006/relationships/slideLayout" Target="../slideLayouts/slideLayout1.xml"/><Relationship Id="rId25" Type="http://schemas.openxmlformats.org/officeDocument/2006/relationships/tags" Target="../tags/tag290.xml"/><Relationship Id="rId24" Type="http://schemas.openxmlformats.org/officeDocument/2006/relationships/tags" Target="../tags/tag289.xml"/><Relationship Id="rId23" Type="http://schemas.openxmlformats.org/officeDocument/2006/relationships/tags" Target="../tags/tag288.xml"/><Relationship Id="rId22" Type="http://schemas.openxmlformats.org/officeDocument/2006/relationships/tags" Target="../tags/tag287.xml"/><Relationship Id="rId21" Type="http://schemas.openxmlformats.org/officeDocument/2006/relationships/tags" Target="../tags/tag286.xml"/><Relationship Id="rId20" Type="http://schemas.openxmlformats.org/officeDocument/2006/relationships/tags" Target="../tags/tag285.xml"/><Relationship Id="rId2" Type="http://schemas.openxmlformats.org/officeDocument/2006/relationships/tags" Target="../tags/tag267.xml"/><Relationship Id="rId19" Type="http://schemas.openxmlformats.org/officeDocument/2006/relationships/tags" Target="../tags/tag284.xml"/><Relationship Id="rId18" Type="http://schemas.openxmlformats.org/officeDocument/2006/relationships/tags" Target="../tags/tag283.xml"/><Relationship Id="rId17" Type="http://schemas.openxmlformats.org/officeDocument/2006/relationships/tags" Target="../tags/tag282.xml"/><Relationship Id="rId16" Type="http://schemas.openxmlformats.org/officeDocument/2006/relationships/tags" Target="../tags/tag281.xml"/><Relationship Id="rId15" Type="http://schemas.openxmlformats.org/officeDocument/2006/relationships/tags" Target="../tags/tag280.xml"/><Relationship Id="rId14" Type="http://schemas.openxmlformats.org/officeDocument/2006/relationships/tags" Target="../tags/tag279.xml"/><Relationship Id="rId13" Type="http://schemas.openxmlformats.org/officeDocument/2006/relationships/tags" Target="../tags/tag278.xml"/><Relationship Id="rId12" Type="http://schemas.openxmlformats.org/officeDocument/2006/relationships/tags" Target="../tags/tag277.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tags" Target="../tags/tag266.xml"/></Relationships>
</file>

<file path=ppt/slides/_rels/slide8.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tags" Target="../tags/tag295.xml"/><Relationship Id="rId7" Type="http://schemas.openxmlformats.org/officeDocument/2006/relationships/image" Target="../media/image11.png"/><Relationship Id="rId6" Type="http://schemas.openxmlformats.org/officeDocument/2006/relationships/tags" Target="../tags/tag294.xml"/><Relationship Id="rId5" Type="http://schemas.openxmlformats.org/officeDocument/2006/relationships/image" Target="../media/image10.png"/><Relationship Id="rId4" Type="http://schemas.openxmlformats.org/officeDocument/2006/relationships/tags" Target="../tags/tag293.xml"/><Relationship Id="rId3" Type="http://schemas.openxmlformats.org/officeDocument/2006/relationships/image" Target="../media/image9.png"/><Relationship Id="rId28" Type="http://schemas.openxmlformats.org/officeDocument/2006/relationships/slideLayout" Target="../slideLayouts/slideLayout1.xml"/><Relationship Id="rId27" Type="http://schemas.openxmlformats.org/officeDocument/2006/relationships/image" Target="../media/image14.png"/><Relationship Id="rId26" Type="http://schemas.openxmlformats.org/officeDocument/2006/relationships/tags" Target="../tags/tag309.xml"/><Relationship Id="rId25" Type="http://schemas.microsoft.com/office/2007/relationships/media" Target="../media/media1.mp4"/><Relationship Id="rId24" Type="http://schemas.openxmlformats.org/officeDocument/2006/relationships/video" Target="../media/media1.mp4"/><Relationship Id="rId23" Type="http://schemas.openxmlformats.org/officeDocument/2006/relationships/tags" Target="../tags/tag308.xml"/><Relationship Id="rId22" Type="http://schemas.openxmlformats.org/officeDocument/2006/relationships/tags" Target="../tags/tag307.xml"/><Relationship Id="rId21" Type="http://schemas.openxmlformats.org/officeDocument/2006/relationships/tags" Target="../tags/tag306.xml"/><Relationship Id="rId20" Type="http://schemas.openxmlformats.org/officeDocument/2006/relationships/tags" Target="../tags/tag305.xml"/><Relationship Id="rId2" Type="http://schemas.openxmlformats.org/officeDocument/2006/relationships/tags" Target="../tags/tag292.xml"/><Relationship Id="rId19" Type="http://schemas.openxmlformats.org/officeDocument/2006/relationships/tags" Target="../tags/tag304.xml"/><Relationship Id="rId18" Type="http://schemas.openxmlformats.org/officeDocument/2006/relationships/tags" Target="../tags/tag303.xml"/><Relationship Id="rId17" Type="http://schemas.openxmlformats.org/officeDocument/2006/relationships/tags" Target="../tags/tag302.xml"/><Relationship Id="rId16" Type="http://schemas.openxmlformats.org/officeDocument/2006/relationships/tags" Target="../tags/tag301.xml"/><Relationship Id="rId15" Type="http://schemas.openxmlformats.org/officeDocument/2006/relationships/tags" Target="../tags/tag300.xml"/><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image" Target="../media/image13.png"/><Relationship Id="rId10" Type="http://schemas.openxmlformats.org/officeDocument/2006/relationships/tags" Target="../tags/tag296.xml"/><Relationship Id="rId1" Type="http://schemas.openxmlformats.org/officeDocument/2006/relationships/tags" Target="../tags/tag291.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314.xml"/><Relationship Id="rId5" Type="http://schemas.openxmlformats.org/officeDocument/2006/relationships/image" Target="../media/image15.png"/><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tags" Target="../tags/tag3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custDataLst>
              <p:tags r:id="rId1"/>
            </p:custDataLst>
          </p:nvPr>
        </p:nvSpPr>
        <p:spPr>
          <a:xfrm>
            <a:off x="4343756" y="2593297"/>
            <a:ext cx="7164752" cy="1287145"/>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400" b="1" smtClean="0">
                <a:latin typeface="华文行楷" panose="02010800040101010101" pitchFamily="2" charset="-122"/>
                <a:ea typeface="华文行楷" panose="02010800040101010101" pitchFamily="2" charset="-122"/>
                <a:sym typeface="Century Gothic" panose="020B0502020202020204" pitchFamily="34" charset="0"/>
              </a:rPr>
              <a:t>第</a:t>
            </a:r>
            <a:r>
              <a:rPr lang="zh-CN" altLang="en-US" sz="4400" b="1">
                <a:latin typeface="华文行楷" panose="02010800040101010101" pitchFamily="2" charset="-122"/>
                <a:ea typeface="华文行楷" panose="02010800040101010101" pitchFamily="2" charset="-122"/>
                <a:sym typeface="Century Gothic" panose="020B0502020202020204" pitchFamily="34" charset="0"/>
              </a:rPr>
              <a:t>四</a:t>
            </a:r>
            <a:r>
              <a:rPr lang="zh-CN" altLang="en-US" sz="4400" b="1" smtClean="0">
                <a:latin typeface="华文行楷" panose="02010800040101010101" pitchFamily="2" charset="-122"/>
                <a:ea typeface="华文行楷" panose="02010800040101010101" pitchFamily="2" charset="-122"/>
                <a:sym typeface="Century Gothic" panose="020B0502020202020204" pitchFamily="34" charset="0"/>
              </a:rPr>
              <a:t>节  羧酸    羧酸的衍生物</a:t>
            </a:r>
            <a:endParaRPr lang="zh-CN" altLang="en-US" sz="4400" b="1">
              <a:latin typeface="华文行楷" panose="02010800040101010101" pitchFamily="2" charset="-122"/>
              <a:ea typeface="华文行楷" panose="02010800040101010101" pitchFamily="2" charset="-122"/>
              <a:sym typeface="Century Gothic" panose="020B0502020202020204" pitchFamily="34" charset="0"/>
            </a:endParaRPr>
          </a:p>
        </p:txBody>
      </p:sp>
      <p:sp>
        <p:nvSpPr>
          <p:cNvPr id="2" name="文本框 1"/>
          <p:cNvSpPr txBox="1"/>
          <p:nvPr>
            <p:custDataLst>
              <p:tags r:id="rId2"/>
            </p:custDataLst>
          </p:nvPr>
        </p:nvSpPr>
        <p:spPr>
          <a:xfrm>
            <a:off x="4468908" y="3778590"/>
            <a:ext cx="6513127" cy="1938992"/>
          </a:xfrm>
          <a:prstGeom prst="rect">
            <a:avLst/>
          </a:prstGeom>
          <a:noFill/>
        </p:spPr>
        <p:txBody>
          <a:bodyPr wrap="square" rtlCol="0">
            <a:spAutoFit/>
          </a:bodyPr>
          <a:lstStyle/>
          <a:p>
            <a:pPr algn="ctr">
              <a:lnSpc>
                <a:spcPct val="150000"/>
              </a:lnSpc>
            </a:pPr>
            <a:r>
              <a:rPr lang="zh-CN" altLang="en-US" sz="4000" smtClean="0">
                <a:latin typeface="华文行楷" panose="02010800040101010101" pitchFamily="2" charset="-122"/>
                <a:ea typeface="华文行楷" panose="02010800040101010101" pitchFamily="2" charset="-122"/>
              </a:rPr>
              <a:t>第三课时</a:t>
            </a:r>
            <a:endParaRPr lang="en-US" altLang="zh-CN" sz="4000" smtClean="0">
              <a:latin typeface="华文行楷" panose="02010800040101010101" pitchFamily="2" charset="-122"/>
              <a:ea typeface="华文行楷" panose="02010800040101010101" pitchFamily="2" charset="-122"/>
            </a:endParaRPr>
          </a:p>
          <a:p>
            <a:pPr algn="ctr">
              <a:lnSpc>
                <a:spcPct val="150000"/>
              </a:lnSpc>
            </a:pPr>
            <a:r>
              <a:rPr lang="zh-CN" altLang="en-US" sz="4000" smtClean="0">
                <a:latin typeface="华文行楷" panose="02010800040101010101" pitchFamily="2" charset="-122"/>
                <a:ea typeface="华文行楷" panose="02010800040101010101" pitchFamily="2" charset="-122"/>
              </a:rPr>
              <a:t>羧酸衍生物</a:t>
            </a:r>
            <a:r>
              <a:rPr lang="en-US" altLang="zh-CN" sz="4000" smtClean="0">
                <a:latin typeface="华文行楷" panose="02010800040101010101" pitchFamily="2" charset="-122"/>
                <a:ea typeface="华文行楷" panose="02010800040101010101" pitchFamily="2" charset="-122"/>
              </a:rPr>
              <a:t>——</a:t>
            </a:r>
            <a:r>
              <a:rPr lang="zh-CN" altLang="en-US" sz="4000" smtClean="0">
                <a:latin typeface="华文行楷" panose="02010800040101010101" pitchFamily="2" charset="-122"/>
                <a:ea typeface="华文行楷" panose="02010800040101010101" pitchFamily="2" charset="-122"/>
              </a:rPr>
              <a:t>油脂、酰胺</a:t>
            </a:r>
            <a:endParaRPr lang="zh-CN" altLang="en-US" sz="4000">
              <a:latin typeface="华文行楷" panose="02010800040101010101" pitchFamily="2" charset="-122"/>
              <a:ea typeface="华文行楷" panose="02010800040101010101" pitchFamily="2" charset="-122"/>
            </a:endParaRPr>
          </a:p>
        </p:txBody>
      </p:sp>
      <p:pic>
        <p:nvPicPr>
          <p:cNvPr id="3" name="图片 2"/>
          <p:cNvPicPr>
            <a:picLocks noChangeAspect="1"/>
          </p:cNvPicPr>
          <p:nvPr>
            <p:custDataLst>
              <p:tags r:id="rId3"/>
            </p:custDataLst>
          </p:nvPr>
        </p:nvPicPr>
        <p:blipFill>
          <a:blip r:embed="rId4"/>
          <a:stretch>
            <a:fillRect/>
          </a:stretch>
        </p:blipFill>
        <p:spPr>
          <a:xfrm>
            <a:off x="1134745" y="2072005"/>
            <a:ext cx="2804795" cy="4042410"/>
          </a:xfrm>
          <a:prstGeom prst="rect">
            <a:avLst/>
          </a:prstGeom>
        </p:spPr>
      </p:pic>
      <p:sp>
        <p:nvSpPr>
          <p:cNvPr id="6" name="副标题 4"/>
          <p:cNvSpPr>
            <a:spLocks noGrp="1"/>
          </p:cNvSpPr>
          <p:nvPr>
            <p:custDataLst>
              <p:tags r:id="rId5"/>
            </p:custDataLst>
          </p:nvPr>
        </p:nvSpPr>
        <p:spPr>
          <a:xfrm>
            <a:off x="0" y="786130"/>
            <a:ext cx="5726545" cy="1285875"/>
          </a:xfr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ct val="0"/>
              </a:spcBef>
              <a:spcAft>
                <a:spcPts val="1000"/>
              </a:spcAft>
              <a:buNone/>
            </a:pPr>
            <a:r>
              <a:rPr lang="zh-CN" altLang="en-US" sz="4800" b="1" smtClean="0">
                <a:latin typeface="华文行楷" panose="02010800040101010101" pitchFamily="2" charset="-122"/>
                <a:ea typeface="华文行楷" panose="02010800040101010101" pitchFamily="2" charset="-122"/>
                <a:sym typeface="Century Gothic" panose="020B0502020202020204" pitchFamily="34" charset="0"/>
              </a:rPr>
              <a:t>第三章  烃的衍生物</a:t>
            </a:r>
            <a:endParaRPr lang="zh-CN" sz="4800" b="1">
              <a:latin typeface="华文行楷" panose="02010800040101010101" pitchFamily="2" charset="-122"/>
              <a:ea typeface="华文行楷" panose="02010800040101010101" pitchFamily="2" charset="-122"/>
              <a:sym typeface="Century Gothic" panose="020B0502020202020204" pitchFamily="34" charset="0"/>
            </a:endParaRPr>
          </a:p>
        </p:txBody>
      </p:sp>
      <p:sp>
        <p:nvSpPr>
          <p:cNvPr id="4" name="文本框 3"/>
          <p:cNvSpPr txBox="1"/>
          <p:nvPr/>
        </p:nvSpPr>
        <p:spPr>
          <a:xfrm>
            <a:off x="10388600" y="607060"/>
            <a:ext cx="4064000" cy="368300"/>
          </a:xfrm>
          <a:prstGeom prst="rect">
            <a:avLst/>
          </a:prstGeom>
          <a:noFill/>
        </p:spPr>
        <p:txBody>
          <a:bodyPr wrap="square" rtlCol="0">
            <a:spAutoFit/>
          </a:bodyPr>
          <a:p>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27"/>
          <p:cNvSpPr txBox="1">
            <a:spLocks noChangeArrowheads="1"/>
          </p:cNvSpPr>
          <p:nvPr>
            <p:custDataLst>
              <p:tags r:id="rId1"/>
            </p:custDataLst>
          </p:nvPr>
        </p:nvSpPr>
        <p:spPr bwMode="auto">
          <a:xfrm>
            <a:off x="363761" y="968919"/>
            <a:ext cx="1127707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smtClean="0">
                <a:latin typeface="华文新魏" panose="02010800040101010101" pitchFamily="2" charset="-122"/>
                <a:ea typeface="华文新魏" panose="02010800040101010101" pitchFamily="2" charset="-122"/>
                <a:cs typeface="Times New Roman" panose="02020603050405020304" pitchFamily="18" charset="0"/>
              </a:rPr>
              <a:t>酸性水解：</a:t>
            </a:r>
            <a:r>
              <a:rPr lang="zh-CN" altLang="en-US" sz="2800" b="1" smtClean="0">
                <a:solidFill>
                  <a:srgbClr val="0000CC"/>
                </a:solidFill>
                <a:latin typeface="华文新魏" panose="02010800040101010101" pitchFamily="2" charset="-122"/>
                <a:ea typeface="华文新魏" panose="02010800040101010101" pitchFamily="2" charset="-122"/>
                <a:cs typeface="Times New Roman" panose="02020603050405020304" pitchFamily="18" charset="0"/>
              </a:rPr>
              <a:t>在酸作催化剂的条件下，发生水解，生成甘油和高级脂肪酸</a:t>
            </a:r>
            <a:endParaRPr lang="zh-CN" altLang="en-US" sz="2800" b="1">
              <a:solidFill>
                <a:srgbClr val="0000CC"/>
              </a:solidFill>
              <a:latin typeface="华文新魏" panose="02010800040101010101" pitchFamily="2" charset="-122"/>
              <a:ea typeface="华文新魏" panose="02010800040101010101" pitchFamily="2" charset="-122"/>
              <a:cs typeface="Times New Roman" panose="02020603050405020304" pitchFamily="18" charset="0"/>
            </a:endParaRPr>
          </a:p>
        </p:txBody>
      </p:sp>
      <p:grpSp>
        <p:nvGrpSpPr>
          <p:cNvPr id="23" name="组合 22"/>
          <p:cNvGrpSpPr/>
          <p:nvPr>
            <p:custDataLst>
              <p:tags r:id="rId2"/>
            </p:custDataLst>
          </p:nvPr>
        </p:nvGrpSpPr>
        <p:grpSpPr>
          <a:xfrm>
            <a:off x="513402" y="1741830"/>
            <a:ext cx="6030685" cy="2410289"/>
            <a:chOff x="456125" y="3090339"/>
            <a:chExt cx="6030685" cy="2410289"/>
          </a:xfrm>
        </p:grpSpPr>
        <p:grpSp>
          <p:nvGrpSpPr>
            <p:cNvPr id="24" name="组合 23"/>
            <p:cNvGrpSpPr/>
            <p:nvPr>
              <p:custDataLst>
                <p:tags r:id="rId3"/>
              </p:custDataLst>
            </p:nvPr>
          </p:nvGrpSpPr>
          <p:grpSpPr>
            <a:xfrm>
              <a:off x="456125" y="3090339"/>
              <a:ext cx="3428641" cy="1777389"/>
              <a:chOff x="1210736" y="3561977"/>
              <a:chExt cx="3428641" cy="1777389"/>
            </a:xfrm>
          </p:grpSpPr>
          <p:sp>
            <p:nvSpPr>
              <p:cNvPr id="30" name="Text Box 9"/>
              <p:cNvSpPr txBox="1">
                <a:spLocks noChangeArrowheads="1"/>
              </p:cNvSpPr>
              <p:nvPr>
                <p:custDataLst>
                  <p:tags r:id="rId4"/>
                </p:custDataLst>
              </p:nvPr>
            </p:nvSpPr>
            <p:spPr bwMode="auto">
              <a:xfrm>
                <a:off x="1210736" y="3561977"/>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1" name="Text Box 10"/>
              <p:cNvSpPr txBox="1">
                <a:spLocks noChangeArrowheads="1"/>
              </p:cNvSpPr>
              <p:nvPr>
                <p:custDataLst>
                  <p:tags r:id="rId5"/>
                </p:custDataLst>
              </p:nvPr>
            </p:nvSpPr>
            <p:spPr bwMode="auto">
              <a:xfrm>
                <a:off x="1210736" y="4189062"/>
                <a:ext cx="32746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2" name="Text Box 11"/>
              <p:cNvSpPr txBox="1">
                <a:spLocks noChangeArrowheads="1"/>
              </p:cNvSpPr>
              <p:nvPr>
                <p:custDataLst>
                  <p:tags r:id="rId6"/>
                </p:custDataLst>
              </p:nvPr>
            </p:nvSpPr>
            <p:spPr bwMode="auto">
              <a:xfrm>
                <a:off x="1210736" y="4816146"/>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3" name="Line 12"/>
              <p:cNvSpPr>
                <a:spLocks noChangeShapeType="1"/>
              </p:cNvSpPr>
              <p:nvPr>
                <p:custDataLst>
                  <p:tags r:id="rId7"/>
                </p:custDataLst>
              </p:nvPr>
            </p:nvSpPr>
            <p:spPr bwMode="auto">
              <a:xfrm flipH="1">
                <a:off x="1470619" y="4041907"/>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4" name="Line 13"/>
              <p:cNvSpPr>
                <a:spLocks noChangeShapeType="1"/>
              </p:cNvSpPr>
              <p:nvPr>
                <p:custDataLst>
                  <p:tags r:id="rId8"/>
                </p:custDataLst>
              </p:nvPr>
            </p:nvSpPr>
            <p:spPr bwMode="auto">
              <a:xfrm flipH="1">
                <a:off x="1441742" y="4668992"/>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25" name="矩形 24"/>
            <p:cNvSpPr/>
            <p:nvPr>
              <p:custDataLst>
                <p:tags r:id="rId9"/>
              </p:custDataLst>
            </p:nvPr>
          </p:nvSpPr>
          <p:spPr>
            <a:xfrm>
              <a:off x="914269" y="4977408"/>
              <a:ext cx="2339102" cy="523220"/>
            </a:xfrm>
            <a:prstGeom prst="rect">
              <a:avLst/>
            </a:prstGeom>
          </p:spPr>
          <p:txBody>
            <a:bodyPr wrap="none">
              <a:spAutoFit/>
            </a:bodyPr>
            <a:lstStyle/>
            <a:p>
              <a:pPr algn="ct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硬脂酸甘油酯</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6" name="Text Box 3"/>
            <p:cNvSpPr txBox="1">
              <a:spLocks noChangeArrowheads="1"/>
            </p:cNvSpPr>
            <p:nvPr>
              <p:custDataLst>
                <p:tags r:id="rId10"/>
              </p:custDataLst>
            </p:nvPr>
          </p:nvSpPr>
          <p:spPr bwMode="auto">
            <a:xfrm>
              <a:off x="3644137" y="3759733"/>
              <a:ext cx="17684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3H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27" name="组合 26"/>
            <p:cNvGrpSpPr/>
            <p:nvPr>
              <p:custDataLst>
                <p:tags r:id="rId11"/>
              </p:custDataLst>
            </p:nvPr>
          </p:nvGrpSpPr>
          <p:grpSpPr>
            <a:xfrm>
              <a:off x="5235225" y="3552307"/>
              <a:ext cx="1251585" cy="1106805"/>
              <a:chOff x="1405190" y="3677882"/>
              <a:chExt cx="1251585" cy="1106805"/>
            </a:xfrm>
          </p:grpSpPr>
          <p:sp>
            <p:nvSpPr>
              <p:cNvPr id="28" name="Text Box 14"/>
              <p:cNvSpPr txBox="1">
                <a:spLocks noChangeArrowheads="1"/>
              </p:cNvSpPr>
              <p:nvPr>
                <p:custDataLst>
                  <p:tags r:id="rId12"/>
                </p:custDataLst>
              </p:nvPr>
            </p:nvSpPr>
            <p:spPr bwMode="auto">
              <a:xfrm>
                <a:off x="1405190" y="3677882"/>
                <a:ext cx="1251585"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ts val="1200"/>
                  </a:spcBef>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稀</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硫酸</a:t>
                </a: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ctr">
                  <a:spcBef>
                    <a:spcPts val="1200"/>
                  </a:spcBef>
                </a:pPr>
                <a:r>
                  <a:rPr lang="el-GR" altLang="zh-CN" sz="2800" b="1" smtClean="0">
                    <a:latin typeface="Times New Roman" panose="02020603050405020304" pitchFamily="18" charset="0"/>
                    <a:ea typeface="华文新魏" panose="02010800040101010101" pitchFamily="2" charset="-122"/>
                    <a:cs typeface="Times New Roman" panose="02020603050405020304" pitchFamily="18" charset="0"/>
                  </a:rPr>
                  <a:t>Δ</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aphicFrame>
            <p:nvGraphicFramePr>
              <p:cNvPr id="29" name="对象 28"/>
              <p:cNvGraphicFramePr>
                <a:graphicFrameLocks noChangeAspect="1"/>
              </p:cNvGraphicFramePr>
              <p:nvPr>
                <p:custDataLst>
                  <p:tags r:id="rId13"/>
                </p:custDataLst>
              </p:nvPr>
            </p:nvGraphicFramePr>
            <p:xfrm>
              <a:off x="1476983" y="4084269"/>
              <a:ext cx="1107996" cy="266873"/>
            </p:xfrm>
            <a:graphic>
              <a:graphicData uri="http://schemas.openxmlformats.org/presentationml/2006/ole">
                <mc:AlternateContent xmlns:mc="http://schemas.openxmlformats.org/markup-compatibility/2006">
                  <mc:Choice xmlns:v="urn:schemas-microsoft-com:vml" Requires="v">
                    <p:oleObj spid="_x0000_s1040" name="CS ChemDraw Drawing" r:id="rId14" imgW="888365" imgH="161290" progId="ChemDraw.Document.6.0">
                      <p:embed/>
                    </p:oleObj>
                  </mc:Choice>
                  <mc:Fallback>
                    <p:oleObj name="CS ChemDraw Drawing" r:id="rId14" imgW="888365" imgH="161290" progId="ChemDraw.Document.6.0">
                      <p:embed/>
                      <p:pic>
                        <p:nvPicPr>
                          <p:cNvPr id="0" name="OLE substitute image"/>
                          <p:cNvPicPr/>
                          <p:nvPr/>
                        </p:nvPicPr>
                        <p:blipFill>
                          <a:blip r:embed="rId15"/>
                          <a:stretch>
                            <a:fillRect/>
                          </a:stretch>
                        </p:blipFill>
                        <p:spPr>
                          <a:xfrm>
                            <a:off x="1476983" y="4084269"/>
                            <a:ext cx="1107996" cy="266873"/>
                          </a:xfrm>
                          <a:prstGeom prst="rect">
                            <a:avLst/>
                          </a:prstGeom>
                        </p:spPr>
                      </p:pic>
                    </p:oleObj>
                  </mc:Fallback>
                </mc:AlternateContent>
              </a:graphicData>
            </a:graphic>
          </p:graphicFrame>
        </p:grpSp>
      </p:grpSp>
      <p:grpSp>
        <p:nvGrpSpPr>
          <p:cNvPr id="35" name="组合 34"/>
          <p:cNvGrpSpPr/>
          <p:nvPr>
            <p:custDataLst>
              <p:tags r:id="rId16"/>
            </p:custDataLst>
          </p:nvPr>
        </p:nvGrpSpPr>
        <p:grpSpPr>
          <a:xfrm>
            <a:off x="6533292" y="1741830"/>
            <a:ext cx="5107542" cy="1777389"/>
            <a:chOff x="6658890" y="3090339"/>
            <a:chExt cx="5107542" cy="1777389"/>
          </a:xfrm>
        </p:grpSpPr>
        <p:sp>
          <p:nvSpPr>
            <p:cNvPr id="36" name="Text Box 10"/>
            <p:cNvSpPr txBox="1">
              <a:spLocks noChangeArrowheads="1"/>
            </p:cNvSpPr>
            <p:nvPr>
              <p:custDataLst>
                <p:tags r:id="rId17"/>
              </p:custDataLst>
            </p:nvPr>
          </p:nvSpPr>
          <p:spPr bwMode="auto">
            <a:xfrm>
              <a:off x="8369617" y="3717424"/>
              <a:ext cx="3396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 </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3C</a:t>
              </a:r>
              <a:r>
                <a:rPr kumimoji="1"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17</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a:t>
              </a:r>
              <a:r>
                <a:rPr kumimoji="1"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35</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COOH</a:t>
              </a:r>
              <a:endParaRPr kumimoji="1"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7" name="组合 36"/>
            <p:cNvGrpSpPr/>
            <p:nvPr>
              <p:custDataLst>
                <p:tags r:id="rId18"/>
              </p:custDataLst>
            </p:nvPr>
          </p:nvGrpSpPr>
          <p:grpSpPr>
            <a:xfrm>
              <a:off x="6658890" y="3090339"/>
              <a:ext cx="1882815" cy="1777389"/>
              <a:chOff x="1210736" y="3561977"/>
              <a:chExt cx="1882815" cy="1777389"/>
            </a:xfrm>
          </p:grpSpPr>
          <p:sp>
            <p:nvSpPr>
              <p:cNvPr id="38" name="Text Box 9"/>
              <p:cNvSpPr txBox="1">
                <a:spLocks noChangeArrowheads="1"/>
              </p:cNvSpPr>
              <p:nvPr>
                <p:custDataLst>
                  <p:tags r:id="rId19"/>
                </p:custDataLst>
              </p:nvPr>
            </p:nvSpPr>
            <p:spPr bwMode="auto">
              <a:xfrm>
                <a:off x="1210736" y="3561977"/>
                <a:ext cx="1882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9" name="Text Box 10"/>
              <p:cNvSpPr txBox="1">
                <a:spLocks noChangeArrowheads="1"/>
              </p:cNvSpPr>
              <p:nvPr>
                <p:custDataLst>
                  <p:tags r:id="rId20"/>
                </p:custDataLst>
              </p:nvPr>
            </p:nvSpPr>
            <p:spPr bwMode="auto">
              <a:xfrm>
                <a:off x="1210736" y="4189062"/>
                <a:ext cx="1882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0" name="Text Box 11"/>
              <p:cNvSpPr txBox="1">
                <a:spLocks noChangeArrowheads="1"/>
              </p:cNvSpPr>
              <p:nvPr>
                <p:custDataLst>
                  <p:tags r:id="rId21"/>
                </p:custDataLst>
              </p:nvPr>
            </p:nvSpPr>
            <p:spPr bwMode="auto">
              <a:xfrm>
                <a:off x="1210737" y="4816146"/>
                <a:ext cx="1882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1" name="Line 12"/>
              <p:cNvSpPr>
                <a:spLocks noChangeShapeType="1"/>
              </p:cNvSpPr>
              <p:nvPr>
                <p:custDataLst>
                  <p:tags r:id="rId22"/>
                </p:custDataLst>
              </p:nvPr>
            </p:nvSpPr>
            <p:spPr bwMode="auto">
              <a:xfrm flipH="1">
                <a:off x="1470619" y="4041907"/>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2" name="Line 13"/>
              <p:cNvSpPr>
                <a:spLocks noChangeShapeType="1"/>
              </p:cNvSpPr>
              <p:nvPr>
                <p:custDataLst>
                  <p:tags r:id="rId23"/>
                </p:custDataLst>
              </p:nvPr>
            </p:nvSpPr>
            <p:spPr bwMode="auto">
              <a:xfrm flipH="1">
                <a:off x="1441742" y="4668992"/>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43" name="矩形 42"/>
          <p:cNvSpPr/>
          <p:nvPr>
            <p:custDataLst>
              <p:tags r:id="rId24"/>
            </p:custDataLst>
          </p:nvPr>
        </p:nvSpPr>
        <p:spPr>
          <a:xfrm>
            <a:off x="6836187" y="3567344"/>
            <a:ext cx="3595856" cy="523220"/>
          </a:xfrm>
          <a:prstGeom prst="rect">
            <a:avLst/>
          </a:prstGeom>
        </p:spPr>
        <p:txBody>
          <a:bodyPr wrap="none">
            <a:spAutoFit/>
          </a:bodyPr>
          <a:lstStyle/>
          <a:p>
            <a:pPr>
              <a:spcBef>
                <a:spcPct val="0"/>
              </a:spcBef>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甘油                  硬脂酸</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4" name="矩形 43"/>
          <p:cNvSpPr/>
          <p:nvPr>
            <p:custDataLst>
              <p:tags r:id="rId25"/>
            </p:custDataLst>
          </p:nvPr>
        </p:nvSpPr>
        <p:spPr>
          <a:xfrm>
            <a:off x="414597" y="4596526"/>
            <a:ext cx="8342107" cy="523220"/>
          </a:xfrm>
          <a:prstGeom prst="rect">
            <a:avLst/>
          </a:prstGeom>
        </p:spPr>
        <p:txBody>
          <a:bodyPr wrap="square">
            <a:spAutoFit/>
          </a:bodyPr>
          <a:lstStyle/>
          <a:p>
            <a:pPr>
              <a:spcBef>
                <a:spcPct val="0"/>
              </a:spcBef>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应用：</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工业上以油脂为原料制取高级脂肪酸和甘油</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wipe(left)">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blinds(horizontal)">
                                      <p:cBhvr>
                                        <p:cTn id="19" dur="500"/>
                                        <p:tgtEl>
                                          <p:spTgt spid="43"/>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blinds(horizontal)">
                                      <p:cBhvr>
                                        <p:cTn id="2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7"/>
          <p:cNvSpPr txBox="1">
            <a:spLocks noChangeArrowheads="1"/>
          </p:cNvSpPr>
          <p:nvPr>
            <p:custDataLst>
              <p:tags r:id="rId1"/>
            </p:custDataLst>
          </p:nvPr>
        </p:nvSpPr>
        <p:spPr bwMode="auto">
          <a:xfrm>
            <a:off x="336052" y="767289"/>
            <a:ext cx="333622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②</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油脂的氢化</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Text Box 27"/>
          <p:cNvSpPr txBox="1">
            <a:spLocks noChangeArrowheads="1"/>
          </p:cNvSpPr>
          <p:nvPr>
            <p:custDataLst>
              <p:tags r:id="rId2"/>
            </p:custDataLst>
          </p:nvPr>
        </p:nvSpPr>
        <p:spPr bwMode="auto">
          <a:xfrm>
            <a:off x="2383155" y="774065"/>
            <a:ext cx="868807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（油脂的</a:t>
            </a:r>
            <a:r>
              <a:rPr lang="zh-CN" altLang="en-US" sz="2800" b="1">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硬化</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加成反应</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还原反应</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P79-80</a:t>
            </a:r>
            <a:endParaRPr lang="en-US" altLang="zh-CN" sz="2800" b="1" smtClean="0">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 name="组合 3"/>
          <p:cNvGrpSpPr/>
          <p:nvPr>
            <p:custDataLst>
              <p:tags r:id="rId3"/>
            </p:custDataLst>
          </p:nvPr>
        </p:nvGrpSpPr>
        <p:grpSpPr>
          <a:xfrm>
            <a:off x="1187744" y="1622649"/>
            <a:ext cx="5165027" cy="2421869"/>
            <a:chOff x="456125" y="3090339"/>
            <a:chExt cx="5165027" cy="2421869"/>
          </a:xfrm>
        </p:grpSpPr>
        <p:grpSp>
          <p:nvGrpSpPr>
            <p:cNvPr id="5" name="组合 4"/>
            <p:cNvGrpSpPr/>
            <p:nvPr>
              <p:custDataLst>
                <p:tags r:id="rId4"/>
              </p:custDataLst>
            </p:nvPr>
          </p:nvGrpSpPr>
          <p:grpSpPr>
            <a:xfrm>
              <a:off x="456125" y="3090339"/>
              <a:ext cx="5025477" cy="2421869"/>
              <a:chOff x="456125" y="3090339"/>
              <a:chExt cx="5025477" cy="2421869"/>
            </a:xfrm>
          </p:grpSpPr>
          <p:grpSp>
            <p:nvGrpSpPr>
              <p:cNvPr id="7" name="组合 6"/>
              <p:cNvGrpSpPr/>
              <p:nvPr>
                <p:custDataLst>
                  <p:tags r:id="rId5"/>
                </p:custDataLst>
              </p:nvPr>
            </p:nvGrpSpPr>
            <p:grpSpPr>
              <a:xfrm>
                <a:off x="456125" y="3090339"/>
                <a:ext cx="3428641" cy="1777389"/>
                <a:chOff x="1210736" y="3561977"/>
                <a:chExt cx="3428641" cy="1777389"/>
              </a:xfrm>
            </p:grpSpPr>
            <p:sp>
              <p:nvSpPr>
                <p:cNvPr id="11" name="Text Box 9"/>
                <p:cNvSpPr txBox="1">
                  <a:spLocks noChangeArrowheads="1"/>
                </p:cNvSpPr>
                <p:nvPr>
                  <p:custDataLst>
                    <p:tags r:id="rId6"/>
                  </p:custDataLst>
                </p:nvPr>
              </p:nvSpPr>
              <p:spPr bwMode="auto">
                <a:xfrm>
                  <a:off x="1210736" y="3561977"/>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33</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2" name="Text Box 10"/>
                <p:cNvSpPr txBox="1">
                  <a:spLocks noChangeArrowheads="1"/>
                </p:cNvSpPr>
                <p:nvPr>
                  <p:custDataLst>
                    <p:tags r:id="rId7"/>
                  </p:custDataLst>
                </p:nvPr>
              </p:nvSpPr>
              <p:spPr bwMode="auto">
                <a:xfrm>
                  <a:off x="1210736" y="4189062"/>
                  <a:ext cx="32746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33</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 name="Text Box 11"/>
                <p:cNvSpPr txBox="1">
                  <a:spLocks noChangeArrowheads="1"/>
                </p:cNvSpPr>
                <p:nvPr>
                  <p:custDataLst>
                    <p:tags r:id="rId8"/>
                  </p:custDataLst>
                </p:nvPr>
              </p:nvSpPr>
              <p:spPr bwMode="auto">
                <a:xfrm>
                  <a:off x="1210736" y="4816146"/>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33</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 name="Line 12"/>
                <p:cNvSpPr>
                  <a:spLocks noChangeShapeType="1"/>
                </p:cNvSpPr>
                <p:nvPr>
                  <p:custDataLst>
                    <p:tags r:id="rId9"/>
                  </p:custDataLst>
                </p:nvPr>
              </p:nvSpPr>
              <p:spPr bwMode="auto">
                <a:xfrm flipH="1">
                  <a:off x="1470619" y="4041907"/>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5" name="Line 13"/>
                <p:cNvSpPr>
                  <a:spLocks noChangeShapeType="1"/>
                </p:cNvSpPr>
                <p:nvPr>
                  <p:custDataLst>
                    <p:tags r:id="rId10"/>
                  </p:custDataLst>
                </p:nvPr>
              </p:nvSpPr>
              <p:spPr bwMode="auto">
                <a:xfrm flipH="1">
                  <a:off x="1441742" y="4668992"/>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8" name="矩形 7"/>
              <p:cNvSpPr/>
              <p:nvPr>
                <p:custDataLst>
                  <p:tags r:id="rId11"/>
                </p:custDataLst>
              </p:nvPr>
            </p:nvSpPr>
            <p:spPr>
              <a:xfrm>
                <a:off x="835187" y="4988988"/>
                <a:ext cx="1980029" cy="523220"/>
              </a:xfrm>
              <a:prstGeom prst="rect">
                <a:avLst/>
              </a:prstGeom>
            </p:spPr>
            <p:txBody>
              <a:bodyPr wrap="none">
                <a:spAutoFit/>
              </a:bodyPr>
              <a:lstStyle/>
              <a:p>
                <a:pPr algn="ct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油</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酸甘油酯</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 name="Text Box 3"/>
              <p:cNvSpPr txBox="1">
                <a:spLocks noChangeArrowheads="1"/>
              </p:cNvSpPr>
              <p:nvPr>
                <p:custDataLst>
                  <p:tags r:id="rId12"/>
                </p:custDataLst>
              </p:nvPr>
            </p:nvSpPr>
            <p:spPr bwMode="auto">
              <a:xfrm>
                <a:off x="3511422" y="3758766"/>
                <a:ext cx="14167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3 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 name="Text Box 14"/>
              <p:cNvSpPr txBox="1">
                <a:spLocks noChangeArrowheads="1"/>
              </p:cNvSpPr>
              <p:nvPr>
                <p:custDataLst>
                  <p:tags r:id="rId13"/>
                </p:custDataLst>
              </p:nvPr>
            </p:nvSpPr>
            <p:spPr bwMode="auto">
              <a:xfrm>
                <a:off x="4943122" y="3696269"/>
                <a:ext cx="538480" cy="1106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ts val="1200"/>
                  </a:spcBef>
                </a:pPr>
                <a:r>
                  <a:rPr lang="en-US" altLang="el-GR" sz="2800" b="1" smtClean="0">
                    <a:latin typeface="Times New Roman" panose="02020603050405020304" pitchFamily="18" charset="0"/>
                    <a:ea typeface="华文新魏" panose="02010800040101010101" pitchFamily="2" charset="-122"/>
                    <a:cs typeface="Times New Roman" panose="02020603050405020304" pitchFamily="18" charset="0"/>
                  </a:rPr>
                  <a:t>Ni</a:t>
                </a:r>
                <a:endParaRPr lang="en-US" altLang="el-GR"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ctr">
                  <a:spcBef>
                    <a:spcPts val="1200"/>
                  </a:spcBef>
                </a:pPr>
                <a:r>
                  <a:rPr lang="el-GR" altLang="zh-CN" sz="2800" b="1" smtClean="0">
                    <a:latin typeface="Times New Roman" panose="02020603050405020304" pitchFamily="18" charset="0"/>
                    <a:ea typeface="华文新魏" panose="02010800040101010101" pitchFamily="2" charset="-122"/>
                    <a:cs typeface="Times New Roman" panose="02020603050405020304" pitchFamily="18" charset="0"/>
                  </a:rPr>
                  <a:t>Δ</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cxnSp>
          <p:nvCxnSpPr>
            <p:cNvPr id="6" name="直接箭头连接符 5"/>
            <p:cNvCxnSpPr/>
            <p:nvPr>
              <p:custDataLst>
                <p:tags r:id="rId14"/>
              </p:custDataLst>
            </p:nvPr>
          </p:nvCxnSpPr>
          <p:spPr>
            <a:xfrm>
              <a:off x="4841423" y="4081853"/>
              <a:ext cx="779729"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custDataLst>
              <p:tags r:id="rId15"/>
            </p:custDataLst>
          </p:nvPr>
        </p:nvGrpSpPr>
        <p:grpSpPr>
          <a:xfrm>
            <a:off x="6405807" y="1619742"/>
            <a:ext cx="3428641" cy="2449372"/>
            <a:chOff x="456125" y="3090339"/>
            <a:chExt cx="3428641" cy="2449372"/>
          </a:xfrm>
        </p:grpSpPr>
        <p:grpSp>
          <p:nvGrpSpPr>
            <p:cNvPr id="17" name="组合 16"/>
            <p:cNvGrpSpPr/>
            <p:nvPr>
              <p:custDataLst>
                <p:tags r:id="rId16"/>
              </p:custDataLst>
            </p:nvPr>
          </p:nvGrpSpPr>
          <p:grpSpPr>
            <a:xfrm>
              <a:off x="456125" y="3090339"/>
              <a:ext cx="3428641" cy="1777389"/>
              <a:chOff x="1210736" y="3561977"/>
              <a:chExt cx="3428641" cy="1777389"/>
            </a:xfrm>
          </p:grpSpPr>
          <p:sp>
            <p:nvSpPr>
              <p:cNvPr id="19" name="Text Box 9"/>
              <p:cNvSpPr txBox="1">
                <a:spLocks noChangeArrowheads="1"/>
              </p:cNvSpPr>
              <p:nvPr>
                <p:custDataLst>
                  <p:tags r:id="rId17"/>
                </p:custDataLst>
              </p:nvPr>
            </p:nvSpPr>
            <p:spPr bwMode="auto">
              <a:xfrm>
                <a:off x="1210736" y="3561977"/>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0" name="Text Box 10"/>
              <p:cNvSpPr txBox="1">
                <a:spLocks noChangeArrowheads="1"/>
              </p:cNvSpPr>
              <p:nvPr>
                <p:custDataLst>
                  <p:tags r:id="rId18"/>
                </p:custDataLst>
              </p:nvPr>
            </p:nvSpPr>
            <p:spPr bwMode="auto">
              <a:xfrm>
                <a:off x="1210736" y="4189062"/>
                <a:ext cx="32746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1" name="Text Box 11"/>
              <p:cNvSpPr txBox="1">
                <a:spLocks noChangeArrowheads="1"/>
              </p:cNvSpPr>
              <p:nvPr>
                <p:custDataLst>
                  <p:tags r:id="rId19"/>
                </p:custDataLst>
              </p:nvPr>
            </p:nvSpPr>
            <p:spPr bwMode="auto">
              <a:xfrm>
                <a:off x="1210736" y="4816146"/>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2" name="Line 12"/>
              <p:cNvSpPr>
                <a:spLocks noChangeShapeType="1"/>
              </p:cNvSpPr>
              <p:nvPr>
                <p:custDataLst>
                  <p:tags r:id="rId20"/>
                </p:custDataLst>
              </p:nvPr>
            </p:nvSpPr>
            <p:spPr bwMode="auto">
              <a:xfrm flipH="1">
                <a:off x="1460994" y="4041907"/>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3" name="Line 13"/>
              <p:cNvSpPr>
                <a:spLocks noChangeShapeType="1"/>
              </p:cNvSpPr>
              <p:nvPr>
                <p:custDataLst>
                  <p:tags r:id="rId21"/>
                </p:custDataLst>
              </p:nvPr>
            </p:nvSpPr>
            <p:spPr bwMode="auto">
              <a:xfrm flipH="1">
                <a:off x="1441742" y="4668992"/>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8" name="矩形 17"/>
            <p:cNvSpPr/>
            <p:nvPr>
              <p:custDataLst>
                <p:tags r:id="rId22"/>
              </p:custDataLst>
            </p:nvPr>
          </p:nvSpPr>
          <p:spPr>
            <a:xfrm>
              <a:off x="706383" y="5016491"/>
              <a:ext cx="2339102" cy="523220"/>
            </a:xfrm>
            <a:prstGeom prst="rect">
              <a:avLst/>
            </a:prstGeom>
          </p:spPr>
          <p:txBody>
            <a:bodyPr wrap="none">
              <a:spAutoFit/>
            </a:bodyPr>
            <a:lstStyle/>
            <a:p>
              <a:pPr algn="ct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硬脂酸甘油酯</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24" name="矩形 23"/>
          <p:cNvSpPr/>
          <p:nvPr>
            <p:custDataLst>
              <p:tags r:id="rId23"/>
            </p:custDataLst>
          </p:nvPr>
        </p:nvSpPr>
        <p:spPr>
          <a:xfrm>
            <a:off x="507250" y="4380422"/>
            <a:ext cx="10911311" cy="2030095"/>
          </a:xfrm>
          <a:prstGeom prst="rect">
            <a:avLst/>
          </a:prstGeom>
        </p:spPr>
        <p:txBody>
          <a:bodyPr wrap="square">
            <a:spAutoFit/>
          </a:bodyPr>
          <a:lstStyle/>
          <a:p>
            <a:pPr>
              <a:lnSpc>
                <a:spcPct val="150000"/>
              </a:lnSpc>
              <a:spcBef>
                <a:spcPct val="0"/>
              </a:spcBef>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应用：</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油脂氢化制得的油脂叫</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人造脂肪</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，又称</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硬化油</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spcBef>
                <a:spcPct val="0"/>
              </a:spcBef>
            </a:pP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硬化油</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不易被空气氧化变质</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便于储存和运输</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，可作为制造肥皂、人造奶油的原料。</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linds(horizontal)">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ldLvl="0" animBg="1"/>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p:nvPr>
            <p:custDataLst>
              <p:tags r:id="rId1"/>
            </p:custDataLst>
          </p:nvPr>
        </p:nvSpPr>
        <p:spPr>
          <a:xfrm>
            <a:off x="406169" y="490336"/>
            <a:ext cx="11915140" cy="5109903"/>
          </a:xfrm>
          <a:prstGeom prst="rect">
            <a:avLst/>
          </a:prstGeom>
          <a:noFill/>
          <a:ln>
            <a:noFill/>
            <a:miter lim="800000"/>
          </a:ln>
        </p:spPr>
        <p:txBody>
          <a:bodyPr wrap="square" lIns="68559" tIns="34279" rIns="68559" bIns="34279"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latinLnBrk="0">
              <a:lnSpc>
                <a:spcPct val="200000"/>
              </a:lnSpc>
            </a:pPr>
            <a:r>
              <a:rPr lang="zh-CN" altLang="en-US" sz="28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课堂练习</a:t>
            </a:r>
            <a:r>
              <a:rPr lang="en-US" altLang="zh-CN" sz="28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28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2021·浙江6月选考</a:t>
            </a:r>
            <a:r>
              <a:rPr lang="zh-CN" altLang="en-US" sz="28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关于</a:t>
            </a: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油脂,下列说法</a:t>
            </a:r>
            <a:r>
              <a:rPr lang="zh-CN" altLang="en-US" sz="28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不正</a:t>
            </a: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确的是(　　)</a:t>
            </a: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a:p>
            <a:pPr lvl="0" latinLnBrk="0">
              <a:lnSpc>
                <a:spcPct val="200000"/>
              </a:lnSpc>
            </a:pP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a:p>
            <a:pPr lvl="0" latinLnBrk="0">
              <a:lnSpc>
                <a:spcPct val="200000"/>
              </a:lnSpc>
            </a:pP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A.硬脂酸甘油酯可表示为</a:t>
            </a: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a:p>
            <a:pPr lvl="0" latinLnBrk="0">
              <a:lnSpc>
                <a:spcPct val="200000"/>
              </a:lnSpc>
            </a:pP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B.花生油能使酸性高锰酸钾溶液褪色</a:t>
            </a: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a:p>
            <a:pPr lvl="0" latinLnBrk="0">
              <a:lnSpc>
                <a:spcPct val="200000"/>
              </a:lnSpc>
            </a:pP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C.植物油通过催化加氢可转变为氢化油</a:t>
            </a: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a:p>
            <a:pPr lvl="0" latinLnBrk="0">
              <a:lnSpc>
                <a:spcPct val="200000"/>
              </a:lnSpc>
            </a:pPr>
            <a:r>
              <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D.油脂是一种重要的工业原料,可用于制造肥皂、油漆等</a:t>
            </a:r>
            <a:endParaRPr lang="zh-CN" altLang="en-US"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3" name="图片 250"/>
          <p:cNvPicPr>
            <a:picLocks noChangeAspect="1"/>
          </p:cNvPicPr>
          <p:nvPr>
            <p:custDataLst>
              <p:tags r:id="rId2"/>
            </p:custDataLst>
          </p:nvPr>
        </p:nvPicPr>
        <p:blipFill>
          <a:blip r:embed="rId3"/>
          <a:stretch>
            <a:fillRect/>
          </a:stretch>
        </p:blipFill>
        <p:spPr>
          <a:xfrm>
            <a:off x="4487082" y="1873596"/>
            <a:ext cx="2524715" cy="1340658"/>
          </a:xfrm>
          <a:prstGeom prst="rect">
            <a:avLst/>
          </a:prstGeom>
          <a:noFill/>
          <a:ln>
            <a:noFill/>
            <a:miter lim="800000"/>
            <a:headEnd/>
            <a:tailEnd/>
          </a:ln>
        </p:spPr>
      </p:pic>
      <p:sp>
        <p:nvSpPr>
          <p:cNvPr id="4" name="文本框 99"/>
          <p:cNvSpPr/>
          <p:nvPr>
            <p:custDataLst>
              <p:tags r:id="rId4"/>
            </p:custDataLst>
          </p:nvPr>
        </p:nvSpPr>
        <p:spPr>
          <a:xfrm>
            <a:off x="10281921" y="802352"/>
            <a:ext cx="562610" cy="623225"/>
          </a:xfrm>
          <a:prstGeom prst="rect">
            <a:avLst/>
          </a:prstGeom>
          <a:noFill/>
          <a:ln>
            <a:noFill/>
            <a:miter lim="800000"/>
          </a:ln>
        </p:spPr>
        <p:txBody>
          <a:bodyPr wrap="square" lIns="68559" tIns="34279" rIns="68559" bIns="34279"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latinLnBrk="0"/>
            <a:r>
              <a:rPr lang="en-US" altLang="zh-CN" sz="3600">
                <a:solidFill>
                  <a:srgbClr val="FF0000"/>
                </a:solidFill>
                <a:latin typeface="Times New Roman" panose="02020603050405020304" pitchFamily="18" charset="0"/>
                <a:ea typeface="微软雅黑" panose="020B0503020204020204" charset="-122"/>
                <a:cs typeface="Times New Roman" panose="02020603050405020304" pitchFamily="18" charset="0"/>
              </a:rPr>
              <a:t>A</a:t>
            </a:r>
            <a:endParaRPr lang="en-US" altLang="zh-CN" sz="36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7"/>
          <p:cNvSpPr txBox="1">
            <a:spLocks noChangeArrowheads="1"/>
          </p:cNvSpPr>
          <p:nvPr>
            <p:custDataLst>
              <p:tags r:id="rId1"/>
            </p:custDataLst>
          </p:nvPr>
        </p:nvSpPr>
        <p:spPr bwMode="auto">
          <a:xfrm>
            <a:off x="317579" y="691317"/>
            <a:ext cx="34517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5</a:t>
            </a:r>
            <a:r>
              <a:rPr lang="zh-CN" altLang="en-US"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、油脂的用途</a:t>
            </a:r>
            <a:endParaRPr lang="zh-CN" altLang="en-US" sz="32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Text Box 27"/>
          <p:cNvSpPr txBox="1">
            <a:spLocks noChangeArrowheads="1"/>
          </p:cNvSpPr>
          <p:nvPr>
            <p:custDataLst>
              <p:tags r:id="rId2"/>
            </p:custDataLst>
          </p:nvPr>
        </p:nvSpPr>
        <p:spPr bwMode="auto">
          <a:xfrm>
            <a:off x="419179" y="1364505"/>
            <a:ext cx="83028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①</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油脂是人类重要的营养物质和食物之一</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 name="Text Box 27"/>
          <p:cNvSpPr txBox="1">
            <a:spLocks noChangeArrowheads="1"/>
          </p:cNvSpPr>
          <p:nvPr>
            <p:custDataLst>
              <p:tags r:id="rId3"/>
            </p:custDataLst>
          </p:nvPr>
        </p:nvSpPr>
        <p:spPr bwMode="auto">
          <a:xfrm>
            <a:off x="419180" y="2114223"/>
            <a:ext cx="52997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②</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油脂是重要的供能物质</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Text Box 27"/>
          <p:cNvSpPr txBox="1">
            <a:spLocks noChangeArrowheads="1"/>
          </p:cNvSpPr>
          <p:nvPr>
            <p:custDataLst>
              <p:tags r:id="rId4"/>
            </p:custDataLst>
          </p:nvPr>
        </p:nvSpPr>
        <p:spPr bwMode="auto">
          <a:xfrm>
            <a:off x="419179" y="2740095"/>
            <a:ext cx="11007563" cy="1319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③</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油脂能溶解一些脂溶性维生素</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如维生素</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D</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E</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K)</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，因此进食一定量的油脂能促进人体对食物中含有的这些维生素的吸收。</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 name="Text Box 27"/>
          <p:cNvSpPr txBox="1">
            <a:spLocks noChangeArrowheads="1"/>
          </p:cNvSpPr>
          <p:nvPr>
            <p:custDataLst>
              <p:tags r:id="rId5"/>
            </p:custDataLst>
          </p:nvPr>
        </p:nvSpPr>
        <p:spPr bwMode="auto">
          <a:xfrm>
            <a:off x="419180" y="4350852"/>
            <a:ext cx="11161568" cy="1319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④</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油脂也是一种重要的工业原料，主要用来生产肥皂、高级脂肪酸和甘油等。</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3972" y="684184"/>
            <a:ext cx="2646878" cy="584775"/>
          </a:xfrm>
          <a:prstGeom prst="rect">
            <a:avLst/>
          </a:prstGeom>
          <a:noFill/>
        </p:spPr>
        <p:txBody>
          <a:bodyPr wrap="none" rtlCol="0">
            <a:spAutoFit/>
          </a:bodyPr>
          <a:lstStyle/>
          <a:p>
            <a:r>
              <a:rPr lang="zh-CN" altLang="en-US"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问题与讨论：</a:t>
            </a:r>
            <a:endParaRPr lang="en-US" altLang="zh-CN"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矩形 2"/>
          <p:cNvSpPr/>
          <p:nvPr>
            <p:custDataLst>
              <p:tags r:id="rId2"/>
            </p:custDataLst>
          </p:nvPr>
        </p:nvSpPr>
        <p:spPr>
          <a:xfrm>
            <a:off x="372522" y="1903572"/>
            <a:ext cx="11006827" cy="954107"/>
          </a:xfrm>
          <a:prstGeom prst="rect">
            <a:avLst/>
          </a:prstGeom>
        </p:spPr>
        <p:txBody>
          <a:bodyPr wrap="square">
            <a:spAutoFit/>
          </a:bodyPr>
          <a:lstStyle/>
          <a:p>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纯碱溶液呈碱性，油脂在碱性条件下水解完全。温度</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升高，纯碱水解程度大，碱性强，有利于</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促进油脂的</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水解</a:t>
            </a:r>
            <a:endPar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 name="文本框 5"/>
          <p:cNvSpPr txBox="1"/>
          <p:nvPr>
            <p:custDataLst>
              <p:tags r:id="rId3"/>
            </p:custDataLst>
          </p:nvPr>
        </p:nvSpPr>
        <p:spPr>
          <a:xfrm>
            <a:off x="158627" y="2820605"/>
            <a:ext cx="7007046" cy="523220"/>
          </a:xfrm>
          <a:prstGeom prst="rect">
            <a:avLst/>
          </a:prstGeom>
          <a:noFill/>
        </p:spPr>
        <p:txBody>
          <a:bodyPr wrap="none" rtlCol="0" anchor="t">
            <a:spAutoFit/>
          </a:bodyPr>
          <a:lstStyle/>
          <a:p>
            <a:pPr algn="l" defTabSz="914400">
              <a:buClrTx/>
              <a:buSzTx/>
              <a:buFontTx/>
              <a:tabLst>
                <a:tab pos="1028700" algn="l"/>
                <a:tab pos="1849120" algn="l"/>
                <a:tab pos="2536825" algn="l"/>
                <a:tab pos="3219450" algn="l"/>
              </a:tabLst>
            </a:pPr>
            <a:r>
              <a:rPr lang="en-US" altLang="zh-CN"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2</a:t>
            </a:r>
            <a:r>
              <a:rPr lang="zh-CN" altLang="en-US"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如何</a:t>
            </a:r>
            <a:r>
              <a:rPr lang="zh-CN" alt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利用化学方法鉴别植物油和矿物油</a:t>
            </a:r>
            <a:r>
              <a:rPr lang="en-US" alt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7" name="矩形 6"/>
          <p:cNvSpPr/>
          <p:nvPr>
            <p:custDataLst>
              <p:tags r:id="rId4"/>
            </p:custDataLst>
          </p:nvPr>
        </p:nvSpPr>
        <p:spPr>
          <a:xfrm>
            <a:off x="93980" y="3279140"/>
            <a:ext cx="12423140" cy="1630045"/>
          </a:xfrm>
          <a:prstGeom prst="rect">
            <a:avLst/>
          </a:prstGeom>
        </p:spPr>
        <p:txBody>
          <a:bodyPr wrap="square">
            <a:spAutoFit/>
          </a:bodyPr>
          <a:lstStyle/>
          <a:p>
            <a:pPr lvl="0">
              <a:lnSpc>
                <a:spcPts val="4000"/>
              </a:lnSpc>
              <a:tabLst>
                <a:tab pos="1028700" algn="l"/>
                <a:tab pos="1849120" algn="l"/>
                <a:tab pos="2536825" algn="l"/>
                <a:tab pos="3219450" algn="l"/>
              </a:tabLst>
            </a:pP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植物油属于油脂</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能在碱性条件下水解</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矿物油的主要成分为烃类</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不与碱反应。故取少量液体</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加含</a:t>
            </a:r>
            <a:r>
              <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酚酞的</a:t>
            </a:r>
            <a:r>
              <a:rPr lang="en-US" altLang="zh-CN" sz="2800" b="1" err="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NaOH</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溶液</a:t>
            </a:r>
            <a:r>
              <a:rPr lang="en-US"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加热</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若液体不分层</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且红色变浅的为植物油</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若液体分层</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颜色无变化的为矿物油。</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检验酯基</a:t>
            </a:r>
            <a:endPar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 name="矩形 8"/>
          <p:cNvSpPr/>
          <p:nvPr>
            <p:custDataLst>
              <p:tags r:id="rId5"/>
            </p:custDataLst>
          </p:nvPr>
        </p:nvSpPr>
        <p:spPr>
          <a:xfrm>
            <a:off x="158627" y="4806523"/>
            <a:ext cx="11756282" cy="738664"/>
          </a:xfrm>
          <a:prstGeom prst="rect">
            <a:avLst/>
          </a:prstGeom>
        </p:spPr>
        <p:txBody>
          <a:bodyPr wrap="square">
            <a:spAutoFit/>
          </a:bodyPr>
          <a:lstStyle/>
          <a:p>
            <a:pPr>
              <a:lnSpc>
                <a:spcPct val="150000"/>
              </a:lnSpc>
              <a:tabLst>
                <a:tab pos="1028700" algn="l"/>
                <a:tab pos="1849120" algn="l"/>
                <a:tab pos="2536825" algn="l"/>
                <a:tab pos="3219450" algn="l"/>
              </a:tabLst>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3</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在</a:t>
            </a:r>
            <a:r>
              <a:rPr lang="zh-CN"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油、脂肪、酯、汽油中一定能使酸性高锰酸钾溶液或溴水褪色的</a:t>
            </a:r>
            <a:r>
              <a:rPr lang="zh-CN"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是</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10" name="矩形 9"/>
          <p:cNvSpPr/>
          <p:nvPr>
            <p:custDataLst>
              <p:tags r:id="rId6"/>
            </p:custDataLst>
          </p:nvPr>
        </p:nvSpPr>
        <p:spPr>
          <a:xfrm>
            <a:off x="158627" y="5473005"/>
            <a:ext cx="11434619" cy="1384995"/>
          </a:xfrm>
          <a:prstGeom prst="rect">
            <a:avLst/>
          </a:prstGeom>
        </p:spPr>
        <p:txBody>
          <a:bodyPr wrap="square">
            <a:spAutoFit/>
          </a:bodyPr>
          <a:lstStyle/>
          <a:p>
            <a:pPr>
              <a:lnSpc>
                <a:spcPct val="150000"/>
              </a:lnSpc>
              <a:tabLst>
                <a:tab pos="1028700" algn="l"/>
                <a:tab pos="1849120" algn="l"/>
                <a:tab pos="2536825" algn="l"/>
                <a:tab pos="3219450" algn="l"/>
              </a:tabLst>
            </a:pP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油。从结构中是否含有碳碳双键进行考虑</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油一定有碳碳双键</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脂肪一般没有</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酯可能有</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sym typeface="+mn-ea"/>
              </a:rPr>
              <a:t>直馏汽油</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一般没有而</a:t>
            </a:r>
            <a:r>
              <a:rPr lang="zh-CN" altLang="zh-CN" sz="2800" b="1">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sym typeface="+mn-ea"/>
              </a:rPr>
              <a:t>裂化汽油</a:t>
            </a:r>
            <a:r>
              <a:rPr lang="zh-CN"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有。</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 name="矩形 10"/>
          <p:cNvSpPr/>
          <p:nvPr>
            <p:custDataLst>
              <p:tags r:id="rId7"/>
            </p:custDataLst>
          </p:nvPr>
        </p:nvSpPr>
        <p:spPr>
          <a:xfrm>
            <a:off x="158627" y="1333839"/>
            <a:ext cx="7186583" cy="523220"/>
          </a:xfrm>
          <a:prstGeom prst="rect">
            <a:avLst/>
          </a:prstGeom>
        </p:spPr>
        <p:txBody>
          <a:bodyPr wrap="none">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：用热的纯碱溶液清除油污的原理是什么？</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4054360" y="714943"/>
            <a:ext cx="3645550" cy="510461"/>
          </a:xfrm>
          <a:prstGeom prst="rect">
            <a:avLst/>
          </a:prstGeom>
          <a:gradFill>
            <a:gsLst>
              <a:gs pos="19000">
                <a:srgbClr val="FFB9B9"/>
              </a:gs>
              <a:gs pos="64000">
                <a:srgbClr val="FF8F8E"/>
              </a:gs>
              <a:gs pos="44000">
                <a:srgbClr val="FE9E9F"/>
              </a:gs>
              <a:gs pos="84000">
                <a:srgbClr val="FF7373"/>
              </a:gs>
            </a:gsLst>
            <a:lin scaled="1"/>
          </a:gradFill>
        </p:spPr>
        <p:txBody>
          <a:bodyPr wrap="none">
            <a:spAutoFit/>
          </a:bodyPr>
          <a:lstStyle/>
          <a:p>
            <a:pPr algn="l">
              <a:lnSpc>
                <a:spcPct val="120000"/>
              </a:lnSpc>
              <a:spcAft>
                <a:spcPct val="0"/>
              </a:spcAft>
              <a:tabLst>
                <a:tab pos="1029335" algn="l"/>
                <a:tab pos="1850390" algn="l"/>
                <a:tab pos="2538095" algn="l"/>
                <a:tab pos="3221990" algn="l"/>
              </a:tabLst>
            </a:pPr>
            <a:r>
              <a:rPr lang="zh-CN" altLang="zh-CN" sz="2400" b="1">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酯、油脂和矿物油的</a:t>
            </a:r>
            <a:r>
              <a:rPr lang="zh-CN" altLang="zh-CN" sz="24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对比</a:t>
            </a:r>
            <a:r>
              <a:rPr lang="en-US" altLang="zh-CN" sz="24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 </a:t>
            </a:r>
            <a:endParaRPr lang="zh-CN" alt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graphicFrame>
        <p:nvGraphicFramePr>
          <p:cNvPr id="3" name="表格 2"/>
          <p:cNvGraphicFramePr>
            <a:graphicFrameLocks noGrp="1" noChangeAspect="1"/>
          </p:cNvGraphicFramePr>
          <p:nvPr>
            <p:custDataLst>
              <p:tags r:id="rId2"/>
            </p:custDataLst>
          </p:nvPr>
        </p:nvGraphicFramePr>
        <p:xfrm>
          <a:off x="1008842" y="1363570"/>
          <a:ext cx="10093267" cy="4728630"/>
        </p:xfrm>
        <a:graphic>
          <a:graphicData uri="http://schemas.openxmlformats.org/drawingml/2006/table">
            <a:tbl>
              <a:tblPr firstRow="1" firstCol="1" bandRow="1"/>
              <a:tblGrid>
                <a:gridCol w="933375"/>
                <a:gridCol w="2546656"/>
                <a:gridCol w="2170545"/>
                <a:gridCol w="2424185"/>
                <a:gridCol w="2018506"/>
              </a:tblGrid>
              <a:tr h="382359">
                <a:tc rowSpan="2">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物质</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油脂</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rowSpan="2">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酯</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矿物油</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265">
                <a:tc vMerge="1">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油</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脂肪</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r>
              <a:tr h="1500228">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组成</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fontAlgn="auto">
                        <a:lnSpc>
                          <a:spcPct val="165000"/>
                        </a:lnSpc>
                        <a:spcAft>
                          <a:spcPct val="0"/>
                        </a:spcAft>
                        <a:tabLst>
                          <a:tab pos="1029335" algn="l"/>
                          <a:tab pos="1850390" algn="l"/>
                          <a:tab pos="2538095" algn="l"/>
                          <a:tab pos="3221990" algn="l"/>
                        </a:tabLst>
                      </a:pPr>
                      <a:r>
                        <a:rPr lang="zh-CN" sz="2400" b="1">
                          <a:solidFill>
                            <a:srgbClr val="000000"/>
                          </a:solidFill>
                          <a:effectLst/>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不饱和</a:t>
                      </a: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高级脂肪酸的甘油酯</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fontAlgn="auto">
                        <a:lnSpc>
                          <a:spcPct val="165000"/>
                        </a:lnSpc>
                        <a:spcAft>
                          <a:spcPct val="0"/>
                        </a:spcAft>
                        <a:tabLst>
                          <a:tab pos="1029335" algn="l"/>
                          <a:tab pos="1850390" algn="l"/>
                          <a:tab pos="2538095" algn="l"/>
                          <a:tab pos="3221990" algn="l"/>
                        </a:tabLst>
                      </a:pPr>
                      <a:r>
                        <a:rPr lang="zh-CN" sz="2400" b="1">
                          <a:solidFill>
                            <a:srgbClr val="000000"/>
                          </a:solidFill>
                          <a:effectLst/>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饱和</a:t>
                      </a: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高级脂肪酸的甘油酯</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fontAlgn="auto">
                        <a:lnSpc>
                          <a:spcPct val="16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羧酸与醇类反应的有机产物</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fontAlgn="auto">
                        <a:lnSpc>
                          <a:spcPct val="165000"/>
                        </a:lnSpc>
                        <a:spcAft>
                          <a:spcPct val="0"/>
                        </a:spcAft>
                        <a:tabLst>
                          <a:tab pos="1029335" algn="l"/>
                          <a:tab pos="1850390" algn="l"/>
                          <a:tab pos="2538095" algn="l"/>
                          <a:tab pos="3221990" algn="l"/>
                        </a:tabLst>
                      </a:pPr>
                      <a:r>
                        <a:rPr lang="zh-CN" sz="2400" b="1">
                          <a:solidFill>
                            <a:srgbClr val="000000"/>
                          </a:solidFill>
                          <a:effectLst/>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多种烃</a:t>
                      </a:r>
                      <a:r>
                        <a:rPr lang="en-US"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石油及其分馏产品</a:t>
                      </a:r>
                      <a:r>
                        <a:rPr lang="en-US"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370">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状态</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液态</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固态</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液态或固态</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液态</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4720">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化学</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性质</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能水解</a:t>
                      </a:r>
                      <a:r>
                        <a:rPr lang="en-US"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兼有烯烃的性质</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15000"/>
                        </a:lnSpc>
                        <a:spcAft>
                          <a:spcPct val="0"/>
                        </a:spcAft>
                        <a:tabLst>
                          <a:tab pos="1029335" algn="l"/>
                          <a:tab pos="1850390" algn="l"/>
                          <a:tab pos="2538095" algn="l"/>
                          <a:tab pos="3221990" algn="l"/>
                        </a:tabLst>
                      </a:pPr>
                      <a:r>
                        <a:rPr lang="en-US" altLang="zh-CN" sz="2400" b="1" smtClean="0">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        </a:t>
                      </a:r>
                      <a:r>
                        <a:rPr lang="zh-CN" sz="2400" b="1" smtClean="0">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能</a:t>
                      </a: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水解</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在酸或碱的作用下能水解</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具有烃的性质</a:t>
                      </a:r>
                      <a:r>
                        <a:rPr lang="en-US"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不能水解</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4658">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存在</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芝麻等油料作物中</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动物脂肪</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水果等</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石油</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7498">
                <a:tc>
                  <a:txBody>
                    <a:bodyPr wrap="square"/>
                    <a:lstStyle/>
                    <a:p>
                      <a:pPr algn="ctr">
                        <a:lnSpc>
                          <a:spcPct val="115000"/>
                        </a:lnSpc>
                        <a:spcAft>
                          <a:spcPct val="0"/>
                        </a:spcAft>
                        <a:tabLst>
                          <a:tab pos="1029335" algn="l"/>
                          <a:tab pos="1850390" algn="l"/>
                          <a:tab pos="2538095" algn="l"/>
                          <a:tab pos="3221990" algn="l"/>
                        </a:tabLst>
                      </a:pPr>
                      <a:r>
                        <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联系</a:t>
                      </a:r>
                      <a:endParaRPr lang="zh-CN" sz="24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3">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油和脂肪统称油脂</a:t>
                      </a:r>
                      <a:r>
                        <a:rPr lang="en-US"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均属于酯类</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21431" marR="21431"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cPr/>
                </a:tc>
                <a:tc hMerge="1">
                  <a:tcPr/>
                </a:tc>
                <a:tc>
                  <a:txBody>
                    <a:bodyPr wrap="square"/>
                    <a:lstStyle/>
                    <a:p>
                      <a:pPr algn="ctr">
                        <a:lnSpc>
                          <a:spcPct val="115000"/>
                        </a:lnSpc>
                        <a:spcAft>
                          <a:spcPct val="0"/>
                        </a:spcAft>
                        <a:tabLst>
                          <a:tab pos="1029335" algn="l"/>
                          <a:tab pos="1850390" algn="l"/>
                          <a:tab pos="2538095" algn="l"/>
                          <a:tab pos="3221990" algn="l"/>
                        </a:tabLst>
                      </a:pPr>
                      <a:r>
                        <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rPr>
                        <a:t>烃类</a:t>
                      </a:r>
                      <a:endParaRPr lang="zh-CN" sz="2400" b="1">
                        <a:solidFill>
                          <a:srgbClr val="000000"/>
                        </a:solidFill>
                        <a:effectLst/>
                        <a:latin typeface="Times New Roman" panose="02020603050405020304" pitchFamily="18" charset="0"/>
                        <a:ea typeface="华文新魏" panose="02010800040101010101" pitchFamily="2" charset="-122"/>
                        <a:cs typeface="Times New Roman" panose="02020603050405020304" pitchFamily="18" charset="0"/>
                      </a:endParaRPr>
                    </a:p>
                  </a:txBody>
                  <a:tcPr marL="0" marR="0"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755667" y="784570"/>
            <a:ext cx="10143242" cy="4924425"/>
          </a:xfrm>
          <a:prstGeom prst="rect">
            <a:avLst/>
          </a:prstGeom>
        </p:spPr>
        <p:txBody>
          <a:bodyPr wrap="square">
            <a:spAutoFit/>
          </a:bodyPr>
          <a:lstStyle/>
          <a:p>
            <a:pPr algn="just">
              <a:lnSpc>
                <a:spcPct val="150000"/>
              </a:lnSpc>
              <a:tabLst>
                <a:tab pos="2628900" algn="l"/>
              </a:tabLst>
            </a:pP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课堂练习</a:t>
            </a:r>
            <a:r>
              <a:rPr lang="en-US" altLang="zh-CN"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kern="100" smtClean="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下列</a:t>
            </a:r>
            <a:r>
              <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关于油脂的叙述中，不正确的是</a:t>
            </a:r>
            <a:r>
              <a:rPr lang="en-US"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Aft>
                <a:spcPct val="0"/>
              </a:spcAft>
              <a:tabLst>
                <a:tab pos="2628900" algn="l"/>
              </a:tabLst>
            </a:pPr>
            <a:r>
              <a:rPr lang="en-US"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A</a:t>
            </a:r>
            <a:r>
              <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．天然油脂没有固定的熔点和沸点，所以天然油脂是混合物</a:t>
            </a:r>
            <a:endPar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Aft>
                <a:spcPct val="0"/>
              </a:spcAft>
              <a:tabLst>
                <a:tab pos="2628900" algn="l"/>
              </a:tabLst>
            </a:pPr>
            <a:r>
              <a:rPr lang="en-US"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B</a:t>
            </a:r>
            <a:r>
              <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．油脂属于酯类</a:t>
            </a:r>
            <a:endPar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Aft>
                <a:spcPct val="0"/>
              </a:spcAft>
              <a:tabLst>
                <a:tab pos="2628900" algn="l"/>
              </a:tabLst>
            </a:pPr>
            <a:endParaRPr lang="en-US" altLang="zh-CN" sz="2800" b="1" kern="100" smtClean="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Aft>
                <a:spcPct val="0"/>
              </a:spcAft>
              <a:tabLst>
                <a:tab pos="2628900" algn="l"/>
              </a:tabLst>
            </a:pPr>
            <a:endParaRPr lang="en-US"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Aft>
                <a:spcPct val="0"/>
              </a:spcAft>
              <a:tabLst>
                <a:tab pos="2628900" algn="l"/>
              </a:tabLst>
            </a:pPr>
            <a:endParaRPr lang="en-US" altLang="zh-CN" sz="2800" b="1" kern="100" smtClean="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spcBef>
                <a:spcPts val="2400"/>
              </a:spcBef>
              <a:spcAft>
                <a:spcPct val="0"/>
              </a:spcAft>
              <a:tabLst>
                <a:tab pos="2628900" algn="l"/>
              </a:tabLst>
            </a:pPr>
            <a:r>
              <a:rPr lang="en-US" altLang="zh-CN" sz="2800" b="1" kern="100" smtClean="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D</a:t>
            </a:r>
            <a:r>
              <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．可以用酸性高锰酸钾溶液区分植物油与裂化</a:t>
            </a:r>
            <a:r>
              <a:rPr lang="zh-CN" altLang="zh-CN" sz="2800" b="1" kern="100" smtClean="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汽油</a:t>
            </a:r>
            <a:endParaRPr lang="zh-CN" altLang="zh-CN" sz="2800" b="1" kern="100">
              <a:solidFill>
                <a:schemeClr val="tx2">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3" name="Picture 2"/>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l="8780" r="42467"/>
          <a:stretch>
            <a:fillRect/>
          </a:stretch>
        </p:blipFill>
        <p:spPr bwMode="auto">
          <a:xfrm>
            <a:off x="1848155" y="2983040"/>
            <a:ext cx="1876426" cy="148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4"/>
            </p:custDataLst>
          </p:nvPr>
        </p:nvSpPr>
        <p:spPr>
          <a:xfrm>
            <a:off x="8710270" y="682449"/>
            <a:ext cx="518091" cy="823752"/>
          </a:xfrm>
          <a:prstGeom prst="rect">
            <a:avLst/>
          </a:prstGeom>
        </p:spPr>
        <p:txBody>
          <a:bodyPr wrap="none">
            <a:spAutoFit/>
          </a:bodyPr>
          <a:lstStyle/>
          <a:p>
            <a:pPr>
              <a:lnSpc>
                <a:spcPct val="150000"/>
              </a:lnSpc>
              <a:spcAft>
                <a:spcPct val="0"/>
              </a:spcAft>
              <a:tabLst>
                <a:tab pos="2628900" algn="l"/>
              </a:tabLst>
            </a:pPr>
            <a:r>
              <a:rPr lang="en-US" altLang="zh-CN" sz="3600" b="1" kern="1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D</a:t>
            </a:r>
            <a:endParaRPr lang="en-US" altLang="zh-CN" sz="3600" b="1" kern="1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矩形 4"/>
          <p:cNvSpPr/>
          <p:nvPr>
            <p:custDataLst>
              <p:tags r:id="rId5"/>
            </p:custDataLst>
          </p:nvPr>
        </p:nvSpPr>
        <p:spPr>
          <a:xfrm>
            <a:off x="875739" y="3464868"/>
            <a:ext cx="5022529" cy="523220"/>
          </a:xfrm>
          <a:prstGeom prst="rect">
            <a:avLst/>
          </a:prstGeom>
        </p:spPr>
        <p:txBody>
          <a:bodyPr wrap="none">
            <a:spAutoFit/>
          </a:bodyPr>
          <a:lstStyle/>
          <a:p>
            <a:r>
              <a:rPr lang="en-US" altLang="zh-CN" sz="2800" b="1" kern="100">
                <a:solidFill>
                  <a:srgbClr val="3D3F41">
                    <a:lumMod val="50000"/>
                  </a:srgbClr>
                </a:solidFill>
                <a:latin typeface="Times New Roman" panose="02020603050405020304" pitchFamily="18" charset="0"/>
                <a:ea typeface="华文新魏" panose="02010800040101010101" pitchFamily="2" charset="-122"/>
                <a:cs typeface="Times New Roman" panose="02020603050405020304" pitchFamily="18" charset="0"/>
              </a:rPr>
              <a:t>C</a:t>
            </a:r>
            <a:r>
              <a:rPr lang="zh-CN" altLang="zh-CN" sz="2800" b="1" kern="100" smtClean="0">
                <a:solidFill>
                  <a:srgbClr val="3D3F41">
                    <a:lumMod val="50000"/>
                  </a:srgbClr>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kern="100" smtClean="0">
                <a:solidFill>
                  <a:srgbClr val="3D3F41">
                    <a:lumMod val="50000"/>
                  </a:srgbClr>
                </a:solidFill>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kern="100" smtClean="0">
                <a:solidFill>
                  <a:srgbClr val="3D3F41">
                    <a:lumMod val="50000"/>
                  </a:srgbClr>
                </a:solidFill>
                <a:latin typeface="Times New Roman" panose="02020603050405020304" pitchFamily="18" charset="0"/>
                <a:ea typeface="华文新魏" panose="02010800040101010101" pitchFamily="2" charset="-122"/>
                <a:cs typeface="Times New Roman" panose="02020603050405020304" pitchFamily="18" charset="0"/>
              </a:rPr>
              <a:t>不属于油脂</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custDataLst>
              <p:tags r:id="rId1"/>
            </p:custDataLst>
          </p:nvPr>
        </p:nvSpPr>
        <p:spPr bwMode="auto">
          <a:xfrm>
            <a:off x="123864" y="854821"/>
            <a:ext cx="1105213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lvl="0"/>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练习</a:t>
            </a: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3</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kumimoji="0" 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动植物油脂与醇反应可制备生物柴油，</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反应</a:t>
            </a:r>
            <a:r>
              <a:rPr kumimoji="0" 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如下</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a:t>
            </a:r>
            <a:endParaRPr kumimoji="0" 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1366981" y="1258428"/>
            <a:ext cx="9005995" cy="2856864"/>
          </a:xfrm>
          <a:prstGeom prst="rect">
            <a:avLst/>
          </a:prstGeom>
        </p:spPr>
      </p:pic>
      <p:sp>
        <p:nvSpPr>
          <p:cNvPr id="4" name="Rectangle 3"/>
          <p:cNvSpPr>
            <a:spLocks noChangeArrowheads="1"/>
          </p:cNvSpPr>
          <p:nvPr>
            <p:custDataLst>
              <p:tags r:id="rId4"/>
            </p:custDataLst>
          </p:nvPr>
        </p:nvSpPr>
        <p:spPr bwMode="auto">
          <a:xfrm>
            <a:off x="521026" y="4149566"/>
            <a:ext cx="11264574"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下列叙述错误的是</a:t>
            </a: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　　</a:t>
            </a: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a:t>
            </a:r>
            <a:endPar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 A</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．生物柴油由可再生资源制得    </a:t>
            </a: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B</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．生物柴油是不同酯组成的混合物</a:t>
            </a:r>
            <a:endPar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 C</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．动植物油脂是高分子化合物    </a:t>
            </a:r>
            <a:r>
              <a:rPr kumimoji="0" lang="en-US" altLang="zh-CN"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D</a:t>
            </a:r>
            <a:r>
              <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rPr>
              <a:t>．“地沟油”可用于制备生物柴油</a:t>
            </a:r>
            <a:endParaRPr kumimoji="0" lang="zh-CN" altLang="en-US" sz="2800" b="1" i="0" u="none" strike="noStrike" cap="none" normalizeH="0" baseline="0" smtClean="0">
              <a:ln>
                <a:noFill/>
              </a:ln>
              <a:solidFill>
                <a:schemeClr val="tx1"/>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矩形 4"/>
          <p:cNvSpPr/>
          <p:nvPr>
            <p:custDataLst>
              <p:tags r:id="rId5"/>
            </p:custDataLst>
          </p:nvPr>
        </p:nvSpPr>
        <p:spPr>
          <a:xfrm>
            <a:off x="3623546" y="4288112"/>
            <a:ext cx="518091" cy="646331"/>
          </a:xfrm>
          <a:prstGeom prst="rect">
            <a:avLst/>
          </a:prstGeom>
        </p:spPr>
        <p:txBody>
          <a:bodyPr wrap="none">
            <a:spAutoFit/>
          </a:bodyPr>
          <a:lstStyle/>
          <a:p>
            <a:r>
              <a:rPr lang="en-US" altLang="zh-CN" sz="36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endParaRPr lang="zh-CN" altLang="en-US" sz="36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6624" y="638521"/>
            <a:ext cx="2031325" cy="646331"/>
          </a:xfrm>
          <a:prstGeom prst="rect">
            <a:avLst/>
          </a:prstGeom>
        </p:spPr>
        <p:txBody>
          <a:bodyPr wrap="none">
            <a:spAutoFit/>
          </a:bodyPr>
          <a:lstStyle/>
          <a:p>
            <a:r>
              <a:rPr lang="zh-CN" altLang="en-US"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二、酰胺</a:t>
            </a:r>
            <a:endParaRPr lang="zh-CN" altLang="en-US" sz="3600">
              <a:solidFill>
                <a:srgbClr val="0000FF"/>
              </a:solidFill>
            </a:endParaRPr>
          </a:p>
        </p:txBody>
      </p:sp>
      <p:sp>
        <p:nvSpPr>
          <p:cNvPr id="3" name="矩形 2"/>
          <p:cNvSpPr/>
          <p:nvPr>
            <p:custDataLst>
              <p:tags r:id="rId2"/>
            </p:custDataLst>
          </p:nvPr>
        </p:nvSpPr>
        <p:spPr>
          <a:xfrm>
            <a:off x="229048" y="1262106"/>
            <a:ext cx="1338828" cy="646331"/>
          </a:xfrm>
          <a:prstGeom prst="rect">
            <a:avLst/>
          </a:prstGeom>
        </p:spPr>
        <p:txBody>
          <a:bodyPr wrap="none">
            <a:spAutoFit/>
          </a:bodyPr>
          <a:lstStyle/>
          <a:p>
            <a:r>
              <a:rPr lang="en-US" altLang="zh-CN"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1</a:t>
            </a:r>
            <a:r>
              <a:rPr lang="zh-CN" altLang="en-US"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、胺</a:t>
            </a:r>
            <a:endParaRPr lang="zh-CN" altLang="en-US" sz="3600">
              <a:solidFill>
                <a:srgbClr val="0000FF"/>
              </a:solidFill>
            </a:endParaRPr>
          </a:p>
        </p:txBody>
      </p:sp>
      <p:sp>
        <p:nvSpPr>
          <p:cNvPr id="5" name="Rectangle 10"/>
          <p:cNvSpPr>
            <a:spLocks noChangeArrowheads="1"/>
          </p:cNvSpPr>
          <p:nvPr>
            <p:custDataLst>
              <p:tags r:id="rId3"/>
            </p:custDataLst>
          </p:nvPr>
        </p:nvSpPr>
        <p:spPr bwMode="auto">
          <a:xfrm>
            <a:off x="569791" y="4978925"/>
            <a:ext cx="17618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eaLnBrk="1" hangingPunct="1">
              <a:buFont typeface="Arial" panose="020B0604020202020204" pitchFamily="34" charset="0"/>
              <a:buNone/>
            </a:pPr>
            <a:r>
              <a:rPr lang="zh-CN" altLang="en-US" b="1" smtClean="0">
                <a:latin typeface="Times New Roman" panose="02020603050405020304" pitchFamily="18" charset="0"/>
                <a:ea typeface="华文新魏" panose="02010800040101010101" pitchFamily="2" charset="-122"/>
                <a:cs typeface="Times New Roman" panose="02020603050405020304" pitchFamily="18" charset="0"/>
              </a:rPr>
              <a:t>官能团：</a:t>
            </a:r>
            <a:endParaRPr lang="zh-CN" altLang="en-US"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8" name="Rectangle 10"/>
          <p:cNvSpPr>
            <a:spLocks noChangeArrowheads="1"/>
          </p:cNvSpPr>
          <p:nvPr>
            <p:custDataLst>
              <p:tags r:id="rId4"/>
            </p:custDataLst>
          </p:nvPr>
        </p:nvSpPr>
        <p:spPr bwMode="auto">
          <a:xfrm>
            <a:off x="2508205" y="5054444"/>
            <a:ext cx="90187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a:buNone/>
            </a:pP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氨基 </a:t>
            </a:r>
            <a:r>
              <a:rPr lang="en-US" altLang="zh-CN"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或</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NRR</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 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和</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’可以是氢原子或烃基</a:t>
            </a:r>
            <a:r>
              <a:rPr lang="en-US" altLang="zh-CN"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 name="Rectangle 10"/>
          <p:cNvSpPr>
            <a:spLocks noChangeArrowheads="1"/>
          </p:cNvSpPr>
          <p:nvPr>
            <p:custDataLst>
              <p:tags r:id="rId5"/>
            </p:custDataLst>
          </p:nvPr>
        </p:nvSpPr>
        <p:spPr bwMode="auto">
          <a:xfrm>
            <a:off x="737343" y="3577785"/>
            <a:ext cx="20749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a:buNone/>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2" name="Rectangle 10"/>
          <p:cNvSpPr>
            <a:spLocks noChangeArrowheads="1"/>
          </p:cNvSpPr>
          <p:nvPr>
            <p:custDataLst>
              <p:tags r:id="rId6"/>
            </p:custDataLst>
          </p:nvPr>
        </p:nvSpPr>
        <p:spPr bwMode="auto">
          <a:xfrm>
            <a:off x="1264574" y="4249184"/>
            <a:ext cx="3889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eaLnBrk="1" hangingPunct="1">
              <a:buFont typeface="Arial" panose="020B0604020202020204" pitchFamily="34" charset="0"/>
              <a:buNone/>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甲胺                      苯胺</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25" name="组合 24"/>
          <p:cNvGrpSpPr/>
          <p:nvPr>
            <p:custDataLst>
              <p:tags r:id="rId7"/>
            </p:custDataLst>
          </p:nvPr>
        </p:nvGrpSpPr>
        <p:grpSpPr>
          <a:xfrm>
            <a:off x="3957821" y="3490374"/>
            <a:ext cx="2042841" cy="697612"/>
            <a:chOff x="4212384" y="4779849"/>
            <a:chExt cx="2042841" cy="697612"/>
          </a:xfrm>
        </p:grpSpPr>
        <p:grpSp>
          <p:nvGrpSpPr>
            <p:cNvPr id="26" name="Group 7"/>
            <p:cNvGrpSpPr/>
            <p:nvPr>
              <p:custDataLst>
                <p:tags r:id="rId8"/>
              </p:custDataLst>
            </p:nvPr>
          </p:nvGrpSpPr>
          <p:grpSpPr>
            <a:xfrm rot="5400000">
              <a:off x="4290571" y="4701662"/>
              <a:ext cx="697612" cy="853985"/>
              <a:chOff x="1283" y="641"/>
              <a:chExt cx="415" cy="478"/>
            </a:xfrm>
          </p:grpSpPr>
          <p:sp>
            <p:nvSpPr>
              <p:cNvPr id="28" name="Line 8"/>
              <p:cNvSpPr>
                <a:spLocks noChangeShapeType="1"/>
              </p:cNvSpPr>
              <p:nvPr>
                <p:custDataLst>
                  <p:tags r:id="rId9"/>
                </p:custDataLst>
              </p:nvPr>
            </p:nvSpPr>
            <p:spPr bwMode="auto">
              <a:xfrm flipH="1">
                <a:off x="1283" y="641"/>
                <a:ext cx="207" cy="119"/>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9" name="Line 9"/>
              <p:cNvSpPr>
                <a:spLocks noChangeShapeType="1"/>
              </p:cNvSpPr>
              <p:nvPr>
                <p:custDataLst>
                  <p:tags r:id="rId10"/>
                </p:custDataLst>
              </p:nvPr>
            </p:nvSpPr>
            <p:spPr bwMode="auto">
              <a:xfrm flipH="1">
                <a:off x="1335" y="693"/>
                <a:ext cx="141" cy="82"/>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0" name="Line 10"/>
              <p:cNvSpPr>
                <a:spLocks noChangeShapeType="1"/>
              </p:cNvSpPr>
              <p:nvPr>
                <p:custDataLst>
                  <p:tags r:id="rId11"/>
                </p:custDataLst>
              </p:nvPr>
            </p:nvSpPr>
            <p:spPr bwMode="auto">
              <a:xfrm flipH="1" flipV="1">
                <a:off x="1490" y="641"/>
                <a:ext cx="208" cy="119"/>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1" name="Line 11"/>
              <p:cNvSpPr>
                <a:spLocks noChangeShapeType="1"/>
              </p:cNvSpPr>
              <p:nvPr>
                <p:custDataLst>
                  <p:tags r:id="rId12"/>
                </p:custDataLst>
              </p:nvPr>
            </p:nvSpPr>
            <p:spPr bwMode="auto">
              <a:xfrm flipH="1" flipV="1">
                <a:off x="1698" y="760"/>
                <a:ext cx="0" cy="240"/>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2" name="Line 12"/>
              <p:cNvSpPr>
                <a:spLocks noChangeShapeType="1"/>
              </p:cNvSpPr>
              <p:nvPr>
                <p:custDataLst>
                  <p:tags r:id="rId13"/>
                </p:custDataLst>
              </p:nvPr>
            </p:nvSpPr>
            <p:spPr bwMode="auto">
              <a:xfrm flipH="1" flipV="1">
                <a:off x="1659" y="799"/>
                <a:ext cx="0" cy="162"/>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3" name="Line 13"/>
              <p:cNvSpPr>
                <a:spLocks noChangeShapeType="1"/>
              </p:cNvSpPr>
              <p:nvPr>
                <p:custDataLst>
                  <p:tags r:id="rId14"/>
                </p:custDataLst>
              </p:nvPr>
            </p:nvSpPr>
            <p:spPr bwMode="auto">
              <a:xfrm flipV="1">
                <a:off x="1490" y="1000"/>
                <a:ext cx="208" cy="119"/>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4" name="Line 14"/>
              <p:cNvSpPr>
                <a:spLocks noChangeShapeType="1"/>
              </p:cNvSpPr>
              <p:nvPr>
                <p:custDataLst>
                  <p:tags r:id="rId15"/>
                </p:custDataLst>
              </p:nvPr>
            </p:nvSpPr>
            <p:spPr bwMode="auto">
              <a:xfrm>
                <a:off x="1283" y="1000"/>
                <a:ext cx="207" cy="119"/>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5" name="Line 15"/>
              <p:cNvSpPr>
                <a:spLocks noChangeShapeType="1"/>
              </p:cNvSpPr>
              <p:nvPr>
                <p:custDataLst>
                  <p:tags r:id="rId16"/>
                </p:custDataLst>
              </p:nvPr>
            </p:nvSpPr>
            <p:spPr bwMode="auto">
              <a:xfrm>
                <a:off x="1335" y="985"/>
                <a:ext cx="141" cy="82"/>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6" name="Line 16"/>
              <p:cNvSpPr>
                <a:spLocks noChangeShapeType="1"/>
              </p:cNvSpPr>
              <p:nvPr>
                <p:custDataLst>
                  <p:tags r:id="rId17"/>
                </p:custDataLst>
              </p:nvPr>
            </p:nvSpPr>
            <p:spPr bwMode="auto">
              <a:xfrm flipH="1">
                <a:off x="1283" y="760"/>
                <a:ext cx="0" cy="240"/>
              </a:xfrm>
              <a:prstGeom prst="line">
                <a:avLst/>
              </a:prstGeom>
              <a:noFill/>
              <a:ln w="28575">
                <a:solidFill>
                  <a:srgbClr val="0000CC"/>
                </a:solidFill>
                <a:round/>
              </a:ln>
              <a:extLst>
                <a:ext uri="{909E8E84-426E-40DD-AFC4-6F175D3DCCD1}">
                  <a14:hiddenFill xmlns:a14="http://schemas.microsoft.com/office/drawing/2010/main">
                    <a:noFill/>
                  </a14:hiddenFill>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27" name="Rectangle 10"/>
            <p:cNvSpPr>
              <a:spLocks noChangeArrowheads="1"/>
            </p:cNvSpPr>
            <p:nvPr>
              <p:custDataLst>
                <p:tags r:id="rId18"/>
              </p:custDataLst>
            </p:nvPr>
          </p:nvSpPr>
          <p:spPr bwMode="auto">
            <a:xfrm>
              <a:off x="4960068" y="4835428"/>
              <a:ext cx="12951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eaLnBrk="1" hangingPunct="1">
                <a:buFont typeface="Arial" panose="020B0604020202020204" pitchFamily="34" charset="0"/>
                <a:buNone/>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51" name="文本框 50"/>
          <p:cNvSpPr txBox="1"/>
          <p:nvPr>
            <p:custDataLst>
              <p:tags r:id="rId19"/>
            </p:custDataLst>
          </p:nvPr>
        </p:nvSpPr>
        <p:spPr>
          <a:xfrm>
            <a:off x="1852727" y="1335718"/>
            <a:ext cx="7366119" cy="523220"/>
          </a:xfrm>
          <a:prstGeom prst="rect">
            <a:avLst/>
          </a:prstGeom>
          <a:noFill/>
        </p:spPr>
        <p:txBody>
          <a:bodyPr wrap="none" rtlCol="0" anchor="t">
            <a:spAutoFit/>
          </a:bodyPr>
          <a:lstStyle/>
          <a:p>
            <a:pPr algn="l"/>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烃基</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取代</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氨分子</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中的氢原子而形成的化合物</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zh-CN" altLang="en-US"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52" name="文本框 51"/>
          <p:cNvSpPr txBox="1"/>
          <p:nvPr>
            <p:custDataLst>
              <p:tags r:id="rId20"/>
            </p:custDataLst>
          </p:nvPr>
        </p:nvSpPr>
        <p:spPr>
          <a:xfrm>
            <a:off x="9066697" y="1367212"/>
            <a:ext cx="2539478" cy="523220"/>
          </a:xfrm>
          <a:prstGeom prst="rect">
            <a:avLst/>
          </a:prstGeom>
          <a:noFill/>
        </p:spPr>
        <p:txBody>
          <a:bodyPr wrap="none" rtlCol="0" anchor="t">
            <a:spAutoFit/>
          </a:bodyPr>
          <a:lstStyle/>
          <a:p>
            <a:r>
              <a:rPr altLang="zh-CN" sz="2800" b="1" err="1" smtClean="0">
                <a:latin typeface="Times New Roman" panose="02020603050405020304" pitchFamily="18" charset="0"/>
                <a:ea typeface="华文新魏" panose="02010800040101010101" pitchFamily="2" charset="-122"/>
                <a:cs typeface="Times New Roman" panose="02020603050405020304" pitchFamily="18" charset="0"/>
                <a:sym typeface="+mn-ea"/>
              </a:rPr>
              <a:t>通式</a:t>
            </a:r>
            <a:r>
              <a:rPr lang="zh-CN" sz="2800" b="1">
                <a:latin typeface="Times New Roman" panose="02020603050405020304" pitchFamily="18" charset="0"/>
                <a:ea typeface="华文新魏" panose="02010800040101010101" pitchFamily="2" charset="-122"/>
                <a:cs typeface="Times New Roman" panose="02020603050405020304" pitchFamily="18" charset="0"/>
                <a:sym typeface="+mn-ea"/>
              </a:rPr>
              <a:t>：</a:t>
            </a:r>
            <a:r>
              <a:rPr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R</a:t>
            </a:r>
            <a:r>
              <a:rPr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—NH</a:t>
            </a:r>
            <a:r>
              <a:rPr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2</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3" name="文本框 52"/>
          <p:cNvSpPr txBox="1"/>
          <p:nvPr>
            <p:custDataLst>
              <p:tags r:id="rId21"/>
            </p:custDataLst>
          </p:nvPr>
        </p:nvSpPr>
        <p:spPr>
          <a:xfrm>
            <a:off x="1852727" y="1996805"/>
            <a:ext cx="8802410" cy="523220"/>
          </a:xfrm>
          <a:prstGeom prst="rect">
            <a:avLst/>
          </a:prstGeom>
          <a:noFill/>
        </p:spPr>
        <p:txBody>
          <a:bodyPr wrap="none" rtlCol="0" anchor="t">
            <a:spAutoFit/>
          </a:bodyPr>
          <a:lstStyle/>
          <a:p>
            <a:r>
              <a:rPr lang="zh-CN" sz="2800" b="1">
                <a:latin typeface="Times New Roman" panose="02020603050405020304" pitchFamily="18" charset="0"/>
                <a:ea typeface="华文新魏" panose="02010800040101010101" pitchFamily="2" charset="-122"/>
                <a:cs typeface="Times New Roman" panose="02020603050405020304" pitchFamily="18" charset="0"/>
                <a:sym typeface="+mn-ea"/>
              </a:rPr>
              <a:t>胺也可以看作</a:t>
            </a:r>
            <a:r>
              <a:rPr altLang="zh-CN" sz="2800" b="1" err="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烃分子</a:t>
            </a:r>
            <a:r>
              <a:rPr altLang="zh-CN" sz="2800" b="1" err="1">
                <a:latin typeface="Times New Roman" panose="02020603050405020304" pitchFamily="18" charset="0"/>
                <a:ea typeface="华文新魏" panose="02010800040101010101" pitchFamily="2" charset="-122"/>
                <a:cs typeface="Times New Roman" panose="02020603050405020304" pitchFamily="18" charset="0"/>
                <a:sym typeface="+mn-ea"/>
              </a:rPr>
              <a:t>中的</a:t>
            </a:r>
            <a:r>
              <a:rPr altLang="zh-CN" sz="2800" b="1" err="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氢原子</a:t>
            </a:r>
            <a:r>
              <a:rPr altLang="zh-CN" sz="2800" b="1" err="1">
                <a:latin typeface="Times New Roman" panose="02020603050405020304" pitchFamily="18" charset="0"/>
                <a:ea typeface="华文新魏" panose="02010800040101010101" pitchFamily="2" charset="-122"/>
                <a:cs typeface="Times New Roman" panose="02020603050405020304" pitchFamily="18" charset="0"/>
                <a:sym typeface="+mn-ea"/>
              </a:rPr>
              <a:t>被</a:t>
            </a:r>
            <a:r>
              <a:rPr altLang="zh-CN" sz="2800" b="1" err="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氨基</a:t>
            </a:r>
            <a:r>
              <a:rPr altLang="zh-CN" sz="2800" b="1" err="1">
                <a:latin typeface="Times New Roman" panose="02020603050405020304" pitchFamily="18" charset="0"/>
                <a:ea typeface="华文新魏" panose="02010800040101010101" pitchFamily="2" charset="-122"/>
                <a:cs typeface="Times New Roman" panose="02020603050405020304" pitchFamily="18" charset="0"/>
                <a:sym typeface="+mn-ea"/>
              </a:rPr>
              <a:t>所替代的化合物</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6" name="矩形 65"/>
          <p:cNvSpPr/>
          <p:nvPr>
            <p:custDataLst>
              <p:tags r:id="rId22"/>
            </p:custDataLst>
          </p:nvPr>
        </p:nvSpPr>
        <p:spPr>
          <a:xfrm>
            <a:off x="420468" y="5667722"/>
            <a:ext cx="6031026" cy="523220"/>
          </a:xfrm>
          <a:prstGeom prst="rect">
            <a:avLst/>
          </a:prstGeom>
          <a:noFill/>
          <a:ln w="9525">
            <a:noFill/>
          </a:ln>
        </p:spPr>
        <p:txBody>
          <a:bodyPr wrap="square" anchor="ctr" anchorCtr="0">
            <a:spAutoFit/>
            <a:scene3d>
              <a:camera prst="orthographicFront"/>
              <a:lightRig rig="threePt" dir="t"/>
            </a:scene3d>
          </a:bodyPr>
          <a:lstStyle/>
          <a:p>
            <a:pPr defTabSz="914400">
              <a:tabLst>
                <a:tab pos="2637155" algn="ctr"/>
                <a:tab pos="4429125" algn="l"/>
              </a:tabLst>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注意：“氨”“铵”“胺”的区别</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7" name="矩形 66"/>
          <p:cNvSpPr/>
          <p:nvPr>
            <p:custDataLst>
              <p:tags r:id="rId23"/>
            </p:custDataLst>
          </p:nvPr>
        </p:nvSpPr>
        <p:spPr>
          <a:xfrm>
            <a:off x="420468" y="6215776"/>
            <a:ext cx="11794515" cy="523220"/>
          </a:xfrm>
          <a:prstGeom prst="rect">
            <a:avLst/>
          </a:prstGeom>
          <a:noFill/>
          <a:ln w="9525">
            <a:noFill/>
          </a:ln>
        </p:spPr>
        <p:txBody>
          <a:bodyPr wrap="square" anchor="ctr" anchorCtr="0">
            <a:spAutoFit/>
            <a:scene3d>
              <a:camera prst="orthographicFront"/>
              <a:lightRig rig="threePt" dir="t"/>
            </a:scene3d>
          </a:bodyPr>
          <a:lstStyle/>
          <a:p>
            <a:pPr defTabSz="914400">
              <a:tabLst>
                <a:tab pos="2637155" algn="ctr"/>
                <a:tab pos="4429125" algn="l"/>
              </a:tabLst>
            </a:pP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氨指氨气</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；铵一般出现在铵盐中；胺是指一类含氨基</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的有机物。</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8" name="矩形 67"/>
          <p:cNvSpPr/>
          <p:nvPr>
            <p:custDataLst>
              <p:tags r:id="rId24"/>
            </p:custDataLst>
          </p:nvPr>
        </p:nvSpPr>
        <p:spPr>
          <a:xfrm>
            <a:off x="1664055" y="2632600"/>
            <a:ext cx="9574877" cy="738664"/>
          </a:xfrm>
          <a:prstGeom prst="rect">
            <a:avLst/>
          </a:prstGeom>
          <a:solidFill>
            <a:srgbClr val="FFC000"/>
          </a:solidFill>
          <a:ln w="9525">
            <a:noFill/>
          </a:ln>
        </p:spPr>
        <p:txBody>
          <a:bodyPr wrap="square" anchor="ctr" anchorCtr="0">
            <a:spAutoFit/>
          </a:bodyPr>
          <a:lstStyle/>
          <a:p>
            <a:pPr>
              <a:lnSpc>
                <a:spcPct val="150000"/>
              </a:lnSpc>
            </a:pP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或取代的氨基（</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-NRR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en-US"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和</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’可以是氢原子或烃基</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9" name="圆角矩形标注 68"/>
          <p:cNvSpPr/>
          <p:nvPr>
            <p:custDataLst>
              <p:tags r:id="rId25"/>
            </p:custDataLst>
          </p:nvPr>
        </p:nvSpPr>
        <p:spPr>
          <a:xfrm>
            <a:off x="7356440" y="1985951"/>
            <a:ext cx="668264" cy="539830"/>
          </a:xfrm>
          <a:prstGeom prst="wedgeRoundRectCallout">
            <a:avLst>
              <a:gd name="adj1" fmla="val -45311"/>
              <a:gd name="adj2" fmla="val 103239"/>
              <a:gd name="adj3" fmla="val 16667"/>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Rectangle 10"/>
          <p:cNvSpPr>
            <a:spLocks noChangeArrowheads="1"/>
          </p:cNvSpPr>
          <p:nvPr>
            <p:custDataLst>
              <p:tags r:id="rId26"/>
            </p:custDataLst>
          </p:nvPr>
        </p:nvSpPr>
        <p:spPr bwMode="auto">
          <a:xfrm>
            <a:off x="6884077" y="3414009"/>
            <a:ext cx="24795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a:buNone/>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6" name="矩形 75"/>
          <p:cNvSpPr/>
          <p:nvPr>
            <p:custDataLst>
              <p:tags r:id="rId27"/>
            </p:custDataLst>
          </p:nvPr>
        </p:nvSpPr>
        <p:spPr>
          <a:xfrm>
            <a:off x="9393253" y="3437907"/>
            <a:ext cx="1261884" cy="523220"/>
          </a:xfrm>
          <a:prstGeom prst="rect">
            <a:avLst/>
          </a:prstGeom>
        </p:spPr>
        <p:txBody>
          <a:bodyPr wrap="none">
            <a:spAutoFit/>
          </a:bodyPr>
          <a:lstStyle/>
          <a:p>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二</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甲胺</a:t>
            </a:r>
            <a:endParaRPr lang="zh-CN" altLang="en-US" sz="2800"/>
          </a:p>
        </p:txBody>
      </p:sp>
      <p:sp>
        <p:nvSpPr>
          <p:cNvPr id="77" name="矩形 76"/>
          <p:cNvSpPr/>
          <p:nvPr>
            <p:custDataLst>
              <p:tags r:id="rId28"/>
            </p:custDataLst>
          </p:nvPr>
        </p:nvSpPr>
        <p:spPr>
          <a:xfrm>
            <a:off x="9393253" y="4027770"/>
            <a:ext cx="1261884" cy="523220"/>
          </a:xfrm>
          <a:prstGeom prst="rect">
            <a:avLst/>
          </a:prstGeom>
        </p:spPr>
        <p:txBody>
          <a:bodyPr wrap="none">
            <a:spAutoFit/>
          </a:bodyPr>
          <a:lstStyle/>
          <a:p>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三甲胺</a:t>
            </a:r>
            <a:endParaRPr lang="zh-CN" altLang="en-US" sz="2800"/>
          </a:p>
        </p:txBody>
      </p:sp>
      <p:sp>
        <p:nvSpPr>
          <p:cNvPr id="78" name="Rectangle 10"/>
          <p:cNvSpPr>
            <a:spLocks noChangeArrowheads="1"/>
          </p:cNvSpPr>
          <p:nvPr>
            <p:custDataLst>
              <p:tags r:id="rId29"/>
            </p:custDataLst>
          </p:nvPr>
        </p:nvSpPr>
        <p:spPr bwMode="auto">
          <a:xfrm>
            <a:off x="6891833" y="4069173"/>
            <a:ext cx="161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pitchFamily="49" charset="-122"/>
              </a:defRPr>
            </a:lvl9pPr>
          </a:lstStyle>
          <a:p>
            <a:pPr>
              <a:buNone/>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linds(horizontal)">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additive="base">
                                        <p:cTn id="12" dur="500"/>
                                        <p:tgtEl>
                                          <p:spTgt spid="52"/>
                                        </p:tgtEl>
                                        <p:attrNameLst>
                                          <p:attrName>ppt_y</p:attrName>
                                        </p:attrNameLst>
                                      </p:cBhvr>
                                      <p:tavLst>
                                        <p:tav tm="0">
                                          <p:val>
                                            <p:strVal val="#ppt_y+#ppt_h*1.125000"/>
                                          </p:val>
                                        </p:tav>
                                        <p:tav tm="100000">
                                          <p:val>
                                            <p:strVal val="#ppt_y"/>
                                          </p:val>
                                        </p:tav>
                                      </p:tavLst>
                                    </p:anim>
                                    <p:animEffect transition="in" filter="wipe(up)">
                                      <p:cBhvr>
                                        <p:cTn id="13" dur="500"/>
                                        <p:tgtEl>
                                          <p:spTgt spid="5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blinds(horizontal)">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blinds(horizontal)">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linds(horizontal)">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75"/>
                                        </p:tgtEl>
                                        <p:attrNameLst>
                                          <p:attrName>style.visibility</p:attrName>
                                        </p:attrNameLst>
                                      </p:cBhvr>
                                      <p:to>
                                        <p:strVal val="visible"/>
                                      </p:to>
                                    </p:set>
                                    <p:anim calcmode="lin" valueType="num">
                                      <p:cBhvr>
                                        <p:cTn id="49" dur="500" fill="hold"/>
                                        <p:tgtEl>
                                          <p:spTgt spid="75"/>
                                        </p:tgtEl>
                                        <p:attrNameLst>
                                          <p:attrName>ppt_w</p:attrName>
                                        </p:attrNameLst>
                                      </p:cBhvr>
                                      <p:tavLst>
                                        <p:tav tm="0">
                                          <p:val>
                                            <p:fltVal val="0"/>
                                          </p:val>
                                        </p:tav>
                                        <p:tav tm="100000">
                                          <p:val>
                                            <p:strVal val="#ppt_w"/>
                                          </p:val>
                                        </p:tav>
                                      </p:tavLst>
                                    </p:anim>
                                    <p:anim calcmode="lin" valueType="num">
                                      <p:cBhvr>
                                        <p:cTn id="50" dur="500" fill="hold"/>
                                        <p:tgtEl>
                                          <p:spTgt spid="75"/>
                                        </p:tgtEl>
                                        <p:attrNameLst>
                                          <p:attrName>ppt_h</p:attrName>
                                        </p:attrNameLst>
                                      </p:cBhvr>
                                      <p:tavLst>
                                        <p:tav tm="0">
                                          <p:val>
                                            <p:fltVal val="0"/>
                                          </p:val>
                                        </p:tav>
                                        <p:tav tm="100000">
                                          <p:val>
                                            <p:strVal val="#ppt_h"/>
                                          </p:val>
                                        </p:tav>
                                      </p:tavLst>
                                    </p:anim>
                                    <p:animEffect transition="in" filter="fade">
                                      <p:cBhvr>
                                        <p:cTn id="51" dur="500"/>
                                        <p:tgtEl>
                                          <p:spTgt spid="75"/>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7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7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7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blinds(horizontal)">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blinds(horizontal)">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66"/>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22" grpId="0"/>
      <p:bldP spid="51" grpId="0"/>
      <p:bldP spid="52" grpId="0"/>
      <p:bldP spid="53" grpId="0"/>
      <p:bldP spid="66" grpId="0"/>
      <p:bldP spid="67" grpId="0"/>
      <p:bldP spid="68" grpId="0"/>
      <p:bldP spid="69" grpId="0"/>
      <p:bldP spid="75" grpId="0"/>
      <p:bldP spid="76" grpId="0"/>
      <p:bldP spid="77" grpId="0"/>
      <p:bldP spid="7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9367" y="597370"/>
            <a:ext cx="3080326" cy="584775"/>
          </a:xfrm>
          <a:prstGeom prst="rect">
            <a:avLst/>
          </a:prstGeom>
          <a:noFill/>
        </p:spPr>
        <p:txBody>
          <a:bodyPr wrap="square" rtlCol="0" anchor="t">
            <a:spAutoFit/>
          </a:bodyPr>
          <a:lstStyle/>
          <a:p>
            <a:pPr algn="l"/>
            <a:r>
              <a:rPr lang="zh-CN" altLang="en-US" sz="3200" b="1" smtClean="0">
                <a:solidFill>
                  <a:srgbClr val="0000FF"/>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胺</a:t>
            </a:r>
            <a:r>
              <a:rPr lang="zh-CN" altLang="en-US" sz="3200" b="1">
                <a:solidFill>
                  <a:srgbClr val="0000FF"/>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的</a:t>
            </a:r>
            <a:r>
              <a:rPr lang="zh-CN" altLang="en-US" sz="3200" b="1" smtClean="0">
                <a:solidFill>
                  <a:srgbClr val="0000FF"/>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化学性质：</a:t>
            </a:r>
            <a:r>
              <a:rPr lang="en-US" altLang="zh-CN" sz="3200" b="1" smtClean="0">
                <a:solidFill>
                  <a:srgbClr val="0000FF"/>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 </a:t>
            </a:r>
            <a:endParaRPr lang="en-US" altLang="zh-CN" sz="3200" b="1">
              <a:solidFill>
                <a:srgbClr val="0000FF"/>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3" name="文本框 2"/>
          <p:cNvSpPr txBox="1"/>
          <p:nvPr>
            <p:custDataLst>
              <p:tags r:id="rId2"/>
            </p:custDataLst>
          </p:nvPr>
        </p:nvSpPr>
        <p:spPr>
          <a:xfrm>
            <a:off x="327892" y="2606977"/>
            <a:ext cx="11333018" cy="523220"/>
          </a:xfrm>
          <a:prstGeom prst="rect">
            <a:avLst/>
          </a:prstGeom>
          <a:noFill/>
        </p:spPr>
        <p:txBody>
          <a:bodyPr wrap="square" rtlCol="0">
            <a:spAutoFit/>
          </a:bodyPr>
          <a:lstStyle/>
          <a:p>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氨基中氮</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原子</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上有</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一对</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孤对电子</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，易与</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30000">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结合，因此胺具有</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碱性</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矩形 2"/>
          <p:cNvSpPr/>
          <p:nvPr>
            <p:custDataLst>
              <p:tags r:id="rId3"/>
            </p:custDataLst>
          </p:nvPr>
        </p:nvSpPr>
        <p:spPr>
          <a:xfrm>
            <a:off x="2674703" y="4892774"/>
            <a:ext cx="1109980" cy="523240"/>
          </a:xfrm>
          <a:prstGeom prst="rect">
            <a:avLst/>
          </a:prstGeom>
          <a:noFill/>
          <a:ln>
            <a:noFill/>
            <a:miter lim="800000"/>
          </a:ln>
        </p:spPr>
        <p:txBody>
          <a:bodyPr wrap="square"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苯胺</a:t>
            </a:r>
            <a:endPar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 name="矩形 3"/>
          <p:cNvSpPr/>
          <p:nvPr>
            <p:custDataLst>
              <p:tags r:id="rId4"/>
            </p:custDataLst>
          </p:nvPr>
        </p:nvSpPr>
        <p:spPr>
          <a:xfrm>
            <a:off x="5345694" y="4830810"/>
            <a:ext cx="2144395" cy="523240"/>
          </a:xfrm>
          <a:prstGeom prst="rect">
            <a:avLst/>
          </a:prstGeom>
          <a:noFill/>
          <a:ln>
            <a:noFill/>
            <a:miter lim="800000"/>
          </a:ln>
        </p:spPr>
        <p:txBody>
          <a:bodyPr wrap="square"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苯胺盐酸盐</a:t>
            </a:r>
            <a:endPar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7" name="组合 16"/>
          <p:cNvGrpSpPr/>
          <p:nvPr>
            <p:custDataLst>
              <p:tags r:id="rId5"/>
            </p:custDataLst>
          </p:nvPr>
        </p:nvGrpSpPr>
        <p:grpSpPr>
          <a:xfrm>
            <a:off x="4317945" y="1142206"/>
            <a:ext cx="6316383" cy="1395341"/>
            <a:chOff x="3140062" y="6009307"/>
            <a:chExt cx="7959979" cy="2280795"/>
          </a:xfrm>
        </p:grpSpPr>
        <p:sp>
          <p:nvSpPr>
            <p:cNvPr id="18" name="矩形 17"/>
            <p:cNvSpPr/>
            <p:nvPr>
              <p:custDataLst>
                <p:tags r:id="rId6"/>
              </p:custDataLst>
            </p:nvPr>
          </p:nvSpPr>
          <p:spPr>
            <a:xfrm>
              <a:off x="5049948" y="6809188"/>
              <a:ext cx="1380218" cy="1324790"/>
            </a:xfrm>
            <a:prstGeom prst="rect">
              <a:avLst/>
            </a:prstGeom>
          </p:spPr>
          <p:txBody>
            <a:bodyPr wrap="square">
              <a:spAutoFit/>
            </a:bodyPr>
            <a:lstStyle/>
            <a:p>
              <a:r>
                <a:rPr lang="zh-CN" altLang="en-US" sz="2800" b="1">
                  <a:latin typeface="Times New Roman" panose="02020603050405020304" pitchFamily="18" charset="0"/>
                  <a:ea typeface="微软雅黑" panose="020B0503020204020204" charset="-122"/>
                  <a:cs typeface="Times New Roman" panose="02020603050405020304" pitchFamily="18" charset="0"/>
                </a:rPr>
                <a:t>＋</a:t>
              </a:r>
              <a:r>
                <a:rPr lang="en-US" altLang="zh-CN" sz="2800" b="1">
                  <a:latin typeface="Times New Roman" panose="02020603050405020304" pitchFamily="18" charset="0"/>
                  <a:ea typeface="微软雅黑" panose="020B0503020204020204" charset="-122"/>
                  <a:cs typeface="Times New Roman" panose="02020603050405020304" pitchFamily="18" charset="0"/>
                </a:rPr>
                <a:t>H</a:t>
              </a:r>
              <a:r>
                <a:rPr lang="zh-CN" altLang="en-US" sz="2800" b="1" baseline="30000">
                  <a:latin typeface="Times New Roman" panose="02020603050405020304" pitchFamily="18" charset="0"/>
                  <a:ea typeface="微软雅黑" panose="020B0503020204020204" charset="-122"/>
                  <a:cs typeface="Times New Roman" panose="02020603050405020304" pitchFamily="18" charset="0"/>
                </a:rPr>
                <a:t>＋</a:t>
              </a:r>
              <a:endParaRPr lang="zh-CN" altLang="en-US" sz="2800" b="1" baseline="30000">
                <a:latin typeface="Times New Roman" panose="02020603050405020304" pitchFamily="18" charset="0"/>
                <a:ea typeface="微软雅黑" panose="020B0503020204020204" charset="-122"/>
                <a:cs typeface="Times New Roman" panose="02020603050405020304" pitchFamily="18" charset="0"/>
              </a:endParaRPr>
            </a:p>
          </p:txBody>
        </p:sp>
        <p:grpSp>
          <p:nvGrpSpPr>
            <p:cNvPr id="19" name="组合 18"/>
            <p:cNvGrpSpPr/>
            <p:nvPr>
              <p:custDataLst>
                <p:tags r:id="rId7"/>
              </p:custDataLst>
            </p:nvPr>
          </p:nvGrpSpPr>
          <p:grpSpPr>
            <a:xfrm>
              <a:off x="3140062" y="6623058"/>
              <a:ext cx="1776174" cy="1667044"/>
              <a:chOff x="3140062" y="6623058"/>
              <a:chExt cx="1776174" cy="1667044"/>
            </a:xfrm>
          </p:grpSpPr>
          <p:sp>
            <p:nvSpPr>
              <p:cNvPr id="42" name="矩形 41"/>
              <p:cNvSpPr/>
              <p:nvPr>
                <p:custDataLst>
                  <p:tags r:id="rId8"/>
                </p:custDataLst>
              </p:nvPr>
            </p:nvSpPr>
            <p:spPr>
              <a:xfrm>
                <a:off x="3776643" y="6683917"/>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N</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43" name="矩形 42"/>
              <p:cNvSpPr/>
              <p:nvPr>
                <p:custDataLst>
                  <p:tags r:id="rId9"/>
                </p:custDataLst>
              </p:nvPr>
            </p:nvSpPr>
            <p:spPr>
              <a:xfrm>
                <a:off x="4406919" y="6623058"/>
                <a:ext cx="509317" cy="855245"/>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44" name="矩形 43"/>
              <p:cNvSpPr/>
              <p:nvPr>
                <p:custDataLst>
                  <p:tags r:id="rId10"/>
                </p:custDataLst>
              </p:nvPr>
            </p:nvSpPr>
            <p:spPr>
              <a:xfrm>
                <a:off x="3801233" y="7434858"/>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45" name="矩形 44"/>
              <p:cNvSpPr/>
              <p:nvPr>
                <p:custDataLst>
                  <p:tags r:id="rId11"/>
                </p:custDataLst>
              </p:nvPr>
            </p:nvSpPr>
            <p:spPr>
              <a:xfrm>
                <a:off x="3140062" y="6643832"/>
                <a:ext cx="509317" cy="855245"/>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grpSp>
            <p:nvGrpSpPr>
              <p:cNvPr id="46" name="组合 45"/>
              <p:cNvGrpSpPr/>
              <p:nvPr>
                <p:custDataLst>
                  <p:tags r:id="rId12"/>
                </p:custDataLst>
              </p:nvPr>
            </p:nvGrpSpPr>
            <p:grpSpPr>
              <a:xfrm>
                <a:off x="3676537" y="7010464"/>
                <a:ext cx="72000" cy="243782"/>
                <a:chOff x="3679742" y="7008964"/>
                <a:chExt cx="72000" cy="243782"/>
              </a:xfrm>
            </p:grpSpPr>
            <p:sp>
              <p:nvSpPr>
                <p:cNvPr id="56" name="椭圆 55"/>
                <p:cNvSpPr>
                  <a:spLocks noChangeAspect="1"/>
                </p:cNvSpPr>
                <p:nvPr>
                  <p:custDataLst>
                    <p:tags r:id="rId13"/>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57" name="椭圆 56"/>
                <p:cNvSpPr>
                  <a:spLocks noChangeAspect="1"/>
                </p:cNvSpPr>
                <p:nvPr>
                  <p:custDataLst>
                    <p:tags r:id="rId14"/>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47" name="组合 46"/>
              <p:cNvGrpSpPr/>
              <p:nvPr>
                <p:custDataLst>
                  <p:tags r:id="rId15"/>
                </p:custDataLst>
              </p:nvPr>
            </p:nvGrpSpPr>
            <p:grpSpPr>
              <a:xfrm>
                <a:off x="4363244" y="7010464"/>
                <a:ext cx="72000" cy="243782"/>
                <a:chOff x="3679742" y="7008964"/>
                <a:chExt cx="72000" cy="243782"/>
              </a:xfrm>
            </p:grpSpPr>
            <p:sp>
              <p:nvSpPr>
                <p:cNvPr id="54" name="椭圆 53"/>
                <p:cNvSpPr>
                  <a:spLocks noChangeAspect="1"/>
                </p:cNvSpPr>
                <p:nvPr>
                  <p:custDataLst>
                    <p:tags r:id="rId16"/>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55" name="椭圆 54"/>
                <p:cNvSpPr>
                  <a:spLocks noChangeAspect="1"/>
                </p:cNvSpPr>
                <p:nvPr>
                  <p:custDataLst>
                    <p:tags r:id="rId17"/>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48" name="组合 47"/>
              <p:cNvGrpSpPr/>
              <p:nvPr>
                <p:custDataLst>
                  <p:tags r:id="rId18"/>
                </p:custDataLst>
              </p:nvPr>
            </p:nvGrpSpPr>
            <p:grpSpPr>
              <a:xfrm rot="5400000">
                <a:off x="4019890" y="7333630"/>
                <a:ext cx="72000" cy="243782"/>
                <a:chOff x="3679742" y="7008964"/>
                <a:chExt cx="72000" cy="243782"/>
              </a:xfrm>
            </p:grpSpPr>
            <p:sp>
              <p:nvSpPr>
                <p:cNvPr id="52" name="椭圆 51"/>
                <p:cNvSpPr>
                  <a:spLocks noChangeAspect="1"/>
                </p:cNvSpPr>
                <p:nvPr>
                  <p:custDataLst>
                    <p:tags r:id="rId19"/>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53" name="椭圆 52"/>
                <p:cNvSpPr>
                  <a:spLocks noChangeAspect="1"/>
                </p:cNvSpPr>
                <p:nvPr>
                  <p:custDataLst>
                    <p:tags r:id="rId20"/>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49" name="组合 48"/>
              <p:cNvGrpSpPr/>
              <p:nvPr>
                <p:custDataLst>
                  <p:tags r:id="rId21"/>
                </p:custDataLst>
              </p:nvPr>
            </p:nvGrpSpPr>
            <p:grpSpPr>
              <a:xfrm rot="5400000">
                <a:off x="4019890" y="6672797"/>
                <a:ext cx="72000" cy="243782"/>
                <a:chOff x="3611162" y="7008964"/>
                <a:chExt cx="72000" cy="243782"/>
              </a:xfrm>
            </p:grpSpPr>
            <p:sp>
              <p:nvSpPr>
                <p:cNvPr id="50" name="椭圆 49"/>
                <p:cNvSpPr>
                  <a:spLocks noChangeAspect="1"/>
                </p:cNvSpPr>
                <p:nvPr>
                  <p:custDataLst>
                    <p:tags r:id="rId22"/>
                  </p:custDataLst>
                </p:nvPr>
              </p:nvSpPr>
              <p:spPr>
                <a:xfrm>
                  <a:off x="361116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51" name="椭圆 50"/>
                <p:cNvSpPr>
                  <a:spLocks noChangeAspect="1"/>
                </p:cNvSpPr>
                <p:nvPr>
                  <p:custDataLst>
                    <p:tags r:id="rId23"/>
                  </p:custDataLst>
                </p:nvPr>
              </p:nvSpPr>
              <p:spPr>
                <a:xfrm>
                  <a:off x="361116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cxnSp>
          <p:nvCxnSpPr>
            <p:cNvPr id="20" name="直接箭头连接符 19"/>
            <p:cNvCxnSpPr/>
            <p:nvPr>
              <p:custDataLst>
                <p:tags r:id="rId24"/>
              </p:custDataLst>
            </p:nvPr>
          </p:nvCxnSpPr>
          <p:spPr>
            <a:xfrm>
              <a:off x="6576170" y="7132354"/>
              <a:ext cx="1188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21" name="组合 20"/>
            <p:cNvGrpSpPr/>
            <p:nvPr>
              <p:custDataLst>
                <p:tags r:id="rId25"/>
              </p:custDataLst>
            </p:nvPr>
          </p:nvGrpSpPr>
          <p:grpSpPr>
            <a:xfrm>
              <a:off x="7769044" y="6009307"/>
              <a:ext cx="3330997" cy="2207804"/>
              <a:chOff x="7769044" y="6009307"/>
              <a:chExt cx="3330997" cy="2207804"/>
            </a:xfrm>
          </p:grpSpPr>
          <p:grpSp>
            <p:nvGrpSpPr>
              <p:cNvPr id="22" name="组合 21"/>
              <p:cNvGrpSpPr/>
              <p:nvPr>
                <p:custDataLst>
                  <p:tags r:id="rId26"/>
                </p:custDataLst>
              </p:nvPr>
            </p:nvGrpSpPr>
            <p:grpSpPr>
              <a:xfrm>
                <a:off x="8147874" y="6009307"/>
                <a:ext cx="1884594" cy="2207804"/>
                <a:chOff x="8705612" y="6009307"/>
                <a:chExt cx="1884594" cy="2207804"/>
              </a:xfrm>
            </p:grpSpPr>
            <p:sp>
              <p:nvSpPr>
                <p:cNvPr id="25" name="矩形 24"/>
                <p:cNvSpPr/>
                <p:nvPr>
                  <p:custDataLst>
                    <p:tags r:id="rId27"/>
                  </p:custDataLst>
                </p:nvPr>
              </p:nvSpPr>
              <p:spPr>
                <a:xfrm>
                  <a:off x="9416580" y="6747324"/>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N</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26" name="矩形 25"/>
                <p:cNvSpPr/>
                <p:nvPr>
                  <p:custDataLst>
                    <p:tags r:id="rId28"/>
                  </p:custDataLst>
                </p:nvPr>
              </p:nvSpPr>
              <p:spPr>
                <a:xfrm>
                  <a:off x="10080889" y="6704732"/>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27" name="矩形 26"/>
                <p:cNvSpPr/>
                <p:nvPr>
                  <p:custDataLst>
                    <p:tags r:id="rId29"/>
                  </p:custDataLst>
                </p:nvPr>
              </p:nvSpPr>
              <p:spPr>
                <a:xfrm>
                  <a:off x="9498269" y="7361865"/>
                  <a:ext cx="401098" cy="855246"/>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sp>
              <p:nvSpPr>
                <p:cNvPr id="28" name="矩形 27"/>
                <p:cNvSpPr/>
                <p:nvPr>
                  <p:custDataLst>
                    <p:tags r:id="rId30"/>
                  </p:custDataLst>
                </p:nvPr>
              </p:nvSpPr>
              <p:spPr>
                <a:xfrm>
                  <a:off x="8705612" y="6718100"/>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grpSp>
              <p:nvGrpSpPr>
                <p:cNvPr id="29" name="组合 28"/>
                <p:cNvGrpSpPr/>
                <p:nvPr>
                  <p:custDataLst>
                    <p:tags r:id="rId31"/>
                  </p:custDataLst>
                </p:nvPr>
              </p:nvGrpSpPr>
              <p:grpSpPr>
                <a:xfrm>
                  <a:off x="9269574" y="7010464"/>
                  <a:ext cx="72000" cy="243782"/>
                  <a:chOff x="3679742" y="7008964"/>
                  <a:chExt cx="72000" cy="243782"/>
                </a:xfrm>
              </p:grpSpPr>
              <p:sp>
                <p:nvSpPr>
                  <p:cNvPr id="40" name="椭圆 39"/>
                  <p:cNvSpPr>
                    <a:spLocks noChangeAspect="1"/>
                  </p:cNvSpPr>
                  <p:nvPr>
                    <p:custDataLst>
                      <p:tags r:id="rId32"/>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41" name="椭圆 40"/>
                  <p:cNvSpPr>
                    <a:spLocks noChangeAspect="1"/>
                  </p:cNvSpPr>
                  <p:nvPr>
                    <p:custDataLst>
                      <p:tags r:id="rId33"/>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30" name="组合 29"/>
                <p:cNvGrpSpPr/>
                <p:nvPr>
                  <p:custDataLst>
                    <p:tags r:id="rId34"/>
                  </p:custDataLst>
                </p:nvPr>
              </p:nvGrpSpPr>
              <p:grpSpPr>
                <a:xfrm>
                  <a:off x="9956281" y="7010464"/>
                  <a:ext cx="72000" cy="243782"/>
                  <a:chOff x="3679742" y="7008964"/>
                  <a:chExt cx="72000" cy="243782"/>
                </a:xfrm>
              </p:grpSpPr>
              <p:sp>
                <p:nvSpPr>
                  <p:cNvPr id="38" name="椭圆 37"/>
                  <p:cNvSpPr>
                    <a:spLocks noChangeAspect="1"/>
                  </p:cNvSpPr>
                  <p:nvPr>
                    <p:custDataLst>
                      <p:tags r:id="rId35"/>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39" name="椭圆 38"/>
                  <p:cNvSpPr>
                    <a:spLocks noChangeAspect="1"/>
                  </p:cNvSpPr>
                  <p:nvPr>
                    <p:custDataLst>
                      <p:tags r:id="rId36"/>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31" name="组合 30"/>
                <p:cNvGrpSpPr/>
                <p:nvPr>
                  <p:custDataLst>
                    <p:tags r:id="rId37"/>
                  </p:custDataLst>
                </p:nvPr>
              </p:nvGrpSpPr>
              <p:grpSpPr>
                <a:xfrm rot="5400000">
                  <a:off x="9612927" y="7333630"/>
                  <a:ext cx="72000" cy="243782"/>
                  <a:chOff x="3679742" y="7008964"/>
                  <a:chExt cx="72000" cy="243782"/>
                </a:xfrm>
              </p:grpSpPr>
              <p:sp>
                <p:nvSpPr>
                  <p:cNvPr id="36" name="椭圆 35"/>
                  <p:cNvSpPr>
                    <a:spLocks noChangeAspect="1"/>
                  </p:cNvSpPr>
                  <p:nvPr>
                    <p:custDataLst>
                      <p:tags r:id="rId38"/>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37" name="椭圆 36"/>
                  <p:cNvSpPr>
                    <a:spLocks noChangeAspect="1"/>
                  </p:cNvSpPr>
                  <p:nvPr>
                    <p:custDataLst>
                      <p:tags r:id="rId39"/>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32" name="组合 31"/>
                <p:cNvGrpSpPr/>
                <p:nvPr>
                  <p:custDataLst>
                    <p:tags r:id="rId40"/>
                  </p:custDataLst>
                </p:nvPr>
              </p:nvGrpSpPr>
              <p:grpSpPr>
                <a:xfrm rot="5400000">
                  <a:off x="9612927" y="6741377"/>
                  <a:ext cx="72000" cy="243782"/>
                  <a:chOff x="3679742" y="7008964"/>
                  <a:chExt cx="72000" cy="243782"/>
                </a:xfrm>
              </p:grpSpPr>
              <p:sp>
                <p:nvSpPr>
                  <p:cNvPr id="34" name="椭圆 33"/>
                  <p:cNvSpPr>
                    <a:spLocks noChangeAspect="1"/>
                  </p:cNvSpPr>
                  <p:nvPr>
                    <p:custDataLst>
                      <p:tags r:id="rId41"/>
                    </p:custDataLst>
                  </p:nvPr>
                </p:nvSpPr>
                <p:spPr>
                  <a:xfrm>
                    <a:off x="3679742" y="7008964"/>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35" name="椭圆 34"/>
                  <p:cNvSpPr>
                    <a:spLocks noChangeAspect="1"/>
                  </p:cNvSpPr>
                  <p:nvPr>
                    <p:custDataLst>
                      <p:tags r:id="rId42"/>
                    </p:custDataLst>
                  </p:nvPr>
                </p:nvSpPr>
                <p:spPr>
                  <a:xfrm>
                    <a:off x="3679742" y="7180746"/>
                    <a:ext cx="72000" cy="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grpSp>
            <p:sp>
              <p:nvSpPr>
                <p:cNvPr id="33" name="矩形 32"/>
                <p:cNvSpPr/>
                <p:nvPr>
                  <p:custDataLst>
                    <p:tags r:id="rId43"/>
                  </p:custDataLst>
                </p:nvPr>
              </p:nvSpPr>
              <p:spPr>
                <a:xfrm>
                  <a:off x="9377271" y="6009307"/>
                  <a:ext cx="509317" cy="855244"/>
                </a:xfrm>
                <a:prstGeom prst="rect">
                  <a:avLst/>
                </a:prstGeom>
              </p:spPr>
              <p:txBody>
                <a:bodyPr wrap="square">
                  <a:spAutoFit/>
                </a:bodyPr>
                <a:lstStyle/>
                <a:p>
                  <a:pPr algn="ctr"/>
                  <a:r>
                    <a:rPr lang="en-US" altLang="zh-CN" sz="2800" b="1">
                      <a:latin typeface="Times New Roman" panose="02020603050405020304" pitchFamily="18" charset="0"/>
                      <a:ea typeface="微软雅黑" panose="020B0503020204020204" charset="-122"/>
                      <a:cs typeface="Times New Roman" panose="02020603050405020304" pitchFamily="18" charset="0"/>
                    </a:rPr>
                    <a:t>H</a:t>
                  </a:r>
                  <a:endParaRPr lang="en-US" altLang="zh-CN" sz="2800" b="1" baseline="30000">
                    <a:latin typeface="Times New Roman" panose="02020603050405020304" pitchFamily="18" charset="0"/>
                    <a:ea typeface="微软雅黑" panose="020B0503020204020204" charset="-122"/>
                    <a:cs typeface="Times New Roman" panose="02020603050405020304" pitchFamily="18" charset="0"/>
                  </a:endParaRPr>
                </a:p>
              </p:txBody>
            </p:sp>
          </p:grpSp>
          <p:sp>
            <p:nvSpPr>
              <p:cNvPr id="23" name="矩形 22"/>
              <p:cNvSpPr/>
              <p:nvPr>
                <p:custDataLst>
                  <p:tags r:id="rId44"/>
                </p:custDataLst>
              </p:nvPr>
            </p:nvSpPr>
            <p:spPr>
              <a:xfrm>
                <a:off x="7769044" y="6416248"/>
                <a:ext cx="3330997" cy="1157095"/>
              </a:xfrm>
              <a:prstGeom prst="rect">
                <a:avLst/>
              </a:prstGeom>
            </p:spPr>
            <p:txBody>
              <a:bodyPr wrap="square">
                <a:spAutoFit/>
              </a:bodyPr>
              <a:lstStyle/>
              <a:p>
                <a:r>
                  <a:rPr lang="en-US" altLang="zh-CN" sz="4000" b="1">
                    <a:latin typeface="Times New Roman" panose="02020603050405020304" pitchFamily="18" charset="0"/>
                    <a:ea typeface="微软雅黑" panose="020B0503020204020204" charset="-122"/>
                    <a:cs typeface="Times New Roman" panose="02020603050405020304" pitchFamily="18" charset="0"/>
                  </a:rPr>
                  <a:t>[ </a:t>
                </a:r>
                <a:r>
                  <a:rPr lang="en-US" altLang="zh-CN" sz="4000" b="1" smtClean="0">
                    <a:latin typeface="Times New Roman" panose="02020603050405020304" pitchFamily="18" charset="0"/>
                    <a:ea typeface="微软雅黑" panose="020B0503020204020204" charset="-122"/>
                    <a:cs typeface="Times New Roman" panose="02020603050405020304" pitchFamily="18" charset="0"/>
                  </a:rPr>
                  <a:t>           ]</a:t>
                </a:r>
                <a:endParaRPr lang="en-US" altLang="zh-CN" sz="4000" b="1">
                  <a:latin typeface="Times New Roman" panose="02020603050405020304" pitchFamily="18" charset="0"/>
                  <a:ea typeface="微软雅黑" panose="020B0503020204020204" charset="-122"/>
                  <a:cs typeface="Times New Roman" panose="02020603050405020304" pitchFamily="18" charset="0"/>
                </a:endParaRPr>
              </a:p>
            </p:txBody>
          </p:sp>
          <p:sp>
            <p:nvSpPr>
              <p:cNvPr id="24" name="矩形 23"/>
              <p:cNvSpPr/>
              <p:nvPr>
                <p:custDataLst>
                  <p:tags r:id="rId45"/>
                </p:custDataLst>
              </p:nvPr>
            </p:nvSpPr>
            <p:spPr>
              <a:xfrm>
                <a:off x="10140947" y="6619423"/>
                <a:ext cx="526780" cy="620471"/>
              </a:xfrm>
              <a:prstGeom prst="rect">
                <a:avLst/>
              </a:prstGeom>
            </p:spPr>
            <p:txBody>
              <a:bodyPr wrap="square">
                <a:spAutoFit/>
              </a:bodyPr>
              <a:lstStyle/>
              <a:p>
                <a:r>
                  <a:rPr lang="zh-CN" altLang="en-US" sz="2800" b="1" baseline="30000">
                    <a:latin typeface="Times New Roman" panose="02020603050405020304" pitchFamily="18" charset="0"/>
                    <a:ea typeface="微软雅黑" panose="020B0503020204020204" charset="-122"/>
                    <a:cs typeface="Times New Roman" panose="02020603050405020304" pitchFamily="18" charset="0"/>
                  </a:rPr>
                  <a:t>＋</a:t>
                </a:r>
                <a:endParaRPr lang="zh-CN" altLang="en-US" sz="2800" b="1" baseline="30000">
                  <a:latin typeface="Times New Roman" panose="02020603050405020304" pitchFamily="18" charset="0"/>
                  <a:ea typeface="微软雅黑" panose="020B0503020204020204" charset="-122"/>
                  <a:cs typeface="Times New Roman" panose="02020603050405020304" pitchFamily="18" charset="0"/>
                </a:endParaRPr>
              </a:p>
            </p:txBody>
          </p:sp>
        </p:grpSp>
      </p:grpSp>
      <p:sp>
        <p:nvSpPr>
          <p:cNvPr id="58" name="文本框 57"/>
          <p:cNvSpPr txBox="1"/>
          <p:nvPr>
            <p:custDataLst>
              <p:tags r:id="rId46"/>
            </p:custDataLst>
          </p:nvPr>
        </p:nvSpPr>
        <p:spPr>
          <a:xfrm>
            <a:off x="303086" y="1503582"/>
            <a:ext cx="3730539" cy="584775"/>
          </a:xfrm>
          <a:prstGeom prst="rect">
            <a:avLst/>
          </a:prstGeom>
          <a:noFill/>
        </p:spPr>
        <p:txBody>
          <a:bodyPr wrap="square" rtlCol="0" anchor="t">
            <a:spAutoFit/>
          </a:bodyPr>
          <a:lstStyle/>
          <a:p>
            <a:pPr algn="l"/>
            <a:r>
              <a:rPr lang="zh-CN" altLang="en-US" sz="28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氨气显碱性的实质</a:t>
            </a:r>
            <a:r>
              <a:rPr lang="zh-CN" altLang="en-US"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3200" b="1">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62" name="组合 61"/>
          <p:cNvGrpSpPr/>
          <p:nvPr>
            <p:custDataLst>
              <p:tags r:id="rId47"/>
            </p:custDataLst>
          </p:nvPr>
        </p:nvGrpSpPr>
        <p:grpSpPr>
          <a:xfrm>
            <a:off x="2745578" y="3379855"/>
            <a:ext cx="4725048" cy="1412875"/>
            <a:chOff x="3136" y="4039"/>
            <a:chExt cx="7293" cy="2225"/>
          </a:xfrm>
        </p:grpSpPr>
        <p:grpSp>
          <p:nvGrpSpPr>
            <p:cNvPr id="63" name="组合 16395"/>
            <p:cNvGrpSpPr/>
            <p:nvPr>
              <p:custDataLst>
                <p:tags r:id="rId48"/>
              </p:custDataLst>
            </p:nvPr>
          </p:nvGrpSpPr>
          <p:grpSpPr>
            <a:xfrm>
              <a:off x="3136" y="4114"/>
              <a:ext cx="1671" cy="2150"/>
              <a:chOff x="4320" y="646"/>
              <a:chExt cx="684" cy="1050"/>
            </a:xfrm>
          </p:grpSpPr>
          <p:grpSp>
            <p:nvGrpSpPr>
              <p:cNvPr id="80" name="组合 16396"/>
              <p:cNvGrpSpPr/>
              <p:nvPr>
                <p:custDataLst>
                  <p:tags r:id="rId49"/>
                </p:custDataLst>
              </p:nvPr>
            </p:nvGrpSpPr>
            <p:grpSpPr>
              <a:xfrm>
                <a:off x="4320" y="923"/>
                <a:ext cx="432" cy="773"/>
                <a:chOff x="2304" y="1851"/>
                <a:chExt cx="672" cy="1195"/>
              </a:xfrm>
            </p:grpSpPr>
            <p:grpSp>
              <p:nvGrpSpPr>
                <p:cNvPr id="82" name="组合 16397"/>
                <p:cNvGrpSpPr/>
                <p:nvPr>
                  <p:custDataLst>
                    <p:tags r:id="rId50"/>
                  </p:custDataLst>
                </p:nvPr>
              </p:nvGrpSpPr>
              <p:grpSpPr>
                <a:xfrm rot="-5400000">
                  <a:off x="2221" y="2291"/>
                  <a:ext cx="838" cy="672"/>
                  <a:chOff x="4500" y="3468"/>
                  <a:chExt cx="3600" cy="2496"/>
                </a:xfrm>
              </p:grpSpPr>
              <p:sp>
                <p:nvSpPr>
                  <p:cNvPr id="84" name="直接连接符 39"/>
                  <p:cNvSpPr/>
                  <p:nvPr>
                    <p:custDataLst>
                      <p:tags r:id="rId51"/>
                    </p:custDataLst>
                  </p:nvPr>
                </p:nvSpPr>
                <p:spPr>
                  <a:xfrm flipH="1">
                    <a:off x="4500"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5" name="直接连接符 40"/>
                  <p:cNvSpPr/>
                  <p:nvPr>
                    <p:custDataLst>
                      <p:tags r:id="rId52"/>
                    </p:custDataLst>
                  </p:nvPr>
                </p:nvSpPr>
                <p:spPr>
                  <a:xfrm>
                    <a:off x="4500" y="4713"/>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6" name="直接连接符 41"/>
                  <p:cNvSpPr/>
                  <p:nvPr>
                    <p:custDataLst>
                      <p:tags r:id="rId53"/>
                    </p:custDataLst>
                  </p:nvPr>
                </p:nvSpPr>
                <p:spPr>
                  <a:xfrm flipH="1">
                    <a:off x="7191" y="4716"/>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7" name="直接连接符 42"/>
                  <p:cNvSpPr/>
                  <p:nvPr>
                    <p:custDataLst>
                      <p:tags r:id="rId54"/>
                    </p:custDataLst>
                  </p:nvPr>
                </p:nvSpPr>
                <p:spPr>
                  <a:xfrm>
                    <a:off x="7191"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8" name="直接连接符 43"/>
                  <p:cNvSpPr/>
                  <p:nvPr>
                    <p:custDataLst>
                      <p:tags r:id="rId55"/>
                    </p:custDataLst>
                  </p:nvPr>
                </p:nvSpPr>
                <p:spPr>
                  <a:xfrm>
                    <a:off x="5547" y="5756"/>
                    <a:ext cx="1494" cy="8"/>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9" name="直接连接符 44"/>
                  <p:cNvSpPr/>
                  <p:nvPr>
                    <p:custDataLst>
                      <p:tags r:id="rId56"/>
                    </p:custDataLst>
                  </p:nvPr>
                </p:nvSpPr>
                <p:spPr>
                  <a:xfrm>
                    <a:off x="7084" y="3677"/>
                    <a:ext cx="771" cy="1084"/>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0" name="直接连接符 45"/>
                  <p:cNvSpPr/>
                  <p:nvPr>
                    <p:custDataLst>
                      <p:tags r:id="rId57"/>
                    </p:custDataLst>
                  </p:nvPr>
                </p:nvSpPr>
                <p:spPr>
                  <a:xfrm flipH="1">
                    <a:off x="4770" y="3675"/>
                    <a:ext cx="756" cy="1072"/>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1" name="直接连接符 46"/>
                  <p:cNvSpPr/>
                  <p:nvPr>
                    <p:custDataLst>
                      <p:tags r:id="rId58"/>
                    </p:custDataLst>
                  </p:nvPr>
                </p:nvSpPr>
                <p:spPr>
                  <a:xfrm>
                    <a:off x="5397" y="5964"/>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2" name="直接连接符 47"/>
                  <p:cNvSpPr/>
                  <p:nvPr>
                    <p:custDataLst>
                      <p:tags r:id="rId59"/>
                    </p:custDataLst>
                  </p:nvPr>
                </p:nvSpPr>
                <p:spPr>
                  <a:xfrm>
                    <a:off x="5397" y="3468"/>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83" name="直接连接符 48"/>
                <p:cNvSpPr/>
                <p:nvPr>
                  <p:custDataLst>
                    <p:tags r:id="rId60"/>
                  </p:custDataLst>
                </p:nvPr>
              </p:nvSpPr>
              <p:spPr>
                <a:xfrm flipH="1">
                  <a:off x="2644" y="1851"/>
                  <a:ext cx="3" cy="345"/>
                </a:xfrm>
                <a:prstGeom prst="line">
                  <a:avLst/>
                </a:prstGeom>
                <a:ln w="28575" cap="flat" cmpd="sng">
                  <a:solidFill>
                    <a:srgbClr val="FF3300"/>
                  </a:solidFill>
                  <a:prstDash val="solid"/>
                  <a:round/>
                  <a:headEnd type="none" w="med" len="med"/>
                  <a:tailEnd type="none" w="med" len="med"/>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81" name="文本框 49"/>
              <p:cNvSpPr txBox="1"/>
              <p:nvPr>
                <p:custDataLst>
                  <p:tags r:id="rId61"/>
                </p:custDataLst>
              </p:nvPr>
            </p:nvSpPr>
            <p:spPr>
              <a:xfrm>
                <a:off x="4429" y="646"/>
                <a:ext cx="575" cy="354"/>
              </a:xfrm>
              <a:prstGeom prst="rect">
                <a:avLst/>
              </a:prstGeom>
              <a:noFill/>
              <a:ln w="9525">
                <a:noFill/>
              </a:ln>
            </p:spPr>
            <p:txBody>
              <a:bodyPr wrap="square" lIns="92382" tIns="46191" rIns="92382" bIns="46191" anchor="t">
                <a:spAutoFit/>
              </a:bodyPr>
              <a:lstStyle/>
              <a:p>
                <a:pPr indent="0" defTabSz="923925">
                  <a:spcBef>
                    <a:spcPct val="50000"/>
                  </a:spcBef>
                  <a:buFont typeface="Arial" panose="020B0604020202020204" pitchFamily="34" charset="0"/>
                  <a:buNone/>
                </a:pPr>
                <a:r>
                  <a:rPr lang="en-US" altLang="zh-CN" sz="2400">
                    <a:latin typeface="Times New Roman" panose="02020603050405020304" pitchFamily="18" charset="0"/>
                    <a:ea typeface="黑体" panose="02010609060101010101" pitchFamily="49" charset="-122"/>
                    <a:cs typeface="Times New Roman" panose="02020603050405020304" pitchFamily="18" charset="0"/>
                  </a:rPr>
                  <a:t>NH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2</a:t>
                </a:r>
                <a:endParaRPr lang="en-US" altLang="zh-CN"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64" name="组合 16411"/>
            <p:cNvGrpSpPr/>
            <p:nvPr>
              <p:custDataLst>
                <p:tags r:id="rId62"/>
              </p:custDataLst>
            </p:nvPr>
          </p:nvGrpSpPr>
          <p:grpSpPr>
            <a:xfrm>
              <a:off x="7830" y="4039"/>
              <a:ext cx="2599" cy="2142"/>
              <a:chOff x="4896" y="1898"/>
              <a:chExt cx="1001" cy="1046"/>
            </a:xfrm>
          </p:grpSpPr>
          <p:grpSp>
            <p:nvGrpSpPr>
              <p:cNvPr id="67" name="组合 16412"/>
              <p:cNvGrpSpPr/>
              <p:nvPr>
                <p:custDataLst>
                  <p:tags r:id="rId63"/>
                </p:custDataLst>
              </p:nvPr>
            </p:nvGrpSpPr>
            <p:grpSpPr>
              <a:xfrm>
                <a:off x="4896" y="2188"/>
                <a:ext cx="432" cy="756"/>
                <a:chOff x="2304" y="1876"/>
                <a:chExt cx="672" cy="1170"/>
              </a:xfrm>
            </p:grpSpPr>
            <p:grpSp>
              <p:nvGrpSpPr>
                <p:cNvPr id="69" name="组合 16413"/>
                <p:cNvGrpSpPr/>
                <p:nvPr>
                  <p:custDataLst>
                    <p:tags r:id="rId64"/>
                  </p:custDataLst>
                </p:nvPr>
              </p:nvGrpSpPr>
              <p:grpSpPr>
                <a:xfrm rot="-5400000">
                  <a:off x="2221" y="2291"/>
                  <a:ext cx="838" cy="672"/>
                  <a:chOff x="4500" y="3468"/>
                  <a:chExt cx="3600" cy="2496"/>
                </a:xfrm>
              </p:grpSpPr>
              <p:sp>
                <p:nvSpPr>
                  <p:cNvPr id="71" name="直接连接符 55"/>
                  <p:cNvSpPr/>
                  <p:nvPr>
                    <p:custDataLst>
                      <p:tags r:id="rId65"/>
                    </p:custDataLst>
                  </p:nvPr>
                </p:nvSpPr>
                <p:spPr>
                  <a:xfrm flipH="1">
                    <a:off x="4500"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2" name="直接连接符 56"/>
                  <p:cNvSpPr/>
                  <p:nvPr>
                    <p:custDataLst>
                      <p:tags r:id="rId66"/>
                    </p:custDataLst>
                  </p:nvPr>
                </p:nvSpPr>
                <p:spPr>
                  <a:xfrm>
                    <a:off x="4500" y="4713"/>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3" name="直接连接符 57"/>
                  <p:cNvSpPr/>
                  <p:nvPr>
                    <p:custDataLst>
                      <p:tags r:id="rId67"/>
                    </p:custDataLst>
                  </p:nvPr>
                </p:nvSpPr>
                <p:spPr>
                  <a:xfrm flipH="1">
                    <a:off x="7191" y="4716"/>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4" name="直接连接符 58"/>
                  <p:cNvSpPr/>
                  <p:nvPr>
                    <p:custDataLst>
                      <p:tags r:id="rId68"/>
                    </p:custDataLst>
                  </p:nvPr>
                </p:nvSpPr>
                <p:spPr>
                  <a:xfrm>
                    <a:off x="7191"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5" name="直接连接符 59"/>
                  <p:cNvSpPr/>
                  <p:nvPr>
                    <p:custDataLst>
                      <p:tags r:id="rId69"/>
                    </p:custDataLst>
                  </p:nvPr>
                </p:nvSpPr>
                <p:spPr>
                  <a:xfrm>
                    <a:off x="5547" y="5756"/>
                    <a:ext cx="1494" cy="8"/>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6" name="直接连接符 60"/>
                  <p:cNvSpPr/>
                  <p:nvPr>
                    <p:custDataLst>
                      <p:tags r:id="rId70"/>
                    </p:custDataLst>
                  </p:nvPr>
                </p:nvSpPr>
                <p:spPr>
                  <a:xfrm>
                    <a:off x="7084" y="3677"/>
                    <a:ext cx="771" cy="1084"/>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7" name="直接连接符 61"/>
                  <p:cNvSpPr/>
                  <p:nvPr>
                    <p:custDataLst>
                      <p:tags r:id="rId71"/>
                    </p:custDataLst>
                  </p:nvPr>
                </p:nvSpPr>
                <p:spPr>
                  <a:xfrm flipH="1">
                    <a:off x="4770" y="3675"/>
                    <a:ext cx="756" cy="1072"/>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8" name="直接连接符 62"/>
                  <p:cNvSpPr/>
                  <p:nvPr>
                    <p:custDataLst>
                      <p:tags r:id="rId72"/>
                    </p:custDataLst>
                  </p:nvPr>
                </p:nvSpPr>
                <p:spPr>
                  <a:xfrm>
                    <a:off x="5397" y="5964"/>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9" name="直接连接符 63"/>
                  <p:cNvSpPr/>
                  <p:nvPr>
                    <p:custDataLst>
                      <p:tags r:id="rId73"/>
                    </p:custDataLst>
                  </p:nvPr>
                </p:nvSpPr>
                <p:spPr>
                  <a:xfrm>
                    <a:off x="5397" y="3468"/>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70" name="直接连接符 64"/>
                <p:cNvSpPr/>
                <p:nvPr>
                  <p:custDataLst>
                    <p:tags r:id="rId74"/>
                  </p:custDataLst>
                </p:nvPr>
              </p:nvSpPr>
              <p:spPr>
                <a:xfrm>
                  <a:off x="2639" y="1876"/>
                  <a:ext cx="1" cy="326"/>
                </a:xfrm>
                <a:prstGeom prst="line">
                  <a:avLst/>
                </a:prstGeom>
                <a:ln w="28575" cap="flat" cmpd="sng">
                  <a:solidFill>
                    <a:srgbClr val="FF3300"/>
                  </a:solidFill>
                  <a:prstDash val="solid"/>
                  <a:round/>
                  <a:headEnd type="none" w="med" len="med"/>
                  <a:tailEnd type="none" w="med" len="med"/>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68" name="文本框 65"/>
              <p:cNvSpPr txBox="1"/>
              <p:nvPr>
                <p:custDataLst>
                  <p:tags r:id="rId75"/>
                </p:custDataLst>
              </p:nvPr>
            </p:nvSpPr>
            <p:spPr>
              <a:xfrm>
                <a:off x="5010" y="1898"/>
                <a:ext cx="887" cy="354"/>
              </a:xfrm>
              <a:prstGeom prst="rect">
                <a:avLst/>
              </a:prstGeom>
              <a:noFill/>
              <a:ln w="9525">
                <a:noFill/>
              </a:ln>
            </p:spPr>
            <p:txBody>
              <a:bodyPr wrap="square" lIns="92382" tIns="46191" rIns="92382" bIns="46191" anchor="t">
                <a:spAutoFit/>
              </a:bodyPr>
              <a:lstStyle/>
              <a:p>
                <a:pPr indent="0" defTabSz="923925">
                  <a:spcBef>
                    <a:spcPct val="50000"/>
                  </a:spcBef>
                  <a:buFont typeface="Arial" panose="020B0604020202020204" pitchFamily="34" charset="0"/>
                  <a:buNone/>
                </a:pPr>
                <a:r>
                  <a:rPr lang="en-US" altLang="zh-CN" sz="2400" err="1">
                    <a:latin typeface="Times New Roman" panose="02020603050405020304" pitchFamily="18" charset="0"/>
                    <a:ea typeface="黑体" panose="02010609060101010101" pitchFamily="49" charset="-122"/>
                    <a:cs typeface="Times New Roman" panose="02020603050405020304" pitchFamily="18" charset="0"/>
                  </a:rPr>
                  <a:t>NH</a:t>
                </a:r>
                <a:r>
                  <a:rPr lang="en-US" altLang="zh-CN" sz="2400" baseline="-25000" err="1">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err="1">
                    <a:latin typeface="Times New Roman" panose="02020603050405020304" pitchFamily="18" charset="0"/>
                    <a:ea typeface="黑体" panose="02010609060101010101" pitchFamily="49" charset="-122"/>
                    <a:cs typeface="Times New Roman" panose="02020603050405020304" pitchFamily="18" charset="0"/>
                  </a:rPr>
                  <a:t>Cl</a:t>
                </a:r>
                <a:endParaRPr lang="en-US" altLang="zh-CN" sz="2400" err="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65" name="直接连接符 66"/>
            <p:cNvSpPr/>
            <p:nvPr>
              <p:custDataLst>
                <p:tags r:id="rId76"/>
              </p:custDataLst>
            </p:nvPr>
          </p:nvSpPr>
          <p:spPr>
            <a:xfrm>
              <a:off x="6464" y="5711"/>
              <a:ext cx="1054" cy="0"/>
            </a:xfrm>
            <a:prstGeom prst="line">
              <a:avLst/>
            </a:prstGeom>
            <a:ln w="34925" cap="flat" cmpd="sng">
              <a:solidFill>
                <a:srgbClr val="FF3300"/>
              </a:solidFill>
              <a:prstDash val="solid"/>
              <a:round/>
              <a:headEnd type="none" w="med" len="med"/>
              <a:tailEnd type="stealth" w="lg" len="lg"/>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66" name="文本框 34"/>
            <p:cNvSpPr txBox="1"/>
            <p:nvPr>
              <p:custDataLst>
                <p:tags r:id="rId77"/>
              </p:custDataLst>
            </p:nvPr>
          </p:nvSpPr>
          <p:spPr>
            <a:xfrm>
              <a:off x="4560" y="5351"/>
              <a:ext cx="1330" cy="725"/>
            </a:xfrm>
            <a:prstGeom prst="rect">
              <a:avLst/>
            </a:prstGeom>
            <a:noFill/>
            <a:ln w="9525">
              <a:noFill/>
            </a:ln>
          </p:spPr>
          <p:txBody>
            <a:bodyPr wrap="square" lIns="92382" tIns="46191" rIns="92382" bIns="46191" anchor="t">
              <a:spAutoFit/>
            </a:bodyPr>
            <a:lstStyle/>
            <a:p>
              <a:pPr indent="0" defTabSz="923925">
                <a:buFont typeface="Arial" panose="020B0604020202020204" pitchFamily="34" charset="0"/>
                <a:buNone/>
              </a:pPr>
              <a:r>
                <a:rPr lang="en-US" altLang="zh-CN" sz="2400">
                  <a:latin typeface="黑体" panose="02010609060101010101" pitchFamily="49" charset="-122"/>
                  <a:ea typeface="黑体" panose="02010609060101010101" pitchFamily="49" charset="-122"/>
                  <a:sym typeface="Arial" panose="020B0604020202020204" pitchFamily="34" charset="0"/>
                </a:rPr>
                <a:t>+</a:t>
              </a:r>
              <a:r>
                <a:rPr lang="en-US" altLang="zh-CN" sz="2400">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HCl</a:t>
              </a:r>
              <a:endParaRPr lang="en-US" altLang="zh-CN" sz="2400">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sp>
        <p:nvSpPr>
          <p:cNvPr id="105" name="矩形 104"/>
          <p:cNvSpPr/>
          <p:nvPr>
            <p:custDataLst>
              <p:tags r:id="rId78"/>
            </p:custDataLst>
          </p:nvPr>
        </p:nvSpPr>
        <p:spPr>
          <a:xfrm>
            <a:off x="327892" y="5231417"/>
            <a:ext cx="11670144" cy="1477328"/>
          </a:xfrm>
          <a:prstGeom prst="rect">
            <a:avLst/>
          </a:prstGeom>
        </p:spPr>
        <p:txBody>
          <a:bodyPr wrap="square">
            <a:spAutoFit/>
          </a:bodyPr>
          <a:lstStyle/>
          <a:p>
            <a:pPr>
              <a:lnSpc>
                <a:spcPct val="150000"/>
              </a:lnSpc>
            </a:pPr>
            <a:r>
              <a:rPr lang="zh-CN" altLang="en-US" sz="3200" b="1">
                <a:solidFill>
                  <a:srgbClr val="0000FF"/>
                </a:solidFill>
                <a:latin typeface="华文新魏" panose="02010800040101010101" pitchFamily="2" charset="-122"/>
                <a:ea typeface="华文新魏" panose="02010800040101010101" pitchFamily="2" charset="-122"/>
                <a:cs typeface="黑体" panose="02010609060101010101" pitchFamily="49" charset="-122"/>
                <a:sym typeface="+mn-ea"/>
              </a:rPr>
              <a:t>用途：</a:t>
            </a:r>
            <a:r>
              <a:rPr lang="zh-CN" altLang="en-US" sz="2800" b="1">
                <a:latin typeface="华文新魏" panose="02010800040101010101" pitchFamily="2" charset="-122"/>
                <a:ea typeface="华文新魏" panose="02010800040101010101" pitchFamily="2" charset="-122"/>
                <a:cs typeface="黑体" panose="02010609060101010101" pitchFamily="49" charset="-122"/>
                <a:sym typeface="+mn-ea"/>
              </a:rPr>
              <a:t>重要的化工原料，如甲胺和苯胺都是合成医药、农药和染料等的重要原料</a:t>
            </a:r>
            <a:endParaRPr lang="zh-CN" altLang="en-US" sz="2800" b="1">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P spid="10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01600" y="650875"/>
            <a:ext cx="10690860" cy="2768600"/>
          </a:xfrm>
          <a:prstGeom prst="rect">
            <a:avLst/>
          </a:prstGeom>
        </p:spPr>
        <p:txBody>
          <a:bodyPr wrap="square">
            <a:spAutoFit/>
          </a:bodyPr>
          <a:lstStyle/>
          <a:p>
            <a:pPr algn="just">
              <a:lnSpc>
                <a:spcPct val="150000"/>
              </a:lnSpc>
              <a:spcAft>
                <a:spcPct val="0"/>
              </a:spcAft>
              <a:tabLst>
                <a:tab pos="2628900" algn="l"/>
              </a:tabLst>
            </a:pPr>
            <a:r>
              <a:rPr lang="zh-CN" altLang="zh-CN" sz="3200" b="1" kern="100" smtClean="0">
                <a:solidFill>
                  <a:srgbClr val="0000FF"/>
                </a:solidFill>
                <a:latin typeface="华文新魏" panose="02010800040101010101" pitchFamily="2" charset="-122"/>
                <a:ea typeface="华文新魏" panose="02010800040101010101" pitchFamily="2" charset="-122"/>
                <a:cs typeface="Times New Roman" panose="02020603050405020304" pitchFamily="18" charset="0"/>
              </a:rPr>
              <a:t>地沟油</a:t>
            </a:r>
            <a:r>
              <a:rPr lang="zh-CN" altLang="en-US" sz="3200" b="1" kern="100" smtClean="0">
                <a:solidFill>
                  <a:srgbClr val="0000FF"/>
                </a:solidFill>
                <a:latin typeface="华文新魏" panose="02010800040101010101" pitchFamily="2" charset="-122"/>
                <a:ea typeface="华文新魏" panose="02010800040101010101" pitchFamily="2" charset="-122"/>
                <a:cs typeface="Times New Roman" panose="02020603050405020304" pitchFamily="18" charset="0"/>
              </a:rPr>
              <a:t>：</a:t>
            </a:r>
            <a:r>
              <a:rPr lang="zh-CN" altLang="zh-CN" sz="2800" b="1" kern="100" smtClean="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泛指</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在生活中存在的各类</a:t>
            </a:r>
            <a:r>
              <a:rPr lang="zh-CN" altLang="zh-CN" sz="2800" b="1" kern="100">
                <a:solidFill>
                  <a:schemeClr val="tx2">
                    <a:lumMod val="50000"/>
                  </a:schemeClr>
                </a:solidFill>
                <a:highlight>
                  <a:srgbClr val="FFFF00"/>
                </a:highlight>
                <a:latin typeface="华文新魏" panose="02010800040101010101" pitchFamily="2" charset="-122"/>
                <a:ea typeface="华文新魏" panose="02010800040101010101" pitchFamily="2" charset="-122"/>
                <a:cs typeface="Times New Roman" panose="02020603050405020304" pitchFamily="18" charset="0"/>
              </a:rPr>
              <a:t>劣质油</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，如回收的</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食用油</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反复使用</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的炸油等，其主要成分是</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油脂</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。地沟油最大来源为城市大型饭店下水道的隔油池。</a:t>
            </a:r>
            <a:r>
              <a:rPr lang="zh-CN" altLang="zh-CN" sz="2800" b="1" kern="100">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长期食用可能会引发癌症，对人体的危害极大</a:t>
            </a:r>
            <a:r>
              <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rPr>
              <a:t>。</a:t>
            </a:r>
            <a:endParaRPr lang="zh-CN" altLang="zh-CN" sz="2800" b="1" kern="100">
              <a:solidFill>
                <a:schemeClr val="tx2">
                  <a:lumMod val="50000"/>
                </a:schemeClr>
              </a:solidFill>
              <a:latin typeface="华文新魏" panose="02010800040101010101" pitchFamily="2" charset="-122"/>
              <a:ea typeface="华文新魏" panose="02010800040101010101" pitchFamily="2" charset="-122"/>
              <a:cs typeface="Times New Roman" panose="02020603050405020304" pitchFamily="18" charset="0"/>
            </a:endParaRPr>
          </a:p>
        </p:txBody>
      </p:sp>
      <p:pic>
        <p:nvPicPr>
          <p:cNvPr id="3" name="Picture 2" descr="https://gimg2.baidu.com/image_search/src=http%3A%2F%2Fimg.puchedu.cn%2Fuploads%2F3%2F26%2F2719357690%2F543894279.jpg&amp;refer=http%3A%2F%2Fimg.puchedu.cn&amp;app=2002&amp;size=f9999,10000&amp;q=a80&amp;n=0&amp;g=0n&amp;fmt=auto?sec=1653025897&amp;t=9edfc677f350cfa76f915b3d38daa042"/>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bwMode="auto">
          <a:xfrm>
            <a:off x="3422651" y="3810439"/>
            <a:ext cx="3748636" cy="2618740"/>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custDataLst>
              <p:tags r:id="rId4"/>
            </p:custDataLst>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725601" y="1826317"/>
            <a:ext cx="1799848" cy="57759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06115" y="916249"/>
            <a:ext cx="10189594" cy="523220"/>
          </a:xfrm>
          <a:prstGeom prst="rect">
            <a:avLst/>
          </a:prstGeom>
          <a:noFill/>
        </p:spPr>
        <p:txBody>
          <a:bodyPr wrap="square" rtlCol="0">
            <a:spAutoFit/>
          </a:bodyPr>
          <a:lstStyle/>
          <a:p>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练习</a:t>
            </a: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4</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写出</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甲胺、二甲胺、三甲胺与盐酸反应的方程式：</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 name="组合 2"/>
          <p:cNvGrpSpPr/>
          <p:nvPr>
            <p:custDataLst>
              <p:tags r:id="rId2"/>
            </p:custDataLst>
          </p:nvPr>
        </p:nvGrpSpPr>
        <p:grpSpPr>
          <a:xfrm>
            <a:off x="540328" y="1466111"/>
            <a:ext cx="5582770" cy="673518"/>
            <a:chOff x="2205010" y="5795621"/>
            <a:chExt cx="8726587" cy="1796215"/>
          </a:xfrm>
        </p:grpSpPr>
        <p:sp>
          <p:nvSpPr>
            <p:cNvPr id="4" name="矩形 3"/>
            <p:cNvSpPr/>
            <p:nvPr>
              <p:custDataLst>
                <p:tags r:id="rId3"/>
              </p:custDataLst>
            </p:nvPr>
          </p:nvSpPr>
          <p:spPr>
            <a:xfrm>
              <a:off x="2205010" y="5795621"/>
              <a:ext cx="8726587" cy="1796215"/>
            </a:xfrm>
            <a:prstGeom prst="rect">
              <a:avLst/>
            </a:prstGeom>
          </p:spPr>
          <p:txBody>
            <a:bodyPr wrap="square">
              <a:spAutoFit/>
            </a:bodyPr>
            <a:lstStyle/>
            <a:p>
              <a:pPr fontAlgn="auto">
                <a:lnSpc>
                  <a:spcPct val="150000"/>
                </a:lnSpc>
              </a:pP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err="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HCl        CH</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Cl</a:t>
              </a:r>
              <a:endPar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5" name="直接箭头连接符 4"/>
            <p:cNvCxnSpPr/>
            <p:nvPr>
              <p:custDataLst>
                <p:tags r:id="rId4"/>
              </p:custDataLst>
            </p:nvPr>
          </p:nvCxnSpPr>
          <p:spPr>
            <a:xfrm>
              <a:off x="6677749" y="6858669"/>
              <a:ext cx="707037" cy="10886"/>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custDataLst>
              <p:tags r:id="rId5"/>
            </p:custDataLst>
          </p:nvPr>
        </p:nvGrpSpPr>
        <p:grpSpPr>
          <a:xfrm>
            <a:off x="506115" y="2139629"/>
            <a:ext cx="5506922" cy="738664"/>
            <a:chOff x="9855525" y="4783445"/>
            <a:chExt cx="7955071" cy="1969953"/>
          </a:xfrm>
        </p:grpSpPr>
        <p:sp>
          <p:nvSpPr>
            <p:cNvPr id="7" name="矩形 6"/>
            <p:cNvSpPr/>
            <p:nvPr>
              <p:custDataLst>
                <p:tags r:id="rId6"/>
              </p:custDataLst>
            </p:nvPr>
          </p:nvSpPr>
          <p:spPr>
            <a:xfrm>
              <a:off x="9855525" y="4783445"/>
              <a:ext cx="7955071" cy="1969953"/>
            </a:xfrm>
            <a:prstGeom prst="rect">
              <a:avLst/>
            </a:prstGeom>
          </p:spPr>
          <p:txBody>
            <a:bodyPr wrap="square">
              <a:spAutoFit/>
            </a:bodyPr>
            <a:lstStyle/>
            <a:p>
              <a:pPr fontAlgn="auto">
                <a:lnSpc>
                  <a:spcPct val="150000"/>
                </a:lnSpc>
              </a:pP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NH</a:t>
              </a:r>
              <a:r>
                <a:rPr lang="zh-CN" altLang="en-US"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err="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HCl </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       (CH</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Cl</a:t>
              </a:r>
              <a:endPar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8" name="直接箭头连接符 7"/>
            <p:cNvCxnSpPr/>
            <p:nvPr>
              <p:custDataLst>
                <p:tags r:id="rId7"/>
              </p:custDataLst>
            </p:nvPr>
          </p:nvCxnSpPr>
          <p:spPr>
            <a:xfrm>
              <a:off x="13739985" y="5799128"/>
              <a:ext cx="787897" cy="16105"/>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custDataLst>
              <p:tags r:id="rId8"/>
            </p:custDataLst>
          </p:nvPr>
        </p:nvGrpSpPr>
        <p:grpSpPr>
          <a:xfrm>
            <a:off x="540328" y="2907360"/>
            <a:ext cx="5661936" cy="738664"/>
            <a:chOff x="-1509481" y="4680091"/>
            <a:chExt cx="7386348" cy="2507541"/>
          </a:xfrm>
        </p:grpSpPr>
        <p:sp>
          <p:nvSpPr>
            <p:cNvPr id="10" name="矩形 9"/>
            <p:cNvSpPr/>
            <p:nvPr>
              <p:custDataLst>
                <p:tags r:id="rId9"/>
              </p:custDataLst>
            </p:nvPr>
          </p:nvSpPr>
          <p:spPr>
            <a:xfrm>
              <a:off x="-1509481" y="4680091"/>
              <a:ext cx="7386348" cy="2507541"/>
            </a:xfrm>
            <a:prstGeom prst="rect">
              <a:avLst/>
            </a:prstGeom>
          </p:spPr>
          <p:txBody>
            <a:bodyPr wrap="square">
              <a:spAutoFit/>
            </a:bodyPr>
            <a:lstStyle/>
            <a:p>
              <a:pPr fontAlgn="auto">
                <a:lnSpc>
                  <a:spcPct val="150000"/>
                </a:lnSpc>
              </a:pP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baseline="-2500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a:t>
              </a:r>
              <a:r>
                <a:rPr lang="zh-CN" altLang="en-US"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err="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HCl              (</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baseline="-25000"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rPr>
                <a:t>NHCl</a:t>
              </a:r>
              <a:endParaRPr lang="en-US" altLang="zh-CN" sz="2800" b="1">
                <a:solidFill>
                  <a:srgbClr val="FF0000"/>
                </a:solidFill>
                <a:effectLst/>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11" name="直接箭头连接符 10"/>
            <p:cNvCxnSpPr/>
            <p:nvPr>
              <p:custDataLst>
                <p:tags r:id="rId10"/>
              </p:custDataLst>
            </p:nvPr>
          </p:nvCxnSpPr>
          <p:spPr>
            <a:xfrm>
              <a:off x="1702475" y="6090143"/>
              <a:ext cx="1188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custDataLst>
              <p:tags r:id="rId1"/>
            </p:custDataLst>
          </p:nvPr>
        </p:nvSpPr>
        <p:spPr>
          <a:xfrm>
            <a:off x="164393" y="735633"/>
            <a:ext cx="1800493" cy="646331"/>
          </a:xfrm>
          <a:prstGeom prst="rect">
            <a:avLst/>
          </a:prstGeom>
        </p:spPr>
        <p:txBody>
          <a:bodyPr wrap="none">
            <a:spAutoFit/>
          </a:bodyPr>
          <a:lstStyle/>
          <a:p>
            <a:r>
              <a:rPr lang="en-US" altLang="zh-CN"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2</a:t>
            </a:r>
            <a:r>
              <a:rPr lang="zh-CN" altLang="en-US"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、酰胺</a:t>
            </a:r>
            <a:endParaRPr lang="zh-CN" altLang="en-US" sz="3600">
              <a:solidFill>
                <a:srgbClr val="0000FF"/>
              </a:solidFill>
            </a:endParaRPr>
          </a:p>
        </p:txBody>
      </p:sp>
      <p:sp>
        <p:nvSpPr>
          <p:cNvPr id="38" name="矩形 37"/>
          <p:cNvSpPr/>
          <p:nvPr>
            <p:custDataLst>
              <p:tags r:id="rId2"/>
            </p:custDataLst>
          </p:nvPr>
        </p:nvSpPr>
        <p:spPr>
          <a:xfrm>
            <a:off x="2246844" y="811498"/>
            <a:ext cx="9467344" cy="523220"/>
          </a:xfrm>
          <a:prstGeom prst="rect">
            <a:avLst/>
          </a:prstGeom>
          <a:noFill/>
          <a:ln w="9525">
            <a:noFill/>
          </a:ln>
        </p:spPr>
        <p:txBody>
          <a:bodyPr wrap="square" anchor="ctr" anchorCtr="0">
            <a:spAutoFit/>
          </a:bodyPr>
          <a:lstStyle/>
          <a:p>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酰胺是羧酸分子中</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羟基</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被</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氨基</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所替代得到的化合物。 </a:t>
            </a:r>
            <a:endPar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9" name="组合 38"/>
          <p:cNvGrpSpPr/>
          <p:nvPr>
            <p:custDataLst>
              <p:tags r:id="rId3"/>
            </p:custDataLst>
          </p:nvPr>
        </p:nvGrpSpPr>
        <p:grpSpPr>
          <a:xfrm>
            <a:off x="4181715" y="2538873"/>
            <a:ext cx="2248026" cy="1027747"/>
            <a:chOff x="2480" y="4731"/>
            <a:chExt cx="2440" cy="2158"/>
          </a:xfrm>
        </p:grpSpPr>
        <p:sp>
          <p:nvSpPr>
            <p:cNvPr id="42" name="文本框 41"/>
            <p:cNvSpPr txBox="1"/>
            <p:nvPr>
              <p:custDataLst>
                <p:tags r:id="rId4"/>
              </p:custDataLst>
            </p:nvPr>
          </p:nvSpPr>
          <p:spPr>
            <a:xfrm>
              <a:off x="2480" y="5790"/>
              <a:ext cx="2440" cy="1099"/>
            </a:xfrm>
            <a:prstGeom prst="rect">
              <a:avLst/>
            </a:prstGeom>
            <a:noFill/>
          </p:spPr>
          <p:txBody>
            <a:bodyPr wrap="square" rtlCol="0">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R—C—NH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3" name="组合 42"/>
            <p:cNvGrpSpPr/>
            <p:nvPr>
              <p:custDataLst>
                <p:tags r:id="rId5"/>
              </p:custDataLst>
            </p:nvPr>
          </p:nvGrpSpPr>
          <p:grpSpPr>
            <a:xfrm>
              <a:off x="3332" y="5640"/>
              <a:ext cx="108" cy="387"/>
              <a:chOff x="4966" y="5440"/>
              <a:chExt cx="108" cy="387"/>
            </a:xfrm>
          </p:grpSpPr>
          <p:cxnSp>
            <p:nvCxnSpPr>
              <p:cNvPr id="47" name="直接连接符 46"/>
              <p:cNvCxnSpPr/>
              <p:nvPr>
                <p:custDataLst>
                  <p:tags r:id="rId6"/>
                </p:custDataLst>
              </p:nvPr>
            </p:nvCxnSpPr>
            <p:spPr>
              <a:xfrm flipH="1">
                <a:off x="4966" y="5447"/>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7"/>
                </p:custDataLst>
              </p:nvPr>
            </p:nvCxnSpPr>
            <p:spPr>
              <a:xfrm flipH="1">
                <a:off x="5074" y="5440"/>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文本框 43"/>
            <p:cNvSpPr txBox="1"/>
            <p:nvPr>
              <p:custDataLst>
                <p:tags r:id="rId8"/>
              </p:custDataLst>
            </p:nvPr>
          </p:nvSpPr>
          <p:spPr>
            <a:xfrm>
              <a:off x="3135" y="4731"/>
              <a:ext cx="393" cy="1099"/>
            </a:xfrm>
            <a:prstGeom prst="rect">
              <a:avLst/>
            </a:prstGeom>
            <a:noFill/>
          </p:spPr>
          <p:txBody>
            <a:bodyPr wrap="square" rtlCol="0">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70" name="矩形 69"/>
          <p:cNvSpPr/>
          <p:nvPr>
            <p:custDataLst>
              <p:tags r:id="rId9"/>
            </p:custDataLst>
          </p:nvPr>
        </p:nvSpPr>
        <p:spPr>
          <a:xfrm>
            <a:off x="2057315" y="1612864"/>
            <a:ext cx="9362439" cy="738664"/>
          </a:xfrm>
          <a:prstGeom prst="rect">
            <a:avLst/>
          </a:prstGeom>
          <a:solidFill>
            <a:srgbClr val="FFC000"/>
          </a:solidFill>
          <a:ln w="9525">
            <a:noFill/>
          </a:ln>
        </p:spPr>
        <p:txBody>
          <a:bodyPr wrap="square" anchor="ctr" anchorCtr="0">
            <a:spAutoFit/>
          </a:bodyPr>
          <a:lstStyle/>
          <a:p>
            <a:pPr>
              <a:lnSpc>
                <a:spcPct val="150000"/>
              </a:lnSpc>
            </a:pP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或取代的氨基（</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-NRR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en-US"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和</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’可以是氢原子或烃基</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1" name="矩形 70"/>
          <p:cNvSpPr/>
          <p:nvPr>
            <p:custDataLst>
              <p:tags r:id="rId10"/>
            </p:custDataLst>
          </p:nvPr>
        </p:nvSpPr>
        <p:spPr>
          <a:xfrm>
            <a:off x="544874" y="2604554"/>
            <a:ext cx="3856150" cy="523220"/>
          </a:xfrm>
          <a:prstGeom prst="rect">
            <a:avLst/>
          </a:prstGeom>
          <a:noFill/>
          <a:ln w="9525">
            <a:noFill/>
          </a:ln>
        </p:spPr>
        <p:txBody>
          <a:bodyPr wrap="square" anchor="ctr" anchorCtr="0">
            <a:spAutoFit/>
          </a:bodyPr>
          <a:lstStyle/>
          <a:p>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酰胺结构一般表示为：</a:t>
            </a:r>
            <a:endPar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2" name="矩形 71"/>
          <p:cNvSpPr/>
          <p:nvPr>
            <p:custDataLst>
              <p:tags r:id="rId11"/>
            </p:custDataLst>
          </p:nvPr>
        </p:nvSpPr>
        <p:spPr>
          <a:xfrm>
            <a:off x="793549" y="4847840"/>
            <a:ext cx="1271588" cy="523220"/>
          </a:xfrm>
          <a:prstGeom prst="rect">
            <a:avLst/>
          </a:prstGeom>
          <a:noFill/>
          <a:ln w="9525">
            <a:noFill/>
          </a:ln>
        </p:spPr>
        <p:txBody>
          <a:bodyPr wrap="square" anchor="ctr" anchorCtr="0">
            <a:spAutoFit/>
          </a:bodyPr>
          <a:lstStyle/>
          <a:p>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酰基</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3" name="矩形 72"/>
          <p:cNvSpPr/>
          <p:nvPr>
            <p:custDataLst>
              <p:tags r:id="rId12"/>
            </p:custDataLst>
          </p:nvPr>
        </p:nvSpPr>
        <p:spPr>
          <a:xfrm>
            <a:off x="2792900" y="4827999"/>
            <a:ext cx="1271588" cy="523220"/>
          </a:xfrm>
          <a:prstGeom prst="rect">
            <a:avLst/>
          </a:prstGeom>
          <a:noFill/>
          <a:ln w="9525">
            <a:noFill/>
          </a:ln>
        </p:spPr>
        <p:txBody>
          <a:bodyPr wrap="square" anchor="ctr" anchorCtr="0">
            <a:spAutoFit/>
          </a:bodyPr>
          <a:lstStyle/>
          <a:p>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酰胺基</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4" name="圆角矩形标注 73"/>
          <p:cNvSpPr/>
          <p:nvPr>
            <p:custDataLst>
              <p:tags r:id="rId13"/>
            </p:custDataLst>
          </p:nvPr>
        </p:nvSpPr>
        <p:spPr>
          <a:xfrm>
            <a:off x="6215306" y="866052"/>
            <a:ext cx="792392" cy="476111"/>
          </a:xfrm>
          <a:prstGeom prst="wedgeRoundRectCallout">
            <a:avLst>
              <a:gd name="adj1" fmla="val -45311"/>
              <a:gd name="adj2" fmla="val 103239"/>
              <a:gd name="adj3" fmla="val 16667"/>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5" name="组合 74"/>
          <p:cNvGrpSpPr/>
          <p:nvPr>
            <p:custDataLst>
              <p:tags r:id="rId14"/>
            </p:custDataLst>
          </p:nvPr>
        </p:nvGrpSpPr>
        <p:grpSpPr>
          <a:xfrm>
            <a:off x="544874" y="3549392"/>
            <a:ext cx="2248026" cy="1027747"/>
            <a:chOff x="2480" y="4731"/>
            <a:chExt cx="2440" cy="2158"/>
          </a:xfrm>
        </p:grpSpPr>
        <p:sp>
          <p:nvSpPr>
            <p:cNvPr id="76" name="文本框 75"/>
            <p:cNvSpPr txBox="1"/>
            <p:nvPr>
              <p:custDataLst>
                <p:tags r:id="rId15"/>
              </p:custDataLst>
            </p:nvPr>
          </p:nvSpPr>
          <p:spPr>
            <a:xfrm>
              <a:off x="2480" y="5790"/>
              <a:ext cx="2440" cy="1099"/>
            </a:xfrm>
            <a:prstGeom prst="rect">
              <a:avLst/>
            </a:prstGeom>
            <a:noFill/>
          </p:spPr>
          <p:txBody>
            <a:bodyPr wrap="square" rtlCol="0">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R—C—</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77" name="组合 76"/>
            <p:cNvGrpSpPr/>
            <p:nvPr>
              <p:custDataLst>
                <p:tags r:id="rId16"/>
              </p:custDataLst>
            </p:nvPr>
          </p:nvGrpSpPr>
          <p:grpSpPr>
            <a:xfrm>
              <a:off x="3332" y="5640"/>
              <a:ext cx="108" cy="387"/>
              <a:chOff x="4966" y="5440"/>
              <a:chExt cx="108" cy="387"/>
            </a:xfrm>
          </p:grpSpPr>
          <p:cxnSp>
            <p:nvCxnSpPr>
              <p:cNvPr id="79" name="直接连接符 78"/>
              <p:cNvCxnSpPr/>
              <p:nvPr>
                <p:custDataLst>
                  <p:tags r:id="rId17"/>
                </p:custDataLst>
              </p:nvPr>
            </p:nvCxnSpPr>
            <p:spPr>
              <a:xfrm flipH="1">
                <a:off x="4966" y="5447"/>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18"/>
                </p:custDataLst>
              </p:nvPr>
            </p:nvCxnSpPr>
            <p:spPr>
              <a:xfrm flipH="1">
                <a:off x="5074" y="5440"/>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文本框 77"/>
            <p:cNvSpPr txBox="1"/>
            <p:nvPr>
              <p:custDataLst>
                <p:tags r:id="rId19"/>
              </p:custDataLst>
            </p:nvPr>
          </p:nvSpPr>
          <p:spPr>
            <a:xfrm>
              <a:off x="3135" y="4731"/>
              <a:ext cx="393" cy="1099"/>
            </a:xfrm>
            <a:prstGeom prst="rect">
              <a:avLst/>
            </a:prstGeom>
            <a:noFill/>
          </p:spPr>
          <p:txBody>
            <a:bodyPr wrap="square" rtlCol="0">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81" name="组合 80"/>
          <p:cNvGrpSpPr/>
          <p:nvPr>
            <p:custDataLst>
              <p:tags r:id="rId20"/>
            </p:custDataLst>
          </p:nvPr>
        </p:nvGrpSpPr>
        <p:grpSpPr>
          <a:xfrm>
            <a:off x="2594132" y="3609864"/>
            <a:ext cx="2248026" cy="1067276"/>
            <a:chOff x="2782" y="4731"/>
            <a:chExt cx="2440" cy="2241"/>
          </a:xfrm>
        </p:grpSpPr>
        <p:sp>
          <p:nvSpPr>
            <p:cNvPr id="82" name="文本框 81"/>
            <p:cNvSpPr txBox="1"/>
            <p:nvPr>
              <p:custDataLst>
                <p:tags r:id="rId21"/>
              </p:custDataLst>
            </p:nvPr>
          </p:nvSpPr>
          <p:spPr>
            <a:xfrm>
              <a:off x="2782" y="5873"/>
              <a:ext cx="2440" cy="1099"/>
            </a:xfrm>
            <a:prstGeom prst="rect">
              <a:avLst/>
            </a:prstGeom>
            <a:noFill/>
          </p:spPr>
          <p:txBody>
            <a:bodyPr wrap="square" rtlCol="0">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—C—NH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83" name="组合 82"/>
            <p:cNvGrpSpPr/>
            <p:nvPr>
              <p:custDataLst>
                <p:tags r:id="rId22"/>
              </p:custDataLst>
            </p:nvPr>
          </p:nvGrpSpPr>
          <p:grpSpPr>
            <a:xfrm>
              <a:off x="3332" y="5640"/>
              <a:ext cx="108" cy="387"/>
              <a:chOff x="4966" y="5440"/>
              <a:chExt cx="108" cy="387"/>
            </a:xfrm>
          </p:grpSpPr>
          <p:cxnSp>
            <p:nvCxnSpPr>
              <p:cNvPr id="85" name="直接连接符 84"/>
              <p:cNvCxnSpPr/>
              <p:nvPr>
                <p:custDataLst>
                  <p:tags r:id="rId23"/>
                </p:custDataLst>
              </p:nvPr>
            </p:nvCxnSpPr>
            <p:spPr>
              <a:xfrm flipH="1">
                <a:off x="4966" y="5447"/>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custDataLst>
                  <p:tags r:id="rId24"/>
                </p:custDataLst>
              </p:nvPr>
            </p:nvCxnSpPr>
            <p:spPr>
              <a:xfrm flipH="1">
                <a:off x="5074" y="5440"/>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4" name="文本框 83"/>
            <p:cNvSpPr txBox="1"/>
            <p:nvPr>
              <p:custDataLst>
                <p:tags r:id="rId25"/>
              </p:custDataLst>
            </p:nvPr>
          </p:nvSpPr>
          <p:spPr>
            <a:xfrm>
              <a:off x="3135" y="4731"/>
              <a:ext cx="393" cy="1099"/>
            </a:xfrm>
            <a:prstGeom prst="rect">
              <a:avLst/>
            </a:prstGeom>
            <a:noFill/>
          </p:spPr>
          <p:txBody>
            <a:bodyPr wrap="square" rtlCol="0">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108" name="组合 107"/>
          <p:cNvGrpSpPr/>
          <p:nvPr>
            <p:custDataLst>
              <p:tags r:id="rId26"/>
            </p:custDataLst>
          </p:nvPr>
        </p:nvGrpSpPr>
        <p:grpSpPr>
          <a:xfrm>
            <a:off x="6952807" y="2554886"/>
            <a:ext cx="2248026" cy="1027747"/>
            <a:chOff x="2480" y="4731"/>
            <a:chExt cx="2440" cy="2158"/>
          </a:xfrm>
        </p:grpSpPr>
        <p:sp>
          <p:nvSpPr>
            <p:cNvPr id="109" name="文本框 108"/>
            <p:cNvSpPr txBox="1"/>
            <p:nvPr>
              <p:custDataLst>
                <p:tags r:id="rId27"/>
              </p:custDataLst>
            </p:nvPr>
          </p:nvSpPr>
          <p:spPr>
            <a:xfrm>
              <a:off x="2480" y="5790"/>
              <a:ext cx="2440" cy="1099"/>
            </a:xfrm>
            <a:prstGeom prst="rect">
              <a:avLst/>
            </a:prstGeom>
            <a:noFill/>
          </p:spPr>
          <p:txBody>
            <a:bodyPr wrap="square" rtlCol="0">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R—C—</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NRR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0" name="组合 109"/>
            <p:cNvGrpSpPr/>
            <p:nvPr>
              <p:custDataLst>
                <p:tags r:id="rId28"/>
              </p:custDataLst>
            </p:nvPr>
          </p:nvGrpSpPr>
          <p:grpSpPr>
            <a:xfrm>
              <a:off x="3332" y="5640"/>
              <a:ext cx="108" cy="387"/>
              <a:chOff x="4966" y="5440"/>
              <a:chExt cx="108" cy="387"/>
            </a:xfrm>
          </p:grpSpPr>
          <p:cxnSp>
            <p:nvCxnSpPr>
              <p:cNvPr id="112" name="直接连接符 111"/>
              <p:cNvCxnSpPr/>
              <p:nvPr>
                <p:custDataLst>
                  <p:tags r:id="rId29"/>
                </p:custDataLst>
              </p:nvPr>
            </p:nvCxnSpPr>
            <p:spPr>
              <a:xfrm flipH="1">
                <a:off x="4966" y="5447"/>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custDataLst>
                  <p:tags r:id="rId30"/>
                </p:custDataLst>
              </p:nvPr>
            </p:nvCxnSpPr>
            <p:spPr>
              <a:xfrm flipH="1">
                <a:off x="5074" y="5440"/>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1" name="文本框 110"/>
            <p:cNvSpPr txBox="1"/>
            <p:nvPr>
              <p:custDataLst>
                <p:tags r:id="rId31"/>
              </p:custDataLst>
            </p:nvPr>
          </p:nvSpPr>
          <p:spPr>
            <a:xfrm>
              <a:off x="3135" y="4731"/>
              <a:ext cx="393" cy="1099"/>
            </a:xfrm>
            <a:prstGeom prst="rect">
              <a:avLst/>
            </a:prstGeom>
            <a:noFill/>
          </p:spPr>
          <p:txBody>
            <a:bodyPr wrap="square" rtlCol="0">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2" name="组合 1"/>
          <p:cNvGrpSpPr/>
          <p:nvPr>
            <p:custDataLst>
              <p:tags r:id="rId32"/>
            </p:custDataLst>
          </p:nvPr>
        </p:nvGrpSpPr>
        <p:grpSpPr>
          <a:xfrm>
            <a:off x="4264842" y="3632123"/>
            <a:ext cx="7569435" cy="1477327"/>
            <a:chOff x="4264842" y="3632123"/>
            <a:chExt cx="7569435" cy="1477327"/>
          </a:xfrm>
        </p:grpSpPr>
        <p:sp>
          <p:nvSpPr>
            <p:cNvPr id="106" name="矩形 105"/>
            <p:cNvSpPr/>
            <p:nvPr>
              <p:custDataLst>
                <p:tags r:id="rId33"/>
              </p:custDataLst>
            </p:nvPr>
          </p:nvSpPr>
          <p:spPr>
            <a:xfrm>
              <a:off x="4264842" y="3990804"/>
              <a:ext cx="7503110" cy="707886"/>
            </a:xfrm>
            <a:prstGeom prst="rect">
              <a:avLst/>
            </a:prstGeom>
            <a:noFill/>
            <a:ln w="9525">
              <a:noFill/>
            </a:ln>
          </p:spPr>
          <p:txBody>
            <a:bodyPr wrap="square" anchor="ctr" anchorCtr="0">
              <a:spAutoFit/>
            </a:bodyPr>
            <a:lstStyle/>
            <a:p>
              <a:r>
                <a:rPr lang="en-US" altLang="zh-CN" sz="40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或</a:t>
              </a:r>
              <a:r>
                <a:rPr lang="zh-CN" altLang="en-US" sz="40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40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a:t>
              </a:r>
              <a:endParaRPr lang="zh-CN" altLang="en-US" sz="40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4" name="组合 113"/>
            <p:cNvGrpSpPr/>
            <p:nvPr>
              <p:custDataLst>
                <p:tags r:id="rId34"/>
              </p:custDataLst>
            </p:nvPr>
          </p:nvGrpSpPr>
          <p:grpSpPr>
            <a:xfrm>
              <a:off x="4909532" y="3632123"/>
              <a:ext cx="6924745" cy="1477327"/>
              <a:chOff x="2920" y="4731"/>
              <a:chExt cx="6155" cy="3102"/>
            </a:xfrm>
          </p:grpSpPr>
          <p:sp>
            <p:nvSpPr>
              <p:cNvPr id="115" name="文本框 114"/>
              <p:cNvSpPr txBox="1"/>
              <p:nvPr>
                <p:custDataLst>
                  <p:tags r:id="rId35"/>
                </p:custDataLst>
              </p:nvPr>
            </p:nvSpPr>
            <p:spPr>
              <a:xfrm>
                <a:off x="2920" y="5830"/>
                <a:ext cx="6155" cy="2003"/>
              </a:xfrm>
              <a:prstGeom prst="rect">
                <a:avLst/>
              </a:prstGeom>
              <a:noFill/>
            </p:spPr>
            <p:txBody>
              <a:bodyPr wrap="square" rtlCol="0">
                <a:spAutoFit/>
              </a:bodyPr>
              <a:lstStyle/>
              <a:p>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 </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NRR</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 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和</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’可以是氢原子或烃基</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6" name="组合 115"/>
              <p:cNvGrpSpPr/>
              <p:nvPr>
                <p:custDataLst>
                  <p:tags r:id="rId36"/>
                </p:custDataLst>
              </p:nvPr>
            </p:nvGrpSpPr>
            <p:grpSpPr>
              <a:xfrm>
                <a:off x="3332" y="5640"/>
                <a:ext cx="108" cy="387"/>
                <a:chOff x="4966" y="5440"/>
                <a:chExt cx="108" cy="387"/>
              </a:xfrm>
            </p:grpSpPr>
            <p:cxnSp>
              <p:nvCxnSpPr>
                <p:cNvPr id="118" name="直接连接符 117"/>
                <p:cNvCxnSpPr/>
                <p:nvPr>
                  <p:custDataLst>
                    <p:tags r:id="rId37"/>
                  </p:custDataLst>
                </p:nvPr>
              </p:nvCxnSpPr>
              <p:spPr>
                <a:xfrm flipH="1">
                  <a:off x="4966" y="5447"/>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custDataLst>
                    <p:tags r:id="rId38"/>
                  </p:custDataLst>
                </p:nvPr>
              </p:nvCxnSpPr>
              <p:spPr>
                <a:xfrm flipH="1">
                  <a:off x="5074" y="5440"/>
                  <a:ext cx="0" cy="3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文本框 116"/>
              <p:cNvSpPr txBox="1"/>
              <p:nvPr>
                <p:custDataLst>
                  <p:tags r:id="rId39"/>
                </p:custDataLst>
              </p:nvPr>
            </p:nvSpPr>
            <p:spPr>
              <a:xfrm>
                <a:off x="3135" y="4731"/>
                <a:ext cx="393" cy="1099"/>
              </a:xfrm>
              <a:prstGeom prst="rect">
                <a:avLst/>
              </a:prstGeom>
              <a:noFill/>
            </p:spPr>
            <p:txBody>
              <a:bodyPr wrap="square" rtlCol="0">
                <a:spAutoFit/>
              </a:bodyPr>
              <a:lstStyle/>
              <a:p>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120" name="矩形 119"/>
          <p:cNvSpPr/>
          <p:nvPr>
            <p:custDataLst>
              <p:tags r:id="rId40"/>
            </p:custDataLst>
          </p:nvPr>
        </p:nvSpPr>
        <p:spPr>
          <a:xfrm>
            <a:off x="311906" y="5260309"/>
            <a:ext cx="11160760" cy="1477328"/>
          </a:xfrm>
          <a:prstGeom prst="rect">
            <a:avLst/>
          </a:prstGeom>
          <a:noFill/>
          <a:ln w="9525">
            <a:noFill/>
          </a:ln>
        </p:spPr>
        <p:txBody>
          <a:bodyPr wrap="square" anchor="ctr" anchorCtr="0">
            <a:spAutoFit/>
            <a:scene3d>
              <a:camera prst="orthographicFront"/>
              <a:lightRig rig="threePt" dir="t"/>
            </a:scene3d>
          </a:bodyPr>
          <a:lstStyle/>
          <a:p>
            <a:pPr defTabSz="914400" fontAlgn="auto">
              <a:lnSpc>
                <a:spcPct val="150000"/>
              </a:lnSpc>
              <a:tabLst>
                <a:tab pos="2637155" algn="ctr"/>
                <a:tab pos="4429125" algn="l"/>
              </a:tabLst>
            </a:pPr>
            <a:r>
              <a:rPr lang="zh-CN" altLang="en-US" sz="32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注意：</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和</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—CONH</a:t>
            </a:r>
            <a:r>
              <a:rPr lang="en-US" altLang="zh-CN"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都是亲水基团</a:t>
            </a:r>
            <a:r>
              <a:rPr lang="zh-CN" altLang="en-US" sz="2800" b="1">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，与水分子能形成氢键，故低级胺、酰胺都能溶于水。</a:t>
            </a:r>
            <a:endParaRPr lang="zh-CN" altLang="en-US" sz="2800" b="1">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blinds(horizontal)">
                                      <p:cBhvr>
                                        <p:cTn id="16" dur="500"/>
                                        <p:tgtEl>
                                          <p:spTgt spid="7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blinds(horizontal)">
                                      <p:cBhvr>
                                        <p:cTn id="21" dur="500"/>
                                        <p:tgtEl>
                                          <p:spTgt spid="7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blinds(horizontal)">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08"/>
                                        </p:tgtEl>
                                        <p:attrNameLst>
                                          <p:attrName>style.visibility</p:attrName>
                                        </p:attrNameLst>
                                      </p:cBhvr>
                                      <p:to>
                                        <p:strVal val="visible"/>
                                      </p:to>
                                    </p:set>
                                    <p:animEffect transition="in" filter="blinds(horizontal)">
                                      <p:cBhvr>
                                        <p:cTn id="31" dur="500"/>
                                        <p:tgtEl>
                                          <p:spTgt spid="108"/>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blinds(horizontal)">
                                      <p:cBhvr>
                                        <p:cTn id="36" dur="500"/>
                                        <p:tgtEl>
                                          <p:spTgt spid="75"/>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blinds(horizontal)">
                                      <p:cBhvr>
                                        <p:cTn id="41" dur="500"/>
                                        <p:tgtEl>
                                          <p:spTgt spid="72"/>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blinds(horizontal)">
                                      <p:cBhvr>
                                        <p:cTn id="46" dur="500"/>
                                        <p:tgtEl>
                                          <p:spTgt spid="81"/>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73"/>
                                        </p:tgtEl>
                                        <p:attrNameLst>
                                          <p:attrName>style.visibility</p:attrName>
                                        </p:attrNameLst>
                                      </p:cBhvr>
                                      <p:to>
                                        <p:strVal val="visible"/>
                                      </p:to>
                                    </p:set>
                                    <p:animEffect transition="in" filter="blinds(horizontal)">
                                      <p:cBhvr>
                                        <p:cTn id="51" dur="500"/>
                                        <p:tgtEl>
                                          <p:spTgt spid="73"/>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70" grpId="0"/>
      <p:bldP spid="71" grpId="0"/>
      <p:bldP spid="72" grpId="0"/>
      <p:bldP spid="73" grpId="0"/>
      <p:bldP spid="74" grpId="0"/>
      <p:bldP spid="1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0"/>
          <p:cNvSpPr/>
          <p:nvPr>
            <p:custDataLst>
              <p:tags r:id="rId1"/>
            </p:custDataLst>
          </p:nvPr>
        </p:nvSpPr>
        <p:spPr>
          <a:xfrm>
            <a:off x="90055" y="714318"/>
            <a:ext cx="2350770" cy="584763"/>
          </a:xfrm>
          <a:prstGeom prst="rect">
            <a:avLst/>
          </a:prstGeom>
          <a:noFill/>
          <a:ln>
            <a:noFill/>
            <a:miter lim="800000"/>
          </a:ln>
        </p:spPr>
        <p:txBody>
          <a:bodyPr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3200">
                <a:latin typeface="Times New Roman" panose="02020603050405020304" pitchFamily="18" charset="0"/>
                <a:ea typeface="华文新魏" panose="02010800040101010101" pitchFamily="2" charset="-122"/>
                <a:cs typeface="Times New Roman" panose="02020603050405020304" pitchFamily="18" charset="0"/>
              </a:rPr>
              <a:t>常见的酰胺：</a:t>
            </a:r>
            <a:endParaRPr lang="zh-CN" altLang="en-US" sz="32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 name="组合 3"/>
          <p:cNvGrpSpPr/>
          <p:nvPr>
            <p:custDataLst>
              <p:tags r:id="rId2"/>
            </p:custDataLst>
          </p:nvPr>
        </p:nvGrpSpPr>
        <p:grpSpPr>
          <a:xfrm>
            <a:off x="630901" y="983240"/>
            <a:ext cx="9627235" cy="1400810"/>
            <a:chOff x="819" y="4458"/>
            <a:chExt cx="15161" cy="2206"/>
          </a:xfrm>
        </p:grpSpPr>
        <p:pic>
          <p:nvPicPr>
            <p:cNvPr id="5" name="图片 4"/>
            <p:cNvPicPr>
              <a:picLocks noChangeAspect="1"/>
            </p:cNvPicPr>
            <p:nvPr>
              <p:custDataLst>
                <p:tags r:id="rId3"/>
              </p:custDataLst>
            </p:nvPr>
          </p:nvPicPr>
          <p:blipFill>
            <a:blip r:embed="rId4"/>
            <a:stretch>
              <a:fillRect/>
            </a:stretch>
          </p:blipFill>
          <p:spPr>
            <a:xfrm>
              <a:off x="819" y="4753"/>
              <a:ext cx="3519" cy="1911"/>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6522" y="4502"/>
              <a:ext cx="3668" cy="2120"/>
            </a:xfrm>
            <a:prstGeom prst="rect">
              <a:avLst/>
            </a:prstGeom>
          </p:spPr>
        </p:pic>
        <p:pic>
          <p:nvPicPr>
            <p:cNvPr id="7" name="图片 6"/>
            <p:cNvPicPr>
              <a:picLocks noChangeAspect="1"/>
            </p:cNvPicPr>
            <p:nvPr>
              <p:custDataLst>
                <p:tags r:id="rId7"/>
              </p:custDataLst>
            </p:nvPr>
          </p:nvPicPr>
          <p:blipFill>
            <a:blip r:embed="rId8"/>
            <a:stretch>
              <a:fillRect/>
            </a:stretch>
          </p:blipFill>
          <p:spPr>
            <a:xfrm>
              <a:off x="11604" y="4458"/>
              <a:ext cx="4376" cy="1929"/>
            </a:xfrm>
            <a:prstGeom prst="rect">
              <a:avLst/>
            </a:prstGeom>
          </p:spPr>
        </p:pic>
      </p:grpSp>
      <p:grpSp>
        <p:nvGrpSpPr>
          <p:cNvPr id="8" name="组合 7"/>
          <p:cNvGrpSpPr/>
          <p:nvPr>
            <p:custDataLst>
              <p:tags r:id="rId9"/>
            </p:custDataLst>
          </p:nvPr>
        </p:nvGrpSpPr>
        <p:grpSpPr>
          <a:xfrm>
            <a:off x="895816" y="2868872"/>
            <a:ext cx="9709079" cy="523240"/>
            <a:chOff x="1000" y="6307"/>
            <a:chExt cx="14072" cy="824"/>
          </a:xfrm>
        </p:grpSpPr>
        <p:sp>
          <p:nvSpPr>
            <p:cNvPr id="9" name="矩形 27"/>
            <p:cNvSpPr/>
            <p:nvPr>
              <p:custDataLst>
                <p:tags r:id="rId10"/>
              </p:custDataLst>
            </p:nvPr>
          </p:nvSpPr>
          <p:spPr>
            <a:xfrm>
              <a:off x="1000" y="6307"/>
              <a:ext cx="1995" cy="824"/>
            </a:xfrm>
            <a:prstGeom prst="rect">
              <a:avLst/>
            </a:prstGeom>
            <a:noFill/>
            <a:ln>
              <a:noFill/>
              <a:miter lim="800000"/>
            </a:ln>
          </p:spPr>
          <p:txBody>
            <a:bodyPr wrap="none"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乙酰胺</a:t>
              </a:r>
              <a:endPar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 name="矩形 28"/>
            <p:cNvSpPr/>
            <p:nvPr>
              <p:custDataLst>
                <p:tags r:id="rId11"/>
              </p:custDataLst>
            </p:nvPr>
          </p:nvSpPr>
          <p:spPr>
            <a:xfrm>
              <a:off x="6079" y="6307"/>
              <a:ext cx="2563" cy="824"/>
            </a:xfrm>
            <a:prstGeom prst="rect">
              <a:avLst/>
            </a:prstGeom>
            <a:noFill/>
            <a:ln>
              <a:noFill/>
              <a:miter lim="800000"/>
            </a:ln>
          </p:spPr>
          <p:txBody>
            <a:bodyPr wrap="none"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苯甲酰胺</a:t>
              </a:r>
              <a:endPar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 name="矩形 29"/>
            <p:cNvSpPr/>
            <p:nvPr>
              <p:custDataLst>
                <p:tags r:id="rId12"/>
              </p:custDataLst>
            </p:nvPr>
          </p:nvSpPr>
          <p:spPr>
            <a:xfrm>
              <a:off x="10542" y="6307"/>
              <a:ext cx="4530" cy="824"/>
            </a:xfrm>
            <a:prstGeom prst="rect">
              <a:avLst/>
            </a:prstGeom>
            <a:noFill/>
            <a:ln>
              <a:noFill/>
              <a:miter lim="800000"/>
            </a:ln>
          </p:spPr>
          <p:txBody>
            <a:bodyPr wrap="square" lIns="91429" tIns="45714" rIns="91429" bIns="4571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en-US" altLang="zh-CN"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N,N-</a:t>
              </a:r>
              <a:r>
                <a:rPr lang="zh-CN" altLang="en-US" sz="28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二甲基甲酰胺</a:t>
              </a:r>
              <a:endParaRPr lang="zh-CN" altLang="en-US" sz="28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pic>
        <p:nvPicPr>
          <p:cNvPr id="13" name="图片 12"/>
          <p:cNvPicPr>
            <a:picLocks noChangeAspect="1"/>
          </p:cNvPicPr>
          <p:nvPr>
            <p:custDataLst>
              <p:tags r:id="rId13"/>
            </p:custDataLst>
          </p:nvPr>
        </p:nvPicPr>
        <p:blipFill>
          <a:blip r:embed="rId14"/>
          <a:srcRect l="5777" t="53557" r="5790" b="7271"/>
          <a:stretch>
            <a:fillRect/>
          </a:stretch>
        </p:blipFill>
        <p:spPr>
          <a:xfrm>
            <a:off x="1480243" y="4461709"/>
            <a:ext cx="8633575" cy="2192785"/>
          </a:xfrm>
          <a:prstGeom prst="rect">
            <a:avLst/>
          </a:prstGeom>
        </p:spPr>
      </p:pic>
      <p:sp>
        <p:nvSpPr>
          <p:cNvPr id="14" name="文本框 13"/>
          <p:cNvSpPr txBox="1"/>
          <p:nvPr>
            <p:custDataLst>
              <p:tags r:id="rId15"/>
            </p:custDataLst>
          </p:nvPr>
        </p:nvSpPr>
        <p:spPr>
          <a:xfrm>
            <a:off x="630901" y="3760441"/>
            <a:ext cx="7311312" cy="584775"/>
          </a:xfrm>
          <a:prstGeom prst="rect">
            <a:avLst/>
          </a:prstGeom>
          <a:noFill/>
        </p:spPr>
        <p:txBody>
          <a:bodyPr wrap="square" rtlCol="0">
            <a:spAutoFit/>
          </a:bodyPr>
          <a:lstStyle/>
          <a:p>
            <a:r>
              <a:rPr lang="zh-CN" altLang="en-US" sz="3200" smtClean="0">
                <a:solidFill>
                  <a:srgbClr val="FF0000"/>
                </a:solidFill>
                <a:latin typeface="华文新魏" panose="02010800040101010101" pitchFamily="2" charset="-122"/>
                <a:ea typeface="华文新魏" panose="02010800040101010101" pitchFamily="2" charset="-122"/>
              </a:rPr>
              <a:t>分析蛋白质的结构预测酰胺的化学性质</a:t>
            </a:r>
            <a:endParaRPr lang="zh-CN" altLang="en-US" sz="3200">
              <a:solidFill>
                <a:srgbClr val="FF0000"/>
              </a:solidFill>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81710" y="719985"/>
            <a:ext cx="3080326" cy="584775"/>
          </a:xfrm>
          <a:prstGeom prst="rect">
            <a:avLst/>
          </a:prstGeom>
          <a:noFill/>
        </p:spPr>
        <p:txBody>
          <a:bodyPr wrap="square" rtlCol="0" anchor="t">
            <a:spAutoFit/>
          </a:bodyPr>
          <a:lstStyle/>
          <a:p>
            <a:pPr algn="l"/>
            <a:r>
              <a:rPr lang="zh-CN" altLang="en-US"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酰胺</a:t>
            </a:r>
            <a:r>
              <a:rPr lang="zh-CN" altLang="en-US" sz="3200" b="1">
                <a:uFillTx/>
                <a:latin typeface="Times New Roman" panose="02020603050405020304" pitchFamily="18" charset="0"/>
                <a:ea typeface="华文新魏" panose="02010800040101010101" pitchFamily="2" charset="-122"/>
                <a:cs typeface="Times New Roman" panose="02020603050405020304" pitchFamily="18" charset="0"/>
                <a:sym typeface="+mn-ea"/>
              </a:rPr>
              <a:t>的</a:t>
            </a:r>
            <a:r>
              <a:rPr lang="zh-CN" altLang="en-US"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化学性质：</a:t>
            </a:r>
            <a:r>
              <a:rPr lang="en-US" altLang="zh-CN"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 </a:t>
            </a:r>
            <a:endParaRPr lang="en-US" altLang="zh-CN" sz="3200" b="1">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3" name="矩形 2"/>
          <p:cNvSpPr/>
          <p:nvPr>
            <p:custDataLst>
              <p:tags r:id="rId2"/>
            </p:custDataLst>
          </p:nvPr>
        </p:nvSpPr>
        <p:spPr>
          <a:xfrm>
            <a:off x="397164" y="1304760"/>
            <a:ext cx="11656291" cy="1383665"/>
          </a:xfrm>
          <a:prstGeom prst="rect">
            <a:avLst/>
          </a:prstGeom>
        </p:spPr>
        <p:txBody>
          <a:bodyPr wrap="square">
            <a:spAutoFit/>
          </a:bodyPr>
          <a:lstStyle/>
          <a:p>
            <a:pPr>
              <a:lnSpc>
                <a:spcPct val="150000"/>
              </a:lnSpc>
              <a:tabLst>
                <a:tab pos="2637155" algn="ctr"/>
                <a:tab pos="4429125" algn="l"/>
              </a:tabLst>
            </a:pP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酰胺在</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rPr>
              <a:t>酸</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或</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rPr>
              <a:t>碱</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存在并加热的条件下</a:t>
            </a:r>
            <a:r>
              <a:rPr lang="zh-CN" altLang="en-US" sz="2800" b="1">
                <a:solidFill>
                  <a:srgbClr val="0000FF"/>
                </a:solidFill>
                <a:highlight>
                  <a:srgbClr val="FFFF00"/>
                </a:highlight>
                <a:latin typeface="华文新魏" panose="02010800040101010101" pitchFamily="2" charset="-122"/>
                <a:ea typeface="华文新魏" panose="02010800040101010101" pitchFamily="2" charset="-122"/>
                <a:cs typeface="微软雅黑" panose="020B0503020204020204" charset="-122"/>
              </a:rPr>
              <a:t>可以发生水解反应</a:t>
            </a:r>
            <a:r>
              <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rPr>
              <a:t>。</a:t>
            </a:r>
            <a:endPar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endParaRPr>
          </a:p>
          <a:p>
            <a:pPr>
              <a:lnSpc>
                <a:spcPct val="150000"/>
              </a:lnSpc>
              <a:tabLst>
                <a:tab pos="2637155" algn="ctr"/>
                <a:tab pos="4429125" algn="l"/>
              </a:tabLst>
            </a:pPr>
            <a:endParaRPr lang="zh-CN" altLang="en-US" sz="2800" b="1">
              <a:solidFill>
                <a:srgbClr val="0000FF"/>
              </a:solidFill>
              <a:latin typeface="华文新魏" panose="02010800040101010101" pitchFamily="2" charset="-122"/>
              <a:ea typeface="华文新魏" panose="02010800040101010101" pitchFamily="2" charset="-122"/>
              <a:cs typeface="微软雅黑" panose="020B0503020204020204" charset="-122"/>
            </a:endParaRPr>
          </a:p>
        </p:txBody>
      </p:sp>
      <p:sp>
        <p:nvSpPr>
          <p:cNvPr id="4" name="文本框 3"/>
          <p:cNvSpPr txBox="1"/>
          <p:nvPr>
            <p:custDataLst>
              <p:tags r:id="rId3"/>
            </p:custDataLst>
          </p:nvPr>
        </p:nvSpPr>
        <p:spPr>
          <a:xfrm>
            <a:off x="568544" y="2723536"/>
            <a:ext cx="5950668" cy="523220"/>
          </a:xfrm>
          <a:prstGeom prst="rect">
            <a:avLst/>
          </a:prstGeom>
          <a:noFill/>
        </p:spPr>
        <p:txBody>
          <a:bodyPr wrap="none" rtlCol="0" anchor="t">
            <a:spAutoFit/>
          </a:bodyPr>
          <a:lstStyle/>
          <a:p>
            <a:pPr defTabSz="914400">
              <a:tabLst>
                <a:tab pos="1028700" algn="l"/>
                <a:tab pos="1849120" algn="l"/>
                <a:tab pos="2538095" algn="l"/>
                <a:tab pos="3222625" algn="l"/>
              </a:tabLst>
            </a:pPr>
            <a:r>
              <a:rPr lang="zh-CN"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如</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RCONH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sym typeface="+mn-ea"/>
              </a:rPr>
              <a:t>2</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sym typeface="+mn-ea"/>
              </a:rPr>
              <a:t>与盐酸和氢氧化钠的</a:t>
            </a:r>
            <a:r>
              <a:rPr lang="zh-CN" altLang="zh-CN" sz="2800" b="1">
                <a:latin typeface="Times New Roman" panose="02020603050405020304" pitchFamily="18" charset="0"/>
                <a:ea typeface="华文新魏" panose="02010800040101010101" pitchFamily="2" charset="-122"/>
                <a:cs typeface="Times New Roman" panose="02020603050405020304" pitchFamily="18" charset="0"/>
                <a:sym typeface="+mn-ea"/>
              </a:rPr>
              <a:t>反应</a:t>
            </a:r>
            <a:endParaRPr lang="zh-CN" altLang="zh-CN" sz="2800" b="1">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5" name="组合 4"/>
          <p:cNvGrpSpPr/>
          <p:nvPr>
            <p:custDataLst>
              <p:tags r:id="rId4"/>
            </p:custDataLst>
          </p:nvPr>
        </p:nvGrpSpPr>
        <p:grpSpPr>
          <a:xfrm>
            <a:off x="568268" y="3359785"/>
            <a:ext cx="7913370" cy="667385"/>
            <a:chOff x="-341" y="3690"/>
            <a:chExt cx="12462" cy="1051"/>
          </a:xfrm>
        </p:grpSpPr>
        <p:sp>
          <p:nvSpPr>
            <p:cNvPr id="6" name="文本框 5"/>
            <p:cNvSpPr txBox="1"/>
            <p:nvPr>
              <p:custDataLst>
                <p:tags r:id="rId5"/>
              </p:custDataLst>
            </p:nvPr>
          </p:nvSpPr>
          <p:spPr>
            <a:xfrm>
              <a:off x="-341" y="3917"/>
              <a:ext cx="12462" cy="824"/>
            </a:xfrm>
            <a:prstGeom prst="rect">
              <a:avLst/>
            </a:prstGeom>
            <a:noFill/>
            <a:ln w="9525">
              <a:noFill/>
            </a:ln>
          </p:spPr>
          <p:txBody>
            <a:bodyPr wrap="square">
              <a:spAutoFit/>
            </a:bodyPr>
            <a:lstStyle/>
            <a:p>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RCONH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sz="2800" b="1" err="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HCl             RCOOH</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NH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4</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Cl</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 name="文本框 6"/>
            <p:cNvSpPr txBox="1"/>
            <p:nvPr>
              <p:custDataLst>
                <p:tags r:id="rId6"/>
              </p:custDataLst>
            </p:nvPr>
          </p:nvSpPr>
          <p:spPr>
            <a:xfrm>
              <a:off x="5869" y="3690"/>
              <a:ext cx="856" cy="824"/>
            </a:xfrm>
            <a:prstGeom prst="rect">
              <a:avLst/>
            </a:prstGeom>
            <a:noFill/>
          </p:spPr>
          <p:txBody>
            <a:bodyPr wrap="none" rtlCol="0" anchor="t">
              <a:spAutoFit/>
            </a:bodyPr>
            <a:lstStyle/>
            <a:p>
              <a:r>
                <a:rPr 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en-US" sz="2800" b="1">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cxnSp>
          <p:nvCxnSpPr>
            <p:cNvPr id="8" name="直接箭头连接符 7"/>
            <p:cNvCxnSpPr/>
            <p:nvPr>
              <p:custDataLst>
                <p:tags r:id="rId7"/>
              </p:custDataLst>
            </p:nvPr>
          </p:nvCxnSpPr>
          <p:spPr>
            <a:xfrm>
              <a:off x="5584" y="4334"/>
              <a:ext cx="1341" cy="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custDataLst>
              <p:tags r:id="rId8"/>
            </p:custDataLst>
          </p:nvPr>
        </p:nvGrpSpPr>
        <p:grpSpPr>
          <a:xfrm>
            <a:off x="650818" y="4121785"/>
            <a:ext cx="7181850" cy="647700"/>
            <a:chOff x="734" y="4411"/>
            <a:chExt cx="11310" cy="1020"/>
          </a:xfrm>
        </p:grpSpPr>
        <p:grpSp>
          <p:nvGrpSpPr>
            <p:cNvPr id="10" name="组合 9"/>
            <p:cNvGrpSpPr/>
            <p:nvPr>
              <p:custDataLst>
                <p:tags r:id="rId9"/>
              </p:custDataLst>
            </p:nvPr>
          </p:nvGrpSpPr>
          <p:grpSpPr>
            <a:xfrm>
              <a:off x="734" y="4411"/>
              <a:ext cx="11310" cy="1020"/>
              <a:chOff x="509" y="3690"/>
              <a:chExt cx="11310" cy="1020"/>
            </a:xfrm>
          </p:grpSpPr>
          <p:sp>
            <p:nvSpPr>
              <p:cNvPr id="12" name="文本框 11"/>
              <p:cNvSpPr txBox="1"/>
              <p:nvPr>
                <p:custDataLst>
                  <p:tags r:id="rId10"/>
                </p:custDataLst>
              </p:nvPr>
            </p:nvSpPr>
            <p:spPr>
              <a:xfrm>
                <a:off x="509" y="3886"/>
                <a:ext cx="11310" cy="824"/>
              </a:xfrm>
              <a:prstGeom prst="rect">
                <a:avLst/>
              </a:prstGeom>
              <a:noFill/>
              <a:ln w="9525">
                <a:noFill/>
              </a:ln>
            </p:spPr>
            <p:txBody>
              <a:bodyPr wrap="square">
                <a:spAutoFit/>
              </a:bodyPr>
              <a:lstStyle/>
              <a:p>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RCONH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NaOH</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RCOONa</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NH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 name="文本框 12"/>
              <p:cNvSpPr txBox="1"/>
              <p:nvPr>
                <p:custDataLst>
                  <p:tags r:id="rId11"/>
                </p:custDataLst>
              </p:nvPr>
            </p:nvSpPr>
            <p:spPr>
              <a:xfrm>
                <a:off x="5869" y="3690"/>
                <a:ext cx="856" cy="824"/>
              </a:xfrm>
              <a:prstGeom prst="rect">
                <a:avLst/>
              </a:prstGeom>
              <a:noFill/>
            </p:spPr>
            <p:txBody>
              <a:bodyPr wrap="none" rtlCol="0" anchor="t">
                <a:spAutoFit/>
              </a:bodyPr>
              <a:lstStyle/>
              <a:p>
                <a:r>
                  <a:rPr 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en-US" sz="2800" b="1">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cxnSp>
            <p:nvCxnSpPr>
              <p:cNvPr id="14" name="直接箭头连接符 13"/>
              <p:cNvCxnSpPr/>
              <p:nvPr>
                <p:custDataLst>
                  <p:tags r:id="rId12"/>
                </p:custDataLst>
              </p:nvPr>
            </p:nvCxnSpPr>
            <p:spPr>
              <a:xfrm>
                <a:off x="5584" y="4334"/>
                <a:ext cx="1341" cy="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1" name="直接箭头连接符 10"/>
            <p:cNvCxnSpPr/>
            <p:nvPr>
              <p:custDataLst>
                <p:tags r:id="rId13"/>
              </p:custDataLst>
            </p:nvPr>
          </p:nvCxnSpPr>
          <p:spPr>
            <a:xfrm flipH="1" flipV="1">
              <a:off x="11524" y="4707"/>
              <a:ext cx="0" cy="62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p:tgtEl>
                                          <p:spTgt spid="5"/>
                                        </p:tgtEl>
                                        <p:attrNameLst>
                                          <p:attrName>ppt_y</p:attrName>
                                        </p:attrNameLst>
                                      </p:cBhvr>
                                      <p:tavLst>
                                        <p:tav tm="0">
                                          <p:val>
                                            <p:strVal val="#ppt_y+#ppt_h*1.125000"/>
                                          </p:val>
                                        </p:tav>
                                        <p:tav tm="100000">
                                          <p:val>
                                            <p:strVal val="#ppt_y"/>
                                          </p:val>
                                        </p:tav>
                                      </p:tavLst>
                                    </p:anim>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11864" y="715524"/>
            <a:ext cx="10647467" cy="523220"/>
          </a:xfrm>
          <a:prstGeom prst="rect">
            <a:avLst/>
          </a:prstGeom>
        </p:spPr>
        <p:txBody>
          <a:bodyPr wrap="none">
            <a:spAutoFit/>
          </a:bodyPr>
          <a:lstStyle/>
          <a:p>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练习</a:t>
            </a: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5</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写出</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苯甲酰胺加入</a:t>
            </a:r>
            <a:r>
              <a:rPr lang="en-US" altLang="zh-CN" sz="2800" b="1" err="1">
                <a:latin typeface="Times New Roman" panose="02020603050405020304" pitchFamily="18" charset="0"/>
                <a:ea typeface="华文新魏" panose="02010800040101010101" pitchFamily="2" charset="-122"/>
                <a:cs typeface="Times New Roman" panose="02020603050405020304" pitchFamily="18" charset="0"/>
              </a:rPr>
              <a:t>HCl</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err="1">
                <a:latin typeface="Times New Roman" panose="02020603050405020304" pitchFamily="18" charset="0"/>
                <a:ea typeface="华文新魏" panose="02010800040101010101" pitchFamily="2" charset="-122"/>
                <a:cs typeface="Times New Roman" panose="02020603050405020304" pitchFamily="18" charset="0"/>
              </a:rPr>
              <a:t>NaOH</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水解时的化学方程式。</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80" name="组合 79"/>
          <p:cNvGrpSpPr/>
          <p:nvPr>
            <p:custDataLst>
              <p:tags r:id="rId2"/>
            </p:custDataLst>
          </p:nvPr>
        </p:nvGrpSpPr>
        <p:grpSpPr>
          <a:xfrm>
            <a:off x="896777" y="2531804"/>
            <a:ext cx="8175634" cy="1019277"/>
            <a:chOff x="739523" y="4319816"/>
            <a:chExt cx="8175634" cy="1019277"/>
          </a:xfrm>
        </p:grpSpPr>
        <p:sp>
          <p:nvSpPr>
            <p:cNvPr id="51" name="矩形 50"/>
            <p:cNvSpPr/>
            <p:nvPr>
              <p:custDataLst>
                <p:tags r:id="rId3"/>
              </p:custDataLst>
            </p:nvPr>
          </p:nvSpPr>
          <p:spPr>
            <a:xfrm>
              <a:off x="1228192" y="4762936"/>
              <a:ext cx="7686965" cy="523220"/>
            </a:xfrm>
            <a:prstGeom prst="rect">
              <a:avLst/>
            </a:prstGeom>
          </p:spPr>
          <p:txBody>
            <a:bodyPr wrap="square">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—C—NH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err="1">
                  <a:latin typeface="Times New Roman" panose="02020603050405020304" pitchFamily="18" charset="0"/>
                  <a:ea typeface="黑体" panose="02010609060101010101" pitchFamily="49" charset="-122"/>
                  <a:cs typeface="Times New Roman" panose="02020603050405020304" pitchFamily="18" charset="0"/>
                </a:rPr>
                <a:t>NaOH </a:t>
              </a:r>
              <a:r>
                <a:rPr lang="en-US" altLang="zh-CN" sz="2800" b="1" smtClean="0">
                  <a:latin typeface="Times New Roman" panose="02020603050405020304" pitchFamily="18" charset="0"/>
                  <a:ea typeface="黑体" panose="02010609060101010101" pitchFamily="49" charset="-122"/>
                  <a:cs typeface="Times New Roman" panose="02020603050405020304" pitchFamily="18" charset="0"/>
                </a:rPr>
                <a:t>                 —COONa</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2" name="组合 51"/>
            <p:cNvGrpSpPr/>
            <p:nvPr>
              <p:custDataLst>
                <p:tags r:id="rId4"/>
              </p:custDataLst>
            </p:nvPr>
          </p:nvGrpSpPr>
          <p:grpSpPr>
            <a:xfrm>
              <a:off x="1736820" y="4319816"/>
              <a:ext cx="249074" cy="589868"/>
              <a:chOff x="10839771" y="6115122"/>
              <a:chExt cx="498206" cy="1179872"/>
            </a:xfrm>
          </p:grpSpPr>
          <p:sp>
            <p:nvSpPr>
              <p:cNvPr id="53" name="矩形 52"/>
              <p:cNvSpPr/>
              <p:nvPr>
                <p:custDataLst>
                  <p:tags r:id="rId5"/>
                </p:custDataLst>
              </p:nvPr>
            </p:nvSpPr>
            <p:spPr>
              <a:xfrm>
                <a:off x="10839771" y="6115122"/>
                <a:ext cx="498206" cy="1046561"/>
              </a:xfrm>
              <a:prstGeom prst="rect">
                <a:avLst/>
              </a:prstGeom>
            </p:spPr>
            <p:txBody>
              <a:bodyPr wrap="square">
                <a:spAutoFit/>
              </a:bodyPr>
              <a:lstStyle/>
              <a:p>
                <a:pPr algn="ct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54" name="组合 53"/>
              <p:cNvGrpSpPr/>
              <p:nvPr>
                <p:custDataLst>
                  <p:tags r:id="rId6"/>
                </p:custDataLst>
              </p:nvPr>
            </p:nvGrpSpPr>
            <p:grpSpPr>
              <a:xfrm>
                <a:off x="10992457" y="6934994"/>
                <a:ext cx="96417" cy="360000"/>
                <a:chOff x="11040666" y="6934994"/>
                <a:chExt cx="96417" cy="360000"/>
              </a:xfrm>
            </p:grpSpPr>
            <p:cxnSp>
              <p:nvCxnSpPr>
                <p:cNvPr id="55" name="直接连接符 54"/>
                <p:cNvCxnSpPr/>
                <p:nvPr>
                  <p:custDataLst>
                    <p:tags r:id="rId7"/>
                  </p:custDataLst>
                </p:nvPr>
              </p:nvCxnSpPr>
              <p:spPr>
                <a:xfrm flipH="1">
                  <a:off x="11040666"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8"/>
                  </p:custDataLst>
                </p:nvPr>
              </p:nvCxnSpPr>
              <p:spPr>
                <a:xfrm flipH="1">
                  <a:off x="11137083"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7" name="六边形 46"/>
            <p:cNvSpPr/>
            <p:nvPr>
              <p:custDataLst>
                <p:tags r:id="rId9"/>
              </p:custDataLst>
            </p:nvPr>
          </p:nvSpPr>
          <p:spPr>
            <a:xfrm>
              <a:off x="5269729" y="4821973"/>
              <a:ext cx="586139" cy="505293"/>
            </a:xfrm>
            <a:prstGeom prst="hexag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48" name="椭圆 47"/>
            <p:cNvSpPr/>
            <p:nvPr>
              <p:custDataLst>
                <p:tags r:id="rId10"/>
              </p:custDataLst>
            </p:nvPr>
          </p:nvSpPr>
          <p:spPr>
            <a:xfrm>
              <a:off x="5424105" y="4935926"/>
              <a:ext cx="277387" cy="27738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cxnSp>
          <p:nvCxnSpPr>
            <p:cNvPr id="45" name="直接箭头连接符 44"/>
            <p:cNvCxnSpPr/>
            <p:nvPr>
              <p:custDataLst>
                <p:tags r:id="rId11"/>
              </p:custDataLst>
            </p:nvPr>
          </p:nvCxnSpPr>
          <p:spPr>
            <a:xfrm>
              <a:off x="4445890" y="5026740"/>
              <a:ext cx="665923"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46" name="矩形 45"/>
            <p:cNvSpPr/>
            <p:nvPr>
              <p:custDataLst>
                <p:tags r:id="rId12"/>
              </p:custDataLst>
            </p:nvPr>
          </p:nvSpPr>
          <p:spPr>
            <a:xfrm>
              <a:off x="4491843" y="4572463"/>
              <a:ext cx="545342" cy="523220"/>
            </a:xfrm>
            <a:prstGeom prst="rect">
              <a:avLst/>
            </a:prstGeom>
          </p:spPr>
          <p:txBody>
            <a:bodyPr wrap="none">
              <a:spAutoFit/>
            </a:bodyPr>
            <a:lstStyle/>
            <a:p>
              <a:pPr algn="ct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2" name="六边形 61"/>
            <p:cNvSpPr/>
            <p:nvPr>
              <p:custDataLst>
                <p:tags r:id="rId13"/>
              </p:custDataLst>
            </p:nvPr>
          </p:nvSpPr>
          <p:spPr>
            <a:xfrm>
              <a:off x="739523" y="4833800"/>
              <a:ext cx="586139" cy="505293"/>
            </a:xfrm>
            <a:prstGeom prst="hexag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63" name="椭圆 62"/>
            <p:cNvSpPr/>
            <p:nvPr>
              <p:custDataLst>
                <p:tags r:id="rId14"/>
              </p:custDataLst>
            </p:nvPr>
          </p:nvSpPr>
          <p:spPr>
            <a:xfrm>
              <a:off x="893899" y="4947753"/>
              <a:ext cx="277387" cy="27738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grpSp>
      <p:grpSp>
        <p:nvGrpSpPr>
          <p:cNvPr id="95" name="组合 94"/>
          <p:cNvGrpSpPr/>
          <p:nvPr>
            <p:custDataLst>
              <p:tags r:id="rId15"/>
            </p:custDataLst>
          </p:nvPr>
        </p:nvGrpSpPr>
        <p:grpSpPr>
          <a:xfrm>
            <a:off x="896777" y="1332710"/>
            <a:ext cx="9808169" cy="1019277"/>
            <a:chOff x="878304" y="1554383"/>
            <a:chExt cx="9808169" cy="1019277"/>
          </a:xfrm>
        </p:grpSpPr>
        <p:sp>
          <p:nvSpPr>
            <p:cNvPr id="82" name="矩形 81"/>
            <p:cNvSpPr/>
            <p:nvPr>
              <p:custDataLst>
                <p:tags r:id="rId16"/>
              </p:custDataLst>
            </p:nvPr>
          </p:nvSpPr>
          <p:spPr>
            <a:xfrm>
              <a:off x="1423081" y="2034877"/>
              <a:ext cx="9263392" cy="523220"/>
            </a:xfrm>
            <a:prstGeom prst="rect">
              <a:avLst/>
            </a:prstGeom>
          </p:spPr>
          <p:txBody>
            <a:bodyPr wrap="square">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—C—NH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err="1">
                  <a:latin typeface="Times New Roman" panose="02020603050405020304" pitchFamily="18" charset="0"/>
                  <a:ea typeface="黑体" panose="02010609060101010101" pitchFamily="49" charset="-122"/>
                  <a:cs typeface="Times New Roman" panose="02020603050405020304" pitchFamily="18" charset="0"/>
                </a:rPr>
                <a:t>HCl</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O                  </a:t>
              </a:r>
              <a:r>
                <a:rPr lang="en-US" altLang="zh-CN" sz="2800" b="1" smtClean="0">
                  <a:latin typeface="Times New Roman" panose="02020603050405020304" pitchFamily="18" charset="0"/>
                  <a:ea typeface="黑体" panose="02010609060101010101" pitchFamily="49" charset="-122"/>
                  <a:cs typeface="Times New Roman" panose="02020603050405020304" pitchFamily="18" charset="0"/>
                </a:rPr>
                <a:t>—COOH</a:t>
              </a:r>
              <a:r>
                <a:rPr lang="zh-CN" altLang="en-US" sz="2800" b="1" smtClean="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smtClean="0">
                  <a:latin typeface="Times New Roman" panose="02020603050405020304" pitchFamily="18" charset="0"/>
                  <a:ea typeface="黑体" panose="02010609060101010101" pitchFamily="49" charset="-122"/>
                  <a:cs typeface="Times New Roman" panose="02020603050405020304" pitchFamily="18" charset="0"/>
                </a:rPr>
                <a:t>NH</a:t>
              </a:r>
              <a:r>
                <a:rPr lang="en-US" altLang="zh-CN" sz="2800" b="1" baseline="-25000" smtClean="0">
                  <a:latin typeface="Times New Roman" panose="02020603050405020304" pitchFamily="18" charset="0"/>
                  <a:ea typeface="黑体" panose="02010609060101010101" pitchFamily="49" charset="-122"/>
                  <a:cs typeface="Times New Roman" panose="02020603050405020304" pitchFamily="18" charset="0"/>
                </a:rPr>
                <a:t>4</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Cl</a:t>
              </a:r>
              <a:endParaRPr lang="zh-CN" altLang="en-US" sz="28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83" name="组合 82"/>
            <p:cNvGrpSpPr/>
            <p:nvPr>
              <p:custDataLst>
                <p:tags r:id="rId17"/>
              </p:custDataLst>
            </p:nvPr>
          </p:nvGrpSpPr>
          <p:grpSpPr>
            <a:xfrm>
              <a:off x="1875601" y="1554383"/>
              <a:ext cx="249074" cy="589868"/>
              <a:chOff x="10839771" y="6115122"/>
              <a:chExt cx="498206" cy="1179872"/>
            </a:xfrm>
          </p:grpSpPr>
          <p:sp>
            <p:nvSpPr>
              <p:cNvPr id="90" name="矩形 89"/>
              <p:cNvSpPr/>
              <p:nvPr>
                <p:custDataLst>
                  <p:tags r:id="rId18"/>
                </p:custDataLst>
              </p:nvPr>
            </p:nvSpPr>
            <p:spPr>
              <a:xfrm>
                <a:off x="10839771" y="6115122"/>
                <a:ext cx="498206" cy="1046561"/>
              </a:xfrm>
              <a:prstGeom prst="rect">
                <a:avLst/>
              </a:prstGeom>
            </p:spPr>
            <p:txBody>
              <a:bodyPr wrap="square">
                <a:spAutoFit/>
              </a:bodyPr>
              <a:lstStyle/>
              <a:p>
                <a:pPr algn="ct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1" name="组合 90"/>
              <p:cNvGrpSpPr/>
              <p:nvPr>
                <p:custDataLst>
                  <p:tags r:id="rId19"/>
                </p:custDataLst>
              </p:nvPr>
            </p:nvGrpSpPr>
            <p:grpSpPr>
              <a:xfrm>
                <a:off x="10992457" y="6934994"/>
                <a:ext cx="96417" cy="360000"/>
                <a:chOff x="11040666" y="6934994"/>
                <a:chExt cx="96417" cy="360000"/>
              </a:xfrm>
            </p:grpSpPr>
            <p:cxnSp>
              <p:nvCxnSpPr>
                <p:cNvPr id="92" name="直接连接符 91"/>
                <p:cNvCxnSpPr/>
                <p:nvPr>
                  <p:custDataLst>
                    <p:tags r:id="rId20"/>
                  </p:custDataLst>
                </p:nvPr>
              </p:nvCxnSpPr>
              <p:spPr>
                <a:xfrm flipH="1">
                  <a:off x="11040666"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21"/>
                  </p:custDataLst>
                </p:nvPr>
              </p:nvCxnSpPr>
              <p:spPr>
                <a:xfrm flipH="1">
                  <a:off x="11137083"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94" name="组合 93"/>
            <p:cNvGrpSpPr/>
            <p:nvPr>
              <p:custDataLst>
                <p:tags r:id="rId22"/>
              </p:custDataLst>
            </p:nvPr>
          </p:nvGrpSpPr>
          <p:grpSpPr>
            <a:xfrm>
              <a:off x="6691470" y="2058186"/>
              <a:ext cx="586139" cy="505293"/>
              <a:chOff x="5407210" y="2034877"/>
              <a:chExt cx="586139" cy="505293"/>
            </a:xfrm>
          </p:grpSpPr>
          <p:sp>
            <p:nvSpPr>
              <p:cNvPr id="84" name="六边形 83"/>
              <p:cNvSpPr/>
              <p:nvPr>
                <p:custDataLst>
                  <p:tags r:id="rId23"/>
                </p:custDataLst>
              </p:nvPr>
            </p:nvSpPr>
            <p:spPr>
              <a:xfrm>
                <a:off x="5407210" y="2034877"/>
                <a:ext cx="586139" cy="505293"/>
              </a:xfrm>
              <a:prstGeom prst="hexag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85" name="椭圆 84"/>
              <p:cNvSpPr/>
              <p:nvPr>
                <p:custDataLst>
                  <p:tags r:id="rId24"/>
                </p:custDataLst>
              </p:nvPr>
            </p:nvSpPr>
            <p:spPr>
              <a:xfrm>
                <a:off x="5561587" y="2160694"/>
                <a:ext cx="277387" cy="27738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grpSp>
        <p:cxnSp>
          <p:nvCxnSpPr>
            <p:cNvPr id="86" name="直接箭头连接符 85"/>
            <p:cNvCxnSpPr/>
            <p:nvPr>
              <p:custDataLst>
                <p:tags r:id="rId25"/>
              </p:custDataLst>
            </p:nvPr>
          </p:nvCxnSpPr>
          <p:spPr>
            <a:xfrm>
              <a:off x="5819203" y="2328647"/>
              <a:ext cx="665923"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7" name="矩形 86"/>
            <p:cNvSpPr/>
            <p:nvPr>
              <p:custDataLst>
                <p:tags r:id="rId26"/>
              </p:custDataLst>
            </p:nvPr>
          </p:nvSpPr>
          <p:spPr>
            <a:xfrm>
              <a:off x="5851838" y="1846969"/>
              <a:ext cx="545342" cy="523220"/>
            </a:xfrm>
            <a:prstGeom prst="rect">
              <a:avLst/>
            </a:prstGeom>
          </p:spPr>
          <p:txBody>
            <a:bodyPr wrap="none">
              <a:spAutoFit/>
            </a:bodyPr>
            <a:lstStyle/>
            <a:p>
              <a:pPr algn="ct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8" name="六边形 87"/>
            <p:cNvSpPr/>
            <p:nvPr>
              <p:custDataLst>
                <p:tags r:id="rId27"/>
              </p:custDataLst>
            </p:nvPr>
          </p:nvSpPr>
          <p:spPr>
            <a:xfrm>
              <a:off x="878304" y="2068367"/>
              <a:ext cx="586139" cy="505293"/>
            </a:xfrm>
            <a:prstGeom prst="hexag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89" name="椭圆 88"/>
            <p:cNvSpPr/>
            <p:nvPr>
              <p:custDataLst>
                <p:tags r:id="rId28"/>
              </p:custDataLst>
            </p:nvPr>
          </p:nvSpPr>
          <p:spPr>
            <a:xfrm>
              <a:off x="1032680" y="2182320"/>
              <a:ext cx="277387" cy="27738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grpSp>
      <p:sp>
        <p:nvSpPr>
          <p:cNvPr id="96" name="矩形 95"/>
          <p:cNvSpPr/>
          <p:nvPr>
            <p:custDataLst>
              <p:tags r:id="rId29"/>
            </p:custDataLst>
          </p:nvPr>
        </p:nvSpPr>
        <p:spPr>
          <a:xfrm>
            <a:off x="472105" y="3664251"/>
            <a:ext cx="5365571" cy="584775"/>
          </a:xfrm>
          <a:prstGeom prst="rect">
            <a:avLst/>
          </a:prstGeom>
        </p:spPr>
        <p:txBody>
          <a:bodyPr wrap="none">
            <a:spAutoFit/>
          </a:bodyPr>
          <a:lstStyle/>
          <a:p>
            <a:r>
              <a:rPr lang="zh-CN" altLang="en-US" sz="3200" b="1">
                <a:solidFill>
                  <a:srgbClr val="0000FF"/>
                </a:solidFill>
                <a:latin typeface="华文新魏" panose="02010800040101010101" pitchFamily="2" charset="-122"/>
                <a:ea typeface="华文新魏" panose="02010800040101010101" pitchFamily="2" charset="-122"/>
                <a:cs typeface="Times New Roman" panose="02020603050405020304" pitchFamily="18" charset="0"/>
              </a:rPr>
              <a:t>思考：</a:t>
            </a:r>
            <a:r>
              <a:rPr lang="zh-CN" altLang="en-US" sz="2800" b="1">
                <a:latin typeface="华文新魏" panose="02010800040101010101" pitchFamily="2" charset="-122"/>
                <a:ea typeface="华文新魏" panose="02010800040101010101" pitchFamily="2" charset="-122"/>
                <a:cs typeface="Times New Roman" panose="02020603050405020304" pitchFamily="18" charset="0"/>
              </a:rPr>
              <a:t>尿素的水解产物是什么？</a:t>
            </a:r>
            <a:endParaRPr lang="zh-CN" altLang="en-US" sz="2800" b="1">
              <a:latin typeface="华文新魏" panose="02010800040101010101" pitchFamily="2" charset="-122"/>
              <a:ea typeface="华文新魏" panose="02010800040101010101" pitchFamily="2" charset="-122"/>
              <a:cs typeface="Times New Roman" panose="02020603050405020304" pitchFamily="18" charset="0"/>
            </a:endParaRPr>
          </a:p>
        </p:txBody>
      </p:sp>
      <p:grpSp>
        <p:nvGrpSpPr>
          <p:cNvPr id="97" name="组合 96"/>
          <p:cNvGrpSpPr/>
          <p:nvPr>
            <p:custDataLst>
              <p:tags r:id="rId30"/>
            </p:custDataLst>
          </p:nvPr>
        </p:nvGrpSpPr>
        <p:grpSpPr>
          <a:xfrm>
            <a:off x="1222647" y="4113161"/>
            <a:ext cx="8065817" cy="1278663"/>
            <a:chOff x="2655876" y="7666841"/>
            <a:chExt cx="9566319" cy="1507994"/>
          </a:xfrm>
        </p:grpSpPr>
        <p:grpSp>
          <p:nvGrpSpPr>
            <p:cNvPr id="98" name="组合 97"/>
            <p:cNvGrpSpPr/>
            <p:nvPr>
              <p:custDataLst>
                <p:tags r:id="rId31"/>
              </p:custDataLst>
            </p:nvPr>
          </p:nvGrpSpPr>
          <p:grpSpPr>
            <a:xfrm>
              <a:off x="2655876" y="7666841"/>
              <a:ext cx="9566319" cy="1398478"/>
              <a:chOff x="2111941" y="5182125"/>
              <a:chExt cx="9566319" cy="1398478"/>
            </a:xfrm>
          </p:grpSpPr>
          <p:sp>
            <p:nvSpPr>
              <p:cNvPr id="102" name="矩形 101"/>
              <p:cNvSpPr/>
              <p:nvPr>
                <p:custDataLst>
                  <p:tags r:id="rId32"/>
                </p:custDataLst>
              </p:nvPr>
            </p:nvSpPr>
            <p:spPr>
              <a:xfrm>
                <a:off x="2111941" y="5965159"/>
                <a:ext cx="9566319" cy="615444"/>
              </a:xfrm>
              <a:prstGeom prst="rect">
                <a:avLst/>
              </a:prstGeom>
            </p:spPr>
            <p:txBody>
              <a:bodyPr wrap="square">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2H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O               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CO</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smtClean="0">
                    <a:latin typeface="Times New Roman" panose="02020603050405020304" pitchFamily="18" charset="0"/>
                    <a:ea typeface="黑体" panose="02010609060101010101" pitchFamily="49" charset="-122"/>
                    <a:cs typeface="Times New Roman" panose="02020603050405020304" pitchFamily="18" charset="0"/>
                  </a:rPr>
                  <a:t>2NH</a:t>
                </a:r>
                <a:r>
                  <a:rPr lang="en-US" altLang="zh-CN" sz="2800" b="1" baseline="-25000" smtClean="0">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03" name="组合 102"/>
              <p:cNvGrpSpPr/>
              <p:nvPr>
                <p:custDataLst>
                  <p:tags r:id="rId33"/>
                </p:custDataLst>
              </p:nvPr>
            </p:nvGrpSpPr>
            <p:grpSpPr>
              <a:xfrm>
                <a:off x="3440005" y="5182125"/>
                <a:ext cx="498207" cy="880310"/>
                <a:chOff x="10791562" y="6414684"/>
                <a:chExt cx="498207" cy="880310"/>
              </a:xfrm>
            </p:grpSpPr>
            <p:sp>
              <p:nvSpPr>
                <p:cNvPr id="104" name="矩形 103"/>
                <p:cNvSpPr/>
                <p:nvPr>
                  <p:custDataLst>
                    <p:tags r:id="rId34"/>
                  </p:custDataLst>
                </p:nvPr>
              </p:nvSpPr>
              <p:spPr>
                <a:xfrm>
                  <a:off x="10791562" y="6414684"/>
                  <a:ext cx="498207" cy="615486"/>
                </a:xfrm>
                <a:prstGeom prst="rect">
                  <a:avLst/>
                </a:prstGeom>
              </p:spPr>
              <p:txBody>
                <a:bodyPr wrap="square">
                  <a:spAutoFit/>
                </a:bodyPr>
                <a:lstStyle/>
                <a:p>
                  <a:pPr algn="ct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endPar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05" name="组合 104"/>
                <p:cNvGrpSpPr/>
                <p:nvPr>
                  <p:custDataLst>
                    <p:tags r:id="rId35"/>
                  </p:custDataLst>
                </p:nvPr>
              </p:nvGrpSpPr>
              <p:grpSpPr>
                <a:xfrm>
                  <a:off x="10992457" y="6934994"/>
                  <a:ext cx="96417" cy="360000"/>
                  <a:chOff x="11040666" y="6934994"/>
                  <a:chExt cx="96417" cy="360000"/>
                </a:xfrm>
              </p:grpSpPr>
              <p:cxnSp>
                <p:nvCxnSpPr>
                  <p:cNvPr id="106" name="直接连接符 105"/>
                  <p:cNvCxnSpPr/>
                  <p:nvPr>
                    <p:custDataLst>
                      <p:tags r:id="rId36"/>
                    </p:custDataLst>
                  </p:nvPr>
                </p:nvCxnSpPr>
                <p:spPr>
                  <a:xfrm flipH="1">
                    <a:off x="11040666"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custDataLst>
                      <p:tags r:id="rId37"/>
                    </p:custDataLst>
                  </p:nvPr>
                </p:nvCxnSpPr>
                <p:spPr>
                  <a:xfrm flipH="1">
                    <a:off x="11137083"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99" name="组合 98"/>
            <p:cNvGrpSpPr/>
            <p:nvPr>
              <p:custDataLst>
                <p:tags r:id="rId38"/>
              </p:custDataLst>
            </p:nvPr>
          </p:nvGrpSpPr>
          <p:grpSpPr>
            <a:xfrm>
              <a:off x="6863740" y="8341515"/>
              <a:ext cx="1507544" cy="833320"/>
              <a:chOff x="7043612" y="5434604"/>
              <a:chExt cx="1507544" cy="833320"/>
            </a:xfrm>
          </p:grpSpPr>
          <p:cxnSp>
            <p:nvCxnSpPr>
              <p:cNvPr id="100" name="直接箭头连接符 99"/>
              <p:cNvCxnSpPr/>
              <p:nvPr>
                <p:custDataLst>
                  <p:tags r:id="rId39"/>
                </p:custDataLst>
              </p:nvPr>
            </p:nvCxnSpPr>
            <p:spPr>
              <a:xfrm>
                <a:off x="7219156" y="5850682"/>
                <a:ext cx="1332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01" name="矩形 100"/>
              <p:cNvSpPr/>
              <p:nvPr>
                <p:custDataLst>
                  <p:tags r:id="rId40"/>
                </p:custDataLst>
              </p:nvPr>
            </p:nvSpPr>
            <p:spPr>
              <a:xfrm>
                <a:off x="7043612" y="5434604"/>
                <a:ext cx="1432693" cy="833320"/>
              </a:xfrm>
              <a:prstGeom prst="rect">
                <a:avLst/>
              </a:prstGeom>
            </p:spPr>
            <p:txBody>
              <a:bodyPr wrap="square">
                <a:spAutoFit/>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催化剂</a:t>
                </a:r>
                <a:endParaRPr lang="en-US" altLang="zh-CN" sz="2000">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a:latin typeface="Times New Roman" panose="02020603050405020304" pitchFamily="18" charset="0"/>
                  <a:ea typeface="黑体" panose="02010609060101010101" pitchFamily="49" charset="-122"/>
                  <a:cs typeface="Times New Roman" panose="02020603050405020304" pitchFamily="18" charset="0"/>
                </a:endParaRPr>
              </a:p>
            </p:txBody>
          </p:sp>
        </p:grpSp>
      </p:grpSp>
      <p:sp>
        <p:nvSpPr>
          <p:cNvPr id="108" name="矩形 107"/>
          <p:cNvSpPr/>
          <p:nvPr>
            <p:custDataLst>
              <p:tags r:id="rId41"/>
            </p:custDataLst>
          </p:nvPr>
        </p:nvSpPr>
        <p:spPr>
          <a:xfrm>
            <a:off x="6267128" y="4850788"/>
            <a:ext cx="527336" cy="645011"/>
          </a:xfrm>
          <a:prstGeom prst="rect">
            <a:avLst/>
          </a:prstGeom>
        </p:spPr>
        <p:txBody>
          <a:bodyPr wrap="square">
            <a:spAutoFit/>
          </a:bodyPr>
          <a:lstStyle/>
          <a:p>
            <a:pPr algn="ctr"/>
            <a:r>
              <a:rPr lang="en-US" altLang="zh-CN"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9" name="矩形 108"/>
          <p:cNvSpPr/>
          <p:nvPr>
            <p:custDataLst>
              <p:tags r:id="rId42"/>
            </p:custDataLst>
          </p:nvPr>
        </p:nvSpPr>
        <p:spPr>
          <a:xfrm>
            <a:off x="5942929" y="4328436"/>
            <a:ext cx="2117539" cy="521849"/>
          </a:xfrm>
          <a:prstGeom prst="rect">
            <a:avLst/>
          </a:prstGeom>
        </p:spPr>
        <p:txBody>
          <a:bodyPr wrap="square">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CO</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smtClean="0">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baseline="-25000" smtClean="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0" name="组合 109"/>
          <p:cNvGrpSpPr/>
          <p:nvPr>
            <p:custDataLst>
              <p:tags r:id="rId43"/>
            </p:custDataLst>
          </p:nvPr>
        </p:nvGrpSpPr>
        <p:grpSpPr>
          <a:xfrm>
            <a:off x="1222647" y="5247880"/>
            <a:ext cx="6812813" cy="1155853"/>
            <a:chOff x="2608539" y="9036736"/>
            <a:chExt cx="8677817" cy="1525857"/>
          </a:xfrm>
        </p:grpSpPr>
        <p:grpSp>
          <p:nvGrpSpPr>
            <p:cNvPr id="111" name="组合 110"/>
            <p:cNvGrpSpPr/>
            <p:nvPr>
              <p:custDataLst>
                <p:tags r:id="rId44"/>
              </p:custDataLst>
            </p:nvPr>
          </p:nvGrpSpPr>
          <p:grpSpPr>
            <a:xfrm>
              <a:off x="2608539" y="9036736"/>
              <a:ext cx="8677817" cy="1435866"/>
              <a:chOff x="2111941" y="5182125"/>
              <a:chExt cx="8677817" cy="1435866"/>
            </a:xfrm>
          </p:grpSpPr>
          <p:sp>
            <p:nvSpPr>
              <p:cNvPr id="115" name="矩形 114"/>
              <p:cNvSpPr/>
              <p:nvPr>
                <p:custDataLst>
                  <p:tags r:id="rId45"/>
                </p:custDataLst>
              </p:nvPr>
            </p:nvSpPr>
            <p:spPr>
              <a:xfrm>
                <a:off x="2111941" y="5929091"/>
                <a:ext cx="8677817" cy="688900"/>
              </a:xfrm>
              <a:prstGeom prst="rect">
                <a:avLst/>
              </a:prstGeom>
            </p:spPr>
            <p:txBody>
              <a:bodyPr wrap="square">
                <a:spAutoFit/>
              </a:bodyPr>
              <a:lstStyle/>
              <a:p>
                <a:r>
                  <a:rPr lang="en-US" altLang="zh-CN" sz="2800" b="1">
                    <a:latin typeface="Times New Roman" panose="02020603050405020304" pitchFamily="18" charset="0"/>
                    <a:ea typeface="黑体" panose="02010609060101010101" pitchFamily="49" charset="-122"/>
                    <a:cs typeface="Times New Roman" panose="02020603050405020304" pitchFamily="18" charset="0"/>
                  </a:rPr>
                  <a:t>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O               CO</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2NH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3</a:t>
                </a:r>
                <a:endPar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6" name="组合 115"/>
              <p:cNvGrpSpPr/>
              <p:nvPr>
                <p:custDataLst>
                  <p:tags r:id="rId46"/>
                </p:custDataLst>
              </p:nvPr>
            </p:nvGrpSpPr>
            <p:grpSpPr>
              <a:xfrm>
                <a:off x="3440005" y="5182125"/>
                <a:ext cx="498207" cy="880310"/>
                <a:chOff x="10791562" y="6414684"/>
                <a:chExt cx="498207" cy="880310"/>
              </a:xfrm>
            </p:grpSpPr>
            <p:sp>
              <p:nvSpPr>
                <p:cNvPr id="117" name="矩形 116"/>
                <p:cNvSpPr/>
                <p:nvPr>
                  <p:custDataLst>
                    <p:tags r:id="rId47"/>
                  </p:custDataLst>
                </p:nvPr>
              </p:nvSpPr>
              <p:spPr>
                <a:xfrm>
                  <a:off x="10791562" y="6414684"/>
                  <a:ext cx="498207" cy="688952"/>
                </a:xfrm>
                <a:prstGeom prst="rect">
                  <a:avLst/>
                </a:prstGeom>
              </p:spPr>
              <p:txBody>
                <a:bodyPr wrap="square">
                  <a:spAutoFit/>
                </a:bodyPr>
                <a:lstStyle/>
                <a:p>
                  <a:pPr algn="ctr"/>
                  <a:r>
                    <a:rPr lang="en-US" altLang="zh-CN" sz="2800" b="1">
                      <a:latin typeface="Times New Roman" panose="02020603050405020304" pitchFamily="18" charset="0"/>
                      <a:ea typeface="黑体" panose="02010609060101010101" pitchFamily="49" charset="-122"/>
                      <a:cs typeface="Times New Roman" panose="02020603050405020304" pitchFamily="18" charset="0"/>
                    </a:rPr>
                    <a:t>O</a:t>
                  </a:r>
                  <a:endPar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18" name="组合 117"/>
                <p:cNvGrpSpPr/>
                <p:nvPr>
                  <p:custDataLst>
                    <p:tags r:id="rId48"/>
                  </p:custDataLst>
                </p:nvPr>
              </p:nvGrpSpPr>
              <p:grpSpPr>
                <a:xfrm>
                  <a:off x="10992457" y="6934994"/>
                  <a:ext cx="96417" cy="360000"/>
                  <a:chOff x="11040666" y="6934994"/>
                  <a:chExt cx="96417" cy="360000"/>
                </a:xfrm>
              </p:grpSpPr>
              <p:cxnSp>
                <p:nvCxnSpPr>
                  <p:cNvPr id="119" name="直接连接符 118"/>
                  <p:cNvCxnSpPr/>
                  <p:nvPr>
                    <p:custDataLst>
                      <p:tags r:id="rId49"/>
                    </p:custDataLst>
                  </p:nvPr>
                </p:nvCxnSpPr>
                <p:spPr>
                  <a:xfrm flipH="1">
                    <a:off x="11040666"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custDataLst>
                      <p:tags r:id="rId50"/>
                    </p:custDataLst>
                  </p:nvPr>
                </p:nvCxnSpPr>
                <p:spPr>
                  <a:xfrm flipH="1">
                    <a:off x="11137083" y="6934994"/>
                    <a:ext cx="0"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12" name="组合 111"/>
            <p:cNvGrpSpPr/>
            <p:nvPr>
              <p:custDataLst>
                <p:tags r:id="rId51"/>
              </p:custDataLst>
            </p:nvPr>
          </p:nvGrpSpPr>
          <p:grpSpPr>
            <a:xfrm>
              <a:off x="6819548" y="9629813"/>
              <a:ext cx="1889935" cy="932780"/>
              <a:chOff x="7241850" y="5353007"/>
              <a:chExt cx="1889935" cy="932780"/>
            </a:xfrm>
          </p:grpSpPr>
          <p:cxnSp>
            <p:nvCxnSpPr>
              <p:cNvPr id="113" name="直接箭头连接符 112"/>
              <p:cNvCxnSpPr/>
              <p:nvPr>
                <p:custDataLst>
                  <p:tags r:id="rId52"/>
                </p:custDataLst>
              </p:nvPr>
            </p:nvCxnSpPr>
            <p:spPr>
              <a:xfrm>
                <a:off x="7584282" y="5850682"/>
                <a:ext cx="1332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14" name="矩形 113"/>
              <p:cNvSpPr/>
              <p:nvPr>
                <p:custDataLst>
                  <p:tags r:id="rId53"/>
                </p:custDataLst>
              </p:nvPr>
            </p:nvSpPr>
            <p:spPr>
              <a:xfrm>
                <a:off x="7241850" y="5353007"/>
                <a:ext cx="1889935" cy="932780"/>
              </a:xfrm>
              <a:prstGeom prst="rect">
                <a:avLst/>
              </a:prstGeom>
            </p:spPr>
            <p:txBody>
              <a:bodyPr wrap="square">
                <a:spAutoFit/>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催化剂</a:t>
                </a:r>
                <a:endParaRPr lang="en-US" altLang="zh-CN" sz="2000">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b="1">
                  <a:latin typeface="Times New Roman" panose="02020603050405020304" pitchFamily="18" charset="0"/>
                  <a:ea typeface="黑体" panose="02010609060101010101" pitchFamily="49" charset="-122"/>
                  <a:cs typeface="Times New Roman" panose="02020603050405020304" pitchFamily="18" charset="0"/>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7"/>
                                        </p:tgtEl>
                                        <p:attrNameLst>
                                          <p:attrName>style.visibility</p:attrName>
                                        </p:attrNameLst>
                                      </p:cBhvr>
                                      <p:to>
                                        <p:strVal val="visible"/>
                                      </p:to>
                                    </p:set>
                                    <p:anim calcmode="lin" valueType="num">
                                      <p:cBhvr additive="base">
                                        <p:cTn id="19" dur="500" fill="hold"/>
                                        <p:tgtEl>
                                          <p:spTgt spid="97"/>
                                        </p:tgtEl>
                                        <p:attrNameLst>
                                          <p:attrName>ppt_x</p:attrName>
                                        </p:attrNameLst>
                                      </p:cBhvr>
                                      <p:tavLst>
                                        <p:tav tm="0">
                                          <p:val>
                                            <p:strVal val="#ppt_x"/>
                                          </p:val>
                                        </p:tav>
                                        <p:tav tm="100000">
                                          <p:val>
                                            <p:strVal val="#ppt_x"/>
                                          </p:val>
                                        </p:tav>
                                      </p:tavLst>
                                    </p:anim>
                                    <p:anim calcmode="lin" valueType="num">
                                      <p:cBhvr additive="base">
                                        <p:cTn id="20"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108" grpId="0"/>
      <p:bldP spid="10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6358671" y="2414594"/>
            <a:ext cx="4198493" cy="954107"/>
          </a:xfrm>
          <a:prstGeom prst="rect">
            <a:avLst/>
          </a:prstGeom>
          <a:ln>
            <a:solidFill>
              <a:schemeClr val="tx1"/>
            </a:solidFill>
          </a:ln>
        </p:spPr>
        <p:txBody>
          <a:bodyPr wrap="square">
            <a:spAutoFit/>
          </a:bodyPr>
          <a:lstStyle/>
          <a:p>
            <a:r>
              <a:rPr lang="zh-CN" altLang="en-US" sz="2800" smtClean="0">
                <a:latin typeface="Times New Roman" panose="02020603050405020304" pitchFamily="18" charset="0"/>
                <a:ea typeface="华文新魏" panose="02010800040101010101" pitchFamily="2" charset="-122"/>
                <a:cs typeface="Times New Roman" panose="02020603050405020304" pitchFamily="18" charset="0"/>
              </a:rPr>
              <a:t>如</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N</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N-</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二甲基甲酰胺可用</a:t>
            </a:r>
            <a:r>
              <a:rPr lang="zh-CN" altLang="en-US" sz="2800" smtClean="0">
                <a:latin typeface="Times New Roman" panose="02020603050405020304" pitchFamily="18" charset="0"/>
                <a:ea typeface="华文新魏" panose="02010800040101010101" pitchFamily="2" charset="-122"/>
                <a:cs typeface="Times New Roman" panose="02020603050405020304" pitchFamily="18" charset="0"/>
              </a:rPr>
              <a:t>于合成农药、医药等</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 name="矩形 3"/>
          <p:cNvSpPr/>
          <p:nvPr>
            <p:custDataLst>
              <p:tags r:id="rId2"/>
            </p:custDataLst>
          </p:nvPr>
        </p:nvSpPr>
        <p:spPr>
          <a:xfrm>
            <a:off x="2866758" y="1571227"/>
            <a:ext cx="827391" cy="954107"/>
          </a:xfrm>
          <a:prstGeom prst="rect">
            <a:avLst/>
          </a:prstGeom>
          <a:ln w="19050">
            <a:solidFill>
              <a:schemeClr val="tx1"/>
            </a:solidFill>
          </a:ln>
        </p:spPr>
        <p:txBody>
          <a:bodyPr wrap="square">
            <a:spAutoFit/>
          </a:bodyPr>
          <a:lstStyle/>
          <a:p>
            <a:r>
              <a:rPr lang="zh-CN" altLang="en-US" sz="2800">
                <a:latin typeface="Times New Roman" panose="02020603050405020304" pitchFamily="18" charset="0"/>
                <a:ea typeface="华文新魏" panose="02010800040101010101" pitchFamily="2" charset="-122"/>
                <a:cs typeface="Times New Roman" panose="02020603050405020304" pitchFamily="18" charset="0"/>
              </a:rPr>
              <a:t>用途</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矩形 4"/>
          <p:cNvSpPr/>
          <p:nvPr>
            <p:custDataLst>
              <p:tags r:id="rId3"/>
            </p:custDataLst>
          </p:nvPr>
        </p:nvSpPr>
        <p:spPr>
          <a:xfrm>
            <a:off x="4378458" y="933181"/>
            <a:ext cx="1100044" cy="954107"/>
          </a:xfrm>
          <a:prstGeom prst="rect">
            <a:avLst/>
          </a:prstGeom>
          <a:ln>
            <a:solidFill>
              <a:schemeClr val="tx1"/>
            </a:solidFill>
          </a:ln>
        </p:spPr>
        <p:txBody>
          <a:bodyPr wrap="square">
            <a:spAutoFit/>
          </a:bodyPr>
          <a:lstStyle/>
          <a:p>
            <a:r>
              <a:rPr lang="zh-CN" altLang="en-US" sz="2800">
                <a:latin typeface="Times New Roman" panose="02020603050405020304" pitchFamily="18" charset="0"/>
                <a:ea typeface="华文新魏" panose="02010800040101010101" pitchFamily="2" charset="-122"/>
                <a:cs typeface="Times New Roman" panose="02020603050405020304" pitchFamily="18" charset="0"/>
              </a:rPr>
              <a:t>用作溶剂</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 name="矩形 5"/>
          <p:cNvSpPr/>
          <p:nvPr>
            <p:custDataLst>
              <p:tags r:id="rId4"/>
            </p:custDataLst>
          </p:nvPr>
        </p:nvSpPr>
        <p:spPr>
          <a:xfrm>
            <a:off x="4378459" y="2248340"/>
            <a:ext cx="1100044" cy="954107"/>
          </a:xfrm>
          <a:prstGeom prst="rect">
            <a:avLst/>
          </a:prstGeom>
          <a:ln>
            <a:solidFill>
              <a:schemeClr val="tx1"/>
            </a:solidFill>
          </a:ln>
        </p:spPr>
        <p:txBody>
          <a:bodyPr wrap="square">
            <a:spAutoFit/>
          </a:bodyPr>
          <a:lstStyle/>
          <a:p>
            <a:r>
              <a:rPr lang="zh-CN" altLang="en-US" sz="2800">
                <a:latin typeface="Times New Roman" panose="02020603050405020304" pitchFamily="18" charset="0"/>
                <a:ea typeface="华文新魏" panose="02010800040101010101" pitchFamily="2" charset="-122"/>
                <a:cs typeface="Times New Roman" panose="02020603050405020304" pitchFamily="18" charset="0"/>
              </a:rPr>
              <a:t>化工原料</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 name="文本框 6"/>
          <p:cNvSpPr txBox="1"/>
          <p:nvPr>
            <p:custDataLst>
              <p:tags r:id="rId5"/>
            </p:custDataLst>
          </p:nvPr>
        </p:nvSpPr>
        <p:spPr>
          <a:xfrm>
            <a:off x="139588" y="795040"/>
            <a:ext cx="3080326" cy="584775"/>
          </a:xfrm>
          <a:prstGeom prst="rect">
            <a:avLst/>
          </a:prstGeom>
          <a:noFill/>
        </p:spPr>
        <p:txBody>
          <a:bodyPr wrap="square" rtlCol="0" anchor="t">
            <a:spAutoFit/>
          </a:bodyPr>
          <a:lstStyle/>
          <a:p>
            <a:pPr algn="l"/>
            <a:r>
              <a:rPr lang="zh-CN" altLang="en-US"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酰胺的应用：</a:t>
            </a:r>
            <a:r>
              <a:rPr lang="en-US" altLang="zh-CN" sz="3200" b="1" smtClean="0">
                <a:uFillTx/>
                <a:latin typeface="Times New Roman" panose="02020603050405020304" pitchFamily="18" charset="0"/>
                <a:ea typeface="华文新魏" panose="02010800040101010101" pitchFamily="2" charset="-122"/>
                <a:cs typeface="Times New Roman" panose="02020603050405020304" pitchFamily="18" charset="0"/>
                <a:sym typeface="+mn-ea"/>
              </a:rPr>
              <a:t> </a:t>
            </a:r>
            <a:endParaRPr lang="en-US" altLang="zh-CN" sz="3200" b="1">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8" name="Group 13"/>
          <p:cNvGrpSpPr/>
          <p:nvPr>
            <p:custDataLst>
              <p:tags r:id="rId6"/>
            </p:custDataLst>
          </p:nvPr>
        </p:nvGrpSpPr>
        <p:grpSpPr>
          <a:xfrm rot="16200000">
            <a:off x="3380863" y="1561772"/>
            <a:ext cx="1354224" cy="542131"/>
            <a:chOff x="0" y="-192"/>
            <a:chExt cx="2352" cy="384"/>
          </a:xfrm>
        </p:grpSpPr>
        <p:cxnSp>
          <p:nvCxnSpPr>
            <p:cNvPr id="9" name="Line 14"/>
            <p:cNvCxnSpPr/>
            <p:nvPr>
              <p:custDataLst>
                <p:tags r:id="rId7"/>
              </p:custDataLst>
            </p:nvPr>
          </p:nvCxnSpPr>
          <p:spPr bwMode="auto">
            <a:xfrm flipH="1">
              <a:off x="0" y="0"/>
              <a:ext cx="0" cy="192"/>
            </a:xfrm>
            <a:prstGeom prst="line">
              <a:avLst/>
            </a:prstGeom>
            <a:noFill/>
            <a:ln w="38100">
              <a:solidFill>
                <a:schemeClr val="tx1"/>
              </a:solidFill>
              <a:round/>
            </a:ln>
            <a:effectLst/>
          </p:spPr>
        </p:cxnSp>
        <p:cxnSp>
          <p:nvCxnSpPr>
            <p:cNvPr id="11" name="Line 16"/>
            <p:cNvCxnSpPr/>
            <p:nvPr>
              <p:custDataLst>
                <p:tags r:id="rId8"/>
              </p:custDataLst>
            </p:nvPr>
          </p:nvCxnSpPr>
          <p:spPr bwMode="auto">
            <a:xfrm>
              <a:off x="0" y="0"/>
              <a:ext cx="2352" cy="0"/>
            </a:xfrm>
            <a:prstGeom prst="line">
              <a:avLst/>
            </a:prstGeom>
            <a:noFill/>
            <a:ln w="38100">
              <a:solidFill>
                <a:schemeClr val="tx1"/>
              </a:solidFill>
              <a:round/>
            </a:ln>
            <a:effectLst/>
          </p:spPr>
        </p:cxnSp>
        <p:cxnSp>
          <p:nvCxnSpPr>
            <p:cNvPr id="15" name="Line 14"/>
            <p:cNvCxnSpPr/>
            <p:nvPr>
              <p:custDataLst>
                <p:tags r:id="rId9"/>
              </p:custDataLst>
            </p:nvPr>
          </p:nvCxnSpPr>
          <p:spPr bwMode="auto">
            <a:xfrm flipH="1">
              <a:off x="2325" y="0"/>
              <a:ext cx="0" cy="192"/>
            </a:xfrm>
            <a:prstGeom prst="line">
              <a:avLst/>
            </a:prstGeom>
            <a:noFill/>
            <a:ln w="38100">
              <a:solidFill>
                <a:schemeClr val="tx1"/>
              </a:solidFill>
              <a:round/>
            </a:ln>
            <a:effectLst/>
          </p:spPr>
        </p:cxnSp>
        <p:cxnSp>
          <p:nvCxnSpPr>
            <p:cNvPr id="16" name="Line 14"/>
            <p:cNvCxnSpPr/>
            <p:nvPr>
              <p:custDataLst>
                <p:tags r:id="rId10"/>
              </p:custDataLst>
            </p:nvPr>
          </p:nvCxnSpPr>
          <p:spPr bwMode="auto">
            <a:xfrm flipH="1">
              <a:off x="1176" y="-192"/>
              <a:ext cx="0" cy="192"/>
            </a:xfrm>
            <a:prstGeom prst="line">
              <a:avLst/>
            </a:prstGeom>
            <a:noFill/>
            <a:ln w="38100">
              <a:solidFill>
                <a:schemeClr val="tx1"/>
              </a:solidFill>
              <a:round/>
            </a:ln>
            <a:effectLst/>
          </p:spPr>
        </p:cxnSp>
      </p:grpSp>
      <p:sp>
        <p:nvSpPr>
          <p:cNvPr id="17" name="矩形 16"/>
          <p:cNvSpPr/>
          <p:nvPr>
            <p:custDataLst>
              <p:tags r:id="rId11"/>
            </p:custDataLst>
          </p:nvPr>
        </p:nvSpPr>
        <p:spPr>
          <a:xfrm>
            <a:off x="6340573" y="682818"/>
            <a:ext cx="5541122" cy="1384995"/>
          </a:xfrm>
          <a:prstGeom prst="rect">
            <a:avLst/>
          </a:prstGeom>
          <a:ln>
            <a:solidFill>
              <a:schemeClr val="tx1"/>
            </a:solidFill>
          </a:ln>
        </p:spPr>
        <p:txBody>
          <a:bodyPr wrap="square">
            <a:spAutoFit/>
          </a:bodyPr>
          <a:lstStyle/>
          <a:p>
            <a:r>
              <a:rPr lang="zh-CN" altLang="en-US" sz="2800">
                <a:latin typeface="Times New Roman" panose="02020603050405020304" pitchFamily="18" charset="0"/>
                <a:ea typeface="华文新魏" panose="02010800040101010101" pitchFamily="2" charset="-122"/>
                <a:cs typeface="Times New Roman" panose="02020603050405020304" pitchFamily="18" charset="0"/>
              </a:rPr>
              <a:t>如：</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N</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N-</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二甲基甲酰胺可以</a:t>
            </a:r>
            <a:r>
              <a:rPr lang="zh-CN" altLang="en-US" sz="2800" smtClean="0">
                <a:latin typeface="Times New Roman" panose="02020603050405020304" pitchFamily="18" charset="0"/>
                <a:ea typeface="华文新魏" panose="02010800040101010101" pitchFamily="2" charset="-122"/>
                <a:cs typeface="Times New Roman" panose="02020603050405020304" pitchFamily="18" charset="0"/>
              </a:rPr>
              <a:t>溶解很多</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有机化合物和无机化合物，</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a:p>
            <a:r>
              <a:rPr lang="zh-CN" altLang="en-US" sz="2800">
                <a:latin typeface="Times New Roman" panose="02020603050405020304" pitchFamily="18" charset="0"/>
                <a:ea typeface="华文新魏" panose="02010800040101010101" pitchFamily="2" charset="-122"/>
                <a:cs typeface="Times New Roman" panose="02020603050405020304" pitchFamily="18" charset="0"/>
              </a:rPr>
              <a:t>是生产多种化学纤维的溶剂</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19" name="直接连接符 18"/>
          <p:cNvCxnSpPr/>
          <p:nvPr>
            <p:custDataLst>
              <p:tags r:id="rId12"/>
            </p:custDataLst>
          </p:nvPr>
        </p:nvCxnSpPr>
        <p:spPr>
          <a:xfrm flipV="1">
            <a:off x="5674362" y="2725393"/>
            <a:ext cx="684309"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3"/>
            </p:custDataLst>
          </p:nvPr>
        </p:nvCxnSpPr>
        <p:spPr>
          <a:xfrm flipV="1">
            <a:off x="5558617" y="1410233"/>
            <a:ext cx="684309"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4"/>
            </p:custDataLst>
          </p:nvPr>
        </p:nvSpPr>
        <p:spPr>
          <a:xfrm>
            <a:off x="139588" y="3360323"/>
            <a:ext cx="11809653" cy="1477328"/>
          </a:xfrm>
          <a:prstGeom prst="rect">
            <a:avLst/>
          </a:prstGeom>
        </p:spPr>
        <p:txBody>
          <a:bodyPr wrap="square">
            <a:spAutoFit/>
          </a:bodyPr>
          <a:lstStyle/>
          <a:p>
            <a:pPr lvl="0">
              <a:lnSpc>
                <a:spcPct val="150000"/>
              </a:lnSpc>
            </a:pPr>
            <a:r>
              <a:rPr lang="zh-CN" altLang="en-US"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问题与讨论：</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洗涤</a:t>
            </a:r>
            <a:r>
              <a:rPr lang="zh-CN" altLang="en-US" sz="2800" b="1">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丝绸</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质衣物，能否选用肥皂或洗衣粉进行清洗？为什么</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最好用洗发水</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进行清洗？</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3" name="矩形 22"/>
          <p:cNvSpPr/>
          <p:nvPr>
            <p:custDataLst>
              <p:tags r:id="rId15"/>
            </p:custDataLst>
          </p:nvPr>
        </p:nvSpPr>
        <p:spPr>
          <a:xfrm>
            <a:off x="151336" y="4714385"/>
            <a:ext cx="11730359" cy="2031325"/>
          </a:xfrm>
          <a:prstGeom prst="rect">
            <a:avLst/>
          </a:prstGeom>
        </p:spPr>
        <p:txBody>
          <a:bodyPr wrap="square">
            <a:spAutoFit/>
          </a:bodyPr>
          <a:lstStyle/>
          <a:p>
            <a:pPr>
              <a:lnSpc>
                <a:spcPct val="150000"/>
              </a:lnSpc>
            </a:pPr>
            <a:r>
              <a:rPr lang="en-US" altLang="zh-CN" b="1">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丝绸本质上是蛋白质，里面含有肽键，即酰胺键。肥皂或洗衣粉水溶液呈碱性，在碱性条件下，酰胺键会水解。所以洗涤丝绸，不能用肥皂或洗衣粉，最好用洗发水。</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7" grpId="0"/>
      <p:bldP spid="22"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95564" y="684107"/>
            <a:ext cx="11582400" cy="1319848"/>
          </a:xfrm>
          <a:prstGeom prst="rect">
            <a:avLst/>
          </a:prstGeom>
        </p:spPr>
        <p:txBody>
          <a:bodyPr wrap="square">
            <a:spAutoFit/>
          </a:bodyPr>
          <a:lstStyle/>
          <a:p>
            <a:pPr lvl="0">
              <a:lnSpc>
                <a:spcPct val="150000"/>
              </a:lnSpc>
            </a:pP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思考与讨论</a:t>
            </a:r>
            <a:r>
              <a:rPr lang="en-US" altLang="zh-CN"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prstClr val="black"/>
                </a:solidFill>
                <a:latin typeface="Times New Roman" panose="02020603050405020304" pitchFamily="18" charset="0"/>
                <a:ea typeface="华文新魏" panose="02010800040101010101" pitchFamily="2" charset="-122"/>
                <a:cs typeface="Times New Roman" panose="02020603050405020304" pitchFamily="18" charset="0"/>
              </a:rPr>
              <a:t>请</a:t>
            </a:r>
            <a:r>
              <a:rPr lang="zh-CN" altLang="en-US" sz="2800" b="1">
                <a:solidFill>
                  <a:prstClr val="black"/>
                </a:solidFill>
                <a:latin typeface="Times New Roman" panose="02020603050405020304" pitchFamily="18" charset="0"/>
                <a:ea typeface="华文新魏" panose="02010800040101010101" pitchFamily="2" charset="-122"/>
                <a:cs typeface="Times New Roman" panose="02020603050405020304" pitchFamily="18" charset="0"/>
              </a:rPr>
              <a:t>举例说明氨、胺、酰胺和铵盐这</a:t>
            </a:r>
            <a:r>
              <a:rPr lang="en-US" altLang="zh-CN" sz="2800" b="1">
                <a:solidFill>
                  <a:prstClr val="black"/>
                </a:solidFill>
                <a:latin typeface="Times New Roman" panose="02020603050405020304" pitchFamily="18" charset="0"/>
                <a:ea typeface="华文新魏" panose="02010800040101010101" pitchFamily="2" charset="-122"/>
                <a:cs typeface="Times New Roman" panose="02020603050405020304" pitchFamily="18" charset="0"/>
              </a:rPr>
              <a:t>4</a:t>
            </a:r>
            <a:r>
              <a:rPr lang="zh-CN" altLang="en-US" sz="2800" b="1">
                <a:solidFill>
                  <a:prstClr val="black"/>
                </a:solidFill>
                <a:latin typeface="Times New Roman" panose="02020603050405020304" pitchFamily="18" charset="0"/>
                <a:ea typeface="华文新魏" panose="02010800040101010101" pitchFamily="2" charset="-122"/>
                <a:cs typeface="Times New Roman" panose="02020603050405020304" pitchFamily="18" charset="0"/>
              </a:rPr>
              <a:t>类物质在组成、结构、性质和用途上的不同，并设计表格进行比较。</a:t>
            </a:r>
            <a:endParaRPr lang="zh-CN" altLang="en-US" sz="2800" b="1">
              <a:solidFill>
                <a:prstClr val="black"/>
              </a:solidFill>
              <a:latin typeface="Times New Roman" panose="02020603050405020304" pitchFamily="18" charset="0"/>
              <a:ea typeface="华文新魏" panose="02010800040101010101" pitchFamily="2" charset="-122"/>
              <a:cs typeface="Times New Roman" panose="02020603050405020304" pitchFamily="18" charset="0"/>
            </a:endParaRPr>
          </a:p>
        </p:txBody>
      </p:sp>
      <p:graphicFrame>
        <p:nvGraphicFramePr>
          <p:cNvPr id="3" name="表格 37955"/>
          <p:cNvGraphicFramePr>
            <a:graphicFrameLocks noGrp="1"/>
          </p:cNvGraphicFramePr>
          <p:nvPr>
            <p:custDataLst>
              <p:tags r:id="rId2"/>
            </p:custDataLst>
          </p:nvPr>
        </p:nvGraphicFramePr>
        <p:xfrm>
          <a:off x="385335" y="2039764"/>
          <a:ext cx="11246399" cy="4616997"/>
        </p:xfrm>
        <a:graphic>
          <a:graphicData uri="http://schemas.openxmlformats.org/drawingml/2006/table">
            <a:tbl>
              <a:tblPr/>
              <a:tblGrid>
                <a:gridCol w="1310357"/>
                <a:gridCol w="2538526"/>
                <a:gridCol w="2068600"/>
                <a:gridCol w="2768518"/>
                <a:gridCol w="2560398"/>
              </a:tblGrid>
              <a:tr h="570191">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r>
                        <a:rPr lang="zh-CN" altLang="zh-CN" sz="2800">
                          <a:solidFill>
                            <a:schemeClr val="tx1"/>
                          </a:solidFill>
                          <a:latin typeface="华文新魏" panose="02010800040101010101" pitchFamily="2" charset="-122"/>
                          <a:ea typeface="华文新魏" panose="02010800040101010101" pitchFamily="2" charset="-122"/>
                        </a:rPr>
                        <a:t>氨</a:t>
                      </a:r>
                      <a:endParaRPr lang="zh-CN" altLang="zh-CN"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r>
                        <a:rPr lang="zh-CN" altLang="en-US" sz="2800">
                          <a:solidFill>
                            <a:schemeClr val="tx1"/>
                          </a:solidFill>
                          <a:latin typeface="华文新魏" panose="02010800040101010101" pitchFamily="2" charset="-122"/>
                          <a:ea typeface="华文新魏" panose="02010800040101010101" pitchFamily="2" charset="-122"/>
                        </a:rPr>
                        <a:t>胺</a:t>
                      </a: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r>
                        <a:rPr lang="zh-CN" altLang="en-US" sz="2800">
                          <a:solidFill>
                            <a:schemeClr val="tx1"/>
                          </a:solidFill>
                          <a:latin typeface="华文新魏" panose="02010800040101010101" pitchFamily="2" charset="-122"/>
                          <a:ea typeface="华文新魏" panose="02010800040101010101" pitchFamily="2" charset="-122"/>
                        </a:rPr>
                        <a:t>酰胺</a:t>
                      </a: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r>
                        <a:rPr lang="zh-CN" altLang="en-US" sz="2800">
                          <a:solidFill>
                            <a:schemeClr val="tx1"/>
                          </a:solidFill>
                          <a:latin typeface="华文新魏" panose="02010800040101010101" pitchFamily="2" charset="-122"/>
                          <a:ea typeface="华文新魏" panose="02010800040101010101" pitchFamily="2" charset="-122"/>
                        </a:rPr>
                        <a:t>铵盐</a:t>
                      </a: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1023824">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800">
                          <a:solidFill>
                            <a:schemeClr val="tx1"/>
                          </a:solidFill>
                          <a:uFillTx/>
                          <a:latin typeface="华文新魏" panose="02010800040101010101" pitchFamily="2" charset="-122"/>
                          <a:ea typeface="华文新魏" panose="02010800040101010101" pitchFamily="2" charset="-122"/>
                        </a:rPr>
                        <a:t>组成元素</a:t>
                      </a:r>
                      <a:endParaRPr lang="zh-CN" altLang="en-US" sz="2800">
                        <a:solidFill>
                          <a:schemeClr val="tx1"/>
                        </a:solidFill>
                        <a:uFillTx/>
                        <a:latin typeface="华文新魏" panose="02010800040101010101" pitchFamily="2" charset="-122"/>
                        <a:ea typeface="华文新魏" panose="02010800040101010101" pitchFamily="2" charset="-122"/>
                      </a:endParaRPr>
                    </a:p>
                  </a:txBody>
                  <a:tcPr marL="121890" marR="121890" marT="60947" marB="60947"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en-US" altLang="zh-CN"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en-US" altLang="zh-CN"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en-US" altLang="zh-CN"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1023824">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800">
                          <a:solidFill>
                            <a:schemeClr val="tx1"/>
                          </a:solidFill>
                          <a:uFillTx/>
                          <a:latin typeface="华文新魏" panose="02010800040101010101" pitchFamily="2" charset="-122"/>
                          <a:ea typeface="华文新魏" panose="02010800040101010101" pitchFamily="2" charset="-122"/>
                        </a:rPr>
                        <a:t>结构特点</a:t>
                      </a:r>
                      <a:endParaRPr lang="zh-CN" altLang="en-US" sz="2800">
                        <a:solidFill>
                          <a:schemeClr val="tx1"/>
                        </a:solidFill>
                        <a:uFillTx/>
                        <a:latin typeface="华文新魏" panose="02010800040101010101" pitchFamily="2" charset="-122"/>
                        <a:ea typeface="华文新魏" panose="02010800040101010101" pitchFamily="2" charset="-122"/>
                      </a:endParaRPr>
                    </a:p>
                  </a:txBody>
                  <a:tcPr marL="121890" marR="121890" marT="60947" marB="60947"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1023824">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800">
                          <a:solidFill>
                            <a:schemeClr val="tx1"/>
                          </a:solidFill>
                          <a:uFillTx/>
                          <a:latin typeface="华文新魏" panose="02010800040101010101" pitchFamily="2" charset="-122"/>
                          <a:ea typeface="华文新魏" panose="02010800040101010101" pitchFamily="2" charset="-122"/>
                        </a:rPr>
                        <a:t>化学性质</a:t>
                      </a:r>
                      <a:endParaRPr lang="zh-CN" altLang="en-US" sz="2800">
                        <a:solidFill>
                          <a:schemeClr val="tx1"/>
                        </a:solidFill>
                        <a:uFillTx/>
                        <a:latin typeface="华文新魏" panose="02010800040101010101" pitchFamily="2" charset="-122"/>
                        <a:ea typeface="华文新魏" panose="02010800040101010101" pitchFamily="2" charset="-122"/>
                      </a:endParaRPr>
                    </a:p>
                  </a:txBody>
                  <a:tcPr marL="121890" marR="121890" marT="60947" marB="60947"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570191">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800">
                          <a:solidFill>
                            <a:schemeClr val="tx1"/>
                          </a:solidFill>
                          <a:uFillTx/>
                          <a:latin typeface="华文新魏" panose="02010800040101010101" pitchFamily="2" charset="-122"/>
                          <a:ea typeface="华文新魏" panose="02010800040101010101" pitchFamily="2" charset="-122"/>
                        </a:rPr>
                        <a:t>用途</a:t>
                      </a:r>
                      <a:endParaRPr lang="zh-CN" altLang="en-US" sz="2800">
                        <a:solidFill>
                          <a:schemeClr val="tx1"/>
                        </a:solidFill>
                        <a:uFillTx/>
                        <a:latin typeface="华文新魏" panose="02010800040101010101" pitchFamily="2" charset="-122"/>
                        <a:ea typeface="华文新魏" panose="02010800040101010101" pitchFamily="2" charset="-122"/>
                      </a:endParaRPr>
                    </a:p>
                  </a:txBody>
                  <a:tcPr marL="121890" marR="121890" marT="60947" marB="60947"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en-US" altLang="zh-CN" sz="2800" smtClean="0">
                        <a:solidFill>
                          <a:schemeClr val="tx1"/>
                        </a:solidFill>
                        <a:latin typeface="华文新魏" panose="02010800040101010101" pitchFamily="2" charset="-122"/>
                        <a:ea typeface="华文新魏" panose="02010800040101010101" pitchFamily="2" charset="-122"/>
                      </a:endParaRPr>
                    </a:p>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wrap="square"/>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endParaRPr lang="zh-CN" altLang="en-US" sz="2800">
                        <a:solidFill>
                          <a:schemeClr val="tx1"/>
                        </a:solidFill>
                        <a:latin typeface="华文新魏" panose="02010800040101010101" pitchFamily="2" charset="-122"/>
                        <a:ea typeface="华文新魏" panose="02010800040101010101" pitchFamily="2" charset="-122"/>
                      </a:endParaRPr>
                    </a:p>
                  </a:txBody>
                  <a:tcPr marL="121890" marR="121890" marT="60947" marB="60947" vert="horz">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bl>
          </a:graphicData>
        </a:graphic>
      </p:graphicFrame>
      <p:grpSp>
        <p:nvGrpSpPr>
          <p:cNvPr id="4" name="组合 3"/>
          <p:cNvGrpSpPr/>
          <p:nvPr>
            <p:custDataLst>
              <p:tags r:id="rId3"/>
            </p:custDataLst>
          </p:nvPr>
        </p:nvGrpSpPr>
        <p:grpSpPr>
          <a:xfrm>
            <a:off x="2175862" y="2735445"/>
            <a:ext cx="9070913" cy="588361"/>
            <a:chOff x="4121" y="2586"/>
            <a:chExt cx="10715" cy="695"/>
          </a:xfrm>
        </p:grpSpPr>
        <p:sp>
          <p:nvSpPr>
            <p:cNvPr id="5" name="文本框 6"/>
            <p:cNvSpPr/>
            <p:nvPr>
              <p:custDataLst>
                <p:tags r:id="rId4"/>
              </p:custDataLst>
            </p:nvPr>
          </p:nvSpPr>
          <p:spPr>
            <a:xfrm>
              <a:off x="4121" y="2627"/>
              <a:ext cx="1351" cy="654"/>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N</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H</a:t>
              </a:r>
              <a:endPar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6" name="文本框 7"/>
            <p:cNvSpPr/>
            <p:nvPr>
              <p:custDataLst>
                <p:tags r:id="rId5"/>
              </p:custDataLst>
            </p:nvPr>
          </p:nvSpPr>
          <p:spPr>
            <a:xfrm>
              <a:off x="6630" y="2586"/>
              <a:ext cx="2111" cy="651"/>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C</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N</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H</a:t>
              </a:r>
              <a:endPar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7" name="文本框 8"/>
            <p:cNvSpPr/>
            <p:nvPr>
              <p:custDataLst>
                <p:tags r:id="rId6"/>
              </p:custDataLst>
            </p:nvPr>
          </p:nvSpPr>
          <p:spPr>
            <a:xfrm>
              <a:off x="8987" y="2611"/>
              <a:ext cx="2874" cy="651"/>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C</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O</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N</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H</a:t>
              </a:r>
              <a:endPar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8" name="文本框 9"/>
            <p:cNvSpPr/>
            <p:nvPr>
              <p:custDataLst>
                <p:tags r:id="rId7"/>
              </p:custDataLst>
            </p:nvPr>
          </p:nvSpPr>
          <p:spPr>
            <a:xfrm>
              <a:off x="12068" y="2630"/>
              <a:ext cx="2768" cy="651"/>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N</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r>
                <a:rPr lang="en-US" altLang="zh-CN"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H</a:t>
              </a:r>
              <a:r>
                <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等</a:t>
              </a:r>
              <a:endParaRPr lang="zh-CN" altLang="en-US" sz="2800">
                <a:solidFill>
                  <a:srgbClr val="FF0000"/>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grpSp>
        <p:nvGrpSpPr>
          <p:cNvPr id="9" name="组合 8"/>
          <p:cNvGrpSpPr/>
          <p:nvPr>
            <p:custDataLst>
              <p:tags r:id="rId8"/>
            </p:custDataLst>
          </p:nvPr>
        </p:nvGrpSpPr>
        <p:grpSpPr>
          <a:xfrm>
            <a:off x="2107700" y="3672219"/>
            <a:ext cx="1647410" cy="963387"/>
            <a:chOff x="2807" y="3048"/>
            <a:chExt cx="1946" cy="1138"/>
          </a:xfrm>
        </p:grpSpPr>
        <p:sp>
          <p:nvSpPr>
            <p:cNvPr id="10" name="文本框 4"/>
            <p:cNvSpPr/>
            <p:nvPr>
              <p:custDataLst>
                <p:tags r:id="rId9"/>
              </p:custDataLst>
            </p:nvPr>
          </p:nvSpPr>
          <p:spPr>
            <a:xfrm>
              <a:off x="3280" y="3048"/>
              <a:ext cx="1473" cy="578"/>
            </a:xfrm>
            <a:prstGeom prst="rect">
              <a:avLst/>
            </a:prstGeom>
            <a:noFill/>
            <a:ln>
              <a:noFill/>
              <a:miter lim="800000"/>
            </a:ln>
          </p:spPr>
          <p:txBody>
            <a:bodyPr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en-US" altLang="zh-CN"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400" baseline="-25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rPr>
                <a:t>3</a:t>
              </a:r>
              <a:endParaRPr lang="en-US" altLang="zh-CN" sz="2400" baseline="-25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 name="文本框 5"/>
            <p:cNvSpPr/>
            <p:nvPr>
              <p:custDataLst>
                <p:tags r:id="rId10"/>
              </p:custDataLst>
            </p:nvPr>
          </p:nvSpPr>
          <p:spPr>
            <a:xfrm>
              <a:off x="2807" y="3604"/>
              <a:ext cx="1745" cy="58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三角锥形</a:t>
              </a:r>
              <a:endPar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grpSp>
        <p:nvGrpSpPr>
          <p:cNvPr id="12" name="组合 11"/>
          <p:cNvGrpSpPr/>
          <p:nvPr>
            <p:custDataLst>
              <p:tags r:id="rId11"/>
            </p:custDataLst>
          </p:nvPr>
        </p:nvGrpSpPr>
        <p:grpSpPr>
          <a:xfrm>
            <a:off x="4511813" y="3663753"/>
            <a:ext cx="1496722" cy="958308"/>
            <a:chOff x="6600" y="3210"/>
            <a:chExt cx="1768" cy="1132"/>
          </a:xfrm>
        </p:grpSpPr>
        <p:sp>
          <p:nvSpPr>
            <p:cNvPr id="13" name="文本框 10"/>
            <p:cNvSpPr/>
            <p:nvPr>
              <p:custDataLst>
                <p:tags r:id="rId12"/>
              </p:custDataLst>
            </p:nvPr>
          </p:nvSpPr>
          <p:spPr>
            <a:xfrm>
              <a:off x="6623" y="3760"/>
              <a:ext cx="1745" cy="58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含有氨基</a:t>
              </a:r>
              <a:endPar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14" name="文本框 11"/>
            <p:cNvSpPr/>
            <p:nvPr>
              <p:custDataLst>
                <p:tags r:id="rId13"/>
              </p:custDataLst>
            </p:nvPr>
          </p:nvSpPr>
          <p:spPr>
            <a:xfrm>
              <a:off x="6600" y="3210"/>
              <a:ext cx="1444" cy="58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en-US" altLang="zh-CN"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R-NH</a:t>
              </a:r>
              <a:r>
                <a:rPr lang="en-US" altLang="zh-CN" sz="2400" baseline="-25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2</a:t>
              </a:r>
              <a:r>
                <a:rPr lang="en-US" altLang="zh-CN"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 </a:t>
              </a:r>
              <a:endParaRPr lang="en-US" altLang="zh-CN"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sp>
        <p:nvSpPr>
          <p:cNvPr id="15" name="文本框 23"/>
          <p:cNvSpPr/>
          <p:nvPr>
            <p:custDataLst>
              <p:tags r:id="rId14"/>
            </p:custDataLst>
          </p:nvPr>
        </p:nvSpPr>
        <p:spPr>
          <a:xfrm>
            <a:off x="9303640" y="3924056"/>
            <a:ext cx="1542990" cy="492410"/>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含有</a:t>
            </a:r>
            <a:r>
              <a:rPr lang="en-US" altLang="zh-CN"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NH</a:t>
            </a:r>
            <a:r>
              <a:rPr lang="en-US" altLang="zh-CN" sz="2400" baseline="-25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4</a:t>
            </a:r>
            <a:r>
              <a:rPr lang="en-US" altLang="zh-CN" sz="2400" baseline="30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2400" baseline="300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16" name="组合 15"/>
          <p:cNvGrpSpPr/>
          <p:nvPr>
            <p:custDataLst>
              <p:tags r:id="rId15"/>
            </p:custDataLst>
          </p:nvPr>
        </p:nvGrpSpPr>
        <p:grpSpPr>
          <a:xfrm>
            <a:off x="6605537" y="3449232"/>
            <a:ext cx="1937781" cy="1311325"/>
            <a:chOff x="7800" y="3210"/>
            <a:chExt cx="2289" cy="1549"/>
          </a:xfrm>
        </p:grpSpPr>
        <p:sp>
          <p:nvSpPr>
            <p:cNvPr id="17" name="文本框 12"/>
            <p:cNvSpPr/>
            <p:nvPr>
              <p:custDataLst>
                <p:tags r:id="rId16"/>
              </p:custDataLst>
            </p:nvPr>
          </p:nvSpPr>
          <p:spPr>
            <a:xfrm>
              <a:off x="7837" y="4177"/>
              <a:ext cx="2109" cy="58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lnSpc>
                  <a:spcPct val="100000"/>
                </a:lnSpc>
              </a:pPr>
              <a:r>
                <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rPr>
                <a:t>含有酰胺基</a:t>
              </a:r>
              <a:endParaRPr lang="zh-CN" altLang="en-US" sz="2400">
                <a:solidFill>
                  <a:srgbClr val="060BD4"/>
                </a:solidFill>
                <a:uFillTx/>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pic>
          <p:nvPicPr>
            <p:cNvPr id="18" name="图片 17"/>
            <p:cNvPicPr>
              <a:picLocks noChangeAspect="1"/>
            </p:cNvPicPr>
            <p:nvPr>
              <p:custDataLst>
                <p:tags r:id="rId17"/>
              </p:custDataLst>
            </p:nvPr>
          </p:nvPicPr>
          <p:blipFill>
            <a:blip r:embed="rId18"/>
            <a:stretch>
              <a:fillRect/>
            </a:stretch>
          </p:blipFill>
          <p:spPr>
            <a:xfrm>
              <a:off x="7800" y="3210"/>
              <a:ext cx="2289" cy="1210"/>
            </a:xfrm>
            <a:prstGeom prst="rect">
              <a:avLst/>
            </a:prstGeom>
          </p:spPr>
        </p:pic>
      </p:grpSp>
      <p:sp>
        <p:nvSpPr>
          <p:cNvPr id="19" name="文本框 24"/>
          <p:cNvSpPr/>
          <p:nvPr>
            <p:custDataLst>
              <p:tags r:id="rId19"/>
            </p:custDataLst>
          </p:nvPr>
        </p:nvSpPr>
        <p:spPr>
          <a:xfrm>
            <a:off x="1778846" y="4726648"/>
            <a:ext cx="2475348" cy="859155"/>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l">
              <a:lnSpc>
                <a:spcPct val="100000"/>
              </a:lnSpc>
            </a:pP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具有碱性，与酸反应生成铵盐</a:t>
            </a:r>
            <a:endPar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0" name="文本框 25"/>
          <p:cNvSpPr/>
          <p:nvPr>
            <p:custDataLst>
              <p:tags r:id="rId20"/>
            </p:custDataLst>
          </p:nvPr>
        </p:nvSpPr>
        <p:spPr>
          <a:xfrm>
            <a:off x="4156767" y="4698916"/>
            <a:ext cx="2360451" cy="861742"/>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具有碱性，与酸反应生成盐</a:t>
            </a:r>
            <a:endPar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1" name="文本框 26"/>
          <p:cNvSpPr/>
          <p:nvPr>
            <p:custDataLst>
              <p:tags r:id="rId21"/>
            </p:custDataLst>
          </p:nvPr>
        </p:nvSpPr>
        <p:spPr>
          <a:xfrm>
            <a:off x="6232814" y="4739820"/>
            <a:ext cx="3008407" cy="861742"/>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在酸或碱存在并加热下可发生水解反应</a:t>
            </a:r>
            <a:endPar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2" name="文本框 27"/>
          <p:cNvSpPr/>
          <p:nvPr>
            <p:custDataLst>
              <p:tags r:id="rId22"/>
            </p:custDataLst>
          </p:nvPr>
        </p:nvSpPr>
        <p:spPr>
          <a:xfrm>
            <a:off x="9003567" y="4767552"/>
            <a:ext cx="2874397" cy="861742"/>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受热易分解</a:t>
            </a:r>
            <a:r>
              <a:rPr lang="zh-CN" altLang="en-US" sz="24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，与</a:t>
            </a: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碱共</a:t>
            </a:r>
            <a:r>
              <a:rPr lang="zh-CN" altLang="en-US" sz="24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热产生</a:t>
            </a:r>
            <a:r>
              <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氨气</a:t>
            </a:r>
            <a:endParaRPr lang="zh-CN" altLang="en-US" sz="24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3" name="文本框 28"/>
          <p:cNvSpPr/>
          <p:nvPr>
            <p:custDataLst>
              <p:tags r:id="rId23"/>
            </p:custDataLst>
          </p:nvPr>
        </p:nvSpPr>
        <p:spPr>
          <a:xfrm>
            <a:off x="1755651" y="5697473"/>
            <a:ext cx="2400597" cy="86174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060BD4"/>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sym typeface="+mn-ea"/>
              </a:rPr>
              <a:t>制冷剂，</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endParaRPr>
          </a:p>
          <a:p>
            <a:pPr lvl="0">
              <a:lnSpc>
                <a:spcPct val="100000"/>
              </a:lnSpc>
            </a:pP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生产</a:t>
            </a:r>
            <a:r>
              <a:rPr lang="zh-CN" altLang="en-US" sz="2400">
                <a:solidFill>
                  <a:srgbClr val="060BD4"/>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sym typeface="+mn-ea"/>
              </a:rPr>
              <a:t>硝酸</a:t>
            </a: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和尿素</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4" name="文本框 29"/>
          <p:cNvSpPr/>
          <p:nvPr>
            <p:custDataLst>
              <p:tags r:id="rId24"/>
            </p:custDataLst>
          </p:nvPr>
        </p:nvSpPr>
        <p:spPr>
          <a:xfrm>
            <a:off x="4437002" y="5718821"/>
            <a:ext cx="1785043" cy="861742"/>
          </a:xfrm>
          <a:prstGeom prst="rect">
            <a:avLst/>
          </a:prstGeom>
          <a:noFill/>
          <a:ln>
            <a:noFill/>
            <a:miter lim="800000"/>
          </a:ln>
        </p:spPr>
        <p:txBody>
          <a:bodyPr wrap="non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合成医药、</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endParaRPr>
          </a:p>
          <a:p>
            <a:pPr lvl="0">
              <a:lnSpc>
                <a:spcPct val="100000"/>
              </a:lnSpc>
            </a:pP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农药和染料</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5" name="文本框 30"/>
          <p:cNvSpPr/>
          <p:nvPr>
            <p:custDataLst>
              <p:tags r:id="rId25"/>
            </p:custDataLst>
          </p:nvPr>
        </p:nvSpPr>
        <p:spPr>
          <a:xfrm>
            <a:off x="6407491" y="5870503"/>
            <a:ext cx="2659052" cy="489585"/>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溶剂和化工原料</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26" name="文本框 31"/>
          <p:cNvSpPr/>
          <p:nvPr>
            <p:custDataLst>
              <p:tags r:id="rId26"/>
            </p:custDataLst>
          </p:nvPr>
        </p:nvSpPr>
        <p:spPr>
          <a:xfrm>
            <a:off x="8934111" y="5903487"/>
            <a:ext cx="2830056" cy="492410"/>
          </a:xfrm>
          <a:prstGeom prst="rect">
            <a:avLst/>
          </a:prstGeom>
          <a:noFill/>
          <a:ln>
            <a:noFill/>
            <a:miter lim="800000"/>
          </a:ln>
        </p:spPr>
        <p:txBody>
          <a:bodyPr wrap="square" lIns="121890" tIns="60944" rIns="121890" bIns="60944"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00000"/>
              </a:lnSpc>
            </a:pP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生产</a:t>
            </a:r>
            <a:r>
              <a:rPr lang="zh-CN" altLang="en-US" sz="2400">
                <a:solidFill>
                  <a:srgbClr val="060BD4"/>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sym typeface="+mn-ea"/>
              </a:rPr>
              <a:t>化肥</a:t>
            </a:r>
            <a:r>
              <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rPr>
              <a:t>、和炸药</a:t>
            </a:r>
            <a:endParaRPr lang="zh-CN" altLang="en-US" sz="2400">
              <a:solidFill>
                <a:srgbClr val="060BD4"/>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up)">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dissolv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linds(horizont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p:tgtEl>
                                          <p:spTgt spid="19"/>
                                        </p:tgtEl>
                                        <p:attrNameLst>
                                          <p:attrName>ppt_y</p:attrName>
                                        </p:attrNameLst>
                                      </p:cBhvr>
                                      <p:tavLst>
                                        <p:tav tm="0">
                                          <p:val>
                                            <p:strVal val="#ppt_y+#ppt_h*1.125000"/>
                                          </p:val>
                                        </p:tav>
                                        <p:tav tm="100000">
                                          <p:val>
                                            <p:strVal val="#ppt_y"/>
                                          </p:val>
                                        </p:tav>
                                      </p:tavLst>
                                    </p:anim>
                                    <p:animEffect transition="in" filter="wipe(up)">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anim calcmode="lin" valueType="num">
                                      <p:cBhvr>
                                        <p:cTn id="40" dur="1000" fill="hold"/>
                                        <p:tgtEl>
                                          <p:spTgt spid="20"/>
                                        </p:tgtEl>
                                        <p:attrNameLst>
                                          <p:attrName>ppt_x</p:attrName>
                                        </p:attrNameLst>
                                      </p:cBhvr>
                                      <p:tavLst>
                                        <p:tav tm="0">
                                          <p:val>
                                            <p:strVal val="#ppt_x"/>
                                          </p:val>
                                        </p:tav>
                                        <p:tav tm="100000">
                                          <p:val>
                                            <p:strVal val="#ppt_x"/>
                                          </p:val>
                                        </p:tav>
                                      </p:tavLst>
                                    </p:anim>
                                    <p:anim calcmode="lin" valueType="num">
                                      <p:cBhvr>
                                        <p:cTn id="4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p:tgtEl>
                                          <p:spTgt spid="21"/>
                                        </p:tgtEl>
                                        <p:attrNameLst>
                                          <p:attrName>ppt_y</p:attrName>
                                        </p:attrNameLst>
                                      </p:cBhvr>
                                      <p:tavLst>
                                        <p:tav tm="0">
                                          <p:val>
                                            <p:strVal val="#ppt_y+#ppt_h*1.125000"/>
                                          </p:val>
                                        </p:tav>
                                        <p:tav tm="100000">
                                          <p:val>
                                            <p:strVal val="#ppt_y"/>
                                          </p:val>
                                        </p:tav>
                                      </p:tavLst>
                                    </p:anim>
                                    <p:animEffect transition="in" filter="wipe(up)">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linds(horizont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p:tgtEl>
                                          <p:spTgt spid="23"/>
                                        </p:tgtEl>
                                        <p:attrNameLst>
                                          <p:attrName>ppt_y</p:attrName>
                                        </p:attrNameLst>
                                      </p:cBhvr>
                                      <p:tavLst>
                                        <p:tav tm="0">
                                          <p:val>
                                            <p:strVal val="#ppt_y+#ppt_h*1.125000"/>
                                          </p:val>
                                        </p:tav>
                                        <p:tav tm="100000">
                                          <p:val>
                                            <p:strVal val="#ppt_y"/>
                                          </p:val>
                                        </p:tav>
                                      </p:tavLst>
                                    </p:anim>
                                    <p:animEffect transition="in" filter="wipe(up)">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down)">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500"/>
                                        <p:tgtEl>
                                          <p:spTgt spid="25"/>
                                        </p:tgtEl>
                                        <p:attrNameLst>
                                          <p:attrName>ppt_y</p:attrName>
                                        </p:attrNameLst>
                                      </p:cBhvr>
                                      <p:tavLst>
                                        <p:tav tm="0">
                                          <p:val>
                                            <p:strVal val="#ppt_y+#ppt_h*1.125000"/>
                                          </p:val>
                                        </p:tav>
                                        <p:tav tm="100000">
                                          <p:val>
                                            <p:strVal val="#ppt_y"/>
                                          </p:val>
                                        </p:tav>
                                      </p:tavLst>
                                    </p:anim>
                                    <p:animEffect transition="in" filter="wipe(up)">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blinds(horizontal)">
                                      <p:cBhvr>
                                        <p:cTn id="7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P spid="21" grpId="0"/>
      <p:bldP spid="22" grpId="0"/>
      <p:bldP spid="23" grpId="0"/>
      <p:bldP spid="24" grpId="0"/>
      <p:bldP spid="25"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89527" y="810926"/>
            <a:ext cx="11166764" cy="4918269"/>
          </a:xfrm>
          <a:prstGeom prst="rect">
            <a:avLst/>
          </a:prstGeom>
        </p:spPr>
        <p:txBody>
          <a:bodyPr wrap="square">
            <a:spAutoFit/>
          </a:bodyPr>
          <a:lstStyle/>
          <a:p>
            <a:pPr algn="just">
              <a:lnSpc>
                <a:spcPct val="130000"/>
              </a:lnSpc>
            </a:pP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课堂</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练习</a:t>
            </a:r>
            <a:r>
              <a:rPr lang="en-US"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6</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smtClean="0">
                <a:latin typeface="Times New Roman" panose="02020603050405020304" pitchFamily="18" charset="0"/>
                <a:ea typeface="华文新魏" panose="02010800040101010101" pitchFamily="2" charset="-122"/>
                <a:cs typeface="Times New Roman" panose="02020603050405020304" pitchFamily="18" charset="0"/>
              </a:rPr>
              <a:t>乙酰</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苯胺是磺胺类药物的原料，其结构如图所示，关于乙酰苯胺的说法正确的是</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a:t>
            </a:r>
            <a:endParaRPr lang="en-US" altLang="zh-CN" sz="280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30000"/>
              </a:lnSpc>
            </a:pPr>
            <a:endParaRPr lang="en-US" altLang="zh-CN" sz="2800" smtClean="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30000"/>
              </a:lnSpc>
            </a:pPr>
            <a:endParaRPr lang="en-US" altLang="zh-CN" sz="280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smtClean="0">
                <a:latin typeface="Times New Roman" panose="02020603050405020304" pitchFamily="18" charset="0"/>
                <a:ea typeface="华文新魏" panose="02010800040101010101" pitchFamily="2" charset="-122"/>
                <a:cs typeface="Times New Roman" panose="02020603050405020304" pitchFamily="18" charset="0"/>
              </a:rPr>
              <a:t>A</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．分子式为</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aseline="-25000">
                <a:latin typeface="Times New Roman" panose="02020603050405020304" pitchFamily="18" charset="0"/>
                <a:ea typeface="华文新魏" panose="02010800040101010101" pitchFamily="2" charset="-122"/>
                <a:cs typeface="Times New Roman" panose="02020603050405020304" pitchFamily="18" charset="0"/>
              </a:rPr>
              <a:t>8</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aseline="-25000">
                <a:latin typeface="Times New Roman" panose="02020603050405020304" pitchFamily="18" charset="0"/>
                <a:ea typeface="华文新魏" panose="02010800040101010101" pitchFamily="2" charset="-122"/>
                <a:cs typeface="Times New Roman" panose="02020603050405020304" pitchFamily="18" charset="0"/>
              </a:rPr>
              <a:t>9</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NO</a:t>
            </a:r>
            <a:endParaRPr lang="en-US" altLang="zh-CN" sz="280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B</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．乙酰苯胺是一种芳香烃</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C</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1 mol</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乙酰苯胺最多能和含</a:t>
            </a: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2 mol</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err="1">
                <a:latin typeface="Times New Roman" panose="02020603050405020304" pitchFamily="18" charset="0"/>
                <a:ea typeface="华文新魏" panose="02010800040101010101" pitchFamily="2" charset="-122"/>
                <a:cs typeface="Times New Roman" panose="02020603050405020304" pitchFamily="18" charset="0"/>
              </a:rPr>
              <a:t>NaOH</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的水溶液完全反应</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a:latin typeface="Times New Roman" panose="02020603050405020304" pitchFamily="18" charset="0"/>
                <a:ea typeface="华文新魏" panose="02010800040101010101" pitchFamily="2" charset="-122"/>
                <a:cs typeface="Times New Roman" panose="02020603050405020304" pitchFamily="18" charset="0"/>
              </a:rPr>
              <a:t>D</a:t>
            </a:r>
            <a:r>
              <a:rPr lang="zh-CN" altLang="en-US" sz="2800">
                <a:latin typeface="Times New Roman" panose="02020603050405020304" pitchFamily="18" charset="0"/>
                <a:ea typeface="华文新魏" panose="02010800040101010101" pitchFamily="2" charset="-122"/>
                <a:cs typeface="Times New Roman" panose="02020603050405020304" pitchFamily="18" charset="0"/>
              </a:rPr>
              <a:t>．分子中所有原子一定在同一平面上</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3" name="图片 -2147482572"/>
          <p:cNvPicPr>
            <a:picLocks noChangeAspect="1"/>
          </p:cNvPicPr>
          <p:nvPr>
            <p:custDataLst>
              <p:tags r:id="rId2"/>
            </p:custDataLst>
          </p:nvPr>
        </p:nvPicPr>
        <p:blipFill>
          <a:blip r:embed="rId3"/>
          <a:stretch>
            <a:fillRect/>
          </a:stretch>
        </p:blipFill>
        <p:spPr>
          <a:xfrm>
            <a:off x="8207028" y="1588653"/>
            <a:ext cx="2617990" cy="2307549"/>
          </a:xfrm>
          <a:prstGeom prst="rect">
            <a:avLst/>
          </a:prstGeom>
          <a:noFill/>
          <a:ln w="9525">
            <a:noFill/>
          </a:ln>
        </p:spPr>
      </p:pic>
      <p:sp>
        <p:nvSpPr>
          <p:cNvPr id="4" name="矩形 3"/>
          <p:cNvSpPr/>
          <p:nvPr>
            <p:custDataLst>
              <p:tags r:id="rId4"/>
            </p:custDataLst>
          </p:nvPr>
        </p:nvSpPr>
        <p:spPr>
          <a:xfrm>
            <a:off x="4381213" y="1417579"/>
            <a:ext cx="456565" cy="584775"/>
          </a:xfrm>
          <a:prstGeom prst="rect">
            <a:avLst/>
          </a:prstGeom>
        </p:spPr>
        <p:txBody>
          <a:bodyPr wrap="square">
            <a:spAutoFit/>
          </a:bodyPr>
          <a:lstStyle/>
          <a:p>
            <a:r>
              <a:rPr lang="en-US" altLang="zh-CN" sz="3200" b="1" kern="10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A</a:t>
            </a:r>
            <a:endParaRPr lang="en-US" altLang="zh-CN" sz="3200" b="1" kern="1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5001" y="2945849"/>
            <a:ext cx="11485035" cy="1739369"/>
            <a:chOff x="5001" y="2945849"/>
            <a:chExt cx="11485035" cy="1739369"/>
          </a:xfrm>
        </p:grpSpPr>
        <p:sp>
          <p:nvSpPr>
            <p:cNvPr id="2" name="TextBox 15"/>
            <p:cNvSpPr txBox="1"/>
            <p:nvPr>
              <p:custDataLst>
                <p:tags r:id="rId2"/>
              </p:custDataLst>
            </p:nvPr>
          </p:nvSpPr>
          <p:spPr>
            <a:xfrm>
              <a:off x="5001" y="3300223"/>
              <a:ext cx="11485035" cy="1384995"/>
            </a:xfrm>
            <a:prstGeom prst="rect">
              <a:avLst/>
            </a:prstGeom>
            <a:noFill/>
          </p:spPr>
          <p:txBody>
            <a:bodyPr wrap="square" rtlCol="0">
              <a:spAutoFit/>
            </a:bodyPr>
            <a:lstStyle/>
            <a:p>
              <a:pPr>
                <a:lnSpc>
                  <a:spcPct val="150000"/>
                </a:lnSpc>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分子由酰基                         与酰氧基                             相连构成的羧酸衍生物</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可看作是</a:t>
              </a:r>
              <a:r>
                <a:rPr lang="zh-CN" altLang="en-US" sz="2800" b="1" smtClean="0">
                  <a:solidFill>
                    <a:srgbClr val="FF0000"/>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两分子乙酸分子脱水生成的</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 name="Group 31"/>
            <p:cNvGrpSpPr/>
            <p:nvPr>
              <p:custDataLst>
                <p:tags r:id="rId3"/>
              </p:custDataLst>
            </p:nvPr>
          </p:nvGrpSpPr>
          <p:grpSpPr>
            <a:xfrm>
              <a:off x="3299956" y="2945849"/>
              <a:ext cx="2244791" cy="1006349"/>
              <a:chOff x="2964" y="3459"/>
              <a:chExt cx="1238" cy="756"/>
            </a:xfrm>
          </p:grpSpPr>
          <p:sp>
            <p:nvSpPr>
              <p:cNvPr id="4" name="Rectangle 36"/>
              <p:cNvSpPr>
                <a:spLocks noChangeArrowheads="1"/>
              </p:cNvSpPr>
              <p:nvPr>
                <p:custDataLst>
                  <p:tags r:id="rId4"/>
                </p:custDataLst>
              </p:nvPr>
            </p:nvSpPr>
            <p:spPr bwMode="auto">
              <a:xfrm>
                <a:off x="3599" y="3459"/>
                <a:ext cx="256"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5" name="Group 32"/>
              <p:cNvGrpSpPr/>
              <p:nvPr>
                <p:custDataLst>
                  <p:tags r:id="rId5"/>
                </p:custDataLst>
              </p:nvPr>
            </p:nvGrpSpPr>
            <p:grpSpPr>
              <a:xfrm>
                <a:off x="3683" y="3765"/>
                <a:ext cx="39" cy="144"/>
                <a:chOff x="2627" y="3525"/>
                <a:chExt cx="39" cy="144"/>
              </a:xfrm>
            </p:grpSpPr>
            <p:sp>
              <p:nvSpPr>
                <p:cNvPr id="7" name="Line 33"/>
                <p:cNvSpPr>
                  <a:spLocks noChangeShapeType="1"/>
                </p:cNvSpPr>
                <p:nvPr>
                  <p:custDataLst>
                    <p:tags r:id="rId6"/>
                  </p:custDataLst>
                </p:nvPr>
              </p:nvSpPr>
              <p:spPr bwMode="auto">
                <a:xfrm flipH="1">
                  <a:off x="2627"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8" name="Line 34"/>
                <p:cNvSpPr>
                  <a:spLocks noChangeShapeType="1"/>
                </p:cNvSpPr>
                <p:nvPr>
                  <p:custDataLst>
                    <p:tags r:id="rId7"/>
                  </p:custDataLst>
                </p:nvPr>
              </p:nvSpPr>
              <p:spPr bwMode="auto">
                <a:xfrm flipH="1">
                  <a:off x="2666"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6" name="Rectangle 35"/>
              <p:cNvSpPr>
                <a:spLocks noChangeArrowheads="1"/>
              </p:cNvSpPr>
              <p:nvPr>
                <p:custDataLst>
                  <p:tags r:id="rId8"/>
                </p:custDataLst>
              </p:nvPr>
            </p:nvSpPr>
            <p:spPr bwMode="auto">
              <a:xfrm>
                <a:off x="2964" y="3822"/>
                <a:ext cx="1238"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kumimoji="1" lang="en-US" altLang="zh-CN" sz="2800" b="1" kern="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(CH</a:t>
                </a:r>
                <a:r>
                  <a:rPr kumimoji="1" lang="en-US" altLang="zh-CN" sz="2800" b="1" kern="0" baseline="-2500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3</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 </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9" name="Group 31"/>
            <p:cNvGrpSpPr/>
            <p:nvPr>
              <p:custDataLst>
                <p:tags r:id="rId9"/>
              </p:custDataLst>
            </p:nvPr>
          </p:nvGrpSpPr>
          <p:grpSpPr>
            <a:xfrm>
              <a:off x="6980301" y="2945849"/>
              <a:ext cx="3439716" cy="1006349"/>
              <a:chOff x="2964" y="3459"/>
              <a:chExt cx="1897" cy="756"/>
            </a:xfrm>
          </p:grpSpPr>
          <p:grpSp>
            <p:nvGrpSpPr>
              <p:cNvPr id="10" name="Group 32"/>
              <p:cNvGrpSpPr/>
              <p:nvPr>
                <p:custDataLst>
                  <p:tags r:id="rId10"/>
                </p:custDataLst>
              </p:nvPr>
            </p:nvGrpSpPr>
            <p:grpSpPr>
              <a:xfrm>
                <a:off x="3683" y="3765"/>
                <a:ext cx="39" cy="144"/>
                <a:chOff x="2627" y="3525"/>
                <a:chExt cx="39" cy="144"/>
              </a:xfrm>
            </p:grpSpPr>
            <p:sp>
              <p:nvSpPr>
                <p:cNvPr id="13" name="Line 33"/>
                <p:cNvSpPr>
                  <a:spLocks noChangeShapeType="1"/>
                </p:cNvSpPr>
                <p:nvPr>
                  <p:custDataLst>
                    <p:tags r:id="rId11"/>
                  </p:custDataLst>
                </p:nvPr>
              </p:nvSpPr>
              <p:spPr bwMode="auto">
                <a:xfrm flipH="1">
                  <a:off x="2627"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 name="Line 34"/>
                <p:cNvSpPr>
                  <a:spLocks noChangeShapeType="1"/>
                </p:cNvSpPr>
                <p:nvPr>
                  <p:custDataLst>
                    <p:tags r:id="rId12"/>
                  </p:custDataLst>
                </p:nvPr>
              </p:nvSpPr>
              <p:spPr bwMode="auto">
                <a:xfrm flipH="1">
                  <a:off x="2666"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1" name="Rectangle 35"/>
              <p:cNvSpPr>
                <a:spLocks noChangeArrowheads="1"/>
              </p:cNvSpPr>
              <p:nvPr>
                <p:custDataLst>
                  <p:tags r:id="rId13"/>
                </p:custDataLst>
              </p:nvPr>
            </p:nvSpPr>
            <p:spPr bwMode="auto">
              <a:xfrm>
                <a:off x="2964" y="3822"/>
                <a:ext cx="1897"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kumimoji="1" lang="en-US" altLang="zh-CN" sz="2800" b="1" kern="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(CH</a:t>
                </a:r>
                <a:r>
                  <a:rPr kumimoji="1" lang="en-US" altLang="zh-CN" sz="2800" b="1" kern="0" baseline="-2500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3</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—C—O</a:t>
                </a:r>
                <a:r>
                  <a:rPr kumimoji="1" lang="en-US" altLang="zh-CN" sz="2800" b="1" ker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 </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2" name="Rectangle 36"/>
              <p:cNvSpPr>
                <a:spLocks noChangeArrowheads="1"/>
              </p:cNvSpPr>
              <p:nvPr>
                <p:custDataLst>
                  <p:tags r:id="rId14"/>
                </p:custDataLst>
              </p:nvPr>
            </p:nvSpPr>
            <p:spPr bwMode="auto">
              <a:xfrm>
                <a:off x="3599" y="3459"/>
                <a:ext cx="256"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15" name="TextBox 3"/>
          <p:cNvSpPr txBox="1"/>
          <p:nvPr>
            <p:custDataLst>
              <p:tags r:id="rId15"/>
            </p:custDataLst>
          </p:nvPr>
        </p:nvSpPr>
        <p:spPr>
          <a:xfrm>
            <a:off x="148016" y="685521"/>
            <a:ext cx="6624736" cy="523220"/>
          </a:xfrm>
          <a:prstGeom prst="rect">
            <a:avLst/>
          </a:prstGeom>
          <a:noFill/>
        </p:spPr>
        <p:txBody>
          <a:bodyPr wrap="square" rtlCol="0">
            <a:spAutoFit/>
          </a:bodyPr>
          <a:lstStyle/>
          <a:p>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常见的羧酸衍生物还有酰卤、酸酐等。</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6" name="矩形 15"/>
          <p:cNvSpPr/>
          <p:nvPr>
            <p:custDataLst>
              <p:tags r:id="rId16"/>
            </p:custDataLst>
          </p:nvPr>
        </p:nvSpPr>
        <p:spPr>
          <a:xfrm>
            <a:off x="206135" y="1367611"/>
            <a:ext cx="1261884" cy="523220"/>
          </a:xfrm>
          <a:prstGeom prst="rect">
            <a:avLst/>
          </a:prstGeom>
        </p:spPr>
        <p:txBody>
          <a:bodyPr wrap="none">
            <a:spAutoFit/>
          </a:bodyPr>
          <a:lstStyle/>
          <a:p>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酰卤：</a:t>
            </a:r>
            <a:endParaRPr lang="zh-CN" altLang="en-US">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7" name="TextBox 5"/>
          <p:cNvSpPr txBox="1"/>
          <p:nvPr>
            <p:custDataLst>
              <p:tags r:id="rId17"/>
            </p:custDataLst>
          </p:nvPr>
        </p:nvSpPr>
        <p:spPr>
          <a:xfrm>
            <a:off x="1291582" y="1347605"/>
            <a:ext cx="8064896" cy="523220"/>
          </a:xfrm>
          <a:prstGeom prst="rect">
            <a:avLst/>
          </a:prstGeom>
          <a:noFill/>
        </p:spPr>
        <p:txBody>
          <a:bodyPr wrap="square" rtlCol="0">
            <a:spAutoFit/>
          </a:bodyPr>
          <a:lstStyle/>
          <a:p>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分子由酰基与卤素原子相连构成的羧酸衍生物。</a:t>
            </a:r>
            <a:endPar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8" name="TextBox 6"/>
          <p:cNvSpPr txBox="1"/>
          <p:nvPr>
            <p:custDataLst>
              <p:tags r:id="rId18"/>
            </p:custDataLst>
          </p:nvPr>
        </p:nvSpPr>
        <p:spPr>
          <a:xfrm>
            <a:off x="779676" y="2366885"/>
            <a:ext cx="2520280" cy="523220"/>
          </a:xfrm>
          <a:prstGeom prst="rect">
            <a:avLst/>
          </a:prstGeom>
          <a:noFill/>
        </p:spPr>
        <p:txBody>
          <a:bodyPr wrap="square" rtlCol="0">
            <a:spAutoFit/>
          </a:bodyPr>
          <a:lstStyle/>
          <a:p>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如：乙酰氯</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9" name="Group 31"/>
          <p:cNvGrpSpPr/>
          <p:nvPr>
            <p:custDataLst>
              <p:tags r:id="rId19"/>
            </p:custDataLst>
          </p:nvPr>
        </p:nvGrpSpPr>
        <p:grpSpPr>
          <a:xfrm>
            <a:off x="2931715" y="1911589"/>
            <a:ext cx="2748872" cy="1006349"/>
            <a:chOff x="3046" y="3459"/>
            <a:chExt cx="1516" cy="756"/>
          </a:xfrm>
        </p:grpSpPr>
        <p:grpSp>
          <p:nvGrpSpPr>
            <p:cNvPr id="20" name="Group 32"/>
            <p:cNvGrpSpPr/>
            <p:nvPr>
              <p:custDataLst>
                <p:tags r:id="rId20"/>
              </p:custDataLst>
            </p:nvPr>
          </p:nvGrpSpPr>
          <p:grpSpPr>
            <a:xfrm>
              <a:off x="3683" y="3765"/>
              <a:ext cx="39" cy="144"/>
              <a:chOff x="2627" y="3525"/>
              <a:chExt cx="39" cy="144"/>
            </a:xfrm>
          </p:grpSpPr>
          <p:sp>
            <p:nvSpPr>
              <p:cNvPr id="23" name="Line 33"/>
              <p:cNvSpPr>
                <a:spLocks noChangeShapeType="1"/>
              </p:cNvSpPr>
              <p:nvPr>
                <p:custDataLst>
                  <p:tags r:id="rId21"/>
                </p:custDataLst>
              </p:nvPr>
            </p:nvSpPr>
            <p:spPr bwMode="auto">
              <a:xfrm flipH="1">
                <a:off x="2627"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4" name="Line 34"/>
              <p:cNvSpPr>
                <a:spLocks noChangeShapeType="1"/>
              </p:cNvSpPr>
              <p:nvPr>
                <p:custDataLst>
                  <p:tags r:id="rId22"/>
                </p:custDataLst>
              </p:nvPr>
            </p:nvSpPr>
            <p:spPr bwMode="auto">
              <a:xfrm flipH="1">
                <a:off x="2666"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21" name="Rectangle 35"/>
            <p:cNvSpPr>
              <a:spLocks noChangeArrowheads="1"/>
            </p:cNvSpPr>
            <p:nvPr>
              <p:custDataLst>
                <p:tags r:id="rId23"/>
              </p:custDataLst>
            </p:nvPr>
          </p:nvSpPr>
          <p:spPr bwMode="auto">
            <a:xfrm>
              <a:off x="3046" y="3822"/>
              <a:ext cx="1516"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kumimoji="1" lang="en-US" altLang="zh-CN" sz="2800" b="1" kern="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CH</a:t>
              </a:r>
              <a:r>
                <a:rPr kumimoji="1" lang="en-US" altLang="zh-CN" sz="2800" b="1" kern="0" baseline="-2500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3</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noProof="0" err="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noProof="0" err="1">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l</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 </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2" name="Rectangle 36"/>
            <p:cNvSpPr>
              <a:spLocks noChangeArrowheads="1"/>
            </p:cNvSpPr>
            <p:nvPr>
              <p:custDataLst>
                <p:tags r:id="rId24"/>
              </p:custDataLst>
            </p:nvPr>
          </p:nvSpPr>
          <p:spPr bwMode="auto">
            <a:xfrm>
              <a:off x="3599" y="3459"/>
              <a:ext cx="256"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25" name="矩形 24"/>
          <p:cNvSpPr/>
          <p:nvPr>
            <p:custDataLst>
              <p:tags r:id="rId25"/>
            </p:custDataLst>
          </p:nvPr>
        </p:nvSpPr>
        <p:spPr>
          <a:xfrm>
            <a:off x="26598" y="3459093"/>
            <a:ext cx="1620957" cy="523220"/>
          </a:xfrm>
          <a:prstGeom prst="rect">
            <a:avLst/>
          </a:prstGeom>
        </p:spPr>
        <p:txBody>
          <a:bodyPr wrap="none">
            <a:spAutoFit/>
          </a:bodyPr>
          <a:lstStyle/>
          <a:p>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乙酸酐：</a:t>
            </a:r>
            <a:endParaRPr lang="zh-CN" altLang="en-US">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7" name="组合 46"/>
          <p:cNvGrpSpPr/>
          <p:nvPr>
            <p:custDataLst>
              <p:tags r:id="rId26"/>
            </p:custDataLst>
          </p:nvPr>
        </p:nvGrpSpPr>
        <p:grpSpPr>
          <a:xfrm>
            <a:off x="2801319" y="4530794"/>
            <a:ext cx="2116040" cy="2262695"/>
            <a:chOff x="2743095" y="4404501"/>
            <a:chExt cx="2116040" cy="2262695"/>
          </a:xfrm>
        </p:grpSpPr>
        <p:grpSp>
          <p:nvGrpSpPr>
            <p:cNvPr id="27" name="Group 31"/>
            <p:cNvGrpSpPr/>
            <p:nvPr>
              <p:custDataLst>
                <p:tags r:id="rId27"/>
              </p:custDataLst>
            </p:nvPr>
          </p:nvGrpSpPr>
          <p:grpSpPr>
            <a:xfrm>
              <a:off x="2743095" y="4404501"/>
              <a:ext cx="1607542" cy="1478906"/>
              <a:chOff x="3061" y="3444"/>
              <a:chExt cx="798" cy="1111"/>
            </a:xfrm>
          </p:grpSpPr>
          <p:grpSp>
            <p:nvGrpSpPr>
              <p:cNvPr id="37" name="Group 32"/>
              <p:cNvGrpSpPr/>
              <p:nvPr>
                <p:custDataLst>
                  <p:tags r:id="rId28"/>
                </p:custDataLst>
              </p:nvPr>
            </p:nvGrpSpPr>
            <p:grpSpPr>
              <a:xfrm>
                <a:off x="3683" y="3765"/>
                <a:ext cx="39" cy="144"/>
                <a:chOff x="2627" y="3525"/>
                <a:chExt cx="39" cy="144"/>
              </a:xfrm>
            </p:grpSpPr>
            <p:sp>
              <p:nvSpPr>
                <p:cNvPr id="40" name="Line 33"/>
                <p:cNvSpPr>
                  <a:spLocks noChangeShapeType="1"/>
                </p:cNvSpPr>
                <p:nvPr>
                  <p:custDataLst>
                    <p:tags r:id="rId29"/>
                  </p:custDataLst>
                </p:nvPr>
              </p:nvSpPr>
              <p:spPr bwMode="auto">
                <a:xfrm flipH="1">
                  <a:off x="2627"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1" name="Line 34"/>
                <p:cNvSpPr>
                  <a:spLocks noChangeShapeType="1"/>
                </p:cNvSpPr>
                <p:nvPr>
                  <p:custDataLst>
                    <p:tags r:id="rId30"/>
                  </p:custDataLst>
                </p:nvPr>
              </p:nvSpPr>
              <p:spPr bwMode="auto">
                <a:xfrm flipH="1">
                  <a:off x="2666" y="3525"/>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38" name="Rectangle 35"/>
              <p:cNvSpPr>
                <a:spLocks noChangeArrowheads="1"/>
              </p:cNvSpPr>
              <p:nvPr>
                <p:custDataLst>
                  <p:tags r:id="rId31"/>
                </p:custDataLst>
              </p:nvPr>
            </p:nvSpPr>
            <p:spPr bwMode="auto">
              <a:xfrm>
                <a:off x="3061" y="3838"/>
                <a:ext cx="798" cy="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kumimoji="1" lang="en-US" altLang="zh-CN" sz="2800" b="1" kern="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CH</a:t>
                </a:r>
                <a:r>
                  <a:rPr kumimoji="1" lang="en-US" altLang="zh-CN" sz="2800" b="1" kern="0" baseline="-2500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3</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9" name="Rectangle 36"/>
              <p:cNvSpPr>
                <a:spLocks noChangeArrowheads="1"/>
              </p:cNvSpPr>
              <p:nvPr>
                <p:custDataLst>
                  <p:tags r:id="rId32"/>
                </p:custDataLst>
              </p:nvPr>
            </p:nvSpPr>
            <p:spPr bwMode="auto">
              <a:xfrm>
                <a:off x="3588" y="3444"/>
                <a:ext cx="256"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32" name="Group 32"/>
            <p:cNvGrpSpPr/>
            <p:nvPr>
              <p:custDataLst>
                <p:tags r:id="rId33"/>
              </p:custDataLst>
            </p:nvPr>
          </p:nvGrpSpPr>
          <p:grpSpPr>
            <a:xfrm>
              <a:off x="3971670" y="6035808"/>
              <a:ext cx="82644" cy="191685"/>
              <a:chOff x="2609" y="4182"/>
              <a:chExt cx="43" cy="144"/>
            </a:xfrm>
          </p:grpSpPr>
          <p:sp>
            <p:nvSpPr>
              <p:cNvPr id="35" name="Line 33"/>
              <p:cNvSpPr>
                <a:spLocks noChangeShapeType="1"/>
              </p:cNvSpPr>
              <p:nvPr>
                <p:custDataLst>
                  <p:tags r:id="rId34"/>
                </p:custDataLst>
              </p:nvPr>
            </p:nvSpPr>
            <p:spPr bwMode="auto">
              <a:xfrm flipH="1">
                <a:off x="2609" y="4182"/>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6" name="Line 34"/>
              <p:cNvSpPr>
                <a:spLocks noChangeShapeType="1"/>
              </p:cNvSpPr>
              <p:nvPr>
                <p:custDataLst>
                  <p:tags r:id="rId35"/>
                </p:custDataLst>
              </p:nvPr>
            </p:nvSpPr>
            <p:spPr bwMode="auto">
              <a:xfrm flipH="1">
                <a:off x="2652" y="4182"/>
                <a:ext cx="0" cy="144"/>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33" name="Rectangle 35"/>
            <p:cNvSpPr>
              <a:spLocks noChangeArrowheads="1"/>
            </p:cNvSpPr>
            <p:nvPr>
              <p:custDataLst>
                <p:tags r:id="rId36"/>
              </p:custDataLst>
            </p:nvPr>
          </p:nvSpPr>
          <p:spPr bwMode="auto">
            <a:xfrm>
              <a:off x="2763234" y="5604143"/>
              <a:ext cx="1688119" cy="523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kumimoji="1" lang="en-US" altLang="zh-CN" sz="2800" b="1" kern="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CH</a:t>
              </a:r>
              <a:r>
                <a:rPr kumimoji="1" lang="en-US" altLang="zh-CN" sz="2800" b="1" kern="0" baseline="-25000"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3</a:t>
              </a: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4" name="Rectangle 36"/>
            <p:cNvSpPr>
              <a:spLocks noChangeArrowheads="1"/>
            </p:cNvSpPr>
            <p:nvPr>
              <p:custDataLst>
                <p:tags r:id="rId37"/>
              </p:custDataLst>
            </p:nvPr>
          </p:nvSpPr>
          <p:spPr bwMode="auto">
            <a:xfrm>
              <a:off x="3782997" y="6143976"/>
              <a:ext cx="64854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9" name="Rectangle 36"/>
            <p:cNvSpPr>
              <a:spLocks noChangeArrowheads="1"/>
            </p:cNvSpPr>
            <p:nvPr>
              <p:custDataLst>
                <p:tags r:id="rId38"/>
              </p:custDataLst>
            </p:nvPr>
          </p:nvSpPr>
          <p:spPr bwMode="auto">
            <a:xfrm>
              <a:off x="4344101" y="5219378"/>
              <a:ext cx="5150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O</a:t>
              </a:r>
              <a:endParaRPr kumimoji="1" lang="en-US" altLang="zh-CN" sz="2800" b="1" u="none" strike="noStrike" kern="0" cap="none" spc="0" normalizeH="0" baseline="0" noProof="0" smtClean="0">
                <a:ln>
                  <a:noFill/>
                </a:ln>
                <a:solidFill>
                  <a:srgbClr val="000099"/>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30" name="直接连接符 29"/>
            <p:cNvCxnSpPr/>
            <p:nvPr>
              <p:custDataLst>
                <p:tags r:id="rId39"/>
              </p:custDataLst>
            </p:nvPr>
          </p:nvCxnSpPr>
          <p:spPr>
            <a:xfrm>
              <a:off x="4100151" y="5222477"/>
              <a:ext cx="322200" cy="157468"/>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40"/>
              </p:custDataLst>
            </p:nvPr>
          </p:nvCxnSpPr>
          <p:spPr>
            <a:xfrm flipV="1">
              <a:off x="4107270" y="5602811"/>
              <a:ext cx="364222" cy="282872"/>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grpSp>
      <p:sp>
        <p:nvSpPr>
          <p:cNvPr id="42" name="矩形 41"/>
          <p:cNvSpPr/>
          <p:nvPr>
            <p:custDataLst>
              <p:tags r:id="rId41"/>
            </p:custDataLst>
          </p:nvPr>
        </p:nvSpPr>
        <p:spPr>
          <a:xfrm>
            <a:off x="5851383" y="5183536"/>
            <a:ext cx="5041354" cy="523220"/>
          </a:xfrm>
          <a:prstGeom prst="rect">
            <a:avLst/>
          </a:prstGeom>
        </p:spPr>
        <p:txBody>
          <a:bodyPr wrap="square">
            <a:spAutoFit/>
          </a:bodyPr>
          <a:lstStyle/>
          <a:p>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乙酸酐是有机合成的重要原料。</a:t>
            </a:r>
            <a:endParaRPr lang="zh-CN" altLang="en-US">
              <a:solidFill>
                <a:srgbClr val="000099"/>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left)">
                                      <p:cBhvr>
                                        <p:cTn id="4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5" grpId="0"/>
      <p:bldP spid="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67.eps" descr="id:2147510138;FounderCES"/>
          <p:cNvPicPr>
            <a:picLocks noChangeAspect="1"/>
          </p:cNvPicPr>
          <p:nvPr>
            <p:custDataLst>
              <p:tags r:id="rId1"/>
            </p:custDataLst>
          </p:nvPr>
        </p:nvPicPr>
        <p:blipFill>
          <a:blip r:embed="rId2"/>
          <a:srcRect l="3561" b="8821"/>
          <a:stretch>
            <a:fillRect/>
          </a:stretch>
        </p:blipFill>
        <p:spPr>
          <a:xfrm>
            <a:off x="1276785" y="721895"/>
            <a:ext cx="10518052" cy="6136105"/>
          </a:xfrm>
          <a:prstGeom prst="rect">
            <a:avLst/>
          </a:prstGeom>
        </p:spPr>
      </p:pic>
      <p:sp>
        <p:nvSpPr>
          <p:cNvPr id="3" name="文本框 2"/>
          <p:cNvSpPr txBox="1"/>
          <p:nvPr>
            <p:custDataLst>
              <p:tags r:id="rId3"/>
            </p:custDataLst>
          </p:nvPr>
        </p:nvSpPr>
        <p:spPr>
          <a:xfrm>
            <a:off x="211543" y="1691869"/>
            <a:ext cx="926696" cy="3046988"/>
          </a:xfrm>
          <a:prstGeom prst="rect">
            <a:avLst/>
          </a:prstGeom>
          <a:noFill/>
        </p:spPr>
        <p:txBody>
          <a:bodyPr wrap="square" rtlCol="0">
            <a:spAutoFit/>
          </a:bodyPr>
          <a:lstStyle/>
          <a:p>
            <a:r>
              <a:rPr lang="zh-CN" altLang="en-US" sz="4800" smtClean="0">
                <a:latin typeface="华文新魏" panose="02010800040101010101" pitchFamily="2" charset="-122"/>
                <a:ea typeface="华文新魏" panose="02010800040101010101" pitchFamily="2" charset="-122"/>
              </a:rPr>
              <a:t>课堂小结</a:t>
            </a:r>
            <a:endParaRPr lang="zh-CN" altLang="en-US" sz="4800">
              <a:latin typeface="华文新魏" panose="02010800040101010101" pitchFamily="2" charset="-122"/>
              <a:ea typeface="华文新魏" panose="02010800040101010101" pitchFamily="2"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
          <p:cNvSpPr txBox="1"/>
          <p:nvPr>
            <p:custDataLst>
              <p:tags r:id="rId1"/>
            </p:custDataLst>
          </p:nvPr>
        </p:nvSpPr>
        <p:spPr>
          <a:xfrm>
            <a:off x="266511" y="1905423"/>
            <a:ext cx="3344940" cy="5672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黑体" panose="02010609060101010101" pitchFamily="49" charset="-122"/>
                <a:ea typeface="黑体" panose="02010609060101010101" pitchFamily="49" charset="-122"/>
                <a:cs typeface="+mj-cs"/>
              </a:defRPr>
            </a:lvl1pPr>
          </a:lstStyle>
          <a:p>
            <a:pPr algn="l"/>
            <a:r>
              <a:rPr lang="en-US" altLang="zh-CN"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、油脂的结构</a:t>
            </a:r>
            <a:endParaRPr lang="zh-CN" altLang="en-US" sz="32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 name="矩形 1"/>
          <p:cNvSpPr/>
          <p:nvPr>
            <p:custDataLst>
              <p:tags r:id="rId2"/>
            </p:custDataLst>
          </p:nvPr>
        </p:nvSpPr>
        <p:spPr>
          <a:xfrm>
            <a:off x="289921" y="1084580"/>
            <a:ext cx="11644370" cy="738664"/>
          </a:xfrm>
          <a:prstGeom prst="rect">
            <a:avLst/>
          </a:prstGeom>
        </p:spPr>
        <p:txBody>
          <a:bodyPr wrap="square">
            <a:spAutoFit/>
          </a:bodyPr>
          <a:lstStyle/>
          <a:p>
            <a:pPr fontAlgn="auto">
              <a:lnSpc>
                <a:spcPct val="150000"/>
              </a:lnSpc>
            </a:pPr>
            <a:r>
              <a:rPr lang="zh-CN" altLang="zh-CN" sz="2800" b="1">
                <a:solidFill>
                  <a:srgbClr val="000000"/>
                </a:solidFill>
                <a:latin typeface="华文新魏" panose="02010800040101010101" pitchFamily="2" charset="-122"/>
                <a:ea typeface="华文新魏" panose="02010800040101010101" pitchFamily="2" charset="-122"/>
                <a:cs typeface="微软雅黑" panose="020B0503020204020204" charset="-122"/>
              </a:rPr>
              <a:t>日常生活中食用的油脂是由</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sym typeface="+mn-ea"/>
              </a:rPr>
              <a:t>高级脂肪酸</a:t>
            </a:r>
            <a:r>
              <a:rPr lang="zh-CN" altLang="zh-CN" sz="2800" b="1">
                <a:solidFill>
                  <a:srgbClr val="000000"/>
                </a:solidFill>
                <a:latin typeface="华文新魏" panose="02010800040101010101" pitchFamily="2" charset="-122"/>
                <a:ea typeface="华文新魏" panose="02010800040101010101" pitchFamily="2" charset="-122"/>
                <a:cs typeface="微软雅黑" panose="020B0503020204020204" charset="-122"/>
              </a:rPr>
              <a:t>与</a:t>
            </a:r>
            <a:r>
              <a:rPr lang="zh-CN" altLang="en-US" sz="2800" b="1">
                <a:solidFill>
                  <a:srgbClr val="FF0000"/>
                </a:solidFill>
                <a:latin typeface="华文新魏" panose="02010800040101010101" pitchFamily="2" charset="-122"/>
                <a:ea typeface="华文新魏" panose="02010800040101010101" pitchFamily="2" charset="-122"/>
                <a:cs typeface="微软雅黑" panose="020B0503020204020204" charset="-122"/>
                <a:sym typeface="+mn-ea"/>
              </a:rPr>
              <a:t>甘油</a:t>
            </a:r>
            <a:r>
              <a:rPr lang="zh-CN" altLang="zh-CN" sz="2800" b="1">
                <a:solidFill>
                  <a:srgbClr val="000000"/>
                </a:solidFill>
                <a:latin typeface="华文新魏" panose="02010800040101010101" pitchFamily="2" charset="-122"/>
                <a:ea typeface="华文新魏" panose="02010800040101010101" pitchFamily="2" charset="-122"/>
                <a:cs typeface="微软雅黑" panose="020B0503020204020204" charset="-122"/>
              </a:rPr>
              <a:t>形成的酯，属于</a:t>
            </a:r>
            <a:r>
              <a:rPr lang="zh-CN" altLang="en-US" sz="2800" b="1">
                <a:solidFill>
                  <a:srgbClr val="000000"/>
                </a:solidFill>
                <a:latin typeface="华文新魏" panose="02010800040101010101" pitchFamily="2" charset="-122"/>
                <a:ea typeface="华文新魏" panose="02010800040101010101" pitchFamily="2" charset="-122"/>
                <a:cs typeface="微软雅黑" panose="020B0503020204020204" charset="-122"/>
                <a:sym typeface="+mn-ea"/>
              </a:rPr>
              <a:t>酯</a:t>
            </a:r>
            <a:r>
              <a:rPr lang="zh-CN" altLang="zh-CN" sz="2800" b="1">
                <a:solidFill>
                  <a:srgbClr val="000000"/>
                </a:solidFill>
                <a:latin typeface="华文新魏" panose="02010800040101010101" pitchFamily="2" charset="-122"/>
                <a:ea typeface="华文新魏" panose="02010800040101010101" pitchFamily="2" charset="-122"/>
                <a:cs typeface="微软雅黑" panose="020B0503020204020204" charset="-122"/>
              </a:rPr>
              <a:t>类化合物。</a:t>
            </a:r>
            <a:endParaRPr lang="zh-CN" altLang="en-US" sz="2800" b="1">
              <a:solidFill>
                <a:srgbClr val="000000"/>
              </a:solidFill>
              <a:latin typeface="华文新魏" panose="02010800040101010101" pitchFamily="2" charset="-122"/>
              <a:ea typeface="华文新魏" panose="02010800040101010101" pitchFamily="2" charset="-122"/>
              <a:cs typeface="微软雅黑" panose="020B0503020204020204" charset="-122"/>
            </a:endParaRPr>
          </a:p>
        </p:txBody>
      </p:sp>
      <p:grpSp>
        <p:nvGrpSpPr>
          <p:cNvPr id="18" name="组合 17"/>
          <p:cNvGrpSpPr/>
          <p:nvPr>
            <p:custDataLst>
              <p:tags r:id="rId3"/>
            </p:custDataLst>
          </p:nvPr>
        </p:nvGrpSpPr>
        <p:grpSpPr>
          <a:xfrm>
            <a:off x="490877" y="2484119"/>
            <a:ext cx="3122936" cy="3105374"/>
            <a:chOff x="456123" y="1854682"/>
            <a:chExt cx="3122936" cy="3105374"/>
          </a:xfrm>
        </p:grpSpPr>
        <p:grpSp>
          <p:nvGrpSpPr>
            <p:cNvPr id="19" name="组合 18"/>
            <p:cNvGrpSpPr/>
            <p:nvPr>
              <p:custDataLst>
                <p:tags r:id="rId4"/>
              </p:custDataLst>
            </p:nvPr>
          </p:nvGrpSpPr>
          <p:grpSpPr>
            <a:xfrm>
              <a:off x="456123" y="2408840"/>
              <a:ext cx="3122936" cy="2551216"/>
              <a:chOff x="456123" y="2408840"/>
              <a:chExt cx="3122936" cy="2551216"/>
            </a:xfrm>
          </p:grpSpPr>
          <p:sp>
            <p:nvSpPr>
              <p:cNvPr id="32" name="Text Box 9"/>
              <p:cNvSpPr txBox="1">
                <a:spLocks noChangeArrowheads="1"/>
              </p:cNvSpPr>
              <p:nvPr>
                <p:custDataLst>
                  <p:tags r:id="rId5"/>
                </p:custDataLst>
              </p:nvPr>
            </p:nvSpPr>
            <p:spPr bwMode="auto">
              <a:xfrm>
                <a:off x="456123" y="2408840"/>
                <a:ext cx="27184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CH</a:t>
                </a:r>
                <a:r>
                  <a:rPr lang="en-US" altLang="zh-CN" sz="3200" b="1" baseline="-25000" smtClean="0">
                    <a:latin typeface="Times New Roman" panose="02020603050405020304" pitchFamily="18" charset="0"/>
                    <a:ea typeface="华文中宋" panose="02010600040101010101" pitchFamily="2" charset="-122"/>
                    <a:cs typeface="Times New Roman" panose="02020603050405020304" pitchFamily="18" charset="0"/>
                  </a:rPr>
                  <a:t>2</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−O−C−R </a:t>
                </a:r>
                <a:endParaRPr lang="en-US" altLang="zh-CN" sz="3200" b="1">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33" name="Text Box 10"/>
              <p:cNvSpPr txBox="1">
                <a:spLocks noChangeArrowheads="1"/>
              </p:cNvSpPr>
              <p:nvPr>
                <p:custDataLst>
                  <p:tags r:id="rId6"/>
                </p:custDataLst>
              </p:nvPr>
            </p:nvSpPr>
            <p:spPr bwMode="auto">
              <a:xfrm>
                <a:off x="456123" y="3390640"/>
                <a:ext cx="312293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CH  −O</a:t>
                </a:r>
                <a:r>
                  <a:rPr lang="en-US" altLang="zh-CN" sz="3200" b="1">
                    <a:latin typeface="Times New Roman" panose="02020603050405020304" pitchFamily="18" charset="0"/>
                    <a:ea typeface="华文中宋" panose="02010600040101010101" pitchFamily="2" charset="-122"/>
                    <a:cs typeface="Times New Roman" panose="02020603050405020304" pitchFamily="18" charset="0"/>
                  </a:rPr>
                  <a:t>−C−</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R</a:t>
                </a:r>
                <a:r>
                  <a:rPr lang="en-US" altLang="zh-CN" sz="3200" b="1" smtClean="0">
                    <a:latin typeface="华文中宋" panose="02010600040101010101" pitchFamily="2" charset="-122"/>
                    <a:ea typeface="华文中宋" panose="02010600040101010101" pitchFamily="2" charset="-122"/>
                    <a:cs typeface="Times New Roman" panose="02020603050405020304" pitchFamily="18" charset="0"/>
                  </a:rPr>
                  <a:t>'</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 </a:t>
                </a:r>
                <a:endParaRPr lang="en-US" altLang="zh-CN" sz="3200" b="1">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34" name="Text Box 11"/>
              <p:cNvSpPr txBox="1">
                <a:spLocks noChangeArrowheads="1"/>
              </p:cNvSpPr>
              <p:nvPr>
                <p:custDataLst>
                  <p:tags r:id="rId7"/>
                </p:custDataLst>
              </p:nvPr>
            </p:nvSpPr>
            <p:spPr bwMode="auto">
              <a:xfrm>
                <a:off x="456123" y="4375281"/>
                <a:ext cx="27184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CH</a:t>
                </a:r>
                <a:r>
                  <a:rPr lang="en-US" altLang="zh-CN" sz="3200" b="1" baseline="-25000" smtClean="0">
                    <a:latin typeface="Times New Roman" panose="02020603050405020304" pitchFamily="18" charset="0"/>
                    <a:ea typeface="华文中宋" panose="02010600040101010101" pitchFamily="2" charset="-122"/>
                    <a:cs typeface="Times New Roman" panose="02020603050405020304" pitchFamily="18" charset="0"/>
                  </a:rPr>
                  <a:t>2</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a:t>
                </a:r>
                <a:r>
                  <a:rPr lang="en-US" altLang="zh-CN" sz="3200" b="1">
                    <a:latin typeface="Times New Roman" panose="02020603050405020304" pitchFamily="18" charset="0"/>
                    <a:ea typeface="华文中宋" panose="02010600040101010101" pitchFamily="2" charset="-122"/>
                    <a:cs typeface="Times New Roman" panose="02020603050405020304" pitchFamily="18" charset="0"/>
                  </a:rPr>
                  <a:t>O−C−</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R</a:t>
                </a:r>
                <a:r>
                  <a:rPr lang="en-US" altLang="zh-CN" sz="3200" b="1" smtClean="0">
                    <a:latin typeface="华文中宋" panose="02010600040101010101" pitchFamily="2" charset="-122"/>
                    <a:ea typeface="华文中宋" panose="02010600040101010101" pitchFamily="2" charset="-122"/>
                    <a:cs typeface="Times New Roman" panose="02020603050405020304" pitchFamily="18" charset="0"/>
                  </a:rPr>
                  <a:t>''</a:t>
                </a:r>
                <a:r>
                  <a:rPr lang="en-US" altLang="zh-CN" sz="3200" b="1" smtClean="0">
                    <a:latin typeface="Times New Roman" panose="02020603050405020304" pitchFamily="18" charset="0"/>
                    <a:ea typeface="华文中宋" panose="02010600040101010101" pitchFamily="2" charset="-122"/>
                    <a:cs typeface="Times New Roman" panose="02020603050405020304" pitchFamily="18" charset="0"/>
                  </a:rPr>
                  <a:t> </a:t>
                </a:r>
                <a:endParaRPr lang="en-US" altLang="zh-CN" sz="3200" b="1">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35" name="Line 12"/>
              <p:cNvSpPr>
                <a:spLocks noChangeShapeType="1"/>
              </p:cNvSpPr>
              <p:nvPr>
                <p:custDataLst>
                  <p:tags r:id="rId8"/>
                </p:custDataLst>
              </p:nvPr>
            </p:nvSpPr>
            <p:spPr bwMode="auto">
              <a:xfrm flipH="1">
                <a:off x="716006" y="2904838"/>
                <a:ext cx="0" cy="576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3200" b="1">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36" name="Line 13"/>
              <p:cNvSpPr>
                <a:spLocks noChangeShapeType="1"/>
              </p:cNvSpPr>
              <p:nvPr>
                <p:custDataLst>
                  <p:tags r:id="rId9"/>
                </p:custDataLst>
              </p:nvPr>
            </p:nvSpPr>
            <p:spPr bwMode="auto">
              <a:xfrm flipH="1">
                <a:off x="687129" y="3888059"/>
                <a:ext cx="0" cy="576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3200" b="1">
                  <a:latin typeface="Times New Roman" panose="02020603050405020304" pitchFamily="18" charset="0"/>
                  <a:ea typeface="华文中宋" panose="02010600040101010101" pitchFamily="2" charset="-122"/>
                  <a:cs typeface="Times New Roman" panose="02020603050405020304" pitchFamily="18" charset="0"/>
                </a:endParaRPr>
              </a:p>
            </p:txBody>
          </p:sp>
        </p:grpSp>
        <p:grpSp>
          <p:nvGrpSpPr>
            <p:cNvPr id="20" name="组合 19"/>
            <p:cNvGrpSpPr/>
            <p:nvPr>
              <p:custDataLst>
                <p:tags r:id="rId10"/>
              </p:custDataLst>
            </p:nvPr>
          </p:nvGrpSpPr>
          <p:grpSpPr>
            <a:xfrm>
              <a:off x="1990426" y="1854682"/>
              <a:ext cx="503664" cy="709870"/>
              <a:chOff x="5276068" y="3868356"/>
              <a:chExt cx="503664" cy="709870"/>
            </a:xfrm>
          </p:grpSpPr>
          <p:sp>
            <p:nvSpPr>
              <p:cNvPr id="29" name="矩形 28"/>
              <p:cNvSpPr/>
              <p:nvPr>
                <p:custDataLst>
                  <p:tags r:id="rId11"/>
                </p:custDataLst>
              </p:nvPr>
            </p:nvSpPr>
            <p:spPr>
              <a:xfrm>
                <a:off x="5276068" y="3868356"/>
                <a:ext cx="503664" cy="584775"/>
              </a:xfrm>
              <a:prstGeom prst="rect">
                <a:avLst/>
              </a:prstGeom>
            </p:spPr>
            <p:txBody>
              <a:bodyPr wrap="none">
                <a:spAutoFit/>
              </a:bodyPr>
              <a:lstStyle/>
              <a:p>
                <a:r>
                  <a:rPr lang="en-US" altLang="zh-CN" sz="3200" b="1">
                    <a:latin typeface="Times New Roman" panose="02020603050405020304" pitchFamily="18" charset="0"/>
                    <a:ea typeface="华文中宋" panose="02010600040101010101" pitchFamily="2" charset="-122"/>
                    <a:cs typeface="Times New Roman" panose="02020603050405020304" pitchFamily="18" charset="0"/>
                  </a:rPr>
                  <a:t>O</a:t>
                </a:r>
                <a:endParaRPr lang="zh-CN" altLang="en-US" sz="3200">
                  <a:latin typeface="Times New Roman" panose="02020603050405020304" pitchFamily="18" charset="0"/>
                  <a:cs typeface="Times New Roman" panose="02020603050405020304" pitchFamily="18" charset="0"/>
                </a:endParaRPr>
              </a:p>
            </p:txBody>
          </p:sp>
          <p:cxnSp>
            <p:nvCxnSpPr>
              <p:cNvPr id="30" name="直接连接符 29"/>
              <p:cNvCxnSpPr/>
              <p:nvPr>
                <p:custDataLst>
                  <p:tags r:id="rId12"/>
                </p:custDataLst>
              </p:nvPr>
            </p:nvCxnSpPr>
            <p:spPr>
              <a:xfrm flipH="1">
                <a:off x="5464800" y="4326226"/>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3"/>
                </p:custDataLst>
              </p:nvPr>
            </p:nvCxnSpPr>
            <p:spPr>
              <a:xfrm flipH="1">
                <a:off x="5555065" y="4326226"/>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custDataLst>
                <p:tags r:id="rId14"/>
              </p:custDataLst>
            </p:nvPr>
          </p:nvGrpSpPr>
          <p:grpSpPr>
            <a:xfrm>
              <a:off x="2017591" y="2811520"/>
              <a:ext cx="503664" cy="721294"/>
              <a:chOff x="5441728" y="3859420"/>
              <a:chExt cx="503664" cy="721294"/>
            </a:xfrm>
          </p:grpSpPr>
          <p:sp>
            <p:nvSpPr>
              <p:cNvPr id="26" name="矩形 25"/>
              <p:cNvSpPr/>
              <p:nvPr>
                <p:custDataLst>
                  <p:tags r:id="rId15"/>
                </p:custDataLst>
              </p:nvPr>
            </p:nvSpPr>
            <p:spPr>
              <a:xfrm>
                <a:off x="5441728" y="3859420"/>
                <a:ext cx="503664" cy="584775"/>
              </a:xfrm>
              <a:prstGeom prst="rect">
                <a:avLst/>
              </a:prstGeom>
            </p:spPr>
            <p:txBody>
              <a:bodyPr wrap="none">
                <a:spAutoFit/>
              </a:bodyPr>
              <a:lstStyle/>
              <a:p>
                <a:r>
                  <a:rPr lang="en-US" altLang="zh-CN" sz="3200" b="1">
                    <a:latin typeface="Times New Roman" panose="02020603050405020304" pitchFamily="18" charset="0"/>
                    <a:ea typeface="华文中宋" panose="02010600040101010101" pitchFamily="2" charset="-122"/>
                    <a:cs typeface="Times New Roman" panose="02020603050405020304" pitchFamily="18" charset="0"/>
                  </a:rPr>
                  <a:t>O</a:t>
                </a:r>
                <a:endParaRPr lang="zh-CN" altLang="en-US" sz="3200">
                  <a:latin typeface="Times New Roman" panose="02020603050405020304" pitchFamily="18" charset="0"/>
                  <a:cs typeface="Times New Roman" panose="02020603050405020304" pitchFamily="18" charset="0"/>
                </a:endParaRPr>
              </a:p>
            </p:txBody>
          </p:sp>
          <p:cxnSp>
            <p:nvCxnSpPr>
              <p:cNvPr id="27" name="直接连接符 26"/>
              <p:cNvCxnSpPr/>
              <p:nvPr>
                <p:custDataLst>
                  <p:tags r:id="rId16"/>
                </p:custDataLst>
              </p:nvPr>
            </p:nvCxnSpPr>
            <p:spPr>
              <a:xfrm flipH="1">
                <a:off x="5653554" y="4326226"/>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17"/>
                </p:custDataLst>
              </p:nvPr>
            </p:nvCxnSpPr>
            <p:spPr>
              <a:xfrm flipH="1">
                <a:off x="5736325" y="4328714"/>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custDataLst>
                <p:tags r:id="rId18"/>
              </p:custDataLst>
            </p:nvPr>
          </p:nvGrpSpPr>
          <p:grpSpPr>
            <a:xfrm>
              <a:off x="1990426" y="3803676"/>
              <a:ext cx="503664" cy="709870"/>
              <a:chOff x="5276068" y="3868356"/>
              <a:chExt cx="503664" cy="709870"/>
            </a:xfrm>
          </p:grpSpPr>
          <p:sp>
            <p:nvSpPr>
              <p:cNvPr id="23" name="矩形 22"/>
              <p:cNvSpPr/>
              <p:nvPr>
                <p:custDataLst>
                  <p:tags r:id="rId19"/>
                </p:custDataLst>
              </p:nvPr>
            </p:nvSpPr>
            <p:spPr>
              <a:xfrm>
                <a:off x="5276068" y="3868356"/>
                <a:ext cx="503664" cy="584775"/>
              </a:xfrm>
              <a:prstGeom prst="rect">
                <a:avLst/>
              </a:prstGeom>
            </p:spPr>
            <p:txBody>
              <a:bodyPr wrap="none">
                <a:spAutoFit/>
              </a:bodyPr>
              <a:lstStyle/>
              <a:p>
                <a:r>
                  <a:rPr lang="en-US" altLang="zh-CN" sz="3200" b="1">
                    <a:latin typeface="Times New Roman" panose="02020603050405020304" pitchFamily="18" charset="0"/>
                    <a:ea typeface="华文中宋" panose="02010600040101010101" pitchFamily="2" charset="-122"/>
                    <a:cs typeface="Times New Roman" panose="02020603050405020304" pitchFamily="18" charset="0"/>
                  </a:rPr>
                  <a:t>O</a:t>
                </a:r>
                <a:endParaRPr lang="zh-CN" altLang="en-US" sz="3200">
                  <a:latin typeface="Times New Roman" panose="02020603050405020304" pitchFamily="18" charset="0"/>
                  <a:cs typeface="Times New Roman" panose="02020603050405020304" pitchFamily="18" charset="0"/>
                </a:endParaRPr>
              </a:p>
            </p:txBody>
          </p:sp>
          <p:cxnSp>
            <p:nvCxnSpPr>
              <p:cNvPr id="24" name="直接连接符 23"/>
              <p:cNvCxnSpPr/>
              <p:nvPr>
                <p:custDataLst>
                  <p:tags r:id="rId20"/>
                </p:custDataLst>
              </p:nvPr>
            </p:nvCxnSpPr>
            <p:spPr>
              <a:xfrm flipH="1">
                <a:off x="5464800" y="4326226"/>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1"/>
                </p:custDataLst>
              </p:nvPr>
            </p:nvCxnSpPr>
            <p:spPr>
              <a:xfrm flipH="1">
                <a:off x="5547183" y="4326226"/>
                <a:ext cx="0" cy="252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7" name="Text Box 13"/>
          <p:cNvSpPr txBox="1">
            <a:spLocks noChangeArrowheads="1"/>
          </p:cNvSpPr>
          <p:nvPr>
            <p:custDataLst>
              <p:tags r:id="rId22"/>
            </p:custDataLst>
          </p:nvPr>
        </p:nvSpPr>
        <p:spPr bwMode="auto">
          <a:xfrm>
            <a:off x="3611451" y="2620510"/>
            <a:ext cx="65510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①</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和</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代表</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高级</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脂肪酸的烃基</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8" name="矩形 37"/>
          <p:cNvSpPr/>
          <p:nvPr>
            <p:custDataLst>
              <p:tags r:id="rId23"/>
            </p:custDataLst>
          </p:nvPr>
        </p:nvSpPr>
        <p:spPr>
          <a:xfrm>
            <a:off x="3611451" y="3228614"/>
            <a:ext cx="8386398" cy="1384995"/>
          </a:xfrm>
          <a:prstGeom prst="rect">
            <a:avLst/>
          </a:prstGeom>
        </p:spPr>
        <p:txBody>
          <a:bodyPr wrap="square">
            <a:spAutoFit/>
          </a:bodyPr>
          <a:lstStyle/>
          <a:p>
            <a:pPr>
              <a:lnSpc>
                <a:spcPct val="150000"/>
              </a:lnSpc>
            </a:pP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②如果</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和</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相同，这样的油酯称为</a:t>
            </a:r>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简单甘油酯</a:t>
            </a:r>
            <a:endPar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如果</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和</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不相同</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，这样的油酯</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称为</a:t>
            </a:r>
            <a:r>
              <a:rPr lang="zh-CN" altLang="en-US" sz="28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混合甘油酯</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9" name="矩形 38"/>
          <p:cNvSpPr/>
          <p:nvPr>
            <p:custDataLst>
              <p:tags r:id="rId24"/>
            </p:custDataLst>
          </p:nvPr>
        </p:nvSpPr>
        <p:spPr>
          <a:xfrm>
            <a:off x="3611451" y="4715971"/>
            <a:ext cx="8189122" cy="1384995"/>
          </a:xfrm>
          <a:prstGeom prst="rect">
            <a:avLst/>
          </a:prstGeom>
        </p:spPr>
        <p:txBody>
          <a:bodyPr wrap="square">
            <a:spAutoFit/>
          </a:bodyPr>
          <a:lstStyle/>
          <a:p>
            <a:pPr>
              <a:lnSpc>
                <a:spcPct val="150000"/>
              </a:lnSpc>
            </a:pP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③在</a:t>
            </a:r>
            <a:r>
              <a:rPr lang="zh-CN" altLang="en-US" sz="2800" b="1" smtClean="0">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天然油脂中</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 R</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和</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R''</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一般不相同，属于</a:t>
            </a:r>
            <a:r>
              <a:rPr lang="zh-CN" altLang="en-US" sz="2800" b="1" smtClean="0">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rPr>
              <a:t>混合甘油酯</a:t>
            </a:r>
            <a:endParaRPr lang="zh-CN" altLang="en-US" sz="2800" b="1" smtClean="0">
              <a:solidFill>
                <a:srgbClr val="0000CC"/>
              </a:solidFill>
              <a:highlight>
                <a:srgbClr val="FFFF00"/>
              </a:highlight>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0" name="组合 39"/>
          <p:cNvGrpSpPr/>
          <p:nvPr>
            <p:custDataLst>
              <p:tags r:id="rId25"/>
            </p:custDataLst>
          </p:nvPr>
        </p:nvGrpSpPr>
        <p:grpSpPr>
          <a:xfrm>
            <a:off x="426428" y="6114448"/>
            <a:ext cx="3555365" cy="534670"/>
            <a:chOff x="3720" y="331"/>
            <a:chExt cx="5599" cy="842"/>
          </a:xfrm>
        </p:grpSpPr>
        <p:sp>
          <p:nvSpPr>
            <p:cNvPr id="41" name="文本框 40"/>
            <p:cNvSpPr txBox="1"/>
            <p:nvPr>
              <p:custDataLst>
                <p:tags r:id="rId26"/>
              </p:custDataLst>
            </p:nvPr>
          </p:nvSpPr>
          <p:spPr>
            <a:xfrm>
              <a:off x="3720" y="331"/>
              <a:ext cx="3118" cy="824"/>
            </a:xfrm>
            <a:prstGeom prst="rect">
              <a:avLst/>
            </a:prstGeom>
            <a:noFill/>
          </p:spPr>
          <p:txBody>
            <a:bodyPr wrap="none" rtlCol="0" anchor="t">
              <a:spAutoFit/>
            </a:bodyPr>
            <a:lstStyle/>
            <a:p>
              <a:r>
                <a:rPr lang="zh-CN" sz="2800" b="1" kern="100">
                  <a:effectLst/>
                  <a:latin typeface="华文新魏" panose="02010800040101010101" pitchFamily="2" charset="-122"/>
                  <a:ea typeface="华文新魏" panose="02010800040101010101" pitchFamily="2" charset="-122"/>
                  <a:cs typeface="Times New Roman" panose="02020603050405020304" pitchFamily="18" charset="0"/>
                  <a:sym typeface="+mn-ea"/>
                </a:rPr>
                <a:t>元素组成：</a:t>
              </a:r>
              <a:endParaRPr lang="zh-CN" altLang="en-US" sz="2800" b="1" kern="100">
                <a:effectLst/>
                <a:latin typeface="华文新魏" panose="02010800040101010101" pitchFamily="2" charset="-122"/>
                <a:ea typeface="华文新魏" panose="02010800040101010101" pitchFamily="2" charset="-122"/>
                <a:cs typeface="Times New Roman" panose="02020603050405020304" pitchFamily="18" charset="0"/>
                <a:sym typeface="+mn-ea"/>
              </a:endParaRPr>
            </a:p>
          </p:txBody>
        </p:sp>
        <p:sp>
          <p:nvSpPr>
            <p:cNvPr id="42" name="矩形 41"/>
            <p:cNvSpPr/>
            <p:nvPr>
              <p:custDataLst>
                <p:tags r:id="rId27"/>
              </p:custDataLst>
            </p:nvPr>
          </p:nvSpPr>
          <p:spPr>
            <a:xfrm>
              <a:off x="6610" y="349"/>
              <a:ext cx="2709" cy="824"/>
            </a:xfrm>
            <a:prstGeom prst="rect">
              <a:avLst/>
            </a:prstGeom>
          </p:spPr>
          <p:txBody>
            <a:bodyPr wrap="none">
              <a:spAutoFit/>
            </a:bodyPr>
            <a:lstStyle/>
            <a:p>
              <a:pPr>
                <a:lnSpc>
                  <a:spcPct val="100000"/>
                </a:lnSpc>
              </a:pPr>
              <a:r>
                <a:rPr lang="en-US" altLang="zh-CN"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rPr>
                <a:t>C</a:t>
              </a:r>
              <a:r>
                <a:rPr lang="zh-CN" altLang="en-US"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rPr>
                <a:t>H</a:t>
              </a:r>
              <a:r>
                <a:rPr lang="zh-CN" altLang="en-US"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rPr>
                <a:t>O</a:t>
              </a:r>
              <a:endParaRPr lang="en-US" altLang="zh-CN" sz="2800" b="1" kern="10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43" name="矩形 42"/>
          <p:cNvSpPr/>
          <p:nvPr>
            <p:custDataLst>
              <p:tags r:id="rId28"/>
            </p:custDataLst>
          </p:nvPr>
        </p:nvSpPr>
        <p:spPr>
          <a:xfrm>
            <a:off x="146292" y="567577"/>
            <a:ext cx="2031325" cy="646331"/>
          </a:xfrm>
          <a:prstGeom prst="rect">
            <a:avLst/>
          </a:prstGeom>
        </p:spPr>
        <p:txBody>
          <a:bodyPr wrap="none">
            <a:spAutoFit/>
          </a:bodyPr>
          <a:lstStyle/>
          <a:p>
            <a:r>
              <a:rPr lang="zh-CN" altLang="en-US" sz="36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一、油脂</a:t>
            </a:r>
            <a:endParaRPr lang="zh-CN" altLang="en-US" sz="3600">
              <a:solidFill>
                <a:srgbClr val="0000FF"/>
              </a:solidFill>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500"/>
                                        <p:tgtEl>
                                          <p:spTgt spid="40"/>
                                        </p:tgtEl>
                                        <p:attrNameLst>
                                          <p:attrName>ppt_y</p:attrName>
                                        </p:attrNameLst>
                                      </p:cBhvr>
                                      <p:tavLst>
                                        <p:tav tm="0">
                                          <p:val>
                                            <p:strVal val="#ppt_y+#ppt_h*1.125000"/>
                                          </p:val>
                                        </p:tav>
                                        <p:tav tm="100000">
                                          <p:val>
                                            <p:strVal val="#ppt_y"/>
                                          </p:val>
                                        </p:tav>
                                      </p:tavLst>
                                    </p:anim>
                                    <p:animEffect transition="in" filter="wipe(up)">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blinds(horizontal)">
                                      <p:cBhvr>
                                        <p:cTn id="28" dur="500"/>
                                        <p:tgtEl>
                                          <p:spTgt spid="3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blinds(horizontal)">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blinds(horizontal)">
                                      <p:cBhvr>
                                        <p:cTn id="3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37" grpId="0"/>
      <p:bldP spid="38" grpId="0"/>
      <p:bldP spid="3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1214005" y="2848494"/>
            <a:ext cx="6786245" cy="3168650"/>
          </a:xfrm>
          <a:prstGeom prst="rect">
            <a:avLst/>
          </a:prstGeom>
          <a:noFill/>
          <a:ln>
            <a:noFill/>
          </a:ln>
        </p:spPr>
      </p:pic>
      <p:sp>
        <p:nvSpPr>
          <p:cNvPr id="5" name="椭圆 4"/>
          <p:cNvSpPr/>
          <p:nvPr>
            <p:custDataLst>
              <p:tags r:id="rId3"/>
            </p:custDataLst>
          </p:nvPr>
        </p:nvSpPr>
        <p:spPr>
          <a:xfrm>
            <a:off x="2920250" y="2017048"/>
            <a:ext cx="1160145" cy="1276350"/>
          </a:xfrm>
          <a:prstGeom prst="ellipse">
            <a:avLst/>
          </a:prstGeom>
          <a:noFill/>
          <a:ln>
            <a:solidFill>
              <a:srgbClr val="FF0000">
                <a:alpha val="0"/>
              </a:srgb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文本框 8"/>
          <p:cNvSpPr txBox="1"/>
          <p:nvPr>
            <p:custDataLst>
              <p:tags r:id="rId4"/>
            </p:custDataLst>
          </p:nvPr>
        </p:nvSpPr>
        <p:spPr>
          <a:xfrm>
            <a:off x="1053407" y="2115827"/>
            <a:ext cx="6257175" cy="523220"/>
          </a:xfrm>
          <a:prstGeom prst="rect">
            <a:avLst/>
          </a:prstGeom>
          <a:noFill/>
          <a:ln w="9525">
            <a:noFill/>
          </a:ln>
        </p:spPr>
        <p:txBody>
          <a:bodyPr wrap="square">
            <a:spAutoFit/>
          </a:bodyPr>
          <a:lstStyle/>
          <a:p>
            <a:r>
              <a:rPr lang="en-US"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zh-CN"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下列</a:t>
            </a:r>
            <a:r>
              <a:rPr 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物质不属于酰胺的是(  </a:t>
            </a:r>
            <a:r>
              <a:rPr lang="en-US" altLang="zh-CN"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      </a:t>
            </a:r>
            <a:r>
              <a:rPr lang="zh-CN" sz="2800" b="1"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  </a:t>
            </a:r>
            <a:r>
              <a:rPr 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 name="文本框 9"/>
          <p:cNvSpPr txBox="1"/>
          <p:nvPr>
            <p:custDataLst>
              <p:tags r:id="rId5"/>
            </p:custDataLst>
          </p:nvPr>
        </p:nvSpPr>
        <p:spPr>
          <a:xfrm>
            <a:off x="5947238" y="2054271"/>
            <a:ext cx="556780" cy="646331"/>
          </a:xfrm>
          <a:prstGeom prst="rect">
            <a:avLst/>
          </a:prstGeom>
          <a:noFill/>
        </p:spPr>
        <p:txBody>
          <a:bodyPr wrap="square" rtlCol="0">
            <a:spAutoFit/>
          </a:bodyPr>
          <a:lstStyle/>
          <a:p>
            <a:pPr algn="l"/>
            <a:r>
              <a:rPr lang="en-US" altLang="zh-CN"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C</a:t>
            </a:r>
            <a:endParaRPr lang="en-US" altLang="zh-CN"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1" name="文本框 10"/>
          <p:cNvSpPr txBox="1"/>
          <p:nvPr>
            <p:custDataLst>
              <p:tags r:id="rId6"/>
            </p:custDataLst>
          </p:nvPr>
        </p:nvSpPr>
        <p:spPr>
          <a:xfrm>
            <a:off x="4246648" y="1014879"/>
            <a:ext cx="2783205" cy="829945"/>
          </a:xfrm>
          <a:prstGeom prst="rect">
            <a:avLst/>
          </a:prstGeom>
          <a:noFill/>
        </p:spPr>
        <p:txBody>
          <a:bodyPr wrap="square" rtlCol="0">
            <a:spAutoFit/>
          </a:bodyPr>
          <a:lstStyle/>
          <a:p>
            <a:r>
              <a:rPr lang="zh-CN" altLang="en-US" sz="4800">
                <a:latin typeface="华文新魏" panose="02010800040101010101" pitchFamily="2" charset="-122"/>
                <a:ea typeface="华文新魏" panose="02010800040101010101" pitchFamily="2" charset="-122"/>
              </a:rPr>
              <a:t>课堂达标</a:t>
            </a:r>
            <a:endParaRPr lang="zh-CN" altLang="en-US" sz="4800">
              <a:latin typeface="华文新魏" panose="02010800040101010101" pitchFamily="2" charset="-122"/>
              <a:ea typeface="华文新魏"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563418" y="1000267"/>
            <a:ext cx="10917382" cy="3970318"/>
          </a:xfrm>
          <a:prstGeom prst="rect">
            <a:avLst/>
          </a:prstGeom>
        </p:spPr>
        <p:txBody>
          <a:bodyPr wrap="square">
            <a:spAutoFit/>
          </a:bodyPr>
          <a:lstStyle/>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err="1" smtClean="0">
                <a:latin typeface="Times New Roman" panose="02020603050405020304" pitchFamily="18" charset="0"/>
                <a:ea typeface="华文新魏" panose="02010800040101010101" pitchFamily="2" charset="-122"/>
                <a:cs typeface="Times New Roman" panose="02020603050405020304" pitchFamily="18" charset="0"/>
              </a:rPr>
              <a:t>生活中常用烧碱来清洗抽油烟机上的油渍</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(主要成分是油脂)，下列说法</a:t>
            </a:r>
            <a:r>
              <a:rPr lang="en-US" altLang="zh-CN" sz="2800" b="1" err="1">
                <a:solidFill>
                  <a:srgbClr val="0B0BF3"/>
                </a:solidFill>
                <a:latin typeface="Times New Roman" panose="02020603050405020304" pitchFamily="18" charset="0"/>
                <a:ea typeface="华文新魏" panose="02010800040101010101" pitchFamily="2" charset="-122"/>
                <a:cs typeface="Times New Roman" panose="02020603050405020304" pitchFamily="18" charset="0"/>
              </a:rPr>
              <a:t>不正确</a:t>
            </a:r>
            <a:r>
              <a:rPr lang="en-US" altLang="zh-CN" sz="2800" b="1" err="1">
                <a:latin typeface="Times New Roman" panose="02020603050405020304" pitchFamily="18" charset="0"/>
                <a:ea typeface="华文新魏" panose="02010800040101010101" pitchFamily="2" charset="-122"/>
                <a:cs typeface="Times New Roman" panose="02020603050405020304" pitchFamily="18" charset="0"/>
              </a:rPr>
              <a:t>的是(   </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 A．油脂属于天然高分子化合物        </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 B．热的烧碱溶液去油渍效果更好</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 C．清洗时，油脂在碱性条件下发生水解反应</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 D．烧碱具有强腐蚀性，</a:t>
            </a:r>
            <a:r>
              <a:rPr lang="en-US" altLang="zh-CN" sz="2800" b="1" err="1" smtClean="0">
                <a:latin typeface="Times New Roman" panose="02020603050405020304" pitchFamily="18" charset="0"/>
                <a:ea typeface="华文新魏" panose="02010800040101010101" pitchFamily="2" charset="-122"/>
                <a:cs typeface="Times New Roman" panose="02020603050405020304" pitchFamily="18" charset="0"/>
              </a:rPr>
              <a:t>故清洗时必须戴防护手套</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文本框 2"/>
          <p:cNvSpPr txBox="1"/>
          <p:nvPr>
            <p:custDataLst>
              <p:tags r:id="rId2"/>
            </p:custDataLst>
          </p:nvPr>
        </p:nvSpPr>
        <p:spPr>
          <a:xfrm>
            <a:off x="3388765" y="1694052"/>
            <a:ext cx="556780" cy="646331"/>
          </a:xfrm>
          <a:prstGeom prst="rect">
            <a:avLst/>
          </a:prstGeom>
          <a:noFill/>
        </p:spPr>
        <p:txBody>
          <a:bodyPr wrap="square" rtlCol="0">
            <a:spAutoFit/>
          </a:bodyPr>
          <a:lstStyle/>
          <a:p>
            <a:pPr algn="l"/>
            <a:r>
              <a:rPr lang="en-US" altLang="zh-CN" sz="3600" b="1" smtClean="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A</a:t>
            </a:r>
            <a:endParaRPr lang="en-US" altLang="zh-CN"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803562" y="958633"/>
            <a:ext cx="10584873" cy="3323987"/>
          </a:xfrm>
          <a:prstGeom prst="rect">
            <a:avLst/>
          </a:prstGeom>
        </p:spPr>
        <p:txBody>
          <a:bodyPr wrap="square">
            <a:spAutoFit/>
          </a:bodyPr>
          <a:lstStyle/>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3</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双选</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下列关于胺、酰胺的性质和用途中正确的</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是</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            )</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．胺和酰胺都可以发生水解</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B</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．胺具有碱性可以与酸反应生成盐和水</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C</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．酰胺在碱性条件下水解可生成</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NH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3</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D</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．胺和酰胺都是重要的化工原料</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文本框 2"/>
          <p:cNvSpPr txBox="1"/>
          <p:nvPr>
            <p:custDataLst>
              <p:tags r:id="rId2"/>
            </p:custDataLst>
          </p:nvPr>
        </p:nvSpPr>
        <p:spPr>
          <a:xfrm>
            <a:off x="9380205" y="1037864"/>
            <a:ext cx="851515" cy="646331"/>
          </a:xfrm>
          <a:prstGeom prst="rect">
            <a:avLst/>
          </a:prstGeom>
          <a:noFill/>
        </p:spPr>
        <p:txBody>
          <a:bodyPr wrap="none" rtlCol="0" anchor="t">
            <a:spAutoFit/>
          </a:bodyPr>
          <a:lstStyle/>
          <a:p>
            <a:pPr algn="l"/>
            <a:r>
              <a:rPr lang="en-US" sz="36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CD</a:t>
            </a:r>
            <a:endParaRPr lang="en-US" altLang="en-US" sz="3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377017" y="1055685"/>
            <a:ext cx="10982035" cy="3970318"/>
          </a:xfrm>
          <a:prstGeom prst="rect">
            <a:avLst/>
          </a:prstGeom>
        </p:spPr>
        <p:txBody>
          <a:bodyPr wrap="square">
            <a:spAutoFit/>
          </a:bodyPr>
          <a:lstStyle/>
          <a:p>
            <a:pPr>
              <a:lnSpc>
                <a:spcPct val="150000"/>
              </a:lnSpc>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4</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、下列</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关于皂化反应的说法中错误的是</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        )</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油脂经皂化反应后，生成的高级脂肪酸钠、甘油和水形成混合液</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B.</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加入食盐可以使高级脂肪酸钠析出，这一过程叫盐析</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C.</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向皂化反应后的混合溶液中加入食盐并搅拌，静置一段时间，溶液</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分成上下</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两层，下层是高级脂肪酸钠</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D.</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皂化反应后的混合溶液中加入食盐，可以通过过滤的方法</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分</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离</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 name="文本框 2"/>
          <p:cNvSpPr txBox="1"/>
          <p:nvPr>
            <p:custDataLst>
              <p:tags r:id="rId2"/>
            </p:custDataLst>
          </p:nvPr>
        </p:nvSpPr>
        <p:spPr>
          <a:xfrm>
            <a:off x="6948689" y="1055685"/>
            <a:ext cx="518091" cy="823752"/>
          </a:xfrm>
          <a:prstGeom prst="rect">
            <a:avLst/>
          </a:prstGeom>
          <a:noFill/>
        </p:spPr>
        <p:txBody>
          <a:bodyPr wrap="none" rtlCol="0" anchor="t">
            <a:spAutoFit/>
          </a:bodyPr>
          <a:lstStyle/>
          <a:p>
            <a:pPr algn="l" eaLnBrk="1" latinLnBrk="0" hangingPunct="1">
              <a:lnSpc>
                <a:spcPct val="150000"/>
              </a:lnSpc>
            </a:pPr>
            <a:r>
              <a:rPr lang="en-US" sz="3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C</a:t>
            </a:r>
            <a:endParaRPr lang="en-US" altLang="en-US" sz="3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12437" y="667582"/>
            <a:ext cx="11249890" cy="5176802"/>
          </a:xfrm>
          <a:prstGeom prst="rect">
            <a:avLst/>
          </a:prstGeom>
        </p:spPr>
        <p:txBody>
          <a:bodyPr wrap="square">
            <a:spAutoFit/>
          </a:bodyPr>
          <a:lstStyle/>
          <a:p>
            <a:pPr algn="just">
              <a:lnSpc>
                <a:spcPct val="13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5</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油酸甘油酯酸性条件下水解的</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化学方程式为</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_____________</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苯胺与盐酸反应的化学方程式为</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____________________________</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a:p>
            <a:pPr algn="just">
              <a:lnSpc>
                <a:spcPct val="150000"/>
              </a:lnSpc>
            </a:pP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(3)</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甲酰胺在</a:t>
            </a:r>
            <a:r>
              <a:rPr lang="en-US" altLang="zh-CN" sz="2800" b="1" err="1">
                <a:latin typeface="Times New Roman" panose="02020603050405020304" pitchFamily="18" charset="0"/>
                <a:ea typeface="华文新魏" panose="02010800040101010101" pitchFamily="2" charset="-122"/>
                <a:cs typeface="Times New Roman" panose="02020603050405020304" pitchFamily="18" charset="0"/>
              </a:rPr>
              <a:t>NaOH</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溶液中水解的化学方程式为</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_________</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64" name="组合 63"/>
          <p:cNvGrpSpPr/>
          <p:nvPr>
            <p:custDataLst>
              <p:tags r:id="rId2"/>
            </p:custDataLst>
          </p:nvPr>
        </p:nvGrpSpPr>
        <p:grpSpPr>
          <a:xfrm>
            <a:off x="1599741" y="5746396"/>
            <a:ext cx="6805158" cy="596265"/>
            <a:chOff x="992" y="4411"/>
            <a:chExt cx="10721" cy="939"/>
          </a:xfrm>
        </p:grpSpPr>
        <p:grpSp>
          <p:nvGrpSpPr>
            <p:cNvPr id="65" name="组合 64"/>
            <p:cNvGrpSpPr/>
            <p:nvPr>
              <p:custDataLst>
                <p:tags r:id="rId3"/>
              </p:custDataLst>
            </p:nvPr>
          </p:nvGrpSpPr>
          <p:grpSpPr>
            <a:xfrm>
              <a:off x="992" y="4411"/>
              <a:ext cx="10721" cy="939"/>
              <a:chOff x="767" y="3690"/>
              <a:chExt cx="10721" cy="939"/>
            </a:xfrm>
          </p:grpSpPr>
          <p:sp>
            <p:nvSpPr>
              <p:cNvPr id="67" name="文本框 66"/>
              <p:cNvSpPr txBox="1"/>
              <p:nvPr>
                <p:custDataLst>
                  <p:tags r:id="rId4"/>
                </p:custDataLst>
              </p:nvPr>
            </p:nvSpPr>
            <p:spPr>
              <a:xfrm>
                <a:off x="767" y="3805"/>
                <a:ext cx="10721" cy="824"/>
              </a:xfrm>
              <a:prstGeom prst="rect">
                <a:avLst/>
              </a:prstGeom>
              <a:noFill/>
              <a:ln w="9525">
                <a:noFill/>
              </a:ln>
            </p:spPr>
            <p:txBody>
              <a:bodyPr wrap="square">
                <a:spAutoFit/>
              </a:bodyPr>
              <a:lstStyle/>
              <a:p>
                <a:r>
                  <a:rPr 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HCONH</a:t>
                </a:r>
                <a:r>
                  <a:rPr lang="en-US"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NaOH</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b="1" err="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sz="2800" b="1" err="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COONa</a:t>
                </a:r>
                <a:r>
                  <a:rPr lang="zh-CN"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NH</a:t>
                </a:r>
                <a:r>
                  <a:rPr lang="en-US"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8" name="文本框 67"/>
              <p:cNvSpPr txBox="1"/>
              <p:nvPr>
                <p:custDataLst>
                  <p:tags r:id="rId5"/>
                </p:custDataLst>
              </p:nvPr>
            </p:nvSpPr>
            <p:spPr>
              <a:xfrm>
                <a:off x="5869" y="3690"/>
                <a:ext cx="856" cy="824"/>
              </a:xfrm>
              <a:prstGeom prst="rect">
                <a:avLst/>
              </a:prstGeom>
              <a:noFill/>
            </p:spPr>
            <p:txBody>
              <a:bodyPr wrap="none" rtlCol="0" anchor="t">
                <a:spAutoFit/>
              </a:bodyPr>
              <a:lstStyle/>
              <a:p>
                <a:r>
                  <a:rPr lang="en-US" sz="2800" b="1">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en-US" sz="2800" b="1">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cxnSp>
            <p:nvCxnSpPr>
              <p:cNvPr id="69" name="直接箭头连接符 68"/>
              <p:cNvCxnSpPr/>
              <p:nvPr>
                <p:custDataLst>
                  <p:tags r:id="rId6"/>
                </p:custDataLst>
              </p:nvPr>
            </p:nvCxnSpPr>
            <p:spPr>
              <a:xfrm>
                <a:off x="5584" y="4334"/>
                <a:ext cx="1341" cy="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66" name="直接箭头连接符 65"/>
            <p:cNvCxnSpPr/>
            <p:nvPr>
              <p:custDataLst>
                <p:tags r:id="rId7"/>
              </p:custDataLst>
            </p:nvPr>
          </p:nvCxnSpPr>
          <p:spPr>
            <a:xfrm flipH="1" flipV="1">
              <a:off x="11539" y="4727"/>
              <a:ext cx="0" cy="623"/>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2" name="组合 71"/>
          <p:cNvGrpSpPr/>
          <p:nvPr>
            <p:custDataLst>
              <p:tags r:id="rId8"/>
            </p:custDataLst>
          </p:nvPr>
        </p:nvGrpSpPr>
        <p:grpSpPr>
          <a:xfrm>
            <a:off x="6079990" y="3500793"/>
            <a:ext cx="4725048" cy="1412875"/>
            <a:chOff x="3136" y="4039"/>
            <a:chExt cx="7293" cy="2225"/>
          </a:xfrm>
        </p:grpSpPr>
        <p:grpSp>
          <p:nvGrpSpPr>
            <p:cNvPr id="73" name="组合 16395"/>
            <p:cNvGrpSpPr/>
            <p:nvPr>
              <p:custDataLst>
                <p:tags r:id="rId9"/>
              </p:custDataLst>
            </p:nvPr>
          </p:nvGrpSpPr>
          <p:grpSpPr>
            <a:xfrm>
              <a:off x="3136" y="4114"/>
              <a:ext cx="1671" cy="2150"/>
              <a:chOff x="4320" y="646"/>
              <a:chExt cx="684" cy="1050"/>
            </a:xfrm>
          </p:grpSpPr>
          <p:grpSp>
            <p:nvGrpSpPr>
              <p:cNvPr id="90" name="组合 16396"/>
              <p:cNvGrpSpPr/>
              <p:nvPr>
                <p:custDataLst>
                  <p:tags r:id="rId10"/>
                </p:custDataLst>
              </p:nvPr>
            </p:nvGrpSpPr>
            <p:grpSpPr>
              <a:xfrm>
                <a:off x="4320" y="923"/>
                <a:ext cx="432" cy="773"/>
                <a:chOff x="2304" y="1851"/>
                <a:chExt cx="672" cy="1195"/>
              </a:xfrm>
            </p:grpSpPr>
            <p:grpSp>
              <p:nvGrpSpPr>
                <p:cNvPr id="92" name="组合 16397"/>
                <p:cNvGrpSpPr/>
                <p:nvPr>
                  <p:custDataLst>
                    <p:tags r:id="rId11"/>
                  </p:custDataLst>
                </p:nvPr>
              </p:nvGrpSpPr>
              <p:grpSpPr>
                <a:xfrm rot="-5400000">
                  <a:off x="2221" y="2291"/>
                  <a:ext cx="838" cy="672"/>
                  <a:chOff x="4500" y="3468"/>
                  <a:chExt cx="3600" cy="2496"/>
                </a:xfrm>
              </p:grpSpPr>
              <p:sp>
                <p:nvSpPr>
                  <p:cNvPr id="94" name="直接连接符 39"/>
                  <p:cNvSpPr/>
                  <p:nvPr>
                    <p:custDataLst>
                      <p:tags r:id="rId12"/>
                    </p:custDataLst>
                  </p:nvPr>
                </p:nvSpPr>
                <p:spPr>
                  <a:xfrm flipH="1">
                    <a:off x="4500"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5" name="直接连接符 40"/>
                  <p:cNvSpPr/>
                  <p:nvPr>
                    <p:custDataLst>
                      <p:tags r:id="rId13"/>
                    </p:custDataLst>
                  </p:nvPr>
                </p:nvSpPr>
                <p:spPr>
                  <a:xfrm>
                    <a:off x="4500" y="4713"/>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6" name="直接连接符 41"/>
                  <p:cNvSpPr/>
                  <p:nvPr>
                    <p:custDataLst>
                      <p:tags r:id="rId14"/>
                    </p:custDataLst>
                  </p:nvPr>
                </p:nvSpPr>
                <p:spPr>
                  <a:xfrm flipH="1">
                    <a:off x="7191" y="4716"/>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7" name="直接连接符 42"/>
                  <p:cNvSpPr/>
                  <p:nvPr>
                    <p:custDataLst>
                      <p:tags r:id="rId15"/>
                    </p:custDataLst>
                  </p:nvPr>
                </p:nvSpPr>
                <p:spPr>
                  <a:xfrm>
                    <a:off x="7191"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8" name="直接连接符 43"/>
                  <p:cNvSpPr/>
                  <p:nvPr>
                    <p:custDataLst>
                      <p:tags r:id="rId16"/>
                    </p:custDataLst>
                  </p:nvPr>
                </p:nvSpPr>
                <p:spPr>
                  <a:xfrm>
                    <a:off x="5547" y="5756"/>
                    <a:ext cx="1494" cy="8"/>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99" name="直接连接符 44"/>
                  <p:cNvSpPr/>
                  <p:nvPr>
                    <p:custDataLst>
                      <p:tags r:id="rId17"/>
                    </p:custDataLst>
                  </p:nvPr>
                </p:nvSpPr>
                <p:spPr>
                  <a:xfrm>
                    <a:off x="7084" y="3677"/>
                    <a:ext cx="771" cy="1084"/>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100" name="直接连接符 45"/>
                  <p:cNvSpPr/>
                  <p:nvPr>
                    <p:custDataLst>
                      <p:tags r:id="rId18"/>
                    </p:custDataLst>
                  </p:nvPr>
                </p:nvSpPr>
                <p:spPr>
                  <a:xfrm flipH="1">
                    <a:off x="4770" y="3675"/>
                    <a:ext cx="756" cy="1072"/>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101" name="直接连接符 46"/>
                  <p:cNvSpPr/>
                  <p:nvPr>
                    <p:custDataLst>
                      <p:tags r:id="rId19"/>
                    </p:custDataLst>
                  </p:nvPr>
                </p:nvSpPr>
                <p:spPr>
                  <a:xfrm>
                    <a:off x="5397" y="5964"/>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102" name="直接连接符 47"/>
                  <p:cNvSpPr/>
                  <p:nvPr>
                    <p:custDataLst>
                      <p:tags r:id="rId20"/>
                    </p:custDataLst>
                  </p:nvPr>
                </p:nvSpPr>
                <p:spPr>
                  <a:xfrm>
                    <a:off x="5397" y="3468"/>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93" name="直接连接符 48"/>
                <p:cNvSpPr/>
                <p:nvPr>
                  <p:custDataLst>
                    <p:tags r:id="rId21"/>
                  </p:custDataLst>
                </p:nvPr>
              </p:nvSpPr>
              <p:spPr>
                <a:xfrm flipH="1">
                  <a:off x="2644" y="1851"/>
                  <a:ext cx="3" cy="345"/>
                </a:xfrm>
                <a:prstGeom prst="line">
                  <a:avLst/>
                </a:prstGeom>
                <a:ln w="28575" cap="flat" cmpd="sng">
                  <a:solidFill>
                    <a:srgbClr val="FF3300"/>
                  </a:solidFill>
                  <a:prstDash val="solid"/>
                  <a:round/>
                  <a:headEnd type="none" w="med" len="med"/>
                  <a:tailEnd type="none" w="med" len="med"/>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91" name="文本框 49"/>
              <p:cNvSpPr txBox="1"/>
              <p:nvPr>
                <p:custDataLst>
                  <p:tags r:id="rId22"/>
                </p:custDataLst>
              </p:nvPr>
            </p:nvSpPr>
            <p:spPr>
              <a:xfrm>
                <a:off x="4429" y="646"/>
                <a:ext cx="575" cy="354"/>
              </a:xfrm>
              <a:prstGeom prst="rect">
                <a:avLst/>
              </a:prstGeom>
              <a:noFill/>
              <a:ln w="9525">
                <a:noFill/>
              </a:ln>
            </p:spPr>
            <p:txBody>
              <a:bodyPr wrap="square" lIns="92382" tIns="46191" rIns="92382" bIns="46191" anchor="t">
                <a:spAutoFit/>
              </a:bodyPr>
              <a:lstStyle/>
              <a:p>
                <a:pPr indent="0" defTabSz="923925">
                  <a:spcBef>
                    <a:spcPct val="50000"/>
                  </a:spcBef>
                  <a:buFont typeface="Arial" panose="020B0604020202020204" pitchFamily="34" charset="0"/>
                  <a:buNone/>
                </a:pPr>
                <a:r>
                  <a:rPr lang="en-US" altLang="zh-CN" sz="2400">
                    <a:latin typeface="Times New Roman" panose="02020603050405020304" pitchFamily="18" charset="0"/>
                    <a:ea typeface="黑体" panose="02010609060101010101" pitchFamily="49" charset="-122"/>
                    <a:cs typeface="Times New Roman" panose="02020603050405020304" pitchFamily="18" charset="0"/>
                  </a:rPr>
                  <a:t>NH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2</a:t>
                </a:r>
                <a:endParaRPr lang="en-US" altLang="zh-CN"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74" name="组合 16411"/>
            <p:cNvGrpSpPr/>
            <p:nvPr>
              <p:custDataLst>
                <p:tags r:id="rId23"/>
              </p:custDataLst>
            </p:nvPr>
          </p:nvGrpSpPr>
          <p:grpSpPr>
            <a:xfrm>
              <a:off x="7830" y="4039"/>
              <a:ext cx="2599" cy="2142"/>
              <a:chOff x="4896" y="1898"/>
              <a:chExt cx="1001" cy="1046"/>
            </a:xfrm>
          </p:grpSpPr>
          <p:grpSp>
            <p:nvGrpSpPr>
              <p:cNvPr id="77" name="组合 16412"/>
              <p:cNvGrpSpPr/>
              <p:nvPr>
                <p:custDataLst>
                  <p:tags r:id="rId24"/>
                </p:custDataLst>
              </p:nvPr>
            </p:nvGrpSpPr>
            <p:grpSpPr>
              <a:xfrm>
                <a:off x="4896" y="2188"/>
                <a:ext cx="432" cy="756"/>
                <a:chOff x="2304" y="1876"/>
                <a:chExt cx="672" cy="1170"/>
              </a:xfrm>
            </p:grpSpPr>
            <p:grpSp>
              <p:nvGrpSpPr>
                <p:cNvPr id="79" name="组合 16413"/>
                <p:cNvGrpSpPr/>
                <p:nvPr>
                  <p:custDataLst>
                    <p:tags r:id="rId25"/>
                  </p:custDataLst>
                </p:nvPr>
              </p:nvGrpSpPr>
              <p:grpSpPr>
                <a:xfrm rot="-5400000">
                  <a:off x="2221" y="2291"/>
                  <a:ext cx="838" cy="672"/>
                  <a:chOff x="4500" y="3468"/>
                  <a:chExt cx="3600" cy="2496"/>
                </a:xfrm>
              </p:grpSpPr>
              <p:sp>
                <p:nvSpPr>
                  <p:cNvPr id="81" name="直接连接符 55"/>
                  <p:cNvSpPr/>
                  <p:nvPr>
                    <p:custDataLst>
                      <p:tags r:id="rId26"/>
                    </p:custDataLst>
                  </p:nvPr>
                </p:nvSpPr>
                <p:spPr>
                  <a:xfrm flipH="1">
                    <a:off x="4500"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2" name="直接连接符 56"/>
                  <p:cNvSpPr/>
                  <p:nvPr>
                    <p:custDataLst>
                      <p:tags r:id="rId27"/>
                    </p:custDataLst>
                  </p:nvPr>
                </p:nvSpPr>
                <p:spPr>
                  <a:xfrm>
                    <a:off x="4500" y="4713"/>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3" name="直接连接符 57"/>
                  <p:cNvSpPr/>
                  <p:nvPr>
                    <p:custDataLst>
                      <p:tags r:id="rId28"/>
                    </p:custDataLst>
                  </p:nvPr>
                </p:nvSpPr>
                <p:spPr>
                  <a:xfrm flipH="1">
                    <a:off x="7191" y="4716"/>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4" name="直接连接符 58"/>
                  <p:cNvSpPr/>
                  <p:nvPr>
                    <p:custDataLst>
                      <p:tags r:id="rId29"/>
                    </p:custDataLst>
                  </p:nvPr>
                </p:nvSpPr>
                <p:spPr>
                  <a:xfrm>
                    <a:off x="7191" y="3468"/>
                    <a:ext cx="909" cy="1245"/>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5" name="直接连接符 59"/>
                  <p:cNvSpPr/>
                  <p:nvPr>
                    <p:custDataLst>
                      <p:tags r:id="rId30"/>
                    </p:custDataLst>
                  </p:nvPr>
                </p:nvSpPr>
                <p:spPr>
                  <a:xfrm>
                    <a:off x="5547" y="5756"/>
                    <a:ext cx="1494" cy="8"/>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6" name="直接连接符 60"/>
                  <p:cNvSpPr/>
                  <p:nvPr>
                    <p:custDataLst>
                      <p:tags r:id="rId31"/>
                    </p:custDataLst>
                  </p:nvPr>
                </p:nvSpPr>
                <p:spPr>
                  <a:xfrm>
                    <a:off x="7084" y="3677"/>
                    <a:ext cx="771" cy="1084"/>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7" name="直接连接符 61"/>
                  <p:cNvSpPr/>
                  <p:nvPr>
                    <p:custDataLst>
                      <p:tags r:id="rId32"/>
                    </p:custDataLst>
                  </p:nvPr>
                </p:nvSpPr>
                <p:spPr>
                  <a:xfrm flipH="1">
                    <a:off x="4770" y="3675"/>
                    <a:ext cx="756" cy="1072"/>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8" name="直接连接符 62"/>
                  <p:cNvSpPr/>
                  <p:nvPr>
                    <p:custDataLst>
                      <p:tags r:id="rId33"/>
                    </p:custDataLst>
                  </p:nvPr>
                </p:nvSpPr>
                <p:spPr>
                  <a:xfrm>
                    <a:off x="5397" y="5964"/>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89" name="直接连接符 63"/>
                  <p:cNvSpPr/>
                  <p:nvPr>
                    <p:custDataLst>
                      <p:tags r:id="rId34"/>
                    </p:custDataLst>
                  </p:nvPr>
                </p:nvSpPr>
                <p:spPr>
                  <a:xfrm>
                    <a:off x="5397" y="3468"/>
                    <a:ext cx="1794" cy="0"/>
                  </a:xfrm>
                  <a:prstGeom prst="line">
                    <a:avLst/>
                  </a:prstGeom>
                  <a:ln w="28575" cap="flat" cmpd="sng">
                    <a:solidFill>
                      <a:srgbClr val="FF3300"/>
                    </a:solidFill>
                    <a:prstDash val="solid"/>
                    <a:round/>
                    <a:headEnd type="none" w="med" len="med"/>
                    <a:tailEnd type="none" w="med" len="med"/>
                  </a:ln>
                </p:spPr>
                <p:txBody>
                  <a:bodyPr vert="eaVert"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80" name="直接连接符 64"/>
                <p:cNvSpPr/>
                <p:nvPr>
                  <p:custDataLst>
                    <p:tags r:id="rId35"/>
                  </p:custDataLst>
                </p:nvPr>
              </p:nvSpPr>
              <p:spPr>
                <a:xfrm>
                  <a:off x="2639" y="1876"/>
                  <a:ext cx="1" cy="326"/>
                </a:xfrm>
                <a:prstGeom prst="line">
                  <a:avLst/>
                </a:prstGeom>
                <a:ln w="28575" cap="flat" cmpd="sng">
                  <a:solidFill>
                    <a:srgbClr val="FF3300"/>
                  </a:solidFill>
                  <a:prstDash val="solid"/>
                  <a:round/>
                  <a:headEnd type="none" w="med" len="med"/>
                  <a:tailEnd type="none" w="med" len="med"/>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grpSp>
          <p:sp>
            <p:nvSpPr>
              <p:cNvPr id="78" name="文本框 65"/>
              <p:cNvSpPr txBox="1"/>
              <p:nvPr>
                <p:custDataLst>
                  <p:tags r:id="rId36"/>
                </p:custDataLst>
              </p:nvPr>
            </p:nvSpPr>
            <p:spPr>
              <a:xfrm>
                <a:off x="5010" y="1898"/>
                <a:ext cx="887" cy="354"/>
              </a:xfrm>
              <a:prstGeom prst="rect">
                <a:avLst/>
              </a:prstGeom>
              <a:noFill/>
              <a:ln w="9525">
                <a:noFill/>
              </a:ln>
            </p:spPr>
            <p:txBody>
              <a:bodyPr wrap="square" lIns="92382" tIns="46191" rIns="92382" bIns="46191" anchor="t">
                <a:spAutoFit/>
              </a:bodyPr>
              <a:lstStyle/>
              <a:p>
                <a:pPr indent="0" defTabSz="923925">
                  <a:spcBef>
                    <a:spcPct val="50000"/>
                  </a:spcBef>
                  <a:buFont typeface="Arial" panose="020B0604020202020204" pitchFamily="34" charset="0"/>
                  <a:buNone/>
                </a:pPr>
                <a:r>
                  <a:rPr lang="en-US" altLang="zh-CN" sz="2400" err="1">
                    <a:latin typeface="Times New Roman" panose="02020603050405020304" pitchFamily="18" charset="0"/>
                    <a:ea typeface="黑体" panose="02010609060101010101" pitchFamily="49" charset="-122"/>
                    <a:cs typeface="Times New Roman" panose="02020603050405020304" pitchFamily="18" charset="0"/>
                  </a:rPr>
                  <a:t>NH</a:t>
                </a:r>
                <a:r>
                  <a:rPr lang="en-US" altLang="zh-CN" sz="2400" baseline="-25000" err="1">
                    <a:latin typeface="Times New Roman" panose="02020603050405020304" pitchFamily="18" charset="0"/>
                    <a:ea typeface="黑体" panose="02010609060101010101" pitchFamily="49" charset="-122"/>
                    <a:cs typeface="Times New Roman" panose="02020603050405020304" pitchFamily="18" charset="0"/>
                  </a:rPr>
                  <a:t>3</a:t>
                </a:r>
                <a:r>
                  <a:rPr lang="en-US" altLang="zh-CN" sz="2400" err="1">
                    <a:latin typeface="Times New Roman" panose="02020603050405020304" pitchFamily="18" charset="0"/>
                    <a:ea typeface="黑体" panose="02010609060101010101" pitchFamily="49" charset="-122"/>
                    <a:cs typeface="Times New Roman" panose="02020603050405020304" pitchFamily="18" charset="0"/>
                  </a:rPr>
                  <a:t>Cl</a:t>
                </a:r>
                <a:endParaRPr lang="en-US" altLang="zh-CN" sz="2400" err="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75" name="直接连接符 66"/>
            <p:cNvSpPr/>
            <p:nvPr>
              <p:custDataLst>
                <p:tags r:id="rId37"/>
              </p:custDataLst>
            </p:nvPr>
          </p:nvSpPr>
          <p:spPr>
            <a:xfrm>
              <a:off x="6464" y="5711"/>
              <a:ext cx="1054" cy="0"/>
            </a:xfrm>
            <a:prstGeom prst="line">
              <a:avLst/>
            </a:prstGeom>
            <a:ln w="34925" cap="flat" cmpd="sng">
              <a:solidFill>
                <a:srgbClr val="FF3300"/>
              </a:solidFill>
              <a:prstDash val="solid"/>
              <a:round/>
              <a:headEnd type="none" w="med" len="med"/>
              <a:tailEnd type="stealth" w="lg" len="lg"/>
            </a:ln>
          </p:spPr>
          <p:txBody>
            <a:bodyPr lIns="92382" tIns="46191" rIns="92382" bIns="46191" anchor="t"/>
            <a:lstStyle/>
            <a:p>
              <a:pPr indent="0" defTabSz="923925">
                <a:buFont typeface="Arial" panose="020B0604020202020204" pitchFamily="34" charset="0"/>
                <a:buNone/>
              </a:pPr>
              <a:endParaRPr lang="zh-CN" sz="2300">
                <a:latin typeface="Arial" panose="020B0604020202020204" pitchFamily="34" charset="0"/>
                <a:ea typeface="宋体" panose="02010600030101010101" pitchFamily="2" charset="-122"/>
              </a:endParaRPr>
            </a:p>
          </p:txBody>
        </p:sp>
        <p:sp>
          <p:nvSpPr>
            <p:cNvPr id="76" name="文本框 34"/>
            <p:cNvSpPr txBox="1"/>
            <p:nvPr>
              <p:custDataLst>
                <p:tags r:id="rId38"/>
              </p:custDataLst>
            </p:nvPr>
          </p:nvSpPr>
          <p:spPr>
            <a:xfrm>
              <a:off x="4560" y="5351"/>
              <a:ext cx="1330" cy="725"/>
            </a:xfrm>
            <a:prstGeom prst="rect">
              <a:avLst/>
            </a:prstGeom>
            <a:noFill/>
            <a:ln w="9525">
              <a:noFill/>
            </a:ln>
          </p:spPr>
          <p:txBody>
            <a:bodyPr wrap="square" lIns="92382" tIns="46191" rIns="92382" bIns="46191" anchor="t">
              <a:spAutoFit/>
            </a:bodyPr>
            <a:lstStyle/>
            <a:p>
              <a:pPr indent="0" defTabSz="923925">
                <a:buFont typeface="Arial" panose="020B0604020202020204" pitchFamily="34" charset="0"/>
                <a:buNone/>
              </a:pPr>
              <a:r>
                <a:rPr lang="en-US" altLang="zh-CN" sz="2400">
                  <a:latin typeface="黑体" panose="02010609060101010101" pitchFamily="49" charset="-122"/>
                  <a:ea typeface="黑体" panose="02010609060101010101" pitchFamily="49" charset="-122"/>
                  <a:sym typeface="Arial" panose="020B0604020202020204" pitchFamily="34" charset="0"/>
                </a:rPr>
                <a:t>+</a:t>
              </a:r>
              <a:r>
                <a:rPr lang="en-US" altLang="zh-CN" sz="2400" err="1">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HCl</a:t>
              </a:r>
              <a:endParaRPr lang="en-US" altLang="zh-CN" sz="2400">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endParaRPr>
            </a:p>
          </p:txBody>
        </p:sp>
      </p:grpSp>
      <p:grpSp>
        <p:nvGrpSpPr>
          <p:cNvPr id="123" name="组合 122"/>
          <p:cNvGrpSpPr/>
          <p:nvPr>
            <p:custDataLst>
              <p:tags r:id="rId39"/>
            </p:custDataLst>
          </p:nvPr>
        </p:nvGrpSpPr>
        <p:grpSpPr>
          <a:xfrm>
            <a:off x="704762" y="1410022"/>
            <a:ext cx="10100276" cy="2191676"/>
            <a:chOff x="354173" y="2536785"/>
            <a:chExt cx="10100276" cy="2191676"/>
          </a:xfrm>
        </p:grpSpPr>
        <p:grpSp>
          <p:nvGrpSpPr>
            <p:cNvPr id="124" name="组合 123"/>
            <p:cNvGrpSpPr/>
            <p:nvPr>
              <p:custDataLst>
                <p:tags r:id="rId40"/>
              </p:custDataLst>
            </p:nvPr>
          </p:nvGrpSpPr>
          <p:grpSpPr>
            <a:xfrm>
              <a:off x="354173" y="2536785"/>
              <a:ext cx="3174117" cy="1648814"/>
              <a:chOff x="1648415" y="1921117"/>
              <a:chExt cx="3174117" cy="1648814"/>
            </a:xfrm>
          </p:grpSpPr>
          <p:sp>
            <p:nvSpPr>
              <p:cNvPr id="139" name="Text Box 6"/>
              <p:cNvSpPr txBox="1">
                <a:spLocks noChangeArrowheads="1"/>
              </p:cNvSpPr>
              <p:nvPr>
                <p:custDataLst>
                  <p:tags r:id="rId41"/>
                </p:custDataLst>
              </p:nvPr>
            </p:nvSpPr>
            <p:spPr bwMode="auto">
              <a:xfrm>
                <a:off x="1699324" y="1921117"/>
                <a:ext cx="3029153" cy="523220"/>
              </a:xfrm>
              <a:prstGeom prst="rect">
                <a:avLst/>
              </a:prstGeom>
              <a:noFill/>
              <a:ln w="9525">
                <a:noFill/>
                <a:miter lim="800000"/>
              </a:ln>
              <a:effectLst/>
            </p:spPr>
            <p:txBody>
              <a:bodyPr wrap="square">
                <a:spAutoFit/>
              </a:bodyPr>
              <a:lstStyle/>
              <a:p>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33</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0" name="Line 18"/>
              <p:cNvSpPr>
                <a:spLocks noChangeShapeType="1"/>
              </p:cNvSpPr>
              <p:nvPr>
                <p:custDataLst>
                  <p:tags r:id="rId42"/>
                </p:custDataLst>
              </p:nvPr>
            </p:nvSpPr>
            <p:spPr bwMode="auto">
              <a:xfrm flipH="1">
                <a:off x="4030728" y="2312025"/>
                <a:ext cx="1644" cy="323413"/>
              </a:xfrm>
              <a:prstGeom prst="line">
                <a:avLst/>
              </a:prstGeom>
              <a:noFill/>
              <a:ln w="25400">
                <a:solidFill>
                  <a:schemeClr val="tx1"/>
                </a:solidFill>
                <a:round/>
              </a:ln>
              <a:effec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0"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1" name="Line 18"/>
              <p:cNvSpPr>
                <a:spLocks noChangeShapeType="1"/>
              </p:cNvSpPr>
              <p:nvPr>
                <p:custDataLst>
                  <p:tags r:id="rId43"/>
                </p:custDataLst>
              </p:nvPr>
            </p:nvSpPr>
            <p:spPr bwMode="auto">
              <a:xfrm flipH="1">
                <a:off x="4041233" y="2885005"/>
                <a:ext cx="0" cy="323413"/>
              </a:xfrm>
              <a:prstGeom prst="line">
                <a:avLst/>
              </a:prstGeom>
              <a:noFill/>
              <a:ln w="25400">
                <a:solidFill>
                  <a:schemeClr val="tx1"/>
                </a:solidFill>
                <a:round/>
              </a:ln>
              <a:effec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0"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2" name="Text Box 6"/>
              <p:cNvSpPr txBox="1">
                <a:spLocks noChangeArrowheads="1"/>
              </p:cNvSpPr>
              <p:nvPr>
                <p:custDataLst>
                  <p:tags r:id="rId44"/>
                </p:custDataLst>
              </p:nvPr>
            </p:nvSpPr>
            <p:spPr bwMode="auto">
              <a:xfrm>
                <a:off x="1648416" y="2473732"/>
                <a:ext cx="2920953" cy="523220"/>
              </a:xfrm>
              <a:prstGeom prst="rect">
                <a:avLst/>
              </a:prstGeom>
              <a:noFill/>
              <a:ln w="9525">
                <a:noFill/>
                <a:miter lim="800000"/>
              </a:ln>
              <a:effectLst/>
            </p:spPr>
            <p:txBody>
              <a:bodyPr wrap="square">
                <a:spAutoFit/>
              </a:bodyPr>
              <a:lstStyle/>
              <a:p>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33</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3" name="Text Box 6"/>
              <p:cNvSpPr txBox="1">
                <a:spLocks noChangeArrowheads="1"/>
              </p:cNvSpPr>
              <p:nvPr>
                <p:custDataLst>
                  <p:tags r:id="rId45"/>
                </p:custDataLst>
              </p:nvPr>
            </p:nvSpPr>
            <p:spPr bwMode="auto">
              <a:xfrm>
                <a:off x="1648415" y="3046711"/>
                <a:ext cx="3174117" cy="523220"/>
              </a:xfrm>
              <a:prstGeom prst="rect">
                <a:avLst/>
              </a:prstGeom>
              <a:noFill/>
              <a:ln w="9525">
                <a:noFill/>
                <a:miter lim="800000"/>
              </a:ln>
              <a:effectLst/>
            </p:spPr>
            <p:txBody>
              <a:bodyPr wrap="square">
                <a:spAutoFit/>
              </a:bodyPr>
              <a:lstStyle/>
              <a:p>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33</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25" name="矩形 124"/>
            <p:cNvSpPr/>
            <p:nvPr>
              <p:custDataLst>
                <p:tags r:id="rId46"/>
              </p:custDataLst>
            </p:nvPr>
          </p:nvSpPr>
          <p:spPr>
            <a:xfrm>
              <a:off x="3219051" y="3190282"/>
              <a:ext cx="1447502" cy="523220"/>
            </a:xfrm>
            <a:prstGeom prst="rect">
              <a:avLst/>
            </a:prstGeom>
          </p:spPr>
          <p:txBody>
            <a:bodyPr wrap="square">
              <a:spAutoFit/>
            </a:bodyPr>
            <a:lstStyle/>
            <a:p>
              <a:pPr lvl="0"/>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+ 3H</a:t>
              </a:r>
              <a:r>
                <a:rPr lang="en-US" altLang="zh-CN" sz="2800" b="1" kern="0"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endParaRPr lang="zh-CN" altLang="en-US">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26" name="组合 125"/>
            <p:cNvGrpSpPr/>
            <p:nvPr>
              <p:custDataLst>
                <p:tags r:id="rId47"/>
              </p:custDataLst>
            </p:nvPr>
          </p:nvGrpSpPr>
          <p:grpSpPr>
            <a:xfrm>
              <a:off x="4565181" y="3081618"/>
              <a:ext cx="1765607" cy="740547"/>
              <a:chOff x="7137911" y="5096376"/>
              <a:chExt cx="1765607" cy="740547"/>
            </a:xfrm>
          </p:grpSpPr>
          <p:cxnSp>
            <p:nvCxnSpPr>
              <p:cNvPr id="136" name="直接箭头连接符 135"/>
              <p:cNvCxnSpPr/>
              <p:nvPr>
                <p:custDataLst>
                  <p:tags r:id="rId48"/>
                </p:custDataLst>
              </p:nvPr>
            </p:nvCxnSpPr>
            <p:spPr>
              <a:xfrm>
                <a:off x="7231962" y="5509184"/>
                <a:ext cx="1671556"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7" name="Text Box 7"/>
              <p:cNvSpPr txBox="1">
                <a:spLocks noChangeArrowheads="1"/>
              </p:cNvSpPr>
              <p:nvPr>
                <p:custDataLst>
                  <p:tags r:id="rId49"/>
                </p:custDataLst>
              </p:nvPr>
            </p:nvSpPr>
            <p:spPr bwMode="auto">
              <a:xfrm>
                <a:off x="7137911" y="5096376"/>
                <a:ext cx="1765607" cy="420856"/>
              </a:xfrm>
              <a:prstGeom prst="rect">
                <a:avLst/>
              </a:prstGeom>
              <a:noFill/>
              <a:ln w="9525">
                <a:noFill/>
                <a:miter lim="800000"/>
              </a:ln>
            </p:spPr>
            <p:txBody>
              <a:bodyPr vert="horz" wrap="square" lIns="0" tIns="0" rIns="0" bIns="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稀硫酸或酶</a:t>
                </a:r>
                <a:endParaRPr kumimoji="0" lang="zh-CN" altLang="en-US" sz="24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8" name="Text Box 8"/>
              <p:cNvSpPr txBox="1">
                <a:spLocks noChangeArrowheads="1"/>
              </p:cNvSpPr>
              <p:nvPr>
                <p:custDataLst>
                  <p:tags r:id="rId50"/>
                </p:custDataLst>
              </p:nvPr>
            </p:nvSpPr>
            <p:spPr bwMode="auto">
              <a:xfrm>
                <a:off x="7772022" y="5425649"/>
                <a:ext cx="555432" cy="411274"/>
              </a:xfrm>
              <a:prstGeom prst="rect">
                <a:avLst/>
              </a:prstGeom>
              <a:noFill/>
              <a:ln w="9525">
                <a:noFill/>
                <a:miter lim="800000"/>
              </a:ln>
            </p:spPr>
            <p:txBody>
              <a:bodyPr vert="horz" wrap="square" lIns="0" tIns="0" rIns="0" bIns="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a:t>
                </a:r>
                <a:endParaRPr kumimoji="0" lang="zh-CN"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27" name="Text Box 6"/>
            <p:cNvSpPr txBox="1">
              <a:spLocks noChangeArrowheads="1"/>
            </p:cNvSpPr>
            <p:nvPr>
              <p:custDataLst>
                <p:tags r:id="rId51"/>
              </p:custDataLst>
            </p:nvPr>
          </p:nvSpPr>
          <p:spPr bwMode="auto">
            <a:xfrm>
              <a:off x="6416689" y="3101180"/>
              <a:ext cx="2723249" cy="954107"/>
            </a:xfrm>
            <a:prstGeom prst="rect">
              <a:avLst/>
            </a:prstGeom>
            <a:noFill/>
            <a:ln w="9525">
              <a:noFill/>
              <a:miter lim="800000"/>
            </a:ln>
            <a:effectLst/>
          </p:spPr>
          <p:txBody>
            <a:bodyPr wrap="square">
              <a:spAutoFit/>
            </a:bodyPr>
            <a:lstStyle/>
            <a:p>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baseline="-2500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 +</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28" name="组合 127"/>
            <p:cNvGrpSpPr/>
            <p:nvPr>
              <p:custDataLst>
                <p:tags r:id="rId52"/>
              </p:custDataLst>
            </p:nvPr>
          </p:nvGrpSpPr>
          <p:grpSpPr>
            <a:xfrm>
              <a:off x="8998947" y="2629546"/>
              <a:ext cx="1455502" cy="1644692"/>
              <a:chOff x="3820304" y="1925239"/>
              <a:chExt cx="1455502" cy="1644692"/>
            </a:xfrm>
          </p:grpSpPr>
          <p:sp>
            <p:nvSpPr>
              <p:cNvPr id="131" name="Text Box 6"/>
              <p:cNvSpPr txBox="1">
                <a:spLocks noChangeArrowheads="1"/>
              </p:cNvSpPr>
              <p:nvPr>
                <p:custDataLst>
                  <p:tags r:id="rId53"/>
                </p:custDataLst>
              </p:nvPr>
            </p:nvSpPr>
            <p:spPr bwMode="auto">
              <a:xfrm>
                <a:off x="3820304" y="1925239"/>
                <a:ext cx="1455502" cy="523220"/>
              </a:xfrm>
              <a:prstGeom prst="rect">
                <a:avLst/>
              </a:prstGeom>
              <a:noFill/>
              <a:ln w="9525">
                <a:noFill/>
                <a:miter lim="800000"/>
              </a:ln>
              <a:effectLst/>
            </p:spPr>
            <p:txBody>
              <a:bodyPr wrap="square">
                <a:spAutoFit/>
              </a:bodyPr>
              <a:lstStyle/>
              <a:p>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OH</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2" name="Line 18"/>
              <p:cNvSpPr>
                <a:spLocks noChangeShapeType="1"/>
              </p:cNvSpPr>
              <p:nvPr>
                <p:custDataLst>
                  <p:tags r:id="rId54"/>
                </p:custDataLst>
              </p:nvPr>
            </p:nvSpPr>
            <p:spPr bwMode="auto">
              <a:xfrm flipH="1">
                <a:off x="4030728" y="2312025"/>
                <a:ext cx="1644" cy="323413"/>
              </a:xfrm>
              <a:prstGeom prst="line">
                <a:avLst/>
              </a:prstGeom>
              <a:noFill/>
              <a:ln w="25400">
                <a:solidFill>
                  <a:schemeClr val="tx1"/>
                </a:solidFill>
                <a:round/>
              </a:ln>
              <a:effec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0"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3" name="Line 18"/>
              <p:cNvSpPr>
                <a:spLocks noChangeShapeType="1"/>
              </p:cNvSpPr>
              <p:nvPr>
                <p:custDataLst>
                  <p:tags r:id="rId55"/>
                </p:custDataLst>
              </p:nvPr>
            </p:nvSpPr>
            <p:spPr bwMode="auto">
              <a:xfrm flipH="1">
                <a:off x="4041233" y="2885005"/>
                <a:ext cx="0" cy="323413"/>
              </a:xfrm>
              <a:prstGeom prst="line">
                <a:avLst/>
              </a:prstGeom>
              <a:noFill/>
              <a:ln w="25400">
                <a:solidFill>
                  <a:schemeClr val="tx1"/>
                </a:solidFill>
                <a:round/>
              </a:ln>
              <a:effectLst/>
            </p:spPr>
            <p:txBody>
              <a:bodyPr wrap="none"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0"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4" name="Text Box 6"/>
              <p:cNvSpPr txBox="1">
                <a:spLocks noChangeArrowheads="1"/>
              </p:cNvSpPr>
              <p:nvPr>
                <p:custDataLst>
                  <p:tags r:id="rId56"/>
                </p:custDataLst>
              </p:nvPr>
            </p:nvSpPr>
            <p:spPr bwMode="auto">
              <a:xfrm>
                <a:off x="3820304" y="2473731"/>
                <a:ext cx="1317537" cy="523220"/>
              </a:xfrm>
              <a:prstGeom prst="rect">
                <a:avLst/>
              </a:prstGeom>
              <a:noFill/>
              <a:ln w="9525">
                <a:noFill/>
                <a:miter lim="800000"/>
              </a:ln>
              <a:effectLst/>
            </p:spPr>
            <p:txBody>
              <a:bodyPr wrap="square">
                <a:spAutoFit/>
              </a:bodyPr>
              <a:lstStyle/>
              <a:p>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OH</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5" name="Text Box 6"/>
              <p:cNvSpPr txBox="1">
                <a:spLocks noChangeArrowheads="1"/>
              </p:cNvSpPr>
              <p:nvPr>
                <p:custDataLst>
                  <p:tags r:id="rId57"/>
                </p:custDataLst>
              </p:nvPr>
            </p:nvSpPr>
            <p:spPr bwMode="auto">
              <a:xfrm>
                <a:off x="3820305" y="3046711"/>
                <a:ext cx="1428286" cy="523220"/>
              </a:xfrm>
              <a:prstGeom prst="rect">
                <a:avLst/>
              </a:prstGeom>
              <a:noFill/>
              <a:ln w="9525">
                <a:noFill/>
                <a:miter lim="800000"/>
              </a:ln>
              <a:effectLst/>
            </p:spPr>
            <p:txBody>
              <a:bodyPr wrap="square">
                <a:spAutoFit/>
              </a:bodyPr>
              <a:lstStyle/>
              <a:p>
                <a:r>
                  <a:rPr kumimoji="0" lang="en-US" altLang="zh-CN"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kern="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OH</a:t>
                </a:r>
                <a:endParaRPr kumimoji="0" lang="en-US" altLang="zh-CN" sz="2800" b="0" u="none" strike="noStrike" kern="0" cap="none" spc="0" normalizeH="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29" name="Text Box 20"/>
            <p:cNvSpPr txBox="1">
              <a:spLocks noChangeArrowheads="1"/>
            </p:cNvSpPr>
            <p:nvPr>
              <p:custDataLst>
                <p:tags r:id="rId58"/>
              </p:custDataLst>
            </p:nvPr>
          </p:nvSpPr>
          <p:spPr bwMode="auto">
            <a:xfrm>
              <a:off x="635784" y="4274238"/>
              <a:ext cx="2357731" cy="454223"/>
            </a:xfrm>
            <a:prstGeom prst="rect">
              <a:avLst/>
            </a:prstGeom>
            <a:noFill/>
            <a:ln w="9525">
              <a:noFill/>
              <a:miter lim="800000"/>
            </a:ln>
            <a:effectLst/>
          </p:spPr>
          <p:txBody>
            <a:bodyPr wrap="square" lIns="95500" tIns="47750" rIns="95500" bIns="47750">
              <a:spAutoFit/>
            </a:bodyPr>
            <a:lstStyle/>
            <a:p>
              <a:pPr marL="0" marR="0" lvl="0" indent="0" defTabSz="914400" eaLnBrk="0" fontAlgn="ctr" latinLnBrk="1" hangingPunct="0">
                <a:lnSpc>
                  <a:spcPts val="2600"/>
                </a:lnSpc>
                <a:spcBef>
                  <a:spcPct val="0"/>
                </a:spcBef>
                <a:spcAft>
                  <a:spcPct val="0"/>
                </a:spcAft>
                <a:buClrTx/>
                <a:buSzTx/>
                <a:buFontTx/>
                <a:buNone/>
                <a:defRPr/>
              </a:pPr>
              <a:r>
                <a:rPr kumimoji="0" lang="zh-CN" altLang="en-US" sz="2800" b="1" u="none" strike="noStrike" kern="0" cap="none" spc="0" normalizeH="0" baseline="0" noProof="0" smtClean="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 </a:t>
              </a:r>
              <a:r>
                <a:rPr lang="zh-CN" altLang="en-US" sz="2800" b="1" kern="0" noProof="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油酸甘油酯</a:t>
              </a:r>
              <a:endParaRPr kumimoji="0" lang="zh-CN" altLang="en-US" sz="2800" b="1"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0" name="Text Box 20"/>
            <p:cNvSpPr txBox="1">
              <a:spLocks noChangeArrowheads="1"/>
            </p:cNvSpPr>
            <p:nvPr>
              <p:custDataLst>
                <p:tags r:id="rId59"/>
              </p:custDataLst>
            </p:nvPr>
          </p:nvSpPr>
          <p:spPr bwMode="auto">
            <a:xfrm>
              <a:off x="7321156" y="3624400"/>
              <a:ext cx="914314" cy="454223"/>
            </a:xfrm>
            <a:prstGeom prst="rect">
              <a:avLst/>
            </a:prstGeom>
            <a:noFill/>
            <a:ln w="9525">
              <a:noFill/>
              <a:miter lim="800000"/>
            </a:ln>
            <a:effectLst/>
          </p:spPr>
          <p:txBody>
            <a:bodyPr wrap="square" lIns="95500" tIns="47750" rIns="95500" bIns="47750">
              <a:spAutoFit/>
            </a:bodyPr>
            <a:lstStyle/>
            <a:p>
              <a:pPr marL="0" marR="0" lvl="0" indent="0" defTabSz="914400" eaLnBrk="0" fontAlgn="ctr" latinLnBrk="1" hangingPunct="0">
                <a:lnSpc>
                  <a:spcPts val="2600"/>
                </a:lnSpc>
                <a:spcBef>
                  <a:spcPct val="0"/>
                </a:spcBef>
                <a:spcAft>
                  <a:spcPct val="0"/>
                </a:spcAft>
                <a:buClrTx/>
                <a:buSzTx/>
                <a:buFontTx/>
                <a:buNone/>
                <a:defRPr/>
              </a:pPr>
              <a:r>
                <a:rPr lang="zh-CN" altLang="en-US" sz="2800" b="1" kern="0" noProof="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油酸</a:t>
              </a:r>
              <a:endParaRPr kumimoji="0" lang="zh-CN" altLang="en-US" sz="2800" b="1" u="none" strike="noStrike" kern="0" cap="none" spc="0" normalizeH="0" baseline="0" noProof="0">
                <a:ln>
                  <a:noFill/>
                </a:ln>
                <a:solidFill>
                  <a:srgbClr val="FF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pic>
        <p:nvPicPr>
          <p:cNvPr id="144" name="New picture"/>
          <p:cNvPicPr/>
          <p:nvPr>
            <p:custDataLst>
              <p:tags r:id="rId60"/>
            </p:custDataLst>
          </p:nvPr>
        </p:nvPicPr>
        <p:blipFill>
          <a:blip r:embed="rId61"/>
          <a:stretch>
            <a:fillRect/>
          </a:stretch>
        </p:blipFill>
        <p:spPr>
          <a:xfrm>
            <a:off x="10426700" y="10972800"/>
            <a:ext cx="317500" cy="228600"/>
          </a:xfrm>
          <a:prstGeom prst="cube">
            <a:avLst/>
          </a:prstGeom>
        </p:spPr>
      </p:pic>
      <p:pic>
        <p:nvPicPr>
          <p:cNvPr id="145" name="New picture"/>
          <p:cNvPicPr/>
          <p:nvPr>
            <p:custDataLst>
              <p:tags r:id="rId62"/>
            </p:custDataLst>
          </p:nvPr>
        </p:nvPicPr>
        <p:blipFill>
          <a:blip r:embed="rId63"/>
          <a:stretch>
            <a:fillRect/>
          </a:stretch>
        </p:blipFill>
        <p:spPr>
          <a:xfrm>
            <a:off x="11531600" y="12382500"/>
            <a:ext cx="342900" cy="2540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blinds(horizontal)">
                                      <p:cBhvr>
                                        <p:cTn id="1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1"/>
            </p:custDataLst>
          </p:nvPr>
        </p:nvSpPr>
        <p:spPr>
          <a:xfrm>
            <a:off x="5744464" y="648265"/>
            <a:ext cx="2404050" cy="652486"/>
          </a:xfrm>
          <a:prstGeom prst="rect">
            <a:avLst/>
          </a:prstGeom>
          <a:noFill/>
        </p:spPr>
        <p:txBody>
          <a:bodyPr wrap="square" rtlCol="0">
            <a:spAutoFit/>
          </a:bodyPr>
          <a:lstStyle/>
          <a:p>
            <a:pPr>
              <a:lnSpc>
                <a:spcPct val="130000"/>
              </a:lnSpc>
            </a:pP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15</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31</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COOH</a:t>
            </a:r>
            <a:endPar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6" name="文本框 15"/>
          <p:cNvSpPr txBox="1"/>
          <p:nvPr>
            <p:custDataLst>
              <p:tags r:id="rId2"/>
            </p:custDataLst>
          </p:nvPr>
        </p:nvSpPr>
        <p:spPr>
          <a:xfrm>
            <a:off x="5708459" y="1475916"/>
            <a:ext cx="2478317" cy="652486"/>
          </a:xfrm>
          <a:prstGeom prst="rect">
            <a:avLst/>
          </a:prstGeom>
          <a:noFill/>
        </p:spPr>
        <p:txBody>
          <a:bodyPr wrap="square" rtlCol="0">
            <a:spAutoFit/>
          </a:bodyPr>
          <a:lstStyle/>
          <a:p>
            <a:pPr>
              <a:lnSpc>
                <a:spcPct val="130000"/>
              </a:lnSpc>
            </a:pP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35</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COOH</a:t>
            </a:r>
            <a:endPar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7" name="文本框 16"/>
          <p:cNvSpPr txBox="1"/>
          <p:nvPr>
            <p:custDataLst>
              <p:tags r:id="rId3"/>
            </p:custDataLst>
          </p:nvPr>
        </p:nvSpPr>
        <p:spPr>
          <a:xfrm>
            <a:off x="5356913" y="2374366"/>
            <a:ext cx="2514510" cy="652486"/>
          </a:xfrm>
          <a:prstGeom prst="rect">
            <a:avLst/>
          </a:prstGeom>
          <a:noFill/>
        </p:spPr>
        <p:txBody>
          <a:bodyPr wrap="square" rtlCol="0">
            <a:spAutoFit/>
          </a:bodyPr>
          <a:lstStyle/>
          <a:p>
            <a:pPr>
              <a:lnSpc>
                <a:spcPct val="130000"/>
              </a:lnSpc>
            </a:pP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33</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COOH</a:t>
            </a:r>
            <a:endPar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8" name="文本框 17"/>
          <p:cNvSpPr txBox="1"/>
          <p:nvPr>
            <p:custDataLst>
              <p:tags r:id="rId4"/>
            </p:custDataLst>
          </p:nvPr>
        </p:nvSpPr>
        <p:spPr>
          <a:xfrm>
            <a:off x="5804357" y="3121084"/>
            <a:ext cx="2496292" cy="652486"/>
          </a:xfrm>
          <a:prstGeom prst="rect">
            <a:avLst/>
          </a:prstGeom>
          <a:noFill/>
        </p:spPr>
        <p:txBody>
          <a:bodyPr wrap="square" rtlCol="0">
            <a:spAutoFit/>
          </a:bodyPr>
          <a:lstStyle/>
          <a:p>
            <a:pPr>
              <a:lnSpc>
                <a:spcPct val="130000"/>
              </a:lnSpc>
            </a:pP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31</a:t>
            </a:r>
            <a:r>
              <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COOH</a:t>
            </a:r>
            <a:endParaRPr lang="en-US" alt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9" name="文本框 18"/>
          <p:cNvSpPr txBox="1"/>
          <p:nvPr>
            <p:custDataLst>
              <p:tags r:id="rId5"/>
            </p:custDataLst>
          </p:nvPr>
        </p:nvSpPr>
        <p:spPr>
          <a:xfrm>
            <a:off x="2567217" y="2457371"/>
            <a:ext cx="1428314" cy="1212640"/>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不饱和脂肪酸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0" name="文本框 19"/>
          <p:cNvSpPr txBox="1"/>
          <p:nvPr>
            <p:custDataLst>
              <p:tags r:id="rId6"/>
            </p:custDataLst>
          </p:nvPr>
        </p:nvSpPr>
        <p:spPr>
          <a:xfrm>
            <a:off x="2728819" y="774495"/>
            <a:ext cx="1266712" cy="1212640"/>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饱和脂肪酸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1" name="文本框 20"/>
          <p:cNvSpPr txBox="1"/>
          <p:nvPr>
            <p:custDataLst>
              <p:tags r:id="rId7"/>
            </p:custDataLst>
          </p:nvPr>
        </p:nvSpPr>
        <p:spPr>
          <a:xfrm>
            <a:off x="88231" y="1796588"/>
            <a:ext cx="2192478" cy="608885"/>
          </a:xfrm>
          <a:prstGeom prst="rect">
            <a:avLst/>
          </a:prstGeom>
          <a:noFill/>
        </p:spPr>
        <p:txBody>
          <a:bodyPr wrap="square" rtlCol="0">
            <a:spAutoFit/>
          </a:bodyPr>
          <a:lstStyle/>
          <a:p>
            <a:pPr>
              <a:lnSpc>
                <a:spcPct val="130000"/>
              </a:lnSpc>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高级脂肪酸</a:t>
            </a:r>
            <a:endPar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2" name="文本框 21"/>
          <p:cNvSpPr txBox="1"/>
          <p:nvPr>
            <p:custDataLst>
              <p:tags r:id="rId8"/>
            </p:custDataLst>
          </p:nvPr>
        </p:nvSpPr>
        <p:spPr>
          <a:xfrm>
            <a:off x="4640571" y="659023"/>
            <a:ext cx="1944216" cy="652486"/>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软脂酸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3" name="文本框 22"/>
          <p:cNvSpPr txBox="1"/>
          <p:nvPr>
            <p:custDataLst>
              <p:tags r:id="rId9"/>
            </p:custDataLst>
          </p:nvPr>
        </p:nvSpPr>
        <p:spPr>
          <a:xfrm>
            <a:off x="4670024" y="1475916"/>
            <a:ext cx="1944216" cy="652486"/>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硬脂酸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4" name="文本框 23"/>
          <p:cNvSpPr txBox="1"/>
          <p:nvPr>
            <p:custDataLst>
              <p:tags r:id="rId10"/>
            </p:custDataLst>
          </p:nvPr>
        </p:nvSpPr>
        <p:spPr>
          <a:xfrm>
            <a:off x="4579277" y="2374366"/>
            <a:ext cx="1944216" cy="652486"/>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油酸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5" name="文本框 24"/>
          <p:cNvSpPr txBox="1"/>
          <p:nvPr>
            <p:custDataLst>
              <p:tags r:id="rId11"/>
            </p:custDataLst>
          </p:nvPr>
        </p:nvSpPr>
        <p:spPr>
          <a:xfrm>
            <a:off x="4615328" y="3126500"/>
            <a:ext cx="1944216" cy="652486"/>
          </a:xfrm>
          <a:prstGeom prst="rect">
            <a:avLst/>
          </a:prstGeom>
          <a:noFill/>
        </p:spPr>
        <p:txBody>
          <a:bodyPr wrap="square" rtlCol="0">
            <a:spAutoFit/>
          </a:bodyPr>
          <a:lstStyle/>
          <a:p>
            <a:pPr>
              <a:lnSpc>
                <a:spcPct val="130000"/>
              </a:lnSpc>
            </a:pPr>
            <a:r>
              <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亚油酸</a:t>
            </a:r>
            <a:endParaRPr lang="zh-CN" altLang="en-US" sz="2800" b="1" smtClean="0">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26" name="组合 25"/>
          <p:cNvGrpSpPr/>
          <p:nvPr>
            <p:custDataLst>
              <p:tags r:id="rId12"/>
            </p:custDataLst>
          </p:nvPr>
        </p:nvGrpSpPr>
        <p:grpSpPr>
          <a:xfrm>
            <a:off x="2020865" y="1313940"/>
            <a:ext cx="2103419" cy="1728192"/>
            <a:chOff x="2066989" y="2420888"/>
            <a:chExt cx="3020899" cy="1728192"/>
          </a:xfrm>
        </p:grpSpPr>
        <p:grpSp>
          <p:nvGrpSpPr>
            <p:cNvPr id="27" name="组合 26"/>
            <p:cNvGrpSpPr/>
            <p:nvPr>
              <p:custDataLst>
                <p:tags r:id="rId13"/>
              </p:custDataLst>
            </p:nvPr>
          </p:nvGrpSpPr>
          <p:grpSpPr>
            <a:xfrm>
              <a:off x="2783632" y="2420888"/>
              <a:ext cx="2304256" cy="1728192"/>
              <a:chOff x="2783632" y="2420888"/>
              <a:chExt cx="2304256" cy="1728192"/>
            </a:xfrm>
          </p:grpSpPr>
          <p:cxnSp>
            <p:nvCxnSpPr>
              <p:cNvPr id="29" name="直接连接符 28"/>
              <p:cNvCxnSpPr/>
              <p:nvPr>
                <p:custDataLst>
                  <p:tags r:id="rId14"/>
                </p:custDataLst>
              </p:nvPr>
            </p:nvCxnSpPr>
            <p:spPr>
              <a:xfrm flipH="1">
                <a:off x="2783632" y="2420888"/>
                <a:ext cx="0" cy="1728192"/>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15"/>
                </p:custDataLst>
              </p:nvPr>
            </p:nvCxnSpPr>
            <p:spPr>
              <a:xfrm>
                <a:off x="2783632" y="2420888"/>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6"/>
                </p:custDataLst>
              </p:nvPr>
            </p:nvCxnSpPr>
            <p:spPr>
              <a:xfrm>
                <a:off x="2783632" y="4149080"/>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28" name="直接连接符 27"/>
            <p:cNvCxnSpPr/>
            <p:nvPr>
              <p:custDataLst>
                <p:tags r:id="rId17"/>
              </p:custDataLst>
            </p:nvPr>
          </p:nvCxnSpPr>
          <p:spPr>
            <a:xfrm>
              <a:off x="2066989" y="3284984"/>
              <a:ext cx="716643"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2" name="组合 31"/>
          <p:cNvGrpSpPr/>
          <p:nvPr>
            <p:custDataLst>
              <p:tags r:id="rId18"/>
            </p:custDataLst>
          </p:nvPr>
        </p:nvGrpSpPr>
        <p:grpSpPr>
          <a:xfrm>
            <a:off x="4163191" y="950144"/>
            <a:ext cx="477380" cy="786998"/>
            <a:chOff x="2783632" y="2420888"/>
            <a:chExt cx="2304256" cy="1728192"/>
          </a:xfrm>
        </p:grpSpPr>
        <p:cxnSp>
          <p:nvCxnSpPr>
            <p:cNvPr id="33" name="直接连接符 32"/>
            <p:cNvCxnSpPr/>
            <p:nvPr>
              <p:custDataLst>
                <p:tags r:id="rId19"/>
              </p:custDataLst>
            </p:nvPr>
          </p:nvCxnSpPr>
          <p:spPr>
            <a:xfrm flipH="1">
              <a:off x="2783632" y="2420888"/>
              <a:ext cx="0" cy="1728192"/>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0"/>
              </p:custDataLst>
            </p:nvPr>
          </p:nvCxnSpPr>
          <p:spPr>
            <a:xfrm>
              <a:off x="2783632" y="2420888"/>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1"/>
              </p:custDataLst>
            </p:nvPr>
          </p:nvCxnSpPr>
          <p:spPr>
            <a:xfrm>
              <a:off x="2783632" y="4149080"/>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custDataLst>
              <p:tags r:id="rId22"/>
            </p:custDataLst>
          </p:nvPr>
        </p:nvGrpSpPr>
        <p:grpSpPr>
          <a:xfrm>
            <a:off x="4122368" y="2660329"/>
            <a:ext cx="477380" cy="786998"/>
            <a:chOff x="2783632" y="2420888"/>
            <a:chExt cx="2304256" cy="1728192"/>
          </a:xfrm>
        </p:grpSpPr>
        <p:cxnSp>
          <p:nvCxnSpPr>
            <p:cNvPr id="37" name="直接连接符 36"/>
            <p:cNvCxnSpPr/>
            <p:nvPr>
              <p:custDataLst>
                <p:tags r:id="rId23"/>
              </p:custDataLst>
            </p:nvPr>
          </p:nvCxnSpPr>
          <p:spPr>
            <a:xfrm flipH="1">
              <a:off x="2783632" y="2420888"/>
              <a:ext cx="0" cy="1728192"/>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24"/>
              </p:custDataLst>
            </p:nvPr>
          </p:nvCxnSpPr>
          <p:spPr>
            <a:xfrm>
              <a:off x="2783632" y="2420888"/>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5"/>
              </p:custDataLst>
            </p:nvPr>
          </p:nvCxnSpPr>
          <p:spPr>
            <a:xfrm>
              <a:off x="2783632" y="4149080"/>
              <a:ext cx="2304256"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26"/>
            </p:custDataLst>
          </p:nvPr>
        </p:nvGrpSpPr>
        <p:grpSpPr>
          <a:xfrm>
            <a:off x="88231" y="4057704"/>
            <a:ext cx="4944131" cy="2099956"/>
            <a:chOff x="88231" y="4057704"/>
            <a:chExt cx="4944131" cy="2099956"/>
          </a:xfrm>
        </p:grpSpPr>
        <p:grpSp>
          <p:nvGrpSpPr>
            <p:cNvPr id="88" name="组合 87"/>
            <p:cNvGrpSpPr/>
            <p:nvPr>
              <p:custDataLst>
                <p:tags r:id="rId27"/>
              </p:custDataLst>
            </p:nvPr>
          </p:nvGrpSpPr>
          <p:grpSpPr>
            <a:xfrm>
              <a:off x="88231" y="4335854"/>
              <a:ext cx="4944131" cy="1281498"/>
              <a:chOff x="-874569" y="1994303"/>
              <a:chExt cx="4940654" cy="1281795"/>
            </a:xfrm>
          </p:grpSpPr>
          <p:sp>
            <p:nvSpPr>
              <p:cNvPr id="89" name="TextBox 6"/>
              <p:cNvSpPr txBox="1">
                <a:spLocks noChangeArrowheads="1"/>
              </p:cNvSpPr>
              <p:nvPr>
                <p:custDataLst>
                  <p:tags r:id="rId28"/>
                </p:custDataLst>
              </p:nvPr>
            </p:nvSpPr>
            <p:spPr bwMode="auto">
              <a:xfrm>
                <a:off x="517129" y="2717579"/>
                <a:ext cx="529436" cy="52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0" name="TextBox 7"/>
              <p:cNvSpPr txBox="1">
                <a:spLocks noChangeArrowheads="1"/>
              </p:cNvSpPr>
              <p:nvPr>
                <p:custDataLst>
                  <p:tags r:id="rId29"/>
                </p:custDataLst>
              </p:nvPr>
            </p:nvSpPr>
            <p:spPr bwMode="auto">
              <a:xfrm>
                <a:off x="1697468" y="2752757"/>
                <a:ext cx="529436" cy="52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1" name="TextBox 8"/>
              <p:cNvSpPr txBox="1">
                <a:spLocks noChangeArrowheads="1"/>
              </p:cNvSpPr>
              <p:nvPr>
                <p:custDataLst>
                  <p:tags r:id="rId30"/>
                </p:custDataLst>
              </p:nvPr>
            </p:nvSpPr>
            <p:spPr bwMode="auto">
              <a:xfrm>
                <a:off x="1652405" y="1994303"/>
                <a:ext cx="2413680" cy="52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r>
                  <a:rPr kumimoji="0" lang="en-US" altLang="zh-CN" sz="2800" b="1" u="none" strike="noStrike" kern="0" cap="none" spc="0" normalizeH="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7</a:t>
                </a:r>
                <a:r>
                  <a:rPr kumimoji="0" lang="en-US" altLang="zh-CN" sz="2800" b="1" u="none" strike="noStrike" kern="0" cap="none" spc="0" normalizeH="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COOH</a:t>
                </a:r>
                <a:endParaRPr kumimoji="0" lang="zh-CN" altLang="en-US" sz="2800" b="1" u="none" strike="noStrike" kern="0" cap="none" spc="0" normalizeH="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92" name="TextBox 9"/>
              <p:cNvSpPr txBox="1">
                <a:spLocks noChangeArrowheads="1"/>
              </p:cNvSpPr>
              <p:nvPr>
                <p:custDataLst>
                  <p:tags r:id="rId31"/>
                </p:custDataLst>
              </p:nvPr>
            </p:nvSpPr>
            <p:spPr bwMode="auto">
              <a:xfrm>
                <a:off x="-874569" y="1994304"/>
                <a:ext cx="1868540" cy="52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lvl="0" eaLnBrk="1" hangingPunct="1"/>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7</a:t>
                </a:r>
                <a:endParaRPr kumimoji="0" lang="zh-CN" altLang="en-US" sz="2800" b="1" u="none" strike="noStrike" kern="0" cap="none" spc="0" normalizeH="0" baseline="-2500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93" name="组合 36"/>
              <p:cNvGrpSpPr/>
              <p:nvPr>
                <p:custDataLst>
                  <p:tags r:id="rId32"/>
                </p:custDataLst>
              </p:nvPr>
            </p:nvGrpSpPr>
            <p:grpSpPr>
              <a:xfrm>
                <a:off x="881875" y="2265773"/>
                <a:ext cx="1250659" cy="741494"/>
                <a:chOff x="729475" y="2113373"/>
                <a:chExt cx="1250659" cy="741494"/>
              </a:xfrm>
            </p:grpSpPr>
            <p:sp>
              <p:nvSpPr>
                <p:cNvPr id="94" name="TextBox 37"/>
                <p:cNvSpPr txBox="1">
                  <a:spLocks noChangeArrowheads="1"/>
                </p:cNvSpPr>
                <p:nvPr>
                  <p:custDataLst>
                    <p:tags r:id="rId33"/>
                  </p:custDataLst>
                </p:nvPr>
              </p:nvSpPr>
              <p:spPr bwMode="auto">
                <a:xfrm>
                  <a:off x="755998" y="2232447"/>
                  <a:ext cx="1224136" cy="52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C=C</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95" name="组合 38"/>
                <p:cNvGrpSpPr/>
                <p:nvPr>
                  <p:custDataLst>
                    <p:tags r:id="rId34"/>
                  </p:custDataLst>
                </p:nvPr>
              </p:nvGrpSpPr>
              <p:grpSpPr>
                <a:xfrm>
                  <a:off x="1436810" y="2113373"/>
                  <a:ext cx="181462" cy="741494"/>
                  <a:chOff x="1436810" y="2071170"/>
                  <a:chExt cx="181462" cy="741494"/>
                </a:xfrm>
              </p:grpSpPr>
              <p:cxnSp>
                <p:nvCxnSpPr>
                  <p:cNvPr id="99" name="直接连接符 42"/>
                  <p:cNvCxnSpPr>
                    <a:cxnSpLocks noChangeShapeType="1"/>
                  </p:cNvCxnSpPr>
                  <p:nvPr>
                    <p:custDataLst>
                      <p:tags r:id="rId35"/>
                    </p:custDataLst>
                  </p:nvPr>
                </p:nvCxnSpPr>
                <p:spPr bwMode="auto">
                  <a:xfrm flipV="1">
                    <a:off x="1458345" y="2071170"/>
                    <a:ext cx="153416" cy="261675"/>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100" name="直接连接符 43"/>
                  <p:cNvCxnSpPr>
                    <a:cxnSpLocks noChangeShapeType="1"/>
                  </p:cNvCxnSpPr>
                  <p:nvPr>
                    <p:custDataLst>
                      <p:tags r:id="rId36"/>
                    </p:custDataLst>
                  </p:nvPr>
                </p:nvCxnSpPr>
                <p:spPr bwMode="auto">
                  <a:xfrm>
                    <a:off x="1436810" y="2609838"/>
                    <a:ext cx="181462" cy="202826"/>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nvGrpSpPr>
                <p:cNvPr id="96" name="组合 39"/>
                <p:cNvGrpSpPr/>
                <p:nvPr>
                  <p:custDataLst>
                    <p:tags r:id="rId37"/>
                  </p:custDataLst>
                </p:nvPr>
              </p:nvGrpSpPr>
              <p:grpSpPr>
                <a:xfrm flipH="1">
                  <a:off x="729475" y="2160485"/>
                  <a:ext cx="184712" cy="675728"/>
                  <a:chOff x="1516223" y="2125651"/>
                  <a:chExt cx="90228" cy="675728"/>
                </a:xfrm>
              </p:grpSpPr>
              <p:cxnSp>
                <p:nvCxnSpPr>
                  <p:cNvPr id="97" name="直接连接符 40"/>
                  <p:cNvCxnSpPr>
                    <a:cxnSpLocks noChangeShapeType="1"/>
                  </p:cNvCxnSpPr>
                  <p:nvPr>
                    <p:custDataLst>
                      <p:tags r:id="rId38"/>
                    </p:custDataLst>
                  </p:nvPr>
                </p:nvCxnSpPr>
                <p:spPr bwMode="auto">
                  <a:xfrm flipV="1">
                    <a:off x="1516391" y="2125651"/>
                    <a:ext cx="70607" cy="251212"/>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98" name="直接连接符 41"/>
                  <p:cNvCxnSpPr>
                    <a:cxnSpLocks noChangeShapeType="1"/>
                  </p:cNvCxnSpPr>
                  <p:nvPr>
                    <p:custDataLst>
                      <p:tags r:id="rId39"/>
                    </p:custDataLst>
                  </p:nvPr>
                </p:nvCxnSpPr>
                <p:spPr bwMode="auto">
                  <a:xfrm>
                    <a:off x="1516223" y="2611461"/>
                    <a:ext cx="90228" cy="189918"/>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grpSp>
        <p:sp>
          <p:nvSpPr>
            <p:cNvPr id="101" name="TextBox 3075"/>
            <p:cNvSpPr txBox="1"/>
            <p:nvPr>
              <p:custDataLst>
                <p:tags r:id="rId40"/>
              </p:custDataLst>
            </p:nvPr>
          </p:nvSpPr>
          <p:spPr>
            <a:xfrm>
              <a:off x="3701484" y="4057704"/>
              <a:ext cx="360040"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2" name="TextBox 36"/>
            <p:cNvSpPr txBox="1"/>
            <p:nvPr>
              <p:custDataLst>
                <p:tags r:id="rId41"/>
              </p:custDataLst>
            </p:nvPr>
          </p:nvSpPr>
          <p:spPr>
            <a:xfrm>
              <a:off x="2308942" y="4526251"/>
              <a:ext cx="360040"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9</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3" name="TextBox 38"/>
            <p:cNvSpPr txBox="1"/>
            <p:nvPr>
              <p:custDataLst>
                <p:tags r:id="rId42"/>
              </p:custDataLst>
            </p:nvPr>
          </p:nvSpPr>
          <p:spPr>
            <a:xfrm>
              <a:off x="1867853" y="4501049"/>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10</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4" name="TextBox 39"/>
            <p:cNvSpPr txBox="1"/>
            <p:nvPr>
              <p:custDataLst>
                <p:tags r:id="rId43"/>
              </p:custDataLst>
            </p:nvPr>
          </p:nvSpPr>
          <p:spPr>
            <a:xfrm>
              <a:off x="88231" y="4093684"/>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18</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5" name="TextBox 3077"/>
            <p:cNvSpPr txBox="1"/>
            <p:nvPr>
              <p:custDataLst>
                <p:tags r:id="rId44"/>
              </p:custDataLst>
            </p:nvPr>
          </p:nvSpPr>
          <p:spPr>
            <a:xfrm>
              <a:off x="549429" y="5634440"/>
              <a:ext cx="3871044" cy="523220"/>
            </a:xfrm>
            <a:prstGeom prst="rect">
              <a:avLst/>
            </a:prstGeom>
            <a:noFill/>
          </p:spPr>
          <p:txBody>
            <a:bodyPr wrap="square" rtlCol="0">
              <a:spAutoFit/>
            </a:bodyPr>
            <a:lstStyle/>
            <a:p>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顺</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-9-</a:t>
              </a:r>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十八碳烯酸</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油酸</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rgbClr val="000099"/>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3" name="组合 2"/>
          <p:cNvGrpSpPr/>
          <p:nvPr>
            <p:custDataLst>
              <p:tags r:id="rId45"/>
            </p:custDataLst>
          </p:nvPr>
        </p:nvGrpSpPr>
        <p:grpSpPr>
          <a:xfrm>
            <a:off x="5071834" y="3954005"/>
            <a:ext cx="6801229" cy="2199693"/>
            <a:chOff x="5095855" y="3905709"/>
            <a:chExt cx="6801229" cy="2199693"/>
          </a:xfrm>
        </p:grpSpPr>
        <p:grpSp>
          <p:nvGrpSpPr>
            <p:cNvPr id="106" name="组合 105"/>
            <p:cNvGrpSpPr/>
            <p:nvPr>
              <p:custDataLst>
                <p:tags r:id="rId46"/>
              </p:custDataLst>
            </p:nvPr>
          </p:nvGrpSpPr>
          <p:grpSpPr>
            <a:xfrm>
              <a:off x="5359288" y="3988396"/>
              <a:ext cx="6537796" cy="1341733"/>
              <a:chOff x="5663158" y="3078675"/>
              <a:chExt cx="6537796" cy="1341733"/>
            </a:xfrm>
          </p:grpSpPr>
          <p:sp>
            <p:nvSpPr>
              <p:cNvPr id="107" name="TextBox 6"/>
              <p:cNvSpPr txBox="1">
                <a:spLocks noChangeArrowheads="1"/>
              </p:cNvSpPr>
              <p:nvPr>
                <p:custDataLst>
                  <p:tags r:id="rId47"/>
                </p:custDataLst>
              </p:nvPr>
            </p:nvSpPr>
            <p:spPr bwMode="auto">
              <a:xfrm>
                <a:off x="7055835" y="3880703"/>
                <a:ext cx="529809" cy="52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8" name="TextBox 7"/>
              <p:cNvSpPr txBox="1">
                <a:spLocks noChangeArrowheads="1"/>
              </p:cNvSpPr>
              <p:nvPr>
                <p:custDataLst>
                  <p:tags r:id="rId48"/>
                </p:custDataLst>
              </p:nvPr>
            </p:nvSpPr>
            <p:spPr bwMode="auto">
              <a:xfrm>
                <a:off x="8191910" y="3897188"/>
                <a:ext cx="5298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09" name="TextBox 8"/>
              <p:cNvSpPr txBox="1">
                <a:spLocks noChangeArrowheads="1"/>
              </p:cNvSpPr>
              <p:nvPr>
                <p:custDataLst>
                  <p:tags r:id="rId49"/>
                </p:custDataLst>
              </p:nvPr>
            </p:nvSpPr>
            <p:spPr bwMode="auto">
              <a:xfrm>
                <a:off x="9785575" y="3078675"/>
                <a:ext cx="2415379" cy="52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(CH</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2</a:t>
                </a:r>
                <a:r>
                  <a:rPr kumimoji="0" lang="en-US" altLang="zh-CN" sz="2800" b="1" u="none" strike="noStrike" kern="0" cap="none" spc="0" normalizeH="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a:t>
                </a:r>
                <a:r>
                  <a:rPr kumimoji="0" lang="en-US" altLang="zh-CN" sz="2800" b="1" u="none" strike="noStrike" kern="0" cap="none" spc="0" normalizeH="0" baseline="-2500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7</a:t>
                </a:r>
                <a:r>
                  <a:rPr kumimoji="0" lang="en-US" altLang="zh-CN" sz="2800" b="1" u="none" strike="noStrike" kern="0" cap="none" spc="0" normalizeH="0" noProof="0" smtClean="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COOH</a:t>
                </a:r>
                <a:endParaRPr kumimoji="0" lang="zh-CN" altLang="en-US" sz="2800" b="1" u="none" strike="noStrike" kern="0" cap="none" spc="0" normalizeH="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0" name="TextBox 9"/>
              <p:cNvSpPr txBox="1">
                <a:spLocks noChangeArrowheads="1"/>
              </p:cNvSpPr>
              <p:nvPr>
                <p:custDataLst>
                  <p:tags r:id="rId50"/>
                </p:custDataLst>
              </p:nvPr>
            </p:nvSpPr>
            <p:spPr bwMode="auto">
              <a:xfrm>
                <a:off x="5663158" y="3157596"/>
                <a:ext cx="18698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lvl="0" eaLnBrk="1" hangingPunct="1"/>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4</a:t>
                </a:r>
                <a:endParaRPr kumimoji="0" lang="zh-CN" altLang="en-US" sz="2800" b="1" u="none" strike="noStrike" kern="0" cap="none" spc="0" normalizeH="0" baseline="-2500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1" name="组合 36"/>
              <p:cNvGrpSpPr/>
              <p:nvPr>
                <p:custDataLst>
                  <p:tags r:id="rId51"/>
                </p:custDataLst>
              </p:nvPr>
            </p:nvGrpSpPr>
            <p:grpSpPr>
              <a:xfrm>
                <a:off x="7420838" y="3429002"/>
                <a:ext cx="1251539" cy="725345"/>
                <a:chOff x="729475" y="2113373"/>
                <a:chExt cx="1250659" cy="725513"/>
              </a:xfrm>
            </p:grpSpPr>
            <p:sp>
              <p:nvSpPr>
                <p:cNvPr id="123" name="TextBox 37"/>
                <p:cNvSpPr txBox="1">
                  <a:spLocks noChangeArrowheads="1"/>
                </p:cNvSpPr>
                <p:nvPr>
                  <p:custDataLst>
                    <p:tags r:id="rId52"/>
                  </p:custDataLst>
                </p:nvPr>
              </p:nvSpPr>
              <p:spPr bwMode="auto">
                <a:xfrm>
                  <a:off x="755998" y="2232447"/>
                  <a:ext cx="1224136" cy="52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C=C</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24" name="组合 38"/>
                <p:cNvGrpSpPr/>
                <p:nvPr>
                  <p:custDataLst>
                    <p:tags r:id="rId53"/>
                  </p:custDataLst>
                </p:nvPr>
              </p:nvGrpSpPr>
              <p:grpSpPr>
                <a:xfrm>
                  <a:off x="1436810" y="2113373"/>
                  <a:ext cx="210558" cy="725513"/>
                  <a:chOff x="1436810" y="2071170"/>
                  <a:chExt cx="210558" cy="725513"/>
                </a:xfrm>
              </p:grpSpPr>
              <p:cxnSp>
                <p:nvCxnSpPr>
                  <p:cNvPr id="128" name="直接连接符 42"/>
                  <p:cNvCxnSpPr>
                    <a:cxnSpLocks noChangeShapeType="1"/>
                  </p:cNvCxnSpPr>
                  <p:nvPr>
                    <p:custDataLst>
                      <p:tags r:id="rId54"/>
                    </p:custDataLst>
                  </p:nvPr>
                </p:nvCxnSpPr>
                <p:spPr bwMode="auto">
                  <a:xfrm flipV="1">
                    <a:off x="1458345" y="2071170"/>
                    <a:ext cx="153416" cy="261675"/>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129" name="直接连接符 43"/>
                  <p:cNvCxnSpPr>
                    <a:cxnSpLocks noChangeShapeType="1"/>
                  </p:cNvCxnSpPr>
                  <p:nvPr>
                    <p:custDataLst>
                      <p:tags r:id="rId55"/>
                    </p:custDataLst>
                  </p:nvPr>
                </p:nvCxnSpPr>
                <p:spPr bwMode="auto">
                  <a:xfrm>
                    <a:off x="1436810" y="2609838"/>
                    <a:ext cx="210558" cy="186845"/>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nvGrpSpPr>
                <p:cNvPr id="125" name="组合 39"/>
                <p:cNvGrpSpPr/>
                <p:nvPr>
                  <p:custDataLst>
                    <p:tags r:id="rId56"/>
                  </p:custDataLst>
                </p:nvPr>
              </p:nvGrpSpPr>
              <p:grpSpPr>
                <a:xfrm flipH="1">
                  <a:off x="729475" y="2160485"/>
                  <a:ext cx="184712" cy="675728"/>
                  <a:chOff x="1516223" y="2125651"/>
                  <a:chExt cx="90228" cy="675728"/>
                </a:xfrm>
              </p:grpSpPr>
              <p:cxnSp>
                <p:nvCxnSpPr>
                  <p:cNvPr id="126" name="直接连接符 40"/>
                  <p:cNvCxnSpPr>
                    <a:cxnSpLocks noChangeShapeType="1"/>
                  </p:cNvCxnSpPr>
                  <p:nvPr>
                    <p:custDataLst>
                      <p:tags r:id="rId57"/>
                    </p:custDataLst>
                  </p:nvPr>
                </p:nvCxnSpPr>
                <p:spPr bwMode="auto">
                  <a:xfrm flipV="1">
                    <a:off x="1516391" y="2125651"/>
                    <a:ext cx="70607" cy="251212"/>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127" name="直接连接符 41"/>
                  <p:cNvCxnSpPr>
                    <a:cxnSpLocks noChangeShapeType="1"/>
                  </p:cNvCxnSpPr>
                  <p:nvPr>
                    <p:custDataLst>
                      <p:tags r:id="rId58"/>
                    </p:custDataLst>
                  </p:nvPr>
                </p:nvCxnSpPr>
                <p:spPr bwMode="auto">
                  <a:xfrm>
                    <a:off x="1516223" y="2611461"/>
                    <a:ext cx="90228" cy="189918"/>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sp>
            <p:nvSpPr>
              <p:cNvPr id="112" name="矩形 111"/>
              <p:cNvSpPr/>
              <p:nvPr>
                <p:custDataLst>
                  <p:tags r:id="rId59"/>
                </p:custDataLst>
              </p:nvPr>
            </p:nvSpPr>
            <p:spPr>
              <a:xfrm>
                <a:off x="8191910" y="3155276"/>
                <a:ext cx="841897" cy="523220"/>
              </a:xfrm>
              <a:prstGeom prst="rect">
                <a:avLst/>
              </a:prstGeom>
            </p:spPr>
            <p:txBody>
              <a:bodyPr wrap="none">
                <a:spAutoFit/>
              </a:bodyPr>
              <a:lstStyle/>
              <a:p>
                <a:r>
                  <a:rPr lang="en-US" altLang="zh-CN" sz="2800" b="1" kern="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kern="0" baseline="-25000" smtClean="0">
                    <a:solidFill>
                      <a:sysClr val="windowText" lastClr="000000"/>
                    </a:solidFill>
                    <a:latin typeface="Times New Roman" panose="02020603050405020304" pitchFamily="18" charset="0"/>
                    <a:ea typeface="华文新魏" panose="02010800040101010101" pitchFamily="2" charset="-122"/>
                    <a:cs typeface="Times New Roman" panose="02020603050405020304" pitchFamily="18" charset="0"/>
                  </a:rPr>
                  <a:t>2</a:t>
                </a:r>
                <a:endParaRPr lang="zh-CN" altLang="en-US">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3" name="组合 36"/>
              <p:cNvGrpSpPr/>
              <p:nvPr>
                <p:custDataLst>
                  <p:tags r:id="rId60"/>
                </p:custDataLst>
              </p:nvPr>
            </p:nvGrpSpPr>
            <p:grpSpPr>
              <a:xfrm>
                <a:off x="8864547" y="3380907"/>
                <a:ext cx="1359381" cy="725345"/>
                <a:chOff x="621709" y="2113373"/>
                <a:chExt cx="1358425" cy="725513"/>
              </a:xfrm>
            </p:grpSpPr>
            <p:sp>
              <p:nvSpPr>
                <p:cNvPr id="116" name="TextBox 37"/>
                <p:cNvSpPr txBox="1">
                  <a:spLocks noChangeArrowheads="1"/>
                </p:cNvSpPr>
                <p:nvPr>
                  <p:custDataLst>
                    <p:tags r:id="rId61"/>
                  </p:custDataLst>
                </p:nvPr>
              </p:nvSpPr>
              <p:spPr bwMode="auto">
                <a:xfrm>
                  <a:off x="755998" y="2232447"/>
                  <a:ext cx="1224136" cy="52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C=C</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17" name="组合 38"/>
                <p:cNvGrpSpPr/>
                <p:nvPr>
                  <p:custDataLst>
                    <p:tags r:id="rId62"/>
                  </p:custDataLst>
                </p:nvPr>
              </p:nvGrpSpPr>
              <p:grpSpPr>
                <a:xfrm>
                  <a:off x="1436810" y="2113373"/>
                  <a:ext cx="210558" cy="725513"/>
                  <a:chOff x="1436810" y="2071170"/>
                  <a:chExt cx="210558" cy="725513"/>
                </a:xfrm>
              </p:grpSpPr>
              <p:cxnSp>
                <p:nvCxnSpPr>
                  <p:cNvPr id="121" name="直接连接符 42"/>
                  <p:cNvCxnSpPr>
                    <a:cxnSpLocks noChangeShapeType="1"/>
                  </p:cNvCxnSpPr>
                  <p:nvPr>
                    <p:custDataLst>
                      <p:tags r:id="rId63"/>
                    </p:custDataLst>
                  </p:nvPr>
                </p:nvCxnSpPr>
                <p:spPr bwMode="auto">
                  <a:xfrm flipV="1">
                    <a:off x="1458345" y="2071170"/>
                    <a:ext cx="153416" cy="261675"/>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122" name="直接连接符 43"/>
                  <p:cNvCxnSpPr>
                    <a:cxnSpLocks noChangeShapeType="1"/>
                  </p:cNvCxnSpPr>
                  <p:nvPr>
                    <p:custDataLst>
                      <p:tags r:id="rId64"/>
                    </p:custDataLst>
                  </p:nvPr>
                </p:nvCxnSpPr>
                <p:spPr bwMode="auto">
                  <a:xfrm>
                    <a:off x="1436810" y="2609838"/>
                    <a:ext cx="210558" cy="186845"/>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nvGrpSpPr>
                <p:cNvPr id="118" name="组合 39"/>
                <p:cNvGrpSpPr/>
                <p:nvPr>
                  <p:custDataLst>
                    <p:tags r:id="rId65"/>
                  </p:custDataLst>
                </p:nvPr>
              </p:nvGrpSpPr>
              <p:grpSpPr>
                <a:xfrm flipH="1">
                  <a:off x="621709" y="2151681"/>
                  <a:ext cx="292479" cy="684532"/>
                  <a:chOff x="1516223" y="2116847"/>
                  <a:chExt cx="142870" cy="684532"/>
                </a:xfrm>
              </p:grpSpPr>
              <p:cxnSp>
                <p:nvCxnSpPr>
                  <p:cNvPr id="119" name="直接连接符 40"/>
                  <p:cNvCxnSpPr>
                    <a:cxnSpLocks noChangeShapeType="1"/>
                  </p:cNvCxnSpPr>
                  <p:nvPr>
                    <p:custDataLst>
                      <p:tags r:id="rId66"/>
                    </p:custDataLst>
                  </p:nvPr>
                </p:nvCxnSpPr>
                <p:spPr bwMode="auto">
                  <a:xfrm flipV="1">
                    <a:off x="1516391" y="2116847"/>
                    <a:ext cx="142702" cy="260016"/>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cxnSp>
                <p:nvCxnSpPr>
                  <p:cNvPr id="120" name="直接连接符 41"/>
                  <p:cNvCxnSpPr>
                    <a:cxnSpLocks noChangeShapeType="1"/>
                  </p:cNvCxnSpPr>
                  <p:nvPr>
                    <p:custDataLst>
                      <p:tags r:id="rId67"/>
                    </p:custDataLst>
                  </p:nvPr>
                </p:nvCxnSpPr>
                <p:spPr bwMode="auto">
                  <a:xfrm>
                    <a:off x="1516223" y="2611461"/>
                    <a:ext cx="90228" cy="189918"/>
                  </a:xfrm>
                  <a:prstGeom prst="line">
                    <a:avLst/>
                  </a:prstGeom>
                  <a:noFill/>
                  <a:ln w="25400" cap="sq" algn="ctr">
                    <a:solidFill>
                      <a:sysClr val="windowText" lastClr="000000"/>
                    </a:solidFill>
                    <a:miter lim="800000"/>
                    <a:headEnd type="none" w="sm" len="sm"/>
                  </a:ln>
                  <a:extLst>
                    <a:ext uri="{909E8E84-426E-40DD-AFC4-6F175D3DCCD1}">
                      <a14:hiddenFill xmlns:a14="http://schemas.microsoft.com/office/drawing/2010/main">
                        <a:noFill/>
                      </a14:hiddenFill>
                    </a:ext>
                  </a:extLst>
                </p:spPr>
              </p:cxnSp>
            </p:grpSp>
          </p:grpSp>
          <p:sp>
            <p:nvSpPr>
              <p:cNvPr id="114" name="TextBox 7"/>
              <p:cNvSpPr txBox="1">
                <a:spLocks noChangeArrowheads="1"/>
              </p:cNvSpPr>
              <p:nvPr>
                <p:custDataLst>
                  <p:tags r:id="rId68"/>
                </p:custDataLst>
              </p:nvPr>
            </p:nvSpPr>
            <p:spPr bwMode="auto">
              <a:xfrm>
                <a:off x="8599642" y="3880450"/>
                <a:ext cx="5298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5" name="TextBox 7"/>
              <p:cNvSpPr txBox="1">
                <a:spLocks noChangeArrowheads="1"/>
              </p:cNvSpPr>
              <p:nvPr>
                <p:custDataLst>
                  <p:tags r:id="rId69"/>
                </p:custDataLst>
              </p:nvPr>
            </p:nvSpPr>
            <p:spPr bwMode="auto">
              <a:xfrm>
                <a:off x="9703512" y="3830768"/>
                <a:ext cx="5298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anose="020B0604020202020204"/>
                    <a:ea typeface="宋体" panose="02010600030101010101" pitchFamily="2" charset="-122"/>
                  </a:defRPr>
                </a:lvl1pPr>
                <a:lvl2pPr marL="742950" indent="-285750" eaLnBrk="0" hangingPunct="0">
                  <a:defRPr sz="2000" b="1">
                    <a:solidFill>
                      <a:schemeClr val="tx1"/>
                    </a:solidFill>
                    <a:latin typeface="Arial" panose="020B0604020202020204"/>
                    <a:ea typeface="宋体" panose="02010600030101010101" pitchFamily="2" charset="-122"/>
                  </a:defRPr>
                </a:lvl2pPr>
                <a:lvl3pPr marL="1143000" indent="-228600" eaLnBrk="0" hangingPunct="0">
                  <a:defRPr sz="2000" b="1">
                    <a:solidFill>
                      <a:schemeClr val="tx1"/>
                    </a:solidFill>
                    <a:latin typeface="Arial" panose="020B0604020202020204"/>
                    <a:ea typeface="宋体" panose="02010600030101010101" pitchFamily="2" charset="-122"/>
                  </a:defRPr>
                </a:lvl3pPr>
                <a:lvl4pPr marL="1600200" indent="-228600" eaLnBrk="0" hangingPunct="0">
                  <a:defRPr sz="2000" b="1">
                    <a:solidFill>
                      <a:schemeClr val="tx1"/>
                    </a:solidFill>
                    <a:latin typeface="Arial" panose="020B0604020202020204"/>
                    <a:ea typeface="宋体" panose="02010600030101010101" pitchFamily="2" charset="-122"/>
                  </a:defRPr>
                </a:lvl4pPr>
                <a:lvl5pPr marL="2057400" indent="-228600" eaLnBrk="0" hangingPunct="0">
                  <a:defRPr sz="2000" b="1">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Arial" panose="020B0604020202020204"/>
                    <a:ea typeface="宋体" panose="02010600030101010101" pitchFamily="2" charset="-122"/>
                  </a:defRPr>
                </a:lvl9p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a:t>
                </a:r>
                <a:endParaRPr kumimoji="0" lang="zh-CN" altLang="en-US" sz="2800" b="1" u="none" strike="noStrike" kern="0" cap="none" spc="0" normalizeH="0" baseline="0" noProof="0">
                  <a:ln>
                    <a:noFill/>
                  </a:ln>
                  <a:solidFill>
                    <a:sysClr val="windowText" lastClr="00000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30" name="TextBox 67"/>
            <p:cNvSpPr txBox="1"/>
            <p:nvPr>
              <p:custDataLst>
                <p:tags r:id="rId70"/>
              </p:custDataLst>
            </p:nvPr>
          </p:nvSpPr>
          <p:spPr>
            <a:xfrm>
              <a:off x="5781040" y="5582182"/>
              <a:ext cx="5828041" cy="523220"/>
            </a:xfrm>
            <a:prstGeom prst="rect">
              <a:avLst/>
            </a:prstGeom>
            <a:noFill/>
          </p:spPr>
          <p:txBody>
            <a:bodyPr wrap="square" rtlCol="0">
              <a:spAutoFit/>
            </a:bodyPr>
            <a:lstStyle/>
            <a:p>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顺，顺</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-9</a:t>
              </a:r>
              <a:r>
                <a:rPr lang="en-US" altLang="zh-CN" sz="2800" b="1">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12-</a:t>
              </a:r>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十八碳</a:t>
              </a:r>
              <a:r>
                <a:rPr lang="zh-CN" altLang="en-US" sz="2800" b="1">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二</a:t>
              </a:r>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烯酸</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亚油酸</a:t>
              </a:r>
              <a:r>
                <a:rPr lang="en-US" altLang="zh-CN" sz="2800" b="1" smtClean="0">
                  <a:solidFill>
                    <a:srgbClr val="000099"/>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rgbClr val="000099"/>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1" name="TextBox 69"/>
            <p:cNvSpPr txBox="1"/>
            <p:nvPr>
              <p:custDataLst>
                <p:tags r:id="rId71"/>
              </p:custDataLst>
            </p:nvPr>
          </p:nvSpPr>
          <p:spPr>
            <a:xfrm>
              <a:off x="9121665" y="4282458"/>
              <a:ext cx="360040"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9</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2" name="TextBox 70"/>
            <p:cNvSpPr txBox="1"/>
            <p:nvPr>
              <p:custDataLst>
                <p:tags r:id="rId72"/>
              </p:custDataLst>
            </p:nvPr>
          </p:nvSpPr>
          <p:spPr>
            <a:xfrm>
              <a:off x="8710701" y="4242908"/>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10</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3" name="TextBox 71"/>
            <p:cNvSpPr txBox="1"/>
            <p:nvPr>
              <p:custDataLst>
                <p:tags r:id="rId73"/>
              </p:custDataLst>
            </p:nvPr>
          </p:nvSpPr>
          <p:spPr>
            <a:xfrm>
              <a:off x="7499858" y="4305819"/>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12</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4" name="TextBox 72"/>
            <p:cNvSpPr txBox="1"/>
            <p:nvPr>
              <p:custDataLst>
                <p:tags r:id="rId74"/>
              </p:custDataLst>
            </p:nvPr>
          </p:nvSpPr>
          <p:spPr>
            <a:xfrm>
              <a:off x="7143510" y="4282466"/>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13</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35" name="TextBox 73"/>
            <p:cNvSpPr txBox="1"/>
            <p:nvPr>
              <p:custDataLst>
                <p:tags r:id="rId75"/>
              </p:custDataLst>
            </p:nvPr>
          </p:nvSpPr>
          <p:spPr>
            <a:xfrm>
              <a:off x="5095855" y="3905709"/>
              <a:ext cx="526865" cy="400110"/>
            </a:xfrm>
            <a:prstGeom prst="rect">
              <a:avLst/>
            </a:prstGeom>
            <a:noFill/>
          </p:spPr>
          <p:txBody>
            <a:bodyPr wrap="square" rtlCol="0">
              <a:spAutoFit/>
            </a:bodyPr>
            <a:lstStyle/>
            <a:p>
              <a:r>
                <a:rPr lang="en-US" altLang="zh-CN" sz="20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18</a:t>
              </a:r>
              <a:endParaRPr lang="zh-CN" altLang="en-US"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138" name="组合 137"/>
          <p:cNvGrpSpPr/>
          <p:nvPr>
            <p:custDataLst>
              <p:tags r:id="rId76"/>
            </p:custDataLst>
          </p:nvPr>
        </p:nvGrpSpPr>
        <p:grpSpPr>
          <a:xfrm>
            <a:off x="9445441" y="925061"/>
            <a:ext cx="1588770" cy="1682207"/>
            <a:chOff x="15802004" y="5970227"/>
            <a:chExt cx="1588770" cy="1682207"/>
          </a:xfrm>
        </p:grpSpPr>
        <p:sp>
          <p:nvSpPr>
            <p:cNvPr id="139" name="矩形 138"/>
            <p:cNvSpPr/>
            <p:nvPr>
              <p:custDataLst>
                <p:tags r:id="rId77"/>
              </p:custDataLst>
            </p:nvPr>
          </p:nvSpPr>
          <p:spPr>
            <a:xfrm>
              <a:off x="15802004" y="5970227"/>
              <a:ext cx="1588770" cy="46037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HO—CH</a:t>
              </a:r>
              <a:r>
                <a:rPr lang="en-US" altLang="zh-CN" sz="2400" b="1" baseline="-250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2</a:t>
              </a:r>
              <a:endParaRPr lang="en-US" altLang="zh-CN" sz="2400" b="1" baseline="-250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0" name="矩形 139"/>
            <p:cNvSpPr/>
            <p:nvPr>
              <p:custDataLst>
                <p:tags r:id="rId78"/>
              </p:custDataLst>
            </p:nvPr>
          </p:nvSpPr>
          <p:spPr>
            <a:xfrm>
              <a:off x="15802004" y="6531525"/>
              <a:ext cx="1466850" cy="46037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HO—CH</a:t>
              </a:r>
              <a:endParaRPr lang="en-US" altLang="zh-CN" sz="2400" b="1" baseline="-250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1" name="矩形 140"/>
            <p:cNvSpPr/>
            <p:nvPr>
              <p:custDataLst>
                <p:tags r:id="rId79"/>
              </p:custDataLst>
            </p:nvPr>
          </p:nvSpPr>
          <p:spPr>
            <a:xfrm>
              <a:off x="15802004" y="7192059"/>
              <a:ext cx="1588770" cy="460375"/>
            </a:xfrm>
            <a:prstGeom prst="rect">
              <a:avLst/>
            </a:prstGeom>
          </p:spPr>
          <p:txBody>
            <a:bodyPr wrap="none">
              <a:spAutoFit/>
            </a:bodyPr>
            <a:lstStyle/>
            <a:p>
              <a:pPr>
                <a:spcBef>
                  <a:spcPct val="50000"/>
                </a:spcBef>
              </a:pPr>
              <a:r>
                <a:rPr lang="en-US" altLang="zh-CN" sz="24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HO—CH</a:t>
              </a:r>
              <a:r>
                <a:rPr lang="en-US" altLang="zh-CN" sz="2400" b="1" baseline="-250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2</a:t>
              </a:r>
              <a:endParaRPr lang="en-US" altLang="zh-CN" sz="2400" b="1" baseline="-250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142" name="直接连接符 141"/>
            <p:cNvCxnSpPr/>
            <p:nvPr>
              <p:custDataLst>
                <p:tags r:id="rId80"/>
              </p:custDataLst>
            </p:nvPr>
          </p:nvCxnSpPr>
          <p:spPr>
            <a:xfrm flipH="1">
              <a:off x="16762116" y="6326603"/>
              <a:ext cx="0" cy="2961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直接连接符 142"/>
            <p:cNvCxnSpPr/>
            <p:nvPr>
              <p:custDataLst>
                <p:tags r:id="rId81"/>
              </p:custDataLst>
            </p:nvPr>
          </p:nvCxnSpPr>
          <p:spPr>
            <a:xfrm flipH="1">
              <a:off x="16762116" y="6932893"/>
              <a:ext cx="0" cy="3497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4" name="矩形 143"/>
          <p:cNvSpPr/>
          <p:nvPr>
            <p:custDataLst>
              <p:tags r:id="rId82"/>
            </p:custDataLst>
          </p:nvPr>
        </p:nvSpPr>
        <p:spPr>
          <a:xfrm>
            <a:off x="9225211" y="2732173"/>
            <a:ext cx="2316480" cy="460375"/>
          </a:xfrm>
          <a:prstGeom prst="rect">
            <a:avLst/>
          </a:prstGeom>
        </p:spPr>
        <p:txBody>
          <a:bodyPr wrap="none">
            <a:spAutoFit/>
          </a:bodyPr>
          <a:lstStyle/>
          <a:p>
            <a:r>
              <a:rPr lang="zh-CN" altLang="en-US" sz="24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甘油（丙三醇）</a:t>
            </a:r>
            <a:endParaRPr lang="zh-CN" altLang="en-US" sz="24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4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P spid="23" grpId="0"/>
      <p:bldP spid="24" grpId="0"/>
      <p:bldP spid="25" grpId="0"/>
      <p:bldP spid="1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3525" y="621030"/>
            <a:ext cx="11713210" cy="677108"/>
          </a:xfrm>
          <a:prstGeom prst="rect">
            <a:avLst/>
          </a:prstGeom>
          <a:noFill/>
        </p:spPr>
        <p:txBody>
          <a:bodyPr wrap="square" rtlCol="0" anchor="t">
            <a:spAutoFit/>
          </a:bodyPr>
          <a:lstStyle/>
          <a:p>
            <a:pPr algn="l">
              <a:lnSpc>
                <a:spcPct val="150000"/>
              </a:lnSpc>
            </a:pPr>
            <a:r>
              <a:rPr lang="zh-CN" altLang="en-US" sz="2800" b="1" smtClean="0">
                <a:solidFill>
                  <a:srgbClr val="0B0BF3"/>
                </a:solidFill>
                <a:latin typeface="Times New Roman" panose="02020603050405020304" pitchFamily="18" charset="0"/>
                <a:ea typeface="华文新魏" panose="02010800040101010101" pitchFamily="2" charset="-122"/>
                <a:cs typeface="Times New Roman" panose="02020603050405020304" pitchFamily="18" charset="0"/>
                <a:sym typeface="+mn-ea"/>
              </a:rPr>
              <a:t>【思考与讨论】</a:t>
            </a:r>
            <a:r>
              <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请写出硬脂酸、油酸分别与丙三醇反应的化学方程式。</a:t>
            </a:r>
            <a:endParaRPr lang="zh-CN" altLang="en-US" sz="2800" b="1">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125" name="组合 124"/>
          <p:cNvGrpSpPr/>
          <p:nvPr>
            <p:custDataLst>
              <p:tags r:id="rId2"/>
            </p:custDataLst>
          </p:nvPr>
        </p:nvGrpSpPr>
        <p:grpSpPr>
          <a:xfrm>
            <a:off x="695325" y="1062990"/>
            <a:ext cx="10958830" cy="2898775"/>
            <a:chOff x="695325" y="1062990"/>
            <a:chExt cx="10958830" cy="2898775"/>
          </a:xfrm>
        </p:grpSpPr>
        <p:grpSp>
          <p:nvGrpSpPr>
            <p:cNvPr id="3" name="组合 2"/>
            <p:cNvGrpSpPr/>
            <p:nvPr>
              <p:custDataLst>
                <p:tags r:id="rId3"/>
              </p:custDataLst>
            </p:nvPr>
          </p:nvGrpSpPr>
          <p:grpSpPr>
            <a:xfrm>
              <a:off x="4944110" y="2054224"/>
              <a:ext cx="1531620" cy="918855"/>
              <a:chOff x="12743686" y="2130745"/>
              <a:chExt cx="2042854" cy="1192538"/>
            </a:xfrm>
          </p:grpSpPr>
          <p:graphicFrame>
            <p:nvGraphicFramePr>
              <p:cNvPr id="4" name="Object 12"/>
              <p:cNvGraphicFramePr>
                <a:graphicFrameLocks noChangeAspect="1"/>
              </p:cNvGraphicFramePr>
              <p:nvPr>
                <p:custDataLst>
                  <p:tags r:id="rId4"/>
                </p:custDataLst>
              </p:nvPr>
            </p:nvGraphicFramePr>
            <p:xfrm>
              <a:off x="12743686" y="2203079"/>
              <a:ext cx="2042854" cy="1035146"/>
            </p:xfrm>
            <a:graphic>
              <a:graphicData uri="http://schemas.openxmlformats.org/presentationml/2006/ole">
                <mc:AlternateContent xmlns:mc="http://schemas.openxmlformats.org/markup-compatibility/2006">
                  <mc:Choice xmlns:v="urn:schemas-microsoft-com:vml" Requires="v">
                    <p:oleObj spid="_x0000_s1038" name="CS ChemDraw Drawing" r:id="rId5" imgW="4600575" imgH="638175" progId="ChemDraw.Document.6.0">
                      <p:embed/>
                    </p:oleObj>
                  </mc:Choice>
                  <mc:Fallback>
                    <p:oleObj name="CS ChemDraw Drawing" r:id="rId5" imgW="4600575" imgH="638175" progId="ChemDraw.Document.6.0">
                      <p:embed/>
                      <p:pic>
                        <p:nvPicPr>
                          <p:cNvPr id="0" name="OLE substitute image"/>
                          <p:cNvPicPr/>
                          <p:nvPr/>
                        </p:nvPicPr>
                        <p:blipFill>
                          <a:blip r:embed="rId6"/>
                          <a:stretch>
                            <a:fillRect/>
                          </a:stretch>
                        </p:blipFill>
                        <p:spPr>
                          <a:xfrm>
                            <a:off x="12743686" y="2203079"/>
                            <a:ext cx="2042854" cy="1035146"/>
                          </a:xfrm>
                          <a:prstGeom prst="rect">
                            <a:avLst/>
                          </a:prstGeom>
                          <a:noFill/>
                          <a:ln w="9525">
                            <a:noFill/>
                          </a:ln>
                        </p:spPr>
                      </p:pic>
                    </p:oleObj>
                  </mc:Fallback>
                </mc:AlternateContent>
              </a:graphicData>
            </a:graphic>
          </p:graphicFrame>
          <p:sp>
            <p:nvSpPr>
              <p:cNvPr id="5" name="Text Box 13"/>
              <p:cNvSpPr txBox="1">
                <a:spLocks noChangeArrowheads="1"/>
              </p:cNvSpPr>
              <p:nvPr>
                <p:custDataLst>
                  <p:tags r:id="rId7"/>
                </p:custDataLst>
              </p:nvPr>
            </p:nvSpPr>
            <p:spPr bwMode="auto">
              <a:xfrm>
                <a:off x="12921081" y="2130745"/>
                <a:ext cx="1566102" cy="597498"/>
              </a:xfrm>
              <a:prstGeom prst="rect">
                <a:avLst/>
              </a:prstGeom>
              <a:noFill/>
              <a:ln w="9525">
                <a:noFill/>
                <a:miter lim="800000"/>
              </a:ln>
              <a:effectLst/>
            </p:spPr>
            <p:txBody>
              <a:bodyPr wrap="square">
                <a:spAutoFit/>
              </a:bodyPr>
              <a:lstStyle/>
              <a:p>
                <a:pPr algn="ctr">
                  <a:spcBef>
                    <a:spcPct val="50000"/>
                  </a:spcBef>
                </a:pPr>
                <a:r>
                  <a:rPr kumimoji="1" lang="zh-CN" altLang="en-US" sz="2400">
                    <a:solidFill>
                      <a:schemeClr val="tx1"/>
                    </a:solidFill>
                    <a:latin typeface="宋体" panose="02010600030101010101" pitchFamily="2" charset="-122"/>
                    <a:ea typeface="宋体" panose="02010600030101010101" pitchFamily="2" charset="-122"/>
                  </a:rPr>
                  <a:t>浓硫酸</a:t>
                </a:r>
                <a:endParaRPr kumimoji="1" lang="zh-CN" altLang="en-US" sz="2400">
                  <a:solidFill>
                    <a:schemeClr val="tx1"/>
                  </a:solidFill>
                  <a:latin typeface="宋体" panose="02010600030101010101" pitchFamily="2" charset="-122"/>
                  <a:ea typeface="宋体" panose="02010600030101010101" pitchFamily="2" charset="-122"/>
                </a:endParaRPr>
              </a:p>
            </p:txBody>
          </p:sp>
          <p:sp>
            <p:nvSpPr>
              <p:cNvPr id="6" name="Text Box 14"/>
              <p:cNvSpPr txBox="1">
                <a:spLocks noChangeArrowheads="1"/>
              </p:cNvSpPr>
              <p:nvPr>
                <p:custDataLst>
                  <p:tags r:id="rId8"/>
                </p:custDataLst>
              </p:nvPr>
            </p:nvSpPr>
            <p:spPr bwMode="auto">
              <a:xfrm>
                <a:off x="13287975" y="2725785"/>
                <a:ext cx="913621" cy="597498"/>
              </a:xfrm>
              <a:prstGeom prst="rect">
                <a:avLst/>
              </a:prstGeom>
              <a:noFill/>
              <a:ln w="9525">
                <a:noFill/>
                <a:miter lim="800000"/>
              </a:ln>
              <a:effectLst/>
            </p:spPr>
            <p:txBody>
              <a:bodyPr wrap="square">
                <a:spAutoFit/>
              </a:bodyPr>
              <a:lstStyle/>
              <a:p>
                <a:pPr algn="ctr">
                  <a:spcBef>
                    <a:spcPct val="50000"/>
                  </a:spcBef>
                </a:pPr>
                <a:r>
                  <a:rPr kumimoji="1" lang="en-US" altLang="zh-CN" sz="2400">
                    <a:solidFill>
                      <a:schemeClr val="tx1"/>
                    </a:solidFill>
                    <a:latin typeface="Times New Roman" panose="02020603050405020304" pitchFamily="18" charset="0"/>
                  </a:rPr>
                  <a:t>△</a:t>
                </a:r>
                <a:endParaRPr kumimoji="1" lang="en-US" altLang="zh-CN" sz="2400">
                  <a:solidFill>
                    <a:schemeClr val="tx1"/>
                  </a:solidFill>
                  <a:latin typeface="Times New Roman" panose="02020603050405020304" pitchFamily="18" charset="0"/>
                </a:endParaRPr>
              </a:p>
            </p:txBody>
          </p:sp>
        </p:grpSp>
        <p:sp>
          <p:nvSpPr>
            <p:cNvPr id="7" name="文本框 6"/>
            <p:cNvSpPr txBox="1"/>
            <p:nvPr>
              <p:custDataLst>
                <p:tags r:id="rId9"/>
              </p:custDataLst>
            </p:nvPr>
          </p:nvSpPr>
          <p:spPr>
            <a:xfrm>
              <a:off x="911225" y="2409190"/>
              <a:ext cx="3057525" cy="460375"/>
            </a:xfrm>
            <a:prstGeom prst="rect">
              <a:avLst/>
            </a:prstGeom>
            <a:noFill/>
            <a:ln w="9525">
              <a:noFill/>
            </a:ln>
          </p:spPr>
          <p:txBody>
            <a:bodyPr wrap="square" anchor="t">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C</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17</a:t>
              </a:r>
              <a:r>
                <a:rPr lang="en-US" altLang="zh-CN" sz="2400">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35</a:t>
              </a:r>
              <a:r>
                <a:rPr lang="en-US" altLang="zh-CN" sz="2400">
                  <a:latin typeface="Times New Roman" panose="02020603050405020304" pitchFamily="18" charset="0"/>
                  <a:ea typeface="黑体" panose="02010609060101010101" pitchFamily="49" charset="-122"/>
                  <a:cs typeface="Times New Roman" panose="02020603050405020304" pitchFamily="18" charset="0"/>
                </a:rPr>
                <a:t>COOH  </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文本框 12"/>
            <p:cNvSpPr txBox="1"/>
            <p:nvPr>
              <p:custDataLst>
                <p:tags r:id="rId10"/>
              </p:custDataLst>
            </p:nvPr>
          </p:nvSpPr>
          <p:spPr>
            <a:xfrm>
              <a:off x="695325" y="2421255"/>
              <a:ext cx="299720" cy="460375"/>
            </a:xfrm>
            <a:prstGeom prst="rect">
              <a:avLst/>
            </a:prstGeom>
            <a:noFill/>
          </p:spPr>
          <p:txBody>
            <a:bodyPr wrap="square" rtlCol="0">
              <a:spAutoFit/>
            </a:bodyPr>
            <a:lstStyle/>
            <a:p>
              <a:pPr algn="l"/>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3</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5" name="组合 14"/>
            <p:cNvGrpSpPr/>
            <p:nvPr>
              <p:custDataLst>
                <p:tags r:id="rId11"/>
              </p:custDataLst>
            </p:nvPr>
          </p:nvGrpSpPr>
          <p:grpSpPr>
            <a:xfrm>
              <a:off x="3359785" y="1635760"/>
              <a:ext cx="1619250" cy="2007870"/>
              <a:chOff x="10409" y="2486"/>
              <a:chExt cx="2550" cy="3162"/>
            </a:xfrm>
          </p:grpSpPr>
          <p:cxnSp>
            <p:nvCxnSpPr>
              <p:cNvPr id="16" name="直接连接符 15"/>
              <p:cNvCxnSpPr/>
              <p:nvPr>
                <p:custDataLst>
                  <p:tags r:id="rId12"/>
                </p:custDataLst>
              </p:nvPr>
            </p:nvCxnSpPr>
            <p:spPr>
              <a:xfrm flipH="1" flipV="1">
                <a:off x="10713" y="3062"/>
                <a:ext cx="3" cy="7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组合 16"/>
              <p:cNvGrpSpPr/>
              <p:nvPr>
                <p:custDataLst>
                  <p:tags r:id="rId13"/>
                </p:custDataLst>
              </p:nvPr>
            </p:nvGrpSpPr>
            <p:grpSpPr>
              <a:xfrm>
                <a:off x="10409" y="2486"/>
                <a:ext cx="2442" cy="726"/>
                <a:chOff x="1827" y="5012"/>
                <a:chExt cx="2687" cy="856"/>
              </a:xfrm>
            </p:grpSpPr>
            <p:sp>
              <p:nvSpPr>
                <p:cNvPr id="27" name="文本框 26"/>
                <p:cNvSpPr txBox="1"/>
                <p:nvPr>
                  <p:custDataLst>
                    <p:tags r:id="rId14"/>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8" name="直接连接符 27"/>
                <p:cNvCxnSpPr/>
                <p:nvPr>
                  <p:custDataLst>
                    <p:tags r:id="rId15"/>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custDataLst>
                    <p:tags r:id="rId16"/>
                  </p:custDataLst>
                </p:nvPr>
              </p:nvSpPr>
              <p:spPr>
                <a:xfrm>
                  <a:off x="3319" y="5012"/>
                  <a:ext cx="1195"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18" name="组合 17"/>
              <p:cNvGrpSpPr/>
              <p:nvPr>
                <p:custDataLst>
                  <p:tags r:id="rId17"/>
                </p:custDataLst>
              </p:nvPr>
            </p:nvGrpSpPr>
            <p:grpSpPr>
              <a:xfrm>
                <a:off x="10409" y="3663"/>
                <a:ext cx="2442" cy="745"/>
                <a:chOff x="1827" y="4989"/>
                <a:chExt cx="2687" cy="879"/>
              </a:xfrm>
            </p:grpSpPr>
            <p:sp>
              <p:nvSpPr>
                <p:cNvPr id="24" name="文本框 23"/>
                <p:cNvSpPr txBox="1"/>
                <p:nvPr>
                  <p:custDataLst>
                    <p:tags r:id="rId18"/>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5" name="直接连接符 24"/>
                <p:cNvCxnSpPr/>
                <p:nvPr>
                  <p:custDataLst>
                    <p:tags r:id="rId19"/>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0"/>
                  </p:custDataLst>
                </p:nvPr>
              </p:nvSpPr>
              <p:spPr>
                <a:xfrm>
                  <a:off x="3319" y="4989"/>
                  <a:ext cx="1195" cy="856"/>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19" name="组合 18"/>
              <p:cNvGrpSpPr/>
              <p:nvPr>
                <p:custDataLst>
                  <p:tags r:id="rId21"/>
                </p:custDataLst>
              </p:nvPr>
            </p:nvGrpSpPr>
            <p:grpSpPr>
              <a:xfrm>
                <a:off x="10409" y="4904"/>
                <a:ext cx="2550" cy="745"/>
                <a:chOff x="1827" y="4989"/>
                <a:chExt cx="2806" cy="879"/>
              </a:xfrm>
            </p:grpSpPr>
            <p:sp>
              <p:nvSpPr>
                <p:cNvPr id="21" name="文本框 20"/>
                <p:cNvSpPr txBox="1"/>
                <p:nvPr>
                  <p:custDataLst>
                    <p:tags r:id="rId22"/>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2" name="直接连接符 21"/>
                <p:cNvCxnSpPr/>
                <p:nvPr>
                  <p:custDataLst>
                    <p:tags r:id="rId23"/>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24"/>
                  </p:custDataLst>
                </p:nvPr>
              </p:nvSpPr>
              <p:spPr>
                <a:xfrm>
                  <a:off x="3319" y="4989"/>
                  <a:ext cx="1314"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cxnSp>
            <p:nvCxnSpPr>
              <p:cNvPr id="20" name="直接连接符 19"/>
              <p:cNvCxnSpPr/>
              <p:nvPr>
                <p:custDataLst>
                  <p:tags r:id="rId25"/>
                </p:custDataLst>
              </p:nvPr>
            </p:nvCxnSpPr>
            <p:spPr>
              <a:xfrm flipH="1" flipV="1">
                <a:off x="10715" y="4287"/>
                <a:ext cx="3" cy="7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组合 44"/>
            <p:cNvGrpSpPr/>
            <p:nvPr>
              <p:custDataLst>
                <p:tags r:id="rId26"/>
              </p:custDataLst>
            </p:nvPr>
          </p:nvGrpSpPr>
          <p:grpSpPr>
            <a:xfrm>
              <a:off x="6562725" y="1062990"/>
              <a:ext cx="5091430" cy="2898775"/>
              <a:chOff x="10335" y="1674"/>
              <a:chExt cx="8018" cy="4565"/>
            </a:xfrm>
          </p:grpSpPr>
          <p:sp>
            <p:nvSpPr>
              <p:cNvPr id="46" name="矩形 45"/>
              <p:cNvSpPr/>
              <p:nvPr>
                <p:custDataLst>
                  <p:tags r:id="rId27"/>
                </p:custDataLst>
              </p:nvPr>
            </p:nvSpPr>
            <p:spPr>
              <a:xfrm>
                <a:off x="15497" y="3676"/>
                <a:ext cx="2856" cy="725"/>
              </a:xfrm>
              <a:prstGeom prst="rect">
                <a:avLst/>
              </a:prstGeom>
            </p:spPr>
            <p:txBody>
              <a:bodyPr wrap="square">
                <a:spAutoFit/>
              </a:bodyPr>
              <a:lstStyle/>
              <a:p>
                <a:pPr>
                  <a:spcBef>
                    <a:spcPct val="50000"/>
                  </a:spcBef>
                </a:pPr>
                <a:r>
                  <a:rPr lang="zh-CN" altLang="en-US" sz="2400" smtClean="0">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smtClean="0">
                    <a:latin typeface="Times New Roman" panose="02020603050405020304" pitchFamily="18" charset="0"/>
                    <a:ea typeface="黑体" panose="02010609060101010101" pitchFamily="49" charset="-122"/>
                    <a:cs typeface="Times New Roman" panose="02020603050405020304" pitchFamily="18" charset="0"/>
                  </a:rPr>
                  <a:t>3H</a:t>
                </a:r>
                <a:r>
                  <a:rPr lang="en-US" altLang="zh-CN" sz="2400" baseline="-25000" smtClean="0">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smtClean="0">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7" name="文本框 46"/>
              <p:cNvSpPr txBox="1"/>
              <p:nvPr>
                <p:custDataLst>
                  <p:tags r:id="rId28"/>
                </p:custDataLst>
              </p:nvPr>
            </p:nvSpPr>
            <p:spPr>
              <a:xfrm>
                <a:off x="10660" y="5514"/>
                <a:ext cx="4034" cy="725"/>
              </a:xfrm>
              <a:prstGeom prst="rect">
                <a:avLst/>
              </a:prstGeom>
              <a:noFill/>
              <a:ln w="9525">
                <a:noFill/>
              </a:ln>
            </p:spPr>
            <p:txBody>
              <a:bodyPr wrap="square" anchor="t">
                <a:spAutoFit/>
              </a:bodyPr>
              <a:lstStyle/>
              <a:p>
                <a:pPr>
                  <a:spcBef>
                    <a:spcPct val="0"/>
                  </a:spcBef>
                </a:pPr>
                <a:r>
                  <a:rPr lang="zh-CN" altLang="en-US" sz="2400" b="1">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硬脂酸甘油酯</a:t>
                </a:r>
                <a:endParaRPr lang="zh-CN" altLang="en-US" sz="2400" b="1">
                  <a:solidFill>
                    <a:srgbClr val="FF0000"/>
                  </a:solidFill>
                  <a:latin typeface="华文新魏" panose="02010800040101010101" pitchFamily="2" charset="-122"/>
                  <a:ea typeface="华文新魏" panose="02010800040101010101" pitchFamily="2" charset="-122"/>
                  <a:cs typeface="Times New Roman" panose="02020603050405020304" pitchFamily="18" charset="0"/>
                </a:endParaRPr>
              </a:p>
            </p:txBody>
          </p:sp>
          <p:grpSp>
            <p:nvGrpSpPr>
              <p:cNvPr id="48" name="组合 47"/>
              <p:cNvGrpSpPr/>
              <p:nvPr>
                <p:custDataLst>
                  <p:tags r:id="rId29"/>
                </p:custDataLst>
              </p:nvPr>
            </p:nvGrpSpPr>
            <p:grpSpPr>
              <a:xfrm>
                <a:off x="10335" y="1674"/>
                <a:ext cx="5386" cy="4324"/>
                <a:chOff x="12548" y="3132"/>
                <a:chExt cx="5386" cy="4324"/>
              </a:xfrm>
            </p:grpSpPr>
            <p:grpSp>
              <p:nvGrpSpPr>
                <p:cNvPr id="49" name="组合 48"/>
                <p:cNvGrpSpPr/>
                <p:nvPr>
                  <p:custDataLst>
                    <p:tags r:id="rId30"/>
                  </p:custDataLst>
                </p:nvPr>
              </p:nvGrpSpPr>
              <p:grpSpPr>
                <a:xfrm>
                  <a:off x="12548" y="3132"/>
                  <a:ext cx="5387" cy="4325"/>
                  <a:chOff x="1827" y="4062"/>
                  <a:chExt cx="5928" cy="5103"/>
                </a:xfrm>
              </p:grpSpPr>
              <p:cxnSp>
                <p:nvCxnSpPr>
                  <p:cNvPr id="55" name="直接连接符 54"/>
                  <p:cNvCxnSpPr/>
                  <p:nvPr>
                    <p:custDataLst>
                      <p:tags r:id="rId31"/>
                    </p:custDataLst>
                  </p:nvPr>
                </p:nvCxnSpPr>
                <p:spPr>
                  <a:xfrm flipH="1" flipV="1">
                    <a:off x="2161" y="5691"/>
                    <a:ext cx="3" cy="8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6" name="组合 55"/>
                  <p:cNvGrpSpPr/>
                  <p:nvPr>
                    <p:custDataLst>
                      <p:tags r:id="rId32"/>
                    </p:custDataLst>
                  </p:nvPr>
                </p:nvGrpSpPr>
                <p:grpSpPr>
                  <a:xfrm>
                    <a:off x="1827" y="4062"/>
                    <a:ext cx="5610" cy="1806"/>
                    <a:chOff x="1827" y="4062"/>
                    <a:chExt cx="5610" cy="1806"/>
                  </a:xfrm>
                </p:grpSpPr>
                <p:sp>
                  <p:nvSpPr>
                    <p:cNvPr id="76" name="文本框 75"/>
                    <p:cNvSpPr txBox="1"/>
                    <p:nvPr>
                      <p:custDataLst>
                        <p:tags r:id="rId33"/>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77" name="直接连接符 76"/>
                    <p:cNvCxnSpPr/>
                    <p:nvPr>
                      <p:custDataLst>
                        <p:tags r:id="rId34"/>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文本框 77"/>
                    <p:cNvSpPr txBox="1"/>
                    <p:nvPr>
                      <p:custDataLst>
                        <p:tags r:id="rId35"/>
                      </p:custDataLst>
                    </p:nvPr>
                  </p:nvSpPr>
                  <p:spPr>
                    <a:xfrm>
                      <a:off x="3319" y="5012"/>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79" name="直接连接符 78"/>
                    <p:cNvCxnSpPr/>
                    <p:nvPr>
                      <p:custDataLst>
                        <p:tags r:id="rId36"/>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37"/>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文本框 80"/>
                    <p:cNvSpPr txBox="1"/>
                    <p:nvPr>
                      <p:custDataLst>
                        <p:tags r:id="rId38"/>
                      </p:custDataLst>
                    </p:nvPr>
                  </p:nvSpPr>
                  <p:spPr>
                    <a:xfrm>
                      <a:off x="4355" y="5013"/>
                      <a:ext cx="1036"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82" name="直接连接符 81"/>
                    <p:cNvCxnSpPr/>
                    <p:nvPr>
                      <p:custDataLst>
                        <p:tags r:id="rId39"/>
                      </p:custDataLst>
                    </p:nvPr>
                  </p:nvCxnSpPr>
                  <p:spPr>
                    <a:xfrm flipH="1" flipV="1">
                      <a:off x="4629" y="4731"/>
                      <a:ext cx="0" cy="4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文本框 82"/>
                    <p:cNvSpPr txBox="1"/>
                    <p:nvPr>
                      <p:custDataLst>
                        <p:tags r:id="rId40"/>
                      </p:custDataLst>
                    </p:nvPr>
                  </p:nvSpPr>
                  <p:spPr>
                    <a:xfrm>
                      <a:off x="4355" y="4062"/>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84" name="文本框 83"/>
                    <p:cNvSpPr txBox="1"/>
                    <p:nvPr>
                      <p:custDataLst>
                        <p:tags r:id="rId41"/>
                      </p:custDataLst>
                    </p:nvPr>
                  </p:nvSpPr>
                  <p:spPr>
                    <a:xfrm>
                      <a:off x="5486" y="4996"/>
                      <a:ext cx="1951"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35</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57" name="组合 56"/>
                  <p:cNvGrpSpPr/>
                  <p:nvPr>
                    <p:custDataLst>
                      <p:tags r:id="rId42"/>
                    </p:custDataLst>
                  </p:nvPr>
                </p:nvGrpSpPr>
                <p:grpSpPr>
                  <a:xfrm>
                    <a:off x="1827" y="5510"/>
                    <a:ext cx="5928" cy="2192"/>
                    <a:chOff x="1827" y="4098"/>
                    <a:chExt cx="5928" cy="2192"/>
                  </a:xfrm>
                </p:grpSpPr>
                <p:sp>
                  <p:nvSpPr>
                    <p:cNvPr id="68" name="文本框 67"/>
                    <p:cNvSpPr txBox="1"/>
                    <p:nvPr>
                      <p:custDataLst>
                        <p:tags r:id="rId43"/>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69" name="直接连接符 68"/>
                    <p:cNvCxnSpPr/>
                    <p:nvPr>
                      <p:custDataLst>
                        <p:tags r:id="rId44"/>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文本框 69"/>
                    <p:cNvSpPr txBox="1"/>
                    <p:nvPr>
                      <p:custDataLst>
                        <p:tags r:id="rId45"/>
                      </p:custDataLst>
                    </p:nvPr>
                  </p:nvSpPr>
                  <p:spPr>
                    <a:xfrm>
                      <a:off x="3319"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71" name="直接连接符 70"/>
                    <p:cNvCxnSpPr/>
                    <p:nvPr>
                      <p:custDataLst>
                        <p:tags r:id="rId46"/>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47"/>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文本框 72"/>
                    <p:cNvSpPr txBox="1"/>
                    <p:nvPr>
                      <p:custDataLst>
                        <p:tags r:id="rId48"/>
                      </p:custDataLst>
                    </p:nvPr>
                  </p:nvSpPr>
                  <p:spPr>
                    <a:xfrm>
                      <a:off x="4355"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74" name="文本框 73"/>
                    <p:cNvSpPr txBox="1"/>
                    <p:nvPr>
                      <p:custDataLst>
                        <p:tags r:id="rId49"/>
                      </p:custDataLst>
                    </p:nvPr>
                  </p:nvSpPr>
                  <p:spPr>
                    <a:xfrm>
                      <a:off x="4368" y="4098"/>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75" name="文本框 74"/>
                    <p:cNvSpPr txBox="1"/>
                    <p:nvPr>
                      <p:custDataLst>
                        <p:tags r:id="rId50"/>
                      </p:custDataLst>
                    </p:nvPr>
                  </p:nvSpPr>
                  <p:spPr>
                    <a:xfrm>
                      <a:off x="5486" y="4989"/>
                      <a:ext cx="2269" cy="1301"/>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35</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a:p>
                      <a:endParaRPr lang="zh-CN" altLang="en-US" sz="2400" baseline="-25000">
                        <a:latin typeface="微软雅黑" panose="020B0503020204020204" charset="-122"/>
                        <a:ea typeface="微软雅黑" panose="020B0503020204020204" charset="-122"/>
                        <a:cs typeface="Times New Roman" panose="02020603050405020304" pitchFamily="18" charset="0"/>
                        <a:sym typeface="+mn-ea"/>
                      </a:endParaRPr>
                    </a:p>
                  </p:txBody>
                </p:sp>
              </p:grpSp>
              <p:grpSp>
                <p:nvGrpSpPr>
                  <p:cNvPr id="58" name="组合 57"/>
                  <p:cNvGrpSpPr/>
                  <p:nvPr>
                    <p:custDataLst>
                      <p:tags r:id="rId51"/>
                    </p:custDataLst>
                  </p:nvPr>
                </p:nvGrpSpPr>
                <p:grpSpPr>
                  <a:xfrm>
                    <a:off x="1827" y="6957"/>
                    <a:ext cx="5780" cy="2208"/>
                    <a:chOff x="1827" y="4082"/>
                    <a:chExt cx="5780" cy="2208"/>
                  </a:xfrm>
                </p:grpSpPr>
                <p:sp>
                  <p:nvSpPr>
                    <p:cNvPr id="60" name="文本框 59"/>
                    <p:cNvSpPr txBox="1"/>
                    <p:nvPr>
                      <p:custDataLst>
                        <p:tags r:id="rId52"/>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61" name="直接连接符 60"/>
                    <p:cNvCxnSpPr/>
                    <p:nvPr>
                      <p:custDataLst>
                        <p:tags r:id="rId53"/>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custDataLst>
                        <p:tags r:id="rId54"/>
                      </p:custDataLst>
                    </p:nvPr>
                  </p:nvSpPr>
                  <p:spPr>
                    <a:xfrm>
                      <a:off x="3319"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63" name="直接连接符 62"/>
                    <p:cNvCxnSpPr/>
                    <p:nvPr>
                      <p:custDataLst>
                        <p:tags r:id="rId55"/>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56"/>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文本框 64"/>
                    <p:cNvSpPr txBox="1"/>
                    <p:nvPr>
                      <p:custDataLst>
                        <p:tags r:id="rId57"/>
                      </p:custDataLst>
                    </p:nvPr>
                  </p:nvSpPr>
                  <p:spPr>
                    <a:xfrm>
                      <a:off x="4355"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6" name="文本框 65"/>
                    <p:cNvSpPr txBox="1"/>
                    <p:nvPr>
                      <p:custDataLst>
                        <p:tags r:id="rId58"/>
                      </p:custDataLst>
                    </p:nvPr>
                  </p:nvSpPr>
                  <p:spPr>
                    <a:xfrm>
                      <a:off x="4354" y="4082"/>
                      <a:ext cx="1074"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7" name="文本框 66"/>
                    <p:cNvSpPr txBox="1"/>
                    <p:nvPr>
                      <p:custDataLst>
                        <p:tags r:id="rId59"/>
                      </p:custDataLst>
                    </p:nvPr>
                  </p:nvSpPr>
                  <p:spPr>
                    <a:xfrm>
                      <a:off x="5486" y="4989"/>
                      <a:ext cx="2121" cy="1301"/>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35</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a:p>
                      <a:endParaRPr lang="zh-CN" altLang="en-US" sz="2400" baseline="-25000">
                        <a:latin typeface="微软雅黑" panose="020B0503020204020204" charset="-122"/>
                        <a:ea typeface="微软雅黑" panose="020B0503020204020204" charset="-122"/>
                        <a:cs typeface="Times New Roman" panose="02020603050405020304" pitchFamily="18" charset="0"/>
                        <a:sym typeface="+mn-ea"/>
                      </a:endParaRPr>
                    </a:p>
                  </p:txBody>
                </p:sp>
              </p:grpSp>
              <p:cxnSp>
                <p:nvCxnSpPr>
                  <p:cNvPr id="59" name="直接连接符 58"/>
                  <p:cNvCxnSpPr/>
                  <p:nvPr>
                    <p:custDataLst>
                      <p:tags r:id="rId60"/>
                    </p:custDataLst>
                  </p:nvPr>
                </p:nvCxnSpPr>
                <p:spPr>
                  <a:xfrm flipH="1" flipV="1">
                    <a:off x="2164" y="7137"/>
                    <a:ext cx="3" cy="8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0" name="直接连接符 49"/>
                <p:cNvCxnSpPr/>
                <p:nvPr>
                  <p:custDataLst>
                    <p:tags r:id="rId61"/>
                  </p:custDataLst>
                </p:nvPr>
              </p:nvCxnSpPr>
              <p:spPr>
                <a:xfrm flipH="1" flipV="1">
                  <a:off x="15224" y="3698"/>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62"/>
                  </p:custDataLst>
                </p:nvPr>
              </p:nvCxnSpPr>
              <p:spPr>
                <a:xfrm flipH="1" flipV="1">
                  <a:off x="15094" y="4899"/>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63"/>
                  </p:custDataLst>
                </p:nvPr>
              </p:nvCxnSpPr>
              <p:spPr>
                <a:xfrm flipH="1" flipV="1">
                  <a:off x="15224" y="4899"/>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64"/>
                  </p:custDataLst>
                </p:nvPr>
              </p:nvCxnSpPr>
              <p:spPr>
                <a:xfrm flipH="1" flipV="1">
                  <a:off x="15224" y="6135"/>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65"/>
                  </p:custDataLst>
                </p:nvPr>
              </p:nvCxnSpPr>
              <p:spPr>
                <a:xfrm flipH="1" flipV="1">
                  <a:off x="15094" y="6135"/>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26" name="组合 125"/>
          <p:cNvGrpSpPr/>
          <p:nvPr>
            <p:custDataLst>
              <p:tags r:id="rId66"/>
            </p:custDataLst>
          </p:nvPr>
        </p:nvGrpSpPr>
        <p:grpSpPr>
          <a:xfrm>
            <a:off x="767080" y="3717290"/>
            <a:ext cx="10944860" cy="2964815"/>
            <a:chOff x="767080" y="3717290"/>
            <a:chExt cx="10944860" cy="2964815"/>
          </a:xfrm>
        </p:grpSpPr>
        <p:sp>
          <p:nvSpPr>
            <p:cNvPr id="8" name="文本框 7"/>
            <p:cNvSpPr txBox="1"/>
            <p:nvPr>
              <p:custDataLst>
                <p:tags r:id="rId67"/>
              </p:custDataLst>
            </p:nvPr>
          </p:nvSpPr>
          <p:spPr>
            <a:xfrm>
              <a:off x="767080" y="4956810"/>
              <a:ext cx="2748280" cy="460375"/>
            </a:xfrm>
            <a:prstGeom prst="rect">
              <a:avLst/>
            </a:prstGeom>
            <a:noFill/>
            <a:ln w="9525">
              <a:noFill/>
            </a:ln>
          </p:spPr>
          <p:txBody>
            <a:bodyPr wrap="square" anchor="t">
              <a:spAutoFit/>
            </a:bodyPr>
            <a:lstStyle/>
            <a:p>
              <a:pPr>
                <a:spcBef>
                  <a:spcPct val="50000"/>
                </a:spcBef>
              </a:pPr>
              <a:r>
                <a:rPr lang="en-US" altLang="zh-CN" sz="2400">
                  <a:latin typeface="Times New Roman" panose="02020603050405020304" pitchFamily="18" charset="0"/>
                  <a:ea typeface="黑体" panose="02010609060101010101" pitchFamily="49" charset="-122"/>
                  <a:cs typeface="Times New Roman" panose="02020603050405020304" pitchFamily="18" charset="0"/>
                </a:rPr>
                <a:t>    C</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17</a:t>
              </a:r>
              <a:r>
                <a:rPr lang="en-US" altLang="zh-CN" sz="2400">
                  <a:latin typeface="Times New Roman" panose="02020603050405020304" pitchFamily="18" charset="0"/>
                  <a:ea typeface="黑体" panose="02010609060101010101" pitchFamily="49" charset="-122"/>
                  <a:cs typeface="Times New Roman" panose="02020603050405020304" pitchFamily="18" charset="0"/>
                </a:rPr>
                <a:t>H</a:t>
              </a:r>
              <a:r>
                <a:rPr lang="en-US" altLang="zh-CN" sz="2400" baseline="-25000">
                  <a:latin typeface="Times New Roman" panose="02020603050405020304" pitchFamily="18" charset="0"/>
                  <a:ea typeface="黑体" panose="02010609060101010101" pitchFamily="49" charset="-122"/>
                  <a:cs typeface="Times New Roman" panose="02020603050405020304" pitchFamily="18" charset="0"/>
                </a:rPr>
                <a:t>33</a:t>
              </a:r>
              <a:r>
                <a:rPr lang="en-US" altLang="zh-CN" sz="2400">
                  <a:latin typeface="Times New Roman" panose="02020603050405020304" pitchFamily="18" charset="0"/>
                  <a:ea typeface="黑体" panose="02010609060101010101" pitchFamily="49" charset="-122"/>
                  <a:cs typeface="Times New Roman" panose="02020603050405020304" pitchFamily="18" charset="0"/>
                </a:rPr>
                <a:t>COOH</a:t>
              </a:r>
              <a:r>
                <a:rPr lang="zh-CN" altLang="en-US" sz="240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4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 name="组合 8"/>
            <p:cNvGrpSpPr/>
            <p:nvPr>
              <p:custDataLst>
                <p:tags r:id="rId68"/>
              </p:custDataLst>
            </p:nvPr>
          </p:nvGrpSpPr>
          <p:grpSpPr>
            <a:xfrm>
              <a:off x="5027295" y="4725034"/>
              <a:ext cx="1531620" cy="918855"/>
              <a:chOff x="12743686" y="2130745"/>
              <a:chExt cx="2042854" cy="1192538"/>
            </a:xfrm>
          </p:grpSpPr>
          <p:graphicFrame>
            <p:nvGraphicFramePr>
              <p:cNvPr id="10" name="Object 12"/>
              <p:cNvGraphicFramePr>
                <a:graphicFrameLocks noChangeAspect="1"/>
              </p:cNvGraphicFramePr>
              <p:nvPr>
                <p:custDataLst>
                  <p:tags r:id="rId69"/>
                </p:custDataLst>
              </p:nvPr>
            </p:nvGraphicFramePr>
            <p:xfrm>
              <a:off x="12743686" y="2203079"/>
              <a:ext cx="2042854" cy="1035146"/>
            </p:xfrm>
            <a:graphic>
              <a:graphicData uri="http://schemas.openxmlformats.org/presentationml/2006/ole">
                <mc:AlternateContent xmlns:mc="http://schemas.openxmlformats.org/markup-compatibility/2006">
                  <mc:Choice xmlns:v="urn:schemas-microsoft-com:vml" Requires="v">
                    <p:oleObj spid="_x0000_s1039" name="CS ChemDraw Drawing" r:id="rId70" imgW="4600575" imgH="638175" progId="ChemDraw.Document.6.0">
                      <p:embed/>
                    </p:oleObj>
                  </mc:Choice>
                  <mc:Fallback>
                    <p:oleObj name="CS ChemDraw Drawing" r:id="rId70" imgW="4600575" imgH="638175" progId="ChemDraw.Document.6.0">
                      <p:embed/>
                      <p:pic>
                        <p:nvPicPr>
                          <p:cNvPr id="0" name="OLE substitute image"/>
                          <p:cNvPicPr/>
                          <p:nvPr/>
                        </p:nvPicPr>
                        <p:blipFill>
                          <a:blip r:embed="rId6"/>
                          <a:stretch>
                            <a:fillRect/>
                          </a:stretch>
                        </p:blipFill>
                        <p:spPr>
                          <a:xfrm>
                            <a:off x="12743686" y="2203079"/>
                            <a:ext cx="2042854" cy="1035146"/>
                          </a:xfrm>
                          <a:prstGeom prst="rect">
                            <a:avLst/>
                          </a:prstGeom>
                          <a:noFill/>
                          <a:ln w="9525">
                            <a:noFill/>
                          </a:ln>
                        </p:spPr>
                      </p:pic>
                    </p:oleObj>
                  </mc:Fallback>
                </mc:AlternateContent>
              </a:graphicData>
            </a:graphic>
          </p:graphicFrame>
          <p:sp>
            <p:nvSpPr>
              <p:cNvPr id="11" name="Text Box 13"/>
              <p:cNvSpPr txBox="1">
                <a:spLocks noChangeArrowheads="1"/>
              </p:cNvSpPr>
              <p:nvPr>
                <p:custDataLst>
                  <p:tags r:id="rId71"/>
                </p:custDataLst>
              </p:nvPr>
            </p:nvSpPr>
            <p:spPr bwMode="auto">
              <a:xfrm>
                <a:off x="12921081" y="2130745"/>
                <a:ext cx="1566102" cy="597498"/>
              </a:xfrm>
              <a:prstGeom prst="rect">
                <a:avLst/>
              </a:prstGeom>
              <a:noFill/>
              <a:ln w="9525">
                <a:noFill/>
                <a:miter lim="800000"/>
              </a:ln>
              <a:effectLst/>
            </p:spPr>
            <p:txBody>
              <a:bodyPr wrap="square">
                <a:spAutoFit/>
              </a:bodyPr>
              <a:lstStyle/>
              <a:p>
                <a:pPr algn="ctr">
                  <a:spcBef>
                    <a:spcPct val="50000"/>
                  </a:spcBef>
                </a:pPr>
                <a:r>
                  <a:rPr kumimoji="1" lang="zh-CN" altLang="en-US" sz="2400">
                    <a:solidFill>
                      <a:schemeClr val="tx1"/>
                    </a:solidFill>
                    <a:latin typeface="宋体" panose="02010600030101010101" pitchFamily="2" charset="-122"/>
                    <a:ea typeface="宋体" panose="02010600030101010101" pitchFamily="2" charset="-122"/>
                  </a:rPr>
                  <a:t>浓硫酸</a:t>
                </a:r>
                <a:endParaRPr kumimoji="1" lang="zh-CN" altLang="en-US" sz="2400">
                  <a:solidFill>
                    <a:schemeClr val="tx1"/>
                  </a:solidFill>
                  <a:latin typeface="宋体" panose="02010600030101010101" pitchFamily="2" charset="-122"/>
                  <a:ea typeface="宋体" panose="02010600030101010101" pitchFamily="2" charset="-122"/>
                </a:endParaRPr>
              </a:p>
            </p:txBody>
          </p:sp>
          <p:sp>
            <p:nvSpPr>
              <p:cNvPr id="12" name="Text Box 14"/>
              <p:cNvSpPr txBox="1">
                <a:spLocks noChangeArrowheads="1"/>
              </p:cNvSpPr>
              <p:nvPr>
                <p:custDataLst>
                  <p:tags r:id="rId72"/>
                </p:custDataLst>
              </p:nvPr>
            </p:nvSpPr>
            <p:spPr bwMode="auto">
              <a:xfrm>
                <a:off x="13287975" y="2725785"/>
                <a:ext cx="913621" cy="597498"/>
              </a:xfrm>
              <a:prstGeom prst="rect">
                <a:avLst/>
              </a:prstGeom>
              <a:noFill/>
              <a:ln w="9525">
                <a:noFill/>
                <a:miter lim="800000"/>
              </a:ln>
              <a:effectLst/>
            </p:spPr>
            <p:txBody>
              <a:bodyPr wrap="square">
                <a:spAutoFit/>
              </a:bodyPr>
              <a:lstStyle/>
              <a:p>
                <a:pPr algn="ctr">
                  <a:spcBef>
                    <a:spcPct val="50000"/>
                  </a:spcBef>
                </a:pPr>
                <a:r>
                  <a:rPr kumimoji="1" lang="en-US" altLang="zh-CN" sz="2400">
                    <a:solidFill>
                      <a:schemeClr val="tx1"/>
                    </a:solidFill>
                    <a:latin typeface="Times New Roman" panose="02020603050405020304" pitchFamily="18" charset="0"/>
                  </a:rPr>
                  <a:t>△</a:t>
                </a:r>
                <a:endParaRPr kumimoji="1" lang="en-US" altLang="zh-CN" sz="2400">
                  <a:solidFill>
                    <a:schemeClr val="tx1"/>
                  </a:solidFill>
                  <a:latin typeface="Times New Roman" panose="02020603050405020304" pitchFamily="18" charset="0"/>
                </a:endParaRPr>
              </a:p>
            </p:txBody>
          </p:sp>
        </p:grpSp>
        <p:sp>
          <p:nvSpPr>
            <p:cNvPr id="14" name="文本框 13"/>
            <p:cNvSpPr txBox="1"/>
            <p:nvPr>
              <p:custDataLst>
                <p:tags r:id="rId73"/>
              </p:custDataLst>
            </p:nvPr>
          </p:nvSpPr>
          <p:spPr>
            <a:xfrm>
              <a:off x="839470" y="4956810"/>
              <a:ext cx="335280" cy="460375"/>
            </a:xfrm>
            <a:prstGeom prst="rect">
              <a:avLst/>
            </a:prstGeom>
            <a:noFill/>
          </p:spPr>
          <p:txBody>
            <a:bodyPr wrap="none" rtlCol="0">
              <a:spAutoFit/>
            </a:bodyPr>
            <a:lstStyle/>
            <a:p>
              <a:pPr algn="l"/>
              <a:r>
                <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3</a:t>
              </a:r>
              <a:endParaRPr lang="en-US" alt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0" name="组合 29"/>
            <p:cNvGrpSpPr/>
            <p:nvPr>
              <p:custDataLst>
                <p:tags r:id="rId74"/>
              </p:custDataLst>
            </p:nvPr>
          </p:nvGrpSpPr>
          <p:grpSpPr>
            <a:xfrm>
              <a:off x="3359785" y="4184015"/>
              <a:ext cx="1619250" cy="2007870"/>
              <a:chOff x="10409" y="2486"/>
              <a:chExt cx="2550" cy="3162"/>
            </a:xfrm>
          </p:grpSpPr>
          <p:cxnSp>
            <p:nvCxnSpPr>
              <p:cNvPr id="31" name="直接连接符 30"/>
              <p:cNvCxnSpPr/>
              <p:nvPr>
                <p:custDataLst>
                  <p:tags r:id="rId75"/>
                </p:custDataLst>
              </p:nvPr>
            </p:nvCxnSpPr>
            <p:spPr>
              <a:xfrm flipH="1" flipV="1">
                <a:off x="10713" y="3062"/>
                <a:ext cx="3" cy="7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组合 31"/>
              <p:cNvGrpSpPr/>
              <p:nvPr>
                <p:custDataLst>
                  <p:tags r:id="rId76"/>
                </p:custDataLst>
              </p:nvPr>
            </p:nvGrpSpPr>
            <p:grpSpPr>
              <a:xfrm>
                <a:off x="10409" y="2486"/>
                <a:ext cx="2442" cy="726"/>
                <a:chOff x="1827" y="5012"/>
                <a:chExt cx="2687" cy="856"/>
              </a:xfrm>
            </p:grpSpPr>
            <p:sp>
              <p:nvSpPr>
                <p:cNvPr id="42" name="文本框 41"/>
                <p:cNvSpPr txBox="1"/>
                <p:nvPr>
                  <p:custDataLst>
                    <p:tags r:id="rId77"/>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43" name="直接连接符 42"/>
                <p:cNvCxnSpPr/>
                <p:nvPr>
                  <p:custDataLst>
                    <p:tags r:id="rId78"/>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文本框 43"/>
                <p:cNvSpPr txBox="1"/>
                <p:nvPr>
                  <p:custDataLst>
                    <p:tags r:id="rId79"/>
                  </p:custDataLst>
                </p:nvPr>
              </p:nvSpPr>
              <p:spPr>
                <a:xfrm>
                  <a:off x="3319" y="5012"/>
                  <a:ext cx="1195"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33" name="组合 32"/>
              <p:cNvGrpSpPr/>
              <p:nvPr>
                <p:custDataLst>
                  <p:tags r:id="rId80"/>
                </p:custDataLst>
              </p:nvPr>
            </p:nvGrpSpPr>
            <p:grpSpPr>
              <a:xfrm>
                <a:off x="10409" y="3663"/>
                <a:ext cx="2442" cy="745"/>
                <a:chOff x="1827" y="4989"/>
                <a:chExt cx="2687" cy="879"/>
              </a:xfrm>
            </p:grpSpPr>
            <p:sp>
              <p:nvSpPr>
                <p:cNvPr id="39" name="文本框 38"/>
                <p:cNvSpPr txBox="1"/>
                <p:nvPr>
                  <p:custDataLst>
                    <p:tags r:id="rId81"/>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40" name="直接连接符 39"/>
                <p:cNvCxnSpPr/>
                <p:nvPr>
                  <p:custDataLst>
                    <p:tags r:id="rId82"/>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custDataLst>
                    <p:tags r:id="rId83"/>
                  </p:custDataLst>
                </p:nvPr>
              </p:nvSpPr>
              <p:spPr>
                <a:xfrm>
                  <a:off x="3319" y="4989"/>
                  <a:ext cx="1195" cy="856"/>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34" name="组合 33"/>
              <p:cNvGrpSpPr/>
              <p:nvPr>
                <p:custDataLst>
                  <p:tags r:id="rId84"/>
                </p:custDataLst>
              </p:nvPr>
            </p:nvGrpSpPr>
            <p:grpSpPr>
              <a:xfrm>
                <a:off x="10409" y="4904"/>
                <a:ext cx="2550" cy="745"/>
                <a:chOff x="1827" y="4989"/>
                <a:chExt cx="2806" cy="879"/>
              </a:xfrm>
            </p:grpSpPr>
            <p:sp>
              <p:nvSpPr>
                <p:cNvPr id="36" name="文本框 35"/>
                <p:cNvSpPr txBox="1"/>
                <p:nvPr>
                  <p:custDataLst>
                    <p:tags r:id="rId85"/>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37" name="直接连接符 36"/>
                <p:cNvCxnSpPr/>
                <p:nvPr>
                  <p:custDataLst>
                    <p:tags r:id="rId86"/>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custDataLst>
                    <p:tags r:id="rId87"/>
                  </p:custDataLst>
                </p:nvPr>
              </p:nvSpPr>
              <p:spPr>
                <a:xfrm>
                  <a:off x="3319" y="4989"/>
                  <a:ext cx="1314"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cxnSp>
            <p:nvCxnSpPr>
              <p:cNvPr id="35" name="直接连接符 34"/>
              <p:cNvCxnSpPr/>
              <p:nvPr>
                <p:custDataLst>
                  <p:tags r:id="rId88"/>
                </p:custDataLst>
              </p:nvPr>
            </p:nvCxnSpPr>
            <p:spPr>
              <a:xfrm flipH="1" flipV="1">
                <a:off x="10715" y="4287"/>
                <a:ext cx="3" cy="7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组合 84"/>
            <p:cNvGrpSpPr/>
            <p:nvPr>
              <p:custDataLst>
                <p:tags r:id="rId89"/>
              </p:custDataLst>
            </p:nvPr>
          </p:nvGrpSpPr>
          <p:grpSpPr>
            <a:xfrm>
              <a:off x="6563360" y="3717290"/>
              <a:ext cx="5148580" cy="2964815"/>
              <a:chOff x="10336" y="5854"/>
              <a:chExt cx="8108" cy="4669"/>
            </a:xfrm>
          </p:grpSpPr>
          <p:sp>
            <p:nvSpPr>
              <p:cNvPr id="86" name="矩形 85"/>
              <p:cNvSpPr/>
              <p:nvPr>
                <p:custDataLst>
                  <p:tags r:id="rId90"/>
                </p:custDataLst>
              </p:nvPr>
            </p:nvSpPr>
            <p:spPr>
              <a:xfrm>
                <a:off x="15588" y="7735"/>
                <a:ext cx="2856" cy="725"/>
              </a:xfrm>
              <a:prstGeom prst="rect">
                <a:avLst/>
              </a:prstGeom>
            </p:spPr>
            <p:txBody>
              <a:bodyPr wrap="square">
                <a:spAutoFit/>
              </a:bodyPr>
              <a:lstStyle/>
              <a:p>
                <a:pPr>
                  <a:spcBef>
                    <a:spcPct val="50000"/>
                  </a:spcBef>
                </a:pPr>
                <a:r>
                  <a:rPr lang="zh-CN" altLang="en-US" sz="2400" smtClean="0">
                    <a:latin typeface="Times New Roman" panose="02020603050405020304" pitchFamily="18" charset="0"/>
                    <a:ea typeface="黑体" panose="02010609060101010101" pitchFamily="49" charset="-122"/>
                    <a:cs typeface="Times New Roman" panose="02020603050405020304" pitchFamily="18" charset="0"/>
                  </a:rPr>
                  <a:t>＋</a:t>
                </a:r>
                <a:r>
                  <a:rPr lang="en-US" altLang="zh-CN" sz="2400" smtClean="0">
                    <a:latin typeface="Times New Roman" panose="02020603050405020304" pitchFamily="18" charset="0"/>
                    <a:ea typeface="黑体" panose="02010609060101010101" pitchFamily="49" charset="-122"/>
                    <a:cs typeface="Times New Roman" panose="02020603050405020304" pitchFamily="18" charset="0"/>
                  </a:rPr>
                  <a:t>3H</a:t>
                </a:r>
                <a:r>
                  <a:rPr lang="en-US" altLang="zh-CN" sz="2400" baseline="-25000" smtClean="0">
                    <a:latin typeface="Times New Roman" panose="02020603050405020304" pitchFamily="18" charset="0"/>
                    <a:ea typeface="黑体" panose="02010609060101010101" pitchFamily="49" charset="-122"/>
                    <a:cs typeface="Times New Roman" panose="02020603050405020304" pitchFamily="18" charset="0"/>
                  </a:rPr>
                  <a:t>2</a:t>
                </a:r>
                <a:r>
                  <a:rPr lang="en-US" altLang="zh-CN" sz="2400" smtClean="0">
                    <a:latin typeface="Times New Roman" panose="02020603050405020304" pitchFamily="18" charset="0"/>
                    <a:ea typeface="黑体" panose="02010609060101010101" pitchFamily="49" charset="-122"/>
                    <a:cs typeface="Times New Roman" panose="02020603050405020304" pitchFamily="18" charset="0"/>
                  </a:rPr>
                  <a:t>O</a:t>
                </a:r>
                <a:endParaRPr lang="zh-CN" altLang="en-US" sz="2400" baseline="-250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7" name="文本框 86"/>
              <p:cNvSpPr txBox="1"/>
              <p:nvPr>
                <p:custDataLst>
                  <p:tags r:id="rId91"/>
                </p:custDataLst>
              </p:nvPr>
            </p:nvSpPr>
            <p:spPr>
              <a:xfrm>
                <a:off x="11298" y="9798"/>
                <a:ext cx="3066" cy="725"/>
              </a:xfrm>
              <a:prstGeom prst="rect">
                <a:avLst/>
              </a:prstGeom>
              <a:noFill/>
              <a:ln w="9525">
                <a:noFill/>
              </a:ln>
            </p:spPr>
            <p:txBody>
              <a:bodyPr wrap="square" anchor="t">
                <a:spAutoFit/>
              </a:bodyPr>
              <a:lstStyle/>
              <a:p>
                <a:pPr>
                  <a:spcBef>
                    <a:spcPct val="0"/>
                  </a:spcBef>
                </a:pPr>
                <a:r>
                  <a:rPr lang="zh-CN" altLang="en-US" sz="2400" b="1">
                    <a:solidFill>
                      <a:srgbClr val="FF0000"/>
                    </a:solidFill>
                    <a:latin typeface="华文新魏" panose="02010800040101010101" pitchFamily="2" charset="-122"/>
                    <a:ea typeface="华文新魏" panose="02010800040101010101" pitchFamily="2" charset="-122"/>
                    <a:cs typeface="Times New Roman" panose="02020603050405020304" pitchFamily="18" charset="0"/>
                  </a:rPr>
                  <a:t>油酸甘油酯</a:t>
                </a:r>
                <a:endParaRPr lang="zh-CN" altLang="en-US" sz="2400" b="1">
                  <a:solidFill>
                    <a:srgbClr val="FF0000"/>
                  </a:solidFill>
                  <a:latin typeface="华文新魏" panose="02010800040101010101" pitchFamily="2" charset="-122"/>
                  <a:ea typeface="华文新魏" panose="02010800040101010101" pitchFamily="2" charset="-122"/>
                  <a:cs typeface="Times New Roman" panose="02020603050405020304" pitchFamily="18" charset="0"/>
                </a:endParaRPr>
              </a:p>
            </p:txBody>
          </p:sp>
          <p:grpSp>
            <p:nvGrpSpPr>
              <p:cNvPr id="88" name="组合 87"/>
              <p:cNvGrpSpPr/>
              <p:nvPr>
                <p:custDataLst>
                  <p:tags r:id="rId92"/>
                </p:custDataLst>
              </p:nvPr>
            </p:nvGrpSpPr>
            <p:grpSpPr>
              <a:xfrm>
                <a:off x="10336" y="5854"/>
                <a:ext cx="5387" cy="3967"/>
                <a:chOff x="12548" y="3132"/>
                <a:chExt cx="5387" cy="3967"/>
              </a:xfrm>
            </p:grpSpPr>
            <p:grpSp>
              <p:nvGrpSpPr>
                <p:cNvPr id="89" name="组合 88"/>
                <p:cNvGrpSpPr/>
                <p:nvPr>
                  <p:custDataLst>
                    <p:tags r:id="rId93"/>
                  </p:custDataLst>
                </p:nvPr>
              </p:nvGrpSpPr>
              <p:grpSpPr>
                <a:xfrm>
                  <a:off x="12548" y="3132"/>
                  <a:ext cx="5387" cy="3967"/>
                  <a:chOff x="1827" y="4062"/>
                  <a:chExt cx="5928" cy="4681"/>
                </a:xfrm>
              </p:grpSpPr>
              <p:cxnSp>
                <p:nvCxnSpPr>
                  <p:cNvPr id="95" name="直接连接符 94"/>
                  <p:cNvCxnSpPr/>
                  <p:nvPr>
                    <p:custDataLst>
                      <p:tags r:id="rId94"/>
                    </p:custDataLst>
                  </p:nvPr>
                </p:nvCxnSpPr>
                <p:spPr>
                  <a:xfrm flipH="1" flipV="1">
                    <a:off x="2161" y="5691"/>
                    <a:ext cx="3" cy="8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6" name="组合 95"/>
                  <p:cNvGrpSpPr/>
                  <p:nvPr>
                    <p:custDataLst>
                      <p:tags r:id="rId95"/>
                    </p:custDataLst>
                  </p:nvPr>
                </p:nvGrpSpPr>
                <p:grpSpPr>
                  <a:xfrm>
                    <a:off x="1827" y="4062"/>
                    <a:ext cx="5610" cy="1806"/>
                    <a:chOff x="1827" y="4062"/>
                    <a:chExt cx="5610" cy="1806"/>
                  </a:xfrm>
                </p:grpSpPr>
                <p:sp>
                  <p:nvSpPr>
                    <p:cNvPr id="116" name="文本框 115"/>
                    <p:cNvSpPr txBox="1"/>
                    <p:nvPr>
                      <p:custDataLst>
                        <p:tags r:id="rId96"/>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7" name="直接连接符 116"/>
                    <p:cNvCxnSpPr/>
                    <p:nvPr>
                      <p:custDataLst>
                        <p:tags r:id="rId97"/>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文本框 117"/>
                    <p:cNvSpPr txBox="1"/>
                    <p:nvPr>
                      <p:custDataLst>
                        <p:tags r:id="rId98"/>
                      </p:custDataLst>
                    </p:nvPr>
                  </p:nvSpPr>
                  <p:spPr>
                    <a:xfrm>
                      <a:off x="3319" y="5012"/>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9" name="直接连接符 118"/>
                    <p:cNvCxnSpPr/>
                    <p:nvPr>
                      <p:custDataLst>
                        <p:tags r:id="rId99"/>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custDataLst>
                        <p:tags r:id="rId100"/>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文本框 120"/>
                    <p:cNvSpPr txBox="1"/>
                    <p:nvPr>
                      <p:custDataLst>
                        <p:tags r:id="rId101"/>
                      </p:custDataLst>
                    </p:nvPr>
                  </p:nvSpPr>
                  <p:spPr>
                    <a:xfrm>
                      <a:off x="4355" y="5013"/>
                      <a:ext cx="1036"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22" name="直接连接符 121"/>
                    <p:cNvCxnSpPr/>
                    <p:nvPr>
                      <p:custDataLst>
                        <p:tags r:id="rId102"/>
                      </p:custDataLst>
                    </p:nvPr>
                  </p:nvCxnSpPr>
                  <p:spPr>
                    <a:xfrm flipH="1" flipV="1">
                      <a:off x="4629" y="4731"/>
                      <a:ext cx="0" cy="4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文本框 122"/>
                    <p:cNvSpPr txBox="1"/>
                    <p:nvPr>
                      <p:custDataLst>
                        <p:tags r:id="rId103"/>
                      </p:custDataLst>
                    </p:nvPr>
                  </p:nvSpPr>
                  <p:spPr>
                    <a:xfrm>
                      <a:off x="4355" y="4062"/>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4" name="文本框 123"/>
                    <p:cNvSpPr txBox="1"/>
                    <p:nvPr>
                      <p:custDataLst>
                        <p:tags r:id="rId104"/>
                      </p:custDataLst>
                    </p:nvPr>
                  </p:nvSpPr>
                  <p:spPr>
                    <a:xfrm>
                      <a:off x="5486" y="4996"/>
                      <a:ext cx="1951"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33</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97" name="组合 96"/>
                  <p:cNvGrpSpPr/>
                  <p:nvPr>
                    <p:custDataLst>
                      <p:tags r:id="rId105"/>
                    </p:custDataLst>
                  </p:nvPr>
                </p:nvGrpSpPr>
                <p:grpSpPr>
                  <a:xfrm>
                    <a:off x="1827" y="5510"/>
                    <a:ext cx="5928" cy="1770"/>
                    <a:chOff x="1827" y="4098"/>
                    <a:chExt cx="5928" cy="1770"/>
                  </a:xfrm>
                </p:grpSpPr>
                <p:sp>
                  <p:nvSpPr>
                    <p:cNvPr id="108" name="文本框 107"/>
                    <p:cNvSpPr txBox="1"/>
                    <p:nvPr>
                      <p:custDataLst>
                        <p:tags r:id="rId106"/>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09" name="直接连接符 108"/>
                    <p:cNvCxnSpPr/>
                    <p:nvPr>
                      <p:custDataLst>
                        <p:tags r:id="rId107"/>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文本框 109"/>
                    <p:cNvSpPr txBox="1"/>
                    <p:nvPr>
                      <p:custDataLst>
                        <p:tags r:id="rId108"/>
                      </p:custDataLst>
                    </p:nvPr>
                  </p:nvSpPr>
                  <p:spPr>
                    <a:xfrm>
                      <a:off x="3319"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11" name="直接连接符 110"/>
                    <p:cNvCxnSpPr/>
                    <p:nvPr>
                      <p:custDataLst>
                        <p:tags r:id="rId109"/>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custDataLst>
                        <p:tags r:id="rId110"/>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文本框 112"/>
                    <p:cNvSpPr txBox="1"/>
                    <p:nvPr>
                      <p:custDataLst>
                        <p:tags r:id="rId111"/>
                      </p:custDataLst>
                    </p:nvPr>
                  </p:nvSpPr>
                  <p:spPr>
                    <a:xfrm>
                      <a:off x="4355"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4" name="文本框 113"/>
                    <p:cNvSpPr txBox="1"/>
                    <p:nvPr>
                      <p:custDataLst>
                        <p:tags r:id="rId112"/>
                      </p:custDataLst>
                    </p:nvPr>
                  </p:nvSpPr>
                  <p:spPr>
                    <a:xfrm>
                      <a:off x="4368" y="4098"/>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5" name="文本框 114"/>
                    <p:cNvSpPr txBox="1"/>
                    <p:nvPr>
                      <p:custDataLst>
                        <p:tags r:id="rId113"/>
                      </p:custDataLst>
                    </p:nvPr>
                  </p:nvSpPr>
                  <p:spPr>
                    <a:xfrm>
                      <a:off x="5486" y="4989"/>
                      <a:ext cx="2269"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33</a:t>
                      </a:r>
                      <a:endParaRPr lang="zh-CN" altLang="en-US" sz="2400" baseline="-25000">
                        <a:latin typeface="微软雅黑" panose="020B0503020204020204" charset="-122"/>
                        <a:ea typeface="微软雅黑" panose="020B0503020204020204" charset="-122"/>
                        <a:cs typeface="Times New Roman" panose="02020603050405020304" pitchFamily="18" charset="0"/>
                        <a:sym typeface="+mn-ea"/>
                      </a:endParaRPr>
                    </a:p>
                  </p:txBody>
                </p:sp>
              </p:grpSp>
              <p:grpSp>
                <p:nvGrpSpPr>
                  <p:cNvPr id="98" name="组合 97"/>
                  <p:cNvGrpSpPr/>
                  <p:nvPr>
                    <p:custDataLst>
                      <p:tags r:id="rId114"/>
                    </p:custDataLst>
                  </p:nvPr>
                </p:nvGrpSpPr>
                <p:grpSpPr>
                  <a:xfrm>
                    <a:off x="1827" y="6957"/>
                    <a:ext cx="5780" cy="1786"/>
                    <a:chOff x="1827" y="4082"/>
                    <a:chExt cx="5780" cy="1786"/>
                  </a:xfrm>
                </p:grpSpPr>
                <p:sp>
                  <p:nvSpPr>
                    <p:cNvPr id="100" name="文本框 99"/>
                    <p:cNvSpPr txBox="1"/>
                    <p:nvPr>
                      <p:custDataLst>
                        <p:tags r:id="rId115"/>
                      </p:custDataLst>
                    </p:nvPr>
                  </p:nvSpPr>
                  <p:spPr>
                    <a:xfrm>
                      <a:off x="1827" y="5013"/>
                      <a:ext cx="142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rPr>
                        <a:t>2</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01" name="直接连接符 100"/>
                    <p:cNvCxnSpPr/>
                    <p:nvPr>
                      <p:custDataLst>
                        <p:tags r:id="rId116"/>
                      </p:custDataLst>
                    </p:nvPr>
                  </p:nvCxnSpPr>
                  <p:spPr>
                    <a:xfrm flipV="1">
                      <a:off x="2887" y="5374"/>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文本框 101"/>
                    <p:cNvSpPr txBox="1"/>
                    <p:nvPr>
                      <p:custDataLst>
                        <p:tags r:id="rId117"/>
                      </p:custDataLst>
                    </p:nvPr>
                  </p:nvSpPr>
                  <p:spPr>
                    <a:xfrm>
                      <a:off x="3319"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103" name="直接连接符 102"/>
                    <p:cNvCxnSpPr/>
                    <p:nvPr>
                      <p:custDataLst>
                        <p:tags r:id="rId118"/>
                      </p:custDataLst>
                    </p:nvPr>
                  </p:nvCxnSpPr>
                  <p:spPr>
                    <a:xfrm flipV="1">
                      <a:off x="3899" y="5375"/>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custDataLst>
                        <p:tags r:id="rId119"/>
                      </p:custDataLst>
                    </p:nvPr>
                  </p:nvCxnSpPr>
                  <p:spPr>
                    <a:xfrm flipV="1">
                      <a:off x="4934" y="5420"/>
                      <a:ext cx="552" cy="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文本框 104"/>
                    <p:cNvSpPr txBox="1"/>
                    <p:nvPr>
                      <p:custDataLst>
                        <p:tags r:id="rId120"/>
                      </p:custDataLst>
                    </p:nvPr>
                  </p:nvSpPr>
                  <p:spPr>
                    <a:xfrm>
                      <a:off x="4355" y="4989"/>
                      <a:ext cx="1060"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C</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6" name="文本框 105"/>
                    <p:cNvSpPr txBox="1"/>
                    <p:nvPr>
                      <p:custDataLst>
                        <p:tags r:id="rId121"/>
                      </p:custDataLst>
                    </p:nvPr>
                  </p:nvSpPr>
                  <p:spPr>
                    <a:xfrm>
                      <a:off x="4354" y="4082"/>
                      <a:ext cx="1074"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O</a:t>
                      </a:r>
                      <a:endParaRPr lang="en-US" altLang="zh-CN" sz="2400"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7" name="文本框 106"/>
                    <p:cNvSpPr txBox="1"/>
                    <p:nvPr>
                      <p:custDataLst>
                        <p:tags r:id="rId122"/>
                      </p:custDataLst>
                    </p:nvPr>
                  </p:nvSpPr>
                  <p:spPr>
                    <a:xfrm>
                      <a:off x="5486" y="4989"/>
                      <a:ext cx="2121" cy="85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17</a:t>
                      </a: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H</a:t>
                      </a:r>
                      <a:r>
                        <a:rPr lang="en-US" altLang="zh-CN" sz="2400" baseline="-25000">
                          <a:latin typeface="Times New Roman" panose="02020603050405020304" pitchFamily="18" charset="0"/>
                          <a:ea typeface="宋体" panose="02010600030101010101" pitchFamily="2" charset="-122"/>
                          <a:cs typeface="Times New Roman" panose="02020603050405020304" pitchFamily="18" charset="0"/>
                          <a:sym typeface="+mn-ea"/>
                        </a:rPr>
                        <a:t>33</a:t>
                      </a:r>
                      <a:endParaRPr lang="zh-CN" altLang="en-US" sz="2400" baseline="-25000">
                        <a:latin typeface="微软雅黑" panose="020B0503020204020204" charset="-122"/>
                        <a:ea typeface="微软雅黑" panose="020B0503020204020204" charset="-122"/>
                        <a:cs typeface="Times New Roman" panose="02020603050405020304" pitchFamily="18" charset="0"/>
                        <a:sym typeface="+mn-ea"/>
                      </a:endParaRPr>
                    </a:p>
                  </p:txBody>
                </p:sp>
              </p:grpSp>
              <p:cxnSp>
                <p:nvCxnSpPr>
                  <p:cNvPr id="99" name="直接连接符 98"/>
                  <p:cNvCxnSpPr/>
                  <p:nvPr>
                    <p:custDataLst>
                      <p:tags r:id="rId123"/>
                    </p:custDataLst>
                  </p:nvPr>
                </p:nvCxnSpPr>
                <p:spPr>
                  <a:xfrm flipH="1" flipV="1">
                    <a:off x="2164" y="7137"/>
                    <a:ext cx="3" cy="8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0" name="直接连接符 89"/>
                <p:cNvCxnSpPr/>
                <p:nvPr>
                  <p:custDataLst>
                    <p:tags r:id="rId124"/>
                  </p:custDataLst>
                </p:nvPr>
              </p:nvCxnSpPr>
              <p:spPr>
                <a:xfrm flipH="1" flipV="1">
                  <a:off x="15224" y="3698"/>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custDataLst>
                    <p:tags r:id="rId125"/>
                  </p:custDataLst>
                </p:nvPr>
              </p:nvCxnSpPr>
              <p:spPr>
                <a:xfrm flipH="1" flipV="1">
                  <a:off x="15094" y="4899"/>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custDataLst>
                    <p:tags r:id="rId126"/>
                  </p:custDataLst>
                </p:nvPr>
              </p:nvCxnSpPr>
              <p:spPr>
                <a:xfrm flipH="1" flipV="1">
                  <a:off x="15224" y="4899"/>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127"/>
                  </p:custDataLst>
                </p:nvPr>
              </p:nvCxnSpPr>
              <p:spPr>
                <a:xfrm flipH="1" flipV="1">
                  <a:off x="15224" y="6135"/>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custDataLst>
                    <p:tags r:id="rId128"/>
                  </p:custDataLst>
                </p:nvPr>
              </p:nvCxnSpPr>
              <p:spPr>
                <a:xfrm flipH="1" flipV="1">
                  <a:off x="15094" y="6135"/>
                  <a:ext cx="0" cy="40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custDataLst>
              <p:tags r:id="rId1"/>
            </p:custDataLst>
          </p:nvPr>
        </p:nvSpPr>
        <p:spPr>
          <a:xfrm>
            <a:off x="128973" y="715727"/>
            <a:ext cx="1802525" cy="584775"/>
          </a:xfrm>
          <a:prstGeom prst="rect">
            <a:avLst/>
          </a:prstGeom>
        </p:spPr>
        <p:txBody>
          <a:bodyPr wrap="square">
            <a:spAutoFit/>
          </a:bodyPr>
          <a:lstStyle/>
          <a:p>
            <a:pPr algn="l">
              <a:lnSpc>
                <a:spcPct val="100000"/>
              </a:lnSpc>
            </a:pPr>
            <a:r>
              <a:rPr lang="en-US" altLang="zh-CN" sz="3200" b="1" kern="1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3200" b="1" kern="1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3200" b="1" kern="1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分类</a:t>
            </a:r>
            <a:endParaRPr lang="zh-CN" altLang="zh-CN" sz="3200" b="1" kern="1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7" name="矩形 46"/>
          <p:cNvSpPr/>
          <p:nvPr>
            <p:custDataLst>
              <p:tags r:id="rId2"/>
            </p:custDataLst>
          </p:nvPr>
        </p:nvSpPr>
        <p:spPr>
          <a:xfrm>
            <a:off x="229440" y="4418632"/>
            <a:ext cx="2441694" cy="584775"/>
          </a:xfrm>
          <a:prstGeom prst="rect">
            <a:avLst/>
          </a:prstGeom>
        </p:spPr>
        <p:txBody>
          <a:bodyPr wrap="none">
            <a:spAutoFit/>
          </a:bodyPr>
          <a:lstStyle/>
          <a:p>
            <a:r>
              <a:rPr lang="en-US" altLang="zh-CN" sz="3200" b="1" kern="1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3</a:t>
            </a:r>
            <a:r>
              <a:rPr lang="zh-CN" altLang="en-US" sz="3200" b="1" kern="1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、物理性质</a:t>
            </a:r>
            <a:endParaRPr lang="zh-CN" altLang="zh-CN" sz="3200" b="1" kern="100">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8" name="组合 47"/>
          <p:cNvGrpSpPr/>
          <p:nvPr>
            <p:custDataLst>
              <p:tags r:id="rId3"/>
            </p:custDataLst>
          </p:nvPr>
        </p:nvGrpSpPr>
        <p:grpSpPr>
          <a:xfrm>
            <a:off x="652685" y="5203844"/>
            <a:ext cx="9008110" cy="1115274"/>
            <a:chOff x="2673354" y="4683469"/>
            <a:chExt cx="9007940" cy="1115182"/>
          </a:xfrm>
        </p:grpSpPr>
        <p:sp>
          <p:nvSpPr>
            <p:cNvPr id="49" name="文本框 48"/>
            <p:cNvSpPr txBox="1"/>
            <p:nvPr>
              <p:custDataLst>
                <p:tags r:id="rId4"/>
              </p:custDataLst>
            </p:nvPr>
          </p:nvSpPr>
          <p:spPr>
            <a:xfrm>
              <a:off x="2696800" y="4713937"/>
              <a:ext cx="3328184" cy="521927"/>
            </a:xfrm>
            <a:prstGeom prst="rect">
              <a:avLst/>
            </a:prstGeom>
            <a:noFill/>
          </p:spPr>
          <p:txBody>
            <a:bodyPr wrap="square" rtlCol="0" anchor="t">
              <a:spAutoFit/>
            </a:bodyPr>
            <a:lstStyle/>
            <a:p>
              <a:pPr lvl="0" algn="l">
                <a:buClrTx/>
                <a:buSzTx/>
                <a:buFontTx/>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不溶水</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，比水</a:t>
              </a: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轻</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50" name="Text Box 22"/>
            <p:cNvSpPr txBox="1"/>
            <p:nvPr>
              <p:custDataLst>
                <p:tags r:id="rId5"/>
              </p:custDataLst>
            </p:nvPr>
          </p:nvSpPr>
          <p:spPr>
            <a:xfrm>
              <a:off x="2673354" y="5276724"/>
              <a:ext cx="9007940" cy="521927"/>
            </a:xfrm>
            <a:prstGeom prst="rect">
              <a:avLst/>
            </a:prstGeom>
            <a:noFill/>
          </p:spPr>
          <p:txBody>
            <a:bodyPr wrap="square" rtlCol="0" anchor="t">
              <a:spAutoFit/>
            </a:bodyPr>
            <a:lstStyle/>
            <a:p>
              <a:pPr lvl="0" algn="l">
                <a:buClrTx/>
                <a:buSzTx/>
                <a:buFontTx/>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易溶于有机溶剂（常用有机溶剂来提取植物种子里的油</a:t>
              </a:r>
              <a:r>
                <a:rPr lang="zh-CN" altLang="en-US"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51" name="文本框 50"/>
            <p:cNvSpPr txBox="1"/>
            <p:nvPr>
              <p:custDataLst>
                <p:tags r:id="rId6"/>
              </p:custDataLst>
            </p:nvPr>
          </p:nvSpPr>
          <p:spPr>
            <a:xfrm>
              <a:off x="5582271" y="4683469"/>
              <a:ext cx="1676400" cy="521927"/>
            </a:xfrm>
            <a:prstGeom prst="rect">
              <a:avLst/>
            </a:prstGeom>
            <a:noFill/>
          </p:spPr>
          <p:txBody>
            <a:bodyPr wrap="square" rtlCol="0" anchor="t">
              <a:spAutoFit/>
            </a:bodyPr>
            <a:lstStyle/>
            <a:p>
              <a:pPr lvl="0" algn="l">
                <a:buClrTx/>
                <a:buSzTx/>
                <a:buFontTx/>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rPr>
                <a:t>有油腻感</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sp>
          <p:nvSpPr>
            <p:cNvPr id="52" name="矩形 51"/>
            <p:cNvSpPr/>
            <p:nvPr>
              <p:custDataLst>
                <p:tags r:id="rId7"/>
              </p:custDataLst>
            </p:nvPr>
          </p:nvSpPr>
          <p:spPr>
            <a:xfrm>
              <a:off x="7327317" y="4704866"/>
              <a:ext cx="3070071" cy="478116"/>
            </a:xfrm>
            <a:prstGeom prst="rect">
              <a:avLst/>
            </a:prstGeom>
          </p:spPr>
          <p:txBody>
            <a:bodyPr wrap="square">
              <a:spAutoFit/>
            </a:bodyPr>
            <a:lstStyle/>
            <a:p>
              <a:pPr fontAlgn="base">
                <a:lnSpc>
                  <a:spcPct val="90000"/>
                </a:lnSpc>
                <a:spcAft>
                  <a:spcPct val="0"/>
                </a:spcAft>
                <a:buFontTx/>
                <a:buNone/>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没有固定的熔沸点</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53" name="Text Box 19"/>
          <p:cNvSpPr txBox="1"/>
          <p:nvPr>
            <p:custDataLst>
              <p:tags r:id="rId8"/>
            </p:custDataLst>
          </p:nvPr>
        </p:nvSpPr>
        <p:spPr>
          <a:xfrm>
            <a:off x="8871172" y="2966600"/>
            <a:ext cx="3118348" cy="1708160"/>
          </a:xfrm>
          <a:prstGeom prst="rect">
            <a:avLst/>
          </a:prstGeom>
          <a:noFill/>
          <a:ln w="9525">
            <a:noFill/>
          </a:ln>
        </p:spPr>
        <p:txBody>
          <a:bodyPr wrap="square">
            <a:spAutoFit/>
          </a:bodyPr>
          <a:lstStyle/>
          <a:p>
            <a:pPr>
              <a:lnSpc>
                <a:spcPct val="125000"/>
              </a:lnSpc>
            </a:pP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天然</a:t>
            </a: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油脂都是混合物，所以没有固定的熔</a:t>
            </a:r>
            <a:r>
              <a:rPr lang="zh-CN" altLang="en-US"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沸点</a:t>
            </a:r>
            <a:r>
              <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zh-CN" altLang="en-US" sz="28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54" name="图片 53"/>
          <p:cNvPicPr>
            <a:picLocks noChangeAspect="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9208015" y="876707"/>
            <a:ext cx="1798046" cy="1798046"/>
          </a:xfrm>
          <a:prstGeom prst="rect">
            <a:avLst/>
          </a:prstGeom>
        </p:spPr>
      </p:pic>
      <p:pic>
        <p:nvPicPr>
          <p:cNvPr id="26" name="图片 -2147482623" descr="KT20+113B.TIF"/>
          <p:cNvPicPr>
            <a:picLocks noChangeAspect="1"/>
          </p:cNvPicPr>
          <p:nvPr>
            <p:custDataLst>
              <p:tags r:id="rId11"/>
            </p:custDataLst>
          </p:nvPr>
        </p:nvPicPr>
        <p:blipFill>
          <a:blip r:embed="rId12" r:link="rId13">
            <a:clrChange>
              <a:clrFrom>
                <a:srgbClr val="FFFFFF"/>
              </a:clrFrom>
              <a:clrTo>
                <a:srgbClr val="FFFFFF">
                  <a:alpha val="0"/>
                </a:srgbClr>
              </a:clrTo>
            </a:clrChange>
          </a:blip>
          <a:stretch>
            <a:fillRect/>
          </a:stretch>
        </p:blipFill>
        <p:spPr>
          <a:xfrm>
            <a:off x="442315" y="1410521"/>
            <a:ext cx="6742430" cy="3008111"/>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additive="base">
                                        <p:cTn id="15" dur="500" fill="hold"/>
                                        <p:tgtEl>
                                          <p:spTgt spid="53"/>
                                        </p:tgtEl>
                                        <p:attrNameLst>
                                          <p:attrName>ppt_x</p:attrName>
                                        </p:attrNameLst>
                                      </p:cBhvr>
                                      <p:tavLst>
                                        <p:tav tm="0">
                                          <p:val>
                                            <p:strVal val="0-#ppt_w/2"/>
                                          </p:val>
                                        </p:tav>
                                        <p:tav tm="100000">
                                          <p:val>
                                            <p:strVal val="#ppt_x"/>
                                          </p:val>
                                        </p:tav>
                                      </p:tavLst>
                                    </p:anim>
                                    <p:anim calcmode="lin" valueType="num">
                                      <p:cBhvr additive="base">
                                        <p:cTn id="16"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custDataLst>
              <p:tags r:id="rId1"/>
            </p:custDataLst>
          </p:nvPr>
        </p:nvSpPr>
        <p:spPr>
          <a:xfrm>
            <a:off x="155286" y="637309"/>
            <a:ext cx="3832211" cy="5672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黑体" panose="02010609060101010101" pitchFamily="49" charset="-122"/>
                <a:ea typeface="黑体" panose="02010609060101010101" pitchFamily="49" charset="-122"/>
                <a:cs typeface="+mj-cs"/>
              </a:defRPr>
            </a:lvl1pPr>
          </a:lstStyle>
          <a:p>
            <a:pPr algn="l"/>
            <a:r>
              <a:rPr lang="en-US" altLang="zh-CN"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4</a:t>
            </a:r>
            <a:r>
              <a:rPr lang="zh-CN" altLang="en-US" sz="32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、油脂的化学性质</a:t>
            </a:r>
            <a:endParaRPr lang="zh-CN" altLang="en-US" sz="3200" b="1">
              <a:solidFill>
                <a:srgbClr val="0000FF"/>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 name="Text Box 30"/>
          <p:cNvSpPr txBox="1">
            <a:spLocks noChangeArrowheads="1"/>
          </p:cNvSpPr>
          <p:nvPr>
            <p:custDataLst>
              <p:tags r:id="rId2"/>
            </p:custDataLst>
          </p:nvPr>
        </p:nvSpPr>
        <p:spPr bwMode="auto">
          <a:xfrm>
            <a:off x="4230253" y="681355"/>
            <a:ext cx="4530383" cy="523220"/>
          </a:xfrm>
          <a:prstGeom prst="rect">
            <a:avLst/>
          </a:prstGeom>
          <a:noFill/>
          <a:ln>
            <a:noFill/>
          </a:ln>
          <a:effectLst/>
          <a:extLs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1">
                <a:latin typeface="华文新魏" panose="02010800040101010101" pitchFamily="2" charset="-122"/>
                <a:ea typeface="华文新魏" panose="02010800040101010101" pitchFamily="2" charset="-122"/>
                <a:cs typeface="Times New Roman" panose="02020603050405020304" pitchFamily="18" charset="0"/>
              </a:rPr>
              <a:t>油脂兼有</a:t>
            </a:r>
            <a:r>
              <a:rPr lang="zh-CN" altLang="en-US" sz="2800" b="1">
                <a:solidFill>
                  <a:srgbClr val="C00000"/>
                </a:solidFill>
                <a:latin typeface="华文新魏" panose="02010800040101010101" pitchFamily="2" charset="-122"/>
                <a:ea typeface="华文新魏" panose="02010800040101010101" pitchFamily="2" charset="-122"/>
                <a:cs typeface="Times New Roman" panose="02020603050405020304" pitchFamily="18" charset="0"/>
              </a:rPr>
              <a:t>酯类</a:t>
            </a:r>
            <a:r>
              <a:rPr lang="zh-CN" altLang="en-US" sz="2800" b="1">
                <a:latin typeface="华文新魏" panose="02010800040101010101" pitchFamily="2" charset="-122"/>
                <a:ea typeface="华文新魏" panose="02010800040101010101" pitchFamily="2" charset="-122"/>
                <a:cs typeface="Times New Roman" panose="02020603050405020304" pitchFamily="18" charset="0"/>
              </a:rPr>
              <a:t>和</a:t>
            </a:r>
            <a:r>
              <a:rPr lang="zh-CN" altLang="en-US" sz="2800" b="1">
                <a:solidFill>
                  <a:srgbClr val="C00000"/>
                </a:solidFill>
                <a:latin typeface="华文新魏" panose="02010800040101010101" pitchFamily="2" charset="-122"/>
                <a:ea typeface="华文新魏" panose="02010800040101010101" pitchFamily="2" charset="-122"/>
                <a:cs typeface="Times New Roman" panose="02020603050405020304" pitchFamily="18" charset="0"/>
              </a:rPr>
              <a:t>烯烃</a:t>
            </a:r>
            <a:r>
              <a:rPr lang="zh-CN" altLang="en-US" sz="2800" b="1">
                <a:latin typeface="华文新魏" panose="02010800040101010101" pitchFamily="2" charset="-122"/>
                <a:ea typeface="华文新魏" panose="02010800040101010101" pitchFamily="2" charset="-122"/>
                <a:cs typeface="Times New Roman" panose="02020603050405020304" pitchFamily="18" charset="0"/>
              </a:rPr>
              <a:t>的性质</a:t>
            </a:r>
            <a:endParaRPr lang="zh-CN" altLang="en-US" sz="2800" b="1">
              <a:latin typeface="华文新魏" panose="02010800040101010101" pitchFamily="2" charset="-122"/>
              <a:ea typeface="华文新魏" panose="02010800040101010101" pitchFamily="2" charset="-122"/>
              <a:cs typeface="Times New Roman" panose="02020603050405020304" pitchFamily="18" charset="0"/>
            </a:endParaRPr>
          </a:p>
        </p:txBody>
      </p:sp>
      <p:sp>
        <p:nvSpPr>
          <p:cNvPr id="7" name="文本框 6"/>
          <p:cNvSpPr txBox="1"/>
          <p:nvPr>
            <p:custDataLst>
              <p:tags r:id="rId3"/>
            </p:custDataLst>
          </p:nvPr>
        </p:nvSpPr>
        <p:spPr>
          <a:xfrm>
            <a:off x="398975" y="1395472"/>
            <a:ext cx="4864035" cy="523220"/>
          </a:xfrm>
          <a:prstGeom prst="rect">
            <a:avLst/>
          </a:prstGeom>
          <a:noFill/>
        </p:spPr>
        <p:txBody>
          <a:bodyPr wrap="square" rtlCol="0" anchor="t">
            <a:spAutoFit/>
          </a:bodyPr>
          <a:lstStyle/>
          <a:p>
            <a:pPr algn="just">
              <a:tabLst>
                <a:tab pos="2430145" algn="l"/>
              </a:tabLst>
            </a:pPr>
            <a:r>
              <a:rPr lang="en-US" altLang="zh-CN" sz="2800" b="1" kern="100">
                <a:latin typeface="Times New Roman" panose="02020603050405020304" pitchFamily="18" charset="0"/>
                <a:ea typeface="华文新魏" panose="02010800040101010101" pitchFamily="2" charset="-122"/>
                <a:cs typeface="Times New Roman" panose="02020603050405020304" pitchFamily="18" charset="0"/>
                <a:sym typeface="+mn-ea"/>
              </a:rPr>
              <a:t>①</a:t>
            </a:r>
            <a:r>
              <a:rPr lang="zh-CN" altLang="zh-CN" sz="2800" b="1" kern="100" smtClean="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油脂</a:t>
            </a:r>
            <a:r>
              <a:rPr lang="zh-CN" altLang="zh-CN" sz="2800" b="1" kern="10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的碱性水解</a:t>
            </a:r>
            <a:r>
              <a:rPr lang="en-US" altLang="zh-CN" sz="2800" b="1" kern="10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a:t>
            </a:r>
            <a:r>
              <a:rPr lang="zh-CN" altLang="en-US" sz="2800" b="1" kern="10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皂化反应</a:t>
            </a:r>
            <a:r>
              <a:rPr lang="en-US" altLang="zh-CN" sz="2800" b="1" kern="10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rPr>
              <a:t>)</a:t>
            </a:r>
            <a:endParaRPr lang="en-US" altLang="zh-CN" sz="2800" b="1" kern="100">
              <a:solidFill>
                <a:schemeClr val="tx1"/>
              </a:solidFill>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34" name="组合 33"/>
          <p:cNvGrpSpPr/>
          <p:nvPr>
            <p:custDataLst>
              <p:tags r:id="rId4"/>
            </p:custDataLst>
          </p:nvPr>
        </p:nvGrpSpPr>
        <p:grpSpPr>
          <a:xfrm>
            <a:off x="6353779" y="2212641"/>
            <a:ext cx="5107542" cy="1777389"/>
            <a:chOff x="6658890" y="3090339"/>
            <a:chExt cx="5107542" cy="1777389"/>
          </a:xfrm>
        </p:grpSpPr>
        <p:sp>
          <p:nvSpPr>
            <p:cNvPr id="35" name="Text Box 10"/>
            <p:cNvSpPr txBox="1">
              <a:spLocks noChangeArrowheads="1"/>
            </p:cNvSpPr>
            <p:nvPr>
              <p:custDataLst>
                <p:tags r:id="rId5"/>
              </p:custDataLst>
            </p:nvPr>
          </p:nvSpPr>
          <p:spPr bwMode="auto">
            <a:xfrm>
              <a:off x="8369617" y="3717424"/>
              <a:ext cx="3396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1"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3C</a:t>
              </a:r>
              <a:r>
                <a:rPr kumimoji="1"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17</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a:t>
              </a:r>
              <a:r>
                <a:rPr kumimoji="1"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35</a:t>
              </a:r>
              <a:r>
                <a:rPr kumimoji="1"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COONa</a:t>
              </a:r>
              <a:endParaRPr kumimoji="1"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6" name="组合 35"/>
            <p:cNvGrpSpPr/>
            <p:nvPr>
              <p:custDataLst>
                <p:tags r:id="rId6"/>
              </p:custDataLst>
            </p:nvPr>
          </p:nvGrpSpPr>
          <p:grpSpPr>
            <a:xfrm>
              <a:off x="6658890" y="3090339"/>
              <a:ext cx="1882815" cy="1777389"/>
              <a:chOff x="1210736" y="3561977"/>
              <a:chExt cx="1882815" cy="1777389"/>
            </a:xfrm>
          </p:grpSpPr>
          <p:sp>
            <p:nvSpPr>
              <p:cNvPr id="37" name="Text Box 9"/>
              <p:cNvSpPr txBox="1">
                <a:spLocks noChangeArrowheads="1"/>
              </p:cNvSpPr>
              <p:nvPr>
                <p:custDataLst>
                  <p:tags r:id="rId7"/>
                </p:custDataLst>
              </p:nvPr>
            </p:nvSpPr>
            <p:spPr bwMode="auto">
              <a:xfrm>
                <a:off x="1210736" y="3561977"/>
                <a:ext cx="1882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8" name="Text Box 10"/>
              <p:cNvSpPr txBox="1">
                <a:spLocks noChangeArrowheads="1"/>
              </p:cNvSpPr>
              <p:nvPr>
                <p:custDataLst>
                  <p:tags r:id="rId8"/>
                </p:custDataLst>
              </p:nvPr>
            </p:nvSpPr>
            <p:spPr bwMode="auto">
              <a:xfrm>
                <a:off x="1210736" y="4189062"/>
                <a:ext cx="18828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9" name="Text Box 11"/>
              <p:cNvSpPr txBox="1">
                <a:spLocks noChangeArrowheads="1"/>
              </p:cNvSpPr>
              <p:nvPr>
                <p:custDataLst>
                  <p:tags r:id="rId9"/>
                </p:custDataLst>
              </p:nvPr>
            </p:nvSpPr>
            <p:spPr bwMode="auto">
              <a:xfrm>
                <a:off x="1210737" y="4816146"/>
                <a:ext cx="1882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0" name="Line 12"/>
              <p:cNvSpPr>
                <a:spLocks noChangeShapeType="1"/>
              </p:cNvSpPr>
              <p:nvPr>
                <p:custDataLst>
                  <p:tags r:id="rId10"/>
                </p:custDataLst>
              </p:nvPr>
            </p:nvSpPr>
            <p:spPr bwMode="auto">
              <a:xfrm flipH="1">
                <a:off x="1470619" y="4041907"/>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1" name="Line 13"/>
              <p:cNvSpPr>
                <a:spLocks noChangeShapeType="1"/>
              </p:cNvSpPr>
              <p:nvPr>
                <p:custDataLst>
                  <p:tags r:id="rId11"/>
                </p:custDataLst>
              </p:nvPr>
            </p:nvSpPr>
            <p:spPr bwMode="auto">
              <a:xfrm flipH="1">
                <a:off x="1441742" y="4668992"/>
                <a:ext cx="0" cy="252000"/>
              </a:xfrm>
              <a:prstGeom prst="line">
                <a:avLst/>
              </a:prstGeom>
              <a:noFill/>
              <a:ln w="28575">
                <a:solidFill>
                  <a:srgbClr val="0000CC"/>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42" name="矩形 41"/>
          <p:cNvSpPr/>
          <p:nvPr>
            <p:custDataLst>
              <p:tags r:id="rId12"/>
            </p:custDataLst>
          </p:nvPr>
        </p:nvSpPr>
        <p:spPr>
          <a:xfrm>
            <a:off x="6656674" y="4047780"/>
            <a:ext cx="3954929" cy="523220"/>
          </a:xfrm>
          <a:prstGeom prst="rect">
            <a:avLst/>
          </a:prstGeom>
        </p:spPr>
        <p:txBody>
          <a:bodyPr wrap="none">
            <a:spAutoFit/>
          </a:bodyPr>
          <a:lstStyle/>
          <a:p>
            <a:pPr>
              <a:spcBef>
                <a:spcPct val="0"/>
              </a:spcBef>
            </a:pP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甘油</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                  硬脂酸钠</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3" name="组合 42"/>
          <p:cNvGrpSpPr/>
          <p:nvPr>
            <p:custDataLst>
              <p:tags r:id="rId13"/>
            </p:custDataLst>
          </p:nvPr>
        </p:nvGrpSpPr>
        <p:grpSpPr>
          <a:xfrm>
            <a:off x="558857" y="2164516"/>
            <a:ext cx="5723293" cy="2410289"/>
            <a:chOff x="456125" y="3090339"/>
            <a:chExt cx="5723293" cy="2410289"/>
          </a:xfrm>
        </p:grpSpPr>
        <p:grpSp>
          <p:nvGrpSpPr>
            <p:cNvPr id="44" name="组合 43"/>
            <p:cNvGrpSpPr/>
            <p:nvPr>
              <p:custDataLst>
                <p:tags r:id="rId14"/>
              </p:custDataLst>
            </p:nvPr>
          </p:nvGrpSpPr>
          <p:grpSpPr>
            <a:xfrm>
              <a:off x="456125" y="3090339"/>
              <a:ext cx="5506654" cy="2410289"/>
              <a:chOff x="456125" y="3090339"/>
              <a:chExt cx="5506654" cy="2410289"/>
            </a:xfrm>
          </p:grpSpPr>
          <p:grpSp>
            <p:nvGrpSpPr>
              <p:cNvPr id="46" name="组合 45"/>
              <p:cNvGrpSpPr/>
              <p:nvPr>
                <p:custDataLst>
                  <p:tags r:id="rId15"/>
                </p:custDataLst>
              </p:nvPr>
            </p:nvGrpSpPr>
            <p:grpSpPr>
              <a:xfrm>
                <a:off x="456125" y="3090339"/>
                <a:ext cx="3428641" cy="1777389"/>
                <a:chOff x="1210736" y="3561977"/>
                <a:chExt cx="3428641" cy="1777389"/>
              </a:xfrm>
            </p:grpSpPr>
            <p:sp>
              <p:nvSpPr>
                <p:cNvPr id="50" name="Text Box 9"/>
                <p:cNvSpPr txBox="1">
                  <a:spLocks noChangeArrowheads="1"/>
                </p:cNvSpPr>
                <p:nvPr>
                  <p:custDataLst>
                    <p:tags r:id="rId16"/>
                  </p:custDataLst>
                </p:nvPr>
              </p:nvSpPr>
              <p:spPr bwMode="auto">
                <a:xfrm>
                  <a:off x="1210736" y="3561977"/>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1" name="Text Box 10"/>
                <p:cNvSpPr txBox="1">
                  <a:spLocks noChangeArrowheads="1"/>
                </p:cNvSpPr>
                <p:nvPr>
                  <p:custDataLst>
                    <p:tags r:id="rId17"/>
                  </p:custDataLst>
                </p:nvPr>
              </p:nvSpPr>
              <p:spPr bwMode="auto">
                <a:xfrm>
                  <a:off x="1210736" y="4189062"/>
                  <a:ext cx="32746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2" name="Text Box 11"/>
                <p:cNvSpPr txBox="1">
                  <a:spLocks noChangeArrowheads="1"/>
                </p:cNvSpPr>
                <p:nvPr>
                  <p:custDataLst>
                    <p:tags r:id="rId18"/>
                  </p:custDataLst>
                </p:nvPr>
              </p:nvSpPr>
              <p:spPr bwMode="auto">
                <a:xfrm>
                  <a:off x="1210736" y="4816146"/>
                  <a:ext cx="34286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2800" b="1">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OOCC</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17</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2800" b="1" baseline="-25000" smtClean="0">
                      <a:latin typeface="Times New Roman" panose="02020603050405020304" pitchFamily="18" charset="0"/>
                      <a:ea typeface="华文新魏" panose="02010800040101010101" pitchFamily="2" charset="-122"/>
                      <a:cs typeface="Times New Roman" panose="02020603050405020304" pitchFamily="18" charset="0"/>
                    </a:rPr>
                    <a:t>35</a:t>
                  </a:r>
                  <a:endParaRPr lang="en-US" altLang="zh-CN" sz="2800" b="1" baseline="-250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3" name="Line 12"/>
                <p:cNvSpPr>
                  <a:spLocks noChangeShapeType="1"/>
                </p:cNvSpPr>
                <p:nvPr>
                  <p:custDataLst>
                    <p:tags r:id="rId19"/>
                  </p:custDataLst>
                </p:nvPr>
              </p:nvSpPr>
              <p:spPr bwMode="auto">
                <a:xfrm flipH="1">
                  <a:off x="1470619" y="4041907"/>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4" name="Line 13"/>
                <p:cNvSpPr>
                  <a:spLocks noChangeShapeType="1"/>
                </p:cNvSpPr>
                <p:nvPr>
                  <p:custDataLst>
                    <p:tags r:id="rId20"/>
                  </p:custDataLst>
                </p:nvPr>
              </p:nvSpPr>
              <p:spPr bwMode="auto">
                <a:xfrm flipH="1">
                  <a:off x="1441742" y="4668992"/>
                  <a:ext cx="0" cy="25200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47" name="矩形 46"/>
              <p:cNvSpPr/>
              <p:nvPr>
                <p:custDataLst>
                  <p:tags r:id="rId21"/>
                </p:custDataLst>
              </p:nvPr>
            </p:nvSpPr>
            <p:spPr>
              <a:xfrm>
                <a:off x="914269" y="4977408"/>
                <a:ext cx="2339102" cy="523220"/>
              </a:xfrm>
              <a:prstGeom prst="rect">
                <a:avLst/>
              </a:prstGeom>
            </p:spPr>
            <p:txBody>
              <a:bodyPr wrap="none">
                <a:spAutoFit/>
              </a:bodyPr>
              <a:lstStyle/>
              <a:p>
                <a:pPr algn="ct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硬脂酸甘油酯</a:t>
                </a:r>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8" name="Text Box 3"/>
              <p:cNvSpPr txBox="1">
                <a:spLocks noChangeArrowheads="1"/>
              </p:cNvSpPr>
              <p:nvPr>
                <p:custDataLst>
                  <p:tags r:id="rId22"/>
                </p:custDataLst>
              </p:nvPr>
            </p:nvSpPr>
            <p:spPr bwMode="auto">
              <a:xfrm>
                <a:off x="3511422" y="3758766"/>
                <a:ext cx="210152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3NaOH</a:t>
                </a:r>
                <a:endParaRPr lang="en-US" alt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9" name="Text Box 14"/>
              <p:cNvSpPr txBox="1">
                <a:spLocks noChangeArrowheads="1"/>
              </p:cNvSpPr>
              <p:nvPr>
                <p:custDataLst>
                  <p:tags r:id="rId23"/>
                </p:custDataLst>
              </p:nvPr>
            </p:nvSpPr>
            <p:spPr bwMode="auto">
              <a:xfrm>
                <a:off x="5553693" y="3558633"/>
                <a:ext cx="4090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200"/>
                  </a:spcBef>
                </a:pPr>
                <a:r>
                  <a:rPr lang="el-GR" altLang="zh-CN" sz="2800" b="1" smtClean="0">
                    <a:latin typeface="Times New Roman" panose="02020603050405020304" pitchFamily="18" charset="0"/>
                    <a:ea typeface="华文新魏" panose="02010800040101010101" pitchFamily="2" charset="-122"/>
                    <a:cs typeface="Times New Roman" panose="02020603050405020304" pitchFamily="18" charset="0"/>
                  </a:rPr>
                  <a:t>Δ</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cxnSp>
          <p:nvCxnSpPr>
            <p:cNvPr id="45" name="直接箭头连接符 44"/>
            <p:cNvCxnSpPr/>
            <p:nvPr>
              <p:custDataLst>
                <p:tags r:id="rId24"/>
              </p:custDataLst>
            </p:nvPr>
          </p:nvCxnSpPr>
          <p:spPr>
            <a:xfrm>
              <a:off x="5399689" y="4081853"/>
              <a:ext cx="779729"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55" name="矩形 54"/>
          <p:cNvSpPr/>
          <p:nvPr>
            <p:custDataLst>
              <p:tags r:id="rId25"/>
            </p:custDataLst>
          </p:nvPr>
        </p:nvSpPr>
        <p:spPr>
          <a:xfrm>
            <a:off x="398975" y="4784398"/>
            <a:ext cx="11094191" cy="1319848"/>
          </a:xfrm>
          <a:prstGeom prst="rect">
            <a:avLst/>
          </a:prstGeom>
        </p:spPr>
        <p:txBody>
          <a:bodyPr wrap="square">
            <a:spAutoFit/>
          </a:bodyPr>
          <a:lstStyle/>
          <a:p>
            <a:pPr>
              <a:lnSpc>
                <a:spcPct val="150000"/>
              </a:lnSpc>
              <a:spcBef>
                <a:spcPct val="0"/>
              </a:spcBef>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应用：</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高级脂肪酸钠</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或钾</a:t>
            </a:r>
            <a:r>
              <a:rPr lang="en-US" altLang="zh-CN"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en-US" sz="28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盐是肥皂的有效成分，工业上利用油脂的皂化反应来制造肥皂。</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animEffect transition="in" filter="fade">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left)">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linds(horizontal)">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linds(horizontal)">
                                      <p:cBhvr>
                                        <p:cTn id="3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2" grpId="0"/>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420735" y="874555"/>
            <a:ext cx="11203404" cy="2374926"/>
            <a:chOff x="480" y="1290"/>
            <a:chExt cx="13234" cy="2230"/>
          </a:xfrm>
        </p:grpSpPr>
        <p:pic>
          <p:nvPicPr>
            <p:cNvPr id="3" name="图片 2"/>
            <p:cNvPicPr>
              <a:picLocks noChangeAspect="1"/>
            </p:cNvPicPr>
            <p:nvPr>
              <p:custDataLst>
                <p:tags r:id="rId2"/>
              </p:custDataLst>
            </p:nvPr>
          </p:nvPicPr>
          <p:blipFill>
            <a:blip r:embed="rId3"/>
            <a:stretch>
              <a:fillRect/>
            </a:stretch>
          </p:blipFill>
          <p:spPr>
            <a:xfrm>
              <a:off x="7440" y="1648"/>
              <a:ext cx="3206" cy="1387"/>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3155" y="1985"/>
              <a:ext cx="1825" cy="656"/>
            </a:xfrm>
            <a:prstGeom prst="rect">
              <a:avLst/>
            </a:prstGeom>
          </p:spPr>
        </p:pic>
        <p:pic>
          <p:nvPicPr>
            <p:cNvPr id="5" name="图片 4"/>
            <p:cNvPicPr>
              <a:picLocks noChangeAspect="1"/>
            </p:cNvPicPr>
            <p:nvPr>
              <p:custDataLst>
                <p:tags r:id="rId6"/>
              </p:custDataLst>
            </p:nvPr>
          </p:nvPicPr>
          <p:blipFill>
            <a:blip r:embed="rId7"/>
            <a:stretch>
              <a:fillRect/>
            </a:stretch>
          </p:blipFill>
          <p:spPr>
            <a:xfrm>
              <a:off x="480" y="1985"/>
              <a:ext cx="2675" cy="1050"/>
            </a:xfrm>
            <a:prstGeom prst="rect">
              <a:avLst/>
            </a:prstGeom>
          </p:spPr>
        </p:pic>
        <p:pic>
          <p:nvPicPr>
            <p:cNvPr id="6" name="图片 5"/>
            <p:cNvPicPr>
              <a:picLocks noChangeAspect="1"/>
            </p:cNvPicPr>
            <p:nvPr>
              <p:custDataLst>
                <p:tags r:id="rId8"/>
              </p:custDataLst>
            </p:nvPr>
          </p:nvPicPr>
          <p:blipFill>
            <a:blip r:embed="rId9"/>
            <a:stretch>
              <a:fillRect/>
            </a:stretch>
          </p:blipFill>
          <p:spPr>
            <a:xfrm>
              <a:off x="4920" y="2010"/>
              <a:ext cx="2636" cy="988"/>
            </a:xfrm>
            <a:prstGeom prst="rect">
              <a:avLst/>
            </a:prstGeom>
          </p:spPr>
        </p:pic>
        <p:pic>
          <p:nvPicPr>
            <p:cNvPr id="7" name="图片 6"/>
            <p:cNvPicPr>
              <a:picLocks noChangeAspect="1"/>
            </p:cNvPicPr>
            <p:nvPr>
              <p:custDataLst>
                <p:tags r:id="rId10"/>
              </p:custDataLst>
            </p:nvPr>
          </p:nvPicPr>
          <p:blipFill>
            <a:blip r:embed="rId11"/>
            <a:stretch>
              <a:fillRect/>
            </a:stretch>
          </p:blipFill>
          <p:spPr>
            <a:xfrm>
              <a:off x="10560" y="1290"/>
              <a:ext cx="3155" cy="2230"/>
            </a:xfrm>
            <a:prstGeom prst="rect">
              <a:avLst/>
            </a:prstGeom>
          </p:spPr>
        </p:pic>
      </p:grpSp>
      <p:sp>
        <p:nvSpPr>
          <p:cNvPr id="8" name="矩形 7"/>
          <p:cNvSpPr/>
          <p:nvPr>
            <p:custDataLst>
              <p:tags r:id="rId12"/>
            </p:custDataLst>
          </p:nvPr>
        </p:nvSpPr>
        <p:spPr>
          <a:xfrm>
            <a:off x="59874" y="621369"/>
            <a:ext cx="6176755" cy="708025"/>
          </a:xfrm>
          <a:prstGeom prst="rect">
            <a:avLst/>
          </a:prstGeom>
        </p:spPr>
        <p:txBody>
          <a:bodyPr wrap="square" lIns="216679" tIns="108338" rIns="216679" bIns="10833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zh-CN" altLang="en-US" sz="3200" b="1" kern="0">
                <a:solidFill>
                  <a:srgbClr val="FF0000"/>
                </a:solidFill>
                <a:latin typeface="华文新魏" panose="02010800040101010101" pitchFamily="2" charset="-122"/>
                <a:ea typeface="华文新魏" panose="02010800040101010101" pitchFamily="2" charset="-122"/>
                <a:cs typeface="宋体" panose="02010600030101010101" pitchFamily="2" charset="-122"/>
              </a:rPr>
              <a:t>实验：用</a:t>
            </a:r>
            <a:r>
              <a:rPr lang="en-US" altLang="zh-CN" sz="3200" b="1" kern="0" err="1">
                <a:solidFill>
                  <a:srgbClr val="FF0000"/>
                </a:solidFill>
                <a:latin typeface="华文新魏" panose="02010800040101010101" pitchFamily="2" charset="-122"/>
                <a:ea typeface="华文新魏" panose="02010800040101010101" pitchFamily="2" charset="-122"/>
                <a:cs typeface="宋体" panose="02010600030101010101" pitchFamily="2" charset="-122"/>
              </a:rPr>
              <a:t>油脂</a:t>
            </a:r>
            <a:r>
              <a:rPr lang="zh-CN" altLang="en-US" sz="3200" b="1" kern="0">
                <a:solidFill>
                  <a:srgbClr val="FF0000"/>
                </a:solidFill>
                <a:latin typeface="华文新魏" panose="02010800040101010101" pitchFamily="2" charset="-122"/>
                <a:ea typeface="华文新魏" panose="02010800040101010101" pitchFamily="2" charset="-122"/>
                <a:cs typeface="宋体" panose="02010600030101010101" pitchFamily="2" charset="-122"/>
              </a:rPr>
              <a:t>制造肥皂的过程：</a:t>
            </a:r>
            <a:endParaRPr lang="zh-CN" altLang="en-US" sz="3200" b="1" kern="0">
              <a:solidFill>
                <a:srgbClr val="FF0000"/>
              </a:solidFill>
              <a:latin typeface="华文新魏" panose="02010800040101010101" pitchFamily="2" charset="-122"/>
              <a:ea typeface="华文新魏" panose="02010800040101010101" pitchFamily="2" charset="-122"/>
              <a:cs typeface="宋体" panose="02010600030101010101" pitchFamily="2" charset="-122"/>
            </a:endParaRPr>
          </a:p>
        </p:txBody>
      </p:sp>
      <p:sp>
        <p:nvSpPr>
          <p:cNvPr id="10" name="矩形 9"/>
          <p:cNvSpPr/>
          <p:nvPr>
            <p:custDataLst>
              <p:tags r:id="rId13"/>
            </p:custDataLst>
          </p:nvPr>
        </p:nvSpPr>
        <p:spPr>
          <a:xfrm>
            <a:off x="443345" y="4780034"/>
            <a:ext cx="10631054" cy="1384995"/>
          </a:xfrm>
          <a:prstGeom prst="rect">
            <a:avLst/>
          </a:prstGeom>
        </p:spPr>
        <p:txBody>
          <a:bodyPr wrap="square">
            <a:spAutoFit/>
          </a:bodyPr>
          <a:lstStyle/>
          <a:p>
            <a:pPr>
              <a:lnSpc>
                <a:spcPct val="150000"/>
              </a:lnSpc>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盐析：</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加入氯化钠可以降低高级脂肪酸钠在水中的溶解度，从而使它析出。该过程是可逆的，属于物理变化。</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1" name="文本框 10"/>
          <p:cNvSpPr txBox="1"/>
          <p:nvPr>
            <p:custDataLst>
              <p:tags r:id="rId14"/>
            </p:custDataLst>
          </p:nvPr>
        </p:nvSpPr>
        <p:spPr>
          <a:xfrm>
            <a:off x="420735" y="3361798"/>
            <a:ext cx="1553385" cy="954107"/>
          </a:xfrm>
          <a:prstGeom prst="rect">
            <a:avLst/>
          </a:prstGeom>
          <a:noFill/>
          <a:ln w="9525">
            <a:noFill/>
          </a:ln>
        </p:spPr>
        <p:txBody>
          <a:bodyPr wrap="square">
            <a:spAutoFit/>
          </a:bodyPr>
          <a:lstStyle/>
          <a:p>
            <a:pPr eaLnBrk="0" hangingPunct="0">
              <a:spcBef>
                <a:spcPct val="50000"/>
              </a:spcBef>
            </a:pPr>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高级脂肪酸钠</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2" name="组合 11"/>
          <p:cNvGrpSpPr/>
          <p:nvPr>
            <p:custDataLst>
              <p:tags r:id="rId15"/>
            </p:custDataLst>
          </p:nvPr>
        </p:nvGrpSpPr>
        <p:grpSpPr>
          <a:xfrm>
            <a:off x="1793056" y="3197090"/>
            <a:ext cx="5502659" cy="1600704"/>
            <a:chOff x="-48" y="0"/>
            <a:chExt cx="2216" cy="1327"/>
          </a:xfrm>
        </p:grpSpPr>
        <p:sp>
          <p:nvSpPr>
            <p:cNvPr id="13" name="文本框 12"/>
            <p:cNvSpPr txBox="1"/>
            <p:nvPr>
              <p:custDataLst>
                <p:tags r:id="rId16"/>
              </p:custDataLst>
            </p:nvPr>
          </p:nvSpPr>
          <p:spPr>
            <a:xfrm>
              <a:off x="0" y="0"/>
              <a:ext cx="2168" cy="1327"/>
            </a:xfrm>
            <a:prstGeom prst="rect">
              <a:avLst/>
            </a:prstGeom>
            <a:noFill/>
            <a:ln w="9525">
              <a:noFill/>
            </a:ln>
          </p:spPr>
          <p:txBody>
            <a:bodyPr wrap="square">
              <a:spAutoFit/>
            </a:bodyPr>
            <a:lstStyle/>
            <a:p>
              <a:pPr>
                <a:spcBef>
                  <a:spcPct val="50000"/>
                </a:spcBef>
              </a:pPr>
              <a:r>
                <a:rPr lang="zh-CN" altLang="en-US" sz="2800" b="1">
                  <a:solidFill>
                    <a:srgbClr val="003300"/>
                  </a:solidFill>
                  <a:latin typeface="Times New Roman" panose="02020603050405020304" pitchFamily="18" charset="0"/>
                  <a:ea typeface="华文新魏" panose="02010800040101010101" pitchFamily="2" charset="-122"/>
                  <a:cs typeface="Times New Roman" panose="02020603050405020304" pitchFamily="18" charset="0"/>
                </a:rPr>
                <a:t>加填充剂（松香、硅酸钠等</a:t>
              </a:r>
              <a:r>
                <a:rPr lang="zh-CN" altLang="en-US" sz="2800" b="1">
                  <a:solidFill>
                    <a:srgbClr val="008080"/>
                  </a:solidFill>
                  <a:latin typeface="Times New Roman" panose="02020603050405020304" pitchFamily="18" charset="0"/>
                  <a:ea typeface="华文新魏" panose="02010800040101010101" pitchFamily="2" charset="-122"/>
                  <a:cs typeface="Times New Roman" panose="02020603050405020304" pitchFamily="18" charset="0"/>
                </a:rPr>
                <a:t>）</a:t>
              </a:r>
              <a:endParaRPr lang="zh-CN" altLang="en-US" sz="2800" b="1">
                <a:solidFill>
                  <a:srgbClr val="008080"/>
                </a:solidFill>
                <a:latin typeface="Times New Roman" panose="02020603050405020304" pitchFamily="18" charset="0"/>
                <a:ea typeface="华文新魏" panose="02010800040101010101" pitchFamily="2" charset="-122"/>
                <a:cs typeface="Times New Roman" panose="02020603050405020304" pitchFamily="18" charset="0"/>
              </a:endParaRPr>
            </a:p>
            <a:p>
              <a:pPr>
                <a:spcBef>
                  <a:spcPct val="50000"/>
                </a:spcBef>
              </a:pPr>
              <a:r>
                <a:rPr lang="zh-CN" altLang="en-US" sz="2800" b="1">
                  <a:solidFill>
                    <a:srgbClr val="000000"/>
                  </a:solidFill>
                  <a:latin typeface="Times New Roman" panose="02020603050405020304" pitchFamily="18" charset="0"/>
                  <a:ea typeface="华文新魏" panose="02010800040101010101" pitchFamily="2" charset="-122"/>
                  <a:cs typeface="Times New Roman" panose="02020603050405020304" pitchFamily="18" charset="0"/>
                </a:rPr>
                <a:t>   压滤、干燥成型</a:t>
              </a:r>
              <a:endParaRPr lang="zh-CN" altLang="en-US" sz="2800" b="1">
                <a:solidFill>
                  <a:srgbClr val="0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4" name="直接连接符 13"/>
            <p:cNvSpPr/>
            <p:nvPr>
              <p:custDataLst>
                <p:tags r:id="rId17"/>
              </p:custDataLst>
            </p:nvPr>
          </p:nvSpPr>
          <p:spPr>
            <a:xfrm>
              <a:off x="-48" y="487"/>
              <a:ext cx="1968" cy="0"/>
            </a:xfrm>
            <a:prstGeom prst="line">
              <a:avLst/>
            </a:prstGeom>
            <a:ln w="47625" cap="flat" cmpd="sng">
              <a:solidFill>
                <a:schemeClr val="tx1"/>
              </a:solidFill>
              <a:prstDash val="solid"/>
              <a:headEnd type="none" w="med" len="med"/>
              <a:tailEnd type="triangle" w="med" len="med"/>
            </a:ln>
          </p:spPr>
          <p:txBody>
            <a:bodyPr/>
            <a:lstStyle/>
            <a:p>
              <a:endParaRPr sz="2800">
                <a:latin typeface="Times New Roman" panose="02020603050405020304" pitchFamily="18" charset="0"/>
                <a:ea typeface="华文新魏" panose="02010800040101010101" pitchFamily="2" charset="-122"/>
                <a:cs typeface="Times New Roman" panose="02020603050405020304" pitchFamily="18" charset="0"/>
              </a:endParaRPr>
            </a:p>
          </p:txBody>
        </p:sp>
      </p:grpSp>
      <p:sp>
        <p:nvSpPr>
          <p:cNvPr id="15" name="矩形 14"/>
          <p:cNvSpPr/>
          <p:nvPr>
            <p:custDataLst>
              <p:tags r:id="rId18"/>
            </p:custDataLst>
          </p:nvPr>
        </p:nvSpPr>
        <p:spPr>
          <a:xfrm>
            <a:off x="7114651" y="3434817"/>
            <a:ext cx="1971341" cy="523220"/>
          </a:xfrm>
          <a:prstGeom prst="rect">
            <a:avLst/>
          </a:prstGeom>
          <a:noFill/>
          <a:ln w="34925" cap="flat" cmpd="sng">
            <a:solidFill>
              <a:srgbClr val="FF0000"/>
            </a:solidFill>
            <a:prstDash val="solid"/>
            <a:miter/>
            <a:headEnd type="none" w="med" len="med"/>
            <a:tailEnd type="none" w="med" len="med"/>
          </a:ln>
        </p:spPr>
        <p:txBody>
          <a:bodyPr wrap="square">
            <a:spAutoFit/>
          </a:bodyPr>
          <a:lstStyle/>
          <a:p>
            <a:r>
              <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成品肥皂</a:t>
            </a:r>
            <a:endParaRPr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6" name="Text Box 21"/>
          <p:cNvSpPr txBox="1">
            <a:spLocks noChangeArrowheads="1"/>
          </p:cNvSpPr>
          <p:nvPr>
            <p:custDataLst>
              <p:tags r:id="rId19"/>
            </p:custDataLst>
          </p:nvPr>
        </p:nvSpPr>
        <p:spPr bwMode="auto">
          <a:xfrm>
            <a:off x="10287146" y="4116474"/>
            <a:ext cx="10715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kumimoji="1"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甘油</a:t>
            </a:r>
            <a:endParaRPr kumimoji="1" lang="zh-CN" altLang="en-US"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7" name="Text Box 23"/>
          <p:cNvSpPr txBox="1">
            <a:spLocks noChangeArrowheads="1"/>
          </p:cNvSpPr>
          <p:nvPr>
            <p:custDataLst>
              <p:tags r:id="rId20"/>
            </p:custDataLst>
          </p:nvPr>
        </p:nvSpPr>
        <p:spPr bwMode="auto">
          <a:xfrm>
            <a:off x="9756134" y="3333472"/>
            <a:ext cx="1066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蒸馏</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19" name="Line 22"/>
          <p:cNvSpPr>
            <a:spLocks noChangeShapeType="1"/>
          </p:cNvSpPr>
          <p:nvPr>
            <p:custDataLst>
              <p:tags r:id="rId21"/>
            </p:custDataLst>
          </p:nvPr>
        </p:nvSpPr>
        <p:spPr bwMode="auto">
          <a:xfrm flipH="1">
            <a:off x="10744359" y="3217892"/>
            <a:ext cx="5303" cy="1027084"/>
          </a:xfrm>
          <a:prstGeom prst="line">
            <a:avLst/>
          </a:prstGeom>
          <a:noFill/>
          <a:ln w="476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800">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0" name="Text Box 10"/>
          <p:cNvSpPr txBox="1">
            <a:spLocks noChangeArrowheads="1"/>
          </p:cNvSpPr>
          <p:nvPr>
            <p:custDataLst>
              <p:tags r:id="rId22"/>
            </p:custDataLst>
          </p:nvPr>
        </p:nvSpPr>
        <p:spPr bwMode="auto">
          <a:xfrm>
            <a:off x="2980467" y="2665724"/>
            <a:ext cx="9038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a:ea typeface="宋体" panose="02010600030101010101" pitchFamily="2" charset="-122"/>
              </a:defRPr>
            </a:lvl1pPr>
            <a:lvl2pPr marL="742950" indent="-285750">
              <a:defRPr>
                <a:solidFill>
                  <a:schemeClr val="tx1"/>
                </a:solidFill>
                <a:latin typeface="Arial" panose="020B0604020202020204"/>
                <a:ea typeface="宋体" panose="02010600030101010101" pitchFamily="2" charset="-122"/>
              </a:defRPr>
            </a:lvl2pPr>
            <a:lvl3pPr marL="1143000" indent="-228600">
              <a:defRPr>
                <a:solidFill>
                  <a:schemeClr val="tx1"/>
                </a:solidFill>
                <a:latin typeface="Arial" panose="020B0604020202020204"/>
                <a:ea typeface="宋体" panose="02010600030101010101" pitchFamily="2" charset="-122"/>
              </a:defRPr>
            </a:lvl3pPr>
            <a:lvl4pPr marL="1600200" indent="-228600">
              <a:defRPr>
                <a:solidFill>
                  <a:schemeClr val="tx1"/>
                </a:solidFill>
                <a:latin typeface="Arial" panose="020B0604020202020204"/>
                <a:ea typeface="宋体" panose="02010600030101010101" pitchFamily="2" charset="-122"/>
              </a:defRPr>
            </a:lvl4pPr>
            <a:lvl5pPr marL="2057400" indent="-228600">
              <a:defRPr>
                <a:solidFill>
                  <a:schemeClr val="tx1"/>
                </a:solidFill>
                <a:latin typeface="Arial" panose="020B0604020202020204"/>
                <a:ea typeface="宋体" panose="02010600030101010101" pitchFamily="2" charset="-122"/>
              </a:defRPr>
            </a:lvl5pPr>
            <a:lvl6pPr marL="25146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a:spcBef>
                <a:spcPct val="50000"/>
              </a:spcBef>
              <a:buFontTx/>
              <a:buNone/>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皂化</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1" name="Text Box 11"/>
          <p:cNvSpPr txBox="1">
            <a:spLocks noChangeArrowheads="1"/>
          </p:cNvSpPr>
          <p:nvPr>
            <p:custDataLst>
              <p:tags r:id="rId23"/>
            </p:custDataLst>
          </p:nvPr>
        </p:nvSpPr>
        <p:spPr bwMode="auto">
          <a:xfrm>
            <a:off x="7258982" y="2703416"/>
            <a:ext cx="9318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a:ea typeface="宋体" panose="02010600030101010101" pitchFamily="2" charset="-122"/>
              </a:defRPr>
            </a:lvl1pPr>
            <a:lvl2pPr marL="742950" indent="-285750">
              <a:defRPr>
                <a:solidFill>
                  <a:schemeClr val="tx1"/>
                </a:solidFill>
                <a:latin typeface="Arial" panose="020B0604020202020204"/>
                <a:ea typeface="宋体" panose="02010600030101010101" pitchFamily="2" charset="-122"/>
              </a:defRPr>
            </a:lvl2pPr>
            <a:lvl3pPr marL="1143000" indent="-228600">
              <a:defRPr>
                <a:solidFill>
                  <a:schemeClr val="tx1"/>
                </a:solidFill>
                <a:latin typeface="Arial" panose="020B0604020202020204"/>
                <a:ea typeface="宋体" panose="02010600030101010101" pitchFamily="2" charset="-122"/>
              </a:defRPr>
            </a:lvl3pPr>
            <a:lvl4pPr marL="1600200" indent="-228600">
              <a:defRPr>
                <a:solidFill>
                  <a:schemeClr val="tx1"/>
                </a:solidFill>
                <a:latin typeface="Arial" panose="020B0604020202020204"/>
                <a:ea typeface="宋体" panose="02010600030101010101" pitchFamily="2" charset="-122"/>
              </a:defRPr>
            </a:lvl4pPr>
            <a:lvl5pPr marL="2057400" indent="-228600">
              <a:defRPr>
                <a:solidFill>
                  <a:schemeClr val="tx1"/>
                </a:solidFill>
                <a:latin typeface="Arial" panose="020B0604020202020204"/>
                <a:ea typeface="宋体" panose="02010600030101010101" pitchFamily="2" charset="-122"/>
              </a:defRPr>
            </a:lvl5pPr>
            <a:lvl6pPr marL="25146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fontAlgn="base">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a:spcBef>
                <a:spcPct val="50000"/>
              </a:spcBef>
              <a:buFontTx/>
              <a:buNone/>
            </a:pPr>
            <a:r>
              <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盐析</a:t>
            </a:r>
            <a:endParaRPr lang="zh-CN" altLang="en-US" sz="2800" b="1">
              <a:solidFill>
                <a:srgbClr val="FF0000"/>
              </a:solidFill>
              <a:latin typeface="Times New Roman" panose="02020603050405020304" pitchFamily="18" charset="0"/>
              <a:ea typeface="华文新魏" panose="02010800040101010101" pitchFamily="2" charset="-122"/>
              <a:cs typeface="Times New Roman" panose="02020603050405020304" pitchFamily="18" charset="0"/>
            </a:endParaRPr>
          </a:p>
        </p:txBody>
      </p:sp>
      <p:pic>
        <p:nvPicPr>
          <p:cNvPr id="9" name="皂化反应">
            <a:hlinkClick r:id="" action="ppaction://media"/>
          </p:cNvPr>
          <p:cNvPicPr>
            <a:picLocks noChangeAspect="1"/>
          </p:cNvPicPr>
          <p:nvPr>
            <a:videoFile r:link="rId24"/>
            <p:extLst>
              <p:ext uri="{DAA4B4D4-6D71-4841-9C94-3DE7FCFB9230}">
                <p14:media xmlns:p14="http://schemas.microsoft.com/office/powerpoint/2010/main" r:embed="rId25"/>
              </p:ext>
            </p:extLst>
            <p:custDataLst>
              <p:tags r:id="rId26"/>
            </p:custDataLst>
          </p:nvPr>
        </p:nvPicPr>
        <p:blipFill>
          <a:blip r:embed="rId27"/>
          <a:stretch>
            <a:fillRect/>
          </a:stretch>
        </p:blipFill>
        <p:spPr>
          <a:xfrm>
            <a:off x="3900694" y="1236435"/>
            <a:ext cx="7497062" cy="471729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9"/>
                                        </p:tgtEl>
                                        <p:attrNameLst>
                                          <p:attrName>ppt_x</p:attrName>
                                        </p:attrNameLst>
                                      </p:cBhvr>
                                      <p:tavLst>
                                        <p:tav tm="0">
                                          <p:val>
                                            <p:strVal val="ppt_x"/>
                                          </p:val>
                                        </p:tav>
                                        <p:tav tm="100000">
                                          <p:val>
                                            <p:strVal val="ppt_x"/>
                                          </p:val>
                                        </p:tav>
                                      </p:tavLst>
                                    </p:anim>
                                    <p:anim calcmode="lin" valueType="num">
                                      <p:cBhvr additive="base">
                                        <p:cTn id="11" dur="500"/>
                                        <p:tgtEl>
                                          <p:spTgt spid="9"/>
                                        </p:tgtEl>
                                        <p:attrNameLst>
                                          <p:attrName>ppt_y</p:attrName>
                                        </p:attrNameLst>
                                      </p:cBhvr>
                                      <p:tavLst>
                                        <p:tav tm="0">
                                          <p:val>
                                            <p:strVal val="ppt_y"/>
                                          </p:val>
                                        </p:tav>
                                        <p:tav tm="100000">
                                          <p:val>
                                            <p:strVal val="1+ppt_h/2"/>
                                          </p:val>
                                        </p:tav>
                                      </p:tavLst>
                                    </p:anim>
                                    <p:set>
                                      <p:cBhvr>
                                        <p:cTn id="12" dur="1" fill="hold">
                                          <p:stCondLst>
                                            <p:cond delay="499"/>
                                          </p:stCondLst>
                                        </p:cTn>
                                        <p:tgtEl>
                                          <p:spTgt spid="9"/>
                                        </p:tgtEl>
                                        <p:attrNameLst>
                                          <p:attrName>style.visibility</p:attrName>
                                        </p:attrNameLst>
                                      </p:cBhvr>
                                      <p:to>
                                        <p:strVal val="hidden"/>
                                      </p:to>
                                    </p:set>
                                    <p:cmd type="call" cmd="stop">
                                      <p:cBhvr>
                                        <p:cTn id="13" dur="1">
                                          <p:stCondLst>
                                            <p:cond delay="499"/>
                                          </p:stCondLst>
                                        </p:cTn>
                                        <p:tgtEl>
                                          <p:spTgt spid="9"/>
                                        </p:tgtEl>
                                      </p:cBhvr>
                                    </p:cmd>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linds(horizontal)">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blinds(horizontal)">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58" fill="hold" display="0">
                  <p:stCondLst>
                    <p:cond delay="indefinite"/>
                  </p:stCondLst>
                  <p:endCondLst>
                    <p:cond evt="onNext" delay="0">
                      <p:tgtEl>
                        <p:sldTgt/>
                      </p:tgtEl>
                    </p:cond>
                    <p:cond evt="onPrev" delay="0">
                      <p:tgtEl>
                        <p:sldTgt/>
                      </p:tgtEl>
                    </p:cond>
                  </p:endCondLst>
                </p:cTn>
                <p:tgtEl>
                  <p:spTgt spid="9"/>
                </p:tgtEl>
              </p:cMediaNode>
            </p:video>
          </p:childTnLst>
        </p:cTn>
      </p:par>
    </p:tnLst>
    <p:bldLst>
      <p:bldP spid="10" grpId="0"/>
      <p:bldP spid="11" grpId="0"/>
      <p:bldP spid="15" grpId="0"/>
      <p:bldP spid="16" grpId="0"/>
      <p:bldP spid="17"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32769"/>
          <p:cNvSpPr txBox="1">
            <a:spLocks noChangeArrowheads="1"/>
          </p:cNvSpPr>
          <p:nvPr>
            <p:custDataLst>
              <p:tags r:id="rId1"/>
            </p:custDataLst>
          </p:nvPr>
        </p:nvSpPr>
        <p:spPr bwMode="auto">
          <a:xfrm>
            <a:off x="431800" y="4164127"/>
            <a:ext cx="10698019" cy="2693873"/>
          </a:xfrm>
          <a:prstGeom prst="rect">
            <a:avLst/>
          </a:prstGeom>
          <a:solidFill>
            <a:srgbClr val="F7FD9D"/>
          </a:solidFill>
          <a:extLst>
            <a:ext uri="{91240B29-F687-4F45-9708-019B960494DF}">
              <a14:hiddenLine xmlns:a14="http://schemas.microsoft.com/office/drawing/2010/main" w="9525">
                <a:solidFill>
                  <a:srgbClr val="000000"/>
                </a:solidFill>
                <a:miter lim="800000"/>
                <a:headEnd/>
                <a:tailEnd/>
              </a14:hiddenLine>
            </a:ext>
          </a:extLst>
        </p:spPr>
        <p:txBody>
          <a:bodyPr vert="horz" lIns="74196" tIns="37098" rIns="74196" bIns="37098" rtlCol="0">
            <a:noAutofit/>
          </a:bodyPr>
          <a:lst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a:lstStyle>
          <a:p>
            <a:pPr marL="0" indent="0">
              <a:lnSpc>
                <a:spcPct val="150000"/>
              </a:lnSpc>
              <a:buClr>
                <a:srgbClr val="FF0000"/>
              </a:buClr>
              <a:buFont typeface="Arial" panose="020B0604020202020204" pitchFamily="34" charset="0"/>
              <a:buNone/>
            </a:pPr>
            <a:r>
              <a:rPr 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亲水基</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肥皂结构中</a:t>
            </a:r>
            <a:r>
              <a:rPr 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COONa</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或</a:t>
            </a:r>
            <a:r>
              <a:rPr 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2800" b="1"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COO</a:t>
            </a:r>
            <a:r>
              <a:rPr lang="zh-CN" sz="2800" b="1" baseline="30000" smtClean="0">
                <a:solidFill>
                  <a:srgbClr val="0000FF"/>
                </a:solidFill>
                <a:latin typeface="Times New Roman" panose="02020603050405020304" pitchFamily="18" charset="0"/>
                <a:ea typeface="华文新魏" panose="02010800040101010101" pitchFamily="2" charset="-122"/>
                <a:cs typeface="Times New Roman" panose="02020603050405020304" pitchFamily="18" charset="0"/>
              </a:rPr>
              <a:t>－</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是极性基团，极易溶于</a:t>
            </a: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marL="0" indent="0">
              <a:lnSpc>
                <a:spcPct val="150000"/>
              </a:lnSpc>
              <a:buClr>
                <a:srgbClr val="FF0000"/>
              </a:buClr>
              <a:buFont typeface="Arial" panose="020B0604020202020204" pitchFamily="34" charset="0"/>
              <a:buNone/>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水，具有亲水性；</a:t>
            </a:r>
            <a:endParaRPr 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marL="0" indent="0">
              <a:lnSpc>
                <a:spcPct val="150000"/>
              </a:lnSpc>
              <a:buClr>
                <a:srgbClr val="FF0000"/>
              </a:buClr>
              <a:buFont typeface="Arial" panose="020B0604020202020204" pitchFamily="34" charset="0"/>
              <a:buNone/>
            </a:pPr>
            <a:r>
              <a:rPr lang="zh-CN" sz="2800" b="1" smtClean="0">
                <a:solidFill>
                  <a:srgbClr val="FF0000"/>
                </a:solidFill>
                <a:latin typeface="Times New Roman" panose="02020603050405020304" pitchFamily="18" charset="0"/>
                <a:ea typeface="华文新魏" panose="02010800040101010101" pitchFamily="2" charset="-122"/>
                <a:cs typeface="Times New Roman" panose="02020603050405020304" pitchFamily="18" charset="0"/>
              </a:rPr>
              <a:t>憎水基</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肥皂结构中的烃基－</a:t>
            </a:r>
            <a:r>
              <a:rPr lang="zh-CN" altLang="zh-CN" sz="2800" b="1" smtClean="0">
                <a:latin typeface="Times New Roman" panose="02020603050405020304" pitchFamily="18" charset="0"/>
                <a:ea typeface="华文新魏" panose="02010800040101010101" pitchFamily="2" charset="-122"/>
                <a:cs typeface="Times New Roman" panose="02020603050405020304" pitchFamily="18" charset="0"/>
              </a:rPr>
              <a:t>R</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，不溶于水，但极易溶于有机溶</a:t>
            </a:r>
            <a:endPar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endParaRPr>
          </a:p>
          <a:p>
            <a:pPr marL="0" indent="0">
              <a:lnSpc>
                <a:spcPct val="150000"/>
              </a:lnSpc>
              <a:buClr>
                <a:srgbClr val="FF0000"/>
              </a:buClr>
              <a:buFont typeface="Arial" panose="020B0604020202020204" pitchFamily="34" charset="0"/>
              <a:buNone/>
            </a:pP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                    </a:t>
            </a:r>
            <a:r>
              <a:rPr lang="zh-CN" sz="2800" b="1" smtClean="0">
                <a:latin typeface="Times New Roman" panose="02020603050405020304" pitchFamily="18" charset="0"/>
                <a:ea typeface="华文新魏" panose="02010800040101010101" pitchFamily="2" charset="-122"/>
                <a:cs typeface="Times New Roman" panose="02020603050405020304" pitchFamily="18" charset="0"/>
              </a:rPr>
              <a:t>剂，具有亲油性质；</a:t>
            </a:r>
            <a:endParaRPr lang="zh-CN" sz="2800" b="1">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 name="矩形 20495"/>
          <p:cNvSpPr/>
          <p:nvPr>
            <p:custDataLst>
              <p:tags r:id="rId2"/>
            </p:custDataLst>
          </p:nvPr>
        </p:nvSpPr>
        <p:spPr>
          <a:xfrm>
            <a:off x="178897" y="746673"/>
            <a:ext cx="2822921" cy="523220"/>
          </a:xfrm>
          <a:prstGeom prst="rect">
            <a:avLst/>
          </a:prstGeom>
          <a:solidFill>
            <a:schemeClr val="accent6">
              <a:lumMod val="75000"/>
            </a:schemeClr>
          </a:solidFill>
          <a:ln w="9525">
            <a:noFill/>
          </a:ln>
        </p:spPr>
        <p:txBody>
          <a:bodyPr wrap="square" anchor="t">
            <a:spAutoFit/>
          </a:bodyPr>
          <a:lstStyle/>
          <a:p>
            <a:r>
              <a:rPr lang="zh-CN" altLang="zh-CN" sz="2800" b="1">
                <a:solidFill>
                  <a:srgbClr val="FFFFFF"/>
                </a:solidFill>
                <a:effectLst>
                  <a:outerShdw blurRad="38100" dist="38100" dir="2700000">
                    <a:srgbClr val="000000"/>
                  </a:outerShdw>
                </a:effectLst>
                <a:latin typeface="Times New Roman" panose="02020603050405020304" pitchFamily="18" charset="0"/>
                <a:ea typeface="华文新魏" panose="02010800040101010101" pitchFamily="2" charset="-122"/>
                <a:cs typeface="Times New Roman" panose="02020603050405020304" pitchFamily="18" charset="0"/>
                <a:sym typeface="+mn-ea"/>
              </a:rPr>
              <a:t>肥皂的去污原理</a:t>
            </a:r>
            <a:endParaRPr lang="zh-CN" altLang="zh-CN" sz="2800" b="1" noProof="1">
              <a:solidFill>
                <a:srgbClr val="FFFFFF"/>
              </a:solidFill>
              <a:effectLst>
                <a:outerShdw blurRad="38100" dist="38100" dir="2700000">
                  <a:srgbClr val="000000"/>
                </a:outerShdw>
              </a:effectLst>
              <a:latin typeface="Times New Roman" panose="02020603050405020304" pitchFamily="18" charset="0"/>
              <a:ea typeface="华文新魏" panose="02010800040101010101" pitchFamily="2" charset="-122"/>
              <a:cs typeface="Times New Roman" panose="02020603050405020304" pitchFamily="18" charset="0"/>
              <a:sym typeface="+mn-ea"/>
            </a:endParaRPr>
          </a:p>
        </p:txBody>
      </p:sp>
      <p:grpSp>
        <p:nvGrpSpPr>
          <p:cNvPr id="7" name="组合 6"/>
          <p:cNvGrpSpPr/>
          <p:nvPr>
            <p:custDataLst>
              <p:tags r:id="rId3"/>
            </p:custDataLst>
          </p:nvPr>
        </p:nvGrpSpPr>
        <p:grpSpPr>
          <a:xfrm>
            <a:off x="3195781" y="746673"/>
            <a:ext cx="8516875" cy="3381981"/>
            <a:chOff x="3158836" y="746673"/>
            <a:chExt cx="8516875" cy="3381981"/>
          </a:xfrm>
        </p:grpSpPr>
        <p:pic>
          <p:nvPicPr>
            <p:cNvPr id="5" name="图片 4"/>
            <p:cNvPicPr>
              <a:picLocks noChangeAspect="1"/>
            </p:cNvPicPr>
            <p:nvPr>
              <p:custDataLst>
                <p:tags r:id="rId4"/>
              </p:custDataLst>
            </p:nvPr>
          </p:nvPicPr>
          <p:blipFill>
            <a:blip r:embed="rId5"/>
            <a:stretch>
              <a:fillRect/>
            </a:stretch>
          </p:blipFill>
          <p:spPr>
            <a:xfrm>
              <a:off x="3158836" y="746673"/>
              <a:ext cx="8516875" cy="3381981"/>
            </a:xfrm>
            <a:prstGeom prst="rect">
              <a:avLst/>
            </a:prstGeom>
          </p:spPr>
        </p:pic>
        <p:sp>
          <p:nvSpPr>
            <p:cNvPr id="6" name="文本框 5"/>
            <p:cNvSpPr txBox="1"/>
            <p:nvPr>
              <p:custDataLst>
                <p:tags r:id="rId6"/>
              </p:custDataLst>
            </p:nvPr>
          </p:nvSpPr>
          <p:spPr>
            <a:xfrm>
              <a:off x="8017164" y="3537527"/>
              <a:ext cx="3658547" cy="591127"/>
            </a:xfrm>
            <a:prstGeom prst="rect">
              <a:avLst/>
            </a:prstGeom>
            <a:solidFill>
              <a:schemeClr val="accent6">
                <a:lumMod val="20000"/>
                <a:lumOff val="80000"/>
              </a:schemeClr>
            </a:solidFill>
          </p:spPr>
          <p:txBody>
            <a:bodyPr wrap="square" rtlCol="0">
              <a:spAutoFit/>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filter="">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p="http://schemas.openxmlformats.org/presentationml/2006/main">
  <p:tag name="AS_UNIQUEID" val="726"/>
</p:tagLst>
</file>

<file path=ppt/tags/tag10.xml><?xml version="1.0" encoding="utf-8"?>
<p:tagLst xmlns:p="http://schemas.openxmlformats.org/presentationml/2006/main">
  <p:tag name="AS_UNIQUEID" val="4328"/>
</p:tagLst>
</file>

<file path=ppt/tags/tag100.xml><?xml version="1.0" encoding="utf-8"?>
<p:tagLst xmlns:p="http://schemas.openxmlformats.org/presentationml/2006/main">
  <p:tag name="AS_UNIQUEID" val="268"/>
</p:tagLst>
</file>

<file path=ppt/tags/tag101.xml><?xml version="1.0" encoding="utf-8"?>
<p:tagLst xmlns:p="http://schemas.openxmlformats.org/presentationml/2006/main">
  <p:tag name="AS_UNIQUEID" val="269"/>
</p:tagLst>
</file>

<file path=ppt/tags/tag102.xml><?xml version="1.0" encoding="utf-8"?>
<p:tagLst xmlns:p="http://schemas.openxmlformats.org/presentationml/2006/main">
  <p:tag name="AS_UNIQUEID" val="270"/>
</p:tagLst>
</file>

<file path=ppt/tags/tag103.xml><?xml version="1.0" encoding="utf-8"?>
<p:tagLst xmlns:p="http://schemas.openxmlformats.org/presentationml/2006/main">
  <p:tag name="AS_UNIQUEID" val="271"/>
</p:tagLst>
</file>

<file path=ppt/tags/tag104.xml><?xml version="1.0" encoding="utf-8"?>
<p:tagLst xmlns:p="http://schemas.openxmlformats.org/presentationml/2006/main">
  <p:tag name="AS_UNIQUEID" val="272"/>
</p:tagLst>
</file>

<file path=ppt/tags/tag105.xml><?xml version="1.0" encoding="utf-8"?>
<p:tagLst xmlns:p="http://schemas.openxmlformats.org/presentationml/2006/main">
  <p:tag name="AS_UNIQUEID" val="273"/>
</p:tagLst>
</file>

<file path=ppt/tags/tag106.xml><?xml version="1.0" encoding="utf-8"?>
<p:tagLst xmlns:p="http://schemas.openxmlformats.org/presentationml/2006/main">
  <p:tag name="AS_UNIQUEID" val="274"/>
</p:tagLst>
</file>

<file path=ppt/tags/tag107.xml><?xml version="1.0" encoding="utf-8"?>
<p:tagLst xmlns:p="http://schemas.openxmlformats.org/presentationml/2006/main">
  <p:tag name="AS_UNIQUEID" val="275"/>
</p:tagLst>
</file>

<file path=ppt/tags/tag108.xml><?xml version="1.0" encoding="utf-8"?>
<p:tagLst xmlns:p="http://schemas.openxmlformats.org/presentationml/2006/main">
  <p:tag name="AS_UNIQUEID" val="276"/>
</p:tagLst>
</file>

<file path=ppt/tags/tag109.xml><?xml version="1.0" encoding="utf-8"?>
<p:tagLst xmlns:p="http://schemas.openxmlformats.org/presentationml/2006/main">
  <p:tag name="AS_UNIQUEID" val="277"/>
</p:tagLst>
</file>

<file path=ppt/tags/tag11.xml><?xml version="1.0" encoding="utf-8"?>
<p:tagLst xmlns:p="http://schemas.openxmlformats.org/presentationml/2006/main">
  <p:tag name="AS_UNIQUEID" val="4331"/>
</p:tagLst>
</file>

<file path=ppt/tags/tag110.xml><?xml version="1.0" encoding="utf-8"?>
<p:tagLst xmlns:p="http://schemas.openxmlformats.org/presentationml/2006/main">
  <p:tag name="AS_UNIQUEID" val="278"/>
</p:tagLst>
</file>

<file path=ppt/tags/tag111.xml><?xml version="1.0" encoding="utf-8"?>
<p:tagLst xmlns:p="http://schemas.openxmlformats.org/presentationml/2006/main">
  <p:tag name="AS_UNIQUEID" val="279"/>
</p:tagLst>
</file>

<file path=ppt/tags/tag112.xml><?xml version="1.0" encoding="utf-8"?>
<p:tagLst xmlns:p="http://schemas.openxmlformats.org/presentationml/2006/main">
  <p:tag name="AS_UNIQUEID" val="280"/>
</p:tagLst>
</file>

<file path=ppt/tags/tag113.xml><?xml version="1.0" encoding="utf-8"?>
<p:tagLst xmlns:p="http://schemas.openxmlformats.org/presentationml/2006/main">
  <p:tag name="AS_UNIQUEID" val="281"/>
</p:tagLst>
</file>

<file path=ppt/tags/tag114.xml><?xml version="1.0" encoding="utf-8"?>
<p:tagLst xmlns:p="http://schemas.openxmlformats.org/presentationml/2006/main">
  <p:tag name="AS_UNIQUEID" val="282"/>
</p:tagLst>
</file>

<file path=ppt/tags/tag115.xml><?xml version="1.0" encoding="utf-8"?>
<p:tagLst xmlns:p="http://schemas.openxmlformats.org/presentationml/2006/main">
  <p:tag name="AS_UNIQUEID" val="283"/>
</p:tagLst>
</file>

<file path=ppt/tags/tag116.xml><?xml version="1.0" encoding="utf-8"?>
<p:tagLst xmlns:p="http://schemas.openxmlformats.org/presentationml/2006/main">
  <p:tag name="AS_UNIQUEID" val="284"/>
</p:tagLst>
</file>

<file path=ppt/tags/tag117.xml><?xml version="1.0" encoding="utf-8"?>
<p:tagLst xmlns:p="http://schemas.openxmlformats.org/presentationml/2006/main">
  <p:tag name="AS_UNIQUEID" val="285"/>
</p:tagLst>
</file>

<file path=ppt/tags/tag118.xml><?xml version="1.0" encoding="utf-8"?>
<p:tagLst xmlns:p="http://schemas.openxmlformats.org/presentationml/2006/main">
  <p:tag name="AS_UNIQUEID" val="286"/>
</p:tagLst>
</file>

<file path=ppt/tags/tag119.xml><?xml version="1.0" encoding="utf-8"?>
<p:tagLst xmlns:p="http://schemas.openxmlformats.org/presentationml/2006/main">
  <p:tag name="AS_UNIQUEID" val="288"/>
</p:tagLst>
</file>

<file path=ppt/tags/tag12.xml><?xml version="1.0" encoding="utf-8"?>
<p:tagLst xmlns:p="http://schemas.openxmlformats.org/presentationml/2006/main">
  <p:tag name="AS_UNIQUEID" val="4439"/>
</p:tagLst>
</file>

<file path=ppt/tags/tag120.xml><?xml version="1.0" encoding="utf-8"?>
<p:tagLst xmlns:p="http://schemas.openxmlformats.org/presentationml/2006/main">
  <p:tag name="AS_UNIQUEID" val="289"/>
</p:tagLst>
</file>

<file path=ppt/tags/tag121.xml><?xml version="1.0" encoding="utf-8"?>
<p:tagLst xmlns:p="http://schemas.openxmlformats.org/presentationml/2006/main">
  <p:tag name="AS_UNIQUEID" val="290"/>
</p:tagLst>
</file>

<file path=ppt/tags/tag122.xml><?xml version="1.0" encoding="utf-8"?>
<p:tagLst xmlns:p="http://schemas.openxmlformats.org/presentationml/2006/main">
  <p:tag name="AS_UNIQUEID" val="291"/>
</p:tagLst>
</file>

<file path=ppt/tags/tag123.xml><?xml version="1.0" encoding="utf-8"?>
<p:tagLst xmlns:p="http://schemas.openxmlformats.org/presentationml/2006/main">
  <p:tag name="AS_UNIQUEID" val="292"/>
</p:tagLst>
</file>

<file path=ppt/tags/tag124.xml><?xml version="1.0" encoding="utf-8"?>
<p:tagLst xmlns:p="http://schemas.openxmlformats.org/presentationml/2006/main">
  <p:tag name="AS_UNIQUEID" val="2913"/>
</p:tagLst>
</file>

<file path=ppt/tags/tag125.xml><?xml version="1.0" encoding="utf-8"?>
<p:tagLst xmlns:p="http://schemas.openxmlformats.org/presentationml/2006/main">
  <p:tag name="AS_UNIQUEID" val="2914"/>
</p:tagLst>
</file>

<file path=ppt/tags/tag126.xml><?xml version="1.0" encoding="utf-8"?>
<p:tagLst xmlns:p="http://schemas.openxmlformats.org/presentationml/2006/main">
  <p:tag name="AS_UNIQUEID" val="2915"/>
</p:tagLst>
</file>

<file path=ppt/tags/tag127.xml><?xml version="1.0" encoding="utf-8"?>
<p:tagLst xmlns:p="http://schemas.openxmlformats.org/presentationml/2006/main">
  <p:tag name="AS_UNIQUEID" val="2916"/>
</p:tagLst>
</file>

<file path=ppt/tags/tag128.xml><?xml version="1.0" encoding="utf-8"?>
<p:tagLst xmlns:p="http://schemas.openxmlformats.org/presentationml/2006/main">
  <p:tag name="AS_UNIQUEID" val="2917"/>
</p:tagLst>
</file>

<file path=ppt/tags/tag129.xml><?xml version="1.0" encoding="utf-8"?>
<p:tagLst xmlns:p="http://schemas.openxmlformats.org/presentationml/2006/main">
  <p:tag name="AS_UNIQUEID" val="2918"/>
</p:tagLst>
</file>

<file path=ppt/tags/tag13.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130.xml><?xml version="1.0" encoding="utf-8"?>
<p:tagLst xmlns:p="http://schemas.openxmlformats.org/presentationml/2006/main">
  <p:tag name="AS_UNIQUEID" val="2919"/>
</p:tagLst>
</file>

<file path=ppt/tags/tag131.xml><?xml version="1.0" encoding="utf-8"?>
<p:tagLst xmlns:p="http://schemas.openxmlformats.org/presentationml/2006/main">
  <p:tag name="AS_UNIQUEID" val="1948"/>
</p:tagLst>
</file>

<file path=ppt/tags/tag132.xml><?xml version="1.0" encoding="utf-8"?>
<p:tagLst xmlns:p="http://schemas.openxmlformats.org/presentationml/2006/main">
  <p:tag name="AS_UNIQUEID" val="4355"/>
</p:tagLst>
</file>

<file path=ppt/tags/tag133.xml><?xml version="1.0" encoding="utf-8"?>
<p:tagLst xmlns:p="http://schemas.openxmlformats.org/presentationml/2006/main">
  <p:tag name="AS_UNIQUEID" val="711"/>
</p:tagLst>
</file>

<file path=ppt/tags/tag134.xml><?xml version="1.0" encoding="utf-8"?>
<p:tagLst xmlns:p="http://schemas.openxmlformats.org/presentationml/2006/main">
  <p:tag name="AS_UNIQUEID" val="712"/>
</p:tagLst>
</file>

<file path=ppt/tags/tag135.xml><?xml version="1.0" encoding="utf-8"?>
<p:tagLst xmlns:p="http://schemas.openxmlformats.org/presentationml/2006/main">
  <p:tag name="AS_UNIQUEID" val="713"/>
</p:tagLst>
</file>

<file path=ppt/tags/tag136.xml><?xml version="1.0" encoding="utf-8"?>
<p:tagLst xmlns:p="http://schemas.openxmlformats.org/presentationml/2006/main">
  <p:tag name="AS_UNIQUEID" val="714"/>
</p:tagLst>
</file>

<file path=ppt/tags/tag137.xml><?xml version="1.0" encoding="utf-8"?>
<p:tagLst xmlns:p="http://schemas.openxmlformats.org/presentationml/2006/main">
  <p:tag name="AS_UNIQUEID" val="717"/>
</p:tagLst>
</file>

<file path=ppt/tags/tag138.xml><?xml version="1.0" encoding="utf-8"?>
<p:tagLst xmlns:p="http://schemas.openxmlformats.org/presentationml/2006/main">
  <p:tag name="AS_UNIQUEID" val="812"/>
</p:tagLst>
</file>

<file path=ppt/tags/tag139.xml><?xml version="1.0" encoding="utf-8"?>
<p:tagLst xmlns:p="http://schemas.openxmlformats.org/presentationml/2006/main">
  <p:tag name="AS_UNIQUEID" val="1949"/>
</p:tagLst>
</file>

<file path=ppt/tags/tag14.xml><?xml version="1.0" encoding="utf-8"?>
<p:tagLst xmlns:p="http://schemas.openxmlformats.org/presentationml/2006/main">
  <p:tag name="AS_UNIQUEID" val="4340"/>
</p:tagLst>
</file>

<file path=ppt/tags/tag140.xml><?xml version="1.0" encoding="utf-8"?>
<p:tagLst xmlns:p="http://schemas.openxmlformats.org/presentationml/2006/main">
  <p:tag name="AS_UNIQUEID" val="724"/>
</p:tagLst>
</file>

<file path=ppt/tags/tag141.xml><?xml version="1.0" encoding="utf-8"?>
<p:tagLst xmlns:p="http://schemas.openxmlformats.org/presentationml/2006/main">
  <p:tag name="AS_UNIQUEID" val="725"/>
</p:tagLst>
</file>

<file path=ppt/tags/tag142.xml><?xml version="1.0" encoding="utf-8"?>
<p:tagLst xmlns:p="http://schemas.openxmlformats.org/presentationml/2006/main">
  <p:tag name="AS_UNIQUEID" val="726"/>
</p:tagLst>
</file>

<file path=ppt/tags/tag143.xml><?xml version="1.0" encoding="utf-8"?>
<p:tagLst xmlns:p="http://schemas.openxmlformats.org/presentationml/2006/main">
  <p:tag name="AS_UNIQUEID" val="727"/>
</p:tagLst>
</file>

<file path=ppt/tags/tag144.xml><?xml version="1.0" encoding="utf-8"?>
<p:tagLst xmlns:p="http://schemas.openxmlformats.org/presentationml/2006/main">
  <p:tag name="AS_UNIQUEID" val="728"/>
</p:tagLst>
</file>

<file path=ppt/tags/tag145.xml><?xml version="1.0" encoding="utf-8"?>
<p:tagLst xmlns:p="http://schemas.openxmlformats.org/presentationml/2006/main">
  <p:tag name="AS_UNIQUEID" val="737"/>
</p:tagLst>
</file>

<file path=ppt/tags/tag146.xml><?xml version="1.0" encoding="utf-8"?>
<p:tagLst xmlns:p="http://schemas.openxmlformats.org/presentationml/2006/main">
  <p:tag name="AS_UNIQUEID" val="738"/>
</p:tagLst>
</file>

<file path=ppt/tags/tag147.xml><?xml version="1.0" encoding="utf-8"?>
<p:tagLst xmlns:p="http://schemas.openxmlformats.org/presentationml/2006/main">
  <p:tag name="AS_UNIQUEID" val="739"/>
</p:tagLst>
</file>

<file path=ppt/tags/tag148.xml><?xml version="1.0" encoding="utf-8"?>
<p:tagLst xmlns:p="http://schemas.openxmlformats.org/presentationml/2006/main">
  <p:tag name="AS_UNIQUEID" val="740"/>
</p:tagLst>
</file>

<file path=ppt/tags/tag149.xml><?xml version="1.0" encoding="utf-8"?>
<p:tagLst xmlns:p="http://schemas.openxmlformats.org/presentationml/2006/main">
  <p:tag name="AS_UNIQUEID" val="749"/>
</p:tagLst>
</file>

<file path=ppt/tags/tag15.xml><?xml version="1.0" encoding="utf-8"?>
<p:tagLst xmlns:p="http://schemas.openxmlformats.org/presentationml/2006/main">
  <p:tag name="AS_UNIQUEID" val="4341"/>
</p:tagLst>
</file>

<file path=ppt/tags/tag150.xml><?xml version="1.0" encoding="utf-8"?>
<p:tagLst xmlns:p="http://schemas.openxmlformats.org/presentationml/2006/main">
  <p:tag name="AS_UNIQUEID" val="750"/>
</p:tagLst>
</file>

<file path=ppt/tags/tag151.xml><?xml version="1.0" encoding="utf-8"?>
<p:tagLst xmlns:p="http://schemas.openxmlformats.org/presentationml/2006/main">
  <p:tag name="AS_UNIQUEID" val="751"/>
</p:tagLst>
</file>

<file path=ppt/tags/tag152.xml><?xml version="1.0" encoding="utf-8"?>
<p:tagLst xmlns:p="http://schemas.openxmlformats.org/presentationml/2006/main">
  <p:tag name="AS_UNIQUEID" val="752"/>
</p:tagLst>
</file>

<file path=ppt/tags/tag153.xml><?xml version="1.0" encoding="utf-8"?>
<p:tagLst xmlns:p="http://schemas.openxmlformats.org/presentationml/2006/main">
  <p:tag name="AS_UNIQUEID" val="761"/>
</p:tagLst>
</file>

<file path=ppt/tags/tag154.xml><?xml version="1.0" encoding="utf-8"?>
<p:tagLst xmlns:p="http://schemas.openxmlformats.org/presentationml/2006/main">
  <p:tag name="AS_UNIQUEID" val="1951"/>
</p:tagLst>
</file>

<file path=ppt/tags/tag155.xml><?xml version="1.0" encoding="utf-8"?>
<p:tagLst xmlns:p="http://schemas.openxmlformats.org/presentationml/2006/main">
  <p:tag name="AS_UNIQUEID" val="715"/>
</p:tagLst>
</file>

<file path=ppt/tags/tag156.xml><?xml version="1.0" encoding="utf-8"?>
<p:tagLst xmlns:p="http://schemas.openxmlformats.org/presentationml/2006/main">
  <p:tag name="AS_UNIQUEID" val="814"/>
</p:tagLst>
</file>

<file path=ppt/tags/tag157.xml><?xml version="1.0" encoding="utf-8"?>
<p:tagLst xmlns:p="http://schemas.openxmlformats.org/presentationml/2006/main">
  <p:tag name="AS_UNIQUEID" val="1952"/>
</p:tagLst>
</file>

<file path=ppt/tags/tag158.xml><?xml version="1.0" encoding="utf-8"?>
<p:tagLst xmlns:p="http://schemas.openxmlformats.org/presentationml/2006/main">
  <p:tag name="AS_UNIQUEID" val="723"/>
</p:tagLst>
</file>

<file path=ppt/tags/tag159.xml><?xml version="1.0" encoding="utf-8"?>
<p:tagLst xmlns:p="http://schemas.openxmlformats.org/presentationml/2006/main">
  <p:tag name="AS_UNIQUEID" val="724"/>
</p:tagLst>
</file>

<file path=ppt/tags/tag16.xml><?xml version="1.0" encoding="utf-8"?>
<p:tagLst xmlns:p="http://schemas.openxmlformats.org/presentationml/2006/main">
  <p:tag name="AS_UNIQUEID" val="647"/>
  <p:tag name="KSO_WM_BEAUTIFY_FLAG" val="#wm#"/>
  <p:tag name="KSO_WM_TAG_VERSION" val="1.0"/>
  <p:tag name="KSO_WM_TEMPLATE_CATEGORY" val="custom"/>
  <p:tag name="KSO_WM_TEMPLATE_INDEX" val="20204253"/>
  <p:tag name="KSO_WM_UNIT_COMPATIBLE" val="0"/>
  <p:tag name="KSO_WM_UNIT_DIAGRAM_ISNUMVISUAL" val="0"/>
  <p:tag name="KSO_WM_UNIT_DIAGRAM_ISREFERUNIT" val="0"/>
  <p:tag name="KSO_WM_UNIT_HIGHLIGHT" val="0"/>
  <p:tag name="KSO_WM_UNIT_ID" val="custom20204253_1*b*1"/>
  <p:tag name="KSO_WM_UNIT_INDEX" val="1"/>
  <p:tag name="KSO_WM_UNIT_ISCONTENTSTITLE" val="0"/>
  <p:tag name="KSO_WM_UNIT_ISNUMDGMTITLE" val="0"/>
  <p:tag name="KSO_WM_UNIT_LAYERLEVEL" val="1"/>
  <p:tag name="KSO_WM_UNIT_NOCLEAR" val="0"/>
  <p:tag name="KSO_WM_UNIT_PRESET_TEXT" val="单击此处添加文本具体内容"/>
  <p:tag name="KSO_WM_UNIT_TYPE" val="b"/>
  <p:tag name="KSO_WM_UNIT_VALUE" val="25"/>
</p:tagLst>
</file>

<file path=ppt/tags/tag160.xml><?xml version="1.0" encoding="utf-8"?>
<p:tagLst xmlns:p="http://schemas.openxmlformats.org/presentationml/2006/main">
  <p:tag name="AS_UNIQUEID" val="725"/>
</p:tagLst>
</file>

<file path=ppt/tags/tag161.xml><?xml version="1.0" encoding="utf-8"?>
<p:tagLst xmlns:p="http://schemas.openxmlformats.org/presentationml/2006/main">
  <p:tag name="AS_UNIQUEID" val="726"/>
</p:tagLst>
</file>

<file path=ppt/tags/tag162.xml><?xml version="1.0" encoding="utf-8"?>
<p:tagLst xmlns:p="http://schemas.openxmlformats.org/presentationml/2006/main">
  <p:tag name="AS_UNIQUEID" val="727"/>
</p:tagLst>
</file>

<file path=ppt/tags/tag163.xml><?xml version="1.0" encoding="utf-8"?>
<p:tagLst xmlns:p="http://schemas.openxmlformats.org/presentationml/2006/main">
  <p:tag name="AS_UNIQUEID" val="728"/>
</p:tagLst>
</file>

<file path=ppt/tags/tag164.xml><?xml version="1.0" encoding="utf-8"?>
<p:tagLst xmlns:p="http://schemas.openxmlformats.org/presentationml/2006/main">
  <p:tag name="AS_UNIQUEID" val="729"/>
</p:tagLst>
</file>

<file path=ppt/tags/tag165.xml><?xml version="1.0" encoding="utf-8"?>
<p:tagLst xmlns:p="http://schemas.openxmlformats.org/presentationml/2006/main">
  <p:tag name="AS_UNIQUEID" val="730"/>
</p:tagLst>
</file>

<file path=ppt/tags/tag166.xml><?xml version="1.0" encoding="utf-8"?>
<p:tagLst xmlns:p="http://schemas.openxmlformats.org/presentationml/2006/main">
  <p:tag name="AS_UNIQUEID" val="731"/>
</p:tagLst>
</file>

<file path=ppt/tags/tag167.xml><?xml version="1.0" encoding="utf-8"?>
<p:tagLst xmlns:p="http://schemas.openxmlformats.org/presentationml/2006/main">
  <p:tag name="AS_UNIQUEID" val="733"/>
</p:tagLst>
</file>

<file path=ppt/tags/tag168.xml><?xml version="1.0" encoding="utf-8"?>
<p:tagLst xmlns:p="http://schemas.openxmlformats.org/presentationml/2006/main">
  <p:tag name="AS_UNIQUEID" val="735"/>
</p:tagLst>
</file>

<file path=ppt/tags/tag169.xml><?xml version="1.0" encoding="utf-8"?>
<p:tagLst xmlns:p="http://schemas.openxmlformats.org/presentationml/2006/main">
  <p:tag name="AS_UNIQUEID" val="736"/>
</p:tagLst>
</file>

<file path=ppt/tags/tag17.xml><?xml version="1.0" encoding="utf-8"?>
<p:tagLst xmlns:p="http://schemas.openxmlformats.org/presentationml/2006/main">
  <p:tag name="AS_UNIQUEID" val="2894"/>
</p:tagLst>
</file>

<file path=ppt/tags/tag170.xml><?xml version="1.0" encoding="utf-8"?>
<p:tagLst xmlns:p="http://schemas.openxmlformats.org/presentationml/2006/main">
  <p:tag name="AS_UNIQUEID" val="737"/>
</p:tagLst>
</file>

<file path=ppt/tags/tag171.xml><?xml version="1.0" encoding="utf-8"?>
<p:tagLst xmlns:p="http://schemas.openxmlformats.org/presentationml/2006/main">
  <p:tag name="AS_UNIQUEID" val="738"/>
</p:tagLst>
</file>

<file path=ppt/tags/tag172.xml><?xml version="1.0" encoding="utf-8"?>
<p:tagLst xmlns:p="http://schemas.openxmlformats.org/presentationml/2006/main">
  <p:tag name="AS_UNIQUEID" val="739"/>
</p:tagLst>
</file>

<file path=ppt/tags/tag173.xml><?xml version="1.0" encoding="utf-8"?>
<p:tagLst xmlns:p="http://schemas.openxmlformats.org/presentationml/2006/main">
  <p:tag name="AS_UNIQUEID" val="740"/>
</p:tagLst>
</file>

<file path=ppt/tags/tag174.xml><?xml version="1.0" encoding="utf-8"?>
<p:tagLst xmlns:p="http://schemas.openxmlformats.org/presentationml/2006/main">
  <p:tag name="AS_UNIQUEID" val="741"/>
</p:tagLst>
</file>

<file path=ppt/tags/tag175.xml><?xml version="1.0" encoding="utf-8"?>
<p:tagLst xmlns:p="http://schemas.openxmlformats.org/presentationml/2006/main">
  <p:tag name="AS_UNIQUEID" val="742"/>
</p:tagLst>
</file>

<file path=ppt/tags/tag176.xml><?xml version="1.0" encoding="utf-8"?>
<p:tagLst xmlns:p="http://schemas.openxmlformats.org/presentationml/2006/main">
  <p:tag name="AS_UNIQUEID" val="743"/>
</p:tagLst>
</file>

<file path=ppt/tags/tag177.xml><?xml version="1.0" encoding="utf-8"?>
<p:tagLst xmlns:p="http://schemas.openxmlformats.org/presentationml/2006/main">
  <p:tag name="AS_UNIQUEID" val="747"/>
</p:tagLst>
</file>

<file path=ppt/tags/tag178.xml><?xml version="1.0" encoding="utf-8"?>
<p:tagLst xmlns:p="http://schemas.openxmlformats.org/presentationml/2006/main">
  <p:tag name="AS_UNIQUEID" val="748"/>
</p:tagLst>
</file>

<file path=ppt/tags/tag179.xml><?xml version="1.0" encoding="utf-8"?>
<p:tagLst xmlns:p="http://schemas.openxmlformats.org/presentationml/2006/main">
  <p:tag name="AS_UNIQUEID" val="749"/>
</p:tagLst>
</file>

<file path=ppt/tags/tag18.xml><?xml version="1.0" encoding="utf-8"?>
<p:tagLst xmlns:p="http://schemas.openxmlformats.org/presentationml/2006/main">
  <p:tag name="AS_UNIQUEID" val="2895"/>
</p:tagLst>
</file>

<file path=ppt/tags/tag180.xml><?xml version="1.0" encoding="utf-8"?>
<p:tagLst xmlns:p="http://schemas.openxmlformats.org/presentationml/2006/main">
  <p:tag name="AS_UNIQUEID" val="750"/>
</p:tagLst>
</file>

<file path=ppt/tags/tag181.xml><?xml version="1.0" encoding="utf-8"?>
<p:tagLst xmlns:p="http://schemas.openxmlformats.org/presentationml/2006/main">
  <p:tag name="AS_UNIQUEID" val="751"/>
</p:tagLst>
</file>

<file path=ppt/tags/tag182.xml><?xml version="1.0" encoding="utf-8"?>
<p:tagLst xmlns:p="http://schemas.openxmlformats.org/presentationml/2006/main">
  <p:tag name="AS_UNIQUEID" val="752"/>
</p:tagLst>
</file>

<file path=ppt/tags/tag183.xml><?xml version="1.0" encoding="utf-8"?>
<p:tagLst xmlns:p="http://schemas.openxmlformats.org/presentationml/2006/main">
  <p:tag name="AS_UNIQUEID" val="753"/>
</p:tagLst>
</file>

<file path=ppt/tags/tag184.xml><?xml version="1.0" encoding="utf-8"?>
<p:tagLst xmlns:p="http://schemas.openxmlformats.org/presentationml/2006/main">
  <p:tag name="AS_UNIQUEID" val="754"/>
</p:tagLst>
</file>

<file path=ppt/tags/tag185.xml><?xml version="1.0" encoding="utf-8"?>
<p:tagLst xmlns:p="http://schemas.openxmlformats.org/presentationml/2006/main">
  <p:tag name="AS_UNIQUEID" val="755"/>
</p:tagLst>
</file>

<file path=ppt/tags/tag186.xml><?xml version="1.0" encoding="utf-8"?>
<p:tagLst xmlns:p="http://schemas.openxmlformats.org/presentationml/2006/main">
  <p:tag name="AS_UNIQUEID" val="759"/>
</p:tagLst>
</file>

<file path=ppt/tags/tag187.xml><?xml version="1.0" encoding="utf-8"?>
<p:tagLst xmlns:p="http://schemas.openxmlformats.org/presentationml/2006/main">
  <p:tag name="AS_UNIQUEID" val="760"/>
</p:tagLst>
</file>

<file path=ppt/tags/tag188.xml><?xml version="1.0" encoding="utf-8"?>
<p:tagLst xmlns:p="http://schemas.openxmlformats.org/presentationml/2006/main">
  <p:tag name="AS_UNIQUEID" val="761"/>
</p:tagLst>
</file>

<file path=ppt/tags/tag189.xml><?xml version="1.0" encoding="utf-8"?>
<p:tagLst xmlns:p="http://schemas.openxmlformats.org/presentationml/2006/main">
  <p:tag name="AS_UNIQUEID" val="733"/>
</p:tagLst>
</file>

<file path=ppt/tags/tag19.xml><?xml version="1.0" encoding="utf-8"?>
<p:tagLst xmlns:p="http://schemas.openxmlformats.org/presentationml/2006/main">
  <p:tag name="AS_UNIQUEID" val="2897"/>
</p:tagLst>
</file>

<file path=ppt/tags/tag190.xml><?xml version="1.0" encoding="utf-8"?>
<p:tagLst xmlns:p="http://schemas.openxmlformats.org/presentationml/2006/main">
  <p:tag name="AS_UNIQUEID" val="733"/>
</p:tagLst>
</file>

<file path=ppt/tags/tag191.xml><?xml version="1.0" encoding="utf-8"?>
<p:tagLst xmlns:p="http://schemas.openxmlformats.org/presentationml/2006/main">
  <p:tag name="AS_UNIQUEID" val="733"/>
</p:tagLst>
</file>

<file path=ppt/tags/tag192.xml><?xml version="1.0" encoding="utf-8"?>
<p:tagLst xmlns:p="http://schemas.openxmlformats.org/presentationml/2006/main">
  <p:tag name="AS_UNIQUEID" val="733"/>
</p:tagLst>
</file>

<file path=ppt/tags/tag193.xml><?xml version="1.0" encoding="utf-8"?>
<p:tagLst xmlns:p="http://schemas.openxmlformats.org/presentationml/2006/main">
  <p:tag name="AS_UNIQUEID" val="733"/>
</p:tagLst>
</file>

<file path=ppt/tags/tag194.xml><?xml version="1.0" encoding="utf-8"?>
<p:tagLst xmlns:p="http://schemas.openxmlformats.org/presentationml/2006/main">
  <p:tag name="AS_UNIQUEID" val="4356"/>
</p:tagLst>
</file>

<file path=ppt/tags/tag195.xml><?xml version="1.0" encoding="utf-8"?>
<p:tagLst xmlns:p="http://schemas.openxmlformats.org/presentationml/2006/main">
  <p:tag name="AS_UNIQUEID" val="762"/>
</p:tagLst>
</file>

<file path=ppt/tags/tag196.xml><?xml version="1.0" encoding="utf-8"?>
<p:tagLst xmlns:p="http://schemas.openxmlformats.org/presentationml/2006/main">
  <p:tag name="AS_UNIQUEID" val="768"/>
</p:tagLst>
</file>

<file path=ppt/tags/tag197.xml><?xml version="1.0" encoding="utf-8"?>
<p:tagLst xmlns:p="http://schemas.openxmlformats.org/presentationml/2006/main">
  <p:tag name="AS_UNIQUEID" val="769"/>
</p:tagLst>
</file>

<file path=ppt/tags/tag198.xml><?xml version="1.0" encoding="utf-8"?>
<p:tagLst xmlns:p="http://schemas.openxmlformats.org/presentationml/2006/main">
  <p:tag name="AS_UNIQUEID" val="770"/>
</p:tagLst>
</file>

<file path=ppt/tags/tag199.xml><?xml version="1.0" encoding="utf-8"?>
<p:tagLst xmlns:p="http://schemas.openxmlformats.org/presentationml/2006/main">
  <p:tag name="AS_UNIQUEID" val="771"/>
</p:tagLst>
</file>

<file path=ppt/tags/tag2.xml><?xml version="1.0" encoding="utf-8"?>
<p:tagLst xmlns:p="http://schemas.openxmlformats.org/presentationml/2006/main">
  <p:tag name="AS_UNIQUEID" val="727"/>
</p:tagLst>
</file>

<file path=ppt/tags/tag20.xml><?xml version="1.0" encoding="utf-8"?>
<p:tagLst xmlns:p="http://schemas.openxmlformats.org/presentationml/2006/main">
  <p:tag name="AS_UNIQUEID" val="960"/>
</p:tagLst>
</file>

<file path=ppt/tags/tag200.xml><?xml version="1.0" encoding="utf-8"?>
<p:tagLst xmlns:p="http://schemas.openxmlformats.org/presentationml/2006/main">
  <p:tag name="AS_UNIQUEID" val="813"/>
</p:tagLst>
</file>

<file path=ppt/tags/tag201.xml><?xml version="1.0" encoding="utf-8"?>
<p:tagLst xmlns:p="http://schemas.openxmlformats.org/presentationml/2006/main">
  <p:tag name="AS_UNIQUEID" val="1950"/>
</p:tagLst>
</file>

<file path=ppt/tags/tag202.xml><?xml version="1.0" encoding="utf-8"?>
<p:tagLst xmlns:p="http://schemas.openxmlformats.org/presentationml/2006/main">
  <p:tag name="AS_UNIQUEID" val="724"/>
</p:tagLst>
</file>

<file path=ppt/tags/tag203.xml><?xml version="1.0" encoding="utf-8"?>
<p:tagLst xmlns:p="http://schemas.openxmlformats.org/presentationml/2006/main">
  <p:tag name="AS_UNIQUEID" val="725"/>
</p:tagLst>
</file>

<file path=ppt/tags/tag204.xml><?xml version="1.0" encoding="utf-8"?>
<p:tagLst xmlns:p="http://schemas.openxmlformats.org/presentationml/2006/main">
  <p:tag name="AS_UNIQUEID" val="726"/>
</p:tagLst>
</file>

<file path=ppt/tags/tag205.xml><?xml version="1.0" encoding="utf-8"?>
<p:tagLst xmlns:p="http://schemas.openxmlformats.org/presentationml/2006/main">
  <p:tag name="AS_UNIQUEID" val="727"/>
</p:tagLst>
</file>

<file path=ppt/tags/tag206.xml><?xml version="1.0" encoding="utf-8"?>
<p:tagLst xmlns:p="http://schemas.openxmlformats.org/presentationml/2006/main">
  <p:tag name="AS_UNIQUEID" val="728"/>
</p:tagLst>
</file>

<file path=ppt/tags/tag207.xml><?xml version="1.0" encoding="utf-8"?>
<p:tagLst xmlns:p="http://schemas.openxmlformats.org/presentationml/2006/main">
  <p:tag name="AS_UNIQUEID" val="737"/>
</p:tagLst>
</file>

<file path=ppt/tags/tag208.xml><?xml version="1.0" encoding="utf-8"?>
<p:tagLst xmlns:p="http://schemas.openxmlformats.org/presentationml/2006/main">
  <p:tag name="AS_UNIQUEID" val="738"/>
</p:tagLst>
</file>

<file path=ppt/tags/tag209.xml><?xml version="1.0" encoding="utf-8"?>
<p:tagLst xmlns:p="http://schemas.openxmlformats.org/presentationml/2006/main">
  <p:tag name="AS_UNIQUEID" val="739"/>
</p:tagLst>
</file>

<file path=ppt/tags/tag21.xml><?xml version="1.0" encoding="utf-8"?>
<p:tagLst xmlns:p="http://schemas.openxmlformats.org/presentationml/2006/main">
  <p:tag name="AS_UNIQUEID" val="4349"/>
</p:tagLst>
</file>

<file path=ppt/tags/tag210.xml><?xml version="1.0" encoding="utf-8"?>
<p:tagLst xmlns:p="http://schemas.openxmlformats.org/presentationml/2006/main">
  <p:tag name="AS_UNIQUEID" val="740"/>
</p:tagLst>
</file>

<file path=ppt/tags/tag211.xml><?xml version="1.0" encoding="utf-8"?>
<p:tagLst xmlns:p="http://schemas.openxmlformats.org/presentationml/2006/main">
  <p:tag name="AS_UNIQUEID" val="749"/>
</p:tagLst>
</file>

<file path=ppt/tags/tag212.xml><?xml version="1.0" encoding="utf-8"?>
<p:tagLst xmlns:p="http://schemas.openxmlformats.org/presentationml/2006/main">
  <p:tag name="AS_UNIQUEID" val="750"/>
</p:tagLst>
</file>

<file path=ppt/tags/tag213.xml><?xml version="1.0" encoding="utf-8"?>
<p:tagLst xmlns:p="http://schemas.openxmlformats.org/presentationml/2006/main">
  <p:tag name="AS_UNIQUEID" val="751"/>
</p:tagLst>
</file>

<file path=ppt/tags/tag214.xml><?xml version="1.0" encoding="utf-8"?>
<p:tagLst xmlns:p="http://schemas.openxmlformats.org/presentationml/2006/main">
  <p:tag name="AS_UNIQUEID" val="752"/>
</p:tagLst>
</file>

<file path=ppt/tags/tag215.xml><?xml version="1.0" encoding="utf-8"?>
<p:tagLst xmlns:p="http://schemas.openxmlformats.org/presentationml/2006/main">
  <p:tag name="AS_UNIQUEID" val="761"/>
</p:tagLst>
</file>

<file path=ppt/tags/tag216.xml><?xml version="1.0" encoding="utf-8"?>
<p:tagLst xmlns:p="http://schemas.openxmlformats.org/presentationml/2006/main">
  <p:tag name="AS_UNIQUEID" val="1953"/>
</p:tagLst>
</file>

<file path=ppt/tags/tag217.xml><?xml version="1.0" encoding="utf-8"?>
<p:tagLst xmlns:p="http://schemas.openxmlformats.org/presentationml/2006/main">
  <p:tag name="AS_UNIQUEID" val="811"/>
</p:tagLst>
</file>

<file path=ppt/tags/tag218.xml><?xml version="1.0" encoding="utf-8"?>
<p:tagLst xmlns:p="http://schemas.openxmlformats.org/presentationml/2006/main">
  <p:tag name="AS_UNIQUEID" val="815"/>
</p:tagLst>
</file>

<file path=ppt/tags/tag219.xml><?xml version="1.0" encoding="utf-8"?>
<p:tagLst xmlns:p="http://schemas.openxmlformats.org/presentationml/2006/main">
  <p:tag name="AS_UNIQUEID" val="1954"/>
</p:tagLst>
</file>

<file path=ppt/tags/tag22.xml><?xml version="1.0" encoding="utf-8"?>
<p:tagLst xmlns:p="http://schemas.openxmlformats.org/presentationml/2006/main">
  <p:tag name="AS_UNIQUEID" val="2069"/>
</p:tagLst>
</file>

<file path=ppt/tags/tag220.xml><?xml version="1.0" encoding="utf-8"?>
<p:tagLst xmlns:p="http://schemas.openxmlformats.org/presentationml/2006/main">
  <p:tag name="AS_UNIQUEID" val="723"/>
</p:tagLst>
</file>

<file path=ppt/tags/tag221.xml><?xml version="1.0" encoding="utf-8"?>
<p:tagLst xmlns:p="http://schemas.openxmlformats.org/presentationml/2006/main">
  <p:tag name="AS_UNIQUEID" val="724"/>
</p:tagLst>
</file>

<file path=ppt/tags/tag222.xml><?xml version="1.0" encoding="utf-8"?>
<p:tagLst xmlns:p="http://schemas.openxmlformats.org/presentationml/2006/main">
  <p:tag name="AS_UNIQUEID" val="725"/>
</p:tagLst>
</file>

<file path=ppt/tags/tag223.xml><?xml version="1.0" encoding="utf-8"?>
<p:tagLst xmlns:p="http://schemas.openxmlformats.org/presentationml/2006/main">
  <p:tag name="AS_UNIQUEID" val="726"/>
</p:tagLst>
</file>

<file path=ppt/tags/tag224.xml><?xml version="1.0" encoding="utf-8"?>
<p:tagLst xmlns:p="http://schemas.openxmlformats.org/presentationml/2006/main">
  <p:tag name="AS_UNIQUEID" val="727"/>
</p:tagLst>
</file>

<file path=ppt/tags/tag225.xml><?xml version="1.0" encoding="utf-8"?>
<p:tagLst xmlns:p="http://schemas.openxmlformats.org/presentationml/2006/main">
  <p:tag name="AS_UNIQUEID" val="728"/>
</p:tagLst>
</file>

<file path=ppt/tags/tag226.xml><?xml version="1.0" encoding="utf-8"?>
<p:tagLst xmlns:p="http://schemas.openxmlformats.org/presentationml/2006/main">
  <p:tag name="AS_UNIQUEID" val="729"/>
</p:tagLst>
</file>

<file path=ppt/tags/tag227.xml><?xml version="1.0" encoding="utf-8"?>
<p:tagLst xmlns:p="http://schemas.openxmlformats.org/presentationml/2006/main">
  <p:tag name="AS_UNIQUEID" val="730"/>
</p:tagLst>
</file>

<file path=ppt/tags/tag228.xml><?xml version="1.0" encoding="utf-8"?>
<p:tagLst xmlns:p="http://schemas.openxmlformats.org/presentationml/2006/main">
  <p:tag name="AS_UNIQUEID" val="731"/>
</p:tagLst>
</file>

<file path=ppt/tags/tag229.xml><?xml version="1.0" encoding="utf-8"?>
<p:tagLst xmlns:p="http://schemas.openxmlformats.org/presentationml/2006/main">
  <p:tag name="AS_UNIQUEID" val="733"/>
</p:tagLst>
</file>

<file path=ppt/tags/tag23.xml><?xml version="1.0" encoding="utf-8"?>
<p:tagLst xmlns:p="http://schemas.openxmlformats.org/presentationml/2006/main">
  <p:tag name="AS_UNIQUEID" val="2070"/>
</p:tagLst>
</file>

<file path=ppt/tags/tag230.xml><?xml version="1.0" encoding="utf-8"?>
<p:tagLst xmlns:p="http://schemas.openxmlformats.org/presentationml/2006/main">
  <p:tag name="AS_UNIQUEID" val="735"/>
</p:tagLst>
</file>

<file path=ppt/tags/tag231.xml><?xml version="1.0" encoding="utf-8"?>
<p:tagLst xmlns:p="http://schemas.openxmlformats.org/presentationml/2006/main">
  <p:tag name="AS_UNIQUEID" val="736"/>
</p:tagLst>
</file>

<file path=ppt/tags/tag232.xml><?xml version="1.0" encoding="utf-8"?>
<p:tagLst xmlns:p="http://schemas.openxmlformats.org/presentationml/2006/main">
  <p:tag name="AS_UNIQUEID" val="737"/>
</p:tagLst>
</file>

<file path=ppt/tags/tag233.xml><?xml version="1.0" encoding="utf-8"?>
<p:tagLst xmlns:p="http://schemas.openxmlformats.org/presentationml/2006/main">
  <p:tag name="AS_UNIQUEID" val="738"/>
</p:tagLst>
</file>

<file path=ppt/tags/tag234.xml><?xml version="1.0" encoding="utf-8"?>
<p:tagLst xmlns:p="http://schemas.openxmlformats.org/presentationml/2006/main">
  <p:tag name="AS_UNIQUEID" val="739"/>
</p:tagLst>
</file>

<file path=ppt/tags/tag235.xml><?xml version="1.0" encoding="utf-8"?>
<p:tagLst xmlns:p="http://schemas.openxmlformats.org/presentationml/2006/main">
  <p:tag name="AS_UNIQUEID" val="740"/>
</p:tagLst>
</file>

<file path=ppt/tags/tag236.xml><?xml version="1.0" encoding="utf-8"?>
<p:tagLst xmlns:p="http://schemas.openxmlformats.org/presentationml/2006/main">
  <p:tag name="AS_UNIQUEID" val="741"/>
</p:tagLst>
</file>

<file path=ppt/tags/tag237.xml><?xml version="1.0" encoding="utf-8"?>
<p:tagLst xmlns:p="http://schemas.openxmlformats.org/presentationml/2006/main">
  <p:tag name="AS_UNIQUEID" val="742"/>
</p:tagLst>
</file>

<file path=ppt/tags/tag238.xml><?xml version="1.0" encoding="utf-8"?>
<p:tagLst xmlns:p="http://schemas.openxmlformats.org/presentationml/2006/main">
  <p:tag name="AS_UNIQUEID" val="743"/>
</p:tagLst>
</file>

<file path=ppt/tags/tag239.xml><?xml version="1.0" encoding="utf-8"?>
<p:tagLst xmlns:p="http://schemas.openxmlformats.org/presentationml/2006/main">
  <p:tag name="AS_UNIQUEID" val="747"/>
</p:tagLst>
</file>

<file path=ppt/tags/tag24.xml><?xml version="1.0" encoding="utf-8"?>
<p:tagLst xmlns:p="http://schemas.openxmlformats.org/presentationml/2006/main">
  <p:tag name="AS_UNIQUEID" val="2071"/>
</p:tagLst>
</file>

<file path=ppt/tags/tag240.xml><?xml version="1.0" encoding="utf-8"?>
<p:tagLst xmlns:p="http://schemas.openxmlformats.org/presentationml/2006/main">
  <p:tag name="AS_UNIQUEID" val="748"/>
</p:tagLst>
</file>

<file path=ppt/tags/tag241.xml><?xml version="1.0" encoding="utf-8"?>
<p:tagLst xmlns:p="http://schemas.openxmlformats.org/presentationml/2006/main">
  <p:tag name="AS_UNIQUEID" val="749"/>
</p:tagLst>
</file>

<file path=ppt/tags/tag242.xml><?xml version="1.0" encoding="utf-8"?>
<p:tagLst xmlns:p="http://schemas.openxmlformats.org/presentationml/2006/main">
  <p:tag name="AS_UNIQUEID" val="750"/>
</p:tagLst>
</file>

<file path=ppt/tags/tag243.xml><?xml version="1.0" encoding="utf-8"?>
<p:tagLst xmlns:p="http://schemas.openxmlformats.org/presentationml/2006/main">
  <p:tag name="AS_UNIQUEID" val="751"/>
</p:tagLst>
</file>

<file path=ppt/tags/tag244.xml><?xml version="1.0" encoding="utf-8"?>
<p:tagLst xmlns:p="http://schemas.openxmlformats.org/presentationml/2006/main">
  <p:tag name="AS_UNIQUEID" val="752"/>
</p:tagLst>
</file>

<file path=ppt/tags/tag245.xml><?xml version="1.0" encoding="utf-8"?>
<p:tagLst xmlns:p="http://schemas.openxmlformats.org/presentationml/2006/main">
  <p:tag name="AS_UNIQUEID" val="753"/>
</p:tagLst>
</file>

<file path=ppt/tags/tag246.xml><?xml version="1.0" encoding="utf-8"?>
<p:tagLst xmlns:p="http://schemas.openxmlformats.org/presentationml/2006/main">
  <p:tag name="AS_UNIQUEID" val="754"/>
</p:tagLst>
</file>

<file path=ppt/tags/tag247.xml><?xml version="1.0" encoding="utf-8"?>
<p:tagLst xmlns:p="http://schemas.openxmlformats.org/presentationml/2006/main">
  <p:tag name="AS_UNIQUEID" val="755"/>
</p:tagLst>
</file>

<file path=ppt/tags/tag248.xml><?xml version="1.0" encoding="utf-8"?>
<p:tagLst xmlns:p="http://schemas.openxmlformats.org/presentationml/2006/main">
  <p:tag name="AS_UNIQUEID" val="759"/>
</p:tagLst>
</file>

<file path=ppt/tags/tag249.xml><?xml version="1.0" encoding="utf-8"?>
<p:tagLst xmlns:p="http://schemas.openxmlformats.org/presentationml/2006/main">
  <p:tag name="AS_UNIQUEID" val="760"/>
</p:tagLst>
</file>

<file path=ppt/tags/tag25.xml><?xml version="1.0" encoding="utf-8"?>
<p:tagLst xmlns:p="http://schemas.openxmlformats.org/presentationml/2006/main">
  <p:tag name="AS_UNIQUEID" val="2072"/>
</p:tagLst>
</file>

<file path=ppt/tags/tag250.xml><?xml version="1.0" encoding="utf-8"?>
<p:tagLst xmlns:p="http://schemas.openxmlformats.org/presentationml/2006/main">
  <p:tag name="AS_UNIQUEID" val="761"/>
</p:tagLst>
</file>

<file path=ppt/tags/tag251.xml><?xml version="1.0" encoding="utf-8"?>
<p:tagLst xmlns:p="http://schemas.openxmlformats.org/presentationml/2006/main">
  <p:tag name="AS_UNIQUEID" val="733"/>
</p:tagLst>
</file>

<file path=ppt/tags/tag252.xml><?xml version="1.0" encoding="utf-8"?>
<p:tagLst xmlns:p="http://schemas.openxmlformats.org/presentationml/2006/main">
  <p:tag name="AS_UNIQUEID" val="733"/>
</p:tagLst>
</file>

<file path=ppt/tags/tag253.xml><?xml version="1.0" encoding="utf-8"?>
<p:tagLst xmlns:p="http://schemas.openxmlformats.org/presentationml/2006/main">
  <p:tag name="AS_UNIQUEID" val="733"/>
</p:tagLst>
</file>

<file path=ppt/tags/tag254.xml><?xml version="1.0" encoding="utf-8"?>
<p:tagLst xmlns:p="http://schemas.openxmlformats.org/presentationml/2006/main">
  <p:tag name="AS_UNIQUEID" val="733"/>
</p:tagLst>
</file>

<file path=ppt/tags/tag255.xml><?xml version="1.0" encoding="utf-8"?>
<p:tagLst xmlns:p="http://schemas.openxmlformats.org/presentationml/2006/main">
  <p:tag name="AS_UNIQUEID" val="733"/>
</p:tagLst>
</file>

<file path=ppt/tags/tag256.xml><?xml version="1.0" encoding="utf-8"?>
<p:tagLst xmlns:p="http://schemas.openxmlformats.org/presentationml/2006/main">
  <p:tag name="AS_UNIQUEID" val="20"/>
</p:tagLst>
</file>

<file path=ppt/tags/tag257.xml><?xml version="1.0" encoding="utf-8"?>
<p:tagLst xmlns:p="http://schemas.openxmlformats.org/presentationml/2006/main">
  <p:tag name="AS_UNIQUEID" val="4358"/>
</p:tagLst>
</file>

<file path=ppt/tags/tag258.xml><?xml version="1.0" encoding="utf-8"?>
<p:tagLst xmlns:p="http://schemas.openxmlformats.org/presentationml/2006/main">
  <p:tag name="AS_UNIQUEID" val="955"/>
</p:tagLst>
</file>

<file path=ppt/tags/tag259.xml><?xml version="1.0" encoding="utf-8"?>
<p:tagLst xmlns:p="http://schemas.openxmlformats.org/presentationml/2006/main">
  <p:tag name="AS_UNIQUEID" val="139"/>
</p:tagLst>
</file>

<file path=ppt/tags/tag26.xml><?xml version="1.0" encoding="utf-8"?>
<p:tagLst xmlns:p="http://schemas.openxmlformats.org/presentationml/2006/main">
  <p:tag name="AS_UNIQUEID" val="2073"/>
</p:tagLst>
</file>

<file path=ppt/tags/tag260.xml><?xml version="1.0" encoding="utf-8"?>
<p:tagLst xmlns:p="http://schemas.openxmlformats.org/presentationml/2006/main">
  <p:tag name="AS_UNIQUEID" val="140"/>
</p:tagLst>
</file>

<file path=ppt/tags/tag261.xml><?xml version="1.0" encoding="utf-8"?>
<p:tagLst xmlns:p="http://schemas.openxmlformats.org/presentationml/2006/main">
  <p:tag name="AS_UNIQUEID" val="141"/>
</p:tagLst>
</file>

<file path=ppt/tags/tag262.xml><?xml version="1.0" encoding="utf-8"?>
<p:tagLst xmlns:p="http://schemas.openxmlformats.org/presentationml/2006/main">
  <p:tag name="AS_UNIQUEID" val="956"/>
</p:tagLst>
</file>

<file path=ppt/tags/tag263.xml><?xml version="1.0" encoding="utf-8"?>
<p:tagLst xmlns:p="http://schemas.openxmlformats.org/presentationml/2006/main">
  <p:tag name="AS_UNIQUEID" val="157"/>
</p:tagLst>
</file>

<file path=ppt/tags/tag264.xml><?xml version="1.0" encoding="utf-8"?>
<p:tagLst xmlns:p="http://schemas.openxmlformats.org/presentationml/2006/main">
  <p:tag name="AS_UNIQUEID" val="4359"/>
</p:tagLst>
</file>

<file path=ppt/tags/tag265.xml><?xml version="1.0" encoding="utf-8"?>
<p:tagLst xmlns:p="http://schemas.openxmlformats.org/presentationml/2006/main">
  <p:tag name="AS_UNIQUEID" val="2927"/>
</p:tagLst>
</file>

<file path=ppt/tags/tag266.xml><?xml version="1.0" encoding="utf-8"?>
<p:tagLst xmlns:p="http://schemas.openxmlformats.org/presentationml/2006/main">
  <p:tag name="AS_UNIQUEID" val="960"/>
</p:tagLst>
</file>

<file path=ppt/tags/tag267.xml><?xml version="1.0" encoding="utf-8"?>
<p:tagLst xmlns:p="http://schemas.openxmlformats.org/presentationml/2006/main">
  <p:tag name="AS_UNIQUEID" val="406"/>
</p:tagLst>
</file>

<file path=ppt/tags/tag268.xml><?xml version="1.0" encoding="utf-8"?>
<p:tagLst xmlns:p="http://schemas.openxmlformats.org/presentationml/2006/main">
  <p:tag name="AS_UNIQUEID" val="160"/>
</p:tagLst>
</file>

<file path=ppt/tags/tag269.xml><?xml version="1.0" encoding="utf-8"?>
<p:tagLst xmlns:p="http://schemas.openxmlformats.org/presentationml/2006/main">
  <p:tag name="AS_UNIQUEID" val="2170"/>
</p:tagLst>
</file>

<file path=ppt/tags/tag27.xml><?xml version="1.0" encoding="utf-8"?>
<p:tagLst xmlns:p="http://schemas.openxmlformats.org/presentationml/2006/main">
  <p:tag name="AS_UNIQUEID" val="2074"/>
</p:tagLst>
</file>

<file path=ppt/tags/tag270.xml><?xml version="1.0" encoding="utf-8"?>
<p:tagLst xmlns:p="http://schemas.openxmlformats.org/presentationml/2006/main">
  <p:tag name="AS_UNIQUEID" val="2171"/>
</p:tagLst>
</file>

<file path=ppt/tags/tag271.xml><?xml version="1.0" encoding="utf-8"?>
<p:tagLst xmlns:p="http://schemas.openxmlformats.org/presentationml/2006/main">
  <p:tag name="AS_UNIQUEID" val="2172"/>
</p:tagLst>
</file>

<file path=ppt/tags/tag272.xml><?xml version="1.0" encoding="utf-8"?>
<p:tagLst xmlns:p="http://schemas.openxmlformats.org/presentationml/2006/main">
  <p:tag name="AS_UNIQUEID" val="2173"/>
</p:tagLst>
</file>

<file path=ppt/tags/tag273.xml><?xml version="1.0" encoding="utf-8"?>
<p:tagLst xmlns:p="http://schemas.openxmlformats.org/presentationml/2006/main">
  <p:tag name="AS_UNIQUEID" val="2174"/>
</p:tagLst>
</file>

<file path=ppt/tags/tag274.xml><?xml version="1.0" encoding="utf-8"?>
<p:tagLst xmlns:p="http://schemas.openxmlformats.org/presentationml/2006/main">
  <p:tag name="AS_UNIQUEID" val="2175"/>
</p:tagLst>
</file>

<file path=ppt/tags/tag275.xml><?xml version="1.0" encoding="utf-8"?>
<p:tagLst xmlns:p="http://schemas.openxmlformats.org/presentationml/2006/main">
  <p:tag name="AS_UNIQUEID" val="2176"/>
</p:tagLst>
</file>

<file path=ppt/tags/tag276.xml><?xml version="1.0" encoding="utf-8"?>
<p:tagLst xmlns:p="http://schemas.openxmlformats.org/presentationml/2006/main">
  <p:tag name="AS_UNIQUEID" val="2177"/>
</p:tagLst>
</file>

<file path=ppt/tags/tag277.xml><?xml version="1.0" encoding="utf-8"?>
<p:tagLst xmlns:p="http://schemas.openxmlformats.org/presentationml/2006/main">
  <p:tag name="AS_UNIQUEID" val="2178"/>
</p:tagLst>
</file>

<file path=ppt/tags/tag278.xml><?xml version="1.0" encoding="utf-8"?>
<p:tagLst xmlns:p="http://schemas.openxmlformats.org/presentationml/2006/main">
  <p:tag name="AS_UNIQUEID" val="2179"/>
</p:tagLst>
</file>

<file path=ppt/tags/tag279.xml><?xml version="1.0" encoding="utf-8"?>
<p:tagLst xmlns:p="http://schemas.openxmlformats.org/presentationml/2006/main">
  <p:tag name="AS_UNIQUEID" val="2180"/>
</p:tagLst>
</file>

<file path=ppt/tags/tag28.xml><?xml version="1.0" encoding="utf-8"?>
<p:tagLst xmlns:p="http://schemas.openxmlformats.org/presentationml/2006/main">
  <p:tag name="AS_UNIQUEID" val="2075"/>
</p:tagLst>
</file>

<file path=ppt/tags/tag280.xml><?xml version="1.0" encoding="utf-8"?>
<p:tagLst xmlns:p="http://schemas.openxmlformats.org/presentationml/2006/main">
  <p:tag name="AS_UNIQUEID" val="2181"/>
</p:tagLst>
</file>

<file path=ppt/tags/tag281.xml><?xml version="1.0" encoding="utf-8"?>
<p:tagLst xmlns:p="http://schemas.openxmlformats.org/presentationml/2006/main">
  <p:tag name="AS_UNIQUEID" val="2182"/>
</p:tagLst>
</file>

<file path=ppt/tags/tag282.xml><?xml version="1.0" encoding="utf-8"?>
<p:tagLst xmlns:p="http://schemas.openxmlformats.org/presentationml/2006/main">
  <p:tag name="AS_UNIQUEID" val="2183"/>
</p:tagLst>
</file>

<file path=ppt/tags/tag283.xml><?xml version="1.0" encoding="utf-8"?>
<p:tagLst xmlns:p="http://schemas.openxmlformats.org/presentationml/2006/main">
  <p:tag name="AS_UNIQUEID" val="2184"/>
</p:tagLst>
</file>

<file path=ppt/tags/tag284.xml><?xml version="1.0" encoding="utf-8"?>
<p:tagLst xmlns:p="http://schemas.openxmlformats.org/presentationml/2006/main">
  <p:tag name="AS_UNIQUEID" val="2185"/>
</p:tagLst>
</file>

<file path=ppt/tags/tag285.xml><?xml version="1.0" encoding="utf-8"?>
<p:tagLst xmlns:p="http://schemas.openxmlformats.org/presentationml/2006/main">
  <p:tag name="AS_UNIQUEID" val="2186"/>
</p:tagLst>
</file>

<file path=ppt/tags/tag286.xml><?xml version="1.0" encoding="utf-8"?>
<p:tagLst xmlns:p="http://schemas.openxmlformats.org/presentationml/2006/main">
  <p:tag name="AS_UNIQUEID" val="2187"/>
</p:tagLst>
</file>

<file path=ppt/tags/tag287.xml><?xml version="1.0" encoding="utf-8"?>
<p:tagLst xmlns:p="http://schemas.openxmlformats.org/presentationml/2006/main">
  <p:tag name="AS_UNIQUEID" val="2188"/>
</p:tagLst>
</file>

<file path=ppt/tags/tag288.xml><?xml version="1.0" encoding="utf-8"?>
<p:tagLst xmlns:p="http://schemas.openxmlformats.org/presentationml/2006/main">
  <p:tag name="AS_UNIQUEID" val="2189"/>
</p:tagLst>
</file>

<file path=ppt/tags/tag289.xml><?xml version="1.0" encoding="utf-8"?>
<p:tagLst xmlns:p="http://schemas.openxmlformats.org/presentationml/2006/main">
  <p:tag name="AS_UNIQUEID" val="2190"/>
</p:tagLst>
</file>

<file path=ppt/tags/tag29.xml><?xml version="1.0" encoding="utf-8"?>
<p:tagLst xmlns:p="http://schemas.openxmlformats.org/presentationml/2006/main">
  <p:tag name="AS_UNIQUEID" val="2076"/>
</p:tagLst>
</file>

<file path=ppt/tags/tag290.xml><?xml version="1.0" encoding="utf-8"?>
<p:tagLst xmlns:p="http://schemas.openxmlformats.org/presentationml/2006/main">
  <p:tag name="AS_UNIQUEID" val="2191"/>
</p:tagLst>
</file>

<file path=ppt/tags/tag291.xml><?xml version="1.0" encoding="utf-8"?>
<p:tagLst xmlns:p="http://schemas.openxmlformats.org/presentationml/2006/main">
  <p:tag name="AS_UNIQUEID" val="2081"/>
</p:tagLst>
</file>

<file path=ppt/tags/tag292.xml><?xml version="1.0" encoding="utf-8"?>
<p:tagLst xmlns:p="http://schemas.openxmlformats.org/presentationml/2006/main">
  <p:tag name="AS_UNIQUEID" val="2082"/>
</p:tagLst>
</file>

<file path=ppt/tags/tag293.xml><?xml version="1.0" encoding="utf-8"?>
<p:tagLst xmlns:p="http://schemas.openxmlformats.org/presentationml/2006/main">
  <p:tag name="AS_UNIQUEID" val="2083"/>
</p:tagLst>
</file>

<file path=ppt/tags/tag294.xml><?xml version="1.0" encoding="utf-8"?>
<p:tagLst xmlns:p="http://schemas.openxmlformats.org/presentationml/2006/main">
  <p:tag name="AS_UNIQUEID" val="2084"/>
</p:tagLst>
</file>

<file path=ppt/tags/tag295.xml><?xml version="1.0" encoding="utf-8"?>
<p:tagLst xmlns:p="http://schemas.openxmlformats.org/presentationml/2006/main">
  <p:tag name="AS_UNIQUEID" val="2085"/>
</p:tagLst>
</file>

<file path=ppt/tags/tag296.xml><?xml version="1.0" encoding="utf-8"?>
<p:tagLst xmlns:p="http://schemas.openxmlformats.org/presentationml/2006/main">
  <p:tag name="AS_UNIQUEID" val="2086"/>
</p:tagLst>
</file>

<file path=ppt/tags/tag297.xml><?xml version="1.0" encoding="utf-8"?>
<p:tagLst xmlns:p="http://schemas.openxmlformats.org/presentationml/2006/main">
  <p:tag name="AS_UNIQUEID" val="182"/>
</p:tagLst>
</file>

<file path=ppt/tags/tag298.xml><?xml version="1.0" encoding="utf-8"?>
<p:tagLst xmlns:p="http://schemas.openxmlformats.org/presentationml/2006/main">
  <p:tag name="AS_UNIQUEID" val="4362"/>
</p:tagLst>
</file>

<file path=ppt/tags/tag299.xml><?xml version="1.0" encoding="utf-8"?>
<p:tagLst xmlns:p="http://schemas.openxmlformats.org/presentationml/2006/main">
  <p:tag name="AS_UNIQUEID" val="981"/>
</p:tagLst>
</file>

<file path=ppt/tags/tag3.xml><?xml version="1.0" encoding="utf-8"?>
<p:tagLst xmlns:p="http://schemas.openxmlformats.org/presentationml/2006/main">
  <p:tag name="AS_UNIQUEID" val="728"/>
</p:tagLst>
</file>

<file path=ppt/tags/tag30.xml><?xml version="1.0" encoding="utf-8"?>
<p:tagLst xmlns:p="http://schemas.openxmlformats.org/presentationml/2006/main">
  <p:tag name="AS_UNIQUEID" val="2077"/>
</p:tagLst>
</file>

<file path=ppt/tags/tag300.xml><?xml version="1.0" encoding="utf-8"?>
<p:tagLst xmlns:p="http://schemas.openxmlformats.org/presentationml/2006/main">
  <p:tag name="AS_UNIQUEID" val="986"/>
</p:tagLst>
</file>

<file path=ppt/tags/tag301.xml><?xml version="1.0" encoding="utf-8"?>
<p:tagLst xmlns:p="http://schemas.openxmlformats.org/presentationml/2006/main">
  <p:tag name="AS_UNIQUEID" val="987"/>
</p:tagLst>
</file>

<file path=ppt/tags/tag302.xml><?xml version="1.0" encoding="utf-8"?>
<p:tagLst xmlns:p="http://schemas.openxmlformats.org/presentationml/2006/main">
  <p:tag name="AS_UNIQUEID" val="988"/>
</p:tagLst>
</file>

<file path=ppt/tags/tag303.xml><?xml version="1.0" encoding="utf-8"?>
<p:tagLst xmlns:p="http://schemas.openxmlformats.org/presentationml/2006/main">
  <p:tag name="AS_UNIQUEID" val="989"/>
</p:tagLst>
</file>

<file path=ppt/tags/tag304.xml><?xml version="1.0" encoding="utf-8"?>
<p:tagLst xmlns:p="http://schemas.openxmlformats.org/presentationml/2006/main">
  <p:tag name="AS_UNIQUEID" val="3954"/>
</p:tagLst>
</file>

<file path=ppt/tags/tag305.xml><?xml version="1.0" encoding="utf-8"?>
<p:tagLst xmlns:p="http://schemas.openxmlformats.org/presentationml/2006/main">
  <p:tag name="AS_UNIQUEID" val="3955"/>
</p:tagLst>
</file>

<file path=ppt/tags/tag306.xml><?xml version="1.0" encoding="utf-8"?>
<p:tagLst xmlns:p="http://schemas.openxmlformats.org/presentationml/2006/main">
  <p:tag name="AS_UNIQUEID" val="3953"/>
</p:tagLst>
</file>

<file path=ppt/tags/tag307.xml><?xml version="1.0" encoding="utf-8"?>
<p:tagLst xmlns:p="http://schemas.openxmlformats.org/presentationml/2006/main">
  <p:tag name="AS_UNIQUEID" val="3950"/>
</p:tagLst>
</file>

<file path=ppt/tags/tag308.xml><?xml version="1.0" encoding="utf-8"?>
<p:tagLst xmlns:p="http://schemas.openxmlformats.org/presentationml/2006/main">
  <p:tag name="AS_UNIQUEID" val="3952"/>
</p:tagLst>
</file>

<file path=ppt/tags/tag309.xml><?xml version="1.0" encoding="utf-8"?>
<p:tagLst xmlns:p="http://schemas.openxmlformats.org/presentationml/2006/main">
  <p:tag name="AS_UNIQUEID" val="49"/>
</p:tagLst>
</file>

<file path=ppt/tags/tag31.xml><?xml version="1.0" encoding="utf-8"?>
<p:tagLst xmlns:p="http://schemas.openxmlformats.org/presentationml/2006/main">
  <p:tag name="AS_UNIQUEID" val="2078"/>
</p:tagLst>
</file>

<file path=ppt/tags/tag310.xml><?xml version="1.0" encoding="utf-8"?>
<p:tagLst xmlns:p="http://schemas.openxmlformats.org/presentationml/2006/main">
  <p:tag name="AS_UNIQUEID" val="708"/>
</p:tagLst>
</file>

<file path=ppt/tags/tag311.xml><?xml version="1.0" encoding="utf-8"?>
<p:tagLst xmlns:p="http://schemas.openxmlformats.org/presentationml/2006/main">
  <p:tag name="AS_UNIQUEID" val="1904"/>
</p:tagLst>
</file>

<file path=ppt/tags/tag312.xml><?xml version="1.0" encoding="utf-8"?>
<p:tagLst xmlns:p="http://schemas.openxmlformats.org/presentationml/2006/main">
  <p:tag name="AS_UNIQUEID" val="4364"/>
</p:tagLst>
</file>

<file path=ppt/tags/tag313.xml><?xml version="1.0" encoding="utf-8"?>
<p:tagLst xmlns:p="http://schemas.openxmlformats.org/presentationml/2006/main">
  <p:tag name="AS_UNIQUEID" val="4365"/>
</p:tagLst>
</file>

<file path=ppt/tags/tag314.xml><?xml version="1.0" encoding="utf-8"?>
<p:tagLst xmlns:p="http://schemas.openxmlformats.org/presentationml/2006/main">
  <p:tag name="AS_UNIQUEID" val="4366"/>
</p:tagLst>
</file>

<file path=ppt/tags/tag315.xml><?xml version="1.0" encoding="utf-8"?>
<p:tagLst xmlns:p="http://schemas.openxmlformats.org/presentationml/2006/main">
  <p:tag name="AS_UNIQUEID" val="2133"/>
</p:tagLst>
</file>

<file path=ppt/tags/tag316.xml><?xml version="1.0" encoding="utf-8"?>
<p:tagLst xmlns:p="http://schemas.openxmlformats.org/presentationml/2006/main">
  <p:tag name="AS_UNIQUEID" val="2134"/>
</p:tagLst>
</file>

<file path=ppt/tags/tag317.xml><?xml version="1.0" encoding="utf-8"?>
<p:tagLst xmlns:p="http://schemas.openxmlformats.org/presentationml/2006/main">
  <p:tag name="AS_UNIQUEID" val="2135"/>
</p:tagLst>
</file>

<file path=ppt/tags/tag318.xml><?xml version="1.0" encoding="utf-8"?>
<p:tagLst xmlns:p="http://schemas.openxmlformats.org/presentationml/2006/main">
  <p:tag name="AS_UNIQUEID" val="2136"/>
</p:tagLst>
</file>

<file path=ppt/tags/tag319.xml><?xml version="1.0" encoding="utf-8"?>
<p:tagLst xmlns:p="http://schemas.openxmlformats.org/presentationml/2006/main">
  <p:tag name="AS_UNIQUEID" val="2137"/>
</p:tagLst>
</file>

<file path=ppt/tags/tag32.xml><?xml version="1.0" encoding="utf-8"?>
<p:tagLst xmlns:p="http://schemas.openxmlformats.org/presentationml/2006/main">
  <p:tag name="AS_UNIQUEID" val="2079"/>
</p:tagLst>
</file>

<file path=ppt/tags/tag320.xml><?xml version="1.0" encoding="utf-8"?>
<p:tagLst xmlns:p="http://schemas.openxmlformats.org/presentationml/2006/main">
  <p:tag name="AS_UNIQUEID" val="2138"/>
</p:tagLst>
</file>

<file path=ppt/tags/tag321.xml><?xml version="1.0" encoding="utf-8"?>
<p:tagLst xmlns:p="http://schemas.openxmlformats.org/presentationml/2006/main">
  <p:tag name="AS_UNIQUEID" val="2139"/>
</p:tagLst>
</file>

<file path=ppt/tags/tag322.xml><?xml version="1.0" encoding="utf-8"?>
<p:tagLst xmlns:p="http://schemas.openxmlformats.org/presentationml/2006/main">
  <p:tag name="AS_UNIQUEID" val="2140"/>
</p:tagLst>
</file>

<file path=ppt/tags/tag323.xml><?xml version="1.0" encoding="utf-8"?>
<p:tagLst xmlns:p="http://schemas.openxmlformats.org/presentationml/2006/main">
  <p:tag name="AS_UNIQUEID" val="2141"/>
</p:tagLst>
</file>

<file path=ppt/tags/tag324.xml><?xml version="1.0" encoding="utf-8"?>
<p:tagLst xmlns:p="http://schemas.openxmlformats.org/presentationml/2006/main">
  <p:tag name="AS_UNIQUEID" val="2142"/>
</p:tagLst>
</file>

<file path=ppt/tags/tag325.xml><?xml version="1.0" encoding="utf-8"?>
<p:tagLst xmlns:p="http://schemas.openxmlformats.org/presentationml/2006/main">
  <p:tag name="AS_UNIQUEID" val="2143"/>
</p:tagLst>
</file>

<file path=ppt/tags/tag326.xml><?xml version="1.0" encoding="utf-8"?>
<p:tagLst xmlns:p="http://schemas.openxmlformats.org/presentationml/2006/main">
  <p:tag name="AS_UNIQUEID" val="2144"/>
</p:tagLst>
</file>

<file path=ppt/tags/tag327.xml><?xml version="1.0" encoding="utf-8"?>
<p:tagLst xmlns:p="http://schemas.openxmlformats.org/presentationml/2006/main">
  <p:tag name="AS_UNIQUEID" val="2145"/>
</p:tagLst>
</file>

<file path=ppt/tags/tag328.xml><?xml version="1.0" encoding="utf-8"?>
<p:tagLst xmlns:p="http://schemas.openxmlformats.org/presentationml/2006/main">
  <p:tag name="AS_UNIQUEID" val="2146"/>
</p:tagLst>
</file>

<file path=ppt/tags/tag329.xml><?xml version="1.0" encoding="utf-8"?>
<p:tagLst xmlns:p="http://schemas.openxmlformats.org/presentationml/2006/main">
  <p:tag name="AS_UNIQUEID" val="2147"/>
</p:tagLst>
</file>

<file path=ppt/tags/tag33.xml><?xml version="1.0" encoding="utf-8"?>
<p:tagLst xmlns:p="http://schemas.openxmlformats.org/presentationml/2006/main">
  <p:tag name="AS_UNIQUEID" val="2080"/>
</p:tagLst>
</file>

<file path=ppt/tags/tag330.xml><?xml version="1.0" encoding="utf-8"?>
<p:tagLst xmlns:p="http://schemas.openxmlformats.org/presentationml/2006/main">
  <p:tag name="AS_UNIQUEID" val="2148"/>
</p:tagLst>
</file>

<file path=ppt/tags/tag331.xml><?xml version="1.0" encoding="utf-8"?>
<p:tagLst xmlns:p="http://schemas.openxmlformats.org/presentationml/2006/main">
  <p:tag name="AS_UNIQUEID" val="2149"/>
</p:tagLst>
</file>

<file path=ppt/tags/tag332.xml><?xml version="1.0" encoding="utf-8"?>
<p:tagLst xmlns:p="http://schemas.openxmlformats.org/presentationml/2006/main">
  <p:tag name="AS_UNIQUEID" val="2150"/>
</p:tagLst>
</file>

<file path=ppt/tags/tag333.xml><?xml version="1.0" encoding="utf-8"?>
<p:tagLst xmlns:p="http://schemas.openxmlformats.org/presentationml/2006/main">
  <p:tag name="AS_UNIQUEID" val="2151"/>
</p:tagLst>
</file>

<file path=ppt/tags/tag334.xml><?xml version="1.0" encoding="utf-8"?>
<p:tagLst xmlns:p="http://schemas.openxmlformats.org/presentationml/2006/main">
  <p:tag name="AS_UNIQUEID" val="2152"/>
</p:tagLst>
</file>

<file path=ppt/tags/tag335.xml><?xml version="1.0" encoding="utf-8"?>
<p:tagLst xmlns:p="http://schemas.openxmlformats.org/presentationml/2006/main">
  <p:tag name="AS_UNIQUEID" val="2153"/>
</p:tagLst>
</file>

<file path=ppt/tags/tag336.xml><?xml version="1.0" encoding="utf-8"?>
<p:tagLst xmlns:p="http://schemas.openxmlformats.org/presentationml/2006/main">
  <p:tag name="AS_UNIQUEID" val="2154"/>
</p:tagLst>
</file>

<file path=ppt/tags/tag337.xml><?xml version="1.0" encoding="utf-8"?>
<p:tagLst xmlns:p="http://schemas.openxmlformats.org/presentationml/2006/main">
  <p:tag name="AS_UNIQUEID" val="2155"/>
</p:tagLst>
</file>

<file path=ppt/tags/tag338.xml><?xml version="1.0" encoding="utf-8"?>
<p:tagLst xmlns:p="http://schemas.openxmlformats.org/presentationml/2006/main">
  <p:tag name="AS_UNIQUEID" val="2203"/>
</p:tagLst>
</file>

<file path=ppt/tags/tag339.xml><?xml version="1.0" encoding="utf-8"?>
<p:tagLst xmlns:p="http://schemas.openxmlformats.org/presentationml/2006/main">
  <p:tag name="AS_UNIQUEID" val="2204"/>
</p:tagLst>
</file>

<file path=ppt/tags/tag34.xml><?xml version="1.0" encoding="utf-8"?>
<p:tagLst xmlns:p="http://schemas.openxmlformats.org/presentationml/2006/main">
  <p:tag name="AS_UNIQUEID" val="2081"/>
</p:tagLst>
</file>

<file path=ppt/tags/tag340.xml><?xml version="1.0" encoding="utf-8"?>
<p:tagLst xmlns:p="http://schemas.openxmlformats.org/presentationml/2006/main">
  <p:tag name="AS_UNIQUEID" val="2205"/>
</p:tagLst>
</file>

<file path=ppt/tags/tag341.xml><?xml version="1.0" encoding="utf-8"?>
<p:tagLst xmlns:p="http://schemas.openxmlformats.org/presentationml/2006/main">
  <p:tag name="AS_UNIQUEID" val="2206"/>
</p:tagLst>
</file>

<file path=ppt/tags/tag342.xml><?xml version="1.0" encoding="utf-8"?>
<p:tagLst xmlns:p="http://schemas.openxmlformats.org/presentationml/2006/main">
  <p:tag name="AS_UNIQUEID" val="2207"/>
</p:tagLst>
</file>

<file path=ppt/tags/tag343.xml><?xml version="1.0" encoding="utf-8"?>
<p:tagLst xmlns:p="http://schemas.openxmlformats.org/presentationml/2006/main">
  <p:tag name="AS_UNIQUEID" val="2208"/>
</p:tagLst>
</file>

<file path=ppt/tags/tag344.xml><?xml version="1.0" encoding="utf-8"?>
<p:tagLst xmlns:p="http://schemas.openxmlformats.org/presentationml/2006/main">
  <p:tag name="AS_UNIQUEID" val="2209"/>
</p:tagLst>
</file>

<file path=ppt/tags/tag345.xml><?xml version="1.0" encoding="utf-8"?>
<p:tagLst xmlns:p="http://schemas.openxmlformats.org/presentationml/2006/main">
  <p:tag name="AS_UNIQUEID" val="2210"/>
</p:tagLst>
</file>

<file path=ppt/tags/tag346.xml><?xml version="1.0" encoding="utf-8"?>
<p:tagLst xmlns:p="http://schemas.openxmlformats.org/presentationml/2006/main">
  <p:tag name="AS_UNIQUEID" val="2211"/>
</p:tagLst>
</file>

<file path=ppt/tags/tag347.xml><?xml version="1.0" encoding="utf-8"?>
<p:tagLst xmlns:p="http://schemas.openxmlformats.org/presentationml/2006/main">
  <p:tag name="AS_UNIQUEID" val="2212"/>
</p:tagLst>
</file>

<file path=ppt/tags/tag348.xml><?xml version="1.0" encoding="utf-8"?>
<p:tagLst xmlns:p="http://schemas.openxmlformats.org/presentationml/2006/main">
  <p:tag name="AS_UNIQUEID" val="2213"/>
</p:tagLst>
</file>

<file path=ppt/tags/tag349.xml><?xml version="1.0" encoding="utf-8"?>
<p:tagLst xmlns:p="http://schemas.openxmlformats.org/presentationml/2006/main">
  <p:tag name="AS_UNIQUEID" val="2214"/>
</p:tagLst>
</file>

<file path=ppt/tags/tag35.xml><?xml version="1.0" encoding="utf-8"?>
<p:tagLst xmlns:p="http://schemas.openxmlformats.org/presentationml/2006/main">
  <p:tag name="AS_UNIQUEID" val="2082"/>
</p:tagLst>
</file>

<file path=ppt/tags/tag350.xml><?xml version="1.0" encoding="utf-8"?>
<p:tagLst xmlns:p="http://schemas.openxmlformats.org/presentationml/2006/main">
  <p:tag name="AS_UNIQUEID" val="2215"/>
</p:tagLst>
</file>

<file path=ppt/tags/tag351.xml><?xml version="1.0" encoding="utf-8"?>
<p:tagLst xmlns:p="http://schemas.openxmlformats.org/presentationml/2006/main">
  <p:tag name="AS_UNIQUEID" val="2216"/>
</p:tagLst>
</file>

<file path=ppt/tags/tag352.xml><?xml version="1.0" encoding="utf-8"?>
<p:tagLst xmlns:p="http://schemas.openxmlformats.org/presentationml/2006/main">
  <p:tag name="AS_UNIQUEID" val="2217"/>
</p:tagLst>
</file>

<file path=ppt/tags/tag353.xml><?xml version="1.0" encoding="utf-8"?>
<p:tagLst xmlns:p="http://schemas.openxmlformats.org/presentationml/2006/main">
  <p:tag name="AS_UNIQUEID" val="2218"/>
</p:tagLst>
</file>

<file path=ppt/tags/tag354.xml><?xml version="1.0" encoding="utf-8"?>
<p:tagLst xmlns:p="http://schemas.openxmlformats.org/presentationml/2006/main">
  <p:tag name="AS_UNIQUEID" val="2219"/>
</p:tagLst>
</file>

<file path=ppt/tags/tag355.xml><?xml version="1.0" encoding="utf-8"?>
<p:tagLst xmlns:p="http://schemas.openxmlformats.org/presentationml/2006/main">
  <p:tag name="AS_UNIQUEID" val="2220"/>
</p:tagLst>
</file>

<file path=ppt/tags/tag356.xml><?xml version="1.0" encoding="utf-8"?>
<p:tagLst xmlns:p="http://schemas.openxmlformats.org/presentationml/2006/main">
  <p:tag name="AS_UNIQUEID" val="2221"/>
</p:tagLst>
</file>

<file path=ppt/tags/tag357.xml><?xml version="1.0" encoding="utf-8"?>
<p:tagLst xmlns:p="http://schemas.openxmlformats.org/presentationml/2006/main">
  <p:tag name="AS_UNIQUEID" val="2222"/>
</p:tagLst>
</file>

<file path=ppt/tags/tag358.xml><?xml version="1.0" encoding="utf-8"?>
<p:tagLst xmlns:p="http://schemas.openxmlformats.org/presentationml/2006/main">
  <p:tag name="AS_UNIQUEID" val="2223"/>
</p:tagLst>
</file>

<file path=ppt/tags/tag359.xml><?xml version="1.0" encoding="utf-8"?>
<p:tagLst xmlns:p="http://schemas.openxmlformats.org/presentationml/2006/main">
  <p:tag name="AS_UNIQUEID" val="2224"/>
</p:tagLst>
</file>

<file path=ppt/tags/tag36.xml><?xml version="1.0" encoding="utf-8"?>
<p:tagLst xmlns:p="http://schemas.openxmlformats.org/presentationml/2006/main">
  <p:tag name="AS_UNIQUEID" val="2083"/>
</p:tagLst>
</file>

<file path=ppt/tags/tag360.xml><?xml version="1.0" encoding="utf-8"?>
<p:tagLst xmlns:p="http://schemas.openxmlformats.org/presentationml/2006/main">
  <p:tag name="AS_UNIQUEID" val="2225"/>
</p:tagLst>
</file>

<file path=ppt/tags/tag361.xml><?xml version="1.0" encoding="utf-8"?>
<p:tagLst xmlns:p="http://schemas.openxmlformats.org/presentationml/2006/main">
  <p:tag name="AS_UNIQUEID" val="1926"/>
</p:tagLst>
</file>

<file path=ppt/tags/tag362.xml><?xml version="1.0" encoding="utf-8"?>
<p:tagLst xmlns:p="http://schemas.openxmlformats.org/presentationml/2006/main">
  <p:tag name="AS_UNIQUEID" val="1927"/>
</p:tagLst>
</file>

<file path=ppt/tags/tag363.xml><?xml version="1.0" encoding="utf-8"?>
<p:tagLst xmlns:p="http://schemas.openxmlformats.org/presentationml/2006/main">
  <p:tag name="AS_UNIQUEID" val="1928"/>
</p:tagLst>
</file>

<file path=ppt/tags/tag364.xml><?xml version="1.0" encoding="utf-8"?>
<p:tagLst xmlns:p="http://schemas.openxmlformats.org/presentationml/2006/main">
  <p:tag name="AS_UNIQUEID" val="2233"/>
</p:tagLst>
</file>

<file path=ppt/tags/tag365.xml><?xml version="1.0" encoding="utf-8"?>
<p:tagLst xmlns:p="http://schemas.openxmlformats.org/presentationml/2006/main">
  <p:tag name="AS_UNIQUEID" val="2234"/>
</p:tagLst>
</file>

<file path=ppt/tags/tag366.xml><?xml version="1.0" encoding="utf-8"?>
<p:tagLst xmlns:p="http://schemas.openxmlformats.org/presentationml/2006/main">
  <p:tag name="AS_UNIQUEID" val="2235"/>
</p:tagLst>
</file>

<file path=ppt/tags/tag367.xml><?xml version="1.0" encoding="utf-8"?>
<p:tagLst xmlns:p="http://schemas.openxmlformats.org/presentationml/2006/main">
  <p:tag name="AS_UNIQUEID" val="2236"/>
</p:tagLst>
</file>

<file path=ppt/tags/tag368.xml><?xml version="1.0" encoding="utf-8"?>
<p:tagLst xmlns:p="http://schemas.openxmlformats.org/presentationml/2006/main">
  <p:tag name="AS_UNIQUEID" val="2237"/>
</p:tagLst>
</file>

<file path=ppt/tags/tag369.xml><?xml version="1.0" encoding="utf-8"?>
<p:tagLst xmlns:p="http://schemas.openxmlformats.org/presentationml/2006/main">
  <p:tag name="AS_UNIQUEID" val="4372"/>
</p:tagLst>
</file>

<file path=ppt/tags/tag37.xml><?xml version="1.0" encoding="utf-8"?>
<p:tagLst xmlns:p="http://schemas.openxmlformats.org/presentationml/2006/main">
  <p:tag name="AS_UNIQUEID" val="2084"/>
</p:tagLst>
</file>

<file path=ppt/tags/tag370.xml><?xml version="1.0" encoding="utf-8"?>
<p:tagLst xmlns:p="http://schemas.openxmlformats.org/presentationml/2006/main">
  <p:tag name="AS_UNIQUEID" val="4373"/>
</p:tagLst>
</file>

<file path=ppt/tags/tag371.xml><?xml version="1.0" encoding="utf-8"?>
<p:tagLst xmlns:p="http://schemas.openxmlformats.org/presentationml/2006/main">
  <p:tag name="AS_UNIQUEID" val="2104"/>
</p:tagLst>
</file>

<file path=ppt/tags/tag372.xml><?xml version="1.0" encoding="utf-8"?>
<p:tagLst xmlns:p="http://schemas.openxmlformats.org/presentationml/2006/main">
  <p:tag name="AS_UNIQUEID" val="4374"/>
</p:tagLst>
</file>

<file path=ppt/tags/tag373.xml><?xml version="1.0" encoding="utf-8"?>
<p:tagLst xmlns:p="http://schemas.openxmlformats.org/presentationml/2006/main">
  <p:tag name="AS_UNIQUEID" val="4375"/>
</p:tagLst>
</file>

<file path=ppt/tags/tag374.xml><?xml version="1.0" encoding="utf-8"?>
<p:tagLst xmlns:p="http://schemas.openxmlformats.org/presentationml/2006/main">
  <p:tag name="AS_UNIQUEID" val="4376"/>
</p:tagLst>
</file>

<file path=ppt/tags/tag375.xml><?xml version="1.0" encoding="utf-8"?>
<p:tagLst xmlns:p="http://schemas.openxmlformats.org/presentationml/2006/main">
  <p:tag name="AS_UNIQUEID" val="4377"/>
</p:tagLst>
</file>

<file path=ppt/tags/tag376.xml><?xml version="1.0" encoding="utf-8"?>
<p:tagLst xmlns:p="http://schemas.openxmlformats.org/presentationml/2006/main">
  <p:tag name="AS_UNIQUEID" val="3002"/>
</p:tagLst>
</file>

<file path=ppt/tags/tag377.xml><?xml version="1.0" encoding="utf-8"?>
<p:tagLst xmlns:p="http://schemas.openxmlformats.org/presentationml/2006/main">
  <p:tag name="AS_UNIQUEID" val="3003"/>
  <p:tag name="KSO_WM_UNIT_TABLE_BEAUTIFY" val="smartTable{87f6323b-6d4f-4a68-9876-67e8c52d4da3}"/>
  <p:tag name="TABLE_ENDDRAG_ORIGIN_RECT" val="913*427"/>
  <p:tag name="TABLE_ENDDRAG_RECT" val="27*92*913*427"/>
</p:tagLst>
</file>

<file path=ppt/tags/tag378.xml><?xml version="1.0" encoding="utf-8"?>
<p:tagLst xmlns:p="http://schemas.openxmlformats.org/presentationml/2006/main">
  <p:tag name="AS_UNIQUEID" val="3204"/>
</p:tagLst>
</file>

<file path=ppt/tags/tag379.xml><?xml version="1.0" encoding="utf-8"?>
<p:tagLst xmlns:p="http://schemas.openxmlformats.org/presentationml/2006/main">
  <p:tag name="AS_UNIQUEID" val="3205"/>
</p:tagLst>
</file>

<file path=ppt/tags/tag38.xml><?xml version="1.0" encoding="utf-8"?>
<p:tagLst xmlns:p="http://schemas.openxmlformats.org/presentationml/2006/main">
  <p:tag name="AS_UNIQUEID" val="2085"/>
</p:tagLst>
</file>

<file path=ppt/tags/tag380.xml><?xml version="1.0" encoding="utf-8"?>
<p:tagLst xmlns:p="http://schemas.openxmlformats.org/presentationml/2006/main">
  <p:tag name="AS_UNIQUEID" val="3206"/>
</p:tagLst>
</file>

<file path=ppt/tags/tag381.xml><?xml version="1.0" encoding="utf-8"?>
<p:tagLst xmlns:p="http://schemas.openxmlformats.org/presentationml/2006/main">
  <p:tag name="AS_UNIQUEID" val="3207"/>
</p:tagLst>
</file>

<file path=ppt/tags/tag382.xml><?xml version="1.0" encoding="utf-8"?>
<p:tagLst xmlns:p="http://schemas.openxmlformats.org/presentationml/2006/main">
  <p:tag name="AS_UNIQUEID" val="709"/>
</p:tagLst>
</file>

<file path=ppt/tags/tag383.xml><?xml version="1.0" encoding="utf-8"?>
<p:tagLst xmlns:p="http://schemas.openxmlformats.org/presentationml/2006/main">
  <p:tag name="AS_UNIQUEID" val="710"/>
</p:tagLst>
</file>

<file path=ppt/tags/tag384.xml><?xml version="1.0" encoding="utf-8"?>
<p:tagLst xmlns:p="http://schemas.openxmlformats.org/presentationml/2006/main">
  <p:tag name="AS_UNIQUEID" val="711"/>
</p:tagLst>
</file>

<file path=ppt/tags/tag385.xml><?xml version="1.0" encoding="utf-8"?>
<p:tagLst xmlns:p="http://schemas.openxmlformats.org/presentationml/2006/main">
  <p:tag name="AS_UNIQUEID" val="712"/>
</p:tagLst>
</file>

<file path=ppt/tags/tag386.xml><?xml version="1.0" encoding="utf-8"?>
<p:tagLst xmlns:p="http://schemas.openxmlformats.org/presentationml/2006/main">
  <p:tag name="AS_UNIQUEID" val="4382"/>
</p:tagLst>
</file>

<file path=ppt/tags/tag387.xml><?xml version="1.0" encoding="utf-8"?>
<p:tagLst xmlns:p="http://schemas.openxmlformats.org/presentationml/2006/main">
  <p:tag name="AS_UNIQUEID" val="4383"/>
</p:tagLst>
</file>

<file path=ppt/tags/tag388.xml><?xml version="1.0" encoding="utf-8"?>
<p:tagLst xmlns:p="http://schemas.openxmlformats.org/presentationml/2006/main">
  <p:tag name="AS_UNIQUEID" val="2248"/>
</p:tagLst>
</file>

<file path=ppt/tags/tag389.xml><?xml version="1.0" encoding="utf-8"?>
<p:tagLst xmlns:p="http://schemas.openxmlformats.org/presentationml/2006/main">
  <p:tag name="AS_UNIQUEID" val="2251"/>
</p:tagLst>
</file>

<file path=ppt/tags/tag39.xml><?xml version="1.0" encoding="utf-8"?>
<p:tagLst xmlns:p="http://schemas.openxmlformats.org/presentationml/2006/main">
  <p:tag name="AS_UNIQUEID" val="2086"/>
</p:tagLst>
</file>

<file path=ppt/tags/tag390.xml><?xml version="1.0" encoding="utf-8"?>
<p:tagLst xmlns:p="http://schemas.openxmlformats.org/presentationml/2006/main">
  <p:tag name="AS_UNIQUEID" val="2252"/>
</p:tagLst>
</file>

<file path=ppt/tags/tag391.xml><?xml version="1.0" encoding="utf-8"?>
<p:tagLst xmlns:p="http://schemas.openxmlformats.org/presentationml/2006/main">
  <p:tag name="AS_UNIQUEID" val="2265"/>
</p:tagLst>
</file>

<file path=ppt/tags/tag392.xml><?xml version="1.0" encoding="utf-8"?>
<p:tagLst xmlns:p="http://schemas.openxmlformats.org/presentationml/2006/main">
  <p:tag name="AS_UNIQUEID" val="2268"/>
</p:tagLst>
</file>

<file path=ppt/tags/tag393.xml><?xml version="1.0" encoding="utf-8"?>
<p:tagLst xmlns:p="http://schemas.openxmlformats.org/presentationml/2006/main">
  <p:tag name="AS_UNIQUEID" val="2269"/>
</p:tagLst>
</file>

<file path=ppt/tags/tag394.xml><?xml version="1.0" encoding="utf-8"?>
<p:tagLst xmlns:p="http://schemas.openxmlformats.org/presentationml/2006/main">
  <p:tag name="AS_UNIQUEID" val="2270"/>
</p:tagLst>
</file>

<file path=ppt/tags/tag395.xml><?xml version="1.0" encoding="utf-8"?>
<p:tagLst xmlns:p="http://schemas.openxmlformats.org/presentationml/2006/main">
  <p:tag name="AS_UNIQUEID" val="2271"/>
</p:tagLst>
</file>

<file path=ppt/tags/tag396.xml><?xml version="1.0" encoding="utf-8"?>
<p:tagLst xmlns:p="http://schemas.openxmlformats.org/presentationml/2006/main">
  <p:tag name="AS_UNIQUEID" val="2272"/>
</p:tagLst>
</file>

<file path=ppt/tags/tag397.xml><?xml version="1.0" encoding="utf-8"?>
<p:tagLst xmlns:p="http://schemas.openxmlformats.org/presentationml/2006/main">
  <p:tag name="AS_UNIQUEID" val="2273"/>
</p:tagLst>
</file>

<file path=ppt/tags/tag398.xml><?xml version="1.0" encoding="utf-8"?>
<p:tagLst xmlns:p="http://schemas.openxmlformats.org/presentationml/2006/main">
  <p:tag name="AS_UNIQUEID" val="2274"/>
</p:tagLst>
</file>

<file path=ppt/tags/tag399.xml><?xml version="1.0" encoding="utf-8"?>
<p:tagLst xmlns:p="http://schemas.openxmlformats.org/presentationml/2006/main">
  <p:tag name="AS_UNIQUEID" val="2275"/>
</p:tagLst>
</file>

<file path=ppt/tags/tag4.xml><?xml version="1.0" encoding="utf-8"?>
<p:tagLst xmlns:p="http://schemas.openxmlformats.org/presentationml/2006/main">
  <p:tag name="AS_UNIQUEID" val="729"/>
</p:tagLst>
</file>

<file path=ppt/tags/tag40.xml><?xml version="1.0" encoding="utf-8"?>
<p:tagLst xmlns:p="http://schemas.openxmlformats.org/presentationml/2006/main">
  <p:tag name="AS_UNIQUEID" val="2087"/>
</p:tagLst>
</file>

<file path=ppt/tags/tag400.xml><?xml version="1.0" encoding="utf-8"?>
<p:tagLst xmlns:p="http://schemas.openxmlformats.org/presentationml/2006/main">
  <p:tag name="AS_UNIQUEID" val="2276"/>
</p:tagLst>
</file>

<file path=ppt/tags/tag401.xml><?xml version="1.0" encoding="utf-8"?>
<p:tagLst xmlns:p="http://schemas.openxmlformats.org/presentationml/2006/main">
  <p:tag name="AS_UNIQUEID" val="2277"/>
</p:tagLst>
</file>

<file path=ppt/tags/tag402.xml><?xml version="1.0" encoding="utf-8"?>
<p:tagLst xmlns:p="http://schemas.openxmlformats.org/presentationml/2006/main">
  <p:tag name="AS_UNIQUEID" val="2278"/>
</p:tagLst>
</file>

<file path=ppt/tags/tag403.xml><?xml version="1.0" encoding="utf-8"?>
<p:tagLst xmlns:p="http://schemas.openxmlformats.org/presentationml/2006/main">
  <p:tag name="AS_UNIQUEID" val="2279"/>
</p:tagLst>
</file>

<file path=ppt/tags/tag404.xml><?xml version="1.0" encoding="utf-8"?>
<p:tagLst xmlns:p="http://schemas.openxmlformats.org/presentationml/2006/main">
  <p:tag name="AS_UNIQUEID" val="350"/>
</p:tagLst>
</file>

<file path=ppt/tags/tag405.xml><?xml version="1.0" encoding="utf-8"?>
<p:tagLst xmlns:p="http://schemas.openxmlformats.org/presentationml/2006/main">
  <p:tag name="AS_UNIQUEID" val="2559"/>
</p:tagLst>
</file>

<file path=ppt/tags/tag406.xml><?xml version="1.0" encoding="utf-8"?>
<p:tagLst xmlns:p="http://schemas.openxmlformats.org/presentationml/2006/main">
  <p:tag name="AS_UNIQUEID" val="2560"/>
</p:tagLst>
</file>

<file path=ppt/tags/tag407.xml><?xml version="1.0" encoding="utf-8"?>
<p:tagLst xmlns:p="http://schemas.openxmlformats.org/presentationml/2006/main">
  <p:tag name="AS_UNIQUEID" val="3294"/>
</p:tagLst>
</file>

<file path=ppt/tags/tag408.xml><?xml version="1.0" encoding="utf-8"?>
<p:tagLst xmlns:p="http://schemas.openxmlformats.org/presentationml/2006/main">
  <p:tag name="AS_UNIQUEID" val="3295"/>
</p:tagLst>
</file>

<file path=ppt/tags/tag409.xml><?xml version="1.0" encoding="utf-8"?>
<p:tagLst xmlns:p="http://schemas.openxmlformats.org/presentationml/2006/main">
  <p:tag name="AS_UNIQUEID" val="3567"/>
</p:tagLst>
</file>

<file path=ppt/tags/tag41.xml><?xml version="1.0" encoding="utf-8"?>
<p:tagLst xmlns:p="http://schemas.openxmlformats.org/presentationml/2006/main">
  <p:tag name="AS_UNIQUEID" val="2066"/>
</p:tagLst>
</file>

<file path=ppt/tags/tag410.xml><?xml version="1.0" encoding="utf-8"?>
<p:tagLst xmlns:p="http://schemas.openxmlformats.org/presentationml/2006/main">
  <p:tag name="AS_UNIQUEID" val="4384"/>
</p:tagLst>
</file>

<file path=ppt/tags/tag411.xml><?xml version="1.0" encoding="utf-8"?>
<p:tagLst xmlns:p="http://schemas.openxmlformats.org/presentationml/2006/main">
  <p:tag name="AS_UNIQUEID" val="2252"/>
</p:tagLst>
</file>

<file path=ppt/tags/tag412.xml><?xml version="1.0" encoding="utf-8"?>
<p:tagLst xmlns:p="http://schemas.openxmlformats.org/presentationml/2006/main">
  <p:tag name="AS_UNIQUEID" val="4385"/>
</p:tagLst>
</file>

<file path=ppt/tags/tag413.xml><?xml version="1.0" encoding="utf-8"?>
<p:tagLst xmlns:p="http://schemas.openxmlformats.org/presentationml/2006/main">
  <p:tag name="AS_UNIQUEID" val="4386"/>
</p:tagLst>
</file>

<file path=ppt/tags/tag414.xml><?xml version="1.0" encoding="utf-8"?>
<p:tagLst xmlns:p="http://schemas.openxmlformats.org/presentationml/2006/main">
  <p:tag name="AS_UNIQUEID" val="2252"/>
</p:tagLst>
</file>

<file path=ppt/tags/tag415.xml><?xml version="1.0" encoding="utf-8"?>
<p:tagLst xmlns:p="http://schemas.openxmlformats.org/presentationml/2006/main">
  <p:tag name="AS_UNIQUEID" val="2582"/>
</p:tagLst>
</file>

<file path=ppt/tags/tag416.xml><?xml version="1.0" encoding="utf-8"?>
<p:tagLst xmlns:p="http://schemas.openxmlformats.org/presentationml/2006/main">
  <p:tag name="AS_UNIQUEID" val="2583"/>
</p:tagLst>
</file>

<file path=ppt/tags/tag417.xml><?xml version="1.0" encoding="utf-8"?>
<p:tagLst xmlns:p="http://schemas.openxmlformats.org/presentationml/2006/main">
  <p:tag name="AS_UNIQUEID" val="1748"/>
</p:tagLst>
</file>

<file path=ppt/tags/tag418.xml><?xml version="1.0" encoding="utf-8"?>
<p:tagLst xmlns:p="http://schemas.openxmlformats.org/presentationml/2006/main">
  <p:tag name="AS_UNIQUEID" val="1749"/>
</p:tagLst>
</file>

<file path=ppt/tags/tag419.xml><?xml version="1.0" encoding="utf-8"?>
<p:tagLst xmlns:p="http://schemas.openxmlformats.org/presentationml/2006/main">
  <p:tag name="AS_UNIQUEID" val="2978"/>
</p:tagLst>
</file>

<file path=ppt/tags/tag42.xml><?xml version="1.0" encoding="utf-8"?>
<p:tagLst xmlns:p="http://schemas.openxmlformats.org/presentationml/2006/main">
  <p:tag name="AS_UNIQUEID" val="2067"/>
</p:tagLst>
</file>

<file path=ppt/tags/tag420.xml><?xml version="1.0" encoding="utf-8"?>
<p:tagLst xmlns:p="http://schemas.openxmlformats.org/presentationml/2006/main">
  <p:tag name="AS_UNIQUEID" val="2979"/>
</p:tagLst>
</file>

<file path=ppt/tags/tag421.xml><?xml version="1.0" encoding="utf-8"?>
<p:tagLst xmlns:p="http://schemas.openxmlformats.org/presentationml/2006/main">
  <p:tag name="AS_UNIQUEID" val="2980"/>
</p:tagLst>
</file>

<file path=ppt/tags/tag422.xml><?xml version="1.0" encoding="utf-8"?>
<p:tagLst xmlns:p="http://schemas.openxmlformats.org/presentationml/2006/main">
  <p:tag name="AS_UNIQUEID" val="2981"/>
</p:tagLst>
</file>

<file path=ppt/tags/tag423.xml><?xml version="1.0" encoding="utf-8"?>
<p:tagLst xmlns:p="http://schemas.openxmlformats.org/presentationml/2006/main">
  <p:tag name="AS_UNIQUEID" val="2982"/>
</p:tagLst>
</file>

<file path=ppt/tags/tag424.xml><?xml version="1.0" encoding="utf-8"?>
<p:tagLst xmlns:p="http://schemas.openxmlformats.org/presentationml/2006/main">
  <p:tag name="AS_UNIQUEID" val="2983"/>
</p:tagLst>
</file>

<file path=ppt/tags/tag425.xml><?xml version="1.0" encoding="utf-8"?>
<p:tagLst xmlns:p="http://schemas.openxmlformats.org/presentationml/2006/main">
  <p:tag name="AS_UNIQUEID" val="2984"/>
</p:tagLst>
</file>

<file path=ppt/tags/tag426.xml><?xml version="1.0" encoding="utf-8"?>
<p:tagLst xmlns:p="http://schemas.openxmlformats.org/presentationml/2006/main">
  <p:tag name="AS_UNIQUEID" val="2985"/>
</p:tagLst>
</file>

<file path=ppt/tags/tag427.xml><?xml version="1.0" encoding="utf-8"?>
<p:tagLst xmlns:p="http://schemas.openxmlformats.org/presentationml/2006/main">
  <p:tag name="AS_UNIQUEID" val="2986"/>
</p:tagLst>
</file>

<file path=ppt/tags/tag428.xml><?xml version="1.0" encoding="utf-8"?>
<p:tagLst xmlns:p="http://schemas.openxmlformats.org/presentationml/2006/main">
  <p:tag name="AS_UNIQUEID" val="2987"/>
</p:tagLst>
</file>

<file path=ppt/tags/tag429.xml><?xml version="1.0" encoding="utf-8"?>
<p:tagLst xmlns:p="http://schemas.openxmlformats.org/presentationml/2006/main">
  <p:tag name="AS_UNIQUEID" val="2988"/>
</p:tagLst>
</file>

<file path=ppt/tags/tag43.xml><?xml version="1.0" encoding="utf-8"?>
<p:tagLst xmlns:p="http://schemas.openxmlformats.org/presentationml/2006/main">
  <p:tag name="AS_UNIQUEID" val="2068"/>
</p:tagLst>
</file>

<file path=ppt/tags/tag430.xml><?xml version="1.0" encoding="utf-8"?>
<p:tagLst xmlns:p="http://schemas.openxmlformats.org/presentationml/2006/main">
  <p:tag name="AS_UNIQUEID" val="2989"/>
</p:tagLst>
</file>

<file path=ppt/tags/tag431.xml><?xml version="1.0" encoding="utf-8"?>
<p:tagLst xmlns:p="http://schemas.openxmlformats.org/presentationml/2006/main">
  <p:tag name="AS_UNIQUEID" val="2990"/>
</p:tagLst>
</file>

<file path=ppt/tags/tag432.xml><?xml version="1.0" encoding="utf-8"?>
<p:tagLst xmlns:p="http://schemas.openxmlformats.org/presentationml/2006/main">
  <p:tag name="AS_UNIQUEID" val="2991"/>
</p:tagLst>
</file>

<file path=ppt/tags/tag433.xml><?xml version="1.0" encoding="utf-8"?>
<p:tagLst xmlns:p="http://schemas.openxmlformats.org/presentationml/2006/main">
  <p:tag name="AS_UNIQUEID" val="2992"/>
</p:tagLst>
</file>

<file path=ppt/tags/tag434.xml><?xml version="1.0" encoding="utf-8"?>
<p:tagLst xmlns:p="http://schemas.openxmlformats.org/presentationml/2006/main">
  <p:tag name="AS_UNIQUEID" val="2993"/>
</p:tagLst>
</file>

<file path=ppt/tags/tag435.xml><?xml version="1.0" encoding="utf-8"?>
<p:tagLst xmlns:p="http://schemas.openxmlformats.org/presentationml/2006/main">
  <p:tag name="AS_UNIQUEID" val="2994"/>
</p:tagLst>
</file>

<file path=ppt/tags/tag436.xml><?xml version="1.0" encoding="utf-8"?>
<p:tagLst xmlns:p="http://schemas.openxmlformats.org/presentationml/2006/main">
  <p:tag name="AS_UNIQUEID" val="2995"/>
</p:tagLst>
</file>

<file path=ppt/tags/tag437.xml><?xml version="1.0" encoding="utf-8"?>
<p:tagLst xmlns:p="http://schemas.openxmlformats.org/presentationml/2006/main">
  <p:tag name="AS_UNIQUEID" val="2996"/>
</p:tagLst>
</file>

<file path=ppt/tags/tag438.xml><?xml version="1.0" encoding="utf-8"?>
<p:tagLst xmlns:p="http://schemas.openxmlformats.org/presentationml/2006/main">
  <p:tag name="AS_UNIQUEID" val="2997"/>
</p:tagLst>
</file>

<file path=ppt/tags/tag439.xml><?xml version="1.0" encoding="utf-8"?>
<p:tagLst xmlns:p="http://schemas.openxmlformats.org/presentationml/2006/main">
  <p:tag name="AS_UNIQUEID" val="2998"/>
</p:tagLst>
</file>

<file path=ppt/tags/tag44.xml><?xml version="1.0" encoding="utf-8"?>
<p:tagLst xmlns:p="http://schemas.openxmlformats.org/presentationml/2006/main">
  <p:tag name="AS_UNIQUEID" val="2034"/>
</p:tagLst>
</file>

<file path=ppt/tags/tag440.xml><?xml version="1.0" encoding="utf-8"?>
<p:tagLst xmlns:p="http://schemas.openxmlformats.org/presentationml/2006/main">
  <p:tag name="AS_UNIQUEID" val="2999"/>
</p:tagLst>
</file>

<file path=ppt/tags/tag441.xml><?xml version="1.0" encoding="utf-8"?>
<p:tagLst xmlns:p="http://schemas.openxmlformats.org/presentationml/2006/main">
  <p:tag name="AS_UNIQUEID" val="3000"/>
</p:tagLst>
</file>

<file path=ppt/tags/tag442.xml><?xml version="1.0" encoding="utf-8"?>
<p:tagLst xmlns:p="http://schemas.openxmlformats.org/presentationml/2006/main">
  <p:tag name="AS_UNIQUEID" val="3001"/>
</p:tagLst>
</file>

<file path=ppt/tags/tag443.xml><?xml version="1.0" encoding="utf-8"?>
<p:tagLst xmlns:p="http://schemas.openxmlformats.org/presentationml/2006/main">
  <p:tag name="AS_UNIQUEID" val="3002"/>
</p:tagLst>
</file>

<file path=ppt/tags/tag444.xml><?xml version="1.0" encoding="utf-8"?>
<p:tagLst xmlns:p="http://schemas.openxmlformats.org/presentationml/2006/main">
  <p:tag name="AS_UNIQUEID" val="3003"/>
</p:tagLst>
</file>

<file path=ppt/tags/tag445.xml><?xml version="1.0" encoding="utf-8"?>
<p:tagLst xmlns:p="http://schemas.openxmlformats.org/presentationml/2006/main">
  <p:tag name="AS_UNIQUEID" val="3004"/>
</p:tagLst>
</file>

<file path=ppt/tags/tag446.xml><?xml version="1.0" encoding="utf-8"?>
<p:tagLst xmlns:p="http://schemas.openxmlformats.org/presentationml/2006/main">
  <p:tag name="AS_UNIQUEID" val="3005"/>
</p:tagLst>
</file>

<file path=ppt/tags/tag447.xml><?xml version="1.0" encoding="utf-8"?>
<p:tagLst xmlns:p="http://schemas.openxmlformats.org/presentationml/2006/main">
  <p:tag name="AS_UNIQUEID" val="3006"/>
</p:tagLst>
</file>

<file path=ppt/tags/tag448.xml><?xml version="1.0" encoding="utf-8"?>
<p:tagLst xmlns:p="http://schemas.openxmlformats.org/presentationml/2006/main">
  <p:tag name="AS_UNIQUEID" val="3007"/>
</p:tagLst>
</file>

<file path=ppt/tags/tag449.xml><?xml version="1.0" encoding="utf-8"?>
<p:tagLst xmlns:p="http://schemas.openxmlformats.org/presentationml/2006/main">
  <p:tag name="AS_UNIQUEID" val="3008"/>
</p:tagLst>
</file>

<file path=ppt/tags/tag45.xml><?xml version="1.0" encoding="utf-8"?>
<p:tagLst xmlns:p="http://schemas.openxmlformats.org/presentationml/2006/main">
  <p:tag name="AS_UNIQUEID" val="2035"/>
</p:tagLst>
</file>

<file path=ppt/tags/tag450.xml><?xml version="1.0" encoding="utf-8"?>
<p:tagLst xmlns:p="http://schemas.openxmlformats.org/presentationml/2006/main">
  <p:tag name="AS_UNIQUEID" val="3009"/>
</p:tagLst>
</file>

<file path=ppt/tags/tag451.xml><?xml version="1.0" encoding="utf-8"?>
<p:tagLst xmlns:p="http://schemas.openxmlformats.org/presentationml/2006/main">
  <p:tag name="AS_UNIQUEID" val="3010"/>
</p:tagLst>
</file>

<file path=ppt/tags/tag452.xml><?xml version="1.0" encoding="utf-8"?>
<p:tagLst xmlns:p="http://schemas.openxmlformats.org/presentationml/2006/main">
  <p:tag name="AS_UNIQUEID" val="3011"/>
</p:tagLst>
</file>

<file path=ppt/tags/tag453.xml><?xml version="1.0" encoding="utf-8"?>
<p:tagLst xmlns:p="http://schemas.openxmlformats.org/presentationml/2006/main">
  <p:tag name="AS_UNIQUEID" val="3012"/>
</p:tagLst>
</file>

<file path=ppt/tags/tag454.xml><?xml version="1.0" encoding="utf-8"?>
<p:tagLst xmlns:p="http://schemas.openxmlformats.org/presentationml/2006/main">
  <p:tag name="AS_UNIQUEID" val="3013"/>
</p:tagLst>
</file>

<file path=ppt/tags/tag455.xml><?xml version="1.0" encoding="utf-8"?>
<p:tagLst xmlns:p="http://schemas.openxmlformats.org/presentationml/2006/main">
  <p:tag name="AS_UNIQUEID" val="3014"/>
</p:tagLst>
</file>

<file path=ppt/tags/tag456.xml><?xml version="1.0" encoding="utf-8"?>
<p:tagLst xmlns:p="http://schemas.openxmlformats.org/presentationml/2006/main">
  <p:tag name="AS_UNIQUEID" val="3015"/>
</p:tagLst>
</file>

<file path=ppt/tags/tag457.xml><?xml version="1.0" encoding="utf-8"?>
<p:tagLst xmlns:p="http://schemas.openxmlformats.org/presentationml/2006/main">
  <p:tag name="AS_UNIQUEID" val="3016"/>
</p:tagLst>
</file>

<file path=ppt/tags/tag458.xml><?xml version="1.0" encoding="utf-8"?>
<p:tagLst xmlns:p="http://schemas.openxmlformats.org/presentationml/2006/main">
  <p:tag name="AS_UNIQUEID" val="3017"/>
</p:tagLst>
</file>

<file path=ppt/tags/tag459.xml><?xml version="1.0" encoding="utf-8"?>
<p:tagLst xmlns:p="http://schemas.openxmlformats.org/presentationml/2006/main">
  <p:tag name="AS_UNIQUEID" val="3018"/>
</p:tagLst>
</file>

<file path=ppt/tags/tag46.xml><?xml version="1.0" encoding="utf-8"?>
<p:tagLst xmlns:p="http://schemas.openxmlformats.org/presentationml/2006/main">
  <p:tag name="AS_UNIQUEID" val="24"/>
</p:tagLst>
</file>

<file path=ppt/tags/tag460.xml><?xml version="1.0" encoding="utf-8"?>
<p:tagLst xmlns:p="http://schemas.openxmlformats.org/presentationml/2006/main">
  <p:tag name="AS_UNIQUEID" val="2582"/>
</p:tagLst>
</file>

<file path=ppt/tags/tag461.xml><?xml version="1.0" encoding="utf-8"?>
<p:tagLst xmlns:p="http://schemas.openxmlformats.org/presentationml/2006/main">
  <p:tag name="AS_UNIQUEID" val="1980"/>
</p:tagLst>
</file>

<file path=ppt/tags/tag462.xml><?xml version="1.0" encoding="utf-8"?>
<p:tagLst xmlns:p="http://schemas.openxmlformats.org/presentationml/2006/main">
  <p:tag name="AS_UNIQUEID" val="1135"/>
</p:tagLst>
</file>

<file path=ppt/tags/tag463.xml><?xml version="1.0" encoding="utf-8"?>
<p:tagLst xmlns:p="http://schemas.openxmlformats.org/presentationml/2006/main">
  <p:tag name="AS_UNIQUEID" val="1136"/>
</p:tagLst>
</file>

<file path=ppt/tags/tag464.xml><?xml version="1.0" encoding="utf-8"?>
<p:tagLst xmlns:p="http://schemas.openxmlformats.org/presentationml/2006/main">
  <p:tag name="AS_UNIQUEID" val="1137"/>
</p:tagLst>
</file>

<file path=ppt/tags/tag465.xml><?xml version="1.0" encoding="utf-8"?>
<p:tagLst xmlns:p="http://schemas.openxmlformats.org/presentationml/2006/main">
  <p:tag name="AS_UNIQUEID" val="1138"/>
</p:tagLst>
</file>

<file path=ppt/tags/tag466.xml><?xml version="1.0" encoding="utf-8"?>
<p:tagLst xmlns:p="http://schemas.openxmlformats.org/presentationml/2006/main">
  <p:tag name="AS_UNIQUEID" val="1139"/>
</p:tagLst>
</file>

<file path=ppt/tags/tag467.xml><?xml version="1.0" encoding="utf-8"?>
<p:tagLst xmlns:p="http://schemas.openxmlformats.org/presentationml/2006/main">
  <p:tag name="AS_UNIQUEID" val="1140"/>
</p:tagLst>
</file>

<file path=ppt/tags/tag468.xml><?xml version="1.0" encoding="utf-8"?>
<p:tagLst xmlns:p="http://schemas.openxmlformats.org/presentationml/2006/main">
  <p:tag name="AS_UNIQUEID" val="1141"/>
</p:tagLst>
</file>

<file path=ppt/tags/tag469.xml><?xml version="1.0" encoding="utf-8"?>
<p:tagLst xmlns:p="http://schemas.openxmlformats.org/presentationml/2006/main">
  <p:tag name="AS_UNIQUEID" val="1142"/>
</p:tagLst>
</file>

<file path=ppt/tags/tag47.xml><?xml version="1.0" encoding="utf-8"?>
<p:tagLst xmlns:p="http://schemas.openxmlformats.org/presentationml/2006/main">
  <p:tag name="AS_UNIQUEID" val="4350"/>
</p:tagLst>
</file>

<file path=ppt/tags/tag470.xml><?xml version="1.0" encoding="utf-8"?>
<p:tagLst xmlns:p="http://schemas.openxmlformats.org/presentationml/2006/main">
  <p:tag name="AS_UNIQUEID" val="1143"/>
</p:tagLst>
</file>

<file path=ppt/tags/tag471.xml><?xml version="1.0" encoding="utf-8"?>
<p:tagLst xmlns:p="http://schemas.openxmlformats.org/presentationml/2006/main">
  <p:tag name="AS_UNIQUEID" val="1144"/>
</p:tagLst>
</file>

<file path=ppt/tags/tag472.xml><?xml version="1.0" encoding="utf-8"?>
<p:tagLst xmlns:p="http://schemas.openxmlformats.org/presentationml/2006/main">
  <p:tag name="AS_UNIQUEID" val="1145"/>
</p:tagLst>
</file>

<file path=ppt/tags/tag473.xml><?xml version="1.0" encoding="utf-8"?>
<p:tagLst xmlns:p="http://schemas.openxmlformats.org/presentationml/2006/main">
  <p:tag name="AS_UNIQUEID" val="1146"/>
</p:tagLst>
</file>

<file path=ppt/tags/tag474.xml><?xml version="1.0" encoding="utf-8"?>
<p:tagLst xmlns:p="http://schemas.openxmlformats.org/presentationml/2006/main">
  <p:tag name="AS_UNIQUEID" val="1147"/>
</p:tagLst>
</file>

<file path=ppt/tags/tag475.xml><?xml version="1.0" encoding="utf-8"?>
<p:tagLst xmlns:p="http://schemas.openxmlformats.org/presentationml/2006/main">
  <p:tag name="AS_UNIQUEID" val="1148"/>
</p:tagLst>
</file>

<file path=ppt/tags/tag476.xml><?xml version="1.0" encoding="utf-8"?>
<p:tagLst xmlns:p="http://schemas.openxmlformats.org/presentationml/2006/main">
  <p:tag name="AS_UNIQUEID" val="1149"/>
</p:tagLst>
</file>

<file path=ppt/tags/tag477.xml><?xml version="1.0" encoding="utf-8"?>
<p:tagLst xmlns:p="http://schemas.openxmlformats.org/presentationml/2006/main">
  <p:tag name="AS_UNIQUEID" val="1150"/>
</p:tagLst>
</file>

<file path=ppt/tags/tag478.xml><?xml version="1.0" encoding="utf-8"?>
<p:tagLst xmlns:p="http://schemas.openxmlformats.org/presentationml/2006/main">
  <p:tag name="AS_UNIQUEID" val="1151"/>
</p:tagLst>
</file>

<file path=ppt/tags/tag479.xml><?xml version="1.0" encoding="utf-8"?>
<p:tagLst xmlns:p="http://schemas.openxmlformats.org/presentationml/2006/main">
  <p:tag name="AS_UNIQUEID" val="1152"/>
</p:tagLst>
</file>

<file path=ppt/tags/tag48.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480.xml><?xml version="1.0" encoding="utf-8"?>
<p:tagLst xmlns:p="http://schemas.openxmlformats.org/presentationml/2006/main">
  <p:tag name="AS_UNIQUEID" val="1153"/>
</p:tagLst>
</file>

<file path=ppt/tags/tag481.xml><?xml version="1.0" encoding="utf-8"?>
<p:tagLst xmlns:p="http://schemas.openxmlformats.org/presentationml/2006/main">
  <p:tag name="AS_UNIQUEID" val="1154"/>
</p:tagLst>
</file>

<file path=ppt/tags/tag482.xml><?xml version="1.0" encoding="utf-8"?>
<p:tagLst xmlns:p="http://schemas.openxmlformats.org/presentationml/2006/main">
  <p:tag name="AS_UNIQUEID" val="1155"/>
</p:tagLst>
</file>

<file path=ppt/tags/tag483.xml><?xml version="1.0" encoding="utf-8"?>
<p:tagLst xmlns:p="http://schemas.openxmlformats.org/presentationml/2006/main">
  <p:tag name="AS_UNIQUEID" val="1156"/>
</p:tagLst>
</file>

<file path=ppt/tags/tag484.xml><?xml version="1.0" encoding="utf-8"?>
<p:tagLst xmlns:p="http://schemas.openxmlformats.org/presentationml/2006/main">
  <p:tag name="AS_UNIQUEID" val="1157"/>
</p:tagLst>
</file>

<file path=ppt/tags/tag485.xml><?xml version="1.0" encoding="utf-8"?>
<p:tagLst xmlns:p="http://schemas.openxmlformats.org/presentationml/2006/main">
  <p:tag name="AS_UNIQUEID" val="1158"/>
</p:tagLst>
</file>

<file path=ppt/tags/tag486.xml><?xml version="1.0" encoding="utf-8"?>
<p:tagLst xmlns:p="http://schemas.openxmlformats.org/presentationml/2006/main">
  <p:tag name="AS_UNIQUEID" val="1159"/>
</p:tagLst>
</file>

<file path=ppt/tags/tag487.xml><?xml version="1.0" encoding="utf-8"?>
<p:tagLst xmlns:p="http://schemas.openxmlformats.org/presentationml/2006/main">
  <p:tag name="AS_UNIQUEID" val="1160"/>
</p:tagLst>
</file>

<file path=ppt/tags/tag488.xml><?xml version="1.0" encoding="utf-8"?>
<p:tagLst xmlns:p="http://schemas.openxmlformats.org/presentationml/2006/main">
  <p:tag name="AS_UNIQUEID" val="1161"/>
</p:tagLst>
</file>

<file path=ppt/tags/tag489.xml><?xml version="1.0" encoding="utf-8"?>
<p:tagLst xmlns:p="http://schemas.openxmlformats.org/presentationml/2006/main">
  <p:tag name="AS_UNIQUEID" val="1162"/>
</p:tagLst>
</file>

<file path=ppt/tags/tag49.xml><?xml version="1.0" encoding="utf-8"?>
<p:tagLst xmlns:p="http://schemas.openxmlformats.org/presentationml/2006/main">
  <p:tag name="AS_UNIQUEID" val="2936"/>
</p:tagLst>
</file>

<file path=ppt/tags/tag490.xml><?xml version="1.0" encoding="utf-8"?>
<p:tagLst xmlns:p="http://schemas.openxmlformats.org/presentationml/2006/main">
  <p:tag name="AS_UNIQUEID" val="1163"/>
</p:tagLst>
</file>

<file path=ppt/tags/tag491.xml><?xml version="1.0" encoding="utf-8"?>
<p:tagLst xmlns:p="http://schemas.openxmlformats.org/presentationml/2006/main">
  <p:tag name="AS_UNIQUEID" val="1164"/>
</p:tagLst>
</file>

<file path=ppt/tags/tag492.xml><?xml version="1.0" encoding="utf-8"?>
<p:tagLst xmlns:p="http://schemas.openxmlformats.org/presentationml/2006/main">
  <p:tag name="AS_UNIQUEID" val="4388"/>
</p:tagLst>
</file>

<file path=ppt/tags/tag493.xml><?xml version="1.0" encoding="utf-8"?>
<p:tagLst xmlns:p="http://schemas.openxmlformats.org/presentationml/2006/main">
  <p:tag name="AS_UNIQUEID" val="2593"/>
</p:tagLst>
</file>

<file path=ppt/tags/tag494.xml><?xml version="1.0" encoding="utf-8"?>
<p:tagLst xmlns:p="http://schemas.openxmlformats.org/presentationml/2006/main">
  <p:tag name="AS_UNIQUEID" val="3025"/>
</p:tagLst>
</file>

<file path=ppt/tags/tag495.xml><?xml version="1.0" encoding="utf-8"?>
<p:tagLst xmlns:p="http://schemas.openxmlformats.org/presentationml/2006/main">
  <p:tag name="AS_UNIQUEID" val="3026"/>
</p:tagLst>
</file>

<file path=ppt/tags/tag496.xml><?xml version="1.0" encoding="utf-8"?>
<p:tagLst xmlns:p="http://schemas.openxmlformats.org/presentationml/2006/main">
  <p:tag name="AS_UNIQUEID" val="3027"/>
</p:tagLst>
</file>

<file path=ppt/tags/tag497.xml><?xml version="1.0" encoding="utf-8"?>
<p:tagLst xmlns:p="http://schemas.openxmlformats.org/presentationml/2006/main">
  <p:tag name="AS_UNIQUEID" val="3028"/>
</p:tagLst>
</file>

<file path=ppt/tags/tag498.xml><?xml version="1.0" encoding="utf-8"?>
<p:tagLst xmlns:p="http://schemas.openxmlformats.org/presentationml/2006/main">
  <p:tag name="AS_UNIQUEID" val="3029"/>
</p:tagLst>
</file>

<file path=ppt/tags/tag499.xml><?xml version="1.0" encoding="utf-8"?>
<p:tagLst xmlns:p="http://schemas.openxmlformats.org/presentationml/2006/main">
  <p:tag name="AS_UNIQUEID" val="3030"/>
</p:tagLst>
</file>

<file path=ppt/tags/tag5.xml><?xml version="1.0" encoding="utf-8"?>
<p:tagLst xmlns:p="http://schemas.openxmlformats.org/presentationml/2006/main">
  <p:tag name="AS_UNIQUEID" val="730"/>
</p:tagLst>
</file>

<file path=ppt/tags/tag50.xml><?xml version="1.0" encoding="utf-8"?>
<p:tagLst xmlns:p="http://schemas.openxmlformats.org/presentationml/2006/main">
  <p:tag name="AS_UNIQUEID" val="2937"/>
</p:tagLst>
</file>

<file path=ppt/tags/tag500.xml><?xml version="1.0" encoding="utf-8"?>
<p:tagLst xmlns:p="http://schemas.openxmlformats.org/presentationml/2006/main">
  <p:tag name="AS_UNIQUEID" val="3031"/>
</p:tagLst>
</file>

<file path=ppt/tags/tag501.xml><?xml version="1.0" encoding="utf-8"?>
<p:tagLst xmlns:p="http://schemas.openxmlformats.org/presentationml/2006/main">
  <p:tag name="AS_UNIQUEID" val="3032"/>
</p:tagLst>
</file>

<file path=ppt/tags/tag502.xml><?xml version="1.0" encoding="utf-8"?>
<p:tagLst xmlns:p="http://schemas.openxmlformats.org/presentationml/2006/main">
  <p:tag name="AS_UNIQUEID" val="3033"/>
</p:tagLst>
</file>

<file path=ppt/tags/tag503.xml><?xml version="1.0" encoding="utf-8"?>
<p:tagLst xmlns:p="http://schemas.openxmlformats.org/presentationml/2006/main">
  <p:tag name="AS_UNIQUEID" val="4391"/>
</p:tagLst>
</file>

<file path=ppt/tags/tag504.xml><?xml version="1.0" encoding="utf-8"?>
<p:tagLst xmlns:p="http://schemas.openxmlformats.org/presentationml/2006/main">
  <p:tag name="AS_UNIQUEID" val="3531"/>
</p:tagLst>
</file>

<file path=ppt/tags/tag505.xml><?xml version="1.0" encoding="utf-8"?>
<p:tagLst xmlns:p="http://schemas.openxmlformats.org/presentationml/2006/main">
  <p:tag name="AS_UNIQUEID" val="3536"/>
</p:tagLst>
</file>

<file path=ppt/tags/tag506.xml><?xml version="1.0" encoding="utf-8"?>
<p:tagLst xmlns:p="http://schemas.openxmlformats.org/presentationml/2006/main">
  <p:tag name="AS_UNIQUEID" val="3539"/>
</p:tagLst>
</file>

<file path=ppt/tags/tag507.xml><?xml version="1.0" encoding="utf-8"?>
<p:tagLst xmlns:p="http://schemas.openxmlformats.org/presentationml/2006/main">
  <p:tag name="AS_UNIQUEID" val="3540"/>
</p:tagLst>
</file>

<file path=ppt/tags/tag508.xml><?xml version="1.0" encoding="utf-8"?>
<p:tagLst xmlns:p="http://schemas.openxmlformats.org/presentationml/2006/main">
  <p:tag name="AS_UNIQUEID" val="3541"/>
</p:tagLst>
</file>

<file path=ppt/tags/tag509.xml><?xml version="1.0" encoding="utf-8"?>
<p:tagLst xmlns:p="http://schemas.openxmlformats.org/presentationml/2006/main">
  <p:tag name="AS_UNIQUEID" val="3542"/>
</p:tagLst>
</file>

<file path=ppt/tags/tag51.xml><?xml version="1.0" encoding="utf-8"?>
<p:tagLst xmlns:p="http://schemas.openxmlformats.org/presentationml/2006/main">
  <p:tag name="AS_UNIQUEID" val="2938"/>
</p:tagLst>
</file>

<file path=ppt/tags/tag510.xml><?xml version="1.0" encoding="utf-8"?>
<p:tagLst xmlns:p="http://schemas.openxmlformats.org/presentationml/2006/main">
  <p:tag name="AS_UNIQUEID" val="3543"/>
</p:tagLst>
</file>

<file path=ppt/tags/tag511.xml><?xml version="1.0" encoding="utf-8"?>
<p:tagLst xmlns:p="http://schemas.openxmlformats.org/presentationml/2006/main">
  <p:tag name="AS_UNIQUEID" val="3567"/>
</p:tagLst>
</file>

<file path=ppt/tags/tag512.xml><?xml version="1.0" encoding="utf-8"?>
<p:tagLst xmlns:p="http://schemas.openxmlformats.org/presentationml/2006/main">
  <p:tag name="AS_UNIQUEID" val="3568"/>
</p:tagLst>
</file>

<file path=ppt/tags/tag513.xml><?xml version="1.0" encoding="utf-8"?>
<p:tagLst xmlns:p="http://schemas.openxmlformats.org/presentationml/2006/main">
  <p:tag name="AS_UNIQUEID" val="3569"/>
</p:tagLst>
</file>

<file path=ppt/tags/tag514.xml><?xml version="1.0" encoding="utf-8"?>
<p:tagLst xmlns:p="http://schemas.openxmlformats.org/presentationml/2006/main">
  <p:tag name="AS_UNIQUEID" val="3570"/>
</p:tagLst>
</file>

<file path=ppt/tags/tag515.xml><?xml version="1.0" encoding="utf-8"?>
<p:tagLst xmlns:p="http://schemas.openxmlformats.org/presentationml/2006/main">
  <p:tag name="AS_UNIQUEID" val="4392"/>
</p:tagLst>
</file>

<file path=ppt/tags/tag516.xml><?xml version="1.0" encoding="utf-8"?>
<p:tagLst xmlns:p="http://schemas.openxmlformats.org/presentationml/2006/main">
  <p:tag name="AS_UNIQUEID" val="3536"/>
</p:tagLst>
</file>

<file path=ppt/tags/tag517.xml><?xml version="1.0" encoding="utf-8"?>
<p:tagLst xmlns:p="http://schemas.openxmlformats.org/presentationml/2006/main">
  <p:tag name="AS_UNIQUEID" val="3539"/>
</p:tagLst>
</file>

<file path=ppt/tags/tag518.xml><?xml version="1.0" encoding="utf-8"?>
<p:tagLst xmlns:p="http://schemas.openxmlformats.org/presentationml/2006/main">
  <p:tag name="AS_UNIQUEID" val="3540"/>
</p:tagLst>
</file>

<file path=ppt/tags/tag519.xml><?xml version="1.0" encoding="utf-8"?>
<p:tagLst xmlns:p="http://schemas.openxmlformats.org/presentationml/2006/main">
  <p:tag name="AS_UNIQUEID" val="3541"/>
</p:tagLst>
</file>

<file path=ppt/tags/tag52.xml><?xml version="1.0" encoding="utf-8"?>
<p:tagLst xmlns:p="http://schemas.openxmlformats.org/presentationml/2006/main">
  <p:tag name="AS_UNIQUEID" val="2939"/>
</p:tagLst>
</file>

<file path=ppt/tags/tag520.xml><?xml version="1.0" encoding="utf-8"?>
<p:tagLst xmlns:p="http://schemas.openxmlformats.org/presentationml/2006/main">
  <p:tag name="AS_UNIQUEID" val="3542"/>
</p:tagLst>
</file>

<file path=ppt/tags/tag521.xml><?xml version="1.0" encoding="utf-8"?>
<p:tagLst xmlns:p="http://schemas.openxmlformats.org/presentationml/2006/main">
  <p:tag name="AS_UNIQUEID" val="3543"/>
</p:tagLst>
</file>

<file path=ppt/tags/tag522.xml><?xml version="1.0" encoding="utf-8"?>
<p:tagLst xmlns:p="http://schemas.openxmlformats.org/presentationml/2006/main">
  <p:tag name="AS_UNIQUEID" val="3536"/>
</p:tagLst>
</file>

<file path=ppt/tags/tag523.xml><?xml version="1.0" encoding="utf-8"?>
<p:tagLst xmlns:p="http://schemas.openxmlformats.org/presentationml/2006/main">
  <p:tag name="AS_UNIQUEID" val="3539"/>
</p:tagLst>
</file>

<file path=ppt/tags/tag524.xml><?xml version="1.0" encoding="utf-8"?>
<p:tagLst xmlns:p="http://schemas.openxmlformats.org/presentationml/2006/main">
  <p:tag name="AS_UNIQUEID" val="3540"/>
</p:tagLst>
</file>

<file path=ppt/tags/tag525.xml><?xml version="1.0" encoding="utf-8"?>
<p:tagLst xmlns:p="http://schemas.openxmlformats.org/presentationml/2006/main">
  <p:tag name="AS_UNIQUEID" val="3541"/>
</p:tagLst>
</file>

<file path=ppt/tags/tag526.xml><?xml version="1.0" encoding="utf-8"?>
<p:tagLst xmlns:p="http://schemas.openxmlformats.org/presentationml/2006/main">
  <p:tag name="AS_UNIQUEID" val="3542"/>
</p:tagLst>
</file>

<file path=ppt/tags/tag527.xml><?xml version="1.0" encoding="utf-8"?>
<p:tagLst xmlns:p="http://schemas.openxmlformats.org/presentationml/2006/main">
  <p:tag name="AS_UNIQUEID" val="3543"/>
</p:tagLst>
</file>

<file path=ppt/tags/tag528.xml><?xml version="1.0" encoding="utf-8"?>
<p:tagLst xmlns:p="http://schemas.openxmlformats.org/presentationml/2006/main">
  <p:tag name="AS_UNIQUEID" val="3536"/>
</p:tagLst>
</file>

<file path=ppt/tags/tag529.xml><?xml version="1.0" encoding="utf-8"?>
<p:tagLst xmlns:p="http://schemas.openxmlformats.org/presentationml/2006/main">
  <p:tag name="AS_UNIQUEID" val="3539"/>
</p:tagLst>
</file>

<file path=ppt/tags/tag53.xml><?xml version="1.0" encoding="utf-8"?>
<p:tagLst xmlns:p="http://schemas.openxmlformats.org/presentationml/2006/main">
  <p:tag name="AS_UNIQUEID" val="2940"/>
</p:tagLst>
</file>

<file path=ppt/tags/tag530.xml><?xml version="1.0" encoding="utf-8"?>
<p:tagLst xmlns:p="http://schemas.openxmlformats.org/presentationml/2006/main">
  <p:tag name="AS_UNIQUEID" val="3540"/>
</p:tagLst>
</file>

<file path=ppt/tags/tag531.xml><?xml version="1.0" encoding="utf-8"?>
<p:tagLst xmlns:p="http://schemas.openxmlformats.org/presentationml/2006/main">
  <p:tag name="AS_UNIQUEID" val="3541"/>
</p:tagLst>
</file>

<file path=ppt/tags/tag532.xml><?xml version="1.0" encoding="utf-8"?>
<p:tagLst xmlns:p="http://schemas.openxmlformats.org/presentationml/2006/main">
  <p:tag name="AS_UNIQUEID" val="3542"/>
</p:tagLst>
</file>

<file path=ppt/tags/tag533.xml><?xml version="1.0" encoding="utf-8"?>
<p:tagLst xmlns:p="http://schemas.openxmlformats.org/presentationml/2006/main">
  <p:tag name="AS_UNIQUEID" val="3543"/>
</p:tagLst>
</file>

<file path=ppt/tags/tag534.xml><?xml version="1.0" encoding="utf-8"?>
<p:tagLst xmlns:p="http://schemas.openxmlformats.org/presentationml/2006/main">
  <p:tag name="AS_UNIQUEID" val="4393"/>
</p:tagLst>
</file>

<file path=ppt/tags/tag535.xml><?xml version="1.0" encoding="utf-8"?>
<p:tagLst xmlns:p="http://schemas.openxmlformats.org/presentationml/2006/main">
  <p:tag name="AS_UNIQUEID" val="3570"/>
</p:tagLst>
</file>

<file path=ppt/tags/tag536.xml><?xml version="1.0" encoding="utf-8"?>
<p:tagLst xmlns:p="http://schemas.openxmlformats.org/presentationml/2006/main">
  <p:tag name="AS_UNIQUEID" val="3536"/>
</p:tagLst>
</file>

<file path=ppt/tags/tag537.xml><?xml version="1.0" encoding="utf-8"?>
<p:tagLst xmlns:p="http://schemas.openxmlformats.org/presentationml/2006/main">
  <p:tag name="AS_UNIQUEID" val="3539"/>
</p:tagLst>
</file>

<file path=ppt/tags/tag538.xml><?xml version="1.0" encoding="utf-8"?>
<p:tagLst xmlns:p="http://schemas.openxmlformats.org/presentationml/2006/main">
  <p:tag name="AS_UNIQUEID" val="3540"/>
</p:tagLst>
</file>

<file path=ppt/tags/tag539.xml><?xml version="1.0" encoding="utf-8"?>
<p:tagLst xmlns:p="http://schemas.openxmlformats.org/presentationml/2006/main">
  <p:tag name="AS_UNIQUEID" val="3541"/>
</p:tagLst>
</file>

<file path=ppt/tags/tag54.xml><?xml version="1.0" encoding="utf-8"?>
<p:tagLst xmlns:p="http://schemas.openxmlformats.org/presentationml/2006/main">
  <p:tag name="AS_UNIQUEID" val="2941"/>
</p:tagLst>
</file>

<file path=ppt/tags/tag540.xml><?xml version="1.0" encoding="utf-8"?>
<p:tagLst xmlns:p="http://schemas.openxmlformats.org/presentationml/2006/main">
  <p:tag name="AS_UNIQUEID" val="3542"/>
</p:tagLst>
</file>

<file path=ppt/tags/tag541.xml><?xml version="1.0" encoding="utf-8"?>
<p:tagLst xmlns:p="http://schemas.openxmlformats.org/presentationml/2006/main">
  <p:tag name="AS_UNIQUEID" val="3543"/>
</p:tagLst>
</file>

<file path=ppt/tags/tag542.xml><?xml version="1.0" encoding="utf-8"?>
<p:tagLst xmlns:p="http://schemas.openxmlformats.org/presentationml/2006/main">
  <p:tag name="AS_UNIQUEID" val="3346"/>
</p:tagLst>
</file>

<file path=ppt/tags/tag543.xml><?xml version="1.0" encoding="utf-8"?>
<p:tagLst xmlns:p="http://schemas.openxmlformats.org/presentationml/2006/main">
  <p:tag name="AS_UNIQUEID" val="1779"/>
</p:tagLst>
</file>

<file path=ppt/tags/tag544.xml><?xml version="1.0" encoding="utf-8"?>
<p:tagLst xmlns:p="http://schemas.openxmlformats.org/presentationml/2006/main">
  <p:tag name="AS_UNIQUEID" val="2615"/>
</p:tagLst>
</file>

<file path=ppt/tags/tag545.xml><?xml version="1.0" encoding="utf-8"?>
<p:tagLst xmlns:p="http://schemas.openxmlformats.org/presentationml/2006/main">
  <p:tag name="AS_UNIQUEID" val="2616"/>
</p:tagLst>
</file>

<file path=ppt/tags/tag546.xml><?xml version="1.0" encoding="utf-8"?>
<p:tagLst xmlns:p="http://schemas.openxmlformats.org/presentationml/2006/main">
  <p:tag name="AS_UNIQUEID" val="2617"/>
</p:tagLst>
</file>

<file path=ppt/tags/tag547.xml><?xml version="1.0" encoding="utf-8"?>
<p:tagLst xmlns:p="http://schemas.openxmlformats.org/presentationml/2006/main">
  <p:tag name="AS_UNIQUEID" val="2618"/>
</p:tagLst>
</file>

<file path=ppt/tags/tag548.xml><?xml version="1.0" encoding="utf-8"?>
<p:tagLst xmlns:p="http://schemas.openxmlformats.org/presentationml/2006/main">
  <p:tag name="AS_UNIQUEID" val="2619"/>
</p:tagLst>
</file>

<file path=ppt/tags/tag549.xml><?xml version="1.0" encoding="utf-8"?>
<p:tagLst xmlns:p="http://schemas.openxmlformats.org/presentationml/2006/main">
  <p:tag name="AS_UNIQUEID" val="1796"/>
</p:tagLst>
</file>

<file path=ppt/tags/tag55.xml><?xml version="1.0" encoding="utf-8"?>
<p:tagLst xmlns:p="http://schemas.openxmlformats.org/presentationml/2006/main">
  <p:tag name="AS_UNIQUEID" val="2942"/>
</p:tagLst>
</file>

<file path=ppt/tags/tag550.xml><?xml version="1.0" encoding="utf-8"?>
<p:tagLst xmlns:p="http://schemas.openxmlformats.org/presentationml/2006/main">
  <p:tag name="AS_UNIQUEID" val="1797"/>
</p:tagLst>
</file>

<file path=ppt/tags/tag551.xml><?xml version="1.0" encoding="utf-8"?>
<p:tagLst xmlns:p="http://schemas.openxmlformats.org/presentationml/2006/main">
  <p:tag name="AS_UNIQUEID" val="1798"/>
</p:tagLst>
</file>

<file path=ppt/tags/tag552.xml><?xml version="1.0" encoding="utf-8"?>
<p:tagLst xmlns:p="http://schemas.openxmlformats.org/presentationml/2006/main">
  <p:tag name="AS_UNIQUEID" val="23"/>
</p:tagLst>
</file>

<file path=ppt/tags/tag553.xml><?xml version="1.0" encoding="utf-8"?>
<p:tagLst xmlns:p="http://schemas.openxmlformats.org/presentationml/2006/main">
  <p:tag name="AS_UNIQUEID" val="4395"/>
</p:tagLst>
</file>

<file path=ppt/tags/tag554.xml><?xml version="1.0" encoding="utf-8"?>
<p:tagLst xmlns:p="http://schemas.openxmlformats.org/presentationml/2006/main">
  <p:tag name="AS_UNIQUEID" val="2582"/>
</p:tagLst>
</file>

<file path=ppt/tags/tag555.xml><?xml version="1.0" encoding="utf-8"?>
<p:tagLst xmlns:p="http://schemas.openxmlformats.org/presentationml/2006/main">
  <p:tag name="AS_UNIQUEID" val="4397"/>
</p:tagLst>
</file>

<file path=ppt/tags/tag556.xml><?xml version="1.0" encoding="utf-8"?>
<p:tagLst xmlns:p="http://schemas.openxmlformats.org/presentationml/2006/main">
  <p:tag name="AS_UNIQUEID" val="2635"/>
</p:tagLst>
</file>

<file path=ppt/tags/tag557.xml><?xml version="1.0" encoding="utf-8"?>
<p:tagLst xmlns:p="http://schemas.openxmlformats.org/presentationml/2006/main">
  <p:tag name="AS_UNIQUEID" val="2636"/>
</p:tagLst>
</file>

<file path=ppt/tags/tag558.xml><?xml version="1.0" encoding="utf-8"?>
<p:tagLst xmlns:p="http://schemas.openxmlformats.org/presentationml/2006/main">
  <p:tag name="AS_UNIQUEID" val="2637"/>
</p:tagLst>
</file>

<file path=ppt/tags/tag559.xml><?xml version="1.0" encoding="utf-8"?>
<p:tagLst xmlns:p="http://schemas.openxmlformats.org/presentationml/2006/main">
  <p:tag name="AS_UNIQUEID" val="2638"/>
</p:tagLst>
</file>

<file path=ppt/tags/tag56.xml><?xml version="1.0" encoding="utf-8"?>
<p:tagLst xmlns:p="http://schemas.openxmlformats.org/presentationml/2006/main">
  <p:tag name="AS_UNIQUEID" val="2943"/>
</p:tagLst>
</file>

<file path=ppt/tags/tag560.xml><?xml version="1.0" encoding="utf-8"?>
<p:tagLst xmlns:p="http://schemas.openxmlformats.org/presentationml/2006/main">
  <p:tag name="AS_UNIQUEID" val="2639"/>
</p:tagLst>
</file>

<file path=ppt/tags/tag561.xml><?xml version="1.0" encoding="utf-8"?>
<p:tagLst xmlns:p="http://schemas.openxmlformats.org/presentationml/2006/main">
  <p:tag name="AS_UNIQUEID" val="2640"/>
</p:tagLst>
</file>

<file path=ppt/tags/tag562.xml><?xml version="1.0" encoding="utf-8"?>
<p:tagLst xmlns:p="http://schemas.openxmlformats.org/presentationml/2006/main">
  <p:tag name="AS_UNIQUEID" val="2641"/>
</p:tagLst>
</file>

<file path=ppt/tags/tag563.xml><?xml version="1.0" encoding="utf-8"?>
<p:tagLst xmlns:p="http://schemas.openxmlformats.org/presentationml/2006/main">
  <p:tag name="AS_UNIQUEID" val="2642"/>
</p:tagLst>
</file>

<file path=ppt/tags/tag564.xml><?xml version="1.0" encoding="utf-8"?>
<p:tagLst xmlns:p="http://schemas.openxmlformats.org/presentationml/2006/main">
  <p:tag name="AS_UNIQUEID" val="2643"/>
</p:tagLst>
</file>

<file path=ppt/tags/tag565.xml><?xml version="1.0" encoding="utf-8"?>
<p:tagLst xmlns:p="http://schemas.openxmlformats.org/presentationml/2006/main">
  <p:tag name="AS_UNIQUEID" val="2644"/>
</p:tagLst>
</file>

<file path=ppt/tags/tag566.xml><?xml version="1.0" encoding="utf-8"?>
<p:tagLst xmlns:p="http://schemas.openxmlformats.org/presentationml/2006/main">
  <p:tag name="AS_UNIQUEID" val="2645"/>
</p:tagLst>
</file>

<file path=ppt/tags/tag567.xml><?xml version="1.0" encoding="utf-8"?>
<p:tagLst xmlns:p="http://schemas.openxmlformats.org/presentationml/2006/main">
  <p:tag name="AS_UNIQUEID" val="4225"/>
</p:tagLst>
</file>

<file path=ppt/tags/tag568.xml><?xml version="1.0" encoding="utf-8"?>
<p:tagLst xmlns:p="http://schemas.openxmlformats.org/presentationml/2006/main">
  <p:tag name="AS_UNIQUEID" val="4399"/>
</p:tagLst>
</file>

<file path=ppt/tags/tag569.xml><?xml version="1.0" encoding="utf-8"?>
<p:tagLst xmlns:p="http://schemas.openxmlformats.org/presentationml/2006/main">
  <p:tag name="AS_UNIQUEID" val="4270"/>
</p:tagLst>
</file>

<file path=ppt/tags/tag57.xml><?xml version="1.0" encoding="utf-8"?>
<p:tagLst xmlns:p="http://schemas.openxmlformats.org/presentationml/2006/main">
  <p:tag name="AS_UNIQUEID" val="2944"/>
</p:tagLst>
</file>

<file path=ppt/tags/tag570.xml><?xml version="1.0" encoding="utf-8"?>
<p:tagLst xmlns:p="http://schemas.openxmlformats.org/presentationml/2006/main">
  <p:tag name="AS_UNIQUEID" val="4271"/>
</p:tagLst>
</file>

<file path=ppt/tags/tag571.xml><?xml version="1.0" encoding="utf-8"?>
<p:tagLst xmlns:p="http://schemas.openxmlformats.org/presentationml/2006/main">
  <p:tag name="AS_UNIQUEID" val="4272"/>
</p:tagLst>
</file>

<file path=ppt/tags/tag572.xml><?xml version="1.0" encoding="utf-8"?>
<p:tagLst xmlns:p="http://schemas.openxmlformats.org/presentationml/2006/main">
  <p:tag name="AS_UNIQUEID" val="4273"/>
</p:tagLst>
</file>

<file path=ppt/tags/tag573.xml><?xml version="1.0" encoding="utf-8"?>
<p:tagLst xmlns:p="http://schemas.openxmlformats.org/presentationml/2006/main">
  <p:tag name="AS_UNIQUEID" val="4274"/>
</p:tagLst>
</file>

<file path=ppt/tags/tag574.xml><?xml version="1.0" encoding="utf-8"?>
<p:tagLst xmlns:p="http://schemas.openxmlformats.org/presentationml/2006/main">
  <p:tag name="AS_UNIQUEID" val="4275"/>
</p:tagLst>
</file>

<file path=ppt/tags/tag575.xml><?xml version="1.0" encoding="utf-8"?>
<p:tagLst xmlns:p="http://schemas.openxmlformats.org/presentationml/2006/main">
  <p:tag name="AS_UNIQUEID" val="4277"/>
</p:tagLst>
</file>

<file path=ppt/tags/tag576.xml><?xml version="1.0" encoding="utf-8"?>
<p:tagLst xmlns:p="http://schemas.openxmlformats.org/presentationml/2006/main">
  <p:tag name="AS_UNIQUEID" val="4278"/>
</p:tagLst>
</file>

<file path=ppt/tags/tag577.xml><?xml version="1.0" encoding="utf-8"?>
<p:tagLst xmlns:p="http://schemas.openxmlformats.org/presentationml/2006/main">
  <p:tag name="AS_UNIQUEID" val="4280"/>
</p:tagLst>
</file>

<file path=ppt/tags/tag578.xml><?xml version="1.0" encoding="utf-8"?>
<p:tagLst xmlns:p="http://schemas.openxmlformats.org/presentationml/2006/main">
  <p:tag name="AS_UNIQUEID" val="4281"/>
</p:tagLst>
</file>

<file path=ppt/tags/tag579.xml><?xml version="1.0" encoding="utf-8"?>
<p:tagLst xmlns:p="http://schemas.openxmlformats.org/presentationml/2006/main">
  <p:tag name="AS_UNIQUEID" val="4277"/>
</p:tagLst>
</file>

<file path=ppt/tags/tag58.xml><?xml version="1.0" encoding="utf-8"?>
<p:tagLst xmlns:p="http://schemas.openxmlformats.org/presentationml/2006/main">
  <p:tag name="AS_UNIQUEID" val="2945"/>
</p:tagLst>
</file>

<file path=ppt/tags/tag580.xml><?xml version="1.0" encoding="utf-8"?>
<p:tagLst xmlns:p="http://schemas.openxmlformats.org/presentationml/2006/main">
  <p:tag name="AS_UNIQUEID" val="4278"/>
</p:tagLst>
</file>

<file path=ppt/tags/tag581.xml><?xml version="1.0" encoding="utf-8"?>
<p:tagLst xmlns:p="http://schemas.openxmlformats.org/presentationml/2006/main">
  <p:tag name="AS_UNIQUEID" val="4400"/>
</p:tagLst>
</file>

<file path=ppt/tags/tag582.xml><?xml version="1.0" encoding="utf-8"?>
<p:tagLst xmlns:p="http://schemas.openxmlformats.org/presentationml/2006/main">
  <p:tag name="AS_UNIQUEID" val="4270"/>
</p:tagLst>
</file>

<file path=ppt/tags/tag583.xml><?xml version="1.0" encoding="utf-8"?>
<p:tagLst xmlns:p="http://schemas.openxmlformats.org/presentationml/2006/main">
  <p:tag name="AS_UNIQUEID" val="4271"/>
</p:tagLst>
</file>

<file path=ppt/tags/tag584.xml><?xml version="1.0" encoding="utf-8"?>
<p:tagLst xmlns:p="http://schemas.openxmlformats.org/presentationml/2006/main">
  <p:tag name="AS_UNIQUEID" val="4272"/>
</p:tagLst>
</file>

<file path=ppt/tags/tag585.xml><?xml version="1.0" encoding="utf-8"?>
<p:tagLst xmlns:p="http://schemas.openxmlformats.org/presentationml/2006/main">
  <p:tag name="AS_UNIQUEID" val="4273"/>
</p:tagLst>
</file>

<file path=ppt/tags/tag586.xml><?xml version="1.0" encoding="utf-8"?>
<p:tagLst xmlns:p="http://schemas.openxmlformats.org/presentationml/2006/main">
  <p:tag name="AS_UNIQUEID" val="4274"/>
</p:tagLst>
</file>

<file path=ppt/tags/tag587.xml><?xml version="1.0" encoding="utf-8"?>
<p:tagLst xmlns:p="http://schemas.openxmlformats.org/presentationml/2006/main">
  <p:tag name="AS_UNIQUEID" val="4275"/>
</p:tagLst>
</file>

<file path=ppt/tags/tag588.xml><?xml version="1.0" encoding="utf-8"?>
<p:tagLst xmlns:p="http://schemas.openxmlformats.org/presentationml/2006/main">
  <p:tag name="AS_UNIQUEID" val="4401"/>
</p:tagLst>
</file>

<file path=ppt/tags/tag589.xml><?xml version="1.0" encoding="utf-8"?>
<p:tagLst xmlns:p="http://schemas.openxmlformats.org/presentationml/2006/main">
  <p:tag name="AS_UNIQUEID" val="4277"/>
</p:tagLst>
</file>

<file path=ppt/tags/tag59.xml><?xml version="1.0" encoding="utf-8"?>
<p:tagLst xmlns:p="http://schemas.openxmlformats.org/presentationml/2006/main">
  <p:tag name="AS_UNIQUEID" val="2946"/>
</p:tagLst>
</file>

<file path=ppt/tags/tag590.xml><?xml version="1.0" encoding="utf-8"?>
<p:tagLst xmlns:p="http://schemas.openxmlformats.org/presentationml/2006/main">
  <p:tag name="AS_UNIQUEID" val="4278"/>
</p:tagLst>
</file>

<file path=ppt/tags/tag591.xml><?xml version="1.0" encoding="utf-8"?>
<p:tagLst xmlns:p="http://schemas.openxmlformats.org/presentationml/2006/main">
  <p:tag name="AS_UNIQUEID" val="4280"/>
</p:tagLst>
</file>

<file path=ppt/tags/tag592.xml><?xml version="1.0" encoding="utf-8"?>
<p:tagLst xmlns:p="http://schemas.openxmlformats.org/presentationml/2006/main">
  <p:tag name="AS_UNIQUEID" val="4281"/>
</p:tagLst>
</file>

<file path=ppt/tags/tag593.xml><?xml version="1.0" encoding="utf-8"?>
<p:tagLst xmlns:p="http://schemas.openxmlformats.org/presentationml/2006/main">
  <p:tag name="AS_UNIQUEID" val="4277"/>
</p:tagLst>
</file>

<file path=ppt/tags/tag594.xml><?xml version="1.0" encoding="utf-8"?>
<p:tagLst xmlns:p="http://schemas.openxmlformats.org/presentationml/2006/main">
  <p:tag name="AS_UNIQUEID" val="4278"/>
</p:tagLst>
</file>

<file path=ppt/tags/tag595.xml><?xml version="1.0" encoding="utf-8"?>
<p:tagLst xmlns:p="http://schemas.openxmlformats.org/presentationml/2006/main">
  <p:tag name="AS_UNIQUEID" val="4197"/>
</p:tagLst>
</file>

<file path=ppt/tags/tag596.xml><?xml version="1.0" encoding="utf-8"?>
<p:tagLst xmlns:p="http://schemas.openxmlformats.org/presentationml/2006/main">
  <p:tag name="AS_UNIQUEID" val="4198"/>
</p:tagLst>
</file>

<file path=ppt/tags/tag597.xml><?xml version="1.0" encoding="utf-8"?>
<p:tagLst xmlns:p="http://schemas.openxmlformats.org/presentationml/2006/main">
  <p:tag name="AS_UNIQUEID" val="4199"/>
</p:tagLst>
</file>

<file path=ppt/tags/tag598.xml><?xml version="1.0" encoding="utf-8"?>
<p:tagLst xmlns:p="http://schemas.openxmlformats.org/presentationml/2006/main">
  <p:tag name="AS_UNIQUEID" val="4200"/>
</p:tagLst>
</file>

<file path=ppt/tags/tag599.xml><?xml version="1.0" encoding="utf-8"?>
<p:tagLst xmlns:p="http://schemas.openxmlformats.org/presentationml/2006/main">
  <p:tag name="AS_UNIQUEID" val="4201"/>
</p:tagLst>
</file>

<file path=ppt/tags/tag6.xml><?xml version="1.0" encoding="utf-8"?>
<p:tagLst xmlns:p="http://schemas.openxmlformats.org/presentationml/2006/main">
  <p:tag name="AS_UNIQUEID" val="4324"/>
</p:tagLst>
</file>

<file path=ppt/tags/tag60.xml><?xml version="1.0" encoding="utf-8"?>
<p:tagLst xmlns:p="http://schemas.openxmlformats.org/presentationml/2006/main">
  <p:tag name="AS_UNIQUEID" val="2947"/>
</p:tagLst>
</file>

<file path=ppt/tags/tag600.xml><?xml version="1.0" encoding="utf-8"?>
<p:tagLst xmlns:p="http://schemas.openxmlformats.org/presentationml/2006/main">
  <p:tag name="AS_UNIQUEID" val="4202"/>
</p:tagLst>
</file>

<file path=ppt/tags/tag601.xml><?xml version="1.0" encoding="utf-8"?>
<p:tagLst xmlns:p="http://schemas.openxmlformats.org/presentationml/2006/main">
  <p:tag name="AS_UNIQUEID" val="4203"/>
</p:tagLst>
</file>

<file path=ppt/tags/tag602.xml><?xml version="1.0" encoding="utf-8"?>
<p:tagLst xmlns:p="http://schemas.openxmlformats.org/presentationml/2006/main">
  <p:tag name="AS_UNIQUEID" val="4204"/>
</p:tagLst>
</file>

<file path=ppt/tags/tag603.xml><?xml version="1.0" encoding="utf-8"?>
<p:tagLst xmlns:p="http://schemas.openxmlformats.org/presentationml/2006/main">
  <p:tag name="AS_UNIQUEID" val="4205"/>
</p:tagLst>
</file>

<file path=ppt/tags/tag604.xml><?xml version="1.0" encoding="utf-8"?>
<p:tagLst xmlns:p="http://schemas.openxmlformats.org/presentationml/2006/main">
  <p:tag name="AS_UNIQUEID" val="4206"/>
</p:tagLst>
</file>

<file path=ppt/tags/tag605.xml><?xml version="1.0" encoding="utf-8"?>
<p:tagLst xmlns:p="http://schemas.openxmlformats.org/presentationml/2006/main">
  <p:tag name="AS_UNIQUEID" val="4207"/>
</p:tagLst>
</file>

<file path=ppt/tags/tag606.xml><?xml version="1.0" encoding="utf-8"?>
<p:tagLst xmlns:p="http://schemas.openxmlformats.org/presentationml/2006/main">
  <p:tag name="AS_UNIQUEID" val="4208"/>
</p:tagLst>
</file>

<file path=ppt/tags/tag607.xml><?xml version="1.0" encoding="utf-8"?>
<p:tagLst xmlns:p="http://schemas.openxmlformats.org/presentationml/2006/main">
  <p:tag name="AS_UNIQUEID" val="4209"/>
</p:tagLst>
</file>

<file path=ppt/tags/tag608.xml><?xml version="1.0" encoding="utf-8"?>
<p:tagLst xmlns:p="http://schemas.openxmlformats.org/presentationml/2006/main">
  <p:tag name="AS_UNIQUEID" val="4210"/>
</p:tagLst>
</file>

<file path=ppt/tags/tag609.xml><?xml version="1.0" encoding="utf-8"?>
<p:tagLst xmlns:p="http://schemas.openxmlformats.org/presentationml/2006/main">
  <p:tag name="AS_UNIQUEID" val="4211"/>
</p:tagLst>
</file>

<file path=ppt/tags/tag61.xml><?xml version="1.0" encoding="utf-8"?>
<p:tagLst xmlns:p="http://schemas.openxmlformats.org/presentationml/2006/main">
  <p:tag name="AS_UNIQUEID" val="2948"/>
</p:tagLst>
</file>

<file path=ppt/tags/tag610.xml><?xml version="1.0" encoding="utf-8"?>
<p:tagLst xmlns:p="http://schemas.openxmlformats.org/presentationml/2006/main">
  <p:tag name="AS_UNIQUEID" val="4212"/>
</p:tagLst>
</file>

<file path=ppt/tags/tag611.xml><?xml version="1.0" encoding="utf-8"?>
<p:tagLst xmlns:p="http://schemas.openxmlformats.org/presentationml/2006/main">
  <p:tag name="AS_UNIQUEID" val="4213"/>
</p:tagLst>
</file>

<file path=ppt/tags/tag612.xml><?xml version="1.0" encoding="utf-8"?>
<p:tagLst xmlns:p="http://schemas.openxmlformats.org/presentationml/2006/main">
  <p:tag name="AS_UNIQUEID" val="4214"/>
</p:tagLst>
</file>

<file path=ppt/tags/tag613.xml><?xml version="1.0" encoding="utf-8"?>
<p:tagLst xmlns:p="http://schemas.openxmlformats.org/presentationml/2006/main">
  <p:tag name="AS_UNIQUEID" val="4215"/>
</p:tagLst>
</file>

<file path=ppt/tags/tag614.xml><?xml version="1.0" encoding="utf-8"?>
<p:tagLst xmlns:p="http://schemas.openxmlformats.org/presentationml/2006/main">
  <p:tag name="AS_UNIQUEID" val="4216"/>
</p:tagLst>
</file>

<file path=ppt/tags/tag615.xml><?xml version="1.0" encoding="utf-8"?>
<p:tagLst xmlns:p="http://schemas.openxmlformats.org/presentationml/2006/main">
  <p:tag name="AS_UNIQUEID" val="4217"/>
</p:tagLst>
</file>

<file path=ppt/tags/tag616.xml><?xml version="1.0" encoding="utf-8"?>
<p:tagLst xmlns:p="http://schemas.openxmlformats.org/presentationml/2006/main">
  <p:tag name="AS_UNIQUEID" val="4218"/>
</p:tagLst>
</file>

<file path=ppt/tags/tag617.xml><?xml version="1.0" encoding="utf-8"?>
<p:tagLst xmlns:p="http://schemas.openxmlformats.org/presentationml/2006/main">
  <p:tag name="AS_UNIQUEID" val="4219"/>
</p:tagLst>
</file>

<file path=ppt/tags/tag618.xml><?xml version="1.0" encoding="utf-8"?>
<p:tagLst xmlns:p="http://schemas.openxmlformats.org/presentationml/2006/main">
  <p:tag name="AS_UNIQUEID" val="4220"/>
</p:tagLst>
</file>

<file path=ppt/tags/tag619.xml><?xml version="1.0" encoding="utf-8"?>
<p:tagLst xmlns:p="http://schemas.openxmlformats.org/presentationml/2006/main">
  <p:tag name="AS_UNIQUEID" val="4221"/>
</p:tagLst>
</file>

<file path=ppt/tags/tag62.xml><?xml version="1.0" encoding="utf-8"?>
<p:tagLst xmlns:p="http://schemas.openxmlformats.org/presentationml/2006/main">
  <p:tag name="AS_UNIQUEID" val="2949"/>
</p:tagLst>
</file>

<file path=ppt/tags/tag620.xml><?xml version="1.0" encoding="utf-8"?>
<p:tagLst xmlns:p="http://schemas.openxmlformats.org/presentationml/2006/main">
  <p:tag name="AS_UNIQUEID" val="4403"/>
</p:tagLst>
</file>

<file path=ppt/tags/tag621.xml><?xml version="1.0" encoding="utf-8"?>
<p:tagLst xmlns:p="http://schemas.openxmlformats.org/presentationml/2006/main">
  <p:tag name="AS_UNIQUEID" val="4404"/>
</p:tagLst>
</file>

<file path=ppt/tags/tag622.xml><?xml version="1.0" encoding="utf-8"?>
<p:tagLst xmlns:p="http://schemas.openxmlformats.org/presentationml/2006/main">
  <p:tag name="AS_UNIQUEID" val="4405"/>
</p:tagLst>
</file>

<file path=ppt/tags/tag623.xml><?xml version="1.0" encoding="utf-8"?>
<p:tagLst xmlns:p="http://schemas.openxmlformats.org/presentationml/2006/main">
  <p:tag name="AS_UNIQUEID" val="4406"/>
</p:tagLst>
</file>

<file path=ppt/tags/tag624.xml><?xml version="1.0" encoding="utf-8"?>
<p:tagLst xmlns:p="http://schemas.openxmlformats.org/presentationml/2006/main">
  <p:tag name="AS_UNIQUEID" val="2582"/>
</p:tagLst>
</file>

<file path=ppt/tags/tag625.xml><?xml version="1.0" encoding="utf-8"?>
<p:tagLst xmlns:p="http://schemas.openxmlformats.org/presentationml/2006/main">
  <p:tag name="AS_UNIQUEID" val="4407"/>
</p:tagLst>
</file>

<file path=ppt/tags/tag626.xml><?xml version="1.0" encoding="utf-8"?>
<p:tagLst xmlns:p="http://schemas.openxmlformats.org/presentationml/2006/main">
  <p:tag name="AS_UNIQUEID" val="4408"/>
</p:tagLst>
</file>

<file path=ppt/tags/tag627.xml><?xml version="1.0" encoding="utf-8"?>
<p:tagLst xmlns:p="http://schemas.openxmlformats.org/presentationml/2006/main">
  <p:tag name="AS_UNIQUEID" val="4409"/>
</p:tagLst>
</file>

<file path=ppt/tags/tag628.xml><?xml version="1.0" encoding="utf-8"?>
<p:tagLst xmlns:p="http://schemas.openxmlformats.org/presentationml/2006/main">
  <p:tag name="AS_UNIQUEID" val="4410"/>
</p:tagLst>
</file>

<file path=ppt/tags/tag629.xml><?xml version="1.0" encoding="utf-8"?>
<p:tagLst xmlns:p="http://schemas.openxmlformats.org/presentationml/2006/main">
  <p:tag name="AS_UNIQUEID" val="4411"/>
</p:tagLst>
</file>

<file path=ppt/tags/tag63.xml><?xml version="1.0" encoding="utf-8"?>
<p:tagLst xmlns:p="http://schemas.openxmlformats.org/presentationml/2006/main">
  <p:tag name="AS_UNIQUEID" val="2950"/>
</p:tagLst>
</file>

<file path=ppt/tags/tag630.xml><?xml version="1.0" encoding="utf-8"?>
<p:tagLst xmlns:p="http://schemas.openxmlformats.org/presentationml/2006/main">
  <p:tag name="AS_UNIQUEID" val="4412"/>
</p:tagLst>
</file>

<file path=ppt/tags/tag631.xml><?xml version="1.0" encoding="utf-8"?>
<p:tagLst xmlns:p="http://schemas.openxmlformats.org/presentationml/2006/main">
  <p:tag name="AS_UNIQUEID" val="4413"/>
</p:tagLst>
</file>

<file path=ppt/tags/tag632.xml><?xml version="1.0" encoding="utf-8"?>
<p:tagLst xmlns:p="http://schemas.openxmlformats.org/presentationml/2006/main">
  <p:tag name="AS_UNIQUEID" val="4414"/>
</p:tagLst>
</file>

<file path=ppt/tags/tag633.xml><?xml version="1.0" encoding="utf-8"?>
<p:tagLst xmlns:p="http://schemas.openxmlformats.org/presentationml/2006/main">
  <p:tag name="AS_UNIQUEID" val="4415"/>
</p:tagLst>
</file>

<file path=ppt/tags/tag634.xml><?xml version="1.0" encoding="utf-8"?>
<p:tagLst xmlns:p="http://schemas.openxmlformats.org/presentationml/2006/main">
  <p:tag name="AS_UNIQUEID" val="4416"/>
</p:tagLst>
</file>

<file path=ppt/tags/tag635.xml><?xml version="1.0" encoding="utf-8"?>
<p:tagLst xmlns:p="http://schemas.openxmlformats.org/presentationml/2006/main">
  <p:tag name="AS_UNIQUEID" val="4418"/>
</p:tagLst>
</file>

<file path=ppt/tags/tag636.xml><?xml version="1.0" encoding="utf-8"?>
<p:tagLst xmlns:p="http://schemas.openxmlformats.org/presentationml/2006/main">
  <p:tag name="AS_UNIQUEID" val="1876"/>
  <p:tag name="KSO_WM_UNIT_TABLE_BEAUTIFY" val="smartTable{b0013da9-f97a-4086-a2dd-1b0214bffeea}"/>
  <p:tag name="TABLE_ENDDRAG_ORIGIN_RECT" val="636*330"/>
  <p:tag name="TABLE_ENDDRAG_RECT" val="289*186*636*330"/>
</p:tagLst>
</file>

<file path=ppt/tags/tag637.xml><?xml version="1.0" encoding="utf-8"?>
<p:tagLst xmlns:p="http://schemas.openxmlformats.org/presentationml/2006/main">
  <p:tag name="AS_UNIQUEID" val="2655"/>
</p:tagLst>
</file>

<file path=ppt/tags/tag638.xml><?xml version="1.0" encoding="utf-8"?>
<p:tagLst xmlns:p="http://schemas.openxmlformats.org/presentationml/2006/main">
  <p:tag name="AS_UNIQUEID" val="1288"/>
</p:tagLst>
</file>

<file path=ppt/tags/tag639.xml><?xml version="1.0" encoding="utf-8"?>
<p:tagLst xmlns:p="http://schemas.openxmlformats.org/presentationml/2006/main">
  <p:tag name="AS_UNIQUEID" val="1289"/>
</p:tagLst>
</file>

<file path=ppt/tags/tag64.xml><?xml version="1.0" encoding="utf-8"?>
<p:tagLst xmlns:p="http://schemas.openxmlformats.org/presentationml/2006/main">
  <p:tag name="AS_UNIQUEID" val="2951"/>
</p:tagLst>
</file>

<file path=ppt/tags/tag640.xml><?xml version="1.0" encoding="utf-8"?>
<p:tagLst xmlns:p="http://schemas.openxmlformats.org/presentationml/2006/main">
  <p:tag name="AS_UNIQUEID" val="1290"/>
</p:tagLst>
</file>

<file path=ppt/tags/tag641.xml><?xml version="1.0" encoding="utf-8"?>
<p:tagLst xmlns:p="http://schemas.openxmlformats.org/presentationml/2006/main">
  <p:tag name="AS_UNIQUEID" val="1291"/>
</p:tagLst>
</file>

<file path=ppt/tags/tag642.xml><?xml version="1.0" encoding="utf-8"?>
<p:tagLst xmlns:p="http://schemas.openxmlformats.org/presentationml/2006/main">
  <p:tag name="AS_UNIQUEID" val="2656"/>
</p:tagLst>
</file>

<file path=ppt/tags/tag643.xml><?xml version="1.0" encoding="utf-8"?>
<p:tagLst xmlns:p="http://schemas.openxmlformats.org/presentationml/2006/main">
  <p:tag name="AS_UNIQUEID" val="1286"/>
</p:tagLst>
</file>

<file path=ppt/tags/tag644.xml><?xml version="1.0" encoding="utf-8"?>
<p:tagLst xmlns:p="http://schemas.openxmlformats.org/presentationml/2006/main">
  <p:tag name="AS_UNIQUEID" val="1287"/>
</p:tagLst>
</file>

<file path=ppt/tags/tag645.xml><?xml version="1.0" encoding="utf-8"?>
<p:tagLst xmlns:p="http://schemas.openxmlformats.org/presentationml/2006/main">
  <p:tag name="AS_UNIQUEID" val="2657"/>
</p:tagLst>
</file>

<file path=ppt/tags/tag646.xml><?xml version="1.0" encoding="utf-8"?>
<p:tagLst xmlns:p="http://schemas.openxmlformats.org/presentationml/2006/main">
  <p:tag name="AS_UNIQUEID" val="1292"/>
</p:tagLst>
</file>

<file path=ppt/tags/tag647.xml><?xml version="1.0" encoding="utf-8"?>
<p:tagLst xmlns:p="http://schemas.openxmlformats.org/presentationml/2006/main">
  <p:tag name="AS_UNIQUEID" val="1293"/>
</p:tagLst>
</file>

<file path=ppt/tags/tag648.xml><?xml version="1.0" encoding="utf-8"?>
<p:tagLst xmlns:p="http://schemas.openxmlformats.org/presentationml/2006/main">
  <p:tag name="AS_UNIQUEID" val="1305"/>
</p:tagLst>
</file>

<file path=ppt/tags/tag649.xml><?xml version="1.0" encoding="utf-8"?>
<p:tagLst xmlns:p="http://schemas.openxmlformats.org/presentationml/2006/main">
  <p:tag name="AS_UNIQUEID" val="2658"/>
</p:tagLst>
</file>

<file path=ppt/tags/tag65.xml><?xml version="1.0" encoding="utf-8"?>
<p:tagLst xmlns:p="http://schemas.openxmlformats.org/presentationml/2006/main">
  <p:tag name="AS_UNIQUEID" val="2952"/>
</p:tagLst>
</file>

<file path=ppt/tags/tag650.xml><?xml version="1.0" encoding="utf-8"?>
<p:tagLst xmlns:p="http://schemas.openxmlformats.org/presentationml/2006/main">
  <p:tag name="AS_UNIQUEID" val="1294"/>
</p:tagLst>
</file>

<file path=ppt/tags/tag651.xml><?xml version="1.0" encoding="utf-8"?>
<p:tagLst xmlns:p="http://schemas.openxmlformats.org/presentationml/2006/main">
  <p:tag name="AS_UNIQUEID" val="2659"/>
</p:tagLst>
</file>

<file path=ppt/tags/tag652.xml><?xml version="1.0" encoding="utf-8"?>
<p:tagLst xmlns:p="http://schemas.openxmlformats.org/presentationml/2006/main">
  <p:tag name="AS_UNIQUEID" val="1306"/>
</p:tagLst>
</file>

<file path=ppt/tags/tag653.xml><?xml version="1.0" encoding="utf-8"?>
<p:tagLst xmlns:p="http://schemas.openxmlformats.org/presentationml/2006/main">
  <p:tag name="AS_UNIQUEID" val="1307"/>
</p:tagLst>
</file>

<file path=ppt/tags/tag654.xml><?xml version="1.0" encoding="utf-8"?>
<p:tagLst xmlns:p="http://schemas.openxmlformats.org/presentationml/2006/main">
  <p:tag name="AS_UNIQUEID" val="1308"/>
</p:tagLst>
</file>

<file path=ppt/tags/tag655.xml><?xml version="1.0" encoding="utf-8"?>
<p:tagLst xmlns:p="http://schemas.openxmlformats.org/presentationml/2006/main">
  <p:tag name="AS_UNIQUEID" val="1309"/>
</p:tagLst>
</file>

<file path=ppt/tags/tag656.xml><?xml version="1.0" encoding="utf-8"?>
<p:tagLst xmlns:p="http://schemas.openxmlformats.org/presentationml/2006/main">
  <p:tag name="AS_UNIQUEID" val="1310"/>
</p:tagLst>
</file>

<file path=ppt/tags/tag657.xml><?xml version="1.0" encoding="utf-8"?>
<p:tagLst xmlns:p="http://schemas.openxmlformats.org/presentationml/2006/main">
  <p:tag name="AS_UNIQUEID" val="1311"/>
</p:tagLst>
</file>

<file path=ppt/tags/tag658.xml><?xml version="1.0" encoding="utf-8"?>
<p:tagLst xmlns:p="http://schemas.openxmlformats.org/presentationml/2006/main">
  <p:tag name="AS_UNIQUEID" val="1312"/>
</p:tagLst>
</file>

<file path=ppt/tags/tag659.xml><?xml version="1.0" encoding="utf-8"?>
<p:tagLst xmlns:p="http://schemas.openxmlformats.org/presentationml/2006/main">
  <p:tag name="AS_UNIQUEID" val="1313"/>
</p:tagLst>
</file>

<file path=ppt/tags/tag66.xml><?xml version="1.0" encoding="utf-8"?>
<p:tagLst xmlns:p="http://schemas.openxmlformats.org/presentationml/2006/main">
  <p:tag name="AS_UNIQUEID" val="2953"/>
</p:tagLst>
</file>

<file path=ppt/tags/tag660.xml><?xml version="1.0" encoding="utf-8"?>
<p:tagLst xmlns:p="http://schemas.openxmlformats.org/presentationml/2006/main">
  <p:tag name="AS_UNIQUEID" val="4420"/>
</p:tagLst>
</file>

<file path=ppt/tags/tag661.xml><?xml version="1.0" encoding="utf-8"?>
<p:tagLst xmlns:p="http://schemas.openxmlformats.org/presentationml/2006/main">
  <p:tag name="AS_UNIQUEID" val="4421"/>
</p:tagLst>
</file>

<file path=ppt/tags/tag662.xml><?xml version="1.0" encoding="utf-8"?>
<p:tagLst xmlns:p="http://schemas.openxmlformats.org/presentationml/2006/main">
  <p:tag name="AS_UNIQUEID" val="2891"/>
</p:tagLst>
</file>

<file path=ppt/tags/tag663.xml><?xml version="1.0" encoding="utf-8"?>
<p:tagLst xmlns:p="http://schemas.openxmlformats.org/presentationml/2006/main">
  <p:tag name="AS_UNIQUEID" val="4423"/>
</p:tagLst>
</file>

<file path=ppt/tags/tag664.xml><?xml version="1.0" encoding="utf-8"?>
<p:tagLst xmlns:p="http://schemas.openxmlformats.org/presentationml/2006/main">
  <p:tag name="AS_UNIQUEID" val="446"/>
</p:tagLst>
</file>

<file path=ppt/tags/tag665.xml><?xml version="1.0" encoding="utf-8"?>
<p:tagLst xmlns:p="http://schemas.openxmlformats.org/presentationml/2006/main">
  <p:tag name="AS_UNIQUEID" val="447"/>
</p:tagLst>
</file>

<file path=ppt/tags/tag666.xml><?xml version="1.0" encoding="utf-8"?>
<p:tagLst xmlns:p="http://schemas.openxmlformats.org/presentationml/2006/main">
  <p:tag name="AS_UNIQUEID" val="448"/>
</p:tagLst>
</file>

<file path=ppt/tags/tag667.xml><?xml version="1.0" encoding="utf-8"?>
<p:tagLst xmlns:p="http://schemas.openxmlformats.org/presentationml/2006/main">
  <p:tag name="AS_UNIQUEID" val="449"/>
</p:tagLst>
</file>

<file path=ppt/tags/tag668.xml><?xml version="1.0" encoding="utf-8"?>
<p:tagLst xmlns:p="http://schemas.openxmlformats.org/presentationml/2006/main">
  <p:tag name="AS_UNIQUEID" val="450"/>
</p:tagLst>
</file>

<file path=ppt/tags/tag669.xml><?xml version="1.0" encoding="utf-8"?>
<p:tagLst xmlns:p="http://schemas.openxmlformats.org/presentationml/2006/main">
  <p:tag name="AS_UNIQUEID" val="451"/>
</p:tagLst>
</file>

<file path=ppt/tags/tag67.xml><?xml version="1.0" encoding="utf-8"?>
<p:tagLst xmlns:p="http://schemas.openxmlformats.org/presentationml/2006/main">
  <p:tag name="AS_UNIQUEID" val="2954"/>
</p:tagLst>
</file>

<file path=ppt/tags/tag670.xml><?xml version="1.0" encoding="utf-8"?>
<p:tagLst xmlns:p="http://schemas.openxmlformats.org/presentationml/2006/main">
  <p:tag name="AS_UNIQUEID" val="452"/>
</p:tagLst>
</file>

<file path=ppt/tags/tag671.xml><?xml version="1.0" encoding="utf-8"?>
<p:tagLst xmlns:p="http://schemas.openxmlformats.org/presentationml/2006/main">
  <p:tag name="AS_UNIQUEID" val="453"/>
</p:tagLst>
</file>

<file path=ppt/tags/tag672.xml><?xml version="1.0" encoding="utf-8"?>
<p:tagLst xmlns:p="http://schemas.openxmlformats.org/presentationml/2006/main">
  <p:tag name="AS_UNIQUEID" val="454"/>
</p:tagLst>
</file>

<file path=ppt/tags/tag673.xml><?xml version="1.0" encoding="utf-8"?>
<p:tagLst xmlns:p="http://schemas.openxmlformats.org/presentationml/2006/main">
  <p:tag name="AS_UNIQUEID" val="455"/>
</p:tagLst>
</file>

<file path=ppt/tags/tag674.xml><?xml version="1.0" encoding="utf-8"?>
<p:tagLst xmlns:p="http://schemas.openxmlformats.org/presentationml/2006/main">
  <p:tag name="AS_UNIQUEID" val="456"/>
</p:tagLst>
</file>

<file path=ppt/tags/tag675.xml><?xml version="1.0" encoding="utf-8"?>
<p:tagLst xmlns:p="http://schemas.openxmlformats.org/presentationml/2006/main">
  <p:tag name="AS_UNIQUEID" val="457"/>
</p:tagLst>
</file>

<file path=ppt/tags/tag676.xml><?xml version="1.0" encoding="utf-8"?>
<p:tagLst xmlns:p="http://schemas.openxmlformats.org/presentationml/2006/main">
  <p:tag name="AS_UNIQUEID" val="458"/>
</p:tagLst>
</file>

<file path=ppt/tags/tag677.xml><?xml version="1.0" encoding="utf-8"?>
<p:tagLst xmlns:p="http://schemas.openxmlformats.org/presentationml/2006/main">
  <p:tag name="AS_UNIQUEID" val="459"/>
</p:tagLst>
</file>

<file path=ppt/tags/tag678.xml><?xml version="1.0" encoding="utf-8"?>
<p:tagLst xmlns:p="http://schemas.openxmlformats.org/presentationml/2006/main">
  <p:tag name="AS_UNIQUEID" val="460"/>
</p:tagLst>
</file>

<file path=ppt/tags/tag679.xml><?xml version="1.0" encoding="utf-8"?>
<p:tagLst xmlns:p="http://schemas.openxmlformats.org/presentationml/2006/main">
  <p:tag name="AS_UNIQUEID" val="461"/>
</p:tagLst>
</file>

<file path=ppt/tags/tag68.xml><?xml version="1.0" encoding="utf-8"?>
<p:tagLst xmlns:p="http://schemas.openxmlformats.org/presentationml/2006/main">
  <p:tag name="AS_UNIQUEID" val="2955"/>
</p:tagLst>
</file>

<file path=ppt/tags/tag680.xml><?xml version="1.0" encoding="utf-8"?>
<p:tagLst xmlns:p="http://schemas.openxmlformats.org/presentationml/2006/main">
  <p:tag name="AS_UNIQUEID" val="462"/>
</p:tagLst>
</file>

<file path=ppt/tags/tag681.xml><?xml version="1.0" encoding="utf-8"?>
<p:tagLst xmlns:p="http://schemas.openxmlformats.org/presentationml/2006/main">
  <p:tag name="AS_UNIQUEID" val="463"/>
</p:tagLst>
</file>

<file path=ppt/tags/tag682.xml><?xml version="1.0" encoding="utf-8"?>
<p:tagLst xmlns:p="http://schemas.openxmlformats.org/presentationml/2006/main">
  <p:tag name="AS_UNIQUEID" val="464"/>
</p:tagLst>
</file>

<file path=ppt/tags/tag683.xml><?xml version="1.0" encoding="utf-8"?>
<p:tagLst xmlns:p="http://schemas.openxmlformats.org/presentationml/2006/main">
  <p:tag name="AS_UNIQUEID" val="465"/>
</p:tagLst>
</file>

<file path=ppt/tags/tag684.xml><?xml version="1.0" encoding="utf-8"?>
<p:tagLst xmlns:p="http://schemas.openxmlformats.org/presentationml/2006/main">
  <p:tag name="AS_UNIQUEID" val="466"/>
</p:tagLst>
</file>

<file path=ppt/tags/tag685.xml><?xml version="1.0" encoding="utf-8"?>
<p:tagLst xmlns:p="http://schemas.openxmlformats.org/presentationml/2006/main">
  <p:tag name="AS_UNIQUEID" val="467"/>
</p:tagLst>
</file>

<file path=ppt/tags/tag686.xml><?xml version="1.0" encoding="utf-8"?>
<p:tagLst xmlns:p="http://schemas.openxmlformats.org/presentationml/2006/main">
  <p:tag name="AS_UNIQUEID" val="468"/>
</p:tagLst>
</file>

<file path=ppt/tags/tag687.xml><?xml version="1.0" encoding="utf-8"?>
<p:tagLst xmlns:p="http://schemas.openxmlformats.org/presentationml/2006/main">
  <p:tag name="AS_UNIQUEID" val="469"/>
</p:tagLst>
</file>

<file path=ppt/tags/tag688.xml><?xml version="1.0" encoding="utf-8"?>
<p:tagLst xmlns:p="http://schemas.openxmlformats.org/presentationml/2006/main">
  <p:tag name="AS_UNIQUEID" val="4424"/>
</p:tagLst>
</file>

<file path=ppt/tags/tag689.xml><?xml version="1.0" encoding="utf-8"?>
<p:tagLst xmlns:p="http://schemas.openxmlformats.org/presentationml/2006/main">
  <p:tag name="AS_UNIQUEID" val="471"/>
</p:tagLst>
</file>

<file path=ppt/tags/tag69.xml><?xml version="1.0" encoding="utf-8"?>
<p:tagLst xmlns:p="http://schemas.openxmlformats.org/presentationml/2006/main">
  <p:tag name="AS_UNIQUEID" val="2956"/>
</p:tagLst>
</file>

<file path=ppt/tags/tag690.xml><?xml version="1.0" encoding="utf-8"?>
<p:tagLst xmlns:p="http://schemas.openxmlformats.org/presentationml/2006/main">
  <p:tag name="AS_UNIQUEID" val="472"/>
</p:tagLst>
</file>

<file path=ppt/tags/tag691.xml><?xml version="1.0" encoding="utf-8"?>
<p:tagLst xmlns:p="http://schemas.openxmlformats.org/presentationml/2006/main">
  <p:tag name="AS_UNIQUEID" val="473"/>
</p:tagLst>
</file>

<file path=ppt/tags/tag692.xml><?xml version="1.0" encoding="utf-8"?>
<p:tagLst xmlns:p="http://schemas.openxmlformats.org/presentationml/2006/main">
  <p:tag name="AS_UNIQUEID" val="474"/>
</p:tagLst>
</file>

<file path=ppt/tags/tag693.xml><?xml version="1.0" encoding="utf-8"?>
<p:tagLst xmlns:p="http://schemas.openxmlformats.org/presentationml/2006/main">
  <p:tag name="AS_UNIQUEID" val="475"/>
</p:tagLst>
</file>

<file path=ppt/tags/tag694.xml><?xml version="1.0" encoding="utf-8"?>
<p:tagLst xmlns:p="http://schemas.openxmlformats.org/presentationml/2006/main">
  <p:tag name="AS_UNIQUEID" val="476"/>
</p:tagLst>
</file>

<file path=ppt/tags/tag695.xml><?xml version="1.0" encoding="utf-8"?>
<p:tagLst xmlns:p="http://schemas.openxmlformats.org/presentationml/2006/main">
  <p:tag name="AS_UNIQUEID" val="478"/>
</p:tagLst>
</file>

<file path=ppt/tags/tag696.xml><?xml version="1.0" encoding="utf-8"?>
<p:tagLst xmlns:p="http://schemas.openxmlformats.org/presentationml/2006/main">
  <p:tag name="AS_UNIQUEID" val="479"/>
</p:tagLst>
</file>

<file path=ppt/tags/tag697.xml><?xml version="1.0" encoding="utf-8"?>
<p:tagLst xmlns:p="http://schemas.openxmlformats.org/presentationml/2006/main">
  <p:tag name="AS_UNIQUEID" val="480"/>
</p:tagLst>
</file>

<file path=ppt/tags/tag698.xml><?xml version="1.0" encoding="utf-8"?>
<p:tagLst xmlns:p="http://schemas.openxmlformats.org/presentationml/2006/main">
  <p:tag name="AS_UNIQUEID" val="481"/>
</p:tagLst>
</file>

<file path=ppt/tags/tag699.xml><?xml version="1.0" encoding="utf-8"?>
<p:tagLst xmlns:p="http://schemas.openxmlformats.org/presentationml/2006/main">
  <p:tag name="AS_UNIQUEID" val="482"/>
</p:tagLst>
</file>

<file path=ppt/tags/tag7.xml><?xml version="1.0" encoding="utf-8"?>
<p:tagLst xmlns:p="http://schemas.openxmlformats.org/presentationml/2006/main">
  <p:tag name="AS_UNIQUEID" val="4325"/>
</p:tagLst>
</file>

<file path=ppt/tags/tag70.xml><?xml version="1.0" encoding="utf-8"?>
<p:tagLst xmlns:p="http://schemas.openxmlformats.org/presentationml/2006/main">
  <p:tag name="AS_UNIQUEID" val="2957"/>
</p:tagLst>
</file>

<file path=ppt/tags/tag700.xml><?xml version="1.0" encoding="utf-8"?>
<p:tagLst xmlns:p="http://schemas.openxmlformats.org/presentationml/2006/main">
  <p:tag name="AS_UNIQUEID" val="483"/>
</p:tagLst>
</file>

<file path=ppt/tags/tag701.xml><?xml version="1.0" encoding="utf-8"?>
<p:tagLst xmlns:p="http://schemas.openxmlformats.org/presentationml/2006/main">
  <p:tag name="AS_UNIQUEID" val="484"/>
</p:tagLst>
</file>

<file path=ppt/tags/tag702.xml><?xml version="1.0" encoding="utf-8"?>
<p:tagLst xmlns:p="http://schemas.openxmlformats.org/presentationml/2006/main">
  <p:tag name="AS_UNIQUEID" val="485"/>
</p:tagLst>
</file>

<file path=ppt/tags/tag703.xml><?xml version="1.0" encoding="utf-8"?>
<p:tagLst xmlns:p="http://schemas.openxmlformats.org/presentationml/2006/main">
  <p:tag name="AS_UNIQUEID" val="486"/>
</p:tagLst>
</file>

<file path=ppt/tags/tag704.xml><?xml version="1.0" encoding="utf-8"?>
<p:tagLst xmlns:p="http://schemas.openxmlformats.org/presentationml/2006/main">
  <p:tag name="AS_UNIQUEID" val="4320"/>
</p:tagLst>
</file>

<file path=ppt/tags/tag705.xml><?xml version="1.0" encoding="utf-8"?>
<p:tagLst xmlns:p="http://schemas.openxmlformats.org/presentationml/2006/main">
  <p:tag name="AS_UNIQUEID" val="4426"/>
</p:tagLst>
</file>

<file path=ppt/tags/tag706.xml><?xml version="1.0" encoding="utf-8"?>
<p:tagLst xmlns:p="http://schemas.openxmlformats.org/presentationml/2006/main">
  <p:tag name="AS_UNIQUEID" val="2029"/>
</p:tagLst>
</file>

<file path=ppt/tags/tag707.xml><?xml version="1.0" encoding="utf-8"?>
<p:tagLst xmlns:p="http://schemas.openxmlformats.org/presentationml/2006/main">
  <p:tag name="AS_UNIQUEID" val="2033"/>
</p:tagLst>
</file>

<file path=ppt/tags/tag708.xml><?xml version="1.0" encoding="utf-8"?>
<p:tagLst xmlns:p="http://schemas.openxmlformats.org/presentationml/2006/main">
  <p:tag name="AS_UNIQUEID" val="2030"/>
</p:tagLst>
</file>

<file path=ppt/tags/tag709.xml><?xml version="1.0" encoding="utf-8"?>
<p:tagLst xmlns:p="http://schemas.openxmlformats.org/presentationml/2006/main">
  <p:tag name="AS_UNIQUEID" val="2032"/>
</p:tagLst>
</file>

<file path=ppt/tags/tag71.xml><?xml version="1.0" encoding="utf-8"?>
<p:tagLst xmlns:p="http://schemas.openxmlformats.org/presentationml/2006/main">
  <p:tag name="AS_UNIQUEID" val="2958"/>
</p:tagLst>
</file>

<file path=ppt/tags/tag710.xml><?xml version="1.0" encoding="utf-8"?>
<p:tagLst xmlns:p="http://schemas.openxmlformats.org/presentationml/2006/main">
  <p:tag name="AS_UNIQUEID" val="4428"/>
</p:tagLst>
</file>

<file path=ppt/tags/tag711.xml><?xml version="1.0" encoding="utf-8"?>
<p:tagLst xmlns:p="http://schemas.openxmlformats.org/presentationml/2006/main">
  <p:tag name="AS_UNIQUEID" val="4430"/>
</p:tagLst>
</file>

<file path=ppt/tags/tag712.xml><?xml version="1.0" encoding="utf-8"?>
<p:tagLst xmlns:p="http://schemas.openxmlformats.org/presentationml/2006/main">
  <p:tag name="AS_UNIQUEID" val="2032"/>
</p:tagLst>
</file>

<file path=ppt/tags/tag713.xml><?xml version="1.0" encoding="utf-8"?>
<p:tagLst xmlns:p="http://schemas.openxmlformats.org/presentationml/2006/main">
  <p:tag name="AS_UNIQUEID" val="4432"/>
</p:tagLst>
</file>

<file path=ppt/tags/tag714.xml><?xml version="1.0" encoding="utf-8"?>
<p:tagLst xmlns:p="http://schemas.openxmlformats.org/presentationml/2006/main">
  <p:tag name="AS_UNIQUEID" val="3109"/>
</p:tagLst>
</file>

<file path=ppt/tags/tag715.xml><?xml version="1.0" encoding="utf-8"?>
<p:tagLst xmlns:p="http://schemas.openxmlformats.org/presentationml/2006/main">
  <p:tag name="AS_UNIQUEID" val="4434"/>
</p:tagLst>
</file>

<file path=ppt/tags/tag716.xml><?xml version="1.0" encoding="utf-8"?>
<p:tagLst xmlns:p="http://schemas.openxmlformats.org/presentationml/2006/main">
  <p:tag name="AS_UNIQUEID" val="3886"/>
</p:tagLst>
</file>

<file path=ppt/tags/tag717.xml><?xml version="1.0" encoding="utf-8"?>
<p:tagLst xmlns:p="http://schemas.openxmlformats.org/presentationml/2006/main">
  <p:tag name="AS_UNIQUEID" val="4436"/>
</p:tagLst>
</file>

<file path=ppt/tags/tag718.xml><?xml version="1.0" encoding="utf-8"?>
<p:tagLst xmlns:p="http://schemas.openxmlformats.org/presentationml/2006/main">
  <p:tag name="AS_UNIQUEID" val="2640"/>
</p:tagLst>
</file>

<file path=ppt/tags/tag719.xml><?xml version="1.0" encoding="utf-8"?>
<p:tagLst xmlns:p="http://schemas.openxmlformats.org/presentationml/2006/main">
  <p:tag name="AS_UNIQUEID" val="2641"/>
</p:tagLst>
</file>

<file path=ppt/tags/tag72.xml><?xml version="1.0" encoding="utf-8"?>
<p:tagLst xmlns:p="http://schemas.openxmlformats.org/presentationml/2006/main">
  <p:tag name="AS_UNIQUEID" val="2959"/>
</p:tagLst>
</file>

<file path=ppt/tags/tag720.xml><?xml version="1.0" encoding="utf-8"?>
<p:tagLst xmlns:p="http://schemas.openxmlformats.org/presentationml/2006/main">
  <p:tag name="AS_UNIQUEID" val="2642"/>
</p:tagLst>
</file>

<file path=ppt/tags/tag721.xml><?xml version="1.0" encoding="utf-8"?>
<p:tagLst xmlns:p="http://schemas.openxmlformats.org/presentationml/2006/main">
  <p:tag name="AS_UNIQUEID" val="2643"/>
</p:tagLst>
</file>

<file path=ppt/tags/tag722.xml><?xml version="1.0" encoding="utf-8"?>
<p:tagLst xmlns:p="http://schemas.openxmlformats.org/presentationml/2006/main">
  <p:tag name="AS_UNIQUEID" val="2644"/>
</p:tagLst>
</file>

<file path=ppt/tags/tag723.xml><?xml version="1.0" encoding="utf-8"?>
<p:tagLst xmlns:p="http://schemas.openxmlformats.org/presentationml/2006/main">
  <p:tag name="AS_UNIQUEID" val="2645"/>
</p:tagLst>
</file>

<file path=ppt/tags/tag724.xml><?xml version="1.0" encoding="utf-8"?>
<p:tagLst xmlns:p="http://schemas.openxmlformats.org/presentationml/2006/main">
  <p:tag name="AS_UNIQUEID" val="1980"/>
</p:tagLst>
</file>

<file path=ppt/tags/tag725.xml><?xml version="1.0" encoding="utf-8"?>
<p:tagLst xmlns:p="http://schemas.openxmlformats.org/presentationml/2006/main">
  <p:tag name="AS_UNIQUEID" val="1135"/>
</p:tagLst>
</file>

<file path=ppt/tags/tag726.xml><?xml version="1.0" encoding="utf-8"?>
<p:tagLst xmlns:p="http://schemas.openxmlformats.org/presentationml/2006/main">
  <p:tag name="AS_UNIQUEID" val="1136"/>
</p:tagLst>
</file>

<file path=ppt/tags/tag727.xml><?xml version="1.0" encoding="utf-8"?>
<p:tagLst xmlns:p="http://schemas.openxmlformats.org/presentationml/2006/main">
  <p:tag name="AS_UNIQUEID" val="1137"/>
</p:tagLst>
</file>

<file path=ppt/tags/tag728.xml><?xml version="1.0" encoding="utf-8"?>
<p:tagLst xmlns:p="http://schemas.openxmlformats.org/presentationml/2006/main">
  <p:tag name="AS_UNIQUEID" val="1138"/>
</p:tagLst>
</file>

<file path=ppt/tags/tag729.xml><?xml version="1.0" encoding="utf-8"?>
<p:tagLst xmlns:p="http://schemas.openxmlformats.org/presentationml/2006/main">
  <p:tag name="AS_UNIQUEID" val="1139"/>
</p:tagLst>
</file>

<file path=ppt/tags/tag73.xml><?xml version="1.0" encoding="utf-8"?>
<p:tagLst xmlns:p="http://schemas.openxmlformats.org/presentationml/2006/main">
  <p:tag name="AS_UNIQUEID" val="2960"/>
</p:tagLst>
</file>

<file path=ppt/tags/tag730.xml><?xml version="1.0" encoding="utf-8"?>
<p:tagLst xmlns:p="http://schemas.openxmlformats.org/presentationml/2006/main">
  <p:tag name="AS_UNIQUEID" val="1140"/>
</p:tagLst>
</file>

<file path=ppt/tags/tag731.xml><?xml version="1.0" encoding="utf-8"?>
<p:tagLst xmlns:p="http://schemas.openxmlformats.org/presentationml/2006/main">
  <p:tag name="AS_UNIQUEID" val="1141"/>
</p:tagLst>
</file>

<file path=ppt/tags/tag732.xml><?xml version="1.0" encoding="utf-8"?>
<p:tagLst xmlns:p="http://schemas.openxmlformats.org/presentationml/2006/main">
  <p:tag name="AS_UNIQUEID" val="1142"/>
</p:tagLst>
</file>

<file path=ppt/tags/tag733.xml><?xml version="1.0" encoding="utf-8"?>
<p:tagLst xmlns:p="http://schemas.openxmlformats.org/presentationml/2006/main">
  <p:tag name="AS_UNIQUEID" val="1143"/>
</p:tagLst>
</file>

<file path=ppt/tags/tag734.xml><?xml version="1.0" encoding="utf-8"?>
<p:tagLst xmlns:p="http://schemas.openxmlformats.org/presentationml/2006/main">
  <p:tag name="AS_UNIQUEID" val="1144"/>
</p:tagLst>
</file>

<file path=ppt/tags/tag735.xml><?xml version="1.0" encoding="utf-8"?>
<p:tagLst xmlns:p="http://schemas.openxmlformats.org/presentationml/2006/main">
  <p:tag name="AS_UNIQUEID" val="1145"/>
</p:tagLst>
</file>

<file path=ppt/tags/tag736.xml><?xml version="1.0" encoding="utf-8"?>
<p:tagLst xmlns:p="http://schemas.openxmlformats.org/presentationml/2006/main">
  <p:tag name="AS_UNIQUEID" val="1146"/>
</p:tagLst>
</file>

<file path=ppt/tags/tag737.xml><?xml version="1.0" encoding="utf-8"?>
<p:tagLst xmlns:p="http://schemas.openxmlformats.org/presentationml/2006/main">
  <p:tag name="AS_UNIQUEID" val="1147"/>
</p:tagLst>
</file>

<file path=ppt/tags/tag738.xml><?xml version="1.0" encoding="utf-8"?>
<p:tagLst xmlns:p="http://schemas.openxmlformats.org/presentationml/2006/main">
  <p:tag name="AS_UNIQUEID" val="1148"/>
</p:tagLst>
</file>

<file path=ppt/tags/tag739.xml><?xml version="1.0" encoding="utf-8"?>
<p:tagLst xmlns:p="http://schemas.openxmlformats.org/presentationml/2006/main">
  <p:tag name="AS_UNIQUEID" val="1149"/>
</p:tagLst>
</file>

<file path=ppt/tags/tag74.xml><?xml version="1.0" encoding="utf-8"?>
<p:tagLst xmlns:p="http://schemas.openxmlformats.org/presentationml/2006/main">
  <p:tag name="AS_UNIQUEID" val="4352"/>
</p:tagLst>
</file>

<file path=ppt/tags/tag740.xml><?xml version="1.0" encoding="utf-8"?>
<p:tagLst xmlns:p="http://schemas.openxmlformats.org/presentationml/2006/main">
  <p:tag name="AS_UNIQUEID" val="1150"/>
</p:tagLst>
</file>

<file path=ppt/tags/tag741.xml><?xml version="1.0" encoding="utf-8"?>
<p:tagLst xmlns:p="http://schemas.openxmlformats.org/presentationml/2006/main">
  <p:tag name="AS_UNIQUEID" val="1151"/>
</p:tagLst>
</file>

<file path=ppt/tags/tag742.xml><?xml version="1.0" encoding="utf-8"?>
<p:tagLst xmlns:p="http://schemas.openxmlformats.org/presentationml/2006/main">
  <p:tag name="AS_UNIQUEID" val="1152"/>
</p:tagLst>
</file>

<file path=ppt/tags/tag743.xml><?xml version="1.0" encoding="utf-8"?>
<p:tagLst xmlns:p="http://schemas.openxmlformats.org/presentationml/2006/main">
  <p:tag name="AS_UNIQUEID" val="1153"/>
</p:tagLst>
</file>

<file path=ppt/tags/tag744.xml><?xml version="1.0" encoding="utf-8"?>
<p:tagLst xmlns:p="http://schemas.openxmlformats.org/presentationml/2006/main">
  <p:tag name="AS_UNIQUEID" val="1154"/>
</p:tagLst>
</file>

<file path=ppt/tags/tag745.xml><?xml version="1.0" encoding="utf-8"?>
<p:tagLst xmlns:p="http://schemas.openxmlformats.org/presentationml/2006/main">
  <p:tag name="AS_UNIQUEID" val="1155"/>
</p:tagLst>
</file>

<file path=ppt/tags/tag746.xml><?xml version="1.0" encoding="utf-8"?>
<p:tagLst xmlns:p="http://schemas.openxmlformats.org/presentationml/2006/main">
  <p:tag name="AS_UNIQUEID" val="1156"/>
</p:tagLst>
</file>

<file path=ppt/tags/tag747.xml><?xml version="1.0" encoding="utf-8"?>
<p:tagLst xmlns:p="http://schemas.openxmlformats.org/presentationml/2006/main">
  <p:tag name="AS_UNIQUEID" val="1157"/>
</p:tagLst>
</file>

<file path=ppt/tags/tag748.xml><?xml version="1.0" encoding="utf-8"?>
<p:tagLst xmlns:p="http://schemas.openxmlformats.org/presentationml/2006/main">
  <p:tag name="AS_UNIQUEID" val="1158"/>
</p:tagLst>
</file>

<file path=ppt/tags/tag749.xml><?xml version="1.0" encoding="utf-8"?>
<p:tagLst xmlns:p="http://schemas.openxmlformats.org/presentationml/2006/main">
  <p:tag name="AS_UNIQUEID" val="1159"/>
</p:tagLst>
</file>

<file path=ppt/tags/tag75.xml><?xml version="1.0" encoding="utf-8"?>
<p:tagLst xmlns:p="http://schemas.openxmlformats.org/presentationml/2006/main">
  <p:tag name="AS_UNIQUEID" val="244"/>
</p:tagLst>
</file>

<file path=ppt/tags/tag750.xml><?xml version="1.0" encoding="utf-8"?>
<p:tagLst xmlns:p="http://schemas.openxmlformats.org/presentationml/2006/main">
  <p:tag name="AS_UNIQUEID" val="1160"/>
</p:tagLst>
</file>

<file path=ppt/tags/tag751.xml><?xml version="1.0" encoding="utf-8"?>
<p:tagLst xmlns:p="http://schemas.openxmlformats.org/presentationml/2006/main">
  <p:tag name="AS_UNIQUEID" val="1161"/>
</p:tagLst>
</file>

<file path=ppt/tags/tag752.xml><?xml version="1.0" encoding="utf-8"?>
<p:tagLst xmlns:p="http://schemas.openxmlformats.org/presentationml/2006/main">
  <p:tag name="AS_UNIQUEID" val="1162"/>
</p:tagLst>
</file>

<file path=ppt/tags/tag753.xml><?xml version="1.0" encoding="utf-8"?>
<p:tagLst xmlns:p="http://schemas.openxmlformats.org/presentationml/2006/main">
  <p:tag name="AS_UNIQUEID" val="1163"/>
</p:tagLst>
</file>

<file path=ppt/tags/tag754.xml><?xml version="1.0" encoding="utf-8"?>
<p:tagLst xmlns:p="http://schemas.openxmlformats.org/presentationml/2006/main">
  <p:tag name="AS_UNIQUEID" val="1164"/>
</p:tagLst>
</file>

<file path=ppt/tags/tag755.xml><?xml version="1.0" encoding="utf-8"?>
<p:tagLst xmlns:p="http://schemas.openxmlformats.org/presentationml/2006/main">
  <p:tag name="AS_UNIQUEID" val="4437"/>
</p:tagLst>
</file>

<file path=ppt/tags/tag756.xml><?xml version="1.0" encoding="utf-8"?>
<p:tagLst xmlns:p="http://schemas.openxmlformats.org/presentationml/2006/main">
  <p:tag name="AS_UNIQUEID" val="180"/>
</p:tagLst>
</file>

<file path=ppt/tags/tag757.xml><?xml version="1.0" encoding="utf-8"?>
<p:tagLst xmlns:p="http://schemas.openxmlformats.org/presentationml/2006/main">
  <p:tag name="AS_UNIQUEID" val="181"/>
</p:tagLst>
</file>

<file path=ppt/tags/tag758.xml><?xml version="1.0" encoding="utf-8"?>
<p:tagLst xmlns:p="http://schemas.openxmlformats.org/presentationml/2006/main">
  <p:tag name="AS_UNIQUEID" val="182"/>
</p:tagLst>
</file>

<file path=ppt/tags/tag759.xml><?xml version="1.0" encoding="utf-8"?>
<p:tagLst xmlns:p="http://schemas.openxmlformats.org/presentationml/2006/main">
  <p:tag name="AS_UNIQUEID" val="183"/>
</p:tagLst>
</file>

<file path=ppt/tags/tag76.xml><?xml version="1.0" encoding="utf-8"?>
<p:tagLst xmlns:p="http://schemas.openxmlformats.org/presentationml/2006/main">
  <p:tag name="AS_UNIQUEID" val="245"/>
</p:tagLst>
</file>

<file path=ppt/tags/tag760.xml><?xml version="1.0" encoding="utf-8"?>
<p:tagLst xmlns:p="http://schemas.openxmlformats.org/presentationml/2006/main">
  <p:tag name="AS_UNIQUEID" val="184"/>
</p:tagLst>
</file>

<file path=ppt/tags/tag761.xml><?xml version="1.0" encoding="utf-8"?>
<p:tagLst xmlns:p="http://schemas.openxmlformats.org/presentationml/2006/main">
  <p:tag name="AS_UNIQUEID" val="185"/>
</p:tagLst>
</file>

<file path=ppt/tags/tag762.xml><?xml version="1.0" encoding="utf-8"?>
<p:tagLst xmlns:p="http://schemas.openxmlformats.org/presentationml/2006/main">
  <p:tag name="AS_UNIQUEID" val="186"/>
</p:tagLst>
</file>

<file path=ppt/tags/tag763.xml><?xml version="1.0" encoding="utf-8"?>
<p:tagLst xmlns:p="http://schemas.openxmlformats.org/presentationml/2006/main">
  <p:tag name="AS_UNIQUEID" val="187"/>
</p:tagLst>
</file>

<file path=ppt/tags/tag764.xml><?xml version="1.0" encoding="utf-8"?>
<p:tagLst xmlns:p="http://schemas.openxmlformats.org/presentationml/2006/main">
  <p:tag name="AS_UNIQUEID" val="188"/>
</p:tagLst>
</file>

<file path=ppt/tags/tag765.xml><?xml version="1.0" encoding="utf-8"?>
<p:tagLst xmlns:p="http://schemas.openxmlformats.org/presentationml/2006/main">
  <p:tag name="AS_UNIQUEID" val="189"/>
</p:tagLst>
</file>

<file path=ppt/tags/tag766.xml><?xml version="1.0" encoding="utf-8"?>
<p:tagLst xmlns:p="http://schemas.openxmlformats.org/presentationml/2006/main">
  <p:tag name="AS_UNIQUEID" val="190"/>
</p:tagLst>
</file>

<file path=ppt/tags/tag767.xml><?xml version="1.0" encoding="utf-8"?>
<p:tagLst xmlns:p="http://schemas.openxmlformats.org/presentationml/2006/main">
  <p:tag name="AS_UNIQUEID" val="191"/>
</p:tagLst>
</file>

<file path=ppt/tags/tag768.xml><?xml version="1.0" encoding="utf-8"?>
<p:tagLst xmlns:p="http://schemas.openxmlformats.org/presentationml/2006/main">
  <p:tag name="AS_UNIQUEID" val="192"/>
</p:tagLst>
</file>

<file path=ppt/tags/tag769.xml><?xml version="1.0" encoding="utf-8"?>
<p:tagLst xmlns:p="http://schemas.openxmlformats.org/presentationml/2006/main">
  <p:tag name="AS_UNIQUEID" val="193"/>
</p:tagLst>
</file>

<file path=ppt/tags/tag77.xml><?xml version="1.0" encoding="utf-8"?>
<p:tagLst xmlns:p="http://schemas.openxmlformats.org/presentationml/2006/main">
  <p:tag name="AS_UNIQUEID" val="246"/>
</p:tagLst>
</file>

<file path=ppt/tags/tag770.xml><?xml version="1.0" encoding="utf-8"?>
<p:tagLst xmlns:p="http://schemas.openxmlformats.org/presentationml/2006/main">
  <p:tag name="AS_UNIQUEID" val="194"/>
</p:tagLst>
</file>

<file path=ppt/tags/tag771.xml><?xml version="1.0" encoding="utf-8"?>
<p:tagLst xmlns:p="http://schemas.openxmlformats.org/presentationml/2006/main">
  <p:tag name="AS_UNIQUEID" val="195"/>
</p:tagLst>
</file>

<file path=ppt/tags/tag772.xml><?xml version="1.0" encoding="utf-8"?>
<p:tagLst xmlns:p="http://schemas.openxmlformats.org/presentationml/2006/main">
  <p:tag name="AS_UNIQUEID" val="196"/>
</p:tagLst>
</file>

<file path=ppt/tags/tag773.xml><?xml version="1.0" encoding="utf-8"?>
<p:tagLst xmlns:p="http://schemas.openxmlformats.org/presentationml/2006/main">
  <p:tag name="AS_UNIQUEID" val="197"/>
</p:tagLst>
</file>

<file path=ppt/tags/tag774.xml><?xml version="1.0" encoding="utf-8"?>
<p:tagLst xmlns:p="http://schemas.openxmlformats.org/presentationml/2006/main">
  <p:tag name="AS_UNIQUEID" val="198"/>
</p:tagLst>
</file>

<file path=ppt/tags/tag775.xml><?xml version="1.0" encoding="utf-8"?>
<p:tagLst xmlns:p="http://schemas.openxmlformats.org/presentationml/2006/main">
  <p:tag name="AS_UNIQUEID" val="199"/>
</p:tagLst>
</file>

<file path=ppt/tags/tag776.xml><?xml version="1.0" encoding="utf-8"?>
<p:tagLst xmlns:p="http://schemas.openxmlformats.org/presentationml/2006/main">
  <p:tag name="AS_UNIQUEID" val="4438"/>
</p:tagLst>
</file>

<file path=ppt/tags/tag777.xml><?xml version="1.0" encoding="utf-8"?>
<p:tagLst xmlns:p="http://schemas.openxmlformats.org/presentationml/2006/main">
  <p:tag name="AS_UNIQUEID" val="4440"/>
</p:tagLst>
</file>

<file path=ppt/tags/tag778.xml><?xml version="1.0" encoding="utf-8"?>
<p:tagLst xmlns:p="http://schemas.openxmlformats.org/presentationml/2006/main">
  <p:tag name="AS_UNIQUEID" val="4333"/>
</p:tagLst>
</file>

<file path=ppt/tags/tag779.xml><?xml version="1.0" encoding="utf-8"?>
<p:tagLst xmlns:p="http://schemas.openxmlformats.org/presentationml/2006/main">
  <p:tag name="AS_UNIQUEID" val="4334"/>
</p:tagLst>
</file>

<file path=ppt/tags/tag78.xml><?xml version="1.0" encoding="utf-8"?>
<p:tagLst xmlns:p="http://schemas.openxmlformats.org/presentationml/2006/main">
  <p:tag name="AS_UNIQUEID" val="247"/>
</p:tagLst>
</file>

<file path=ppt/tags/tag780.xml><?xml version="1.0" encoding="utf-8"?>
<p:tagLst xmlns:p="http://schemas.openxmlformats.org/presentationml/2006/main">
  <p:tag name="AS_UNIQUEID" val="4335"/>
</p:tagLst>
</file>

<file path=ppt/tags/tag781.xml><?xml version="1.0" encoding="utf-8"?>
<p:tagLst xmlns:p="http://schemas.openxmlformats.org/presentationml/2006/main">
  <p:tag name="AS_UNIQUEID" val="4336"/>
</p:tagLst>
</file>

<file path=ppt/tags/tag782.xml><?xml version="1.0" encoding="utf-8"?>
<p:tagLst xmlns:p="http://schemas.openxmlformats.org/presentationml/2006/main">
  <p:tag name="AS_UNIQUEID" val="4337"/>
</p:tagLst>
</file>

<file path=ppt/tags/tag783.xml><?xml version="1.0" encoding="utf-8"?>
<p:tagLst xmlns:p="http://schemas.openxmlformats.org/presentationml/2006/main">
  <p:tag name="AS_UNIQUEID" val="4338"/>
</p:tagLst>
</file>

<file path=ppt/tags/tag784.xml><?xml version="1.0" encoding="utf-8"?>
<p:tagLst xmlns:p="http://schemas.openxmlformats.org/presentationml/2006/main">
  <p:tag name="AS_OS" val="Unix 3.10 unknown"/>
  <p:tag name="AS_RELEASE_DATE" val="2020.11.30"/>
  <p:tag name="AS_TITLE" val="Aspose.Slides for Java"/>
  <p:tag name="AS_VERSION" val="20.11"/>
  <p:tag name="COMMONDATA" val="eyJoZGlkIjoiOTNiMmIxNDJkOTZhNTBjNjNhZTU3ZjhlNWJiOWU3ZWEifQ=="/>
  <p:tag name="KSO_WPP_MARK_KEY" val="fd1e7646-b0e6-41f3-adc2-af66c0a125a0"/>
</p:tagLst>
</file>

<file path=ppt/tags/tag79.xml><?xml version="1.0" encoding="utf-8"?>
<p:tagLst xmlns:p="http://schemas.openxmlformats.org/presentationml/2006/main">
  <p:tag name="AS_UNIQUEID" val="248"/>
</p:tagLst>
</file>

<file path=ppt/tags/tag8.xml><?xml version="1.0" encoding="utf-8"?>
<p:tagLst xmlns:p="http://schemas.openxmlformats.org/presentationml/2006/main">
  <p:tag name="AS_UNIQUEID" val="4326"/>
</p:tagLst>
</file>

<file path=ppt/tags/tag80.xml><?xml version="1.0" encoding="utf-8"?>
<p:tagLst xmlns:p="http://schemas.openxmlformats.org/presentationml/2006/main">
  <p:tag name="AS_UNIQUEID" val="249"/>
</p:tagLst>
</file>

<file path=ppt/tags/tag81.xml><?xml version="1.0" encoding="utf-8"?>
<p:tagLst xmlns:p="http://schemas.openxmlformats.org/presentationml/2006/main">
  <p:tag name="AS_UNIQUEID" val="250"/>
</p:tagLst>
</file>

<file path=ppt/tags/tag82.xml><?xml version="1.0" encoding="utf-8"?>
<p:tagLst xmlns:p="http://schemas.openxmlformats.org/presentationml/2006/main">
  <p:tag name="AS_UNIQUEID" val="251"/>
</p:tagLst>
</file>

<file path=ppt/tags/tag83.xml><?xml version="1.0" encoding="utf-8"?>
<p:tagLst xmlns:p="http://schemas.openxmlformats.org/presentationml/2006/main">
  <p:tag name="AS_UNIQUEID" val="252"/>
</p:tagLst>
</file>

<file path=ppt/tags/tag84.xml><?xml version="1.0" encoding="utf-8"?>
<p:tagLst xmlns:p="http://schemas.openxmlformats.org/presentationml/2006/main">
  <p:tag name="AS_UNIQUEID" val="253"/>
</p:tagLst>
</file>

<file path=ppt/tags/tag85.xml><?xml version="1.0" encoding="utf-8"?>
<p:tagLst xmlns:p="http://schemas.openxmlformats.org/presentationml/2006/main">
  <p:tag name="AS_UNIQUEID" val="254"/>
</p:tagLst>
</file>

<file path=ppt/tags/tag86.xml><?xml version="1.0" encoding="utf-8"?>
<p:tagLst xmlns:p="http://schemas.openxmlformats.org/presentationml/2006/main">
  <p:tag name="AS_UNIQUEID" val="255"/>
</p:tagLst>
</file>

<file path=ppt/tags/tag87.xml><?xml version="1.0" encoding="utf-8"?>
<p:tagLst xmlns:p="http://schemas.openxmlformats.org/presentationml/2006/main">
  <p:tag name="AS_UNIQUEID" val="256"/>
</p:tagLst>
</file>

<file path=ppt/tags/tag88.xml><?xml version="1.0" encoding="utf-8"?>
<p:tagLst xmlns:p="http://schemas.openxmlformats.org/presentationml/2006/main">
  <p:tag name="AS_UNIQUEID" val="257"/>
</p:tagLst>
</file>

<file path=ppt/tags/tag89.xml><?xml version="1.0" encoding="utf-8"?>
<p:tagLst xmlns:p="http://schemas.openxmlformats.org/presentationml/2006/main">
  <p:tag name="AS_UNIQUEID" val="258"/>
</p:tagLst>
</file>

<file path=ppt/tags/tag9.xml><?xml version="1.0" encoding="utf-8"?>
<p:tagLst xmlns:p="http://schemas.openxmlformats.org/presentationml/2006/main">
  <p:tag name="AS_UNIQUEID" val="4327"/>
</p:tagLst>
</file>

<file path=ppt/tags/tag90.xml><?xml version="1.0" encoding="utf-8"?>
<p:tagLst xmlns:p="http://schemas.openxmlformats.org/presentationml/2006/main">
  <p:tag name="AS_UNIQUEID" val="259"/>
</p:tagLst>
</file>

<file path=ppt/tags/tag91.xml><?xml version="1.0" encoding="utf-8"?>
<p:tagLst xmlns:p="http://schemas.openxmlformats.org/presentationml/2006/main">
  <p:tag name="AS_UNIQUEID" val="260"/>
</p:tagLst>
</file>

<file path=ppt/tags/tag92.xml><?xml version="1.0" encoding="utf-8"?>
<p:tagLst xmlns:p="http://schemas.openxmlformats.org/presentationml/2006/main">
  <p:tag name="AS_UNIQUEID" val="261"/>
</p:tagLst>
</file>

<file path=ppt/tags/tag93.xml><?xml version="1.0" encoding="utf-8"?>
<p:tagLst xmlns:p="http://schemas.openxmlformats.org/presentationml/2006/main">
  <p:tag name="AS_UNIQUEID" val="4353"/>
</p:tagLst>
</file>

<file path=ppt/tags/tag94.xml><?xml version="1.0" encoding="utf-8"?>
<p:tagLst xmlns:p="http://schemas.openxmlformats.org/presentationml/2006/main">
  <p:tag name="AS_UNIQUEID" val="262"/>
</p:tagLst>
</file>

<file path=ppt/tags/tag95.xml><?xml version="1.0" encoding="utf-8"?>
<p:tagLst xmlns:p="http://schemas.openxmlformats.org/presentationml/2006/main">
  <p:tag name="AS_UNIQUEID" val="263"/>
</p:tagLst>
</file>

<file path=ppt/tags/tag96.xml><?xml version="1.0" encoding="utf-8"?>
<p:tagLst xmlns:p="http://schemas.openxmlformats.org/presentationml/2006/main">
  <p:tag name="AS_UNIQUEID" val="264"/>
</p:tagLst>
</file>

<file path=ppt/tags/tag97.xml><?xml version="1.0" encoding="utf-8"?>
<p:tagLst xmlns:p="http://schemas.openxmlformats.org/presentationml/2006/main">
  <p:tag name="AS_UNIQUEID" val="265"/>
</p:tagLst>
</file>

<file path=ppt/tags/tag98.xml><?xml version="1.0" encoding="utf-8"?>
<p:tagLst xmlns:p="http://schemas.openxmlformats.org/presentationml/2006/main">
  <p:tag name="AS_UNIQUEID" val="266"/>
</p:tagLst>
</file>

<file path=ppt/tags/tag99.xml><?xml version="1.0" encoding="utf-8"?>
<p:tagLst xmlns:p="http://schemas.openxmlformats.org/presentationml/2006/main">
  <p:tag name="AS_UNIQUEID" val="26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5036</Words>
  <Application>WPS 演示</Application>
  <PresentationFormat/>
  <Paragraphs>860</Paragraphs>
  <Slides>34</Slides>
  <Notes>0</Notes>
  <HiddenSlides>0</HiddenSlides>
  <MMClips>1</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3</vt:i4>
      </vt:variant>
      <vt:variant>
        <vt:lpstr>幻灯片标题</vt:lpstr>
      </vt:variant>
      <vt:variant>
        <vt:i4>34</vt:i4>
      </vt:variant>
    </vt:vector>
  </HeadingPairs>
  <TitlesOfParts>
    <vt:vector size="51" baseType="lpstr">
      <vt:lpstr>Arial</vt:lpstr>
      <vt:lpstr>宋体</vt:lpstr>
      <vt:lpstr>Wingdings</vt:lpstr>
      <vt:lpstr>Calibri</vt:lpstr>
      <vt:lpstr>微软雅黑</vt:lpstr>
      <vt:lpstr>华文行楷</vt:lpstr>
      <vt:lpstr>Century Gothic</vt:lpstr>
      <vt:lpstr>华文新魏</vt:lpstr>
      <vt:lpstr>Times New Roman</vt:lpstr>
      <vt:lpstr>黑体</vt:lpstr>
      <vt:lpstr>华文中宋</vt:lpstr>
      <vt:lpstr>Arial</vt:lpstr>
      <vt:lpstr>Arial Unicode MS</vt:lpstr>
      <vt:lpstr>Office 主题</vt:lpstr>
      <vt:lpstr>ChemDraw.Document.6.0</vt:lpstr>
      <vt:lpstr>ChemDraw.Document.6.0</vt:lpstr>
      <vt:lpstr>ChemDraw.Document.6.0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7</cp:revision>
  <cp:lastPrinted>2023-04-24T14:08:00Z</cp:lastPrinted>
  <dcterms:created xsi:type="dcterms:W3CDTF">2023-04-24T14:08:00Z</dcterms:created>
  <dcterms:modified xsi:type="dcterms:W3CDTF">2026-04-20T00:46:42Z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05114EA23671420FBC2D6D396FF0BE6B_13</vt:lpwstr>
  </property>
  <property fmtid="{D5CDD505-2E9C-101B-9397-08002B2CF9AE}" pid="7" name="KSOProductBuildVer">
    <vt:lpwstr>2052-12.1.0.25225</vt:lpwstr>
  </property>
</Properties>
</file>