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90" r:id="rId3"/>
    <p:sldId id="339" r:id="rId4"/>
    <p:sldId id="338" r:id="rId5"/>
    <p:sldId id="340" r:id="rId6"/>
    <p:sldId id="392" r:id="rId7"/>
    <p:sldId id="335" r:id="rId8"/>
    <p:sldId id="343" r:id="rId9"/>
    <p:sldId id="342" r:id="rId10"/>
    <p:sldId id="337" r:id="rId11"/>
    <p:sldId id="336" r:id="rId12"/>
    <p:sldId id="355" r:id="rId13"/>
    <p:sldId id="400" r:id="rId14"/>
    <p:sldId id="347" r:id="rId15"/>
    <p:sldId id="382" r:id="rId16"/>
    <p:sldId id="346" r:id="rId17"/>
    <p:sldId id="348" r:id="rId18"/>
    <p:sldId id="398" r:id="rId19"/>
    <p:sldId id="366" r:id="rId20"/>
    <p:sldId id="394" r:id="rId21"/>
    <p:sldId id="352" r:id="rId22"/>
    <p:sldId id="359" r:id="rId23"/>
    <p:sldId id="360" r:id="rId24"/>
    <p:sldId id="404" r:id="rId25"/>
    <p:sldId id="406" r:id="rId26"/>
    <p:sldId id="425" r:id="rId27"/>
    <p:sldId id="426" r:id="rId28"/>
    <p:sldId id="427" r:id="rId29"/>
    <p:sldId id="428" r:id="rId30"/>
  </p:sldIdLst>
  <p:sldSz cx="12192000" cy="6858000"/>
  <p:notesSz cx="9144000" cy="6858000"/>
  <p:custDataLst>
    <p:tags r:id="rId3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20" y="24"/>
      </p:cViewPr>
      <p:guideLst>
        <p:guide orient="horz" pos="2160"/>
        <p:guide pos="291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65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5.emf"/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650.xml"/><Relationship Id="rId5" Type="http://schemas.openxmlformats.org/officeDocument/2006/relationships/tags" Target="../tags/tag649.xml"/><Relationship Id="rId4" Type="http://schemas.openxmlformats.org/officeDocument/2006/relationships/tags" Target="../tags/tag648.xml"/><Relationship Id="rId3" Type="http://schemas.openxmlformats.org/officeDocument/2006/relationships/tags" Target="../tags/tag647.xml"/><Relationship Id="rId2" Type="http://schemas.openxmlformats.org/officeDocument/2006/relationships/tags" Target="../tags/tag646.xml"/><Relationship Id="rId1" Type="http://schemas.openxmlformats.org/officeDocument/2006/relationships/tags" Target="../tags/tag64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0427E-CD3F-43CC-AB70-246408B83B4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6B0C7-A583-43AE-A0FA-0C2D01BDCE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image" Target="../media/image1.png"/><Relationship Id="rId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image" Target="../media/image2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image" Target="../media/image12.emf"/><Relationship Id="rId7" Type="http://schemas.openxmlformats.org/officeDocument/2006/relationships/package" Target="../embeddings/Document5.docx"/><Relationship Id="rId6" Type="http://schemas.openxmlformats.org/officeDocument/2006/relationships/tags" Target="../tags/tag199.xml"/><Relationship Id="rId5" Type="http://schemas.openxmlformats.org/officeDocument/2006/relationships/image" Target="../media/image11.png"/><Relationship Id="rId40" Type="http://schemas.openxmlformats.org/officeDocument/2006/relationships/vmlDrawing" Target="../drawings/vmlDrawing2.vml"/><Relationship Id="rId4" Type="http://schemas.openxmlformats.org/officeDocument/2006/relationships/tags" Target="../tags/tag198.xml"/><Relationship Id="rId39" Type="http://schemas.openxmlformats.org/officeDocument/2006/relationships/slideLayout" Target="../slideLayouts/slideLayout1.xml"/><Relationship Id="rId38" Type="http://schemas.openxmlformats.org/officeDocument/2006/relationships/package" Target="../embeddings/Document8.docx"/><Relationship Id="rId37" Type="http://schemas.openxmlformats.org/officeDocument/2006/relationships/tags" Target="../tags/tag221.xml"/><Relationship Id="rId36" Type="http://schemas.openxmlformats.org/officeDocument/2006/relationships/tags" Target="../tags/tag220.xml"/><Relationship Id="rId35" Type="http://schemas.openxmlformats.org/officeDocument/2006/relationships/tags" Target="../tags/tag219.xml"/><Relationship Id="rId34" Type="http://schemas.openxmlformats.org/officeDocument/2006/relationships/tags" Target="../tags/tag218.xml"/><Relationship Id="rId33" Type="http://schemas.openxmlformats.org/officeDocument/2006/relationships/tags" Target="../tags/tag217.xml"/><Relationship Id="rId32" Type="http://schemas.openxmlformats.org/officeDocument/2006/relationships/tags" Target="../tags/tag216.xml"/><Relationship Id="rId31" Type="http://schemas.openxmlformats.org/officeDocument/2006/relationships/tags" Target="../tags/tag215.xml"/><Relationship Id="rId30" Type="http://schemas.openxmlformats.org/officeDocument/2006/relationships/tags" Target="../tags/tag214.xml"/><Relationship Id="rId3" Type="http://schemas.openxmlformats.org/officeDocument/2006/relationships/tags" Target="../tags/tag197.xml"/><Relationship Id="rId29" Type="http://schemas.openxmlformats.org/officeDocument/2006/relationships/image" Target="../media/image17.emf"/><Relationship Id="rId28" Type="http://schemas.openxmlformats.org/officeDocument/2006/relationships/package" Target="../embeddings/Document7.docx"/><Relationship Id="rId27" Type="http://schemas.openxmlformats.org/officeDocument/2006/relationships/tags" Target="../tags/tag213.xml"/><Relationship Id="rId26" Type="http://schemas.openxmlformats.org/officeDocument/2006/relationships/tags" Target="../tags/tag212.xml"/><Relationship Id="rId25" Type="http://schemas.openxmlformats.org/officeDocument/2006/relationships/tags" Target="../tags/tag211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image" Target="../media/image16.png"/><Relationship Id="rId21" Type="http://schemas.openxmlformats.org/officeDocument/2006/relationships/tags" Target="../tags/tag208.xml"/><Relationship Id="rId20" Type="http://schemas.openxmlformats.org/officeDocument/2006/relationships/image" Target="../media/image15.emf"/><Relationship Id="rId2" Type="http://schemas.openxmlformats.org/officeDocument/2006/relationships/tags" Target="../tags/tag196.xml"/><Relationship Id="rId19" Type="http://schemas.openxmlformats.org/officeDocument/2006/relationships/package" Target="../embeddings/Document6.docx"/><Relationship Id="rId18" Type="http://schemas.openxmlformats.org/officeDocument/2006/relationships/tags" Target="../tags/tag207.xml"/><Relationship Id="rId17" Type="http://schemas.openxmlformats.org/officeDocument/2006/relationships/image" Target="../media/image14.png"/><Relationship Id="rId16" Type="http://schemas.openxmlformats.org/officeDocument/2006/relationships/tags" Target="../tags/tag206.xml"/><Relationship Id="rId15" Type="http://schemas.openxmlformats.org/officeDocument/2006/relationships/tags" Target="../tags/tag205.xml"/><Relationship Id="rId14" Type="http://schemas.openxmlformats.org/officeDocument/2006/relationships/tags" Target="../tags/tag204.xml"/><Relationship Id="rId13" Type="http://schemas.openxmlformats.org/officeDocument/2006/relationships/tags" Target="../tags/tag203.xml"/><Relationship Id="rId12" Type="http://schemas.openxmlformats.org/officeDocument/2006/relationships/tags" Target="../tags/tag202.xml"/><Relationship Id="rId11" Type="http://schemas.openxmlformats.org/officeDocument/2006/relationships/tags" Target="../tags/tag201.xml"/><Relationship Id="rId10" Type="http://schemas.openxmlformats.org/officeDocument/2006/relationships/image" Target="../media/image13.png"/><Relationship Id="rId1" Type="http://schemas.openxmlformats.org/officeDocument/2006/relationships/tags" Target="../tags/tag19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245.xml"/><Relationship Id="rId23" Type="http://schemas.openxmlformats.org/officeDocument/2006/relationships/tags" Target="../tags/tag244.xml"/><Relationship Id="rId22" Type="http://schemas.openxmlformats.org/officeDocument/2006/relationships/tags" Target="../tags/tag243.xml"/><Relationship Id="rId21" Type="http://schemas.openxmlformats.org/officeDocument/2006/relationships/tags" Target="../tags/tag242.xml"/><Relationship Id="rId20" Type="http://schemas.openxmlformats.org/officeDocument/2006/relationships/tags" Target="../tags/tag241.xml"/><Relationship Id="rId2" Type="http://schemas.openxmlformats.org/officeDocument/2006/relationships/tags" Target="../tags/tag223.xml"/><Relationship Id="rId19" Type="http://schemas.openxmlformats.org/officeDocument/2006/relationships/tags" Target="../tags/tag240.xml"/><Relationship Id="rId18" Type="http://schemas.openxmlformats.org/officeDocument/2006/relationships/tags" Target="../tags/tag239.xml"/><Relationship Id="rId17" Type="http://schemas.openxmlformats.org/officeDocument/2006/relationships/tags" Target="../tags/tag238.xml"/><Relationship Id="rId16" Type="http://schemas.openxmlformats.org/officeDocument/2006/relationships/tags" Target="../tags/tag237.xml"/><Relationship Id="rId15" Type="http://schemas.openxmlformats.org/officeDocument/2006/relationships/tags" Target="../tags/tag236.xml"/><Relationship Id="rId14" Type="http://schemas.openxmlformats.org/officeDocument/2006/relationships/tags" Target="../tags/tag235.xml"/><Relationship Id="rId13" Type="http://schemas.openxmlformats.org/officeDocument/2006/relationships/tags" Target="../tags/tag23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tags" Target="../tags/tag2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47.xml"/><Relationship Id="rId1" Type="http://schemas.openxmlformats.org/officeDocument/2006/relationships/tags" Target="../tags/tag24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56.xml"/><Relationship Id="rId8" Type="http://schemas.openxmlformats.org/officeDocument/2006/relationships/tags" Target="../tags/tag255.xml"/><Relationship Id="rId79" Type="http://schemas.openxmlformats.org/officeDocument/2006/relationships/slideLayout" Target="../slideLayouts/slideLayout1.xml"/><Relationship Id="rId78" Type="http://schemas.openxmlformats.org/officeDocument/2006/relationships/tags" Target="../tags/tag325.xml"/><Relationship Id="rId77" Type="http://schemas.openxmlformats.org/officeDocument/2006/relationships/tags" Target="../tags/tag324.xml"/><Relationship Id="rId76" Type="http://schemas.openxmlformats.org/officeDocument/2006/relationships/tags" Target="../tags/tag323.xml"/><Relationship Id="rId75" Type="http://schemas.openxmlformats.org/officeDocument/2006/relationships/tags" Target="../tags/tag322.xml"/><Relationship Id="rId74" Type="http://schemas.openxmlformats.org/officeDocument/2006/relationships/tags" Target="../tags/tag321.xml"/><Relationship Id="rId73" Type="http://schemas.openxmlformats.org/officeDocument/2006/relationships/tags" Target="../tags/tag320.xml"/><Relationship Id="rId72" Type="http://schemas.openxmlformats.org/officeDocument/2006/relationships/tags" Target="../tags/tag319.xml"/><Relationship Id="rId71" Type="http://schemas.openxmlformats.org/officeDocument/2006/relationships/tags" Target="../tags/tag318.xml"/><Relationship Id="rId70" Type="http://schemas.openxmlformats.org/officeDocument/2006/relationships/tags" Target="../tags/tag317.xml"/><Relationship Id="rId7" Type="http://schemas.openxmlformats.org/officeDocument/2006/relationships/tags" Target="../tags/tag254.xml"/><Relationship Id="rId69" Type="http://schemas.openxmlformats.org/officeDocument/2006/relationships/tags" Target="../tags/tag316.xml"/><Relationship Id="rId68" Type="http://schemas.openxmlformats.org/officeDocument/2006/relationships/tags" Target="../tags/tag315.xml"/><Relationship Id="rId67" Type="http://schemas.openxmlformats.org/officeDocument/2006/relationships/tags" Target="../tags/tag314.xml"/><Relationship Id="rId66" Type="http://schemas.openxmlformats.org/officeDocument/2006/relationships/tags" Target="../tags/tag313.xml"/><Relationship Id="rId65" Type="http://schemas.openxmlformats.org/officeDocument/2006/relationships/tags" Target="../tags/tag312.xml"/><Relationship Id="rId64" Type="http://schemas.openxmlformats.org/officeDocument/2006/relationships/tags" Target="../tags/tag311.xml"/><Relationship Id="rId63" Type="http://schemas.openxmlformats.org/officeDocument/2006/relationships/tags" Target="../tags/tag310.xml"/><Relationship Id="rId62" Type="http://schemas.openxmlformats.org/officeDocument/2006/relationships/tags" Target="../tags/tag309.xml"/><Relationship Id="rId61" Type="http://schemas.openxmlformats.org/officeDocument/2006/relationships/tags" Target="../tags/tag308.xml"/><Relationship Id="rId60" Type="http://schemas.openxmlformats.org/officeDocument/2006/relationships/tags" Target="../tags/tag307.xml"/><Relationship Id="rId6" Type="http://schemas.openxmlformats.org/officeDocument/2006/relationships/tags" Target="../tags/tag253.xml"/><Relationship Id="rId59" Type="http://schemas.openxmlformats.org/officeDocument/2006/relationships/tags" Target="../tags/tag306.xml"/><Relationship Id="rId58" Type="http://schemas.openxmlformats.org/officeDocument/2006/relationships/tags" Target="../tags/tag305.xml"/><Relationship Id="rId57" Type="http://schemas.openxmlformats.org/officeDocument/2006/relationships/tags" Target="../tags/tag304.xml"/><Relationship Id="rId56" Type="http://schemas.openxmlformats.org/officeDocument/2006/relationships/tags" Target="../tags/tag303.xml"/><Relationship Id="rId55" Type="http://schemas.openxmlformats.org/officeDocument/2006/relationships/tags" Target="../tags/tag302.xml"/><Relationship Id="rId54" Type="http://schemas.openxmlformats.org/officeDocument/2006/relationships/tags" Target="../tags/tag301.xml"/><Relationship Id="rId53" Type="http://schemas.openxmlformats.org/officeDocument/2006/relationships/tags" Target="../tags/tag300.xml"/><Relationship Id="rId52" Type="http://schemas.openxmlformats.org/officeDocument/2006/relationships/tags" Target="../tags/tag299.xml"/><Relationship Id="rId51" Type="http://schemas.openxmlformats.org/officeDocument/2006/relationships/tags" Target="../tags/tag298.xml"/><Relationship Id="rId50" Type="http://schemas.openxmlformats.org/officeDocument/2006/relationships/tags" Target="../tags/tag297.xml"/><Relationship Id="rId5" Type="http://schemas.openxmlformats.org/officeDocument/2006/relationships/tags" Target="../tags/tag252.xml"/><Relationship Id="rId49" Type="http://schemas.openxmlformats.org/officeDocument/2006/relationships/tags" Target="../tags/tag296.xml"/><Relationship Id="rId48" Type="http://schemas.openxmlformats.org/officeDocument/2006/relationships/tags" Target="../tags/tag295.xml"/><Relationship Id="rId47" Type="http://schemas.openxmlformats.org/officeDocument/2006/relationships/tags" Target="../tags/tag294.xml"/><Relationship Id="rId46" Type="http://schemas.openxmlformats.org/officeDocument/2006/relationships/tags" Target="../tags/tag293.xml"/><Relationship Id="rId45" Type="http://schemas.openxmlformats.org/officeDocument/2006/relationships/tags" Target="../tags/tag292.xml"/><Relationship Id="rId44" Type="http://schemas.openxmlformats.org/officeDocument/2006/relationships/tags" Target="../tags/tag291.xml"/><Relationship Id="rId43" Type="http://schemas.openxmlformats.org/officeDocument/2006/relationships/tags" Target="../tags/tag290.xml"/><Relationship Id="rId42" Type="http://schemas.openxmlformats.org/officeDocument/2006/relationships/tags" Target="../tags/tag289.xml"/><Relationship Id="rId41" Type="http://schemas.openxmlformats.org/officeDocument/2006/relationships/tags" Target="../tags/tag288.xml"/><Relationship Id="rId40" Type="http://schemas.openxmlformats.org/officeDocument/2006/relationships/tags" Target="../tags/tag287.xml"/><Relationship Id="rId4" Type="http://schemas.openxmlformats.org/officeDocument/2006/relationships/tags" Target="../tags/tag251.xml"/><Relationship Id="rId39" Type="http://schemas.openxmlformats.org/officeDocument/2006/relationships/tags" Target="../tags/tag286.xml"/><Relationship Id="rId38" Type="http://schemas.openxmlformats.org/officeDocument/2006/relationships/tags" Target="../tags/tag285.xml"/><Relationship Id="rId37" Type="http://schemas.openxmlformats.org/officeDocument/2006/relationships/tags" Target="../tags/tag284.xml"/><Relationship Id="rId36" Type="http://schemas.openxmlformats.org/officeDocument/2006/relationships/tags" Target="../tags/tag283.xml"/><Relationship Id="rId35" Type="http://schemas.openxmlformats.org/officeDocument/2006/relationships/tags" Target="../tags/tag282.xml"/><Relationship Id="rId34" Type="http://schemas.openxmlformats.org/officeDocument/2006/relationships/tags" Target="../tags/tag281.xml"/><Relationship Id="rId33" Type="http://schemas.openxmlformats.org/officeDocument/2006/relationships/tags" Target="../tags/tag280.xml"/><Relationship Id="rId32" Type="http://schemas.openxmlformats.org/officeDocument/2006/relationships/tags" Target="../tags/tag279.xml"/><Relationship Id="rId31" Type="http://schemas.openxmlformats.org/officeDocument/2006/relationships/tags" Target="../tags/tag278.xml"/><Relationship Id="rId30" Type="http://schemas.openxmlformats.org/officeDocument/2006/relationships/tags" Target="../tags/tag277.xml"/><Relationship Id="rId3" Type="http://schemas.openxmlformats.org/officeDocument/2006/relationships/tags" Target="../tags/tag250.xml"/><Relationship Id="rId29" Type="http://schemas.openxmlformats.org/officeDocument/2006/relationships/tags" Target="../tags/tag276.xml"/><Relationship Id="rId28" Type="http://schemas.openxmlformats.org/officeDocument/2006/relationships/tags" Target="../tags/tag275.xml"/><Relationship Id="rId27" Type="http://schemas.openxmlformats.org/officeDocument/2006/relationships/tags" Target="../tags/tag274.xml"/><Relationship Id="rId26" Type="http://schemas.openxmlformats.org/officeDocument/2006/relationships/tags" Target="../tags/tag273.xml"/><Relationship Id="rId25" Type="http://schemas.openxmlformats.org/officeDocument/2006/relationships/tags" Target="../tags/tag272.xml"/><Relationship Id="rId24" Type="http://schemas.openxmlformats.org/officeDocument/2006/relationships/tags" Target="../tags/tag271.xml"/><Relationship Id="rId23" Type="http://schemas.openxmlformats.org/officeDocument/2006/relationships/tags" Target="../tags/tag270.xml"/><Relationship Id="rId22" Type="http://schemas.openxmlformats.org/officeDocument/2006/relationships/tags" Target="../tags/tag269.xml"/><Relationship Id="rId21" Type="http://schemas.openxmlformats.org/officeDocument/2006/relationships/tags" Target="../tags/tag268.xml"/><Relationship Id="rId20" Type="http://schemas.openxmlformats.org/officeDocument/2006/relationships/tags" Target="../tags/tag267.xml"/><Relationship Id="rId2" Type="http://schemas.openxmlformats.org/officeDocument/2006/relationships/tags" Target="../tags/tag249.xml"/><Relationship Id="rId19" Type="http://schemas.openxmlformats.org/officeDocument/2006/relationships/tags" Target="../tags/tag266.xml"/><Relationship Id="rId18" Type="http://schemas.openxmlformats.org/officeDocument/2006/relationships/tags" Target="../tags/tag265.xml"/><Relationship Id="rId17" Type="http://schemas.openxmlformats.org/officeDocument/2006/relationships/tags" Target="../tags/tag264.xml"/><Relationship Id="rId16" Type="http://schemas.openxmlformats.org/officeDocument/2006/relationships/tags" Target="../tags/tag263.xml"/><Relationship Id="rId15" Type="http://schemas.openxmlformats.org/officeDocument/2006/relationships/tags" Target="../tags/tag262.xml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tags" Target="../tags/tag258.xml"/><Relationship Id="rId10" Type="http://schemas.openxmlformats.org/officeDocument/2006/relationships/tags" Target="../tags/tag257.xml"/><Relationship Id="rId1" Type="http://schemas.openxmlformats.org/officeDocument/2006/relationships/tags" Target="../tags/tag24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34.xml"/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7" Type="http://schemas.openxmlformats.org/officeDocument/2006/relationships/slideLayout" Target="../slideLayouts/slideLayout2.xml"/><Relationship Id="rId56" Type="http://schemas.openxmlformats.org/officeDocument/2006/relationships/tags" Target="../tags/tag381.xml"/><Relationship Id="rId55" Type="http://schemas.openxmlformats.org/officeDocument/2006/relationships/tags" Target="../tags/tag380.xml"/><Relationship Id="rId54" Type="http://schemas.openxmlformats.org/officeDocument/2006/relationships/tags" Target="../tags/tag379.xml"/><Relationship Id="rId53" Type="http://schemas.openxmlformats.org/officeDocument/2006/relationships/tags" Target="../tags/tag378.xml"/><Relationship Id="rId52" Type="http://schemas.openxmlformats.org/officeDocument/2006/relationships/tags" Target="../tags/tag377.xml"/><Relationship Id="rId51" Type="http://schemas.openxmlformats.org/officeDocument/2006/relationships/tags" Target="../tags/tag376.xml"/><Relationship Id="rId50" Type="http://schemas.openxmlformats.org/officeDocument/2006/relationships/tags" Target="../tags/tag375.xml"/><Relationship Id="rId5" Type="http://schemas.openxmlformats.org/officeDocument/2006/relationships/tags" Target="../tags/tag330.xml"/><Relationship Id="rId49" Type="http://schemas.openxmlformats.org/officeDocument/2006/relationships/tags" Target="../tags/tag374.xml"/><Relationship Id="rId48" Type="http://schemas.openxmlformats.org/officeDocument/2006/relationships/tags" Target="../tags/tag373.xml"/><Relationship Id="rId47" Type="http://schemas.openxmlformats.org/officeDocument/2006/relationships/tags" Target="../tags/tag372.xml"/><Relationship Id="rId46" Type="http://schemas.openxmlformats.org/officeDocument/2006/relationships/tags" Target="../tags/tag371.xml"/><Relationship Id="rId45" Type="http://schemas.openxmlformats.org/officeDocument/2006/relationships/tags" Target="../tags/tag370.xml"/><Relationship Id="rId44" Type="http://schemas.openxmlformats.org/officeDocument/2006/relationships/tags" Target="../tags/tag369.xml"/><Relationship Id="rId43" Type="http://schemas.openxmlformats.org/officeDocument/2006/relationships/tags" Target="../tags/tag368.xml"/><Relationship Id="rId42" Type="http://schemas.openxmlformats.org/officeDocument/2006/relationships/tags" Target="../tags/tag367.xml"/><Relationship Id="rId41" Type="http://schemas.openxmlformats.org/officeDocument/2006/relationships/tags" Target="../tags/tag366.xml"/><Relationship Id="rId40" Type="http://schemas.openxmlformats.org/officeDocument/2006/relationships/tags" Target="../tags/tag365.xml"/><Relationship Id="rId4" Type="http://schemas.openxmlformats.org/officeDocument/2006/relationships/tags" Target="../tags/tag329.xml"/><Relationship Id="rId39" Type="http://schemas.openxmlformats.org/officeDocument/2006/relationships/tags" Target="../tags/tag364.xml"/><Relationship Id="rId38" Type="http://schemas.openxmlformats.org/officeDocument/2006/relationships/tags" Target="../tags/tag363.xml"/><Relationship Id="rId37" Type="http://schemas.openxmlformats.org/officeDocument/2006/relationships/tags" Target="../tags/tag362.xml"/><Relationship Id="rId36" Type="http://schemas.openxmlformats.org/officeDocument/2006/relationships/tags" Target="../tags/tag361.xml"/><Relationship Id="rId35" Type="http://schemas.openxmlformats.org/officeDocument/2006/relationships/tags" Target="../tags/tag360.xml"/><Relationship Id="rId34" Type="http://schemas.openxmlformats.org/officeDocument/2006/relationships/tags" Target="../tags/tag359.xml"/><Relationship Id="rId33" Type="http://schemas.openxmlformats.org/officeDocument/2006/relationships/tags" Target="../tags/tag358.xml"/><Relationship Id="rId32" Type="http://schemas.openxmlformats.org/officeDocument/2006/relationships/tags" Target="../tags/tag357.xml"/><Relationship Id="rId31" Type="http://schemas.openxmlformats.org/officeDocument/2006/relationships/tags" Target="../tags/tag356.xml"/><Relationship Id="rId30" Type="http://schemas.openxmlformats.org/officeDocument/2006/relationships/tags" Target="../tags/tag355.xml"/><Relationship Id="rId3" Type="http://schemas.openxmlformats.org/officeDocument/2006/relationships/tags" Target="../tags/tag328.xml"/><Relationship Id="rId29" Type="http://schemas.openxmlformats.org/officeDocument/2006/relationships/tags" Target="../tags/tag354.xml"/><Relationship Id="rId28" Type="http://schemas.openxmlformats.org/officeDocument/2006/relationships/tags" Target="../tags/tag353.xml"/><Relationship Id="rId27" Type="http://schemas.openxmlformats.org/officeDocument/2006/relationships/tags" Target="../tags/tag352.xml"/><Relationship Id="rId26" Type="http://schemas.openxmlformats.org/officeDocument/2006/relationships/tags" Target="../tags/tag351.xml"/><Relationship Id="rId25" Type="http://schemas.openxmlformats.org/officeDocument/2006/relationships/tags" Target="../tags/tag350.xml"/><Relationship Id="rId24" Type="http://schemas.openxmlformats.org/officeDocument/2006/relationships/tags" Target="../tags/tag349.xml"/><Relationship Id="rId23" Type="http://schemas.openxmlformats.org/officeDocument/2006/relationships/tags" Target="../tags/tag348.xml"/><Relationship Id="rId22" Type="http://schemas.openxmlformats.org/officeDocument/2006/relationships/tags" Target="../tags/tag347.xml"/><Relationship Id="rId21" Type="http://schemas.openxmlformats.org/officeDocument/2006/relationships/tags" Target="../tags/tag346.xml"/><Relationship Id="rId20" Type="http://schemas.openxmlformats.org/officeDocument/2006/relationships/tags" Target="../tags/tag345.xml"/><Relationship Id="rId2" Type="http://schemas.openxmlformats.org/officeDocument/2006/relationships/tags" Target="../tags/tag327.xml"/><Relationship Id="rId19" Type="http://schemas.openxmlformats.org/officeDocument/2006/relationships/tags" Target="../tags/tag344.xml"/><Relationship Id="rId18" Type="http://schemas.openxmlformats.org/officeDocument/2006/relationships/tags" Target="../tags/tag343.xml"/><Relationship Id="rId17" Type="http://schemas.openxmlformats.org/officeDocument/2006/relationships/tags" Target="../tags/tag342.xml"/><Relationship Id="rId16" Type="http://schemas.openxmlformats.org/officeDocument/2006/relationships/tags" Target="../tags/tag341.xml"/><Relationship Id="rId15" Type="http://schemas.openxmlformats.org/officeDocument/2006/relationships/tags" Target="../tags/tag340.xml"/><Relationship Id="rId14" Type="http://schemas.openxmlformats.org/officeDocument/2006/relationships/tags" Target="../tags/tag339.xml"/><Relationship Id="rId13" Type="http://schemas.openxmlformats.org/officeDocument/2006/relationships/tags" Target="../tags/tag338.xml"/><Relationship Id="rId12" Type="http://schemas.openxmlformats.org/officeDocument/2006/relationships/tags" Target="../tags/tag337.xml"/><Relationship Id="rId11" Type="http://schemas.openxmlformats.org/officeDocument/2006/relationships/tags" Target="../tags/tag336.xml"/><Relationship Id="rId10" Type="http://schemas.openxmlformats.org/officeDocument/2006/relationships/tags" Target="../tags/tag335.xml"/><Relationship Id="rId1" Type="http://schemas.openxmlformats.org/officeDocument/2006/relationships/tags" Target="../tags/tag32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427.xml"/><Relationship Id="rId45" Type="http://schemas.openxmlformats.org/officeDocument/2006/relationships/tags" Target="../tags/tag426.xml"/><Relationship Id="rId44" Type="http://schemas.openxmlformats.org/officeDocument/2006/relationships/tags" Target="../tags/tag425.xml"/><Relationship Id="rId43" Type="http://schemas.openxmlformats.org/officeDocument/2006/relationships/tags" Target="../tags/tag424.xml"/><Relationship Id="rId42" Type="http://schemas.openxmlformats.org/officeDocument/2006/relationships/tags" Target="../tags/tag423.xml"/><Relationship Id="rId41" Type="http://schemas.openxmlformats.org/officeDocument/2006/relationships/tags" Target="../tags/tag422.xml"/><Relationship Id="rId40" Type="http://schemas.openxmlformats.org/officeDocument/2006/relationships/tags" Target="../tags/tag421.xml"/><Relationship Id="rId4" Type="http://schemas.openxmlformats.org/officeDocument/2006/relationships/tags" Target="../tags/tag385.xml"/><Relationship Id="rId39" Type="http://schemas.openxmlformats.org/officeDocument/2006/relationships/tags" Target="../tags/tag420.xml"/><Relationship Id="rId38" Type="http://schemas.openxmlformats.org/officeDocument/2006/relationships/tags" Target="../tags/tag419.xml"/><Relationship Id="rId37" Type="http://schemas.openxmlformats.org/officeDocument/2006/relationships/tags" Target="../tags/tag418.xml"/><Relationship Id="rId36" Type="http://schemas.openxmlformats.org/officeDocument/2006/relationships/tags" Target="../tags/tag417.xml"/><Relationship Id="rId35" Type="http://schemas.openxmlformats.org/officeDocument/2006/relationships/tags" Target="../tags/tag416.xml"/><Relationship Id="rId34" Type="http://schemas.openxmlformats.org/officeDocument/2006/relationships/tags" Target="../tags/tag415.xml"/><Relationship Id="rId33" Type="http://schemas.openxmlformats.org/officeDocument/2006/relationships/tags" Target="../tags/tag414.xml"/><Relationship Id="rId32" Type="http://schemas.openxmlformats.org/officeDocument/2006/relationships/tags" Target="../tags/tag413.xml"/><Relationship Id="rId31" Type="http://schemas.openxmlformats.org/officeDocument/2006/relationships/tags" Target="../tags/tag412.xml"/><Relationship Id="rId30" Type="http://schemas.openxmlformats.org/officeDocument/2006/relationships/tags" Target="../tags/tag411.xml"/><Relationship Id="rId3" Type="http://schemas.openxmlformats.org/officeDocument/2006/relationships/tags" Target="../tags/tag384.xml"/><Relationship Id="rId29" Type="http://schemas.openxmlformats.org/officeDocument/2006/relationships/tags" Target="../tags/tag410.xml"/><Relationship Id="rId28" Type="http://schemas.openxmlformats.org/officeDocument/2006/relationships/tags" Target="../tags/tag409.xml"/><Relationship Id="rId27" Type="http://schemas.openxmlformats.org/officeDocument/2006/relationships/tags" Target="../tags/tag408.xml"/><Relationship Id="rId26" Type="http://schemas.openxmlformats.org/officeDocument/2006/relationships/tags" Target="../tags/tag407.xml"/><Relationship Id="rId25" Type="http://schemas.openxmlformats.org/officeDocument/2006/relationships/tags" Target="../tags/tag406.xml"/><Relationship Id="rId24" Type="http://schemas.openxmlformats.org/officeDocument/2006/relationships/tags" Target="../tags/tag405.xml"/><Relationship Id="rId23" Type="http://schemas.openxmlformats.org/officeDocument/2006/relationships/tags" Target="../tags/tag404.xml"/><Relationship Id="rId22" Type="http://schemas.openxmlformats.org/officeDocument/2006/relationships/tags" Target="../tags/tag403.xml"/><Relationship Id="rId21" Type="http://schemas.openxmlformats.org/officeDocument/2006/relationships/tags" Target="../tags/tag402.xml"/><Relationship Id="rId20" Type="http://schemas.openxmlformats.org/officeDocument/2006/relationships/tags" Target="../tags/tag401.xml"/><Relationship Id="rId2" Type="http://schemas.openxmlformats.org/officeDocument/2006/relationships/tags" Target="../tags/tag383.xml"/><Relationship Id="rId19" Type="http://schemas.openxmlformats.org/officeDocument/2006/relationships/tags" Target="../tags/tag400.xml"/><Relationship Id="rId18" Type="http://schemas.openxmlformats.org/officeDocument/2006/relationships/tags" Target="../tags/tag399.xml"/><Relationship Id="rId17" Type="http://schemas.openxmlformats.org/officeDocument/2006/relationships/tags" Target="../tags/tag398.xml"/><Relationship Id="rId16" Type="http://schemas.openxmlformats.org/officeDocument/2006/relationships/tags" Target="../tags/tag397.xml"/><Relationship Id="rId15" Type="http://schemas.openxmlformats.org/officeDocument/2006/relationships/tags" Target="../tags/tag396.xml"/><Relationship Id="rId14" Type="http://schemas.openxmlformats.org/officeDocument/2006/relationships/tags" Target="../tags/tag395.xml"/><Relationship Id="rId13" Type="http://schemas.openxmlformats.org/officeDocument/2006/relationships/tags" Target="../tags/tag394.xml"/><Relationship Id="rId12" Type="http://schemas.openxmlformats.org/officeDocument/2006/relationships/tags" Target="../tags/tag393.xml"/><Relationship Id="rId11" Type="http://schemas.openxmlformats.org/officeDocument/2006/relationships/tags" Target="../tags/tag392.xml"/><Relationship Id="rId10" Type="http://schemas.openxmlformats.org/officeDocument/2006/relationships/tags" Target="../tags/tag391.xml"/><Relationship Id="rId1" Type="http://schemas.openxmlformats.org/officeDocument/2006/relationships/tags" Target="../tags/tag38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7" Type="http://schemas.openxmlformats.org/officeDocument/2006/relationships/slideLayout" Target="../slideLayouts/slideLayout1.xml"/><Relationship Id="rId66" Type="http://schemas.openxmlformats.org/officeDocument/2006/relationships/tags" Target="../tags/tag491.xml"/><Relationship Id="rId65" Type="http://schemas.openxmlformats.org/officeDocument/2006/relationships/tags" Target="../tags/tag490.xml"/><Relationship Id="rId64" Type="http://schemas.openxmlformats.org/officeDocument/2006/relationships/tags" Target="../tags/tag489.xml"/><Relationship Id="rId63" Type="http://schemas.openxmlformats.org/officeDocument/2006/relationships/tags" Target="../tags/tag488.xml"/><Relationship Id="rId62" Type="http://schemas.openxmlformats.org/officeDocument/2006/relationships/tags" Target="../tags/tag487.xml"/><Relationship Id="rId61" Type="http://schemas.openxmlformats.org/officeDocument/2006/relationships/tags" Target="../tags/tag486.xml"/><Relationship Id="rId60" Type="http://schemas.openxmlformats.org/officeDocument/2006/relationships/tags" Target="../tags/tag485.xml"/><Relationship Id="rId6" Type="http://schemas.openxmlformats.org/officeDocument/2006/relationships/image" Target="../media/image18.png"/><Relationship Id="rId59" Type="http://schemas.openxmlformats.org/officeDocument/2006/relationships/tags" Target="../tags/tag484.xml"/><Relationship Id="rId58" Type="http://schemas.openxmlformats.org/officeDocument/2006/relationships/tags" Target="../tags/tag483.xml"/><Relationship Id="rId57" Type="http://schemas.openxmlformats.org/officeDocument/2006/relationships/tags" Target="../tags/tag482.xml"/><Relationship Id="rId56" Type="http://schemas.openxmlformats.org/officeDocument/2006/relationships/tags" Target="../tags/tag481.xml"/><Relationship Id="rId55" Type="http://schemas.openxmlformats.org/officeDocument/2006/relationships/tags" Target="../tags/tag480.xml"/><Relationship Id="rId54" Type="http://schemas.openxmlformats.org/officeDocument/2006/relationships/tags" Target="../tags/tag479.xml"/><Relationship Id="rId53" Type="http://schemas.openxmlformats.org/officeDocument/2006/relationships/tags" Target="../tags/tag478.xml"/><Relationship Id="rId52" Type="http://schemas.openxmlformats.org/officeDocument/2006/relationships/tags" Target="../tags/tag477.xml"/><Relationship Id="rId51" Type="http://schemas.openxmlformats.org/officeDocument/2006/relationships/tags" Target="../tags/tag476.xml"/><Relationship Id="rId50" Type="http://schemas.openxmlformats.org/officeDocument/2006/relationships/tags" Target="../tags/tag475.xml"/><Relationship Id="rId5" Type="http://schemas.openxmlformats.org/officeDocument/2006/relationships/tags" Target="../tags/tag432.xml"/><Relationship Id="rId49" Type="http://schemas.openxmlformats.org/officeDocument/2006/relationships/tags" Target="../tags/tag474.xml"/><Relationship Id="rId48" Type="http://schemas.openxmlformats.org/officeDocument/2006/relationships/tags" Target="../tags/tag473.xml"/><Relationship Id="rId47" Type="http://schemas.openxmlformats.org/officeDocument/2006/relationships/tags" Target="../tags/tag472.xml"/><Relationship Id="rId46" Type="http://schemas.openxmlformats.org/officeDocument/2006/relationships/tags" Target="../tags/tag471.xml"/><Relationship Id="rId45" Type="http://schemas.openxmlformats.org/officeDocument/2006/relationships/tags" Target="../tags/tag470.xml"/><Relationship Id="rId44" Type="http://schemas.openxmlformats.org/officeDocument/2006/relationships/tags" Target="../tags/tag469.xml"/><Relationship Id="rId43" Type="http://schemas.openxmlformats.org/officeDocument/2006/relationships/tags" Target="../tags/tag468.xml"/><Relationship Id="rId42" Type="http://schemas.openxmlformats.org/officeDocument/2006/relationships/tags" Target="../tags/tag467.xml"/><Relationship Id="rId41" Type="http://schemas.openxmlformats.org/officeDocument/2006/relationships/tags" Target="../tags/tag466.xml"/><Relationship Id="rId40" Type="http://schemas.openxmlformats.org/officeDocument/2006/relationships/tags" Target="../tags/tag465.xml"/><Relationship Id="rId4" Type="http://schemas.openxmlformats.org/officeDocument/2006/relationships/tags" Target="../tags/tag431.xml"/><Relationship Id="rId39" Type="http://schemas.openxmlformats.org/officeDocument/2006/relationships/tags" Target="../tags/tag464.xml"/><Relationship Id="rId38" Type="http://schemas.openxmlformats.org/officeDocument/2006/relationships/tags" Target="../tags/tag463.xml"/><Relationship Id="rId37" Type="http://schemas.openxmlformats.org/officeDocument/2006/relationships/tags" Target="../tags/tag462.xml"/><Relationship Id="rId36" Type="http://schemas.openxmlformats.org/officeDocument/2006/relationships/tags" Target="../tags/tag461.xml"/><Relationship Id="rId35" Type="http://schemas.openxmlformats.org/officeDocument/2006/relationships/tags" Target="../tags/tag460.xml"/><Relationship Id="rId34" Type="http://schemas.openxmlformats.org/officeDocument/2006/relationships/tags" Target="../tags/tag459.xml"/><Relationship Id="rId33" Type="http://schemas.openxmlformats.org/officeDocument/2006/relationships/tags" Target="../tags/tag458.xml"/><Relationship Id="rId32" Type="http://schemas.openxmlformats.org/officeDocument/2006/relationships/tags" Target="../tags/tag457.xml"/><Relationship Id="rId31" Type="http://schemas.openxmlformats.org/officeDocument/2006/relationships/tags" Target="../tags/tag456.xml"/><Relationship Id="rId30" Type="http://schemas.openxmlformats.org/officeDocument/2006/relationships/tags" Target="../tags/tag455.xml"/><Relationship Id="rId3" Type="http://schemas.openxmlformats.org/officeDocument/2006/relationships/tags" Target="../tags/tag430.xml"/><Relationship Id="rId29" Type="http://schemas.openxmlformats.org/officeDocument/2006/relationships/tags" Target="../tags/tag454.xml"/><Relationship Id="rId28" Type="http://schemas.openxmlformats.org/officeDocument/2006/relationships/tags" Target="../tags/tag453.xml"/><Relationship Id="rId27" Type="http://schemas.openxmlformats.org/officeDocument/2006/relationships/tags" Target="../tags/tag452.xml"/><Relationship Id="rId26" Type="http://schemas.openxmlformats.org/officeDocument/2006/relationships/tags" Target="../tags/tag451.xml"/><Relationship Id="rId25" Type="http://schemas.openxmlformats.org/officeDocument/2006/relationships/tags" Target="../tags/tag450.xml"/><Relationship Id="rId24" Type="http://schemas.openxmlformats.org/officeDocument/2006/relationships/tags" Target="../tags/tag449.xml"/><Relationship Id="rId23" Type="http://schemas.openxmlformats.org/officeDocument/2006/relationships/tags" Target="../tags/tag448.xml"/><Relationship Id="rId22" Type="http://schemas.openxmlformats.org/officeDocument/2006/relationships/tags" Target="../tags/tag447.xml"/><Relationship Id="rId21" Type="http://schemas.openxmlformats.org/officeDocument/2006/relationships/tags" Target="../tags/tag446.xml"/><Relationship Id="rId20" Type="http://schemas.openxmlformats.org/officeDocument/2006/relationships/tags" Target="../tags/tag445.xml"/><Relationship Id="rId2" Type="http://schemas.openxmlformats.org/officeDocument/2006/relationships/tags" Target="../tags/tag429.xml"/><Relationship Id="rId19" Type="http://schemas.openxmlformats.org/officeDocument/2006/relationships/tags" Target="../tags/tag444.xml"/><Relationship Id="rId18" Type="http://schemas.openxmlformats.org/officeDocument/2006/relationships/tags" Target="../tags/tag443.xml"/><Relationship Id="rId17" Type="http://schemas.openxmlformats.org/officeDocument/2006/relationships/tags" Target="../tags/tag442.xml"/><Relationship Id="rId16" Type="http://schemas.openxmlformats.org/officeDocument/2006/relationships/tags" Target="../tags/tag441.xml"/><Relationship Id="rId15" Type="http://schemas.openxmlformats.org/officeDocument/2006/relationships/tags" Target="../tags/tag440.xml"/><Relationship Id="rId14" Type="http://schemas.openxmlformats.org/officeDocument/2006/relationships/tags" Target="../tags/tag439.xml"/><Relationship Id="rId13" Type="http://schemas.openxmlformats.org/officeDocument/2006/relationships/tags" Target="../tags/tag438.xml"/><Relationship Id="rId12" Type="http://schemas.openxmlformats.org/officeDocument/2006/relationships/tags" Target="../tags/tag437.xml"/><Relationship Id="rId11" Type="http://schemas.openxmlformats.org/officeDocument/2006/relationships/image" Target="../media/image19.jpeg"/><Relationship Id="rId10" Type="http://schemas.openxmlformats.org/officeDocument/2006/relationships/tags" Target="../tags/tag436.xml"/><Relationship Id="rId1" Type="http://schemas.openxmlformats.org/officeDocument/2006/relationships/tags" Target="../tags/tag42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98.xml"/><Relationship Id="rId8" Type="http://schemas.openxmlformats.org/officeDocument/2006/relationships/tags" Target="../tags/tag497.xml"/><Relationship Id="rId7" Type="http://schemas.openxmlformats.org/officeDocument/2006/relationships/tags" Target="../tags/tag496.xml"/><Relationship Id="rId6" Type="http://schemas.openxmlformats.org/officeDocument/2006/relationships/image" Target="../media/image21.png"/><Relationship Id="rId5" Type="http://schemas.openxmlformats.org/officeDocument/2006/relationships/tags" Target="../tags/tag495.xml"/><Relationship Id="rId4" Type="http://schemas.openxmlformats.org/officeDocument/2006/relationships/tags" Target="../tags/tag494.xml"/><Relationship Id="rId3" Type="http://schemas.openxmlformats.org/officeDocument/2006/relationships/tags" Target="../tags/tag493.xml"/><Relationship Id="rId2" Type="http://schemas.openxmlformats.org/officeDocument/2006/relationships/image" Target="../media/image20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9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02.xml"/><Relationship Id="rId4" Type="http://schemas.openxmlformats.org/officeDocument/2006/relationships/tags" Target="../tags/tag501.xml"/><Relationship Id="rId3" Type="http://schemas.openxmlformats.org/officeDocument/2006/relationships/image" Target="../media/image22.png"/><Relationship Id="rId2" Type="http://schemas.openxmlformats.org/officeDocument/2006/relationships/tags" Target="../tags/tag500.xml"/><Relationship Id="rId1" Type="http://schemas.openxmlformats.org/officeDocument/2006/relationships/tags" Target="../tags/tag499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2" Type="http://schemas.openxmlformats.org/officeDocument/2006/relationships/tags" Target="../tags/tag504.xml"/><Relationship Id="rId1" Type="http://schemas.openxmlformats.org/officeDocument/2006/relationships/tags" Target="../tags/tag50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40.xml"/><Relationship Id="rId34" Type="http://schemas.openxmlformats.org/officeDocument/2006/relationships/tags" Target="../tags/tag39.xml"/><Relationship Id="rId33" Type="http://schemas.openxmlformats.org/officeDocument/2006/relationships/tags" Target="../tags/tag38.xml"/><Relationship Id="rId32" Type="http://schemas.openxmlformats.org/officeDocument/2006/relationships/tags" Target="../tags/tag37.xml"/><Relationship Id="rId31" Type="http://schemas.openxmlformats.org/officeDocument/2006/relationships/tags" Target="../tags/tag36.xml"/><Relationship Id="rId30" Type="http://schemas.openxmlformats.org/officeDocument/2006/relationships/tags" Target="../tags/tag35.xml"/><Relationship Id="rId3" Type="http://schemas.openxmlformats.org/officeDocument/2006/relationships/tags" Target="../tags/tag8.xml"/><Relationship Id="rId29" Type="http://schemas.openxmlformats.org/officeDocument/2006/relationships/tags" Target="../tags/tag34.xml"/><Relationship Id="rId28" Type="http://schemas.openxmlformats.org/officeDocument/2006/relationships/tags" Target="../tags/tag33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tags" Target="../tags/tag27.xml"/><Relationship Id="rId21" Type="http://schemas.openxmlformats.org/officeDocument/2006/relationships/tags" Target="../tags/tag26.xml"/><Relationship Id="rId20" Type="http://schemas.openxmlformats.org/officeDocument/2006/relationships/tags" Target="../tags/tag25.xml"/><Relationship Id="rId2" Type="http://schemas.openxmlformats.org/officeDocument/2006/relationships/tags" Target="../tags/tag7.xml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07.xml"/><Relationship Id="rId2" Type="http://schemas.openxmlformats.org/officeDocument/2006/relationships/tags" Target="../tags/tag506.xml"/><Relationship Id="rId1" Type="http://schemas.openxmlformats.org/officeDocument/2006/relationships/tags" Target="../tags/tag50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9.xml"/><Relationship Id="rId1" Type="http://schemas.openxmlformats.org/officeDocument/2006/relationships/tags" Target="../tags/tag508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2.xml"/><Relationship Id="rId3" Type="http://schemas.openxmlformats.org/officeDocument/2006/relationships/image" Target="../media/image24.png"/><Relationship Id="rId2" Type="http://schemas.openxmlformats.org/officeDocument/2006/relationships/tags" Target="../tags/tag511.xml"/><Relationship Id="rId1" Type="http://schemas.openxmlformats.org/officeDocument/2006/relationships/tags" Target="../tags/tag51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518.xml"/><Relationship Id="rId8" Type="http://schemas.openxmlformats.org/officeDocument/2006/relationships/image" Target="../media/image27.png"/><Relationship Id="rId7" Type="http://schemas.openxmlformats.org/officeDocument/2006/relationships/tags" Target="../tags/tag517.xml"/><Relationship Id="rId6" Type="http://schemas.openxmlformats.org/officeDocument/2006/relationships/image" Target="../media/image26.png"/><Relationship Id="rId5" Type="http://schemas.openxmlformats.org/officeDocument/2006/relationships/tags" Target="../tags/tag516.xml"/><Relationship Id="rId4" Type="http://schemas.openxmlformats.org/officeDocument/2006/relationships/image" Target="../media/image25.png"/><Relationship Id="rId3" Type="http://schemas.openxmlformats.org/officeDocument/2006/relationships/tags" Target="../tags/tag515.xml"/><Relationship Id="rId2" Type="http://schemas.openxmlformats.org/officeDocument/2006/relationships/tags" Target="../tags/tag514.xml"/><Relationship Id="rId18" Type="http://schemas.openxmlformats.org/officeDocument/2006/relationships/vmlDrawing" Target="../drawings/vmlDrawing4.v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521.xml"/><Relationship Id="rId15" Type="http://schemas.openxmlformats.org/officeDocument/2006/relationships/tags" Target="../tags/tag520.xml"/><Relationship Id="rId14" Type="http://schemas.openxmlformats.org/officeDocument/2006/relationships/image" Target="../media/image29.wmf"/><Relationship Id="rId13" Type="http://schemas.openxmlformats.org/officeDocument/2006/relationships/oleObject" Target="../embeddings/oleObject2.bin"/><Relationship Id="rId12" Type="http://schemas.openxmlformats.org/officeDocument/2006/relationships/tags" Target="../tags/tag519.xml"/><Relationship Id="rId11" Type="http://schemas.openxmlformats.org/officeDocument/2006/relationships/image" Target="../media/image28.emf"/><Relationship Id="rId10" Type="http://schemas.openxmlformats.org/officeDocument/2006/relationships/package" Target="../embeddings/Document9.docx"/><Relationship Id="rId1" Type="http://schemas.openxmlformats.org/officeDocument/2006/relationships/tags" Target="../tags/tag51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30.xml"/><Relationship Id="rId8" Type="http://schemas.openxmlformats.org/officeDocument/2006/relationships/tags" Target="../tags/tag529.xml"/><Relationship Id="rId7" Type="http://schemas.openxmlformats.org/officeDocument/2006/relationships/tags" Target="../tags/tag528.xml"/><Relationship Id="rId6" Type="http://schemas.openxmlformats.org/officeDocument/2006/relationships/tags" Target="../tags/tag527.xml"/><Relationship Id="rId54" Type="http://schemas.openxmlformats.org/officeDocument/2006/relationships/slideLayout" Target="../slideLayouts/slideLayout1.xml"/><Relationship Id="rId53" Type="http://schemas.openxmlformats.org/officeDocument/2006/relationships/image" Target="../media/image30.png"/><Relationship Id="rId52" Type="http://schemas.openxmlformats.org/officeDocument/2006/relationships/tags" Target="../tags/tag573.xml"/><Relationship Id="rId51" Type="http://schemas.openxmlformats.org/officeDocument/2006/relationships/tags" Target="../tags/tag572.xml"/><Relationship Id="rId50" Type="http://schemas.openxmlformats.org/officeDocument/2006/relationships/tags" Target="../tags/tag571.xml"/><Relationship Id="rId5" Type="http://schemas.openxmlformats.org/officeDocument/2006/relationships/tags" Target="../tags/tag526.xml"/><Relationship Id="rId49" Type="http://schemas.openxmlformats.org/officeDocument/2006/relationships/tags" Target="../tags/tag570.xml"/><Relationship Id="rId48" Type="http://schemas.openxmlformats.org/officeDocument/2006/relationships/tags" Target="../tags/tag569.xml"/><Relationship Id="rId47" Type="http://schemas.openxmlformats.org/officeDocument/2006/relationships/tags" Target="../tags/tag568.xml"/><Relationship Id="rId46" Type="http://schemas.openxmlformats.org/officeDocument/2006/relationships/tags" Target="../tags/tag567.xml"/><Relationship Id="rId45" Type="http://schemas.openxmlformats.org/officeDocument/2006/relationships/tags" Target="../tags/tag566.xml"/><Relationship Id="rId44" Type="http://schemas.openxmlformats.org/officeDocument/2006/relationships/tags" Target="../tags/tag565.xml"/><Relationship Id="rId43" Type="http://schemas.openxmlformats.org/officeDocument/2006/relationships/tags" Target="../tags/tag564.xml"/><Relationship Id="rId42" Type="http://schemas.openxmlformats.org/officeDocument/2006/relationships/tags" Target="../tags/tag563.xml"/><Relationship Id="rId41" Type="http://schemas.openxmlformats.org/officeDocument/2006/relationships/tags" Target="../tags/tag562.xml"/><Relationship Id="rId40" Type="http://schemas.openxmlformats.org/officeDocument/2006/relationships/tags" Target="../tags/tag561.xml"/><Relationship Id="rId4" Type="http://schemas.openxmlformats.org/officeDocument/2006/relationships/tags" Target="../tags/tag525.xml"/><Relationship Id="rId39" Type="http://schemas.openxmlformats.org/officeDocument/2006/relationships/tags" Target="../tags/tag560.xml"/><Relationship Id="rId38" Type="http://schemas.openxmlformats.org/officeDocument/2006/relationships/tags" Target="../tags/tag559.xml"/><Relationship Id="rId37" Type="http://schemas.openxmlformats.org/officeDocument/2006/relationships/tags" Target="../tags/tag558.xml"/><Relationship Id="rId36" Type="http://schemas.openxmlformats.org/officeDocument/2006/relationships/tags" Target="../tags/tag557.xml"/><Relationship Id="rId35" Type="http://schemas.openxmlformats.org/officeDocument/2006/relationships/tags" Target="../tags/tag556.xml"/><Relationship Id="rId34" Type="http://schemas.openxmlformats.org/officeDocument/2006/relationships/tags" Target="../tags/tag555.xml"/><Relationship Id="rId33" Type="http://schemas.openxmlformats.org/officeDocument/2006/relationships/tags" Target="../tags/tag554.xml"/><Relationship Id="rId32" Type="http://schemas.openxmlformats.org/officeDocument/2006/relationships/tags" Target="../tags/tag553.xml"/><Relationship Id="rId31" Type="http://schemas.openxmlformats.org/officeDocument/2006/relationships/tags" Target="../tags/tag552.xml"/><Relationship Id="rId30" Type="http://schemas.openxmlformats.org/officeDocument/2006/relationships/tags" Target="../tags/tag551.xml"/><Relationship Id="rId3" Type="http://schemas.openxmlformats.org/officeDocument/2006/relationships/tags" Target="../tags/tag524.xml"/><Relationship Id="rId29" Type="http://schemas.openxmlformats.org/officeDocument/2006/relationships/tags" Target="../tags/tag550.xml"/><Relationship Id="rId28" Type="http://schemas.openxmlformats.org/officeDocument/2006/relationships/tags" Target="../tags/tag549.xml"/><Relationship Id="rId27" Type="http://schemas.openxmlformats.org/officeDocument/2006/relationships/tags" Target="../tags/tag548.xml"/><Relationship Id="rId26" Type="http://schemas.openxmlformats.org/officeDocument/2006/relationships/tags" Target="../tags/tag547.xml"/><Relationship Id="rId25" Type="http://schemas.openxmlformats.org/officeDocument/2006/relationships/tags" Target="../tags/tag546.xml"/><Relationship Id="rId24" Type="http://schemas.openxmlformats.org/officeDocument/2006/relationships/tags" Target="../tags/tag545.xml"/><Relationship Id="rId23" Type="http://schemas.openxmlformats.org/officeDocument/2006/relationships/tags" Target="../tags/tag544.xml"/><Relationship Id="rId22" Type="http://schemas.openxmlformats.org/officeDocument/2006/relationships/tags" Target="../tags/tag543.xml"/><Relationship Id="rId21" Type="http://schemas.openxmlformats.org/officeDocument/2006/relationships/tags" Target="../tags/tag542.xml"/><Relationship Id="rId20" Type="http://schemas.openxmlformats.org/officeDocument/2006/relationships/tags" Target="../tags/tag541.xml"/><Relationship Id="rId2" Type="http://schemas.openxmlformats.org/officeDocument/2006/relationships/tags" Target="../tags/tag523.xml"/><Relationship Id="rId19" Type="http://schemas.openxmlformats.org/officeDocument/2006/relationships/tags" Target="../tags/tag540.xml"/><Relationship Id="rId18" Type="http://schemas.openxmlformats.org/officeDocument/2006/relationships/tags" Target="../tags/tag539.xml"/><Relationship Id="rId17" Type="http://schemas.openxmlformats.org/officeDocument/2006/relationships/tags" Target="../tags/tag538.xml"/><Relationship Id="rId16" Type="http://schemas.openxmlformats.org/officeDocument/2006/relationships/tags" Target="../tags/tag537.xml"/><Relationship Id="rId15" Type="http://schemas.openxmlformats.org/officeDocument/2006/relationships/tags" Target="../tags/tag536.xml"/><Relationship Id="rId14" Type="http://schemas.openxmlformats.org/officeDocument/2006/relationships/tags" Target="../tags/tag535.xml"/><Relationship Id="rId13" Type="http://schemas.openxmlformats.org/officeDocument/2006/relationships/tags" Target="../tags/tag534.xml"/><Relationship Id="rId12" Type="http://schemas.openxmlformats.org/officeDocument/2006/relationships/tags" Target="../tags/tag533.xml"/><Relationship Id="rId11" Type="http://schemas.openxmlformats.org/officeDocument/2006/relationships/tags" Target="../tags/tag532.xml"/><Relationship Id="rId10" Type="http://schemas.openxmlformats.org/officeDocument/2006/relationships/tags" Target="../tags/tag531.xml"/><Relationship Id="rId1" Type="http://schemas.openxmlformats.org/officeDocument/2006/relationships/tags" Target="../tags/tag522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582.xml"/><Relationship Id="rId8" Type="http://schemas.openxmlformats.org/officeDocument/2006/relationships/tags" Target="../tags/tag581.xml"/><Relationship Id="rId7" Type="http://schemas.openxmlformats.org/officeDocument/2006/relationships/tags" Target="../tags/tag580.xml"/><Relationship Id="rId6" Type="http://schemas.openxmlformats.org/officeDocument/2006/relationships/tags" Target="../tags/tag579.xml"/><Relationship Id="rId5" Type="http://schemas.openxmlformats.org/officeDocument/2006/relationships/tags" Target="../tags/tag578.xml"/><Relationship Id="rId4" Type="http://schemas.openxmlformats.org/officeDocument/2006/relationships/tags" Target="../tags/tag577.xml"/><Relationship Id="rId3" Type="http://schemas.openxmlformats.org/officeDocument/2006/relationships/tags" Target="../tags/tag576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598.xml"/><Relationship Id="rId24" Type="http://schemas.openxmlformats.org/officeDocument/2006/relationships/tags" Target="../tags/tag597.xml"/><Relationship Id="rId23" Type="http://schemas.openxmlformats.org/officeDocument/2006/relationships/tags" Target="../tags/tag596.xml"/><Relationship Id="rId22" Type="http://schemas.openxmlformats.org/officeDocument/2006/relationships/tags" Target="../tags/tag595.xml"/><Relationship Id="rId21" Type="http://schemas.openxmlformats.org/officeDocument/2006/relationships/tags" Target="../tags/tag594.xml"/><Relationship Id="rId20" Type="http://schemas.openxmlformats.org/officeDocument/2006/relationships/tags" Target="../tags/tag593.xml"/><Relationship Id="rId2" Type="http://schemas.openxmlformats.org/officeDocument/2006/relationships/tags" Target="../tags/tag575.xml"/><Relationship Id="rId19" Type="http://schemas.openxmlformats.org/officeDocument/2006/relationships/tags" Target="../tags/tag592.xml"/><Relationship Id="rId18" Type="http://schemas.openxmlformats.org/officeDocument/2006/relationships/tags" Target="../tags/tag591.xml"/><Relationship Id="rId17" Type="http://schemas.openxmlformats.org/officeDocument/2006/relationships/tags" Target="../tags/tag590.xml"/><Relationship Id="rId16" Type="http://schemas.openxmlformats.org/officeDocument/2006/relationships/tags" Target="../tags/tag589.xml"/><Relationship Id="rId15" Type="http://schemas.openxmlformats.org/officeDocument/2006/relationships/tags" Target="../tags/tag588.xml"/><Relationship Id="rId14" Type="http://schemas.openxmlformats.org/officeDocument/2006/relationships/tags" Target="../tags/tag587.xml"/><Relationship Id="rId13" Type="http://schemas.openxmlformats.org/officeDocument/2006/relationships/tags" Target="../tags/tag586.xml"/><Relationship Id="rId12" Type="http://schemas.openxmlformats.org/officeDocument/2006/relationships/tags" Target="../tags/tag585.xml"/><Relationship Id="rId11" Type="http://schemas.openxmlformats.org/officeDocument/2006/relationships/tags" Target="../tags/tag584.xml"/><Relationship Id="rId10" Type="http://schemas.openxmlformats.org/officeDocument/2006/relationships/tags" Target="../tags/tag583.xml"/><Relationship Id="rId1" Type="http://schemas.openxmlformats.org/officeDocument/2006/relationships/tags" Target="../tags/tag57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607.xml"/><Relationship Id="rId8" Type="http://schemas.openxmlformats.org/officeDocument/2006/relationships/tags" Target="../tags/tag606.xml"/><Relationship Id="rId7" Type="http://schemas.openxmlformats.org/officeDocument/2006/relationships/tags" Target="../tags/tag605.xml"/><Relationship Id="rId6" Type="http://schemas.openxmlformats.org/officeDocument/2006/relationships/tags" Target="../tags/tag604.xml"/><Relationship Id="rId5" Type="http://schemas.openxmlformats.org/officeDocument/2006/relationships/tags" Target="../tags/tag603.xml"/><Relationship Id="rId4" Type="http://schemas.openxmlformats.org/officeDocument/2006/relationships/tags" Target="../tags/tag602.xml"/><Relationship Id="rId37" Type="http://schemas.openxmlformats.org/officeDocument/2006/relationships/slideLayout" Target="../slideLayouts/slideLayout2.xml"/><Relationship Id="rId36" Type="http://schemas.openxmlformats.org/officeDocument/2006/relationships/tags" Target="../tags/tag633.xml"/><Relationship Id="rId35" Type="http://schemas.openxmlformats.org/officeDocument/2006/relationships/tags" Target="../tags/tag632.xml"/><Relationship Id="rId34" Type="http://schemas.openxmlformats.org/officeDocument/2006/relationships/tags" Target="../tags/tag631.xml"/><Relationship Id="rId33" Type="http://schemas.openxmlformats.org/officeDocument/2006/relationships/tags" Target="../tags/tag630.xml"/><Relationship Id="rId32" Type="http://schemas.openxmlformats.org/officeDocument/2006/relationships/tags" Target="../tags/tag629.xml"/><Relationship Id="rId31" Type="http://schemas.openxmlformats.org/officeDocument/2006/relationships/tags" Target="../tags/tag628.xml"/><Relationship Id="rId30" Type="http://schemas.openxmlformats.org/officeDocument/2006/relationships/tags" Target="../tags/tag627.xml"/><Relationship Id="rId3" Type="http://schemas.openxmlformats.org/officeDocument/2006/relationships/tags" Target="../tags/tag601.xml"/><Relationship Id="rId29" Type="http://schemas.openxmlformats.org/officeDocument/2006/relationships/tags" Target="../tags/tag626.xml"/><Relationship Id="rId28" Type="http://schemas.openxmlformats.org/officeDocument/2006/relationships/tags" Target="../tags/tag625.xml"/><Relationship Id="rId27" Type="http://schemas.openxmlformats.org/officeDocument/2006/relationships/tags" Target="../tags/tag624.xml"/><Relationship Id="rId26" Type="http://schemas.openxmlformats.org/officeDocument/2006/relationships/tags" Target="../tags/tag623.xml"/><Relationship Id="rId25" Type="http://schemas.openxmlformats.org/officeDocument/2006/relationships/tags" Target="../tags/tag622.xml"/><Relationship Id="rId24" Type="http://schemas.openxmlformats.org/officeDocument/2006/relationships/tags" Target="../tags/tag621.xml"/><Relationship Id="rId23" Type="http://schemas.openxmlformats.org/officeDocument/2006/relationships/tags" Target="../tags/tag620.xml"/><Relationship Id="rId22" Type="http://schemas.openxmlformats.org/officeDocument/2006/relationships/tags" Target="../tags/tag619.xml"/><Relationship Id="rId21" Type="http://schemas.openxmlformats.org/officeDocument/2006/relationships/tags" Target="../tags/tag618.xml"/><Relationship Id="rId20" Type="http://schemas.openxmlformats.org/officeDocument/2006/relationships/image" Target="../media/image31.png"/><Relationship Id="rId2" Type="http://schemas.openxmlformats.org/officeDocument/2006/relationships/tags" Target="../tags/tag600.xml"/><Relationship Id="rId19" Type="http://schemas.openxmlformats.org/officeDocument/2006/relationships/tags" Target="../tags/tag617.xml"/><Relationship Id="rId18" Type="http://schemas.openxmlformats.org/officeDocument/2006/relationships/tags" Target="../tags/tag616.xml"/><Relationship Id="rId17" Type="http://schemas.openxmlformats.org/officeDocument/2006/relationships/tags" Target="../tags/tag615.xml"/><Relationship Id="rId16" Type="http://schemas.openxmlformats.org/officeDocument/2006/relationships/tags" Target="../tags/tag614.xml"/><Relationship Id="rId15" Type="http://schemas.openxmlformats.org/officeDocument/2006/relationships/tags" Target="../tags/tag613.xml"/><Relationship Id="rId14" Type="http://schemas.openxmlformats.org/officeDocument/2006/relationships/tags" Target="../tags/tag612.xml"/><Relationship Id="rId13" Type="http://schemas.openxmlformats.org/officeDocument/2006/relationships/tags" Target="../tags/tag611.xml"/><Relationship Id="rId12" Type="http://schemas.openxmlformats.org/officeDocument/2006/relationships/tags" Target="../tags/tag610.xml"/><Relationship Id="rId11" Type="http://schemas.openxmlformats.org/officeDocument/2006/relationships/tags" Target="../tags/tag609.xml"/><Relationship Id="rId10" Type="http://schemas.openxmlformats.org/officeDocument/2006/relationships/tags" Target="../tags/tag608.xml"/><Relationship Id="rId1" Type="http://schemas.openxmlformats.org/officeDocument/2006/relationships/tags" Target="../tags/tag59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5.xml"/><Relationship Id="rId1" Type="http://schemas.openxmlformats.org/officeDocument/2006/relationships/tags" Target="../tags/tag63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642.xml"/><Relationship Id="rId8" Type="http://schemas.openxmlformats.org/officeDocument/2006/relationships/image" Target="../media/image33.png"/><Relationship Id="rId7" Type="http://schemas.openxmlformats.org/officeDocument/2006/relationships/tags" Target="../tags/tag641.xml"/><Relationship Id="rId6" Type="http://schemas.openxmlformats.org/officeDocument/2006/relationships/image" Target="../media/image32.png"/><Relationship Id="rId5" Type="http://schemas.openxmlformats.org/officeDocument/2006/relationships/tags" Target="../tags/tag640.xml"/><Relationship Id="rId4" Type="http://schemas.openxmlformats.org/officeDocument/2006/relationships/tags" Target="../tags/tag639.xml"/><Relationship Id="rId3" Type="http://schemas.openxmlformats.org/officeDocument/2006/relationships/tags" Target="../tags/tag638.xml"/><Relationship Id="rId2" Type="http://schemas.openxmlformats.org/officeDocument/2006/relationships/tags" Target="../tags/tag637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644.xml"/><Relationship Id="rId10" Type="http://schemas.openxmlformats.org/officeDocument/2006/relationships/tags" Target="../tags/tag643.xml"/><Relationship Id="rId1" Type="http://schemas.openxmlformats.org/officeDocument/2006/relationships/tags" Target="../tags/tag63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image" Target="../media/image4.png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image" Target="../media/image3.jpeg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image" Target="../media/image5.jpeg"/><Relationship Id="rId10" Type="http://schemas.openxmlformats.org/officeDocument/2006/relationships/tags" Target="../tags/tag48.xml"/><Relationship Id="rId1" Type="http://schemas.openxmlformats.org/officeDocument/2006/relationships/tags" Target="../tags/tag4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76.xml"/><Relationship Id="rId25" Type="http://schemas.openxmlformats.org/officeDocument/2006/relationships/tags" Target="../tags/tag75.xml"/><Relationship Id="rId24" Type="http://schemas.openxmlformats.org/officeDocument/2006/relationships/tags" Target="../tags/tag74.xml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tags" Target="../tags/tag52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9" Type="http://schemas.openxmlformats.org/officeDocument/2006/relationships/slideLayout" Target="../slideLayouts/slideLayout2.xml"/><Relationship Id="rId48" Type="http://schemas.openxmlformats.org/officeDocument/2006/relationships/tags" Target="../tags/tag124.xml"/><Relationship Id="rId47" Type="http://schemas.openxmlformats.org/officeDocument/2006/relationships/tags" Target="../tags/tag123.xml"/><Relationship Id="rId46" Type="http://schemas.openxmlformats.org/officeDocument/2006/relationships/tags" Target="../tags/tag122.xml"/><Relationship Id="rId45" Type="http://schemas.openxmlformats.org/officeDocument/2006/relationships/tags" Target="../tags/tag121.xml"/><Relationship Id="rId44" Type="http://schemas.openxmlformats.org/officeDocument/2006/relationships/tags" Target="../tags/tag120.xml"/><Relationship Id="rId43" Type="http://schemas.openxmlformats.org/officeDocument/2006/relationships/tags" Target="../tags/tag119.xml"/><Relationship Id="rId42" Type="http://schemas.openxmlformats.org/officeDocument/2006/relationships/tags" Target="../tags/tag118.xml"/><Relationship Id="rId41" Type="http://schemas.openxmlformats.org/officeDocument/2006/relationships/tags" Target="../tags/tag117.xml"/><Relationship Id="rId40" Type="http://schemas.openxmlformats.org/officeDocument/2006/relationships/tags" Target="../tags/tag116.xml"/><Relationship Id="rId4" Type="http://schemas.openxmlformats.org/officeDocument/2006/relationships/tags" Target="../tags/tag80.xml"/><Relationship Id="rId39" Type="http://schemas.openxmlformats.org/officeDocument/2006/relationships/tags" Target="../tags/tag115.xml"/><Relationship Id="rId38" Type="http://schemas.openxmlformats.org/officeDocument/2006/relationships/tags" Target="../tags/tag114.xml"/><Relationship Id="rId37" Type="http://schemas.openxmlformats.org/officeDocument/2006/relationships/tags" Target="../tags/tag113.xml"/><Relationship Id="rId36" Type="http://schemas.openxmlformats.org/officeDocument/2006/relationships/tags" Target="../tags/tag112.xml"/><Relationship Id="rId35" Type="http://schemas.openxmlformats.org/officeDocument/2006/relationships/tags" Target="../tags/tag111.xml"/><Relationship Id="rId34" Type="http://schemas.openxmlformats.org/officeDocument/2006/relationships/tags" Target="../tags/tag110.xml"/><Relationship Id="rId33" Type="http://schemas.openxmlformats.org/officeDocument/2006/relationships/tags" Target="../tags/tag109.xml"/><Relationship Id="rId32" Type="http://schemas.openxmlformats.org/officeDocument/2006/relationships/tags" Target="../tags/tag108.xml"/><Relationship Id="rId31" Type="http://schemas.openxmlformats.org/officeDocument/2006/relationships/tags" Target="../tags/tag107.xml"/><Relationship Id="rId30" Type="http://schemas.openxmlformats.org/officeDocument/2006/relationships/tags" Target="../tags/tag106.xml"/><Relationship Id="rId3" Type="http://schemas.openxmlformats.org/officeDocument/2006/relationships/tags" Target="../tags/tag79.xml"/><Relationship Id="rId29" Type="http://schemas.openxmlformats.org/officeDocument/2006/relationships/tags" Target="../tags/tag105.xml"/><Relationship Id="rId28" Type="http://schemas.openxmlformats.org/officeDocument/2006/relationships/tags" Target="../tags/tag104.xml"/><Relationship Id="rId27" Type="http://schemas.openxmlformats.org/officeDocument/2006/relationships/tags" Target="../tags/tag103.xml"/><Relationship Id="rId26" Type="http://schemas.openxmlformats.org/officeDocument/2006/relationships/tags" Target="../tags/tag102.xml"/><Relationship Id="rId25" Type="http://schemas.openxmlformats.org/officeDocument/2006/relationships/tags" Target="../tags/tag101.xml"/><Relationship Id="rId24" Type="http://schemas.openxmlformats.org/officeDocument/2006/relationships/tags" Target="../tags/tag100.xml"/><Relationship Id="rId23" Type="http://schemas.openxmlformats.org/officeDocument/2006/relationships/tags" Target="../tags/tag99.xml"/><Relationship Id="rId22" Type="http://schemas.openxmlformats.org/officeDocument/2006/relationships/tags" Target="../tags/tag98.xml"/><Relationship Id="rId21" Type="http://schemas.openxmlformats.org/officeDocument/2006/relationships/tags" Target="../tags/tag97.xml"/><Relationship Id="rId20" Type="http://schemas.openxmlformats.org/officeDocument/2006/relationships/tags" Target="../tags/tag96.xml"/><Relationship Id="rId2" Type="http://schemas.openxmlformats.org/officeDocument/2006/relationships/tags" Target="../tags/tag78.xml"/><Relationship Id="rId19" Type="http://schemas.openxmlformats.org/officeDocument/2006/relationships/tags" Target="../tags/tag95.xml"/><Relationship Id="rId18" Type="http://schemas.openxmlformats.org/officeDocument/2006/relationships/tags" Target="../tags/tag94.xml"/><Relationship Id="rId17" Type="http://schemas.openxmlformats.org/officeDocument/2006/relationships/tags" Target="../tags/tag93.xml"/><Relationship Id="rId16" Type="http://schemas.openxmlformats.org/officeDocument/2006/relationships/tags" Target="../tags/tag92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tags" Target="../tags/tag7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image" Target="../media/image6.emf"/><Relationship Id="rId6" Type="http://schemas.openxmlformats.org/officeDocument/2006/relationships/package" Target="../embeddings/Document1.docx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6" Type="http://schemas.openxmlformats.org/officeDocument/2006/relationships/vmlDrawing" Target="../drawings/vmlDrawing1.v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142.xml"/><Relationship Id="rId23" Type="http://schemas.openxmlformats.org/officeDocument/2006/relationships/package" Target="../embeddings/Document4.docx"/><Relationship Id="rId22" Type="http://schemas.openxmlformats.org/officeDocument/2006/relationships/tags" Target="../tags/tag141.xml"/><Relationship Id="rId21" Type="http://schemas.openxmlformats.org/officeDocument/2006/relationships/package" Target="../embeddings/Document3.docx"/><Relationship Id="rId20" Type="http://schemas.openxmlformats.org/officeDocument/2006/relationships/tags" Target="../tags/tag140.xml"/><Relationship Id="rId2" Type="http://schemas.openxmlformats.org/officeDocument/2006/relationships/tags" Target="../tags/tag126.xml"/><Relationship Id="rId19" Type="http://schemas.openxmlformats.org/officeDocument/2006/relationships/tags" Target="../tags/tag139.xml"/><Relationship Id="rId18" Type="http://schemas.openxmlformats.org/officeDocument/2006/relationships/tags" Target="../tags/tag138.xml"/><Relationship Id="rId17" Type="http://schemas.openxmlformats.org/officeDocument/2006/relationships/tags" Target="../tags/tag137.xml"/><Relationship Id="rId16" Type="http://schemas.openxmlformats.org/officeDocument/2006/relationships/tags" Target="../tags/tag136.xml"/><Relationship Id="rId15" Type="http://schemas.openxmlformats.org/officeDocument/2006/relationships/tags" Target="../tags/tag135.xml"/><Relationship Id="rId14" Type="http://schemas.openxmlformats.org/officeDocument/2006/relationships/tags" Target="../tags/tag134.xml"/><Relationship Id="rId13" Type="http://schemas.openxmlformats.org/officeDocument/2006/relationships/tags" Target="../tags/tag133.xml"/><Relationship Id="rId12" Type="http://schemas.openxmlformats.org/officeDocument/2006/relationships/image" Target="../media/image7.emf"/><Relationship Id="rId11" Type="http://schemas.openxmlformats.org/officeDocument/2006/relationships/package" Target="../embeddings/Document2.docx"/><Relationship Id="rId10" Type="http://schemas.openxmlformats.org/officeDocument/2006/relationships/tags" Target="../tags/tag132.xml"/><Relationship Id="rId1" Type="http://schemas.openxmlformats.org/officeDocument/2006/relationships/tags" Target="../tags/tag125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8.png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5" Type="http://schemas.openxmlformats.org/officeDocument/2006/relationships/slideLayout" Target="../slideLayouts/slideLayout1.xml"/><Relationship Id="rId34" Type="http://schemas.openxmlformats.org/officeDocument/2006/relationships/tags" Target="../tags/tag180.xml"/><Relationship Id="rId33" Type="http://schemas.openxmlformats.org/officeDocument/2006/relationships/tags" Target="../tags/tag179.xml"/><Relationship Id="rId32" Type="http://schemas.openxmlformats.org/officeDocument/2006/relationships/tags" Target="../tags/tag178.xml"/><Relationship Id="rId31" Type="http://schemas.openxmlformats.org/officeDocument/2006/relationships/tags" Target="../tags/tag177.xml"/><Relationship Id="rId30" Type="http://schemas.openxmlformats.org/officeDocument/2006/relationships/tags" Target="../tags/tag176.xml"/><Relationship Id="rId3" Type="http://schemas.openxmlformats.org/officeDocument/2006/relationships/tags" Target="../tags/tag149.xml"/><Relationship Id="rId29" Type="http://schemas.openxmlformats.org/officeDocument/2006/relationships/tags" Target="../tags/tag175.xml"/><Relationship Id="rId28" Type="http://schemas.openxmlformats.org/officeDocument/2006/relationships/tags" Target="../tags/tag174.xml"/><Relationship Id="rId27" Type="http://schemas.openxmlformats.org/officeDocument/2006/relationships/tags" Target="../tags/tag173.xml"/><Relationship Id="rId26" Type="http://schemas.openxmlformats.org/officeDocument/2006/relationships/tags" Target="../tags/tag172.xml"/><Relationship Id="rId25" Type="http://schemas.openxmlformats.org/officeDocument/2006/relationships/tags" Target="../tags/tag171.xml"/><Relationship Id="rId24" Type="http://schemas.openxmlformats.org/officeDocument/2006/relationships/tags" Target="../tags/tag170.xml"/><Relationship Id="rId23" Type="http://schemas.openxmlformats.org/officeDocument/2006/relationships/tags" Target="../tags/tag169.xml"/><Relationship Id="rId22" Type="http://schemas.openxmlformats.org/officeDocument/2006/relationships/tags" Target="../tags/tag168.xml"/><Relationship Id="rId21" Type="http://schemas.openxmlformats.org/officeDocument/2006/relationships/tags" Target="../tags/tag167.xml"/><Relationship Id="rId20" Type="http://schemas.openxmlformats.org/officeDocument/2006/relationships/tags" Target="../tags/tag166.xml"/><Relationship Id="rId2" Type="http://schemas.openxmlformats.org/officeDocument/2006/relationships/tags" Target="../tags/tag148.xml"/><Relationship Id="rId19" Type="http://schemas.openxmlformats.org/officeDocument/2006/relationships/tags" Target="../tags/tag165.xml"/><Relationship Id="rId18" Type="http://schemas.openxmlformats.org/officeDocument/2006/relationships/tags" Target="../tags/tag164.xml"/><Relationship Id="rId17" Type="http://schemas.openxmlformats.org/officeDocument/2006/relationships/tags" Target="../tags/tag163.xml"/><Relationship Id="rId16" Type="http://schemas.openxmlformats.org/officeDocument/2006/relationships/tags" Target="../tags/tag162.xml"/><Relationship Id="rId15" Type="http://schemas.openxmlformats.org/officeDocument/2006/relationships/tags" Target="../tags/tag161.xml"/><Relationship Id="rId14" Type="http://schemas.openxmlformats.org/officeDocument/2006/relationships/tags" Target="../tags/tag160.xml"/><Relationship Id="rId13" Type="http://schemas.openxmlformats.org/officeDocument/2006/relationships/tags" Target="../tags/tag159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0.wmf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180127" y="2439293"/>
            <a:ext cx="7164752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第五节     有机合成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814403" y="3598101"/>
            <a:ext cx="5621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第一课时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有机合成的主要任务一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——</a:t>
            </a:r>
            <a:r>
              <a:rPr lang="zh-CN" altLang="en-US" sz="4000" smtClean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构建碳骨架</a:t>
            </a:r>
            <a:endParaRPr lang="en-US" altLang="zh-CN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>
            <p:custDataLst>
              <p:tags r:id="rId1"/>
            </p:custDataLst>
          </p:nvPr>
        </p:nvSpPr>
        <p:spPr>
          <a:xfrm>
            <a:off x="102810" y="676436"/>
            <a:ext cx="870543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、炔烃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及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芳香烃的侧链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(H</a:t>
            </a:r>
            <a:r>
              <a:rPr lang="en-US" altLang="zh-CN" sz="2800" b="1" baseline="30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+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7" name="组合 36"/>
          <p:cNvGrpSpPr/>
          <p:nvPr>
            <p:custDataLst>
              <p:tags r:id="rId2"/>
            </p:custDataLst>
          </p:nvPr>
        </p:nvGrpSpPr>
        <p:grpSpPr>
          <a:xfrm>
            <a:off x="843781" y="1400687"/>
            <a:ext cx="7607935" cy="1357630"/>
            <a:chOff x="1837" y="3596"/>
            <a:chExt cx="11981" cy="2138"/>
          </a:xfrm>
        </p:grpSpPr>
        <p:grpSp>
          <p:nvGrpSpPr>
            <p:cNvPr id="38" name="组合 37"/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>
            <a:xfrm>
              <a:off x="3228" y="3596"/>
              <a:ext cx="10590" cy="2138"/>
              <a:chOff x="515525" y="3211884"/>
              <a:chExt cx="8405398" cy="1697082"/>
            </a:xfrm>
          </p:grpSpPr>
          <p:pic>
            <p:nvPicPr>
              <p:cNvPr id="40" name="Picture 2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15525" y="3211884"/>
                <a:ext cx="2624014" cy="1688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1" name="对象 40"/>
              <p:cNvGraphicFramePr>
                <a:graphicFrameLocks noChangeAspect="1"/>
              </p:cNvGraphicFramePr>
              <p:nvPr>
                <p:custDataLst>
                  <p:tags r:id="rId6"/>
                </p:custDataLst>
              </p:nvPr>
            </p:nvGraphicFramePr>
            <p:xfrm>
              <a:off x="3219083" y="3692830"/>
              <a:ext cx="1808162" cy="990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文档" r:id="rId7" imgW="1813560" imgH="993775" progId="Word.Document.12">
                      <p:embed/>
                    </p:oleObj>
                  </mc:Choice>
                  <mc:Fallback>
                    <p:oleObj name="文档" r:id="rId7" imgW="1813560" imgH="993775" progId="Word.Document.12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3219083" y="3692830"/>
                            <a:ext cx="1808162" cy="9906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42" name="Picture 3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772428" y="3220762"/>
                <a:ext cx="1647027" cy="1688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" name="矩形 42"/>
              <p:cNvSpPr/>
              <p:nvPr>
                <p:custDataLst>
                  <p:tags r:id="rId11"/>
                </p:custDataLst>
              </p:nvPr>
            </p:nvSpPr>
            <p:spPr>
              <a:xfrm>
                <a:off x="6283612" y="3812132"/>
                <a:ext cx="2637311" cy="577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kern="1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zh-CN" altLang="zh-CN" sz="2400" b="1" kern="1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400" b="1" kern="1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HOOC—R</a:t>
                </a:r>
                <a:endParaRPr lang="en-US" altLang="zh-CN" sz="24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9" name="文本框 38"/>
            <p:cNvSpPr txBox="1"/>
            <p:nvPr>
              <p:custDataLst>
                <p:tags r:id="rId12"/>
              </p:custDataLst>
            </p:nvPr>
          </p:nvSpPr>
          <p:spPr>
            <a:xfrm>
              <a:off x="1837" y="4297"/>
              <a:ext cx="135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just">
                <a:lnSpc>
                  <a:spcPct val="100000"/>
                </a:lnSpc>
                <a:spcAft>
                  <a:spcPct val="0"/>
                </a:spcAft>
              </a:pPr>
              <a:r>
                <a:rPr lang="zh-CN" altLang="zh-CN" sz="2400" b="1" kern="100" smtClean="0">
                  <a:solidFill>
                    <a:schemeClr val="tx1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烯烃：</a:t>
              </a:r>
              <a:endParaRPr lang="zh-CN" altLang="zh-CN" sz="24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13"/>
            </p:custDataLst>
          </p:nvPr>
        </p:nvGrpSpPr>
        <p:grpSpPr>
          <a:xfrm>
            <a:off x="930180" y="4581941"/>
            <a:ext cx="6701155" cy="1343660"/>
            <a:chOff x="1822" y="8281"/>
            <a:chExt cx="10553" cy="2116"/>
          </a:xfrm>
        </p:grpSpPr>
        <p:sp>
          <p:nvSpPr>
            <p:cNvPr id="45" name="文本框 44"/>
            <p:cNvSpPr txBox="1"/>
            <p:nvPr>
              <p:custDataLst>
                <p:tags r:id="rId14"/>
              </p:custDataLst>
            </p:nvPr>
          </p:nvSpPr>
          <p:spPr>
            <a:xfrm>
              <a:off x="1822" y="8976"/>
              <a:ext cx="1744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just">
                <a:lnSpc>
                  <a:spcPct val="100000"/>
                </a:lnSpc>
                <a:spcAft>
                  <a:spcPct val="0"/>
                </a:spcAft>
              </a:pPr>
              <a:r>
                <a:rPr lang="zh-CN" altLang="zh-CN" sz="2400" b="1" kern="100" smtClean="0">
                  <a:solidFill>
                    <a:schemeClr val="tx1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芳香烃：</a:t>
              </a:r>
              <a:endParaRPr lang="zh-CN" altLang="zh-CN" sz="24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6" name="组合 4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3723" y="8281"/>
              <a:ext cx="8653" cy="2116"/>
              <a:chOff x="525853" y="1845618"/>
              <a:chExt cx="6868100" cy="1679968"/>
            </a:xfrm>
          </p:grpSpPr>
          <p:pic>
            <p:nvPicPr>
              <p:cNvPr id="47" name="Picture 2"/>
              <p:cNvPicPr>
                <a:picLocks noChangeAspect="1" noChangeArrowheads="1"/>
              </p:cNvPicPr>
              <p:nvPr>
                <p:custDataLst>
                  <p:tags r:id="rId16"/>
                </p:custDataLst>
              </p:nvPr>
            </p:nvPicPr>
            <p:blipFill>
              <a:blip r:embed="rId1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25853" y="1845618"/>
                <a:ext cx="2573480" cy="1679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8" name="对象 47"/>
              <p:cNvGraphicFramePr>
                <a:graphicFrameLocks noChangeAspect="1"/>
              </p:cNvGraphicFramePr>
              <p:nvPr>
                <p:custDataLst>
                  <p:tags r:id="rId18"/>
                </p:custDataLst>
              </p:nvPr>
            </p:nvGraphicFramePr>
            <p:xfrm>
              <a:off x="3032499" y="2251539"/>
              <a:ext cx="1919288" cy="10620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3" name="文档" r:id="rId19" imgW="1924685" imgH="1065530" progId="Word.Document.12">
                      <p:embed/>
                    </p:oleObj>
                  </mc:Choice>
                  <mc:Fallback>
                    <p:oleObj name="文档" r:id="rId19" imgW="1924685" imgH="1065530" progId="Word.Document.12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0"/>
                          <a:stretch>
                            <a:fillRect/>
                          </a:stretch>
                        </p:blipFill>
                        <p:spPr>
                          <a:xfrm>
                            <a:off x="3032499" y="2251539"/>
                            <a:ext cx="1919288" cy="106203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49" name="Picture 3"/>
              <p:cNvPicPr>
                <a:picLocks noChangeAspect="1" noChangeArrowheads="1"/>
              </p:cNvPicPr>
              <p:nvPr>
                <p:custDataLst>
                  <p:tags r:id="rId21"/>
                </p:custDataLst>
              </p:nvPr>
            </p:nvPicPr>
            <p:blipFill>
              <a:blip r:embed="rId2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709298" y="2325958"/>
                <a:ext cx="2684655" cy="7370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0" name="组合 49"/>
          <p:cNvGrpSpPr/>
          <p:nvPr>
            <p:custDataLst>
              <p:tags r:id="rId23"/>
            </p:custDataLst>
          </p:nvPr>
        </p:nvGrpSpPr>
        <p:grpSpPr>
          <a:xfrm>
            <a:off x="930180" y="3923828"/>
            <a:ext cx="4686935" cy="759460"/>
            <a:chOff x="1821" y="6833"/>
            <a:chExt cx="7381" cy="1196"/>
          </a:xfrm>
        </p:grpSpPr>
        <p:sp>
          <p:nvSpPr>
            <p:cNvPr id="51" name="文本框 50"/>
            <p:cNvSpPr txBox="1"/>
            <p:nvPr>
              <p:custDataLst>
                <p:tags r:id="rId24"/>
              </p:custDataLst>
            </p:nvPr>
          </p:nvSpPr>
          <p:spPr>
            <a:xfrm>
              <a:off x="1821" y="7014"/>
              <a:ext cx="135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just">
                <a:lnSpc>
                  <a:spcPct val="100000"/>
                </a:lnSpc>
                <a:spcAft>
                  <a:spcPct val="0"/>
                </a:spcAft>
              </a:pPr>
              <a:r>
                <a:rPr lang="zh-CN" altLang="zh-CN" sz="2400" b="1" kern="100" smtClean="0">
                  <a:solidFill>
                    <a:schemeClr val="tx1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炔烃：</a:t>
              </a:r>
              <a:endParaRPr lang="zh-CN" altLang="zh-CN" sz="24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52" name="组合 51"/>
            <p:cNvGrpSpPr/>
            <p:nvPr>
              <p:custDataLst>
                <p:tags r:id="rId25"/>
              </p:custDataLst>
            </p:nvPr>
          </p:nvGrpSpPr>
          <p:grpSpPr>
            <a:xfrm>
              <a:off x="3228" y="6833"/>
              <a:ext cx="5974" cy="1196"/>
              <a:chOff x="3228" y="6878"/>
              <a:chExt cx="5974" cy="1196"/>
            </a:xfrm>
          </p:grpSpPr>
          <p:sp>
            <p:nvSpPr>
              <p:cNvPr id="53" name="矩形 52"/>
              <p:cNvSpPr/>
              <p:nvPr>
                <p:custDataLst>
                  <p:tags r:id="rId26"/>
                </p:custDataLst>
              </p:nvPr>
            </p:nvSpPr>
            <p:spPr>
              <a:xfrm>
                <a:off x="7081" y="7085"/>
                <a:ext cx="2121" cy="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kern="1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RCOOH</a:t>
                </a:r>
                <a:endParaRPr lang="en-US" altLang="zh-CN" sz="24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54" name="对象 53"/>
              <p:cNvGraphicFramePr>
                <a:graphicFrameLocks noChangeAspect="1"/>
              </p:cNvGraphicFramePr>
              <p:nvPr>
                <p:custDataLst>
                  <p:tags r:id="rId27"/>
                </p:custDataLst>
              </p:nvPr>
            </p:nvGraphicFramePr>
            <p:xfrm>
              <a:off x="5246" y="6878"/>
              <a:ext cx="2042" cy="1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4" name="文档" r:id="rId28" imgW="1724025" imgH="1009650" progId="Word.Document.12">
                      <p:embed/>
                    </p:oleObj>
                  </mc:Choice>
                  <mc:Fallback>
                    <p:oleObj name="文档" r:id="rId28" imgW="1724025" imgH="1009650" progId="Word.Document.12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9"/>
                          <a:stretch>
                            <a:fillRect/>
                          </a:stretch>
                        </p:blipFill>
                        <p:spPr>
                          <a:xfrm>
                            <a:off x="5246" y="6878"/>
                            <a:ext cx="2042" cy="119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" name="矩形 54"/>
              <p:cNvSpPr/>
              <p:nvPr>
                <p:custDataLst>
                  <p:tags r:id="rId30"/>
                </p:custDataLst>
              </p:nvPr>
            </p:nvSpPr>
            <p:spPr>
              <a:xfrm>
                <a:off x="3228" y="7085"/>
                <a:ext cx="2075" cy="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zh-CN" sz="2400" b="1" kern="1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RC≡CH</a:t>
                </a:r>
                <a:endParaRPr lang="en-US" altLang="zh-CN" sz="24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8" name="矩形 57"/>
          <p:cNvSpPr/>
          <p:nvPr>
            <p:custDataLst>
              <p:tags r:id="rId31"/>
            </p:custDataLst>
          </p:nvPr>
        </p:nvSpPr>
        <p:spPr>
          <a:xfrm>
            <a:off x="9336099" y="1648624"/>
            <a:ext cx="1670685" cy="1723390"/>
          </a:xfrm>
          <a:prstGeom prst="rect">
            <a:avLst/>
          </a:prstGeom>
          <a:noFill/>
          <a:ln w="25400" cmpd="sng">
            <a:solidFill>
              <a:srgbClr val="00B050"/>
            </a:solidFill>
            <a:prstDash val="dashDot"/>
          </a:ln>
        </p:spPr>
        <p:txBody>
          <a:bodyPr wrap="square" lIns="45715" tIns="22857" rIns="45715" bIns="22857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 cap="none" spc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二氢成气</a:t>
            </a:r>
            <a:endParaRPr lang="en-US" altLang="zh-CN" sz="2800" b="1" cap="none" spc="0">
              <a:ln w="0"/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l">
              <a:lnSpc>
                <a:spcPct val="130000"/>
              </a:lnSpc>
            </a:pPr>
            <a:r>
              <a:rPr lang="zh-CN" altLang="en-US" sz="2800" b="1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一氢成酸</a:t>
            </a:r>
            <a:endParaRPr lang="en-US" altLang="zh-CN" sz="2800" b="1">
              <a:ln w="0"/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l">
              <a:lnSpc>
                <a:spcPct val="130000"/>
              </a:lnSpc>
            </a:pPr>
            <a:r>
              <a:rPr lang="zh-CN" altLang="en-US" sz="2800" b="1" cap="none" spc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无氢成酮</a:t>
            </a:r>
            <a:endParaRPr lang="zh-CN" altLang="en-US" sz="2800" b="1" cap="none" spc="0">
              <a:ln w="0"/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1" name="矩形 60"/>
          <p:cNvSpPr/>
          <p:nvPr>
            <p:custDataLst>
              <p:tags r:id="rId32"/>
            </p:custDataLst>
          </p:nvPr>
        </p:nvSpPr>
        <p:spPr>
          <a:xfrm>
            <a:off x="6680989" y="3971281"/>
            <a:ext cx="3490452" cy="606314"/>
          </a:xfrm>
          <a:prstGeom prst="rect">
            <a:avLst/>
          </a:prstGeom>
          <a:noFill/>
          <a:ln w="25400" cmpd="sng">
            <a:solidFill>
              <a:srgbClr val="00B050"/>
            </a:solidFill>
            <a:prstDash val="dashDot"/>
          </a:ln>
        </p:spPr>
        <p:txBody>
          <a:bodyPr wrap="square" lIns="45715" tIns="22857" rIns="45715" bIns="22857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</a:t>
            </a:r>
            <a:r>
              <a:rPr lang="zh-CN" altLang="en-US" sz="2800" b="1" cap="none" spc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氢成</a:t>
            </a:r>
            <a:r>
              <a:rPr lang="zh-CN" altLang="en-US" sz="2800" b="1" cap="none" spc="0" smtClean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气</a:t>
            </a:r>
            <a:r>
              <a:rPr lang="zh-CN" altLang="en-US" sz="2800" b="1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b="1" cap="none" spc="0" smtClean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无</a:t>
            </a:r>
            <a:r>
              <a:rPr lang="zh-CN" altLang="en-US" sz="2800" b="1" cap="none" spc="0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氢成</a:t>
            </a:r>
            <a:r>
              <a:rPr lang="zh-CN" altLang="en-US" sz="2800" b="1">
                <a:ln w="0"/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酸</a:t>
            </a:r>
            <a:endParaRPr lang="zh-CN" altLang="en-US" sz="2800" b="1" cap="none" spc="0">
              <a:ln w="0"/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2" name="矩形 61"/>
          <p:cNvSpPr/>
          <p:nvPr>
            <p:custDataLst>
              <p:tags r:id="rId33"/>
            </p:custDataLst>
          </p:nvPr>
        </p:nvSpPr>
        <p:spPr>
          <a:xfrm>
            <a:off x="327796" y="6008404"/>
            <a:ext cx="110350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与苯环相连的碳原子上至少连有一个氢原子才能被酸性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KMnO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氧化。</a:t>
            </a:r>
            <a:endParaRPr lang="zh-CN" altLang="zh-CN" sz="2800" b="1" kern="10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93" name="组合 92"/>
          <p:cNvGrpSpPr/>
          <p:nvPr>
            <p:custDataLst>
              <p:tags r:id="rId34"/>
            </p:custDataLst>
          </p:nvPr>
        </p:nvGrpSpPr>
        <p:grpSpPr>
          <a:xfrm>
            <a:off x="1452453" y="2900425"/>
            <a:ext cx="5412104" cy="792459"/>
            <a:chOff x="1452453" y="2900425"/>
            <a:chExt cx="5412104" cy="792459"/>
          </a:xfrm>
        </p:grpSpPr>
        <p:sp>
          <p:nvSpPr>
            <p:cNvPr id="88" name="矩形 87"/>
            <p:cNvSpPr/>
            <p:nvPr>
              <p:custDataLst>
                <p:tags r:id="rId35"/>
              </p:custDataLst>
            </p:nvPr>
          </p:nvSpPr>
          <p:spPr>
            <a:xfrm>
              <a:off x="1452453" y="2984250"/>
              <a:ext cx="16514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R</a:t>
              </a:r>
              <a:r>
                <a:rPr lang="en-US" altLang="zh-CN" sz="2400" b="1" smtClean="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CH</a:t>
              </a:r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═</a:t>
              </a:r>
              <a:r>
                <a:rPr lang="en-US" altLang="zh-CN" sz="2400" b="1" smtClean="0">
                  <a:solidFill>
                    <a:srgbClr val="FF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2</a:t>
              </a:r>
              <a:endPara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1" name="矩形 90"/>
            <p:cNvSpPr/>
            <p:nvPr>
              <p:custDataLst>
                <p:tags r:id="rId36"/>
              </p:custDataLst>
            </p:nvPr>
          </p:nvSpPr>
          <p:spPr>
            <a:xfrm>
              <a:off x="4491792" y="3047021"/>
              <a:ext cx="23727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R</a:t>
              </a:r>
              <a:r>
                <a:rPr lang="en-US" altLang="zh-CN" sz="2400" b="1" smtClean="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COOH</a:t>
              </a:r>
              <a:r>
                <a:rPr lang="zh-CN" altLang="en-US" sz="24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400" b="1" smtClean="0">
                  <a:solidFill>
                    <a:srgbClr val="FF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CO</a:t>
              </a:r>
              <a:r>
                <a:rPr lang="en-US" altLang="zh-CN" sz="24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24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↑</a:t>
              </a:r>
              <a:endParaRPr lang="zh-CN" altLang="en-US" sz="24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aphicFrame>
          <p:nvGraphicFramePr>
            <p:cNvPr id="92" name="对象 91"/>
            <p:cNvGraphicFramePr>
              <a:graphicFrameLocks noChangeAspect="1"/>
            </p:cNvGraphicFramePr>
            <p:nvPr>
              <p:custDataLst>
                <p:tags r:id="rId37"/>
              </p:custDataLst>
            </p:nvPr>
          </p:nvGraphicFramePr>
          <p:xfrm>
            <a:off x="3141250" y="2900425"/>
            <a:ext cx="1446601" cy="792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文档" r:id="rId38" imgW="1813560" imgH="993775" progId="Word.Document.12">
                    <p:embed/>
                  </p:oleObj>
                </mc:Choice>
                <mc:Fallback>
                  <p:oleObj name="文档" r:id="rId38" imgW="1813560" imgH="99377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141250" y="2900425"/>
                          <a:ext cx="1446601" cy="7924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"/>
          <p:cNvGrpSpPr/>
          <p:nvPr>
            <p:custDataLst>
              <p:tags r:id="rId1"/>
            </p:custDataLst>
          </p:nvPr>
        </p:nvGrpSpPr>
        <p:grpSpPr>
          <a:xfrm>
            <a:off x="717218" y="1647724"/>
            <a:ext cx="4260215" cy="670239"/>
            <a:chOff x="3328577" y="2401204"/>
            <a:chExt cx="4270760" cy="671898"/>
          </a:xfrm>
        </p:grpSpPr>
        <p:sp>
          <p:nvSpPr>
            <p:cNvPr id="3" name="矩形"/>
            <p:cNvSpPr/>
            <p:nvPr>
              <p:custDataLst>
                <p:tags r:id="rId2"/>
              </p:custDataLst>
            </p:nvPr>
          </p:nvSpPr>
          <p:spPr>
            <a:xfrm>
              <a:off x="3328577" y="2551113"/>
              <a:ext cx="4270760" cy="52198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</a:ln>
          </p:spPr>
          <p:txBody>
            <a:bodyPr vert="horz" wrap="none" lIns="91213" tIns="45606" rIns="91213" bIns="45606" anchor="t" anchorCtr="0">
              <a:spAutoFit/>
            </a:bodyPr>
            <a:lstStyle/>
            <a:p>
              <a:pPr marL="0" indent="0"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CH</a:t>
              </a:r>
              <a:r>
                <a:rPr lang="en-US" altLang="zh-CN" sz="2800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3</a:t>
              </a: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CH=CH</a:t>
              </a:r>
              <a:r>
                <a:rPr lang="en-US" altLang="zh-CN" sz="2800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2</a:t>
              </a: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                       </a:t>
              </a:r>
              <a:endParaRPr lang="en-US" altLang="zh-CN" sz="2800" b="1" i="0" u="none" strike="noStrike" kern="1200" cap="none" spc="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endParaRPr>
            </a:p>
          </p:txBody>
        </p:sp>
        <p:sp>
          <p:nvSpPr>
            <p:cNvPr id="4" name="直线"/>
            <p:cNvSpPr/>
            <p:nvPr>
              <p:custDataLst>
                <p:tags r:id="rId3"/>
              </p:custDataLst>
            </p:nvPr>
          </p:nvSpPr>
          <p:spPr>
            <a:xfrm>
              <a:off x="5626100" y="2953068"/>
              <a:ext cx="1523999" cy="0"/>
            </a:xfrm>
            <a:prstGeom prst="lin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tailEnd type="triangl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5" name="矩形"/>
            <p:cNvSpPr/>
            <p:nvPr>
              <p:custDataLst>
                <p:tags r:id="rId4"/>
              </p:custDataLst>
            </p:nvPr>
          </p:nvSpPr>
          <p:spPr>
            <a:xfrm>
              <a:off x="5626099" y="2401204"/>
              <a:ext cx="1861820" cy="460242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</a:ln>
          </p:spPr>
          <p:txBody>
            <a:bodyPr vert="horz" wrap="square" lIns="91213" tIns="45606" rIns="91213" bIns="45606" anchor="t" anchorCtr="0">
              <a:spAutoFit/>
            </a:bodyPr>
            <a:lstStyle/>
            <a:p>
              <a:pPr marL="0" indent="0"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KMnO</a:t>
              </a:r>
              <a:r>
                <a:rPr lang="en-US" altLang="zh-CN" sz="2400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4</a:t>
              </a: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(H</a:t>
              </a:r>
              <a:r>
                <a:rPr lang="en-US" altLang="zh-CN" sz="2400" b="1" i="0" u="none" strike="noStrike" kern="1200" cap="none" spc="0" baseline="30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+</a:t>
              </a: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)</a:t>
              </a:r>
              <a:endParaRPr lang="zh-CN" altLang="en-US" sz="24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endParaRPr>
            </a:p>
          </p:txBody>
        </p:sp>
      </p:grpSp>
      <p:grpSp>
        <p:nvGrpSpPr>
          <p:cNvPr id="6" name="组合"/>
          <p:cNvGrpSpPr/>
          <p:nvPr>
            <p:custDataLst>
              <p:tags r:id="rId5"/>
            </p:custDataLst>
          </p:nvPr>
        </p:nvGrpSpPr>
        <p:grpSpPr>
          <a:xfrm>
            <a:off x="716945" y="2812245"/>
            <a:ext cx="4130040" cy="630234"/>
            <a:chOff x="3646852" y="2420938"/>
            <a:chExt cx="4140263" cy="631794"/>
          </a:xfrm>
        </p:grpSpPr>
        <p:sp>
          <p:nvSpPr>
            <p:cNvPr id="7" name="矩形"/>
            <p:cNvSpPr/>
            <p:nvPr>
              <p:custDataLst>
                <p:tags r:id="rId6"/>
              </p:custDataLst>
            </p:nvPr>
          </p:nvSpPr>
          <p:spPr>
            <a:xfrm>
              <a:off x="3646852" y="2551113"/>
              <a:ext cx="4140263" cy="50161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</a:ln>
          </p:spPr>
          <p:txBody>
            <a:bodyPr vert="horz" wrap="none" lIns="91213" tIns="45606" rIns="91213" bIns="45606" anchor="t" anchorCtr="0">
              <a:spAutoFit/>
            </a:bodyPr>
            <a:lstStyle/>
            <a:p>
              <a:pPr marL="0" indent="0"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2665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CH</a:t>
              </a:r>
              <a:r>
                <a:rPr lang="en-US" altLang="zh-CN" sz="2665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3</a:t>
              </a:r>
              <a:r>
                <a:rPr lang="en-US" altLang="zh-CN" sz="2665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C≡CH                            </a:t>
              </a:r>
              <a:endParaRPr lang="en-US" altLang="zh-CN" sz="2665" b="1" i="0" u="none" strike="noStrike" kern="1200" cap="none" spc="0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endParaRPr>
            </a:p>
          </p:txBody>
        </p:sp>
        <p:sp>
          <p:nvSpPr>
            <p:cNvPr id="8" name="直线"/>
            <p:cNvSpPr/>
            <p:nvPr>
              <p:custDataLst>
                <p:tags r:id="rId7"/>
              </p:custDataLst>
            </p:nvPr>
          </p:nvSpPr>
          <p:spPr>
            <a:xfrm>
              <a:off x="5626100" y="2953068"/>
              <a:ext cx="1523999" cy="0"/>
            </a:xfrm>
            <a:prstGeom prst="lin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tailEnd type="triangl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9" name="矩形"/>
            <p:cNvSpPr/>
            <p:nvPr>
              <p:custDataLst>
                <p:tags r:id="rId8"/>
              </p:custDataLst>
            </p:nvPr>
          </p:nvSpPr>
          <p:spPr>
            <a:xfrm>
              <a:off x="5626099" y="2420938"/>
              <a:ext cx="1861820" cy="460242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</a:ln>
          </p:spPr>
          <p:txBody>
            <a:bodyPr vert="horz" wrap="square" lIns="91213" tIns="45606" rIns="91213" bIns="45606" anchor="t" anchorCtr="0">
              <a:spAutoFit/>
            </a:bodyPr>
            <a:lstStyle/>
            <a:p>
              <a:pPr marL="0" indent="0"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KMnO</a:t>
              </a:r>
              <a:r>
                <a:rPr lang="en-US" altLang="zh-CN" sz="2400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4</a:t>
              </a: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(H</a:t>
              </a:r>
              <a:r>
                <a:rPr lang="en-US" altLang="zh-CN" sz="2400" b="1" i="0" u="none" strike="noStrike" kern="1200" cap="none" spc="0" baseline="30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+</a:t>
              </a:r>
              <a:r>
                <a:rPr lang="en-US" altLang="zh-CN" sz="24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</a:rPr>
                <a:t>)</a:t>
              </a:r>
              <a:endParaRPr lang="zh-CN" altLang="en-US" sz="24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866236" y="1936923"/>
            <a:ext cx="294830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COOH + 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2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594456" y="3050078"/>
            <a:ext cx="294830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COOH + 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2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Calibri" panose="020F0502020204030204" charset="0"/>
              <a:sym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717146" y="4066713"/>
            <a:ext cx="2708910" cy="1144270"/>
            <a:chOff x="1173" y="5823"/>
            <a:chExt cx="4266" cy="1802"/>
          </a:xfrm>
        </p:grpSpPr>
        <p:grpSp>
          <p:nvGrpSpPr>
            <p:cNvPr id="13" name="Group 7"/>
            <p:cNvGrpSpPr/>
            <p:nvPr>
              <p:custDataLst>
                <p:tags r:id="rId12"/>
              </p:custDataLst>
            </p:nvPr>
          </p:nvGrpSpPr>
          <p:grpSpPr>
            <a:xfrm>
              <a:off x="1173" y="5823"/>
              <a:ext cx="4267" cy="1803"/>
              <a:chOff x="54" y="0"/>
              <a:chExt cx="1280" cy="721"/>
            </a:xfrm>
          </p:grpSpPr>
          <p:sp>
            <p:nvSpPr>
              <p:cNvPr id="15" name="Text Box 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4" y="0"/>
                <a:ext cx="1280" cy="4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-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H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=C-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3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Text Box 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57" y="338"/>
                <a:ext cx="405" cy="3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endPara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4" name="直接连接符 13"/>
            <p:cNvCxnSpPr/>
            <p:nvPr>
              <p:custDataLst>
                <p:tags r:id="rId15"/>
              </p:custDataLst>
            </p:nvPr>
          </p:nvCxnSpPr>
          <p:spPr>
            <a:xfrm flipH="1">
              <a:off x="3873" y="6623"/>
              <a:ext cx="0" cy="3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直线"/>
          <p:cNvSpPr/>
          <p:nvPr>
            <p:custDataLst>
              <p:tags r:id="rId16"/>
            </p:custDataLst>
          </p:nvPr>
        </p:nvSpPr>
        <p:spPr>
          <a:xfrm>
            <a:off x="3676246" y="4707428"/>
            <a:ext cx="1857375" cy="10795"/>
          </a:xfrm>
          <a:prstGeom prst="line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tailEnd type="triangle" w="med" len="med"/>
          </a:ln>
        </p:spPr>
        <p:txBody>
          <a:bodyPr/>
          <a:lstStyle/>
          <a:p>
            <a:endParaRPr sz="135"/>
          </a:p>
        </p:txBody>
      </p:sp>
      <p:sp>
        <p:nvSpPr>
          <p:cNvPr id="18" name="矩形"/>
          <p:cNvSpPr/>
          <p:nvPr>
            <p:custDataLst>
              <p:tags r:id="rId17"/>
            </p:custDataLst>
          </p:nvPr>
        </p:nvSpPr>
        <p:spPr>
          <a:xfrm>
            <a:off x="3676452" y="4157244"/>
            <a:ext cx="1857223" cy="459105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  <p:txBody>
          <a:bodyPr vert="horz" wrap="square" lIns="91213" tIns="45606" rIns="91213" bIns="45606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rPr>
              <a:t>KMnO</a:t>
            </a:r>
            <a:r>
              <a:rPr lang="en-US" altLang="zh-CN" sz="2400" b="1" i="0" u="none" strike="noStrike" kern="1200" cap="none" spc="0" baseline="-25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rPr>
              <a:t>4</a:t>
            </a:r>
            <a:r>
              <a:rPr lang="en-US" altLang="zh-CN" sz="24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rPr>
              <a:t>(H</a:t>
            </a:r>
            <a:r>
              <a:rPr lang="en-US" altLang="zh-CN" sz="2400" b="1" i="0" u="none" strike="noStrike" kern="1200" cap="none" spc="0" baseline="30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rPr>
              <a:t>+</a:t>
            </a:r>
            <a:r>
              <a:rPr lang="en-US" altLang="zh-CN" sz="24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</a:rPr>
              <a:t>)</a:t>
            </a:r>
            <a:endParaRPr lang="zh-CN" altLang="en-US" sz="2400" b="1" i="0" u="none" strike="noStrike" kern="1200" cap="none" spc="0" baseline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5699991" y="3934633"/>
            <a:ext cx="4831715" cy="1011555"/>
            <a:chOff x="9020" y="5789"/>
            <a:chExt cx="7609" cy="1593"/>
          </a:xfrm>
        </p:grpSpPr>
        <p:sp>
          <p:nvSpPr>
            <p:cNvPr id="20" name="文本框 19"/>
            <p:cNvSpPr txBox="1"/>
            <p:nvPr>
              <p:custDataLst>
                <p:tags r:id="rId19"/>
              </p:custDataLst>
            </p:nvPr>
          </p:nvSpPr>
          <p:spPr>
            <a:xfrm>
              <a:off x="9020" y="6560"/>
              <a:ext cx="3621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0" indent="0"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  <a:sym typeface="+mn-ea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  <a:sym typeface="+mn-ea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Calibri" panose="020F0502020204030204" charset="0"/>
                  <a:sym typeface="+mn-ea"/>
                </a:rPr>
                <a:t>COOH + </a:t>
              </a:r>
              <a:endPara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Calibri" panose="020F0502020204030204" charset="0"/>
                <a:sym typeface="+mn-ea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20"/>
              </p:custDataLst>
            </p:nvPr>
          </p:nvGrpSpPr>
          <p:grpSpPr>
            <a:xfrm>
              <a:off x="12505" y="5789"/>
              <a:ext cx="4124" cy="1591"/>
              <a:chOff x="1885949" y="2789874"/>
              <a:chExt cx="2618740" cy="1010285"/>
            </a:xfrm>
          </p:grpSpPr>
          <p:sp>
            <p:nvSpPr>
              <p:cNvPr id="22" name="文本框 72709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885949" y="3278189"/>
                <a:ext cx="2618740" cy="5219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Calibri" panose="020F0502020204030204" charset="0"/>
                    <a:sym typeface="+mn-ea"/>
                  </a:rPr>
                  <a:t>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Calibri" panose="020F0502020204030204" charset="0"/>
                    <a:sym typeface="+mn-ea"/>
                  </a:rPr>
                  <a:t>3</a:t>
                </a: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charset="0"/>
                  </a:rPr>
                  <a:t>－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</a:rPr>
                  <a:t>C</a:t>
                </a:r>
                <a:r>
                  <a:rPr lang="zh-CN" altLang="en-US" sz="2800" b="1">
                    <a:solidFill>
                      <a:srgbClr val="FF0000"/>
                    </a:solidFill>
                    <a:latin typeface="Times New Roman" panose="02020603050405020304" charset="0"/>
                  </a:rPr>
                  <a:t>－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Calibri" panose="020F0502020204030204" charset="0"/>
                    <a:sym typeface="+mn-ea"/>
                  </a:rPr>
                  <a:t>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Calibri" panose="020F0502020204030204" charset="0"/>
                    <a:sym typeface="+mn-ea"/>
                  </a:rPr>
                  <a:t>3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23" name="文本框 96268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2792211" y="3139124"/>
                <a:ext cx="674688" cy="32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>
                <a:spAutoFit/>
              </a:bodyPr>
              <a:lstStyle/>
              <a:p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  <a:ea typeface="华文行楷" panose="02010800040101010101" pitchFamily="2" charset="-122"/>
                  </a:rPr>
                  <a:t>=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charset="0"/>
                  <a:ea typeface="华文行楷" panose="02010800040101010101" pitchFamily="2" charset="-122"/>
                </a:endParaRPr>
              </a:p>
            </p:txBody>
          </p:sp>
          <p:sp>
            <p:nvSpPr>
              <p:cNvPr id="24" name="文本框 96269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896986" y="2789874"/>
                <a:ext cx="4635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</a:rPr>
                  <a:t>O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</p:grpSp>
      <p:sp>
        <p:nvSpPr>
          <p:cNvPr id="25" name="文本框 7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65360" y="577016"/>
            <a:ext cx="106412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判断下列不饱和烃被酸性高锰酸钾溶液氧化的产物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95491" y="915683"/>
            <a:ext cx="11565599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5065395" algn="l"/>
              </a:tabLst>
            </a:pP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反应能使碳链缩短的是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506539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烯烃被酸性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溶液氧化　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乙苯被酸性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溶液氧化　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506539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重油裂化为汽油　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COOCH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 kern="100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溶液共热　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506539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炔烃与溴水反应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506539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①②③④⑤  	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②③④⑤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506539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①②④⑤  	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①②③④</a:t>
            </a: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834678" y="915754"/>
            <a:ext cx="513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3600" b="1" kern="1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3097959" y="1520172"/>
            <a:ext cx="7118215" cy="1031860"/>
            <a:chOff x="798435" y="5612117"/>
            <a:chExt cx="7118215" cy="1031860"/>
          </a:xfrm>
        </p:grpSpPr>
        <p:grpSp>
          <p:nvGrpSpPr>
            <p:cNvPr id="3" name="组合 2"/>
            <p:cNvGrpSpPr/>
            <p:nvPr>
              <p:custDataLst>
                <p:tags r:id="rId2"/>
              </p:custDataLst>
            </p:nvPr>
          </p:nvGrpSpPr>
          <p:grpSpPr>
            <a:xfrm>
              <a:off x="798435" y="5654677"/>
              <a:ext cx="1203325" cy="974725"/>
              <a:chOff x="5675084" y="2603744"/>
              <a:chExt cx="1362662" cy="1300078"/>
            </a:xfrm>
          </p:grpSpPr>
          <p:sp>
            <p:nvSpPr>
              <p:cNvPr id="23" name="文本框 34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675084" y="2603744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文本框 3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675084" y="3290091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5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>
              <p:custDataLst>
                <p:tags r:id="rId6"/>
              </p:custDataLst>
            </p:nvPr>
          </p:nvGrpSpPr>
          <p:grpSpPr>
            <a:xfrm>
              <a:off x="2475830" y="5612117"/>
              <a:ext cx="1531938" cy="974725"/>
              <a:chOff x="5675084" y="2603744"/>
              <a:chExt cx="1527762" cy="1300138"/>
            </a:xfrm>
          </p:grpSpPr>
          <p:sp>
            <p:nvSpPr>
              <p:cNvPr id="20" name="文本框 2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675084" y="2603744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3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675084" y="3290091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9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2007100" y="5722013"/>
              <a:ext cx="44755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Tx/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+</a:t>
              </a:r>
              <a:endPara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11"/>
              </p:custDataLst>
            </p:nvPr>
          </p:nvGrpSpPr>
          <p:grpSpPr>
            <a:xfrm>
              <a:off x="3983037" y="5643550"/>
              <a:ext cx="3933613" cy="1000427"/>
              <a:chOff x="3979626" y="3686131"/>
              <a:chExt cx="3933613" cy="1000427"/>
            </a:xfrm>
          </p:grpSpPr>
          <p:sp>
            <p:nvSpPr>
              <p:cNvPr id="7" name="文本框 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6651176" y="3928511"/>
                <a:ext cx="1262063" cy="5540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buFontTx/>
                </a:pPr>
                <a:r>
                  <a:rPr lang="en-US" altLang="zh-CN" sz="27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+</a:t>
                </a:r>
                <a:r>
                  <a:rPr lang="en-US" altLang="zh-CN" sz="30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O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8" name="组合 7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5053246" y="3686131"/>
                <a:ext cx="2089150" cy="1000427"/>
                <a:chOff x="5667242" y="2572608"/>
                <a:chExt cx="2786063" cy="1332295"/>
              </a:xfrm>
            </p:grpSpPr>
            <p:sp>
              <p:nvSpPr>
                <p:cNvPr id="16" name="文本框 4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5667242" y="2572608"/>
                  <a:ext cx="2786063" cy="61383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7" name="文本框 8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5675083" y="3290092"/>
                  <a:ext cx="2163825" cy="61481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8" name="直接连接符 17"/>
                <p:cNvCxnSpPr/>
                <p:nvPr>
                  <p:custDataLst>
                    <p:tags r:id="rId16"/>
                  </p:custDataLst>
                </p:nvPr>
              </p:nvCxnSpPr>
              <p:spPr>
                <a:xfrm flipH="1">
                  <a:off x="5901657" y="3106861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6813152" y="3118629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组合 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3979626" y="3750787"/>
                <a:ext cx="1081088" cy="765175"/>
                <a:chOff x="3424" y="1570"/>
                <a:chExt cx="908" cy="587"/>
              </a:xfrm>
            </p:grpSpPr>
            <p:sp>
              <p:nvSpPr>
                <p:cNvPr id="10" name="直接连接符 20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3470" y="1842"/>
                  <a:ext cx="680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1" name="直接连接符 37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470" y="1888"/>
                  <a:ext cx="680" cy="0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2" name="直接连接符 38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4014" y="1797"/>
                  <a:ext cx="136" cy="45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3" name="直接连接符 39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3470" y="1888"/>
                  <a:ext cx="136" cy="45"/>
                </a:xfrm>
                <a:prstGeom prst="line">
                  <a:avLst/>
                </a:prstGeom>
                <a:ln w="254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sz="1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4" name="矩形 4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3424" y="1570"/>
                  <a:ext cx="908" cy="28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zh-CN" altLang="en-US" b="1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浓硫酸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5" name="矩形 41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3660" y="1874"/>
                  <a:ext cx="408" cy="28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△</a:t>
                  </a:r>
                  <a:endParaRPr lang="en-US" altLang="zh-CN" b="1">
                    <a:solidFill>
                      <a:srgbClr val="FF0000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27" name="文本框 26"/>
          <p:cNvSpPr txBox="1"/>
          <p:nvPr>
            <p:custDataLst>
              <p:tags r:id="rId25"/>
            </p:custDataLst>
          </p:nvPr>
        </p:nvSpPr>
        <p:spPr>
          <a:xfrm>
            <a:off x="98858" y="739197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、碳链的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成环</a:t>
            </a:r>
            <a:endParaRPr lang="zh-CN" altLang="en-US" sz="32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3739525" y="800399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你知道哪些碳链成环的方法？</a:t>
            </a:r>
            <a:endParaRPr lang="zh-CN" altLang="en-US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9" name="矩形 28"/>
          <p:cNvSpPr/>
          <p:nvPr>
            <p:custDataLst>
              <p:tags r:id="rId27"/>
            </p:custDataLst>
          </p:nvPr>
        </p:nvSpPr>
        <p:spPr>
          <a:xfrm>
            <a:off x="332299" y="1462157"/>
            <a:ext cx="222885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(1)</a:t>
            </a:r>
            <a:r>
              <a:rPr lang="zh-CN" altLang="en-US" sz="2800" b="1" kern="10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形成</a:t>
            </a:r>
            <a:r>
              <a:rPr lang="zh-CN" altLang="zh-CN" sz="28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</a:t>
            </a:r>
            <a:r>
              <a:rPr lang="zh-CN" altLang="en-US" sz="28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</a:t>
            </a:r>
            <a:endParaRPr lang="zh-CN" altLang="zh-CN" sz="2800" b="1" kern="100" smtClean="0">
              <a:solidFill>
                <a:schemeClr val="tx1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2" name="组合 61"/>
          <p:cNvGrpSpPr/>
          <p:nvPr>
            <p:custDataLst>
              <p:tags r:id="rId28"/>
            </p:custDataLst>
          </p:nvPr>
        </p:nvGrpSpPr>
        <p:grpSpPr>
          <a:xfrm>
            <a:off x="1819465" y="2741160"/>
            <a:ext cx="4995822" cy="1788218"/>
            <a:chOff x="913006" y="2156624"/>
            <a:chExt cx="4995822" cy="1788218"/>
          </a:xfrm>
        </p:grpSpPr>
        <p:grpSp>
          <p:nvGrpSpPr>
            <p:cNvPr id="63" name="组合 62"/>
            <p:cNvGrpSpPr/>
            <p:nvPr>
              <p:custDataLst>
                <p:tags r:id="rId29"/>
              </p:custDataLst>
            </p:nvPr>
          </p:nvGrpSpPr>
          <p:grpSpPr>
            <a:xfrm>
              <a:off x="913006" y="2156624"/>
              <a:ext cx="4995822" cy="1788218"/>
              <a:chOff x="695983" y="453174"/>
              <a:chExt cx="4995822" cy="1788218"/>
            </a:xfrm>
          </p:grpSpPr>
          <p:sp>
            <p:nvSpPr>
              <p:cNvPr id="65" name="矩形 64"/>
              <p:cNvSpPr/>
              <p:nvPr>
                <p:custDataLst>
                  <p:tags r:id="rId30"/>
                </p:custDataLst>
              </p:nvPr>
            </p:nvSpPr>
            <p:spPr>
              <a:xfrm>
                <a:off x="695983" y="1067793"/>
                <a:ext cx="49958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zh-CN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66" name="直接连接符 65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563037" y="1505942"/>
                <a:ext cx="0" cy="31806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矩形 66"/>
              <p:cNvSpPr/>
              <p:nvPr>
                <p:custDataLst>
                  <p:tags r:id="rId32"/>
                </p:custDataLst>
              </p:nvPr>
            </p:nvSpPr>
            <p:spPr>
              <a:xfrm>
                <a:off x="3172323" y="453174"/>
                <a:ext cx="4635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8" name="矩形 67"/>
              <p:cNvSpPr/>
              <p:nvPr>
                <p:custDataLst>
                  <p:tags r:id="rId33"/>
                </p:custDataLst>
              </p:nvPr>
            </p:nvSpPr>
            <p:spPr>
              <a:xfrm rot="5400000">
                <a:off x="3214161" y="794587"/>
                <a:ext cx="4395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69" name="矩形 68"/>
              <p:cNvSpPr/>
              <p:nvPr>
                <p:custDataLst>
                  <p:tags r:id="rId34"/>
                </p:custDataLst>
              </p:nvPr>
            </p:nvSpPr>
            <p:spPr>
              <a:xfrm>
                <a:off x="1301660" y="1718172"/>
                <a:ext cx="7425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r>
                  <a:rPr lang="zh-CN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64" name="Line 4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4756917" y="3037301"/>
              <a:ext cx="9227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70" name="组合 69"/>
          <p:cNvGrpSpPr/>
          <p:nvPr>
            <p:custDataLst>
              <p:tags r:id="rId36"/>
            </p:custDataLst>
          </p:nvPr>
        </p:nvGrpSpPr>
        <p:grpSpPr>
          <a:xfrm>
            <a:off x="6068365" y="2562780"/>
            <a:ext cx="2926000" cy="2159852"/>
            <a:chOff x="5815193" y="1214149"/>
            <a:chExt cx="2926000" cy="2159852"/>
          </a:xfrm>
        </p:grpSpPr>
        <p:sp>
          <p:nvSpPr>
            <p:cNvPr id="71" name="矩形 70"/>
            <p:cNvSpPr/>
            <p:nvPr>
              <p:custDataLst>
                <p:tags r:id="rId37"/>
              </p:custDataLst>
            </p:nvPr>
          </p:nvSpPr>
          <p:spPr>
            <a:xfrm>
              <a:off x="6772650" y="1356781"/>
              <a:ext cx="17411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H—C</a:t>
              </a:r>
              <a:r>
                <a:rPr lang="zh-CN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endParaRPr lang="zh-CN" altLang="en-US" sz="2800" baseline="-250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72" name="直接连接符 71"/>
            <p:cNvCxnSpPr/>
            <p:nvPr>
              <p:custDataLst>
                <p:tags r:id="rId38"/>
              </p:custDataLst>
            </p:nvPr>
          </p:nvCxnSpPr>
          <p:spPr>
            <a:xfrm>
              <a:off x="7906677" y="1763988"/>
              <a:ext cx="125159" cy="37974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>
              <p:custDataLst>
                <p:tags r:id="rId39"/>
              </p:custDataLst>
            </p:nvPr>
          </p:nvCxnSpPr>
          <p:spPr>
            <a:xfrm flipH="1">
              <a:off x="6924487" y="1755424"/>
              <a:ext cx="75108" cy="3883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矩形 73"/>
            <p:cNvSpPr/>
            <p:nvPr>
              <p:custDataLst>
                <p:tags r:id="rId40"/>
              </p:custDataLst>
            </p:nvPr>
          </p:nvSpPr>
          <p:spPr>
            <a:xfrm>
              <a:off x="6631320" y="2005957"/>
              <a:ext cx="210987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O           C</a:t>
              </a:r>
              <a:r>
                <a:rPr lang="zh-CN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endParaRPr lang="zh-CN" altLang="en-US" sz="2800" baseline="-250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75" name="直接连接符 74"/>
            <p:cNvCxnSpPr/>
            <p:nvPr>
              <p:custDataLst>
                <p:tags r:id="rId41"/>
              </p:custDataLst>
            </p:nvPr>
          </p:nvCxnSpPr>
          <p:spPr>
            <a:xfrm flipH="1">
              <a:off x="7694805" y="2336599"/>
              <a:ext cx="271620" cy="2950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>
              <p:custDataLst>
                <p:tags r:id="rId42"/>
              </p:custDataLst>
            </p:nvPr>
          </p:nvCxnSpPr>
          <p:spPr>
            <a:xfrm>
              <a:off x="6969947" y="2395792"/>
              <a:ext cx="420216" cy="2133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/>
            <p:cNvSpPr/>
            <p:nvPr>
              <p:custDataLst>
                <p:tags r:id="rId43"/>
              </p:custDataLst>
            </p:nvPr>
          </p:nvSpPr>
          <p:spPr>
            <a:xfrm>
              <a:off x="7328035" y="2356699"/>
              <a:ext cx="44435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800" b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44"/>
              </p:custDataLst>
            </p:nvPr>
          </p:nvSpPr>
          <p:spPr>
            <a:xfrm>
              <a:off x="7330925" y="2850781"/>
              <a:ext cx="4635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O</a:t>
              </a:r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9" name="矩形 78"/>
            <p:cNvSpPr/>
            <p:nvPr>
              <p:custDataLst>
                <p:tags r:id="rId45"/>
              </p:custDataLst>
            </p:nvPr>
          </p:nvSpPr>
          <p:spPr>
            <a:xfrm rot="5400000">
              <a:off x="7372763" y="2624659"/>
              <a:ext cx="4395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═</a:t>
              </a:r>
              <a:endParaRPr lang="en-US" altLang="zh-CN" sz="2800" b="1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80" name="直接连接符 79"/>
            <p:cNvCxnSpPr/>
            <p:nvPr>
              <p:custDataLst>
                <p:tags r:id="rId46"/>
              </p:custDataLst>
            </p:nvPr>
          </p:nvCxnSpPr>
          <p:spPr>
            <a:xfrm>
              <a:off x="6631320" y="1513139"/>
              <a:ext cx="218286" cy="1074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矩形 80"/>
            <p:cNvSpPr/>
            <p:nvPr>
              <p:custDataLst>
                <p:tags r:id="rId47"/>
              </p:custDataLst>
            </p:nvPr>
          </p:nvSpPr>
          <p:spPr>
            <a:xfrm>
              <a:off x="5815193" y="1214149"/>
              <a:ext cx="108037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zh-CN" altLang="en-US" sz="2800" baseline="-250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82" name="矩形 81"/>
          <p:cNvSpPr/>
          <p:nvPr>
            <p:custDataLst>
              <p:tags r:id="rId48"/>
            </p:custDataLst>
          </p:nvPr>
        </p:nvSpPr>
        <p:spPr>
          <a:xfrm>
            <a:off x="8994365" y="3096333"/>
            <a:ext cx="1221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800" b="1" smtClean="0"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</a:t>
            </a:r>
            <a:endParaRPr lang="zh-CN" altLang="en-US" sz="2800"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99" name="组合 98"/>
          <p:cNvGrpSpPr/>
          <p:nvPr>
            <p:custDataLst>
              <p:tags r:id="rId49"/>
            </p:custDataLst>
          </p:nvPr>
        </p:nvGrpSpPr>
        <p:grpSpPr>
          <a:xfrm>
            <a:off x="1752463" y="4863039"/>
            <a:ext cx="4094261" cy="1722129"/>
            <a:chOff x="847833" y="1736819"/>
            <a:chExt cx="5268334" cy="1988521"/>
          </a:xfrm>
        </p:grpSpPr>
        <p:grpSp>
          <p:nvGrpSpPr>
            <p:cNvPr id="100" name="组合 99"/>
            <p:cNvGrpSpPr/>
            <p:nvPr>
              <p:custDataLst>
                <p:tags r:id="rId50"/>
              </p:custDataLst>
            </p:nvPr>
          </p:nvGrpSpPr>
          <p:grpSpPr>
            <a:xfrm>
              <a:off x="847833" y="1736819"/>
              <a:ext cx="4435367" cy="1988521"/>
              <a:chOff x="-240468" y="252871"/>
              <a:chExt cx="4435367" cy="1988521"/>
            </a:xfrm>
          </p:grpSpPr>
          <p:sp>
            <p:nvSpPr>
              <p:cNvPr id="102" name="矩形 101"/>
              <p:cNvSpPr/>
              <p:nvPr>
                <p:custDataLst>
                  <p:tags r:id="rId51"/>
                </p:custDataLst>
              </p:nvPr>
            </p:nvSpPr>
            <p:spPr>
              <a:xfrm>
                <a:off x="-240468" y="1008481"/>
                <a:ext cx="443536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zh-CN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en-US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—</a:t>
                </a:r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03" name="直接连接符 102"/>
              <p:cNvCxnSpPr/>
              <p:nvPr>
                <p:custDataLst>
                  <p:tags r:id="rId52"/>
                </p:custDataLst>
              </p:nvPr>
            </p:nvCxnSpPr>
            <p:spPr>
              <a:xfrm flipH="1">
                <a:off x="1563037" y="1525192"/>
                <a:ext cx="0" cy="31806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矩形 103"/>
              <p:cNvSpPr/>
              <p:nvPr>
                <p:custDataLst>
                  <p:tags r:id="rId53"/>
                </p:custDataLst>
              </p:nvPr>
            </p:nvSpPr>
            <p:spPr>
              <a:xfrm>
                <a:off x="2433387" y="252871"/>
                <a:ext cx="4635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05" name="矩形 104"/>
              <p:cNvSpPr/>
              <p:nvPr>
                <p:custDataLst>
                  <p:tags r:id="rId54"/>
                </p:custDataLst>
              </p:nvPr>
            </p:nvSpPr>
            <p:spPr>
              <a:xfrm rot="5400000">
                <a:off x="2495369" y="685315"/>
                <a:ext cx="4395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06" name="矩形 105"/>
              <p:cNvSpPr/>
              <p:nvPr>
                <p:custDataLst>
                  <p:tags r:id="rId55"/>
                </p:custDataLst>
              </p:nvPr>
            </p:nvSpPr>
            <p:spPr>
              <a:xfrm>
                <a:off x="1301660" y="1718172"/>
                <a:ext cx="7425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r>
                  <a:rPr lang="zh-CN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01" name="Line 4"/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>
              <a:off x="5193393" y="2800426"/>
              <a:ext cx="9227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107" name="组合 106"/>
          <p:cNvGrpSpPr/>
          <p:nvPr>
            <p:custDataLst>
              <p:tags r:id="rId57"/>
            </p:custDataLst>
          </p:nvPr>
        </p:nvGrpSpPr>
        <p:grpSpPr>
          <a:xfrm>
            <a:off x="5647743" y="4697146"/>
            <a:ext cx="3301252" cy="1962892"/>
            <a:chOff x="5738541" y="2211062"/>
            <a:chExt cx="4816231" cy="2735191"/>
          </a:xfrm>
        </p:grpSpPr>
        <p:sp>
          <p:nvSpPr>
            <p:cNvPr id="108" name="矩形 107"/>
            <p:cNvSpPr/>
            <p:nvPr>
              <p:custDataLst>
                <p:tags r:id="rId58"/>
              </p:custDataLst>
            </p:nvPr>
          </p:nvSpPr>
          <p:spPr>
            <a:xfrm>
              <a:off x="9153426" y="3401446"/>
              <a:ext cx="1401346" cy="5232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2H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rPr>
                <a:t>O</a:t>
              </a:r>
              <a:endParaRPr lang="zh-CN" altLang="en-US" sz="2800"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09" name="组合 108"/>
            <p:cNvGrpSpPr/>
            <p:nvPr>
              <p:custDataLst>
                <p:tags r:id="rId59"/>
              </p:custDataLst>
            </p:nvPr>
          </p:nvGrpSpPr>
          <p:grpSpPr>
            <a:xfrm>
              <a:off x="5738541" y="2211062"/>
              <a:ext cx="3208493" cy="2735191"/>
              <a:chOff x="5073269" y="1501964"/>
              <a:chExt cx="3208493" cy="2735191"/>
            </a:xfrm>
          </p:grpSpPr>
          <p:grpSp>
            <p:nvGrpSpPr>
              <p:cNvPr id="110" name="组合 109"/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6283008" y="2081487"/>
                <a:ext cx="1499552" cy="631233"/>
                <a:chOff x="6283008" y="2081487"/>
                <a:chExt cx="1499552" cy="631233"/>
              </a:xfrm>
            </p:grpSpPr>
            <p:cxnSp>
              <p:nvCxnSpPr>
                <p:cNvPr id="126" name="直接连接符 125"/>
                <p:cNvCxnSpPr/>
                <p:nvPr>
                  <p:custDataLst>
                    <p:tags r:id="rId61"/>
                  </p:custDataLst>
                </p:nvPr>
              </p:nvCxnSpPr>
              <p:spPr>
                <a:xfrm>
                  <a:off x="7410444" y="2275793"/>
                  <a:ext cx="372116" cy="43692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>
                  <p:custDataLst>
                    <p:tags r:id="rId62"/>
                  </p:custDataLst>
                </p:nvPr>
              </p:nvCxnSpPr>
              <p:spPr>
                <a:xfrm>
                  <a:off x="6283008" y="2270945"/>
                  <a:ext cx="112743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>
                  <p:custDataLst>
                    <p:tags r:id="rId63"/>
                  </p:custDataLst>
                </p:nvPr>
              </p:nvCxnSpPr>
              <p:spPr>
                <a:xfrm flipV="1">
                  <a:off x="7385010" y="2081487"/>
                  <a:ext cx="181639" cy="19819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1" name="矩形 110"/>
              <p:cNvSpPr/>
              <p:nvPr>
                <p:custDataLst>
                  <p:tags r:id="rId64"/>
                </p:custDataLst>
              </p:nvPr>
            </p:nvSpPr>
            <p:spPr>
              <a:xfrm>
                <a:off x="7438261" y="1605197"/>
                <a:ext cx="8435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12" name="矩形 111"/>
              <p:cNvSpPr/>
              <p:nvPr>
                <p:custDataLst>
                  <p:tags r:id="rId65"/>
                </p:custDataLst>
              </p:nvPr>
            </p:nvSpPr>
            <p:spPr>
              <a:xfrm>
                <a:off x="7550766" y="2569225"/>
                <a:ext cx="463588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13" name="矩形 112"/>
              <p:cNvSpPr/>
              <p:nvPr>
                <p:custDataLst>
                  <p:tags r:id="rId66"/>
                </p:custDataLst>
              </p:nvPr>
            </p:nvSpPr>
            <p:spPr>
              <a:xfrm>
                <a:off x="5828735" y="1911079"/>
                <a:ext cx="454273" cy="729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14" name="矩形 113"/>
              <p:cNvSpPr/>
              <p:nvPr>
                <p:custDataLst>
                  <p:tags r:id="rId67"/>
                </p:custDataLst>
              </p:nvPr>
            </p:nvSpPr>
            <p:spPr>
              <a:xfrm rot="1977706">
                <a:off x="5554646" y="1710853"/>
                <a:ext cx="439545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15" name="矩形 114"/>
              <p:cNvSpPr/>
              <p:nvPr>
                <p:custDataLst>
                  <p:tags r:id="rId68"/>
                </p:custDataLst>
              </p:nvPr>
            </p:nvSpPr>
            <p:spPr>
              <a:xfrm>
                <a:off x="5073269" y="1501964"/>
                <a:ext cx="4635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16" name="直接连接符 115"/>
              <p:cNvCxnSpPr/>
              <p:nvPr>
                <p:custDataLst>
                  <p:tags r:id="rId69"/>
                </p:custDataLst>
              </p:nvPr>
            </p:nvCxnSpPr>
            <p:spPr>
              <a:xfrm flipV="1">
                <a:off x="5798009" y="2432251"/>
                <a:ext cx="206166" cy="3191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矩形 116"/>
              <p:cNvSpPr/>
              <p:nvPr>
                <p:custDataLst>
                  <p:tags r:id="rId70"/>
                </p:custDataLst>
              </p:nvPr>
            </p:nvSpPr>
            <p:spPr>
              <a:xfrm>
                <a:off x="5399706" y="2555707"/>
                <a:ext cx="463588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18" name="直接连接符 117"/>
              <p:cNvCxnSpPr/>
              <p:nvPr>
                <p:custDataLst>
                  <p:tags r:id="rId71"/>
                </p:custDataLst>
              </p:nvPr>
            </p:nvCxnSpPr>
            <p:spPr>
              <a:xfrm>
                <a:off x="5727041" y="3153529"/>
                <a:ext cx="372349" cy="43744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>
                <p:custDataLst>
                  <p:tags r:id="rId72"/>
                </p:custDataLst>
              </p:nvPr>
            </p:nvCxnSpPr>
            <p:spPr>
              <a:xfrm>
                <a:off x="6099390" y="3590974"/>
                <a:ext cx="112720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矩形 119"/>
              <p:cNvSpPr/>
              <p:nvPr>
                <p:custDataLst>
                  <p:tags r:id="rId73"/>
                </p:custDataLst>
              </p:nvPr>
            </p:nvSpPr>
            <p:spPr>
              <a:xfrm>
                <a:off x="7151399" y="3227904"/>
                <a:ext cx="44435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zh-CN" sz="2800" b="1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21" name="矩形 120"/>
              <p:cNvSpPr/>
              <p:nvPr>
                <p:custDataLst>
                  <p:tags r:id="rId74"/>
                </p:custDataLst>
              </p:nvPr>
            </p:nvSpPr>
            <p:spPr>
              <a:xfrm rot="1977706">
                <a:off x="7535695" y="3348569"/>
                <a:ext cx="439545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22" name="矩形 121"/>
              <p:cNvSpPr/>
              <p:nvPr>
                <p:custDataLst>
                  <p:tags r:id="rId75"/>
                </p:custDataLst>
              </p:nvPr>
            </p:nvSpPr>
            <p:spPr>
              <a:xfrm>
                <a:off x="7818174" y="3713936"/>
                <a:ext cx="463588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23" name="直接连接符 122"/>
              <p:cNvCxnSpPr/>
              <p:nvPr>
                <p:custDataLst>
                  <p:tags r:id="rId76"/>
                </p:custDataLst>
              </p:nvPr>
            </p:nvCxnSpPr>
            <p:spPr>
              <a:xfrm flipV="1">
                <a:off x="5936814" y="3570041"/>
                <a:ext cx="169963" cy="2116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矩形 123"/>
              <p:cNvSpPr/>
              <p:nvPr>
                <p:custDataLst>
                  <p:tags r:id="rId77"/>
                </p:custDataLst>
              </p:nvPr>
            </p:nvSpPr>
            <p:spPr>
              <a:xfrm>
                <a:off x="5600045" y="3621526"/>
                <a:ext cx="843501" cy="523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r>
                  <a:rPr lang="zh-CN" altLang="zh-CN" sz="2800" b="1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rPr>
                  <a:t>3</a:t>
                </a:r>
                <a:endParaRPr lang="zh-CN" altLang="en-US" sz="2800" baseline="-250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25" name="直接连接符 124"/>
              <p:cNvCxnSpPr/>
              <p:nvPr>
                <p:custDataLst>
                  <p:tags r:id="rId78"/>
                </p:custDataLst>
              </p:nvPr>
            </p:nvCxnSpPr>
            <p:spPr>
              <a:xfrm flipV="1">
                <a:off x="7587653" y="3153529"/>
                <a:ext cx="206166" cy="3191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8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26263" y="749313"/>
            <a:ext cx="22288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2800" b="1" kern="10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形成</a:t>
            </a:r>
            <a:r>
              <a:rPr lang="zh-CN" altLang="zh-CN" sz="28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</a:t>
            </a:r>
            <a:r>
              <a:rPr lang="zh-CN" altLang="en-US" sz="2800" b="1" kern="100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醚</a:t>
            </a:r>
            <a:endParaRPr lang="zh-CN" altLang="zh-CN" sz="2800" b="1" kern="100" smtClean="0">
              <a:solidFill>
                <a:schemeClr val="tx1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6225278" y="1073069"/>
            <a:ext cx="5274585" cy="820738"/>
            <a:chOff x="2595" y="45"/>
            <a:chExt cx="2792" cy="517"/>
          </a:xfrm>
        </p:grpSpPr>
        <p:sp>
          <p:nvSpPr>
            <p:cNvPr id="4" name="矩形 41993"/>
            <p:cNvSpPr/>
            <p:nvPr>
              <p:custDataLst>
                <p:tags r:id="rId3"/>
              </p:custDataLst>
            </p:nvPr>
          </p:nvSpPr>
          <p:spPr>
            <a:xfrm>
              <a:off x="4523" y="159"/>
              <a:ext cx="864" cy="2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400" b="1" baseline="-25000">
                  <a:solidFill>
                    <a:srgbClr val="0000FF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+ 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400" b="1" baseline="-25000">
                  <a:solidFill>
                    <a:schemeClr val="tx2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" name="组合 41994"/>
            <p:cNvGrpSpPr/>
            <p:nvPr>
              <p:custDataLst>
                <p:tags r:id="rId4"/>
              </p:custDataLst>
            </p:nvPr>
          </p:nvGrpSpPr>
          <p:grpSpPr>
            <a:xfrm>
              <a:off x="2595" y="45"/>
              <a:ext cx="652" cy="517"/>
              <a:chOff x="327" y="45"/>
              <a:chExt cx="652" cy="517"/>
            </a:xfrm>
          </p:grpSpPr>
          <p:sp>
            <p:nvSpPr>
              <p:cNvPr id="6" name="文本框 4199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27" y="45"/>
                <a:ext cx="612" cy="2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浓硫酸</a:t>
                </a:r>
                <a:endParaRPr lang="zh-CN" altLang="en-US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" name="直接连接符 41996"/>
              <p:cNvSpPr/>
              <p:nvPr>
                <p:custDataLst>
                  <p:tags r:id="rId6"/>
                </p:custDataLst>
              </p:nvPr>
            </p:nvSpPr>
            <p:spPr>
              <a:xfrm>
                <a:off x="327" y="295"/>
                <a:ext cx="65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" name="文本框 41997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32" y="272"/>
                <a:ext cx="257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ea"/>
                  </a:rPr>
                  <a:t>∆</a:t>
                </a:r>
                <a:endParaRPr lang="zh-CN" altLang="en-US" sz="2400" b="1">
                  <a:latin typeface="Times New Roman" panose="02020603050405020304" charset="0"/>
                  <a:ea typeface="+mn-ea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2888553" y="797835"/>
            <a:ext cx="1390435" cy="1209675"/>
            <a:chOff x="0" y="0"/>
            <a:chExt cx="736" cy="762"/>
          </a:xfrm>
        </p:grpSpPr>
        <p:sp>
          <p:nvSpPr>
            <p:cNvPr id="10" name="文本框 23562"/>
            <p:cNvSpPr txBox="1"/>
            <p:nvPr>
              <p:custDataLst>
                <p:tags r:id="rId9"/>
              </p:custDataLst>
            </p:nvPr>
          </p:nvSpPr>
          <p:spPr>
            <a:xfrm>
              <a:off x="0" y="471"/>
              <a:ext cx="736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OH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文本框 23563"/>
            <p:cNvSpPr txBox="1"/>
            <p:nvPr>
              <p:custDataLst>
                <p:tags r:id="rId10"/>
              </p:custDataLst>
            </p:nvPr>
          </p:nvSpPr>
          <p:spPr>
            <a:xfrm>
              <a:off x="0" y="0"/>
              <a:ext cx="718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OH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直接连接符 23564"/>
            <p:cNvSpPr/>
            <p:nvPr>
              <p:custDataLst>
                <p:tags r:id="rId11"/>
              </p:custDataLst>
            </p:nvPr>
          </p:nvSpPr>
          <p:spPr>
            <a:xfrm flipH="1">
              <a:off x="130" y="305"/>
              <a:ext cx="0" cy="24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4868848" y="797835"/>
            <a:ext cx="1390435" cy="1209676"/>
            <a:chOff x="0" y="0"/>
            <a:chExt cx="736" cy="762"/>
          </a:xfrm>
        </p:grpSpPr>
        <p:sp>
          <p:nvSpPr>
            <p:cNvPr id="14" name="文本框 23562"/>
            <p:cNvSpPr txBox="1"/>
            <p:nvPr>
              <p:custDataLst>
                <p:tags r:id="rId13"/>
              </p:custDataLst>
            </p:nvPr>
          </p:nvSpPr>
          <p:spPr>
            <a:xfrm>
              <a:off x="0" y="471"/>
              <a:ext cx="736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HO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文本框 23563"/>
            <p:cNvSpPr txBox="1"/>
            <p:nvPr>
              <p:custDataLst>
                <p:tags r:id="rId14"/>
              </p:custDataLst>
            </p:nvPr>
          </p:nvSpPr>
          <p:spPr>
            <a:xfrm>
              <a:off x="0" y="0"/>
              <a:ext cx="718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HO</a:t>
              </a:r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直接连接符 23564"/>
            <p:cNvSpPr/>
            <p:nvPr>
              <p:custDataLst>
                <p:tags r:id="rId15"/>
              </p:custDataLst>
            </p:nvPr>
          </p:nvSpPr>
          <p:spPr>
            <a:xfrm flipH="1">
              <a:off x="353" y="244"/>
              <a:ext cx="0" cy="24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4256849" y="1121275"/>
            <a:ext cx="42578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</a:t>
            </a:r>
            <a:endParaRPr lang="en-US" altLang="zh-CN" sz="2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grpSp>
        <p:nvGrpSpPr>
          <p:cNvPr id="18" name="Group 95"/>
          <p:cNvGrpSpPr/>
          <p:nvPr>
            <p:custDataLst>
              <p:tags r:id="rId17"/>
            </p:custDataLst>
          </p:nvPr>
        </p:nvGrpSpPr>
        <p:grpSpPr>
          <a:xfrm>
            <a:off x="7312051" y="521481"/>
            <a:ext cx="2108322" cy="2193926"/>
            <a:chOff x="3702" y="2463"/>
            <a:chExt cx="1116" cy="1382"/>
          </a:xfrm>
        </p:grpSpPr>
        <p:sp>
          <p:nvSpPr>
            <p:cNvPr id="19" name="Text Box 78"/>
            <p:cNvSpPr txBox="1"/>
            <p:nvPr>
              <p:custDataLst>
                <p:tags r:id="rId18"/>
              </p:custDataLst>
            </p:nvPr>
          </p:nvSpPr>
          <p:spPr>
            <a:xfrm>
              <a:off x="3707" y="2828"/>
              <a:ext cx="470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400" b="1" baseline="-25000">
                  <a:solidFill>
                    <a:srgbClr val="0000CC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</a:t>
              </a:r>
              <a:endParaRPr lang="en-US" altLang="zh-CN" sz="2400" b="1">
                <a:solidFill>
                  <a:srgbClr val="0000CC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Text Box 79"/>
            <p:cNvSpPr txBox="1"/>
            <p:nvPr>
              <p:custDataLst>
                <p:tags r:id="rId19"/>
              </p:custDataLst>
            </p:nvPr>
          </p:nvSpPr>
          <p:spPr>
            <a:xfrm>
              <a:off x="3702" y="3214"/>
              <a:ext cx="396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400" b="1" baseline="-25000">
                  <a:solidFill>
                    <a:srgbClr val="0000CC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</a:t>
              </a:r>
              <a:endParaRPr lang="en-US" altLang="zh-CN" sz="2400" b="1">
                <a:solidFill>
                  <a:srgbClr val="0000CC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Text Box 80"/>
            <p:cNvSpPr txBox="1"/>
            <p:nvPr>
              <p:custDataLst>
                <p:tags r:id="rId20"/>
              </p:custDataLst>
            </p:nvPr>
          </p:nvSpPr>
          <p:spPr>
            <a:xfrm>
              <a:off x="4410" y="2828"/>
              <a:ext cx="396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endParaRPr lang="en-US" altLang="zh-CN" sz="2400" b="1" baseline="-25000">
                <a:solidFill>
                  <a:srgbClr val="0000CC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2" name="Text Box 81"/>
            <p:cNvSpPr txBox="1"/>
            <p:nvPr>
              <p:custDataLst>
                <p:tags r:id="rId21"/>
              </p:custDataLst>
            </p:nvPr>
          </p:nvSpPr>
          <p:spPr>
            <a:xfrm>
              <a:off x="4422" y="3214"/>
              <a:ext cx="396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400" b="1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rgbClr val="0000CC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endParaRPr lang="en-US" altLang="zh-CN" sz="2400" b="1" baseline="-25000">
                <a:solidFill>
                  <a:srgbClr val="0000CC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3" name="Text Box 82"/>
            <p:cNvSpPr txBox="1"/>
            <p:nvPr>
              <p:custDataLst>
                <p:tags r:id="rId22"/>
              </p:custDataLst>
            </p:nvPr>
          </p:nvSpPr>
          <p:spPr>
            <a:xfrm>
              <a:off x="4169" y="2463"/>
              <a:ext cx="224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Text Box 83"/>
            <p:cNvSpPr txBox="1"/>
            <p:nvPr>
              <p:custDataLst>
                <p:tags r:id="rId23"/>
              </p:custDataLst>
            </p:nvPr>
          </p:nvSpPr>
          <p:spPr>
            <a:xfrm>
              <a:off x="4169" y="3554"/>
              <a:ext cx="224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4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" name="Line 86"/>
            <p:cNvSpPr/>
            <p:nvPr>
              <p:custDataLst>
                <p:tags r:id="rId24"/>
              </p:custDataLst>
            </p:nvPr>
          </p:nvSpPr>
          <p:spPr>
            <a:xfrm flipH="1">
              <a:off x="4033" y="3100"/>
              <a:ext cx="0" cy="18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Line 87"/>
            <p:cNvSpPr/>
            <p:nvPr>
              <p:custDataLst>
                <p:tags r:id="rId25"/>
              </p:custDataLst>
            </p:nvPr>
          </p:nvSpPr>
          <p:spPr>
            <a:xfrm flipH="1">
              <a:off x="4558" y="3100"/>
              <a:ext cx="0" cy="18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Line 88"/>
            <p:cNvSpPr/>
            <p:nvPr>
              <p:custDataLst>
                <p:tags r:id="rId26"/>
              </p:custDataLst>
            </p:nvPr>
          </p:nvSpPr>
          <p:spPr>
            <a:xfrm flipH="1">
              <a:off x="4056" y="2758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Line 89"/>
            <p:cNvSpPr/>
            <p:nvPr>
              <p:custDataLst>
                <p:tags r:id="rId27"/>
              </p:custDataLst>
            </p:nvPr>
          </p:nvSpPr>
          <p:spPr>
            <a:xfrm rot="-180000" flipH="1">
              <a:off x="4373" y="3506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Line 90"/>
            <p:cNvSpPr/>
            <p:nvPr>
              <p:custDataLst>
                <p:tags r:id="rId28"/>
              </p:custDataLst>
            </p:nvPr>
          </p:nvSpPr>
          <p:spPr>
            <a:xfrm>
              <a:off x="4056" y="3509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Line 91"/>
            <p:cNvSpPr/>
            <p:nvPr>
              <p:custDataLst>
                <p:tags r:id="rId29"/>
              </p:custDataLst>
            </p:nvPr>
          </p:nvSpPr>
          <p:spPr>
            <a:xfrm rot="-120000">
              <a:off x="4373" y="2758"/>
              <a:ext cx="136" cy="1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30"/>
            </p:custDataLst>
          </p:nvPr>
        </p:nvGrpSpPr>
        <p:grpSpPr>
          <a:xfrm>
            <a:off x="2802012" y="3012073"/>
            <a:ext cx="2686050" cy="523220"/>
            <a:chOff x="2139951" y="-441175"/>
            <a:chExt cx="2686050" cy="523220"/>
          </a:xfrm>
        </p:grpSpPr>
        <p:sp>
          <p:nvSpPr>
            <p:cNvPr id="52" name="矩形 51"/>
            <p:cNvSpPr/>
            <p:nvPr>
              <p:custDataLst>
                <p:tags r:id="rId31"/>
              </p:custDataLst>
            </p:nvPr>
          </p:nvSpPr>
          <p:spPr>
            <a:xfrm>
              <a:off x="2139951" y="-441175"/>
              <a:ext cx="15568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3</a:t>
              </a:r>
              <a:r>
                <a:rPr lang="zh-CN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C</a:t>
              </a:r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微软雅黑" panose="020B0503020204020204" charset="-122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═O</a:t>
              </a:r>
              <a:endParaRPr lang="en-US" altLang="zh-CN" sz="2800" b="1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3" name="Line 4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4014031" y="-179782"/>
              <a:ext cx="811970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grpSp>
        <p:nvGrpSpPr>
          <p:cNvPr id="54" name="组合 53"/>
          <p:cNvGrpSpPr/>
          <p:nvPr>
            <p:custDataLst>
              <p:tags r:id="rId33"/>
            </p:custDataLst>
          </p:nvPr>
        </p:nvGrpSpPr>
        <p:grpSpPr>
          <a:xfrm>
            <a:off x="5723312" y="2572777"/>
            <a:ext cx="1415152" cy="1242478"/>
            <a:chOff x="4818474" y="748903"/>
            <a:chExt cx="1610253" cy="1541256"/>
          </a:xfrm>
        </p:grpSpPr>
        <p:grpSp>
          <p:nvGrpSpPr>
            <p:cNvPr id="55" name="组合 54"/>
            <p:cNvGrpSpPr/>
            <p:nvPr>
              <p:custDataLst>
                <p:tags r:id="rId34"/>
              </p:custDataLst>
            </p:nvPr>
          </p:nvGrpSpPr>
          <p:grpSpPr>
            <a:xfrm>
              <a:off x="5094153" y="748903"/>
              <a:ext cx="1072236" cy="1536789"/>
              <a:chOff x="5097964" y="748903"/>
              <a:chExt cx="1072236" cy="1536789"/>
            </a:xfrm>
          </p:grpSpPr>
          <p:sp>
            <p:nvSpPr>
              <p:cNvPr id="58" name="六边形 57"/>
              <p:cNvSpPr/>
              <p:nvPr>
                <p:custDataLst>
                  <p:tags r:id="rId35"/>
                </p:custDataLst>
              </p:nvPr>
            </p:nvSpPr>
            <p:spPr>
              <a:xfrm rot="16200000">
                <a:off x="4978762" y="1094254"/>
                <a:ext cx="1310640" cy="107223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/>
              </a:p>
            </p:txBody>
          </p:sp>
          <p:sp>
            <p:nvSpPr>
              <p:cNvPr id="59" name="矩形 58"/>
              <p:cNvSpPr/>
              <p:nvPr>
                <p:custDataLst>
                  <p:tags r:id="rId36"/>
                </p:custDataLst>
              </p:nvPr>
            </p:nvSpPr>
            <p:spPr>
              <a:xfrm>
                <a:off x="5362213" y="748903"/>
                <a:ext cx="463588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微软雅黑" panose="020B0503020204020204" charset="-122"/>
                  </a:rPr>
                  <a:t>O</a:t>
                </a:r>
                <a:endParaRPr lang="zh-CN" altLang="en-US" sz="2800"/>
              </a:p>
            </p:txBody>
          </p:sp>
        </p:grpSp>
        <p:sp>
          <p:nvSpPr>
            <p:cNvPr id="56" name="矩形 55"/>
            <p:cNvSpPr/>
            <p:nvPr>
              <p:custDataLst>
                <p:tags r:id="rId37"/>
              </p:custDataLst>
            </p:nvPr>
          </p:nvSpPr>
          <p:spPr>
            <a:xfrm>
              <a:off x="4818474" y="1766939"/>
              <a:ext cx="46358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O</a:t>
              </a:r>
              <a:endParaRPr lang="zh-CN" altLang="en-US" sz="2800"/>
            </a:p>
          </p:txBody>
        </p:sp>
        <p:sp>
          <p:nvSpPr>
            <p:cNvPr id="57" name="矩形 56"/>
            <p:cNvSpPr/>
            <p:nvPr>
              <p:custDataLst>
                <p:tags r:id="rId38"/>
              </p:custDataLst>
            </p:nvPr>
          </p:nvSpPr>
          <p:spPr>
            <a:xfrm>
              <a:off x="5965139" y="1690109"/>
              <a:ext cx="46358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微软雅黑" panose="020B0503020204020204" charset="-122"/>
                </a:rPr>
                <a:t>O</a:t>
              </a:r>
              <a:endParaRPr lang="zh-CN" altLang="en-US" sz="2800"/>
            </a:p>
          </p:txBody>
        </p:sp>
      </p:grpSp>
      <p:sp>
        <p:nvSpPr>
          <p:cNvPr id="60" name="矩形 59"/>
          <p:cNvSpPr/>
          <p:nvPr>
            <p:custDataLst>
              <p:tags r:id="rId39"/>
            </p:custDataLst>
          </p:nvPr>
        </p:nvSpPr>
        <p:spPr>
          <a:xfrm>
            <a:off x="401527" y="5161814"/>
            <a:ext cx="3569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形成环酸酐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1" name="组合 60"/>
          <p:cNvGrpSpPr/>
          <p:nvPr>
            <p:custDataLst>
              <p:tags r:id="rId40"/>
            </p:custDataLst>
          </p:nvPr>
        </p:nvGrpSpPr>
        <p:grpSpPr>
          <a:xfrm>
            <a:off x="3322892" y="5201419"/>
            <a:ext cx="5527948" cy="954107"/>
            <a:chOff x="687283" y="2298965"/>
            <a:chExt cx="5527948" cy="954107"/>
          </a:xfrm>
        </p:grpSpPr>
        <p:sp>
          <p:nvSpPr>
            <p:cNvPr id="62" name="矩形 61"/>
            <p:cNvSpPr/>
            <p:nvPr>
              <p:custDataLst>
                <p:tags r:id="rId41"/>
              </p:custDataLst>
            </p:nvPr>
          </p:nvSpPr>
          <p:spPr>
            <a:xfrm>
              <a:off x="687283" y="2298965"/>
              <a:ext cx="438512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HOO</a:t>
              </a:r>
              <a:r>
                <a:rPr lang="zh-CN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</a:t>
              </a:r>
              <a:r>
                <a:rPr lang="zh-CN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—COO</a:t>
              </a:r>
              <a:r>
                <a:rPr lang="zh-CN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endPara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丁二酸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3" name="Line 4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>
              <a:off x="5177228" y="2774658"/>
              <a:ext cx="1038003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4" name="组合 63"/>
          <p:cNvGrpSpPr/>
          <p:nvPr>
            <p:custDataLst>
              <p:tags r:id="rId43"/>
            </p:custDataLst>
          </p:nvPr>
        </p:nvGrpSpPr>
        <p:grpSpPr>
          <a:xfrm>
            <a:off x="9115465" y="4468742"/>
            <a:ext cx="2384398" cy="2129670"/>
            <a:chOff x="7567851" y="1288596"/>
            <a:chExt cx="2724190" cy="3866059"/>
          </a:xfrm>
        </p:grpSpPr>
        <p:grpSp>
          <p:nvGrpSpPr>
            <p:cNvPr id="65" name="组合 64"/>
            <p:cNvGrpSpPr/>
            <p:nvPr>
              <p:custDataLst>
                <p:tags r:id="rId44"/>
              </p:custDataLst>
            </p:nvPr>
          </p:nvGrpSpPr>
          <p:grpSpPr>
            <a:xfrm>
              <a:off x="7567851" y="1288596"/>
              <a:ext cx="1172922" cy="3866059"/>
              <a:chOff x="4084319" y="139523"/>
              <a:chExt cx="1172922" cy="3866059"/>
            </a:xfrm>
          </p:grpSpPr>
          <p:grpSp>
            <p:nvGrpSpPr>
              <p:cNvPr id="67" name="组合 66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4084319" y="1320800"/>
                <a:ext cx="1172922" cy="1527125"/>
                <a:chOff x="4084319" y="1320800"/>
                <a:chExt cx="1172922" cy="1527125"/>
              </a:xfrm>
            </p:grpSpPr>
            <p:cxnSp>
              <p:nvCxnSpPr>
                <p:cNvPr id="72" name="直接连接符 71"/>
                <p:cNvCxnSpPr/>
                <p:nvPr>
                  <p:custDataLst>
                    <p:tags r:id="rId46"/>
                  </p:custDataLst>
                </p:nvPr>
              </p:nvCxnSpPr>
              <p:spPr>
                <a:xfrm flipH="1">
                  <a:off x="4084320" y="1686560"/>
                  <a:ext cx="0" cy="72448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/>
                <p:cNvCxnSpPr/>
                <p:nvPr>
                  <p:custDataLst>
                    <p:tags r:id="rId47"/>
                  </p:custDataLst>
                </p:nvPr>
              </p:nvCxnSpPr>
              <p:spPr>
                <a:xfrm flipH="1">
                  <a:off x="4084320" y="1320800"/>
                  <a:ext cx="406400" cy="36576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/>
                <p:cNvCxnSpPr/>
                <p:nvPr>
                  <p:custDataLst>
                    <p:tags r:id="rId48"/>
                  </p:custDataLst>
                </p:nvPr>
              </p:nvCxnSpPr>
              <p:spPr>
                <a:xfrm>
                  <a:off x="4084319" y="2411045"/>
                  <a:ext cx="406401" cy="4368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>
                  <p:custDataLst>
                    <p:tags r:id="rId49"/>
                  </p:custDataLst>
                </p:nvPr>
              </p:nvCxnSpPr>
              <p:spPr>
                <a:xfrm>
                  <a:off x="4490720" y="1327834"/>
                  <a:ext cx="440690" cy="50409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>
                  <p:custDataLst>
                    <p:tags r:id="rId50"/>
                  </p:custDataLst>
                </p:nvPr>
              </p:nvCxnSpPr>
              <p:spPr>
                <a:xfrm flipH="1">
                  <a:off x="4490720" y="2336800"/>
                  <a:ext cx="464185" cy="51112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矩形 76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4727589" y="1636619"/>
                  <a:ext cx="529652" cy="949818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68" name="矩形 67"/>
              <p:cNvSpPr/>
              <p:nvPr>
                <p:custDataLst>
                  <p:tags r:id="rId52"/>
                </p:custDataLst>
              </p:nvPr>
            </p:nvSpPr>
            <p:spPr>
              <a:xfrm>
                <a:off x="4218850" y="139523"/>
                <a:ext cx="529652" cy="94981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9" name="矩形 68"/>
              <p:cNvSpPr/>
              <p:nvPr>
                <p:custDataLst>
                  <p:tags r:id="rId53"/>
                </p:custDataLst>
              </p:nvPr>
            </p:nvSpPr>
            <p:spPr>
              <a:xfrm>
                <a:off x="4218850" y="3055764"/>
                <a:ext cx="529652" cy="94981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0" name="矩形 69"/>
              <p:cNvSpPr/>
              <p:nvPr>
                <p:custDataLst>
                  <p:tags r:id="rId54"/>
                </p:custDataLst>
              </p:nvPr>
            </p:nvSpPr>
            <p:spPr>
              <a:xfrm rot="5400000">
                <a:off x="4081103" y="884145"/>
                <a:ext cx="797918" cy="597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1" name="矩形 70"/>
              <p:cNvSpPr/>
              <p:nvPr>
                <p:custDataLst>
                  <p:tags r:id="rId55"/>
                </p:custDataLst>
              </p:nvPr>
            </p:nvSpPr>
            <p:spPr>
              <a:xfrm rot="5400000">
                <a:off x="4103189" y="2847933"/>
                <a:ext cx="797918" cy="597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6" name="矩形 65"/>
            <p:cNvSpPr/>
            <p:nvPr>
              <p:custDataLst>
                <p:tags r:id="rId56"/>
              </p:custDataLst>
            </p:nvPr>
          </p:nvSpPr>
          <p:spPr>
            <a:xfrm>
              <a:off x="8844836" y="2910271"/>
              <a:ext cx="1447205" cy="9498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>
            <p:custDataLst>
              <p:tags r:id="rId1"/>
            </p:custDataLst>
          </p:nvPr>
        </p:nvSpPr>
        <p:spPr>
          <a:xfrm>
            <a:off x="268942" y="548589"/>
            <a:ext cx="34173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(4)</a:t>
            </a:r>
            <a:r>
              <a:rPr lang="zh-CN" altLang="en-US" sz="2800" b="1" smtClean="0">
                <a:solidFill>
                  <a:schemeClr val="tx1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不饱和烃的加成</a:t>
            </a:r>
            <a:endParaRPr lang="zh-CN" altLang="zh-CN" sz="2800" b="1" kern="100" smtClean="0">
              <a:solidFill>
                <a:schemeClr val="tx1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矩形 38"/>
          <p:cNvSpPr/>
          <p:nvPr>
            <p:custDataLst>
              <p:tags r:id="rId2"/>
            </p:custDataLst>
          </p:nvPr>
        </p:nvSpPr>
        <p:spPr>
          <a:xfrm>
            <a:off x="325065" y="1720371"/>
            <a:ext cx="11189426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共轭二烯烃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与含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碳碳双键的化合物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在一定条件下发生双烯合成反应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0" name="组合 39"/>
          <p:cNvGrpSpPr/>
          <p:nvPr>
            <p:custDataLst>
              <p:tags r:id="rId3"/>
            </p:custDataLst>
          </p:nvPr>
        </p:nvGrpSpPr>
        <p:grpSpPr>
          <a:xfrm>
            <a:off x="2401890" y="3314145"/>
            <a:ext cx="6181545" cy="1062375"/>
            <a:chOff x="3027914" y="3294896"/>
            <a:chExt cx="10945189" cy="2146844"/>
          </a:xfrm>
        </p:grpSpPr>
        <p:grpSp>
          <p:nvGrpSpPr>
            <p:cNvPr id="41" name="组合 40"/>
            <p:cNvGrpSpPr/>
            <p:nvPr>
              <p:custDataLst>
                <p:tags r:id="rId4"/>
              </p:custDataLst>
            </p:nvPr>
          </p:nvGrpSpPr>
          <p:grpSpPr>
            <a:xfrm>
              <a:off x="3027914" y="3595786"/>
              <a:ext cx="797288" cy="1800200"/>
              <a:chOff x="3243938" y="6730328"/>
              <a:chExt cx="797288" cy="1800200"/>
            </a:xfrm>
          </p:grpSpPr>
          <p:cxnSp>
            <p:nvCxnSpPr>
              <p:cNvPr id="57" name="直接连接符 56"/>
              <p:cNvCxnSpPr/>
              <p:nvPr>
                <p:custDataLst>
                  <p:tags r:id="rId5"/>
                </p:custDataLst>
              </p:nvPr>
            </p:nvCxnSpPr>
            <p:spPr>
              <a:xfrm flipH="1">
                <a:off x="3393226" y="6910867"/>
                <a:ext cx="648000" cy="324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8" name="直接连接符 57"/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3393226" y="8032219"/>
                <a:ext cx="648000" cy="324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3243938" y="7118302"/>
                <a:ext cx="0" cy="10242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0" name="直接连接符 59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3243938" y="6730328"/>
                <a:ext cx="775948" cy="38797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1" name="直接连接符 6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3243938" y="8142554"/>
                <a:ext cx="775948" cy="38797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2" name="组合 41"/>
            <p:cNvGrpSpPr/>
            <p:nvPr>
              <p:custDataLst>
                <p:tags r:id="rId10"/>
              </p:custDataLst>
            </p:nvPr>
          </p:nvGrpSpPr>
          <p:grpSpPr>
            <a:xfrm>
              <a:off x="5352034" y="3411428"/>
              <a:ext cx="2660046" cy="1968168"/>
              <a:chOff x="5568058" y="6237192"/>
              <a:chExt cx="2660046" cy="1968168"/>
            </a:xfrm>
          </p:grpSpPr>
          <p:grpSp>
            <p:nvGrpSpPr>
              <p:cNvPr id="52" name="组合 51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5568058" y="6793134"/>
                <a:ext cx="775948" cy="1412226"/>
                <a:chOff x="3243938" y="6730328"/>
                <a:chExt cx="775948" cy="1412226"/>
              </a:xfrm>
            </p:grpSpPr>
            <p:cxnSp>
              <p:nvCxnSpPr>
                <p:cNvPr id="55" name="直接连接符 54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>
                  <a:off x="3243938" y="7118302"/>
                  <a:ext cx="0" cy="102425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3243938" y="6730328"/>
                  <a:ext cx="775948" cy="38797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53" name="直接连接符 52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5712074" y="7276219"/>
                <a:ext cx="0" cy="756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54" name="文本框 5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6201734" y="6237192"/>
                <a:ext cx="2026370" cy="932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r>
                  <a:rPr lang="en-US" altLang="zh-CN" sz="2400" b="1"/>
                  <a:t>COOH</a:t>
                </a:r>
                <a:endParaRPr lang="zh-CN" altLang="en-US" sz="2400" b="1"/>
              </a:p>
            </p:txBody>
          </p:sp>
        </p:grpSp>
        <p:sp>
          <p:nvSpPr>
            <p:cNvPr id="43" name="文本框 42"/>
            <p:cNvSpPr txBox="1"/>
            <p:nvPr>
              <p:custDataLst>
                <p:tags r:id="rId16"/>
              </p:custDataLst>
            </p:nvPr>
          </p:nvSpPr>
          <p:spPr>
            <a:xfrm>
              <a:off x="4062703" y="4034221"/>
              <a:ext cx="864096" cy="95250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320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defRPr>
              </a:lvl1pPr>
            </a:lstStyle>
            <a:p>
              <a:pPr algn="ctr"/>
              <a:r>
                <a:rPr lang="zh-CN" altLang="en-US" sz="4050" b="1"/>
                <a:t>＋</a:t>
              </a:r>
              <a:endParaRPr lang="zh-CN" altLang="en-US" sz="4050" b="1"/>
            </a:p>
          </p:txBody>
        </p:sp>
        <p:grpSp>
          <p:nvGrpSpPr>
            <p:cNvPr id="44" name="组合 43"/>
            <p:cNvGrpSpPr/>
            <p:nvPr>
              <p:custDataLst>
                <p:tags r:id="rId17"/>
              </p:custDataLst>
            </p:nvPr>
          </p:nvGrpSpPr>
          <p:grpSpPr>
            <a:xfrm>
              <a:off x="7604027" y="3553655"/>
              <a:ext cx="1368000" cy="1148740"/>
              <a:chOff x="14026328" y="5766008"/>
              <a:chExt cx="1368000" cy="1148740"/>
            </a:xfrm>
          </p:grpSpPr>
          <p:cxnSp>
            <p:nvCxnSpPr>
              <p:cNvPr id="50" name="直接箭头连接符 49"/>
              <p:cNvCxnSpPr/>
              <p:nvPr>
                <p:custDataLst>
                  <p:tags r:id="rId18"/>
                </p:custDataLst>
              </p:nvPr>
            </p:nvCxnSpPr>
            <p:spPr>
              <a:xfrm flipH="1" flipV="1">
                <a:off x="14026328" y="6914748"/>
                <a:ext cx="1368000" cy="0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矩形 50"/>
              <p:cNvSpPr/>
              <p:nvPr>
                <p:custDataLst>
                  <p:tags r:id="rId19"/>
                </p:custDataLst>
              </p:nvPr>
            </p:nvSpPr>
            <p:spPr>
              <a:xfrm>
                <a:off x="14160773" y="5766008"/>
                <a:ext cx="855980" cy="860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3600" b="1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△</a:t>
                </a:r>
                <a:endParaRPr lang="zh-CN" altLang="en-US" sz="360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5" name="组合 44"/>
            <p:cNvGrpSpPr/>
            <p:nvPr>
              <p:custDataLst>
                <p:tags r:id="rId20"/>
              </p:custDataLst>
            </p:nvPr>
          </p:nvGrpSpPr>
          <p:grpSpPr>
            <a:xfrm>
              <a:off x="9454755" y="3294896"/>
              <a:ext cx="4518348" cy="2146844"/>
              <a:chOff x="9871120" y="6189698"/>
              <a:chExt cx="4518348" cy="2146844"/>
            </a:xfrm>
          </p:grpSpPr>
          <p:sp>
            <p:nvSpPr>
              <p:cNvPr id="46" name="六边形 45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9756261" y="6671803"/>
                <a:ext cx="1779598" cy="1549879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cxnSp>
            <p:nvCxnSpPr>
              <p:cNvPr id="47" name="直接连接符 46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10032554" y="7068742"/>
                <a:ext cx="0" cy="756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8" name="直接连接符 47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11413656" y="6544892"/>
                <a:ext cx="775948" cy="38797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49" name="文本框 48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2173899" y="6189698"/>
                <a:ext cx="2215569" cy="93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r>
                  <a:rPr lang="en-US" altLang="zh-CN" sz="2400" b="1"/>
                  <a:t>COOH</a:t>
                </a:r>
                <a:endParaRPr lang="zh-CN" altLang="en-US" sz="2400" b="1"/>
              </a:p>
            </p:txBody>
          </p:sp>
        </p:grpSp>
      </p:grpSp>
      <p:sp>
        <p:nvSpPr>
          <p:cNvPr id="62" name="文本框 61"/>
          <p:cNvSpPr txBox="1"/>
          <p:nvPr>
            <p:custDataLst>
              <p:tags r:id="rId25"/>
            </p:custDataLst>
          </p:nvPr>
        </p:nvSpPr>
        <p:spPr>
          <a:xfrm>
            <a:off x="6381755" y="3113697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3" name="文本框 62"/>
          <p:cNvSpPr txBox="1"/>
          <p:nvPr>
            <p:custDataLst>
              <p:tags r:id="rId26"/>
            </p:custDataLst>
          </p:nvPr>
        </p:nvSpPr>
        <p:spPr>
          <a:xfrm>
            <a:off x="5802181" y="3423787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4" name="文本框 63"/>
          <p:cNvSpPr txBox="1"/>
          <p:nvPr>
            <p:custDataLst>
              <p:tags r:id="rId27"/>
            </p:custDataLst>
          </p:nvPr>
        </p:nvSpPr>
        <p:spPr>
          <a:xfrm>
            <a:off x="2178032" y="3936114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3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5" name="文本框 64"/>
          <p:cNvSpPr txBox="1"/>
          <p:nvPr>
            <p:custDataLst>
              <p:tags r:id="rId28"/>
            </p:custDataLst>
          </p:nvPr>
        </p:nvSpPr>
        <p:spPr>
          <a:xfrm>
            <a:off x="2727845" y="4313139"/>
            <a:ext cx="17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6" name="文本框 65"/>
          <p:cNvSpPr txBox="1"/>
          <p:nvPr>
            <p:custDataLst>
              <p:tags r:id="rId29"/>
            </p:custDataLst>
          </p:nvPr>
        </p:nvSpPr>
        <p:spPr>
          <a:xfrm>
            <a:off x="3504359" y="3401716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6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7" name="文本框 66"/>
          <p:cNvSpPr txBox="1"/>
          <p:nvPr>
            <p:custDataLst>
              <p:tags r:id="rId30"/>
            </p:custDataLst>
          </p:nvPr>
        </p:nvSpPr>
        <p:spPr>
          <a:xfrm>
            <a:off x="3563438" y="4307154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5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8" name="文本框 67"/>
          <p:cNvSpPr txBox="1"/>
          <p:nvPr>
            <p:custDataLst>
              <p:tags r:id="rId31"/>
            </p:custDataLst>
          </p:nvPr>
        </p:nvSpPr>
        <p:spPr>
          <a:xfrm>
            <a:off x="2715716" y="3006639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9" name="文本框 68"/>
          <p:cNvSpPr txBox="1"/>
          <p:nvPr>
            <p:custDataLst>
              <p:tags r:id="rId32"/>
            </p:custDataLst>
          </p:nvPr>
        </p:nvSpPr>
        <p:spPr>
          <a:xfrm>
            <a:off x="2186720" y="3321550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0" name="文本框 69"/>
          <p:cNvSpPr txBox="1"/>
          <p:nvPr>
            <p:custDataLst>
              <p:tags r:id="rId33"/>
            </p:custDataLst>
          </p:nvPr>
        </p:nvSpPr>
        <p:spPr>
          <a:xfrm>
            <a:off x="5820763" y="3984737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3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1" name="文本框 70"/>
          <p:cNvSpPr txBox="1"/>
          <p:nvPr>
            <p:custDataLst>
              <p:tags r:id="rId34"/>
            </p:custDataLst>
          </p:nvPr>
        </p:nvSpPr>
        <p:spPr>
          <a:xfrm>
            <a:off x="6269930" y="4297035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2" name="文本框 71"/>
          <p:cNvSpPr txBox="1"/>
          <p:nvPr>
            <p:custDataLst>
              <p:tags r:id="rId35"/>
            </p:custDataLst>
          </p:nvPr>
        </p:nvSpPr>
        <p:spPr>
          <a:xfrm>
            <a:off x="6761631" y="3315350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6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3" name="文本框 72"/>
          <p:cNvSpPr txBox="1"/>
          <p:nvPr>
            <p:custDataLst>
              <p:tags r:id="rId36"/>
            </p:custDataLst>
          </p:nvPr>
        </p:nvSpPr>
        <p:spPr>
          <a:xfrm>
            <a:off x="6891254" y="4050802"/>
            <a:ext cx="22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5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74" name="组合 73"/>
          <p:cNvGrpSpPr/>
          <p:nvPr>
            <p:custDataLst>
              <p:tags r:id="rId37"/>
            </p:custDataLst>
          </p:nvPr>
        </p:nvGrpSpPr>
        <p:grpSpPr>
          <a:xfrm>
            <a:off x="2752098" y="5075552"/>
            <a:ext cx="4387459" cy="1128235"/>
            <a:chOff x="2098813" y="1466283"/>
            <a:chExt cx="4387459" cy="1128235"/>
          </a:xfrm>
        </p:grpSpPr>
        <p:grpSp>
          <p:nvGrpSpPr>
            <p:cNvPr id="75" name="Group 3"/>
            <p:cNvGrpSpPr/>
            <p:nvPr>
              <p:custDataLst>
                <p:tags r:id="rId38"/>
              </p:custDataLst>
            </p:nvPr>
          </p:nvGrpSpPr>
          <p:grpSpPr>
            <a:xfrm>
              <a:off x="5428046" y="1466283"/>
              <a:ext cx="1058226" cy="1128235"/>
              <a:chOff x="3466" y="3154"/>
              <a:chExt cx="581" cy="635"/>
            </a:xfrm>
          </p:grpSpPr>
          <p:sp>
            <p:nvSpPr>
              <p:cNvPr id="78" name="AutoShape 4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 rot="5400000">
                <a:off x="3423" y="3197"/>
                <a:ext cx="635" cy="549"/>
              </a:xfrm>
              <a:prstGeom prst="hexagon">
                <a:avLst>
                  <a:gd name="adj" fmla="val 28916"/>
                  <a:gd name="vf" fmla="val 115470"/>
                </a:avLst>
              </a:prstGeom>
              <a:noFill/>
              <a:ln w="2857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imes New Roman" panose="02020603050405020304" charset="0"/>
                  <a:ea typeface="方正姚体" panose="02010601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9" name="Line 5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V="1">
                <a:off x="3515" y="3203"/>
                <a:ext cx="227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方正姚体" panose="02010601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0" name="Line 6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3506" y="3603"/>
                <a:ext cx="230" cy="1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方正姚体" panose="02010601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1" name="Line 7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 rot="18000000" flipV="1">
                <a:off x="3865" y="3404"/>
                <a:ext cx="229" cy="1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方正姚体" panose="02010601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6" name="矩形 75"/>
            <p:cNvSpPr/>
            <p:nvPr>
              <p:custDataLst>
                <p:tags r:id="rId43"/>
              </p:custDataLst>
            </p:nvPr>
          </p:nvSpPr>
          <p:spPr>
            <a:xfrm>
              <a:off x="2098813" y="1707235"/>
              <a:ext cx="206338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3</a:t>
              </a:r>
              <a:r>
                <a:rPr lang="zh-CN" altLang="zh-CN" sz="36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CH</a:t>
              </a:r>
              <a:r>
                <a:rPr lang="zh-CN" altLang="en-US" sz="36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≡</a:t>
              </a:r>
              <a:r>
                <a:rPr lang="zh-CN" altLang="zh-CN" sz="3600" b="1" smtClean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CH</a:t>
              </a:r>
              <a:endParaRPr lang="zh-CN" altLang="en-US" sz="36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7" name="Line 4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4280719" y="2030400"/>
              <a:ext cx="9227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82" name="矩形 81"/>
          <p:cNvSpPr/>
          <p:nvPr>
            <p:custDataLst>
              <p:tags r:id="rId45"/>
            </p:custDataLst>
          </p:nvPr>
        </p:nvSpPr>
        <p:spPr>
          <a:xfrm>
            <a:off x="263975" y="1180203"/>
            <a:ext cx="5431295" cy="673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①双烯合成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——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课本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P85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资料卡片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3" name="矩形 82"/>
          <p:cNvSpPr/>
          <p:nvPr>
            <p:custDataLst>
              <p:tags r:id="rId46"/>
            </p:custDataLst>
          </p:nvPr>
        </p:nvSpPr>
        <p:spPr>
          <a:xfrm>
            <a:off x="418362" y="4976765"/>
            <a:ext cx="198002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charset="0"/>
              </a:rPr>
              <a:t>②炔烃成环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82" grpId="0"/>
      <p:bldP spid="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99210" y="796394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、碳链的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开环</a:t>
            </a:r>
            <a:endParaRPr lang="zh-CN" altLang="en-US" sz="32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08219" y="1668559"/>
            <a:ext cx="2909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(1)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环酯水解开环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2"/>
          <p:cNvSpPr txBox="1"/>
          <p:nvPr>
            <p:custDataLst>
              <p:tags r:id="rId3"/>
            </p:custDataLst>
          </p:nvPr>
        </p:nvSpPr>
        <p:spPr>
          <a:xfrm>
            <a:off x="490150" y="4530221"/>
            <a:ext cx="318306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环烯烃氧化开环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3729236" y="4297754"/>
            <a:ext cx="5840430" cy="1923424"/>
            <a:chOff x="2475" y="4146"/>
            <a:chExt cx="11325" cy="3349"/>
          </a:xfrm>
        </p:grpSpPr>
        <p:pic>
          <p:nvPicPr>
            <p:cNvPr id="6" name="Picture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475" y="4319"/>
              <a:ext cx="2549" cy="2465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7"/>
              </p:custDataLst>
            </p:nvPr>
          </p:nvGrpSpPr>
          <p:grpSpPr>
            <a:xfrm>
              <a:off x="5089" y="4392"/>
              <a:ext cx="3046" cy="2412"/>
              <a:chOff x="3985572" y="5343741"/>
              <a:chExt cx="1934631" cy="1531373"/>
            </a:xfrm>
          </p:grpSpPr>
          <p:sp>
            <p:nvSpPr>
              <p:cNvPr id="11" name="文本框 1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985572" y="5343741"/>
                <a:ext cx="1934631" cy="1531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zh-CN" altLang="en-US" sz="2800" b="1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800" b="1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2" name="直接箭头连接符 11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4334548" y="6101137"/>
                <a:ext cx="13681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Picture 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663" y="4146"/>
              <a:ext cx="4137" cy="3349"/>
            </a:xfrm>
            <a:prstGeom prst="rect">
              <a:avLst/>
            </a:prstGeom>
          </p:spPr>
        </p:pic>
        <p:sp>
          <p:nvSpPr>
            <p:cNvPr id="9" name="Text Box 8"/>
            <p:cNvSpPr txBox="1"/>
            <p:nvPr>
              <p:custDataLst>
                <p:tags r:id="rId12"/>
              </p:custDataLst>
            </p:nvPr>
          </p:nvSpPr>
          <p:spPr>
            <a:xfrm>
              <a:off x="8112" y="4774"/>
              <a:ext cx="206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HOOC</a:t>
              </a:r>
              <a:endPara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Text Box 9"/>
            <p:cNvSpPr txBox="1"/>
            <p:nvPr>
              <p:custDataLst>
                <p:tags r:id="rId13"/>
              </p:custDataLst>
            </p:nvPr>
          </p:nvSpPr>
          <p:spPr>
            <a:xfrm>
              <a:off x="8323" y="5820"/>
              <a:ext cx="206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HOOC</a:t>
              </a:r>
              <a:endPara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7" name="组合 36"/>
          <p:cNvGrpSpPr/>
          <p:nvPr>
            <p:custDataLst>
              <p:tags r:id="rId14"/>
            </p:custDataLst>
          </p:nvPr>
        </p:nvGrpSpPr>
        <p:grpSpPr>
          <a:xfrm>
            <a:off x="3606823" y="1454218"/>
            <a:ext cx="7121317" cy="1025704"/>
            <a:chOff x="4602095" y="1636270"/>
            <a:chExt cx="7121317" cy="1025704"/>
          </a:xfrm>
        </p:grpSpPr>
        <p:grpSp>
          <p:nvGrpSpPr>
            <p:cNvPr id="14" name="组合 13"/>
            <p:cNvGrpSpPr/>
            <p:nvPr>
              <p:custDataLst>
                <p:tags r:id="rId15"/>
              </p:custDataLst>
            </p:nvPr>
          </p:nvGrpSpPr>
          <p:grpSpPr>
            <a:xfrm>
              <a:off x="8514079" y="1678830"/>
              <a:ext cx="1203325" cy="974725"/>
              <a:chOff x="5675084" y="2603744"/>
              <a:chExt cx="1362662" cy="1300078"/>
            </a:xfrm>
          </p:grpSpPr>
          <p:sp>
            <p:nvSpPr>
              <p:cNvPr id="34" name="文本框 3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675084" y="2603744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5" name="文本框 3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5675084" y="3290091"/>
                <a:ext cx="1362662" cy="6137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6" name="直接连接符 35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>
              <p:custDataLst>
                <p:tags r:id="rId19"/>
              </p:custDataLst>
            </p:nvPr>
          </p:nvGrpSpPr>
          <p:grpSpPr>
            <a:xfrm>
              <a:off x="10191474" y="1636270"/>
              <a:ext cx="1531938" cy="974725"/>
              <a:chOff x="5675084" y="2603744"/>
              <a:chExt cx="1527762" cy="1300138"/>
            </a:xfrm>
          </p:grpSpPr>
          <p:sp>
            <p:nvSpPr>
              <p:cNvPr id="31" name="文本框 29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5675084" y="2603744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2" name="文本框 30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5675084" y="3290091"/>
                <a:ext cx="1527762" cy="613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3" name="直接连接符 32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>
              <a:off x="9722744" y="1746166"/>
              <a:ext cx="44755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Tx/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+</a:t>
              </a:r>
              <a:endPara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文本框 1"/>
            <p:cNvSpPr txBox="1"/>
            <p:nvPr>
              <p:custDataLst>
                <p:tags r:id="rId24"/>
              </p:custDataLst>
            </p:nvPr>
          </p:nvSpPr>
          <p:spPr>
            <a:xfrm>
              <a:off x="6200025" y="1903927"/>
              <a:ext cx="1262063" cy="5540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FontTx/>
              </a:pPr>
              <a:r>
                <a:rPr lang="en-US" altLang="zh-CN" sz="27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30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25"/>
              </p:custDataLst>
            </p:nvPr>
          </p:nvGrpSpPr>
          <p:grpSpPr>
            <a:xfrm>
              <a:off x="4602095" y="1661547"/>
              <a:ext cx="2089150" cy="1000427"/>
              <a:chOff x="5667242" y="2572608"/>
              <a:chExt cx="2786063" cy="1332295"/>
            </a:xfrm>
          </p:grpSpPr>
          <p:sp>
            <p:nvSpPr>
              <p:cNvPr id="27" name="文本框 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667242" y="2572608"/>
                <a:ext cx="2786063" cy="61383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COOCH</a:t>
                </a:r>
                <a:r>
                  <a:rPr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文本框 8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5675083" y="3290092"/>
                <a:ext cx="2163825" cy="61481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en-US" altLang="zh-CN" sz="2400" b="1" smtClean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COOCH</a:t>
                </a:r>
                <a:r>
                  <a:rPr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9" name="直接连接符 28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5901657" y="3106861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6813152" y="3118629"/>
                <a:ext cx="0" cy="282022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/>
            <p:cNvGrpSpPr/>
            <p:nvPr>
              <p:custDataLst>
                <p:tags r:id="rId30"/>
              </p:custDataLst>
            </p:nvPr>
          </p:nvGrpSpPr>
          <p:grpSpPr>
            <a:xfrm>
              <a:off x="7547579" y="1794855"/>
              <a:ext cx="1081088" cy="765175"/>
              <a:chOff x="3424" y="1570"/>
              <a:chExt cx="908" cy="587"/>
            </a:xfrm>
          </p:grpSpPr>
          <p:sp>
            <p:nvSpPr>
              <p:cNvPr id="21" name="直接连接符 20"/>
              <p:cNvSpPr/>
              <p:nvPr>
                <p:custDataLst>
                  <p:tags r:id="rId31"/>
                </p:custDataLst>
              </p:nvPr>
            </p:nvSpPr>
            <p:spPr>
              <a:xfrm>
                <a:off x="3470" y="1842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2" name="直接连接符 37"/>
              <p:cNvSpPr/>
              <p:nvPr>
                <p:custDataLst>
                  <p:tags r:id="rId32"/>
                </p:custDataLst>
              </p:nvPr>
            </p:nvSpPr>
            <p:spPr>
              <a:xfrm>
                <a:off x="3470" y="1888"/>
                <a:ext cx="6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直接连接符 38"/>
              <p:cNvSpPr/>
              <p:nvPr>
                <p:custDataLst>
                  <p:tags r:id="rId33"/>
                </p:custDataLst>
              </p:nvPr>
            </p:nvSpPr>
            <p:spPr>
              <a:xfrm>
                <a:off x="4014" y="1797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直接连接符 39"/>
              <p:cNvSpPr/>
              <p:nvPr>
                <p:custDataLst>
                  <p:tags r:id="rId34"/>
                </p:custDataLst>
              </p:nvPr>
            </p:nvSpPr>
            <p:spPr>
              <a:xfrm>
                <a:off x="3470" y="1888"/>
                <a:ext cx="136" cy="45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sz="1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矩形 40"/>
              <p:cNvSpPr/>
              <p:nvPr>
                <p:custDataLst>
                  <p:tags r:id="rId35"/>
                </p:custDataLst>
              </p:nvPr>
            </p:nvSpPr>
            <p:spPr>
              <a:xfrm>
                <a:off x="3424" y="1570"/>
                <a:ext cx="9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zh-CN" altLang="en-US" b="1" smtClean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稀硫酸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6" name="矩形 41"/>
              <p:cNvSpPr/>
              <p:nvPr>
                <p:custDataLst>
                  <p:tags r:id="rId36"/>
                </p:custDataLst>
              </p:nvPr>
            </p:nvSpPr>
            <p:spPr>
              <a:xfrm>
                <a:off x="3660" y="1874"/>
                <a:ext cx="408" cy="2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△</a:t>
                </a:r>
                <a:endParaRPr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93" name="组合 92"/>
          <p:cNvGrpSpPr/>
          <p:nvPr>
            <p:custDataLst>
              <p:tags r:id="rId37"/>
            </p:custDataLst>
          </p:nvPr>
        </p:nvGrpSpPr>
        <p:grpSpPr>
          <a:xfrm>
            <a:off x="3431377" y="2431949"/>
            <a:ext cx="8009584" cy="1948883"/>
            <a:chOff x="681219" y="2720238"/>
            <a:chExt cx="8009584" cy="1948883"/>
          </a:xfrm>
        </p:grpSpPr>
        <p:grpSp>
          <p:nvGrpSpPr>
            <p:cNvPr id="62" name="组合 61"/>
            <p:cNvGrpSpPr/>
            <p:nvPr>
              <p:custDataLst>
                <p:tags r:id="rId38"/>
              </p:custDataLst>
            </p:nvPr>
          </p:nvGrpSpPr>
          <p:grpSpPr>
            <a:xfrm>
              <a:off x="4016201" y="3482374"/>
              <a:ext cx="1318369" cy="997872"/>
              <a:chOff x="5076457" y="1815380"/>
              <a:chExt cx="1318369" cy="997872"/>
            </a:xfrm>
          </p:grpSpPr>
          <p:grpSp>
            <p:nvGrpSpPr>
              <p:cNvPr id="75" name="Group 14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5117926" y="2185615"/>
                <a:ext cx="1276900" cy="295959"/>
                <a:chOff x="0" y="0"/>
                <a:chExt cx="834" cy="144"/>
              </a:xfrm>
            </p:grpSpPr>
            <p:grpSp>
              <p:nvGrpSpPr>
                <p:cNvPr id="78" name="Group 15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14" y="0"/>
                  <a:ext cx="820" cy="48"/>
                  <a:chOff x="0" y="0"/>
                  <a:chExt cx="820" cy="48"/>
                </a:xfrm>
              </p:grpSpPr>
              <p:sp>
                <p:nvSpPr>
                  <p:cNvPr id="82" name="Line 16"/>
                  <p:cNvSpPr>
                    <a:spLocks noChangeShapeType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0" y="48"/>
                    <a:ext cx="816" cy="0"/>
                  </a:xfrm>
                  <a:prstGeom prst="line">
                    <a:avLst/>
                  </a:prstGeom>
                  <a:noFill/>
                  <a:ln w="28575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3" name="Line 17"/>
                  <p:cNvSpPr>
                    <a:spLocks noChangeShapeType="1"/>
                  </p:cNvSpPr>
                  <p:nvPr>
                    <p:custDataLst>
                      <p:tags r:id="rId42"/>
                    </p:custDataLst>
                  </p:nvPr>
                </p:nvSpPr>
                <p:spPr bwMode="auto">
                  <a:xfrm>
                    <a:off x="724" y="0"/>
                    <a:ext cx="96" cy="48"/>
                  </a:xfrm>
                  <a:prstGeom prst="line">
                    <a:avLst/>
                  </a:prstGeom>
                  <a:noFill/>
                  <a:ln w="28575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79" name="Group 18"/>
                <p:cNvGrpSpPr/>
                <p:nvPr>
                  <p:custDataLst>
                    <p:tags r:id="rId43"/>
                  </p:custDataLst>
                </p:nvPr>
              </p:nvGrpSpPr>
              <p:grpSpPr>
                <a:xfrm rot="-10800000">
                  <a:off x="0" y="96"/>
                  <a:ext cx="820" cy="48"/>
                  <a:chOff x="0" y="0"/>
                  <a:chExt cx="820" cy="48"/>
                </a:xfrm>
              </p:grpSpPr>
              <p:sp>
                <p:nvSpPr>
                  <p:cNvPr id="80" name="Line 19"/>
                  <p:cNvSpPr>
                    <a:spLocks noChangeShapeType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>
                    <a:off x="0" y="48"/>
                    <a:ext cx="816" cy="0"/>
                  </a:xfrm>
                  <a:prstGeom prst="line">
                    <a:avLst/>
                  </a:prstGeom>
                  <a:noFill/>
                  <a:ln w="28575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1" name="Line 20"/>
                  <p:cNvSpPr>
                    <a:spLocks noChangeShapeType="1"/>
                  </p:cNvSpPr>
                  <p:nvPr>
                    <p:custDataLst>
                      <p:tags r:id="rId45"/>
                    </p:custDataLst>
                  </p:nvPr>
                </p:nvSpPr>
                <p:spPr bwMode="auto">
                  <a:xfrm>
                    <a:off x="724" y="0"/>
                    <a:ext cx="96" cy="48"/>
                  </a:xfrm>
                  <a:prstGeom prst="line">
                    <a:avLst/>
                  </a:prstGeom>
                  <a:noFill/>
                  <a:ln w="28575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76" name="Text Box 13"/>
              <p:cNvSpPr txBox="1">
                <a:spLocks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5076457" y="1815380"/>
                <a:ext cx="1220079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稀</a:t>
                </a:r>
                <a:r>
                  <a:rPr 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sz="20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SO</a:t>
                </a:r>
                <a:r>
                  <a:rPr lang="en-US" sz="20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7" name="Rectangle 35"/>
              <p:cNvSpPr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5531314" y="2395739"/>
                <a:ext cx="481013" cy="4175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zh-CN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Δ</a:t>
                </a:r>
                <a:endParaRPr lang="zh-CN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3" name="组合 62"/>
            <p:cNvGrpSpPr/>
            <p:nvPr>
              <p:custDataLst>
                <p:tags r:id="rId48"/>
              </p:custDataLst>
            </p:nvPr>
          </p:nvGrpSpPr>
          <p:grpSpPr>
            <a:xfrm>
              <a:off x="681219" y="2720238"/>
              <a:ext cx="3391497" cy="1948883"/>
              <a:chOff x="669820" y="2944645"/>
              <a:chExt cx="3391497" cy="1948883"/>
            </a:xfrm>
          </p:grpSpPr>
          <p:grpSp>
            <p:nvGrpSpPr>
              <p:cNvPr id="64" name="组合 63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669820" y="2944645"/>
                <a:ext cx="2644227" cy="1948883"/>
                <a:chOff x="5248942" y="1771064"/>
                <a:chExt cx="2644227" cy="1948883"/>
              </a:xfrm>
            </p:grpSpPr>
            <p:grpSp>
              <p:nvGrpSpPr>
                <p:cNvPr id="66" name="组合 65"/>
                <p:cNvGrpSpPr/>
                <p:nvPr>
                  <p:custDataLst>
                    <p:tags r:id="rId50"/>
                  </p:custDataLst>
                </p:nvPr>
              </p:nvGrpSpPr>
              <p:grpSpPr>
                <a:xfrm>
                  <a:off x="5248942" y="2424135"/>
                  <a:ext cx="2644227" cy="1295812"/>
                  <a:chOff x="4982219" y="2111466"/>
                  <a:chExt cx="2644227" cy="1295812"/>
                </a:xfrm>
              </p:grpSpPr>
              <p:sp>
                <p:nvSpPr>
                  <p:cNvPr id="72" name="矩形 71"/>
                  <p:cNvSpPr/>
                  <p:nvPr>
                    <p:custDataLst>
                      <p:tags r:id="rId51"/>
                    </p:custDataLst>
                  </p:nvPr>
                </p:nvSpPr>
                <p:spPr>
                  <a:xfrm>
                    <a:off x="4982219" y="2884058"/>
                    <a:ext cx="2644227" cy="52322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zh-CN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r>
                      <a:rPr lang="en-US" altLang="zh-CN" sz="2800" b="1" baseline="-25000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2</a:t>
                    </a: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zh-CN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2</a:t>
                    </a:r>
                    <a:endPara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3" name="矩形 72"/>
                  <p:cNvSpPr/>
                  <p:nvPr>
                    <p:custDataLst>
                      <p:tags r:id="rId52"/>
                    </p:custDataLst>
                  </p:nvPr>
                </p:nvSpPr>
                <p:spPr>
                  <a:xfrm>
                    <a:off x="4982219" y="2111466"/>
                    <a:ext cx="2644227" cy="52322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zh-CN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r>
                      <a:rPr lang="en-US" altLang="zh-CN" sz="2800" b="1" baseline="-25000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2</a:t>
                    </a: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—C</a:t>
                    </a:r>
                    <a:endPara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74" name="直接连接符 73"/>
                  <p:cNvCxnSpPr/>
                  <p:nvPr>
                    <p:custDataLst>
                      <p:tags r:id="rId53"/>
                    </p:custDataLst>
                  </p:nvPr>
                </p:nvCxnSpPr>
                <p:spPr>
                  <a:xfrm flipH="1">
                    <a:off x="5170114" y="2560468"/>
                    <a:ext cx="0" cy="38660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7" name="矩形 66"/>
                <p:cNvSpPr/>
                <p:nvPr>
                  <p:custDataLst>
                    <p:tags r:id="rId54"/>
                  </p:custDataLst>
                </p:nvPr>
              </p:nvSpPr>
              <p:spPr>
                <a:xfrm rot="5400000">
                  <a:off x="6337311" y="2122595"/>
                  <a:ext cx="43954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═</a:t>
                  </a:r>
                  <a:endPara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8" name="矩形 67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6325289" y="1771064"/>
                  <a:ext cx="463588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9" name="矩形 68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7049305" y="2799096"/>
                  <a:ext cx="418312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70" name="直接连接符 69"/>
                <p:cNvCxnSpPr/>
                <p:nvPr>
                  <p:custDataLst>
                    <p:tags r:id="rId57"/>
                  </p:custDataLst>
                </p:nvPr>
              </p:nvCxnSpPr>
              <p:spPr>
                <a:xfrm>
                  <a:off x="6597571" y="2698339"/>
                  <a:ext cx="552068" cy="26574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/>
                <p:cNvCxnSpPr/>
                <p:nvPr>
                  <p:custDataLst>
                    <p:tags r:id="rId58"/>
                  </p:custDataLst>
                </p:nvPr>
              </p:nvCxnSpPr>
              <p:spPr>
                <a:xfrm flipV="1">
                  <a:off x="6567648" y="3174056"/>
                  <a:ext cx="607817" cy="26645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5" name="矩形 64"/>
              <p:cNvSpPr/>
              <p:nvPr>
                <p:custDataLst>
                  <p:tags r:id="rId59"/>
                </p:custDataLst>
              </p:nvPr>
            </p:nvSpPr>
            <p:spPr>
              <a:xfrm>
                <a:off x="2794624" y="3962354"/>
                <a:ext cx="12666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4" name="组合 83"/>
            <p:cNvGrpSpPr/>
            <p:nvPr>
              <p:custDataLst>
                <p:tags r:id="rId60"/>
              </p:custDataLst>
            </p:nvPr>
          </p:nvGrpSpPr>
          <p:grpSpPr>
            <a:xfrm>
              <a:off x="5354915" y="2822599"/>
              <a:ext cx="3335888" cy="1846031"/>
              <a:chOff x="5228849" y="1819955"/>
              <a:chExt cx="3335888" cy="1846031"/>
            </a:xfrm>
          </p:grpSpPr>
          <p:grpSp>
            <p:nvGrpSpPr>
              <p:cNvPr id="85" name="组合 84"/>
              <p:cNvGrpSpPr/>
              <p:nvPr>
                <p:custDataLst>
                  <p:tags r:id="rId61"/>
                </p:custDataLst>
              </p:nvPr>
            </p:nvGrpSpPr>
            <p:grpSpPr>
              <a:xfrm>
                <a:off x="5228849" y="2424135"/>
                <a:ext cx="3335888" cy="1241851"/>
                <a:chOff x="4962126" y="2111466"/>
                <a:chExt cx="3335888" cy="1241851"/>
              </a:xfrm>
            </p:grpSpPr>
            <p:sp>
              <p:nvSpPr>
                <p:cNvPr id="88" name="矩形 87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4962126" y="2830097"/>
                  <a:ext cx="3335888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</a:t>
                  </a:r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</a:t>
                  </a:r>
                  <a:r>
                    <a:rPr lang="zh-CN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OH</a:t>
                  </a:r>
                  <a:endPara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89" name="矩形 88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4982219" y="2111466"/>
                  <a:ext cx="3092048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</a:t>
                  </a:r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—C—OH</a:t>
                  </a:r>
                  <a:endPara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90" name="直接连接符 89"/>
                <p:cNvCxnSpPr/>
                <p:nvPr>
                  <p:custDataLst>
                    <p:tags r:id="rId64"/>
                  </p:custDataLst>
                </p:nvPr>
              </p:nvCxnSpPr>
              <p:spPr>
                <a:xfrm flipH="1">
                  <a:off x="5179078" y="2530259"/>
                  <a:ext cx="0" cy="38660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矩形 85"/>
              <p:cNvSpPr/>
              <p:nvPr>
                <p:custDataLst>
                  <p:tags r:id="rId65"/>
                </p:custDataLst>
              </p:nvPr>
            </p:nvSpPr>
            <p:spPr>
              <a:xfrm rot="5400000">
                <a:off x="6296358" y="2149942"/>
                <a:ext cx="4395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═</a:t>
                </a:r>
                <a:endPara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7" name="矩形 86"/>
              <p:cNvSpPr/>
              <p:nvPr>
                <p:custDataLst>
                  <p:tags r:id="rId66"/>
                </p:custDataLst>
              </p:nvPr>
            </p:nvSpPr>
            <p:spPr>
              <a:xfrm>
                <a:off x="6275928" y="1819955"/>
                <a:ext cx="4635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3" name="文本框 12"/>
          <p:cNvSpPr txBox="1"/>
          <p:nvPr/>
        </p:nvSpPr>
        <p:spPr>
          <a:xfrm>
            <a:off x="7269480" y="64573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6784" y="833751"/>
            <a:ext cx="2711434" cy="10319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0" y="954993"/>
            <a:ext cx="3236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5838708" y="954993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，如果通过一步反应合成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73173" y="642270"/>
            <a:ext cx="1117503" cy="13614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884255" y="1981420"/>
            <a:ext cx="4118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所用的原料可以是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739735" y="2473539"/>
            <a:ext cx="944482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丁二烯和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丁炔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戊二烯和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丁炔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二甲基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-1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丁二烯和乙炔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ctr">
              <a:lnSpc>
                <a:spcPct val="150000"/>
              </a:lnSpc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己二烯和乙炔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ctr">
              <a:lnSpc>
                <a:spcPct val="200000"/>
              </a:lnSpc>
              <a:tabLst>
                <a:tab pos="1318260" algn="l"/>
                <a:tab pos="2637155" algn="l"/>
                <a:tab pos="3955415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．①③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．②③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．②④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．①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4074410" y="190029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zh-CN" altLang="en-US" sz="36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84727" y="700407"/>
            <a:ext cx="116250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9105" indent="-459105">
              <a:lnSpc>
                <a:spcPct val="150000"/>
              </a:lnSpc>
              <a:tabLst>
                <a:tab pos="2628900" algn="l"/>
              </a:tabLst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卤代烃可以和钠发生反应。例如溴乙烷与钠发生反应为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2Na</a:t>
            </a:r>
            <a:r>
              <a:rPr lang="en-US" altLang="zh-CN" sz="2800" b="1" kern="100" spc="-125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―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2NaBr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应用这一反应，下列所给出的化合物中可以与钠反应合成环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 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lum bright="-6000" contrast="18000"/>
          </a:blip>
          <a:stretch>
            <a:fillRect/>
          </a:stretch>
        </p:blipFill>
        <p:spPr>
          <a:xfrm>
            <a:off x="7647793" y="2082814"/>
            <a:ext cx="1689156" cy="9476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95093" y="3329232"/>
            <a:ext cx="8281638" cy="130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A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.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Br</a:t>
            </a:r>
            <a:r>
              <a:rPr lang="zh-CN" altLang="zh-CN" sz="2800" b="1" kern="1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　　　　　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	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B.CH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Br</a:t>
            </a:r>
            <a:endParaRPr lang="zh-CN" altLang="zh-CN" sz="2800" b="1" kern="10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2628900" algn="l"/>
              </a:tabLst>
            </a:pP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C.CH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BrCH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Br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	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          D.CH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CHBrCH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 kern="100" smtClean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Br</a:t>
            </a:r>
            <a:endParaRPr lang="zh-CN" altLang="zh-CN" sz="2800" b="1" kern="100">
              <a:effectLst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0391471" y="2082814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34984" y="1556677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18546" y="965661"/>
          <a:ext cx="8235104" cy="515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" r:id="rId3" imgW="10029825" imgH="5286375" progId="Paint.Picture">
                  <p:embed/>
                </p:oleObj>
              </mc:Choice>
              <mc:Fallback>
                <p:oleObj name="" r:id="rId3" imgW="10029825" imgH="528637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8546" y="965661"/>
                        <a:ext cx="8235104" cy="515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45414" y="62418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有机合成</a:t>
            </a:r>
            <a:endParaRPr lang="zh-CN" altLang="en-US" sz="36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63962" y="1220629"/>
            <a:ext cx="106585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2628900" algn="l"/>
              </a:tabLst>
            </a:pP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有机合成指使用</a:t>
            </a:r>
            <a:r>
              <a:rPr lang="zh-CN" altLang="zh-CN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相对简单易得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的原料，通过有机化学反应来</a:t>
            </a:r>
            <a:r>
              <a:rPr lang="zh-CN" altLang="zh-CN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构建碳骨架和引入官能团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，由此合成出具有特定结构和性质的</a:t>
            </a:r>
            <a:r>
              <a:rPr lang="zh-CN" altLang="zh-CN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目标分子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。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10378" y="4285124"/>
            <a:ext cx="170497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有机合成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1924322" y="3446014"/>
            <a:ext cx="822771" cy="2291247"/>
            <a:chOff x="3611" y="3677"/>
            <a:chExt cx="2018" cy="4563"/>
          </a:xfrm>
        </p:grpSpPr>
        <p:cxnSp>
          <p:nvCxnSpPr>
            <p:cNvPr id="6" name="直接连接符 5"/>
            <p:cNvCxnSpPr/>
            <p:nvPr>
              <p:custDataLst>
                <p:tags r:id="rId5"/>
              </p:custDataLst>
            </p:nvPr>
          </p:nvCxnSpPr>
          <p:spPr>
            <a:xfrm>
              <a:off x="3611" y="5889"/>
              <a:ext cx="102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6"/>
              </p:custDataLst>
            </p:nvPr>
          </p:nvCxnSpPr>
          <p:spPr>
            <a:xfrm flipH="1">
              <a:off x="4633" y="3677"/>
              <a:ext cx="0" cy="45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7"/>
              </p:custDataLst>
            </p:nvPr>
          </p:nvCxnSpPr>
          <p:spPr>
            <a:xfrm>
              <a:off x="4655" y="3679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4632" y="8217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800807" y="3308362"/>
            <a:ext cx="205168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合成的任务</a:t>
            </a:r>
            <a:endParaRPr lang="en-US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737715" y="5392080"/>
            <a:ext cx="295656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合成路线的设计</a:t>
            </a:r>
            <a:endParaRPr lang="en-US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852492" y="2959463"/>
            <a:ext cx="379073" cy="1139787"/>
            <a:chOff x="3588" y="3636"/>
            <a:chExt cx="2041" cy="4581"/>
          </a:xfrm>
        </p:grpSpPr>
        <p:cxnSp>
          <p:nvCxnSpPr>
            <p:cNvPr id="13" name="直接连接符 12"/>
            <p:cNvCxnSpPr/>
            <p:nvPr>
              <p:custDataLst>
                <p:tags r:id="rId12"/>
              </p:custDataLst>
            </p:nvPr>
          </p:nvCxnSpPr>
          <p:spPr>
            <a:xfrm>
              <a:off x="3588" y="5800"/>
              <a:ext cx="102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3"/>
              </p:custDataLst>
            </p:nvPr>
          </p:nvCxnSpPr>
          <p:spPr>
            <a:xfrm flipH="1">
              <a:off x="4655" y="3636"/>
              <a:ext cx="0" cy="45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4"/>
              </p:custDataLst>
            </p:nvPr>
          </p:nvCxnSpPr>
          <p:spPr>
            <a:xfrm>
              <a:off x="4655" y="3679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15"/>
              </p:custDataLst>
            </p:nvPr>
          </p:nvCxnSpPr>
          <p:spPr>
            <a:xfrm>
              <a:off x="4632" y="8217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5210522" y="2729693"/>
            <a:ext cx="205168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构建碳骨架</a:t>
            </a:r>
            <a:endParaRPr lang="zh-CN" altLang="en-US" sz="2800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5231565" y="3769179"/>
            <a:ext cx="604139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官能团的引入、转化、消除及保护</a:t>
            </a:r>
            <a:endParaRPr lang="zh-CN" altLang="en-US" sz="2800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5693252" y="5018781"/>
            <a:ext cx="572135" cy="1357836"/>
            <a:chOff x="3588" y="3677"/>
            <a:chExt cx="2041" cy="4562"/>
          </a:xfrm>
        </p:grpSpPr>
        <p:cxnSp>
          <p:nvCxnSpPr>
            <p:cNvPr id="20" name="直接连接符 19"/>
            <p:cNvCxnSpPr/>
            <p:nvPr>
              <p:custDataLst>
                <p:tags r:id="rId19"/>
              </p:custDataLst>
            </p:nvPr>
          </p:nvCxnSpPr>
          <p:spPr>
            <a:xfrm>
              <a:off x="3588" y="5800"/>
              <a:ext cx="102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 flipH="1">
              <a:off x="4633" y="3677"/>
              <a:ext cx="0" cy="45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21"/>
              </p:custDataLst>
            </p:nvPr>
          </p:nvCxnSpPr>
          <p:spPr>
            <a:xfrm>
              <a:off x="4655" y="3679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22"/>
              </p:custDataLst>
            </p:nvPr>
          </p:nvCxnSpPr>
          <p:spPr>
            <a:xfrm>
              <a:off x="4632" y="8217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>
            <p:custDataLst>
              <p:tags r:id="rId23"/>
            </p:custDataLst>
          </p:nvPr>
        </p:nvSpPr>
        <p:spPr>
          <a:xfrm>
            <a:off x="6293039" y="4841783"/>
            <a:ext cx="91376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原则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>
            <p:custDataLst>
              <p:tags r:id="rId24"/>
            </p:custDataLst>
          </p:nvPr>
        </p:nvGrpSpPr>
        <p:grpSpPr>
          <a:xfrm>
            <a:off x="7206804" y="4652203"/>
            <a:ext cx="572135" cy="951947"/>
            <a:chOff x="3588" y="3677"/>
            <a:chExt cx="2041" cy="4562"/>
          </a:xfrm>
        </p:grpSpPr>
        <p:cxnSp>
          <p:nvCxnSpPr>
            <p:cNvPr id="26" name="直接连接符 25"/>
            <p:cNvCxnSpPr/>
            <p:nvPr>
              <p:custDataLst>
                <p:tags r:id="rId25"/>
              </p:custDataLst>
            </p:nvPr>
          </p:nvCxnSpPr>
          <p:spPr>
            <a:xfrm>
              <a:off x="3588" y="5800"/>
              <a:ext cx="102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26"/>
              </p:custDataLst>
            </p:nvPr>
          </p:nvCxnSpPr>
          <p:spPr>
            <a:xfrm flipH="1">
              <a:off x="4633" y="3677"/>
              <a:ext cx="0" cy="45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27"/>
              </p:custDataLst>
            </p:nvPr>
          </p:nvCxnSpPr>
          <p:spPr>
            <a:xfrm>
              <a:off x="4655" y="3679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28"/>
              </p:custDataLst>
            </p:nvPr>
          </p:nvCxnSpPr>
          <p:spPr>
            <a:xfrm>
              <a:off x="4632" y="8217"/>
              <a:ext cx="97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7820394" y="4498739"/>
            <a:ext cx="292036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成本低、产率高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30"/>
            </p:custDataLst>
          </p:nvPr>
        </p:nvSpPr>
        <p:spPr>
          <a:xfrm>
            <a:off x="7820394" y="5259436"/>
            <a:ext cx="338772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环境友好、路线短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31"/>
            </p:custDataLst>
          </p:nvPr>
        </p:nvSpPr>
        <p:spPr>
          <a:xfrm>
            <a:off x="6293040" y="5965204"/>
            <a:ext cx="91376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方法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33" name="肘形连接符 32"/>
          <p:cNvCxnSpPr/>
          <p:nvPr>
            <p:custDataLst>
              <p:tags r:id="rId32"/>
            </p:custDataLst>
          </p:nvPr>
        </p:nvCxnSpPr>
        <p:spPr>
          <a:xfrm>
            <a:off x="7206805" y="6159447"/>
            <a:ext cx="3547745" cy="434340"/>
          </a:xfrm>
          <a:prstGeom prst="bentConnector3">
            <a:avLst>
              <a:gd name="adj1" fmla="val 8752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33"/>
            </p:custDataLst>
          </p:nvPr>
        </p:nvSpPr>
        <p:spPr>
          <a:xfrm>
            <a:off x="7577802" y="6124821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逆向设计合成路线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35" name="肘形连接符 34"/>
          <p:cNvCxnSpPr/>
          <p:nvPr>
            <p:custDataLst>
              <p:tags r:id="rId34"/>
            </p:custDataLst>
          </p:nvPr>
        </p:nvCxnSpPr>
        <p:spPr>
          <a:xfrm>
            <a:off x="7281892" y="2990043"/>
            <a:ext cx="4502150" cy="457200"/>
          </a:xfrm>
          <a:prstGeom prst="bentConnector3">
            <a:avLst>
              <a:gd name="adj1" fmla="val 7108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35"/>
            </p:custDataLst>
          </p:nvPr>
        </p:nvSpPr>
        <p:spPr>
          <a:xfrm>
            <a:off x="7577802" y="2931623"/>
            <a:ext cx="4094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增长和缩短、成环等过程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  <p:bldP spid="17" grpId="0" bldLvl="0" animBg="1"/>
      <p:bldP spid="18" grpId="0" bldLvl="0" animBg="1"/>
      <p:bldP spid="24" grpId="0"/>
      <p:bldP spid="30" grpId="0"/>
      <p:bldP spid="31" grpId="0"/>
      <p:bldP spid="32" grpId="0"/>
      <p:bldP spid="34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71054" y="1735377"/>
            <a:ext cx="8035637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反应可使碳链增长的有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①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加聚反应　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缩聚反应　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③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酯化反应　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卤代烃的氰基取代反应　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⑤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乙酸与甲醇的反应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全部　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①②③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①③④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①②③④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793304" y="1829086"/>
            <a:ext cx="5740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endParaRPr lang="en-US" altLang="zh-CN" sz="3595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338031" y="768232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"/>
          <p:cNvSpPr txBox="1"/>
          <p:nvPr>
            <p:custDataLst>
              <p:tags r:id="rId1"/>
            </p:custDataLst>
          </p:nvPr>
        </p:nvSpPr>
        <p:spPr>
          <a:xfrm>
            <a:off x="888977" y="1193154"/>
            <a:ext cx="8133080" cy="499173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213" tIns="45606" rIns="91213" bIns="45606" rtlCol="0" anchor="t" anchorCtr="0">
            <a:noAutofit/>
          </a:bodyPr>
          <a:lstStyle>
            <a:lvl1pPr marL="457200" indent="-4572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4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3810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–"/>
              <a:defRPr sz="37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0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6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–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»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4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0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6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下列反应可以使碳链减短的是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   )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A.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持续加热乙酸钠和碱石灰的混合物    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B.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裂化石油制取汽油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C.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乙烯的聚合反应                     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D.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溴乙烷与氢氧化钾的乙醇溶液共热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"/>
          <p:cNvSpPr/>
          <p:nvPr>
            <p:custDataLst>
              <p:tags r:id="rId2"/>
            </p:custDataLst>
          </p:nvPr>
        </p:nvSpPr>
        <p:spPr>
          <a:xfrm>
            <a:off x="6112807" y="1271687"/>
            <a:ext cx="969151" cy="582295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  <p:txBody>
          <a:bodyPr vert="horz" wrap="square" lIns="91213" tIns="45606" rIns="91213" bIns="45606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zh-CN" sz="3195" b="1" i="0" u="none" strike="noStrike" kern="1200" cap="none" spc="0" baseline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 </a:t>
            </a:r>
            <a:r>
              <a:rPr lang="en-US" altLang="zh-CN" sz="3195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  <a:endParaRPr lang="zh-CN" altLang="en-US" sz="3195" b="1" i="0" u="none" strike="noStrike" kern="1200" cap="none" spc="0" baseline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07156" y="915829"/>
            <a:ext cx="11678444" cy="54784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、化合物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丙是合成一种医药的中间体，可以通过如图反应制得。下列说法正确的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是（       ）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/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．乙的分子式为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．甲的一氯代物有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不考虑立体异构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．乙可以发生取代反应、加成反应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．丙不能使酸性高锰酸钾溶液褪色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-214748247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99491" y="2231529"/>
            <a:ext cx="4648608" cy="14235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328855" y="1585198"/>
            <a:ext cx="634177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952674" y="3864625"/>
            <a:ext cx="7282180" cy="28161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fontAlgn="auto">
              <a:lnSpc>
                <a:spcPct val="125000"/>
              </a:lnSpc>
            </a:pP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下列说法错误的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)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algn="just" fontAlgn="auto">
              <a:lnSpc>
                <a:spcPct val="125000"/>
              </a:lnSpc>
            </a:pP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A.③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发生氧化反应，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⑥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algn="just" fontAlgn="auto">
              <a:lnSpc>
                <a:spcPct val="125000"/>
              </a:lnSpc>
            </a:pP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B.M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的结构简式为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X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algn="just" fontAlgn="auto">
              <a:lnSpc>
                <a:spcPct val="125000"/>
              </a:lnSpc>
            </a:pP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C.P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的分子式为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algn="just" fontAlgn="auto">
              <a:lnSpc>
                <a:spcPct val="125000"/>
              </a:lnSpc>
            </a:pP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D.2-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丁烯与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1∶1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加成可得三种不同产物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99750" y="945993"/>
            <a:ext cx="10384155" cy="151577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已知：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R—MgX</a:t>
            </a: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200000"/>
              </a:lnSpc>
              <a:spcAft>
                <a:spcPct val="0"/>
              </a:spcAft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乙醇合成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spc="-8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=CHCH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的流程如下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5506" y="1193672"/>
            <a:ext cx="1390342" cy="64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8826" y="858318"/>
            <a:ext cx="2277204" cy="112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70660" y="897975"/>
            <a:ext cx="1740565" cy="108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8608501" y="1048040"/>
          <a:ext cx="117284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文档" r:id="rId10" imgW="1551305" imgH="806450" progId="Word.Document.12">
                  <p:embed/>
                </p:oleObj>
              </mc:Choice>
              <mc:Fallback>
                <p:oleObj name="文档" r:id="rId10" imgW="1551305" imgH="80645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608501" y="1048040"/>
                        <a:ext cx="1172845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782666" y="2596530"/>
          <a:ext cx="9832340" cy="1268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" r:id="rId13" imgW="11257915" imgH="1590675" progId="Paint.Picture">
                  <p:embed/>
                </p:oleObj>
              </mc:Choice>
              <mc:Fallback>
                <p:oleObj name="" r:id="rId13" imgW="11257915" imgH="159067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82666" y="2596530"/>
                        <a:ext cx="9832340" cy="1268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直接箭头连接符 10"/>
          <p:cNvCxnSpPr/>
          <p:nvPr>
            <p:custDataLst>
              <p:tags r:id="rId15"/>
            </p:custDataLst>
          </p:nvPr>
        </p:nvCxnSpPr>
        <p:spPr>
          <a:xfrm flipV="1">
            <a:off x="5273964" y="1422400"/>
            <a:ext cx="849745" cy="92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"/>
          <p:cNvSpPr/>
          <p:nvPr>
            <p:custDataLst>
              <p:tags r:id="rId16"/>
            </p:custDataLst>
          </p:nvPr>
        </p:nvSpPr>
        <p:spPr>
          <a:xfrm>
            <a:off x="4005473" y="3864625"/>
            <a:ext cx="969151" cy="582295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  <p:txBody>
          <a:bodyPr vert="horz" wrap="square" lIns="91213" tIns="45606" rIns="91213" bIns="45606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zh-CN" sz="3195" b="1" i="0" u="none" strike="noStrike" kern="1200" cap="none" spc="0" baseline="0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</a:t>
            </a:r>
            <a:r>
              <a:rPr lang="en-US" altLang="zh-CN" sz="3195" b="1" i="0" u="none" strike="noStrike" kern="1200" cap="none" spc="0" baseline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 sz="3195" b="1" i="0" u="none" strike="noStrike" kern="1200" cap="none" spc="0" baseline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5360" y="577016"/>
            <a:ext cx="106412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如何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合成乳酸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CH(OH)COOH?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397741" y="1176140"/>
            <a:ext cx="10555816" cy="1456874"/>
            <a:chOff x="903221" y="1360387"/>
            <a:chExt cx="7917251" cy="1092193"/>
          </a:xfrm>
        </p:grpSpPr>
        <p:grpSp>
          <p:nvGrpSpPr>
            <p:cNvPr id="6" name="组合 1"/>
            <p:cNvGrpSpPr/>
            <p:nvPr>
              <p:custDataLst>
                <p:tags r:id="rId3"/>
              </p:custDataLst>
            </p:nvPr>
          </p:nvGrpSpPr>
          <p:grpSpPr>
            <a:xfrm>
              <a:off x="903221" y="1360387"/>
              <a:ext cx="7917251" cy="1092193"/>
              <a:chOff x="1348145" y="4285336"/>
              <a:chExt cx="15722926" cy="2889228"/>
            </a:xfrm>
          </p:grpSpPr>
          <p:sp>
            <p:nvSpPr>
              <p:cNvPr id="8" name="文本框 8"/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348145" y="5139859"/>
                <a:ext cx="2581558" cy="10376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CHO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9" name="组合 22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5627472" y="5239601"/>
                <a:ext cx="4150539" cy="1934963"/>
                <a:chOff x="5802743" y="4159481"/>
                <a:chExt cx="4150539" cy="1934963"/>
              </a:xfrm>
            </p:grpSpPr>
            <p:sp>
              <p:nvSpPr>
                <p:cNvPr id="19" name="文本框 9"/>
                <p:cNvSpPr txBox="1">
                  <a:spLocks noChangeArrowheads="1"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5802743" y="4159481"/>
                  <a:ext cx="4150539" cy="1037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—CH—CN</a:t>
                  </a:r>
                  <a:endPara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20" name="组合 11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7171940" y="4926129"/>
                  <a:ext cx="1220711" cy="1168315"/>
                  <a:chOff x="6178535" y="5284793"/>
                  <a:chExt cx="1220711" cy="1168315"/>
                </a:xfrm>
              </p:grpSpPr>
              <p:sp>
                <p:nvSpPr>
                  <p:cNvPr id="21" name="文本框 10"/>
                  <p:cNvSpPr txBox="1">
                    <a:spLocks noChangeArrowheads="1"/>
                  </p:cNvSpPr>
                  <p:nvPr>
                    <p:custDataLst>
                      <p:tags r:id="rId8"/>
                    </p:custDataLst>
                  </p:nvPr>
                </p:nvSpPr>
                <p:spPr bwMode="auto">
                  <a:xfrm>
                    <a:off x="6178535" y="5415474"/>
                    <a:ext cx="1220711" cy="103763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/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2" name="直接连接符 21"/>
                  <p:cNvCxnSpPr/>
                  <p:nvPr>
                    <p:custDataLst>
                      <p:tags r:id="rId9"/>
                    </p:custDataLst>
                  </p:nvPr>
                </p:nvCxnSpPr>
                <p:spPr>
                  <a:xfrm flipH="1">
                    <a:off x="6570243" y="5284793"/>
                    <a:ext cx="0" cy="432363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0" name="直接箭头连接符 9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3665439" y="5670434"/>
                <a:ext cx="196103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组合 17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9177251" y="4285336"/>
                <a:ext cx="2476458" cy="2746680"/>
                <a:chOff x="11320378" y="3757788"/>
                <a:chExt cx="2476458" cy="2746680"/>
              </a:xfrm>
            </p:grpSpPr>
            <p:sp>
              <p:nvSpPr>
                <p:cNvPr id="17" name="文本框 15"/>
                <p:cNvSpPr txBox="1"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1320378" y="3757788"/>
                  <a:ext cx="2476458" cy="27466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50000"/>
                    </a:lnSpc>
                  </a:pP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O,H</a:t>
                  </a:r>
                  <a:r>
                    <a:rPr lang="zh-CN" altLang="en-US" sz="2800" b="1" baseline="30000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＋</a:t>
                  </a:r>
                  <a:endParaRPr lang="en-US" altLang="zh-CN" sz="2800" b="1" baseline="3000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△</a:t>
                  </a:r>
                  <a:endPara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8" name="直接箭头连接符 17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11493034" y="5201654"/>
                  <a:ext cx="1856988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23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11170744" y="4980860"/>
                <a:ext cx="5900327" cy="1944124"/>
                <a:chOff x="11170744" y="3900740"/>
                <a:chExt cx="5900327" cy="1944124"/>
              </a:xfrm>
            </p:grpSpPr>
            <p:sp>
              <p:nvSpPr>
                <p:cNvPr id="13" name="文本框 18"/>
                <p:cNvSpPr txBox="1"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11170744" y="3900740"/>
                  <a:ext cx="5900327" cy="1037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—CH—COOH</a:t>
                  </a:r>
                  <a:endPara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14" name="组合 19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12482711" y="4686860"/>
                  <a:ext cx="1422702" cy="1158004"/>
                  <a:chOff x="6711460" y="5045524"/>
                  <a:chExt cx="1422702" cy="1158004"/>
                </a:xfrm>
              </p:grpSpPr>
              <p:sp>
                <p:nvSpPr>
                  <p:cNvPr id="15" name="文本框 20"/>
                  <p:cNvSpPr txBox="1">
                    <a:spLocks noChangeArrowheads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>
                    <a:off x="6711460" y="5165893"/>
                    <a:ext cx="1422702" cy="103763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defTabSz="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defTabSz="3429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/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16" name="直接连接符 15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flipH="1">
                    <a:off x="7188262" y="5045524"/>
                    <a:ext cx="0" cy="43236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7" name="文本框 24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960739" y="1526346"/>
              <a:ext cx="1150585" cy="715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800" b="1">
                  <a:solidFill>
                    <a:srgbClr val="3333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HCN</a:t>
              </a:r>
              <a:endParaRPr lang="en-US" altLang="zh-CN" sz="2800" b="1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b="1">
                  <a:solidFill>
                    <a:srgbClr val="3333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催化剂</a:t>
              </a:r>
              <a:endParaRPr lang="zh-CN" altLang="en-US" sz="2800" b="1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3" name="文本框 3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09119" y="2465373"/>
            <a:ext cx="118005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乙烯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是化工生产中重要的基础原料，请以乙烯为基本原料合成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正丁醇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OH)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21"/>
            </p:custDataLst>
          </p:nvPr>
        </p:nvGrpSpPr>
        <p:grpSpPr>
          <a:xfrm>
            <a:off x="155706" y="3782707"/>
            <a:ext cx="11803098" cy="2901329"/>
            <a:chOff x="397741" y="3746577"/>
            <a:chExt cx="11803098" cy="2901329"/>
          </a:xfrm>
        </p:grpSpPr>
        <p:grpSp>
          <p:nvGrpSpPr>
            <p:cNvPr id="24" name="组合 23"/>
            <p:cNvGrpSpPr/>
            <p:nvPr>
              <p:custDataLst>
                <p:tags r:id="rId22"/>
              </p:custDataLst>
            </p:nvPr>
          </p:nvGrpSpPr>
          <p:grpSpPr>
            <a:xfrm>
              <a:off x="397741" y="3746577"/>
              <a:ext cx="3050371" cy="884148"/>
              <a:chOff x="863396" y="1592188"/>
              <a:chExt cx="3050371" cy="884148"/>
            </a:xfrm>
          </p:grpSpPr>
          <p:sp>
            <p:nvSpPr>
              <p:cNvPr id="25" name="文本框 24"/>
              <p:cNvSpPr txBox="1"/>
              <p:nvPr>
                <p:custDataLst>
                  <p:tags r:id="rId23"/>
                </p:custDataLst>
              </p:nvPr>
            </p:nvSpPr>
            <p:spPr bwMode="auto">
              <a:xfrm>
                <a:off x="863396" y="1801711"/>
                <a:ext cx="248396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pPr defTabSz="457200">
                  <a:defRPr/>
                </a:pPr>
                <a:r>
                  <a:rPr lang="en-US" altLang="zh-CN" sz="2800" b="1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</a:rPr>
                  <a:t>2</a:t>
                </a:r>
                <a:r>
                  <a:rPr lang="zh-CN" altLang="en-US" sz="2800" b="1">
                    <a:solidFill>
                      <a:srgbClr val="000000"/>
                    </a:solidFill>
                  </a:rPr>
                  <a:t>＝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</a:rPr>
                  <a:t>2</a:t>
                </a:r>
                <a:endParaRPr lang="zh-CN" altLang="en-US" sz="2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608602" y="1592188"/>
                <a:ext cx="1305165" cy="884148"/>
                <a:chOff x="11230793" y="4782110"/>
                <a:chExt cx="2610865" cy="1768265"/>
              </a:xfrm>
            </p:grpSpPr>
            <p:sp>
              <p:nvSpPr>
                <p:cNvPr id="27" name="矩形 26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1625420" y="4782110"/>
                  <a:ext cx="1530220" cy="9233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457200">
                    <a:defRPr/>
                  </a:pP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400" b="1" baseline="-25000">
                      <a:solidFill>
                        <a:srgbClr val="FF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O</a:t>
                  </a:r>
                  <a:endParaRPr lang="zh-CN" altLang="en-US" sz="2400">
                    <a:solidFill>
                      <a:srgbClr val="FF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28" name="直接箭头连接符 27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11278909" y="5750169"/>
                  <a:ext cx="2364267" cy="14630"/>
                </a:xfrm>
                <a:prstGeom prst="straightConnector1">
                  <a:avLst/>
                </a:prstGeom>
                <a:ln w="34925">
                  <a:solidFill>
                    <a:schemeClr val="tx1"/>
                  </a:solidFill>
                  <a:prstDash val="solid"/>
                  <a:headEnd type="stealth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矩形 28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11230793" y="5750169"/>
                  <a:ext cx="2610865" cy="80020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457200">
                    <a:defRPr/>
                  </a:pPr>
                  <a:r>
                    <a:rPr lang="zh-CN" altLang="en-US" sz="2000" b="1">
                      <a:solidFill>
                        <a:srgbClr val="00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charset="0"/>
                    </a:rPr>
                    <a:t>催化剂</a:t>
                  </a:r>
                  <a:r>
                    <a:rPr lang="en-US" altLang="zh-CN" sz="2000" b="1">
                      <a:solidFill>
                        <a:srgbClr val="00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charset="0"/>
                    </a:rPr>
                    <a:t>/</a:t>
                  </a:r>
                  <a:r>
                    <a:rPr lang="zh-CN" altLang="en-US" sz="2000" b="1">
                      <a:solidFill>
                        <a:srgbClr val="00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charset="0"/>
                    </a:rPr>
                    <a:t>△</a:t>
                  </a:r>
                  <a:endParaRPr lang="zh-CN" altLang="en-US" sz="2000" b="1">
                    <a:solidFill>
                      <a:srgbClr val="00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30" name="组合 29"/>
            <p:cNvGrpSpPr/>
            <p:nvPr>
              <p:custDataLst>
                <p:tags r:id="rId28"/>
              </p:custDataLst>
            </p:nvPr>
          </p:nvGrpSpPr>
          <p:grpSpPr>
            <a:xfrm>
              <a:off x="3270057" y="3759869"/>
              <a:ext cx="5361944" cy="902516"/>
              <a:chOff x="4087316" y="1582239"/>
              <a:chExt cx="5361944" cy="902516"/>
            </a:xfrm>
          </p:grpSpPr>
          <p:sp>
            <p:nvSpPr>
              <p:cNvPr id="31" name="文本框 67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087316" y="1746987"/>
                <a:ext cx="293934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OH</a:t>
                </a:r>
                <a:endPara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32" name="组合 68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6043324" y="1582239"/>
                <a:ext cx="1218090" cy="902516"/>
                <a:chOff x="14291325" y="4799120"/>
                <a:chExt cx="2436680" cy="1805001"/>
              </a:xfrm>
            </p:grpSpPr>
            <p:sp>
              <p:nvSpPr>
                <p:cNvPr id="34" name="矩形 33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4291325" y="4799120"/>
                  <a:ext cx="2011218" cy="9233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457200">
                    <a:defRPr/>
                  </a:pP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Cu/O</a:t>
                  </a:r>
                  <a:r>
                    <a:rPr lang="en-US" altLang="zh-CN" sz="2400" b="1" baseline="-25000">
                      <a:solidFill>
                        <a:srgbClr val="FF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2</a:t>
                  </a:r>
                  <a:endParaRPr lang="zh-CN" altLang="en-US" sz="2400" baseline="-25000">
                    <a:solidFill>
                      <a:srgbClr val="FF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35" name="直接箭头连接符 34"/>
                <p:cNvCxnSpPr/>
                <p:nvPr>
                  <p:custDataLst>
                    <p:tags r:id="rId32"/>
                  </p:custDataLst>
                </p:nvPr>
              </p:nvCxnSpPr>
              <p:spPr>
                <a:xfrm flipH="1">
                  <a:off x="14391970" y="5651821"/>
                  <a:ext cx="2336035" cy="0"/>
                </a:xfrm>
                <a:prstGeom prst="straightConnector1">
                  <a:avLst/>
                </a:prstGeom>
                <a:ln w="34925">
                  <a:solidFill>
                    <a:schemeClr val="tx1"/>
                  </a:solidFill>
                  <a:prstDash val="solid"/>
                  <a:headEnd type="stealth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矩形 71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4861467" y="5557699"/>
                  <a:ext cx="1090908" cy="10464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/>
                  <a:r>
                    <a: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△</a:t>
                  </a:r>
                  <a:endParaRPr lang="zh-CN" altLang="en-US" sz="28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33" name="文本框 72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7213958" y="1726766"/>
                <a:ext cx="2235302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CHO</a:t>
                </a:r>
                <a:endPara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38" name="直接箭头连接符 37"/>
            <p:cNvCxnSpPr>
              <a:stCxn id="33" idx="3"/>
            </p:cNvCxnSpPr>
            <p:nvPr>
              <p:custDataLst>
                <p:tags r:id="rId35"/>
              </p:custDataLst>
            </p:nvPr>
          </p:nvCxnSpPr>
          <p:spPr bwMode="auto">
            <a:xfrm flipH="1">
              <a:off x="7905481" y="4138090"/>
              <a:ext cx="632880" cy="10817"/>
            </a:xfrm>
            <a:prstGeom prst="straightConnector1">
              <a:avLst/>
            </a:prstGeom>
            <a:ln w="34925">
              <a:solidFill>
                <a:schemeClr val="tx1"/>
              </a:solidFill>
              <a:prstDash val="solid"/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组合 78"/>
            <p:cNvGrpSpPr/>
            <p:nvPr>
              <p:custDataLst>
                <p:tags r:id="rId36"/>
              </p:custDataLst>
            </p:nvPr>
          </p:nvGrpSpPr>
          <p:grpSpPr>
            <a:xfrm>
              <a:off x="8472488" y="3840582"/>
              <a:ext cx="3728351" cy="1098210"/>
              <a:chOff x="14551603" y="7555418"/>
              <a:chExt cx="7458231" cy="2196381"/>
            </a:xfrm>
          </p:grpSpPr>
          <p:sp>
            <p:nvSpPr>
              <p:cNvPr id="40" name="文本框 39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14551603" y="7555418"/>
                <a:ext cx="7458231" cy="1046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pPr defTabSz="457200">
                  <a:defRPr/>
                </a:pPr>
                <a:r>
                  <a:rPr lang="en-US" altLang="zh-CN" sz="2800" b="1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—CH—CH</a:t>
                </a:r>
                <a:r>
                  <a:rPr lang="en-US" altLang="zh-CN" sz="2800" b="1" baseline="-25000">
                    <a:solidFill>
                      <a:srgbClr val="000000"/>
                    </a:solidFill>
                  </a:rPr>
                  <a:t>2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CHO</a:t>
                </a:r>
                <a:endParaRPr lang="zh-CN" altLang="en-US" sz="2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1" name="组合 75"/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16723018" y="8335168"/>
                <a:ext cx="2772101" cy="1416631"/>
                <a:chOff x="13457411" y="4329231"/>
                <a:chExt cx="2772101" cy="1416631"/>
              </a:xfrm>
            </p:grpSpPr>
            <p:sp>
              <p:nvSpPr>
                <p:cNvPr id="42" name="文本框 76"/>
                <p:cNvSpPr txBox="1"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13457411" y="4699438"/>
                  <a:ext cx="2772101" cy="10464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defTabSz="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defTabSz="3429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OH</a:t>
                  </a:r>
                  <a:endParaRPr lang="zh-CN" altLang="en-US" sz="28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43" name="直接连接符 42"/>
                <p:cNvCxnSpPr/>
                <p:nvPr>
                  <p:custDataLst>
                    <p:tags r:id="rId40"/>
                  </p:custDataLst>
                </p:nvPr>
              </p:nvCxnSpPr>
              <p:spPr>
                <a:xfrm flipH="1">
                  <a:off x="13834294" y="4329231"/>
                  <a:ext cx="0" cy="58169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4" name="组合 43"/>
            <p:cNvGrpSpPr/>
            <p:nvPr>
              <p:custDataLst>
                <p:tags r:id="rId41"/>
              </p:custDataLst>
            </p:nvPr>
          </p:nvGrpSpPr>
          <p:grpSpPr>
            <a:xfrm>
              <a:off x="7852175" y="4965075"/>
              <a:ext cx="3922085" cy="1404743"/>
              <a:chOff x="8040355" y="3781353"/>
              <a:chExt cx="3922085" cy="1404743"/>
            </a:xfrm>
          </p:grpSpPr>
          <p:cxnSp>
            <p:nvCxnSpPr>
              <p:cNvPr id="45" name="直接箭头连接符 44"/>
              <p:cNvCxnSpPr/>
              <p:nvPr>
                <p:custDataLst>
                  <p:tags r:id="rId42"/>
                </p:custDataLst>
              </p:nvPr>
            </p:nvCxnSpPr>
            <p:spPr bwMode="auto">
              <a:xfrm flipH="1" flipV="1">
                <a:off x="9650699" y="3792038"/>
                <a:ext cx="0" cy="829753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矩形 45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8577968" y="3781353"/>
                <a:ext cx="10727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57200">
                  <a:defRPr/>
                </a:pP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- 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O</a:t>
                </a:r>
                <a:endPara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7" name="矩形 81"/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9627447" y="3833123"/>
                <a:ext cx="545342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defTabSz="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45"/>
                </p:custDataLst>
              </p:nvPr>
            </p:nvSpPr>
            <p:spPr bwMode="auto">
              <a:xfrm>
                <a:off x="8040355" y="4662876"/>
                <a:ext cx="392208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pPr defTabSz="457200">
                  <a:defRPr/>
                </a:pPr>
                <a:r>
                  <a:rPr lang="en-US" altLang="zh-CN" sz="2800" b="1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—CH</a:t>
                </a:r>
                <a:r>
                  <a:rPr lang="zh-CN" altLang="en-US" sz="2800" b="1">
                    <a:solidFill>
                      <a:srgbClr val="000000"/>
                    </a:solidFill>
                  </a:rPr>
                  <a:t>＝</a:t>
                </a:r>
                <a:r>
                  <a:rPr lang="en-US" altLang="zh-CN" sz="2800" b="1">
                    <a:solidFill>
                      <a:srgbClr val="000000"/>
                    </a:solidFill>
                  </a:rPr>
                  <a:t>CHCHO</a:t>
                </a:r>
                <a:endParaRPr lang="zh-CN" altLang="en-US" sz="2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46"/>
              </p:custDataLst>
            </p:nvPr>
          </p:nvGrpSpPr>
          <p:grpSpPr>
            <a:xfrm>
              <a:off x="3182384" y="5568510"/>
              <a:ext cx="4943083" cy="1079396"/>
              <a:chOff x="3293581" y="4320822"/>
              <a:chExt cx="4943083" cy="1079396"/>
            </a:xfrm>
          </p:grpSpPr>
          <p:grpSp>
            <p:nvGrpSpPr>
              <p:cNvPr id="50" name="组合 83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6481325" y="4320822"/>
                <a:ext cx="1755339" cy="1079396"/>
                <a:chOff x="13332227" y="5994549"/>
                <a:chExt cx="2078636" cy="2158755"/>
              </a:xfrm>
            </p:grpSpPr>
            <p:sp>
              <p:nvSpPr>
                <p:cNvPr id="52" name="矩形 51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13332227" y="5994549"/>
                  <a:ext cx="1889367" cy="10464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457200">
                    <a:defRPr/>
                  </a:pPr>
                  <a:r>
                    <a: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＋</a:t>
                  </a: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2</a:t>
                  </a:r>
                  <a:endParaRPr lang="zh-CN" altLang="en-US" sz="2800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53" name="直接箭头连接符 52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>
                  <a:off x="13502855" y="7170381"/>
                  <a:ext cx="1498906" cy="0"/>
                </a:xfrm>
                <a:prstGeom prst="straightConnector1">
                  <a:avLst/>
                </a:prstGeom>
                <a:ln w="34925">
                  <a:solidFill>
                    <a:schemeClr val="tx1"/>
                  </a:solidFill>
                  <a:prstDash val="solid"/>
                  <a:headEnd type="none" w="lg" len="lg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矩形 53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13402849" y="7106883"/>
                  <a:ext cx="2008013" cy="104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457200">
                    <a:defRPr/>
                  </a:pPr>
                  <a:r>
                    <a:rPr lang="en-US" altLang="zh-CN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Ni/</a:t>
                  </a:r>
                  <a:r>
                    <a: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△</a:t>
                  </a:r>
                  <a:endPara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51" name="文本框 50"/>
              <p:cNvSpPr txBox="1"/>
              <p:nvPr>
                <p:custDataLst>
                  <p:tags r:id="rId51"/>
                </p:custDataLst>
              </p:nvPr>
            </p:nvSpPr>
            <p:spPr bwMode="auto">
              <a:xfrm>
                <a:off x="3293581" y="4687313"/>
                <a:ext cx="340682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defRPr>
                </a:lvl1pPr>
              </a:lstStyle>
              <a:p>
                <a:pPr defTabSz="457200">
                  <a:defRPr/>
                </a:pPr>
                <a:r>
                  <a:rPr lang="en-US" altLang="zh-CN" sz="2800" b="1" smtClean="0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00"/>
                    </a:solidFill>
                  </a:rPr>
                  <a:t>3</a:t>
                </a:r>
                <a:r>
                  <a:rPr lang="en-US" altLang="zh-CN" sz="2800" b="1" smtClean="0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00"/>
                    </a:solidFill>
                  </a:rPr>
                  <a:t>2</a:t>
                </a:r>
                <a:r>
                  <a:rPr lang="en-US" altLang="zh-CN" sz="2800" b="1" smtClean="0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00"/>
                    </a:solidFill>
                  </a:rPr>
                  <a:t>2</a:t>
                </a:r>
                <a:r>
                  <a:rPr lang="en-US" altLang="zh-CN" sz="2800" b="1" smtClean="0">
                    <a:solidFill>
                      <a:srgbClr val="000000"/>
                    </a:solidFill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00"/>
                    </a:solidFill>
                  </a:rPr>
                  <a:t>2</a:t>
                </a:r>
                <a:r>
                  <a:rPr lang="en-US" altLang="zh-CN" sz="2800" b="1" smtClean="0">
                    <a:solidFill>
                      <a:srgbClr val="000000"/>
                    </a:solidFill>
                  </a:rPr>
                  <a:t>OH</a:t>
                </a:r>
                <a:endParaRPr lang="zh-CN" altLang="en-US" sz="280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55" name="New picture"/>
          <p:cNvPicPr/>
          <p:nvPr>
            <p:custDataLst>
              <p:tags r:id="rId52"/>
            </p:custDataLst>
          </p:nvPr>
        </p:nvPicPr>
        <p:blipFill>
          <a:blip r:embed="rId53"/>
          <a:stretch>
            <a:fillRect/>
          </a:stretch>
        </p:blipFill>
        <p:spPr>
          <a:xfrm>
            <a:off x="10604500" y="10629900"/>
            <a:ext cx="3556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7298" y="693856"/>
            <a:ext cx="554101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(3)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由氯代烃增长碳链（</a:t>
            </a:r>
            <a:r>
              <a:rPr lang="zh-CN" altLang="en-US" sz="3200" b="1" smtClean="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了解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3"/>
          <p:cNvSpPr txBox="1"/>
          <p:nvPr>
            <p:custDataLst>
              <p:tags r:id="rId2"/>
            </p:custDataLst>
          </p:nvPr>
        </p:nvSpPr>
        <p:spPr>
          <a:xfrm>
            <a:off x="235221" y="2105108"/>
            <a:ext cx="674575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Cl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+Na</a:t>
            </a: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CN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→CH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CN+NaCl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93093" y="3710125"/>
            <a:ext cx="822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C≡CNa+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Cl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→CH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C≡C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+Na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Cl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4"/>
            </p:custDataLst>
          </p:nvPr>
        </p:nvGrpSpPr>
        <p:grpSpPr>
          <a:xfrm>
            <a:off x="235221" y="2756419"/>
            <a:ext cx="7341919" cy="765610"/>
            <a:chOff x="1440" y="6884"/>
            <a:chExt cx="8673" cy="904"/>
          </a:xfrm>
        </p:grpSpPr>
        <p:sp>
          <p:nvSpPr>
            <p:cNvPr id="13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440" y="7170"/>
              <a:ext cx="8673" cy="6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③ 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≡CH+Na                2CH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C≡CNa+H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↑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5243" y="6884"/>
              <a:ext cx="1066" cy="618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 sz="320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2800" b="1">
                  <a:solidFill>
                    <a:srgbClr val="FF0000"/>
                  </a:solidFill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液氨</a:t>
              </a:r>
              <a:endPara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5" name="直接箭头连接符 14"/>
            <p:cNvCxnSpPr/>
            <p:nvPr>
              <p:custDataLst>
                <p:tags r:id="rId7"/>
              </p:custDataLst>
            </p:nvPr>
          </p:nvCxnSpPr>
          <p:spPr>
            <a:xfrm>
              <a:off x="5146" y="7502"/>
              <a:ext cx="126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8"/>
            </p:custDataLst>
          </p:nvPr>
        </p:nvGrpSpPr>
        <p:grpSpPr>
          <a:xfrm>
            <a:off x="241379" y="1315228"/>
            <a:ext cx="6483840" cy="529590"/>
            <a:chOff x="1878" y="2954"/>
            <a:chExt cx="10613" cy="834"/>
          </a:xfrm>
        </p:grpSpPr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1878" y="2964"/>
              <a:ext cx="5302" cy="824"/>
              <a:chOff x="928" y="1636"/>
              <a:chExt cx="3977" cy="617"/>
            </a:xfrm>
          </p:grpSpPr>
          <p:sp>
            <p:nvSpPr>
              <p:cNvPr id="20" name="文本框 19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928" y="1636"/>
                <a:ext cx="3977" cy="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① 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2R—X +2Na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1" name="直接箭头连接符 20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4255" y="1939"/>
                <a:ext cx="555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7189" y="2954"/>
              <a:ext cx="5302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R—R+2NaX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13"/>
            </p:custDataLst>
          </p:nvPr>
        </p:nvGrpSpPr>
        <p:grpSpPr>
          <a:xfrm>
            <a:off x="312064" y="4499985"/>
            <a:ext cx="9043115" cy="844719"/>
            <a:chOff x="312064" y="4499985"/>
            <a:chExt cx="9043115" cy="844719"/>
          </a:xfrm>
        </p:grpSpPr>
        <p:grpSp>
          <p:nvGrpSpPr>
            <p:cNvPr id="62" name="组合 61"/>
            <p:cNvGrpSpPr/>
            <p:nvPr>
              <p:custDataLst>
                <p:tags r:id="rId14"/>
              </p:custDataLst>
            </p:nvPr>
          </p:nvGrpSpPr>
          <p:grpSpPr>
            <a:xfrm rot="9051942">
              <a:off x="913342" y="4718969"/>
              <a:ext cx="651201" cy="577850"/>
              <a:chOff x="1339" y="3203"/>
              <a:chExt cx="997" cy="862"/>
            </a:xfrm>
          </p:grpSpPr>
          <p:sp>
            <p:nvSpPr>
              <p:cNvPr id="66" name="六边形 65"/>
              <p:cNvSpPr/>
              <p:nvPr>
                <p:custDataLst>
                  <p:tags r:id="rId15"/>
                </p:custDataLst>
              </p:nvPr>
            </p:nvSpPr>
            <p:spPr>
              <a:xfrm>
                <a:off x="1339" y="3203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508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7" name="椭圆 66"/>
              <p:cNvSpPr/>
              <p:nvPr>
                <p:custDataLst>
                  <p:tags r:id="rId16"/>
                </p:custDataLst>
              </p:nvPr>
            </p:nvSpPr>
            <p:spPr>
              <a:xfrm>
                <a:off x="1655" y="3430"/>
                <a:ext cx="363" cy="363"/>
              </a:xfrm>
              <a:prstGeom prst="ellipse">
                <a:avLst/>
              </a:prstGeom>
              <a:noFill/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3" name="直接连接符 62"/>
            <p:cNvSpPr/>
            <p:nvPr>
              <p:custDataLst>
                <p:tags r:id="rId17"/>
              </p:custDataLst>
            </p:nvPr>
          </p:nvSpPr>
          <p:spPr>
            <a:xfrm>
              <a:off x="3950589" y="4989185"/>
              <a:ext cx="1492336" cy="0"/>
            </a:xfrm>
            <a:prstGeom prst="line">
              <a:avLst/>
            </a:prstGeom>
            <a:ln w="25400" cap="sq" cmpd="sng">
              <a:solidFill>
                <a:schemeClr val="tx1"/>
              </a:solidFill>
              <a:prstDash val="solid"/>
              <a:headEnd type="none" w="sm" len="sm"/>
              <a:tailEnd type="arrow" w="lg" len="lg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4" name="矩形 63"/>
            <p:cNvSpPr/>
            <p:nvPr>
              <p:custDataLst>
                <p:tags r:id="rId18"/>
              </p:custDataLst>
            </p:nvPr>
          </p:nvSpPr>
          <p:spPr>
            <a:xfrm>
              <a:off x="312064" y="4706606"/>
              <a:ext cx="3889650" cy="5238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④           +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Cl-CH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5" name="矩形 64"/>
            <p:cNvSpPr/>
            <p:nvPr>
              <p:custDataLst>
                <p:tags r:id="rId19"/>
              </p:custDataLst>
            </p:nvPr>
          </p:nvSpPr>
          <p:spPr>
            <a:xfrm>
              <a:off x="3829980" y="4499985"/>
              <a:ext cx="1881780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无水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AlCl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9" name="组合 68"/>
            <p:cNvGrpSpPr/>
            <p:nvPr>
              <p:custDataLst>
                <p:tags r:id="rId20"/>
              </p:custDataLst>
            </p:nvPr>
          </p:nvGrpSpPr>
          <p:grpSpPr>
            <a:xfrm rot="9051942">
              <a:off x="5589621" y="4766854"/>
              <a:ext cx="626825" cy="577850"/>
              <a:chOff x="1339" y="3203"/>
              <a:chExt cx="997" cy="862"/>
            </a:xfrm>
          </p:grpSpPr>
          <p:sp>
            <p:nvSpPr>
              <p:cNvPr id="73" name="六边形 72"/>
              <p:cNvSpPr/>
              <p:nvPr>
                <p:custDataLst>
                  <p:tags r:id="rId21"/>
                </p:custDataLst>
              </p:nvPr>
            </p:nvSpPr>
            <p:spPr>
              <a:xfrm>
                <a:off x="1339" y="3203"/>
                <a:ext cx="997" cy="862"/>
              </a:xfrm>
              <a:prstGeom prst="hexagon">
                <a:avLst>
                  <a:gd name="adj" fmla="val 28915"/>
                  <a:gd name="vf" fmla="val 115470"/>
                </a:avLst>
              </a:prstGeom>
              <a:noFill/>
              <a:ln w="508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4" name="椭圆 7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655" y="3430"/>
                <a:ext cx="363" cy="363"/>
              </a:xfrm>
              <a:prstGeom prst="ellipse">
                <a:avLst/>
              </a:prstGeom>
              <a:noFill/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0" name="直接连接符 69"/>
            <p:cNvSpPr/>
            <p:nvPr>
              <p:custDataLst>
                <p:tags r:id="rId23"/>
              </p:custDataLst>
            </p:nvPr>
          </p:nvSpPr>
          <p:spPr>
            <a:xfrm>
              <a:off x="6147311" y="4911317"/>
              <a:ext cx="348748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1" name="矩形 70"/>
            <p:cNvSpPr/>
            <p:nvPr>
              <p:custDataLst>
                <p:tags r:id="rId24"/>
              </p:custDataLst>
            </p:nvPr>
          </p:nvSpPr>
          <p:spPr>
            <a:xfrm>
              <a:off x="6426924" y="4623979"/>
              <a:ext cx="1682287" cy="5238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25"/>
              </p:custDataLst>
            </p:nvPr>
          </p:nvSpPr>
          <p:spPr>
            <a:xfrm>
              <a:off x="7926387" y="4627154"/>
              <a:ext cx="1428792" cy="522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HCl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5557" y="740604"/>
            <a:ext cx="7837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由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格氏试剂与卤代烃、醛、酮反应</a:t>
            </a: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增长碳链</a:t>
            </a:r>
            <a:endParaRPr lang="zh-CN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622276" y="2542069"/>
            <a:ext cx="3405178" cy="566350"/>
            <a:chOff x="1284" y="2695"/>
            <a:chExt cx="4506" cy="669"/>
          </a:xfrm>
        </p:grpSpPr>
        <p:grpSp>
          <p:nvGrpSpPr>
            <p:cNvPr id="4" name="组合 3"/>
            <p:cNvGrpSpPr/>
            <p:nvPr>
              <p:custDataLst>
                <p:tags r:id="rId3"/>
              </p:custDataLst>
            </p:nvPr>
          </p:nvGrpSpPr>
          <p:grpSpPr>
            <a:xfrm>
              <a:off x="1284" y="2695"/>
              <a:ext cx="3932" cy="669"/>
              <a:chOff x="1284" y="2695"/>
              <a:chExt cx="3932" cy="669"/>
            </a:xfrm>
          </p:grpSpPr>
          <p:sp>
            <p:nvSpPr>
              <p:cNvPr id="6" name="文本框 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284" y="2695"/>
                <a:ext cx="1644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R</a:t>
                </a:r>
                <a:r>
                  <a:rPr lang="en-US" altLang="zh-CN" sz="2800" b="1" baseline="3000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’</a:t>
                </a:r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—Cl</a:t>
                </a:r>
                <a:endParaRPr lang="en-US" altLang="zh-CN" sz="2800" b="1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892" y="2746"/>
                <a:ext cx="2324" cy="61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+ </a:t>
                </a:r>
                <a:r>
                  <a:rPr lang="en-US" altLang="zh-CN" sz="2800" b="1" err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RMgCl</a:t>
                </a:r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</a:t>
                </a:r>
                <a:endParaRPr lang="en-US" altLang="zh-CN" sz="2800" b="1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  <p:cxnSp>
          <p:nvCxnSpPr>
            <p:cNvPr id="5" name="直接箭头连接符 4"/>
            <p:cNvCxnSpPr/>
            <p:nvPr>
              <p:custDataLst>
                <p:tags r:id="rId6"/>
              </p:custDataLst>
            </p:nvPr>
          </p:nvCxnSpPr>
          <p:spPr>
            <a:xfrm>
              <a:off x="5094" y="3154"/>
              <a:ext cx="696" cy="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3989180" y="2669474"/>
            <a:ext cx="2675983" cy="522329"/>
            <a:chOff x="7080" y="2877"/>
            <a:chExt cx="3161" cy="617"/>
          </a:xfrm>
        </p:grpSpPr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7080" y="2877"/>
              <a:ext cx="1333" cy="61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</a:t>
              </a:r>
              <a:r>
                <a:rPr lang="en-US" altLang="zh-CN" sz="2800" b="1" baseline="3000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’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—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8413" y="2877"/>
              <a:ext cx="1828" cy="61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+ MgCl</a:t>
              </a:r>
              <a:r>
                <a:rPr lang="en-US" altLang="zh-CN" sz="2800" b="1" baseline="-250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10"/>
            </p:custDataLst>
          </p:nvPr>
        </p:nvGrpSpPr>
        <p:grpSpPr>
          <a:xfrm>
            <a:off x="622402" y="1468875"/>
            <a:ext cx="4777150" cy="662858"/>
            <a:chOff x="2736" y="1725"/>
            <a:chExt cx="5643" cy="783"/>
          </a:xfrm>
        </p:grpSpPr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6687" y="1891"/>
              <a:ext cx="1692" cy="61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err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RMgCl </a:t>
              </a:r>
              <a:endParaRPr lang="en-US" altLang="zh-CN" sz="2800" b="1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2"/>
              </p:custDataLst>
            </p:nvPr>
          </p:nvGrpSpPr>
          <p:grpSpPr>
            <a:xfrm>
              <a:off x="2736" y="1725"/>
              <a:ext cx="3977" cy="716"/>
              <a:chOff x="2736" y="1725"/>
              <a:chExt cx="3977" cy="716"/>
            </a:xfrm>
          </p:grpSpPr>
          <p:grpSp>
            <p:nvGrpSpPr>
              <p:cNvPr id="14" name="组合 13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2736" y="1725"/>
                <a:ext cx="3977" cy="716"/>
                <a:chOff x="984" y="5925"/>
                <a:chExt cx="3977" cy="716"/>
              </a:xfrm>
            </p:grpSpPr>
            <p:sp>
              <p:nvSpPr>
                <p:cNvPr id="16" name="文本框 15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984" y="6024"/>
                  <a:ext cx="3977" cy="6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charset="0"/>
                      <a:cs typeface="Times New Roman" panose="02020603050405020304" charset="0"/>
                    </a:rPr>
                    <a:t>RCl  + Mg</a:t>
                  </a:r>
                  <a:endParaRPr lang="en-US" altLang="zh-CN" sz="2800" b="1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7" name="文本框 16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3147" y="5925"/>
                  <a:ext cx="1691" cy="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400" b="1">
                      <a:solidFill>
                        <a:srgbClr val="FF0000"/>
                      </a:solidFill>
                      <a:latin typeface="华文新魏" panose="02010800040101010101" pitchFamily="2" charset="-122"/>
                      <a:ea typeface="华文新魏" panose="02010800040101010101" pitchFamily="2" charset="-122"/>
                      <a:cs typeface="Times New Roman" panose="02020603050405020304" charset="0"/>
                    </a:rPr>
                    <a:t>无水乙醚</a:t>
                  </a:r>
                  <a:endParaRPr lang="zh-CN" altLang="en-US" sz="2400" b="1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15" name="直接箭头连接符 14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4904" y="2268"/>
                <a:ext cx="1686" cy="14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组合 17"/>
          <p:cNvGrpSpPr/>
          <p:nvPr>
            <p:custDataLst>
              <p:tags r:id="rId17"/>
            </p:custDataLst>
          </p:nvPr>
        </p:nvGrpSpPr>
        <p:grpSpPr>
          <a:xfrm>
            <a:off x="666774" y="3615162"/>
            <a:ext cx="8760542" cy="1404679"/>
            <a:chOff x="1578" y="5350"/>
            <a:chExt cx="15195" cy="3931"/>
          </a:xfrm>
        </p:grpSpPr>
        <p:grpSp>
          <p:nvGrpSpPr>
            <p:cNvPr id="19" name="组合 18"/>
            <p:cNvGrpSpPr/>
            <p:nvPr>
              <p:custDataLst>
                <p:tags r:id="rId18"/>
              </p:custDataLst>
            </p:nvPr>
          </p:nvGrpSpPr>
          <p:grpSpPr>
            <a:xfrm>
              <a:off x="1578" y="5350"/>
              <a:ext cx="5906" cy="3931"/>
              <a:chOff x="640" y="3655"/>
              <a:chExt cx="4430" cy="2948"/>
            </a:xfrm>
          </p:grpSpPr>
          <p:pic>
            <p:nvPicPr>
              <p:cNvPr id="33" name="图片 32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640" y="3655"/>
                <a:ext cx="1715" cy="2948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162" y="4580"/>
                <a:ext cx="2908" cy="1098"/>
                <a:chOff x="2763" y="2806"/>
                <a:chExt cx="2908" cy="1098"/>
              </a:xfrm>
            </p:grpSpPr>
            <p:sp>
              <p:nvSpPr>
                <p:cNvPr id="35" name="文本框 34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2763" y="2806"/>
                  <a:ext cx="2111" cy="10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+ </a:t>
                  </a:r>
                  <a:r>
                    <a:rPr lang="en-US" altLang="zh-CN" sz="2800" b="1" err="1">
                      <a:solidFill>
                        <a:srgbClr val="FF0000"/>
                      </a:solidFill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RMgCl</a:t>
                  </a:r>
                  <a:r>
                    <a:rPr lang="en-US" altLang="zh-CN" sz="2800" b="1">
                      <a:latin typeface="Times New Roman" panose="02020603050405020304" charset="0"/>
                      <a:cs typeface="Times New Roman" panose="02020603050405020304" charset="0"/>
                      <a:sym typeface="+mn-ea"/>
                    </a:rPr>
                    <a:t> </a:t>
                  </a:r>
                  <a:endParaRPr lang="en-US" altLang="zh-CN" sz="2800" b="1">
                    <a:latin typeface="Times New Roman" panose="02020603050405020304" charset="0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6" name="直接箭头连接符 35"/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4774" y="3355"/>
                  <a:ext cx="897" cy="2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组合 19"/>
            <p:cNvGrpSpPr/>
            <p:nvPr>
              <p:custDataLst>
                <p:tags r:id="rId24"/>
              </p:custDataLst>
            </p:nvPr>
          </p:nvGrpSpPr>
          <p:grpSpPr>
            <a:xfrm>
              <a:off x="7231" y="5664"/>
              <a:ext cx="4668" cy="3468"/>
              <a:chOff x="5405" y="3826"/>
              <a:chExt cx="3502" cy="2601"/>
            </a:xfrm>
          </p:grpSpPr>
          <p:pic>
            <p:nvPicPr>
              <p:cNvPr id="29" name="图片 28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0"/>
              <a:srcRect r="45040"/>
              <a:stretch>
                <a:fillRect/>
              </a:stretch>
            </p:blipFill>
            <p:spPr>
              <a:xfrm>
                <a:off x="5405" y="3826"/>
                <a:ext cx="1180" cy="2576"/>
              </a:xfrm>
              <a:prstGeom prst="rect">
                <a:avLst/>
              </a:prstGeom>
            </p:spPr>
          </p:pic>
          <p:sp>
            <p:nvSpPr>
              <p:cNvPr id="30" name="文本框 29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510" y="4463"/>
                <a:ext cx="2397" cy="1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</a:rPr>
                  <a:t>—O</a:t>
                </a:r>
                <a:r>
                  <a:rPr lang="en-US" altLang="zh-CN" sz="2800" b="1" err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MgCl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31" name="直接连接符 30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6529" y="5265"/>
                <a:ext cx="484" cy="484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文本框 31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6907" y="5329"/>
                <a:ext cx="585" cy="10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R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21" name="组合 20"/>
            <p:cNvGrpSpPr/>
            <p:nvPr>
              <p:custDataLst>
                <p:tags r:id="rId29"/>
              </p:custDataLst>
            </p:nvPr>
          </p:nvGrpSpPr>
          <p:grpSpPr>
            <a:xfrm>
              <a:off x="11707" y="5600"/>
              <a:ext cx="2055" cy="1790"/>
              <a:chOff x="9286" y="3877"/>
              <a:chExt cx="1542" cy="1342"/>
            </a:xfrm>
          </p:grpSpPr>
          <p:cxnSp>
            <p:nvCxnSpPr>
              <p:cNvPr id="27" name="直接箭头连接符 26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9286" y="5219"/>
                <a:ext cx="126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文本框 27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9520" y="3877"/>
                <a:ext cx="1308" cy="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O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2" name="组合 21"/>
            <p:cNvGrpSpPr/>
            <p:nvPr>
              <p:custDataLst>
                <p:tags r:id="rId32"/>
              </p:custDataLst>
            </p:nvPr>
          </p:nvGrpSpPr>
          <p:grpSpPr>
            <a:xfrm>
              <a:off x="13399" y="5645"/>
              <a:ext cx="3374" cy="3511"/>
              <a:chOff x="5489" y="3747"/>
              <a:chExt cx="2720" cy="2633"/>
            </a:xfrm>
          </p:grpSpPr>
          <p:pic>
            <p:nvPicPr>
              <p:cNvPr id="23" name="图片 22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20"/>
              <a:srcRect r="45040"/>
              <a:stretch>
                <a:fillRect/>
              </a:stretch>
            </p:blipFill>
            <p:spPr>
              <a:xfrm>
                <a:off x="5489" y="3747"/>
                <a:ext cx="1094" cy="2389"/>
              </a:xfrm>
              <a:prstGeom prst="rect">
                <a:avLst/>
              </a:prstGeom>
            </p:spPr>
          </p:pic>
          <p:sp>
            <p:nvSpPr>
              <p:cNvPr id="24" name="文本框 23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560" y="4240"/>
                <a:ext cx="1649" cy="1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cs typeface="Times New Roman" panose="02020603050405020304" charset="0"/>
                  </a:rPr>
                  <a:t>—O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6616" y="5071"/>
                <a:ext cx="484" cy="484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文本框 25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6998" y="5282"/>
                <a:ext cx="691" cy="10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R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52581" y="1076110"/>
            <a:ext cx="9993746" cy="3836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下列反应不可以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使碳链增长的是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)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A.CH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NaCN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共热       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HCN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一定条件下的加成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C.CH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两分子间一定条件下的加成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D.CH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(g)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g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）光照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740400" y="119911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smtClean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3600" b="1" kern="1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92900" y="816966"/>
            <a:ext cx="113942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代烃与金属镁在无水乙醚中反应，可得格林试剂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R—MgX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，它可与醛、酮等羰基化合物加成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71779" y="2547940"/>
            <a:ext cx="116365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所得产物经水解可以得到醇，这是某些复杂醇的合成方法之一。现欲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</a:t>
            </a:r>
            <a:r>
              <a:rPr lang="en-US" altLang="zh-CN" sz="2800" b="1" kern="1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kern="100" baseline="-250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en-US" altLang="zh-CN" sz="2800" b="1" kern="100" baseline="-250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C—OH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，下列所选用的卤代烃和羰基化合物的组合正确的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)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乙醛和氯乙烷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B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溴丙烷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溴丙烷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丙酮和一氯甲烷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5870717" y="1533148"/>
            <a:ext cx="5611265" cy="908050"/>
            <a:chOff x="5141044" y="1522468"/>
            <a:chExt cx="5611265" cy="908050"/>
          </a:xfrm>
        </p:grpSpPr>
        <p:grpSp>
          <p:nvGrpSpPr>
            <p:cNvPr id="3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5141044" y="1522468"/>
              <a:ext cx="5611265" cy="908050"/>
              <a:chOff x="3709341" y="2204545"/>
              <a:chExt cx="5611265" cy="908050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09341" y="2232485"/>
                <a:ext cx="1071245" cy="852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3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456246" y="2204545"/>
                <a:ext cx="1864360" cy="908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4780586" y="2339227"/>
                <a:ext cx="17411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zh-CN" sz="2800" b="1" kern="1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400" b="1" kern="1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R—MgX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9" name="直接箭头连接符 8"/>
            <p:cNvCxnSpPr/>
            <p:nvPr>
              <p:custDataLst>
                <p:tags r:id="rId10"/>
              </p:custDataLst>
            </p:nvPr>
          </p:nvCxnSpPr>
          <p:spPr>
            <a:xfrm flipV="1">
              <a:off x="8074476" y="1918760"/>
              <a:ext cx="692467" cy="77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10963891" y="325882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smtClean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3600" b="1" kern="1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9877" y="540396"/>
            <a:ext cx="3057247" cy="756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有机合成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的意义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7321" y="1307038"/>
            <a:ext cx="12020023" cy="2031325"/>
          </a:xfrm>
          <a:prstGeom prst="rect">
            <a:avLst/>
          </a:prstGeom>
          <a:noFill/>
          <a:ln w="25400">
            <a:noFill/>
            <a:prstDash val="sysDot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制备天然有机物，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弥补自然资源的不足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；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对天然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有机物进行局部的结构改造和修饰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，使其性能更加完美；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具有特定性质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的、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自然界并不存在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的有机物，以满足人类的特殊需要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473883" y="3323007"/>
            <a:ext cx="10782971" cy="3151520"/>
            <a:chOff x="473883" y="3323007"/>
            <a:chExt cx="10782971" cy="3151520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51" y="3449849"/>
              <a:ext cx="2380717" cy="2380717"/>
            </a:xfrm>
            <a:prstGeom prst="rect">
              <a:avLst/>
            </a:prstGeom>
          </p:spPr>
        </p:pic>
        <p:sp>
          <p:nvSpPr>
            <p:cNvPr id="33" name="TextBox 12"/>
            <p:cNvSpPr txBox="1"/>
            <p:nvPr>
              <p:custDataLst>
                <p:tags r:id="rId6"/>
              </p:custDataLst>
            </p:nvPr>
          </p:nvSpPr>
          <p:spPr>
            <a:xfrm>
              <a:off x="3937762" y="5889741"/>
              <a:ext cx="30698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>
                <a:defRPr sz="2800" b="1" i="0">
                  <a:solidFill>
                    <a:srgbClr val="FFFFFF"/>
                  </a:solidFill>
                  <a:latin typeface="+mn-ea"/>
                  <a:ea typeface="+mn-ea"/>
                </a:defRPr>
              </a:lvl1pPr>
            </a:lstStyle>
            <a:p>
              <a:r>
                <a:rPr lang="zh-CN" altLang="en-US" smtClean="0">
                  <a:solidFill>
                    <a:srgbClr val="292929"/>
                  </a:solidFill>
                  <a:effectLst/>
                  <a:latin typeface="华文新魏" panose="02010800040101010101" pitchFamily="2" charset="-122"/>
                  <a:ea typeface="华文新魏" panose="02010800040101010101" pitchFamily="2" charset="-122"/>
                </a:rPr>
                <a:t>阿司匹林缓释片</a:t>
              </a:r>
              <a:endParaRPr lang="zh-CN" altLang="en-US" smtClean="0">
                <a:solidFill>
                  <a:srgbClr val="292929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3786902" y="3323007"/>
              <a:ext cx="3154572" cy="2370895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>
              <p:custDataLst>
                <p:tags r:id="rId9"/>
              </p:custDataLst>
            </p:nvPr>
          </p:nvGrpSpPr>
          <p:grpSpPr>
            <a:xfrm>
              <a:off x="8044666" y="3560359"/>
              <a:ext cx="3212188" cy="2805053"/>
              <a:chOff x="3838321" y="4099094"/>
              <a:chExt cx="3022076" cy="2604448"/>
            </a:xfrm>
          </p:grpSpPr>
          <p:pic>
            <p:nvPicPr>
              <p:cNvPr id="36" name="图片 35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8321" y="4099094"/>
                <a:ext cx="3022076" cy="1956676"/>
              </a:xfrm>
              <a:prstGeom prst="rect">
                <a:avLst/>
              </a:prstGeom>
            </p:spPr>
          </p:pic>
          <p:sp>
            <p:nvSpPr>
              <p:cNvPr id="37" name="TextBox 1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201148" y="6217740"/>
                <a:ext cx="2296421" cy="485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>
                  <a:defRPr sz="2800" i="0">
                    <a:solidFill>
                      <a:srgbClr val="FFFFFF"/>
                    </a:solidFill>
                    <a:effectLst/>
                    <a:latin typeface="+mn-ea"/>
                    <a:ea typeface="+mn-ea"/>
                  </a:defRPr>
                </a:lvl1pPr>
              </a:lstStyle>
              <a:p>
                <a:r>
                  <a:rPr lang="zh-CN" altLang="en-US" b="1">
                    <a:solidFill>
                      <a:srgbClr val="292929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隐形眼镜材料</a:t>
                </a:r>
                <a:endParaRPr lang="zh-CN" altLang="en-US" b="1">
                  <a:solidFill>
                    <a:srgbClr val="292929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sp>
          <p:nvSpPr>
            <p:cNvPr id="38" name="TextBox 12"/>
            <p:cNvSpPr txBox="1"/>
            <p:nvPr>
              <p:custDataLst>
                <p:tags r:id="rId13"/>
              </p:custDataLst>
            </p:nvPr>
          </p:nvSpPr>
          <p:spPr>
            <a:xfrm>
              <a:off x="473883" y="5951307"/>
              <a:ext cx="27663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>
                <a:defRPr sz="2800" b="1" i="0">
                  <a:solidFill>
                    <a:srgbClr val="FFFFFF"/>
                  </a:solidFill>
                  <a:latin typeface="+mn-ea"/>
                  <a:ea typeface="+mn-ea"/>
                </a:defRPr>
              </a:lvl1pPr>
            </a:lstStyle>
            <a:p>
              <a:r>
                <a:rPr lang="zh-CN" altLang="en-US" smtClean="0">
                  <a:solidFill>
                    <a:srgbClr val="292929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制备的维生素</a:t>
              </a:r>
              <a:r>
                <a:rPr lang="en-US" altLang="zh-CN" smtClean="0">
                  <a:solidFill>
                    <a:srgbClr val="292929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endParaRPr lang="zh-CN" altLang="en-US" smtClean="0">
                <a:solidFill>
                  <a:srgbClr val="292929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7797" y="475845"/>
            <a:ext cx="75713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一：有机合成的主要任务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构建碳骨架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13836" y="1167240"/>
            <a:ext cx="11481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碳骨架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是有机化合物分子的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结构基础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，进行有机合成时需要考虑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碳骨架的形成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，包括碳链的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增长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缩短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成环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等过程。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sp>
        <p:nvSpPr>
          <p:cNvPr id="92" name="文本框 91"/>
          <p:cNvSpPr txBox="1"/>
          <p:nvPr>
            <p:custDataLst>
              <p:tags r:id="rId3"/>
            </p:custDataLst>
          </p:nvPr>
        </p:nvSpPr>
        <p:spPr>
          <a:xfrm>
            <a:off x="566526" y="2616211"/>
            <a:ext cx="1972226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原料分子中的碳原子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4"/>
            </p:custDataLst>
          </p:nvPr>
        </p:nvSpPr>
        <p:spPr>
          <a:xfrm>
            <a:off x="593992" y="4625846"/>
            <a:ext cx="2090212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目标分子中的碳原子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3261385" y="2781223"/>
            <a:ext cx="3021428" cy="2568366"/>
            <a:chOff x="3261385" y="2781223"/>
            <a:chExt cx="3021428" cy="2568366"/>
          </a:xfrm>
        </p:grpSpPr>
        <p:sp>
          <p:nvSpPr>
            <p:cNvPr id="103" name="矩形 102"/>
            <p:cNvSpPr/>
            <p:nvPr>
              <p:custDataLst>
                <p:tags r:id="rId6"/>
              </p:custDataLst>
            </p:nvPr>
          </p:nvSpPr>
          <p:spPr>
            <a:xfrm>
              <a:off x="3710122" y="2781223"/>
              <a:ext cx="1861407" cy="52322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800"/>
            </a:p>
          </p:txBody>
        </p:sp>
        <p:sp>
          <p:nvSpPr>
            <p:cNvPr id="104" name="文本框 103"/>
            <p:cNvSpPr txBox="1"/>
            <p:nvPr>
              <p:custDataLst>
                <p:tags r:id="rId7"/>
              </p:custDataLst>
            </p:nvPr>
          </p:nvSpPr>
          <p:spPr>
            <a:xfrm>
              <a:off x="3261385" y="4826369"/>
              <a:ext cx="3021428" cy="5232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800" b="1" kern="1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1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kern="1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COOCH</a:t>
              </a:r>
              <a:r>
                <a:rPr lang="en-US" altLang="zh-CN" sz="2800" b="1" kern="1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kern="1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1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16" name="直接箭头连接符 115"/>
            <p:cNvCxnSpPr/>
            <p:nvPr>
              <p:custDataLst>
                <p:tags r:id="rId8"/>
              </p:custDataLst>
            </p:nvPr>
          </p:nvCxnSpPr>
          <p:spPr>
            <a:xfrm flipH="1">
              <a:off x="4625033" y="3476517"/>
              <a:ext cx="5959" cy="117777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矩形 118"/>
          <p:cNvSpPr/>
          <p:nvPr>
            <p:custDataLst>
              <p:tags r:id="rId9"/>
            </p:custDataLst>
          </p:nvPr>
        </p:nvSpPr>
        <p:spPr>
          <a:xfrm>
            <a:off x="4625033" y="370784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碳链的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增长</a:t>
            </a:r>
            <a:endParaRPr lang="zh-CN" altLang="en-US" sz="2800"/>
          </a:p>
        </p:txBody>
      </p:sp>
      <p:grpSp>
        <p:nvGrpSpPr>
          <p:cNvPr id="6" name="组合 5"/>
          <p:cNvGrpSpPr/>
          <p:nvPr>
            <p:custDataLst>
              <p:tags r:id="rId10"/>
            </p:custDataLst>
          </p:nvPr>
        </p:nvGrpSpPr>
        <p:grpSpPr>
          <a:xfrm>
            <a:off x="8930846" y="2687565"/>
            <a:ext cx="1956840" cy="2928495"/>
            <a:chOff x="8930846" y="2687565"/>
            <a:chExt cx="1956840" cy="2928495"/>
          </a:xfrm>
        </p:grpSpPr>
        <p:grpSp>
          <p:nvGrpSpPr>
            <p:cNvPr id="112" name="组合 111"/>
            <p:cNvGrpSpPr/>
            <p:nvPr>
              <p:custDataLst>
                <p:tags r:id="rId11"/>
              </p:custDataLst>
            </p:nvPr>
          </p:nvGrpSpPr>
          <p:grpSpPr>
            <a:xfrm>
              <a:off x="9227369" y="4231065"/>
              <a:ext cx="1660317" cy="1384995"/>
              <a:chOff x="7412524" y="4615958"/>
              <a:chExt cx="1622632" cy="1384995"/>
            </a:xfrm>
          </p:grpSpPr>
          <p:sp>
            <p:nvSpPr>
              <p:cNvPr id="105" name="文本框 10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412524" y="4615958"/>
                <a:ext cx="1622632" cy="1384995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altLang="zh-CN" sz="2800" smtClean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en-US" altLang="zh-CN" sz="280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zh-CN" altLang="en-US" sz="280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  <p:grpSp>
            <p:nvGrpSpPr>
              <p:cNvPr id="107" name="组合 106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7505793" y="4813146"/>
                <a:ext cx="1441562" cy="989269"/>
                <a:chOff x="5667243" y="2572608"/>
                <a:chExt cx="2067590" cy="1317436"/>
              </a:xfrm>
            </p:grpSpPr>
            <p:sp>
              <p:nvSpPr>
                <p:cNvPr id="108" name="文本框 4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5667243" y="2572608"/>
                  <a:ext cx="2067590" cy="61383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09" name="文本框 8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5667243" y="3275233"/>
                  <a:ext cx="2059750" cy="61481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r>
                    <a:rPr lang="en-US" altLang="zh-CN" sz="24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COOCH</a:t>
                  </a:r>
                  <a:r>
                    <a:rPr lang="en-US" altLang="zh-CN" sz="24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4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10" name="直接连接符 109"/>
                <p:cNvCxnSpPr/>
                <p:nvPr>
                  <p:custDataLst>
                    <p:tags r:id="rId16"/>
                  </p:custDataLst>
                </p:nvPr>
              </p:nvCxnSpPr>
              <p:spPr>
                <a:xfrm flipH="1">
                  <a:off x="5901657" y="3106861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6813152" y="3118629"/>
                  <a:ext cx="0" cy="28202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0" name="矩形 119"/>
            <p:cNvSpPr/>
            <p:nvPr>
              <p:custDataLst>
                <p:tags r:id="rId18"/>
              </p:custDataLst>
            </p:nvPr>
          </p:nvSpPr>
          <p:spPr>
            <a:xfrm>
              <a:off x="8930846" y="2687565"/>
              <a:ext cx="1861407" cy="52322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800"/>
            </a:p>
          </p:txBody>
        </p:sp>
        <p:cxnSp>
          <p:nvCxnSpPr>
            <p:cNvPr id="121" name="直接箭头连接符 120"/>
            <p:cNvCxnSpPr/>
            <p:nvPr>
              <p:custDataLst>
                <p:tags r:id="rId19"/>
              </p:custDataLst>
            </p:nvPr>
          </p:nvCxnSpPr>
          <p:spPr>
            <a:xfrm flipH="1">
              <a:off x="9945521" y="3221108"/>
              <a:ext cx="5960" cy="9523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矩形 122"/>
          <p:cNvSpPr/>
          <p:nvPr>
            <p:custDataLst>
              <p:tags r:id="rId20"/>
            </p:custDataLst>
          </p:nvPr>
        </p:nvSpPr>
        <p:spPr>
          <a:xfrm>
            <a:off x="9944158" y="348787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碳链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成环</a:t>
            </a:r>
            <a:endParaRPr lang="zh-CN" altLang="en-US" sz="2800"/>
          </a:p>
        </p:txBody>
      </p:sp>
      <p:cxnSp>
        <p:nvCxnSpPr>
          <p:cNvPr id="126" name="直接箭头连接符 125"/>
          <p:cNvCxnSpPr/>
          <p:nvPr>
            <p:custDataLst>
              <p:tags r:id="rId21"/>
            </p:custDataLst>
          </p:nvPr>
        </p:nvCxnSpPr>
        <p:spPr>
          <a:xfrm>
            <a:off x="1484670" y="3598565"/>
            <a:ext cx="1" cy="9707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22"/>
            </p:custDataLst>
          </p:nvPr>
        </p:nvGrpSpPr>
        <p:grpSpPr>
          <a:xfrm>
            <a:off x="6636372" y="2751263"/>
            <a:ext cx="1861407" cy="2624163"/>
            <a:chOff x="6636372" y="2751263"/>
            <a:chExt cx="1861407" cy="2624163"/>
          </a:xfrm>
        </p:grpSpPr>
        <p:sp>
          <p:nvSpPr>
            <p:cNvPr id="124" name="矩形 123"/>
            <p:cNvSpPr/>
            <p:nvPr>
              <p:custDataLst>
                <p:tags r:id="rId23"/>
              </p:custDataLst>
            </p:nvPr>
          </p:nvSpPr>
          <p:spPr>
            <a:xfrm>
              <a:off x="7024751" y="2751263"/>
              <a:ext cx="902811" cy="52322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重油</a:t>
              </a:r>
              <a:endParaRPr lang="zh-CN" altLang="en-US" sz="2800"/>
            </a:p>
          </p:txBody>
        </p:sp>
        <p:sp>
          <p:nvSpPr>
            <p:cNvPr id="125" name="矩形 124"/>
            <p:cNvSpPr/>
            <p:nvPr>
              <p:custDataLst>
                <p:tags r:id="rId24"/>
              </p:custDataLst>
            </p:nvPr>
          </p:nvSpPr>
          <p:spPr>
            <a:xfrm>
              <a:off x="6636372" y="4852206"/>
              <a:ext cx="1861407" cy="52322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800"/>
            </a:p>
          </p:txBody>
        </p:sp>
        <p:cxnSp>
          <p:nvCxnSpPr>
            <p:cNvPr id="128" name="直接箭头连接符 127"/>
            <p:cNvCxnSpPr/>
            <p:nvPr>
              <p:custDataLst>
                <p:tags r:id="rId25"/>
              </p:custDataLst>
            </p:nvPr>
          </p:nvCxnSpPr>
          <p:spPr>
            <a:xfrm>
              <a:off x="7431228" y="3436564"/>
              <a:ext cx="11791" cy="12337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9" name="矩形 128"/>
          <p:cNvSpPr/>
          <p:nvPr>
            <p:custDataLst>
              <p:tags r:id="rId26"/>
            </p:custDataLst>
          </p:nvPr>
        </p:nvSpPr>
        <p:spPr>
          <a:xfrm>
            <a:off x="7443019" y="366847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碳链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缩短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2" grpId="0"/>
      <p:bldP spid="93" grpId="0"/>
      <p:bldP spid="119" grpId="0"/>
      <p:bldP spid="123" grpId="0"/>
      <p:bldP spid="1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88558" y="899536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、碳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链的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增长</a:t>
            </a:r>
            <a:endParaRPr lang="zh-CN" altLang="en-US" sz="3200" b="1" kern="1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17415"/>
          <p:cNvSpPr/>
          <p:nvPr>
            <p:custDataLst>
              <p:tags r:id="rId2"/>
            </p:custDataLst>
          </p:nvPr>
        </p:nvSpPr>
        <p:spPr>
          <a:xfrm>
            <a:off x="479579" y="3612197"/>
            <a:ext cx="1620957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 defTabSz="914400">
              <a:tabLst>
                <a:tab pos="2637155" algn="ctr"/>
                <a:tab pos="4429125" algn="l"/>
              </a:tabLst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加聚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2474132" y="3540317"/>
            <a:ext cx="6764655" cy="739141"/>
            <a:chOff x="6004" y="45"/>
            <a:chExt cx="10653" cy="1164"/>
          </a:xfrm>
          <a:solidFill>
            <a:schemeClr val="bg1"/>
          </a:solidFill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6004" y="45"/>
              <a:ext cx="10653" cy="1164"/>
              <a:chOff x="9924949" y="10494287"/>
              <a:chExt cx="6764805" cy="739123"/>
            </a:xfrm>
            <a:grpFill/>
          </p:grpSpPr>
          <p:sp>
            <p:nvSpPr>
              <p:cNvPr id="8" name="文本框 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924949" y="10711453"/>
                <a:ext cx="6764805" cy="52195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zh-CN" altLang="en-US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                   [ 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-CH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]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</a:t>
                </a:r>
                <a:endPara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9" name="组合 8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11797010" y="10494287"/>
                <a:ext cx="1872860" cy="535518"/>
                <a:chOff x="17486164" y="8685820"/>
                <a:chExt cx="1872860" cy="535518"/>
              </a:xfrm>
              <a:grpFill/>
            </p:grpSpPr>
            <p:cxnSp>
              <p:nvCxnSpPr>
                <p:cNvPr id="13" name="直接箭头连接符 12"/>
                <p:cNvCxnSpPr/>
                <p:nvPr>
                  <p:custDataLst>
                    <p:tags r:id="rId7"/>
                  </p:custDataLst>
                </p:nvPr>
              </p:nvCxnSpPr>
              <p:spPr>
                <a:xfrm>
                  <a:off x="17702436" y="9198441"/>
                  <a:ext cx="1544243" cy="10607"/>
                </a:xfrm>
                <a:prstGeom prst="straightConnector1">
                  <a:avLst/>
                </a:prstGeom>
                <a:grpFill/>
                <a:ln w="28575">
                  <a:solidFill>
                    <a:schemeClr val="bg2">
                      <a:lumMod val="10000"/>
                    </a:schemeClr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5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7486164" y="8685820"/>
                  <a:ext cx="1872860" cy="535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一定条件下</a:t>
                  </a:r>
                  <a:endParaRPr lang="zh-CN" altLang="en-US" sz="24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0" name="组合 9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14265797" y="11078439"/>
                <a:ext cx="0" cy="0"/>
                <a:chOff x="0" y="0"/>
                <a:chExt cx="14877797" cy="11078439"/>
              </a:xfrm>
              <a:grpFill/>
            </p:grpSpPr>
            <p:cxnSp>
              <p:nvCxnSpPr>
                <p:cNvPr id="11" name="直接箭头连接符 10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14265797" y="11078439"/>
                  <a:ext cx="612000" cy="0"/>
                </a:xfrm>
                <a:prstGeom prst="straightConnector1">
                  <a:avLst/>
                </a:prstGeom>
                <a:grpFill/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箭头连接符 11"/>
                <p:cNvCxnSpPr/>
                <p:nvPr>
                  <p:custDataLst>
                    <p:tags r:id="rId11"/>
                  </p:custDataLst>
                </p:nvPr>
              </p:nvCxnSpPr>
              <p:spPr>
                <a:xfrm>
                  <a:off x="0" y="0"/>
                  <a:ext cx="612000" cy="0"/>
                </a:xfrm>
                <a:prstGeom prst="straightConnector1">
                  <a:avLst/>
                </a:prstGeom>
                <a:grpFill/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" name="直接连接符 5"/>
            <p:cNvCxnSpPr/>
            <p:nvPr>
              <p:custDataLst>
                <p:tags r:id="rId12"/>
              </p:custDataLst>
            </p:nvPr>
          </p:nvCxnSpPr>
          <p:spPr>
            <a:xfrm>
              <a:off x="15090" y="856"/>
              <a:ext cx="551" cy="13"/>
            </a:xfrm>
            <a:prstGeom prst="line">
              <a:avLst/>
            </a:prstGeom>
            <a:grp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13"/>
              </p:custDataLst>
            </p:nvPr>
          </p:nvCxnSpPr>
          <p:spPr>
            <a:xfrm>
              <a:off x="12354" y="869"/>
              <a:ext cx="486" cy="11"/>
            </a:xfrm>
            <a:prstGeom prst="line">
              <a:avLst/>
            </a:prstGeom>
            <a:grp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矩形 14"/>
          <p:cNvSpPr/>
          <p:nvPr>
            <p:custDataLst>
              <p:tags r:id="rId14"/>
            </p:custDataLst>
          </p:nvPr>
        </p:nvSpPr>
        <p:spPr>
          <a:xfrm>
            <a:off x="484320" y="1880264"/>
            <a:ext cx="1620957" cy="52322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ctr" anchorCtr="0">
            <a:spAutoFit/>
          </a:bodyPr>
          <a:lstStyle/>
          <a:p>
            <a:pPr lvl="0" algn="l" defTabSz="914400">
              <a:buClrTx/>
              <a:buSzTx/>
              <a:buFontTx/>
              <a:tabLst>
                <a:tab pos="2637155" algn="ctr"/>
                <a:tab pos="4429125" algn="l"/>
              </a:tabLst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酯化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5"/>
            </p:custDataLst>
          </p:nvPr>
        </p:nvSpPr>
        <p:spPr>
          <a:xfrm>
            <a:off x="443306" y="2745195"/>
            <a:ext cx="1980029" cy="523220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ctr" anchorCtr="0">
            <a:spAutoFit/>
          </a:bodyPr>
          <a:lstStyle/>
          <a:p>
            <a:pPr lvl="0" algn="l" defTabSz="914400">
              <a:buClrTx/>
              <a:buSzTx/>
              <a:buFontTx/>
              <a:tabLst>
                <a:tab pos="2637155" algn="ctr"/>
                <a:tab pos="4429125" algn="l"/>
              </a:tabLst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分子间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脱水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2478653" y="2606375"/>
            <a:ext cx="8320423" cy="800219"/>
            <a:chOff x="247928" y="1660875"/>
            <a:chExt cx="8544027" cy="800219"/>
          </a:xfrm>
        </p:grpSpPr>
        <p:sp>
          <p:nvSpPr>
            <p:cNvPr id="18" name="矩形 17"/>
            <p:cNvSpPr/>
            <p:nvPr>
              <p:custDataLst>
                <p:tags r:id="rId17"/>
              </p:custDataLst>
            </p:nvPr>
          </p:nvSpPr>
          <p:spPr>
            <a:xfrm>
              <a:off x="247928" y="1845707"/>
              <a:ext cx="8544027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−OH + HO−C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−O−C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18"/>
              </p:custDataLst>
            </p:nvPr>
          </p:nvGrpSpPr>
          <p:grpSpPr>
            <a:xfrm>
              <a:off x="3634117" y="1660875"/>
              <a:ext cx="1771650" cy="800219"/>
              <a:chOff x="4313426" y="2793992"/>
              <a:chExt cx="1771650" cy="800219"/>
            </a:xfrm>
          </p:grpSpPr>
          <p:sp>
            <p:nvSpPr>
              <p:cNvPr id="20" name="Text Box 10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313426" y="2793992"/>
                <a:ext cx="1771650" cy="800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1pPr>
                <a:lvl2pPr marL="742950" indent="-285750"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2pPr>
                <a:lvl3pPr marL="11430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3pPr>
                <a:lvl4pPr marL="16002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4pPr>
                <a:lvl5pPr marL="20574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charset="0"/>
                    <a:ea typeface="方正姚体" panose="02010601030101010101" pitchFamily="2" charset="-122"/>
                  </a:defRPr>
                </a:lvl9pPr>
              </a:lstStyle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kumimoji="0" lang="zh-CN" altLang="en-US" sz="2000" b="1" i="0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浓</a:t>
                </a:r>
                <a:r>
                  <a:rPr kumimoji="0" lang="en-US" altLang="zh-CN" sz="2000" b="1" i="0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000" b="1" i="0" baseline="-25000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000" b="1" i="0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SO</a:t>
                </a:r>
                <a:r>
                  <a:rPr kumimoji="0" lang="en-US" altLang="zh-CN" sz="2000" b="1" i="0" baseline="-25000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kumimoji="0" lang="en-US" altLang="zh-CN" sz="2000" b="1" i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lang="en-US" altLang="zh-CN" sz="2000" b="1" i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140</a:t>
                </a:r>
                <a:r>
                  <a:rPr lang="en-US" altLang="zh-CN" sz="2000" b="1" i="0" baseline="-250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000" b="1" i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℃ </a:t>
                </a:r>
                <a:endParaRPr lang="en-US" altLang="zh-CN" sz="2000" b="1" i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Line 8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626524" y="3208149"/>
                <a:ext cx="114545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tailEnd type="triangle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/>
                <a:endParaRPr lang="zh-CN" altLang="en-US" sz="280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2" name="组合 21"/>
          <p:cNvGrpSpPr/>
          <p:nvPr>
            <p:custDataLst>
              <p:tags r:id="rId21"/>
            </p:custDataLst>
          </p:nvPr>
        </p:nvGrpSpPr>
        <p:grpSpPr>
          <a:xfrm>
            <a:off x="2474132" y="1419016"/>
            <a:ext cx="9426575" cy="1073151"/>
            <a:chOff x="2046884" y="4168736"/>
            <a:chExt cx="9426575" cy="1073151"/>
          </a:xfrm>
        </p:grpSpPr>
        <p:grpSp>
          <p:nvGrpSpPr>
            <p:cNvPr id="23" name="Group 5"/>
            <p:cNvGrpSpPr/>
            <p:nvPr>
              <p:custDataLst>
                <p:tags r:id="rId22"/>
              </p:custDataLst>
            </p:nvPr>
          </p:nvGrpSpPr>
          <p:grpSpPr>
            <a:xfrm>
              <a:off x="2046884" y="4168736"/>
              <a:ext cx="9426575" cy="1073151"/>
              <a:chOff x="46" y="1035"/>
              <a:chExt cx="5938" cy="676"/>
            </a:xfrm>
          </p:grpSpPr>
          <p:sp>
            <p:nvSpPr>
              <p:cNvPr id="28" name="Text Box 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4111" y="1272"/>
                <a:ext cx="410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charset="0"/>
                  </a:rPr>
                  <a:t>18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29" name="Text Box 7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623" y="1289"/>
                <a:ext cx="441" cy="2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charset="0"/>
                  </a:rPr>
                  <a:t>18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30" name="Text Box 8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46" y="1035"/>
                <a:ext cx="5938" cy="6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         </a:t>
                </a:r>
                <a:r>
                  <a:rPr lang="en-US" altLang="zh-CN" sz="2400" b="1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   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zh-CN" sz="2400" b="1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CH</a:t>
                </a:r>
                <a:r>
                  <a:rPr lang="en-US" altLang="zh-CN" sz="2400" b="1" baseline="-25000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3</a:t>
                </a:r>
                <a:r>
                  <a:rPr lang="en-US" altLang="zh-CN" sz="2400" b="1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—C—OH + H—O—C</a:t>
                </a:r>
                <a:r>
                  <a:rPr lang="en-US" altLang="zh-CN" sz="2400" b="1" baseline="-25000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2</a:t>
                </a:r>
                <a:r>
                  <a:rPr lang="en-US" altLang="zh-CN" sz="2400" b="1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H</a:t>
                </a:r>
                <a:r>
                  <a:rPr lang="en-US" altLang="zh-CN" sz="2400" b="1" baseline="-25000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5  </a:t>
                </a:r>
                <a:r>
                  <a:rPr lang="en-US" altLang="zh-CN" sz="2400" b="1" smtClean="0">
                    <a:solidFill>
                      <a:schemeClr val="tx1"/>
                    </a:solidFill>
                    <a:latin typeface="Times New Roman" panose="02020603050405020304" charset="0"/>
                  </a:rPr>
                  <a:t>                 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charset="0"/>
                  </a:rPr>
                  <a:t>3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—C—O—C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H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charset="0"/>
                  </a:rPr>
                  <a:t>5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 + H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charset="0"/>
                  </a:rPr>
                  <a:t>O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charset="0"/>
                </a:endParaRPr>
              </a:p>
            </p:txBody>
          </p:sp>
          <p:grpSp>
            <p:nvGrpSpPr>
              <p:cNvPr id="31" name="Group 9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2590" y="1248"/>
                <a:ext cx="893" cy="463"/>
                <a:chOff x="2218" y="2732"/>
                <a:chExt cx="991" cy="463"/>
              </a:xfrm>
            </p:grpSpPr>
            <p:sp>
              <p:nvSpPr>
                <p:cNvPr id="32" name="Text Box 10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225" y="2732"/>
                  <a:ext cx="984" cy="25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浓</a:t>
                  </a:r>
                  <a:r>
                    <a:rPr lang="en-US" altLang="zh-CN" sz="2000" b="1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000" b="1" baseline="-25000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000" b="1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SO</a:t>
                  </a:r>
                  <a:r>
                    <a:rPr lang="en-US" altLang="zh-CN" sz="2000" b="1" baseline="-25000">
                      <a:solidFill>
                        <a:schemeClr val="tx1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4</a:t>
                  </a:r>
                  <a:endParaRPr lang="en-US" altLang="zh-CN" sz="20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33" name="Group 11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2218" y="2918"/>
                  <a:ext cx="850" cy="154"/>
                  <a:chOff x="2218" y="2918"/>
                  <a:chExt cx="850" cy="154"/>
                </a:xfrm>
              </p:grpSpPr>
              <p:grpSp>
                <p:nvGrpSpPr>
                  <p:cNvPr id="35" name="Group 12"/>
                  <p:cNvGrpSpPr/>
                  <p:nvPr>
                    <p:custDataLst>
                      <p:tags r:id="rId29"/>
                    </p:custDataLst>
                  </p:nvPr>
                </p:nvGrpSpPr>
                <p:grpSpPr>
                  <a:xfrm>
                    <a:off x="2252" y="2918"/>
                    <a:ext cx="816" cy="58"/>
                    <a:chOff x="2252" y="2918"/>
                    <a:chExt cx="816" cy="58"/>
                  </a:xfrm>
                </p:grpSpPr>
                <p:sp>
                  <p:nvSpPr>
                    <p:cNvPr id="39" name="Line 13"/>
                    <p:cNvSpPr/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2252" y="2976"/>
                      <a:ext cx="816" cy="0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sz="2400"/>
                    </a:p>
                  </p:txBody>
                </p:sp>
                <p:sp>
                  <p:nvSpPr>
                    <p:cNvPr id="40" name="Line 14"/>
                    <p:cNvSpPr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2972" y="2918"/>
                      <a:ext cx="96" cy="48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sz="2400"/>
                    </a:p>
                  </p:txBody>
                </p:sp>
              </p:grpSp>
              <p:grpSp>
                <p:nvGrpSpPr>
                  <p:cNvPr id="36" name="Group 15"/>
                  <p:cNvGrpSpPr/>
                  <p:nvPr>
                    <p:custDataLst>
                      <p:tags r:id="rId32"/>
                    </p:custDataLst>
                  </p:nvPr>
                </p:nvGrpSpPr>
                <p:grpSpPr>
                  <a:xfrm rot="10800000">
                    <a:off x="2218" y="3024"/>
                    <a:ext cx="816" cy="48"/>
                    <a:chOff x="2276" y="2928"/>
                    <a:chExt cx="816" cy="48"/>
                  </a:xfrm>
                </p:grpSpPr>
                <p:sp>
                  <p:nvSpPr>
                    <p:cNvPr id="37" name="Line 16"/>
                    <p:cNvSpPr/>
                    <p:nvPr>
                      <p:custDataLst>
                        <p:tags r:id="rId33"/>
                      </p:custDataLst>
                    </p:nvPr>
                  </p:nvSpPr>
                  <p:spPr>
                    <a:xfrm>
                      <a:off x="2276" y="2976"/>
                      <a:ext cx="816" cy="0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sz="2400"/>
                    </a:p>
                  </p:txBody>
                </p:sp>
                <p:sp>
                  <p:nvSpPr>
                    <p:cNvPr id="38" name="Line 17"/>
                    <p:cNvSpPr/>
                    <p:nvPr>
                      <p:custDataLst>
                        <p:tags r:id="rId34"/>
                      </p:custDataLst>
                    </p:nvPr>
                  </p:nvSpPr>
                  <p:spPr>
                    <a:xfrm>
                      <a:off x="2976" y="2928"/>
                      <a:ext cx="96" cy="48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sz="2400"/>
                    </a:p>
                  </p:txBody>
                </p:sp>
              </p:grpSp>
            </p:grpSp>
            <p:sp>
              <p:nvSpPr>
                <p:cNvPr id="34" name="AutoShape 18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2553" y="3051"/>
                  <a:ext cx="192" cy="144"/>
                </a:xfrm>
                <a:prstGeom prst="triangle">
                  <a:avLst>
                    <a:gd name="adj" fmla="val 50000"/>
                  </a:avLst>
                </a:prstGeom>
                <a:noFill/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algn="ctr"/>
                  <a:endParaRPr lang="zh-CN" altLang="zh-CN" sz="2400">
                    <a:solidFill>
                      <a:schemeClr val="tx1"/>
                    </a:solidFill>
                    <a:latin typeface="Arial Black" panose="020B0A04020102020204" pitchFamily="34" charset="0"/>
                  </a:endParaRPr>
                </a:p>
              </p:txBody>
            </p:sp>
          </p:grpSp>
        </p:grpSp>
        <p:sp>
          <p:nvSpPr>
            <p:cNvPr id="24" name="文本框 23"/>
            <p:cNvSpPr txBox="1"/>
            <p:nvPr>
              <p:custDataLst>
                <p:tags r:id="rId36"/>
              </p:custDataLst>
            </p:nvPr>
          </p:nvSpPr>
          <p:spPr>
            <a:xfrm>
              <a:off x="2825797" y="4570706"/>
              <a:ext cx="615553" cy="3048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</a:rPr>
                <a:t>=</a:t>
              </a:r>
              <a:endParaRPr lang="zh-CN" altLang="en-US" sz="28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37"/>
              </p:custDataLst>
            </p:nvPr>
          </p:nvSpPr>
          <p:spPr>
            <a:xfrm>
              <a:off x="8128563" y="4568463"/>
              <a:ext cx="615553" cy="3048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</a:rPr>
                <a:t>=</a:t>
              </a:r>
              <a:endParaRPr lang="zh-CN" altLang="en-US" sz="28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Text Box 23" descr="7b0a20202020227461726765744964223a202270726f636573734f6e6c696e6554657874426f78220a7d0a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921800" y="4229747"/>
              <a:ext cx="423545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Text Box 23" descr="7b0a20202020227461726765744964223a202270726f636573734f6e6c696e6554657874426f78220a7d0a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8240832" y="4230091"/>
              <a:ext cx="423545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41" name="文本框 40"/>
          <p:cNvSpPr txBox="1"/>
          <p:nvPr>
            <p:custDataLst>
              <p:tags r:id="rId40"/>
            </p:custDataLst>
          </p:nvPr>
        </p:nvSpPr>
        <p:spPr>
          <a:xfrm>
            <a:off x="3631487" y="929863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你知道哪些增长碳链的方法？</a:t>
            </a:r>
            <a:endParaRPr lang="zh-CN" altLang="en-US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7" name="矩形 17415"/>
          <p:cNvSpPr/>
          <p:nvPr>
            <p:custDataLst>
              <p:tags r:id="rId41"/>
            </p:custDataLst>
          </p:nvPr>
        </p:nvSpPr>
        <p:spPr>
          <a:xfrm>
            <a:off x="575611" y="4522137"/>
            <a:ext cx="1620957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 defTabSz="914400">
              <a:tabLst>
                <a:tab pos="2637155" algn="ctr"/>
                <a:tab pos="4429125" algn="l"/>
              </a:tabLst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缩聚反应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1" name="组合 60"/>
          <p:cNvGrpSpPr/>
          <p:nvPr>
            <p:custDataLst>
              <p:tags r:id="rId42"/>
            </p:custDataLst>
          </p:nvPr>
        </p:nvGrpSpPr>
        <p:grpSpPr>
          <a:xfrm>
            <a:off x="753950" y="4959681"/>
            <a:ext cx="10930038" cy="999589"/>
            <a:chOff x="1124310" y="4660316"/>
            <a:chExt cx="10930038" cy="999589"/>
          </a:xfrm>
        </p:grpSpPr>
        <p:sp>
          <p:nvSpPr>
            <p:cNvPr id="55" name="矩形"/>
            <p:cNvSpPr/>
            <p:nvPr>
              <p:custDataLst>
                <p:tags r:id="rId43"/>
              </p:custDataLst>
            </p:nvPr>
          </p:nvSpPr>
          <p:spPr>
            <a:xfrm>
              <a:off x="1124310" y="4660316"/>
              <a:ext cx="10930038" cy="99958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</a:ln>
          </p:spPr>
          <p:txBody>
            <a:bodyPr vert="horz" wrap="square" lIns="68410" tIns="34205" rIns="68410" bIns="34205" anchor="t" anchorCtr="0">
              <a:spAutoFit/>
            </a:bodyPr>
            <a:lstStyle/>
            <a:p>
              <a:pPr marL="0" indent="0" algn="l">
                <a:lnSpc>
                  <a:spcPct val="70000"/>
                </a:lnSpc>
                <a:spcBef>
                  <a:spcPts val="50"/>
                </a:spcBef>
                <a:spcAft>
                  <a:spcPct val="0"/>
                </a:spcAft>
                <a:buNone/>
              </a:pP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                    </a:t>
              </a:r>
              <a:r>
                <a:rPr lang="en-US" altLang="zh-CN" sz="2800" b="1" i="0" u="none" strike="noStrike" kern="1200" cap="none" spc="0" baseline="0" smtClean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                                    </a:t>
              </a:r>
              <a:endParaRPr lang="en-US" altLang="zh-CN" sz="28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  <a:p>
              <a:pPr marL="0" indent="0" algn="l">
                <a:lnSpc>
                  <a:spcPct val="70000"/>
                </a:lnSpc>
                <a:spcBef>
                  <a:spcPts val="50"/>
                </a:spcBef>
                <a:spcAft>
                  <a:spcPct val="0"/>
                </a:spcAft>
                <a:buNone/>
              </a:pP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                    </a:t>
              </a:r>
              <a:r>
                <a:rPr lang="en-US" altLang="zh-CN" sz="2800" b="1" i="0" u="none" strike="noStrike" kern="1200" cap="none" spc="0" baseline="0" smtClean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                                     </a:t>
              </a:r>
              <a:endParaRPr lang="en-US" altLang="zh-CN" sz="28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  <a:p>
              <a:pPr marL="0" indent="0" algn="l">
                <a:lnSpc>
                  <a:spcPct val="70000"/>
                </a:lnSpc>
                <a:spcBef>
                  <a:spcPts val="50"/>
                </a:spcBef>
                <a:spcAft>
                  <a:spcPct val="0"/>
                </a:spcAft>
                <a:buNone/>
              </a:pP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n</a:t>
              </a:r>
              <a:r>
                <a:rPr lang="en-US" altLang="zh-CN" sz="28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HO-CH</a:t>
              </a:r>
              <a:r>
                <a:rPr lang="en-US" altLang="zh-CN" sz="2800" b="1" baseline="-250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i="0" u="none" strike="noStrike" kern="1200" cap="none" spc="0" baseline="-25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-COOH </a:t>
              </a:r>
              <a:r>
                <a:rPr lang="en-US" altLang="zh-CN" sz="2800" b="1" i="0" u="none" strike="noStrike" kern="1200" cap="none" spc="0" baseline="0" smtClean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  H </a:t>
              </a:r>
              <a:r>
                <a:rPr lang="en-US" altLang="zh-CN" sz="2800" b="1" i="0" u="none" strike="noStrike" kern="1200" cap="none" spc="0" baseline="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[ </a:t>
              </a:r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O-CH</a:t>
              </a:r>
              <a:r>
                <a:rPr lang="en-US" altLang="zh-CN" sz="2800" b="1" baseline="-25000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-CO </a:t>
              </a:r>
              <a:r>
                <a:rPr lang="en-US" altLang="zh-CN" sz="2800" b="1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]</a:t>
              </a:r>
              <a:r>
                <a:rPr lang="en-US" altLang="zh-CN" sz="2800" b="1" baseline="-25000" err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n</a:t>
              </a:r>
              <a:r>
                <a:rPr lang="en-US" altLang="zh-CN" sz="2800" b="1" err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OH+(n-1)H</a:t>
              </a:r>
              <a:r>
                <a:rPr lang="en-US" altLang="zh-CN" sz="2800" b="1" baseline="-25000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 </a:t>
              </a:r>
              <a:endParaRPr lang="en-US" altLang="zh-CN" sz="2800" b="1" i="0" u="none" strike="noStrike" kern="1200" cap="none" spc="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2" name="组合 51"/>
            <p:cNvGrpSpPr/>
            <p:nvPr>
              <p:custDataLst>
                <p:tags r:id="rId44"/>
              </p:custDataLst>
            </p:nvPr>
          </p:nvGrpSpPr>
          <p:grpSpPr>
            <a:xfrm>
              <a:off x="6660687" y="5412026"/>
              <a:ext cx="3053918" cy="11354"/>
              <a:chOff x="8666" y="4552"/>
              <a:chExt cx="5050" cy="26"/>
            </a:xfrm>
          </p:grpSpPr>
          <p:cxnSp>
            <p:nvCxnSpPr>
              <p:cNvPr id="53" name="直接连接符 52"/>
              <p:cNvCxnSpPr/>
              <p:nvPr>
                <p:custDataLst>
                  <p:tags r:id="rId45"/>
                </p:custDataLst>
              </p:nvPr>
            </p:nvCxnSpPr>
            <p:spPr>
              <a:xfrm flipV="1">
                <a:off x="8666" y="4552"/>
                <a:ext cx="651" cy="1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12988" y="4571"/>
                <a:ext cx="728" cy="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9" name="直接箭头连接符 58"/>
            <p:cNvCxnSpPr/>
            <p:nvPr>
              <p:custDataLst>
                <p:tags r:id="rId47"/>
              </p:custDataLst>
            </p:nvPr>
          </p:nvCxnSpPr>
          <p:spPr>
            <a:xfrm>
              <a:off x="4880818" y="5433236"/>
              <a:ext cx="1544208" cy="10607"/>
            </a:xfrm>
            <a:prstGeom prst="straightConnector1">
              <a:avLst/>
            </a:prstGeom>
            <a:solidFill>
              <a:schemeClr val="bg1"/>
            </a:solidFill>
            <a:ln w="28575">
              <a:solidFill>
                <a:schemeClr val="bg2">
                  <a:lumMod val="1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4664552" y="4920603"/>
              <a:ext cx="1872818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一定条件下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41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 65"/>
          <p:cNvSpPr txBox="1"/>
          <p:nvPr>
            <p:custDataLst>
              <p:tags r:id="rId1"/>
            </p:custDataLst>
          </p:nvPr>
        </p:nvSpPr>
        <p:spPr>
          <a:xfrm>
            <a:off x="195255" y="748657"/>
            <a:ext cx="4447051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(1)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HCN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发生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加成反应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7" name="矩形 3079"/>
          <p:cNvSpPr/>
          <p:nvPr>
            <p:custDataLst>
              <p:tags r:id="rId2"/>
            </p:custDataLst>
          </p:nvPr>
        </p:nvSpPr>
        <p:spPr>
          <a:xfrm>
            <a:off x="321608" y="2757071"/>
            <a:ext cx="540046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>
              <a:tabLst>
                <a:tab pos="2637155" algn="ctr"/>
                <a:tab pos="4429125" algn="l"/>
              </a:tabLst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炔（烯）烃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HCN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的加成反应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2" name="组合 71"/>
          <p:cNvGrpSpPr/>
          <p:nvPr>
            <p:custDataLst>
              <p:tags r:id="rId3"/>
            </p:custDataLst>
          </p:nvPr>
        </p:nvGrpSpPr>
        <p:grpSpPr>
          <a:xfrm>
            <a:off x="670384" y="3480361"/>
            <a:ext cx="8883015" cy="1043940"/>
            <a:chOff x="1613" y="7088"/>
            <a:chExt cx="13989" cy="1644"/>
          </a:xfrm>
        </p:grpSpPr>
        <p:sp>
          <p:nvSpPr>
            <p:cNvPr id="73" name="矩形 72"/>
            <p:cNvSpPr/>
            <p:nvPr>
              <p:custDataLst>
                <p:tags r:id="rId4"/>
              </p:custDataLst>
            </p:nvPr>
          </p:nvSpPr>
          <p:spPr>
            <a:xfrm>
              <a:off x="1613" y="7228"/>
              <a:ext cx="2310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CH≡CH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74" name="对象 73"/>
            <p:cNvGraphicFramePr>
              <a:graphicFrameLocks noChangeAspect="1"/>
            </p:cNvGraphicFramePr>
            <p:nvPr>
              <p:custDataLst>
                <p:tags r:id="rId5"/>
              </p:custDataLst>
            </p:nvPr>
          </p:nvGraphicFramePr>
          <p:xfrm>
            <a:off x="3724" y="7088"/>
            <a:ext cx="1848" cy="1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文档" r:id="rId6" imgW="1568450" imgH="1009015" progId="Word.Document.12">
                    <p:embed/>
                  </p:oleObj>
                </mc:Choice>
                <mc:Fallback>
                  <p:oleObj name="文档" r:id="rId6" imgW="1568450" imgH="100901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724" y="7088"/>
                          <a:ext cx="1848" cy="11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" name="矩形 74"/>
            <p:cNvSpPr/>
            <p:nvPr>
              <p:custDataLst>
                <p:tags r:id="rId8"/>
              </p:custDataLst>
            </p:nvPr>
          </p:nvSpPr>
          <p:spPr>
            <a:xfrm>
              <a:off x="6152" y="7853"/>
              <a:ext cx="198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丙烯腈</a:t>
              </a:r>
              <a:endPara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6" name="矩形 75"/>
            <p:cNvSpPr/>
            <p:nvPr>
              <p:custDataLst>
                <p:tags r:id="rId9"/>
              </p:custDataLst>
            </p:nvPr>
          </p:nvSpPr>
          <p:spPr>
            <a:xfrm>
              <a:off x="12321" y="7908"/>
              <a:ext cx="198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丙烯酸</a:t>
              </a:r>
              <a:endPara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77" name="对象 76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9191" y="7209"/>
            <a:ext cx="1957" cy="10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文档" r:id="rId11" imgW="1892935" imgH="1039495" progId="Word.Document.12">
                    <p:embed/>
                  </p:oleObj>
                </mc:Choice>
                <mc:Fallback>
                  <p:oleObj name="文档" r:id="rId11" imgW="1892935" imgH="103949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191" y="7209"/>
                          <a:ext cx="1957" cy="107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" name="矩形 77"/>
            <p:cNvSpPr/>
            <p:nvPr>
              <p:custDataLst>
                <p:tags r:id="rId13"/>
              </p:custDataLst>
            </p:nvPr>
          </p:nvSpPr>
          <p:spPr>
            <a:xfrm>
              <a:off x="5340" y="7228"/>
              <a:ext cx="3608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1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kern="100" spc="-8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==</a:t>
              </a:r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CHCN</a:t>
              </a:r>
              <a:endPara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9" name="矩形 78"/>
            <p:cNvSpPr/>
            <p:nvPr>
              <p:custDataLst>
                <p:tags r:id="rId14"/>
              </p:custDataLst>
            </p:nvPr>
          </p:nvSpPr>
          <p:spPr>
            <a:xfrm>
              <a:off x="11085" y="7228"/>
              <a:ext cx="451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1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kern="100" spc="-8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==</a:t>
              </a:r>
              <a:r>
                <a:rPr lang="en-US" altLang="zh-CN" sz="2800" b="1" kern="1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CHCOOH</a:t>
              </a:r>
              <a:endParaRPr lang="en-US" altLang="zh-CN" sz="2800" b="1" kern="1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80" name="矩形 79"/>
          <p:cNvSpPr/>
          <p:nvPr>
            <p:custDataLst>
              <p:tags r:id="rId15"/>
            </p:custDataLst>
          </p:nvPr>
        </p:nvSpPr>
        <p:spPr>
          <a:xfrm>
            <a:off x="321608" y="1262420"/>
            <a:ext cx="117261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炔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烯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和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醛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酮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的不饱和键与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HCN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发生加成反应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生成含有氰基（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—CN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）的物质，再经水解生成羧酸，或经催化加氢还原生成胺。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2" name="矩形"/>
          <p:cNvSpPr/>
          <p:nvPr>
            <p:custDataLst>
              <p:tags r:id="rId16"/>
            </p:custDataLst>
          </p:nvPr>
        </p:nvSpPr>
        <p:spPr>
          <a:xfrm>
            <a:off x="670384" y="5209438"/>
            <a:ext cx="1740269" cy="522990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  <p:txBody>
          <a:bodyPr vert="horz" wrap="square" lIns="91213" tIns="45606" rIns="91213" bIns="45606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 b="1" i="0" u="none" strike="noStrike" kern="1200" cap="none" spc="0" baseline="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0" u="none" strike="noStrike" kern="1200" cap="none" spc="0" baseline="-25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0" u="none" strike="noStrike" kern="1200" cap="none" spc="0" baseline="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</a:t>
            </a:r>
            <a:r>
              <a:rPr lang="en-US" altLang="zh-CN" sz="2800" b="1" i="0" u="none" strike="noStrike" kern="1200" cap="none" spc="0" baseline="-25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800" b="1" i="0" u="none" strike="noStrike" kern="1200" cap="none" spc="0" baseline="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6" name="矩形 85"/>
          <p:cNvSpPr/>
          <p:nvPr>
            <p:custDataLst>
              <p:tags r:id="rId17"/>
            </p:custDataLst>
          </p:nvPr>
        </p:nvSpPr>
        <p:spPr>
          <a:xfrm>
            <a:off x="3304798" y="5219347"/>
            <a:ext cx="2023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CN</a:t>
            </a: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7" name="文本框 86"/>
          <p:cNvSpPr txBox="1"/>
          <p:nvPr>
            <p:custDataLst>
              <p:tags r:id="rId18"/>
            </p:custDataLst>
          </p:nvPr>
        </p:nvSpPr>
        <p:spPr>
          <a:xfrm>
            <a:off x="3696444" y="57972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</a:lstStyle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丙腈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1" name="矩形 90"/>
          <p:cNvSpPr/>
          <p:nvPr>
            <p:custDataLst>
              <p:tags r:id="rId19"/>
            </p:custDataLst>
          </p:nvPr>
        </p:nvSpPr>
        <p:spPr>
          <a:xfrm>
            <a:off x="6424076" y="5185034"/>
            <a:ext cx="26228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COOH</a:t>
            </a: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92" name="对象 91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2273943" y="5140983"/>
          <a:ext cx="1173480" cy="753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文档" r:id="rId21" imgW="1568450" imgH="1009015" progId="Word.Document.12">
                  <p:embed/>
                </p:oleObj>
              </mc:Choice>
              <mc:Fallback>
                <p:oleObj name="文档" r:id="rId21" imgW="1568450" imgH="100901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73943" y="5140983"/>
                        <a:ext cx="1173480" cy="753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对象 92"/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5292530" y="5161529"/>
          <a:ext cx="1242695" cy="681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23" imgW="1892935" imgH="1039495" progId="Word.Document.12">
                  <p:embed/>
                </p:oleObj>
              </mc:Choice>
              <mc:Fallback>
                <p:oleObj name="文档" r:id="rId23" imgW="1892935" imgH="103949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292530" y="5161529"/>
                        <a:ext cx="1242695" cy="681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>
            <p:custDataLst>
              <p:tags r:id="rId24"/>
            </p:custDataLst>
          </p:nvPr>
        </p:nvSpPr>
        <p:spPr>
          <a:xfrm>
            <a:off x="-70485" y="6024245"/>
            <a:ext cx="1226248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一般规律：</a:t>
            </a:r>
            <a:r>
              <a:rPr lang="zh-CN" altLang="en-US" sz="2400" b="1" dirty="0">
                <a:solidFill>
                  <a:schemeClr val="tx1"/>
                </a:solidFill>
              </a:rPr>
              <a:t>带正电荷的原子或原子团连接在氧原子上，带负电荷的原子或原子团连接在碳原子上。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0" grpId="0"/>
      <p:bldP spid="82" grpId="0"/>
      <p:bldP spid="86" grpId="0"/>
      <p:bldP spid="87" grpId="0"/>
      <p:bldP spid="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082"/>
          <p:cNvSpPr/>
          <p:nvPr>
            <p:custDataLst>
              <p:tags r:id="rId1"/>
            </p:custDataLst>
          </p:nvPr>
        </p:nvSpPr>
        <p:spPr>
          <a:xfrm>
            <a:off x="226108" y="892859"/>
            <a:ext cx="53708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>
              <a:tabLst>
                <a:tab pos="2637155" algn="ctr"/>
                <a:tab pos="4429125" algn="l"/>
              </a:tabLst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②醛（或酮）与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HCN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的加成反应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308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744281" y="1597184"/>
            <a:ext cx="6494283" cy="18295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07368" y="5417744"/>
            <a:ext cx="10379139" cy="6771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将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羧基、氨基等引入碳链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的，产物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较原料分子增加了一个碳原子。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174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6705" y="3678243"/>
            <a:ext cx="8053434" cy="15661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925" y="177157"/>
            <a:ext cx="76161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羟醛缩合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</a:t>
            </a:r>
            <a:r>
              <a:rPr lang="en-US" altLang="zh-CN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课本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P85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页</a:t>
            </a:r>
            <a:r>
              <a:rPr lang="en-US" altLang="zh-CN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32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资料卡片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3588850" y="4636157"/>
            <a:ext cx="958850" cy="461645"/>
            <a:chOff x="6734" y="6050"/>
            <a:chExt cx="1510" cy="727"/>
          </a:xfrm>
        </p:grpSpPr>
        <p:sp>
          <p:nvSpPr>
            <p:cNvPr id="27" name="Text Box 23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734" y="6050"/>
              <a:ext cx="1510" cy="6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000" b="1">
                  <a:solidFill>
                    <a:schemeClr val="tx1"/>
                  </a:solidFill>
                  <a:effectLst/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催化剂</a:t>
              </a:r>
              <a:endParaRPr lang="zh-CN" altLang="en-US" sz="2000" b="1">
                <a:solidFill>
                  <a:schemeClr val="tx1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8" name="直接箭头连接符 27"/>
            <p:cNvCxnSpPr/>
            <p:nvPr>
              <p:custDataLst>
                <p:tags r:id="rId4"/>
              </p:custDataLst>
            </p:nvPr>
          </p:nvCxnSpPr>
          <p:spPr>
            <a:xfrm>
              <a:off x="6852" y="6777"/>
              <a:ext cx="1275" cy="0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组合 71"/>
          <p:cNvGrpSpPr/>
          <p:nvPr>
            <p:custDataLst>
              <p:tags r:id="rId5"/>
            </p:custDataLst>
          </p:nvPr>
        </p:nvGrpSpPr>
        <p:grpSpPr>
          <a:xfrm>
            <a:off x="8156156" y="4469469"/>
            <a:ext cx="3733800" cy="733425"/>
            <a:chOff x="8117541" y="2687024"/>
            <a:chExt cx="3733800" cy="733425"/>
          </a:xfrm>
        </p:grpSpPr>
        <p:sp>
          <p:nvSpPr>
            <p:cNvPr id="12" name="Text Box 2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117541" y="2958804"/>
              <a:ext cx="373380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—CH</a:t>
              </a:r>
              <a:r>
                <a:rPr lang="en-US" altLang="zh-CN" sz="2400" b="1" spc="-200">
                  <a:solidFill>
                    <a:schemeClr val="tx1"/>
                  </a:solidFill>
                  <a:effectLst/>
                  <a:uFillTx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==</a:t>
              </a:r>
              <a:r>
                <a:rPr lang="en-US" altLang="zh-CN" sz="2400" b="1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CHCHO</a:t>
              </a: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400" b="1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400" b="1" baseline="-25000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</a:t>
              </a:r>
              <a:endParaRPr lang="en-US" altLang="zh-CN" sz="2400" b="1">
                <a:solidFill>
                  <a:schemeClr val="tx1"/>
                </a:solidFill>
                <a:effectLst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6" name="Text Box 23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656146" y="2713059"/>
              <a:ext cx="49276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effectLst/>
                  <a:latin typeface="楷体_GB2312" panose="02010609030101010101" charset="-122"/>
                  <a:ea typeface="楷体_GB2312" panose="02010609030101010101" charset="-122"/>
                  <a:cs typeface="Times New Roman" panose="02020603050405020304" charset="0"/>
                  <a:sym typeface="+mn-ea"/>
                </a:rPr>
                <a:t>α</a:t>
              </a:r>
              <a:endParaRPr lang="en-US" altLang="zh-CN" sz="2400" b="1">
                <a:solidFill>
                  <a:srgbClr val="FF0000"/>
                </a:solidFill>
                <a:effectLst/>
                <a:latin typeface="楷体_GB2312" panose="02010609030101010101" charset="-122"/>
                <a:ea typeface="楷体_GB2312" panose="0201060903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7" name="Text Box 23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9056071" y="2687024"/>
              <a:ext cx="49276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effectLst/>
                  <a:latin typeface="楷体_GB2312" panose="02010609030101010101" charset="-122"/>
                  <a:ea typeface="楷体_GB2312" panose="02010609030101010101" charset="-122"/>
                  <a:cs typeface="Times New Roman" panose="02020603050405020304" charset="0"/>
                  <a:sym typeface="+mn-ea"/>
                </a:rPr>
                <a:t>β</a:t>
              </a:r>
              <a:endParaRPr lang="en-US" altLang="zh-CN" sz="2400" b="1">
                <a:solidFill>
                  <a:srgbClr val="FF0000"/>
                </a:solidFill>
                <a:effectLst/>
                <a:latin typeface="楷体_GB2312" panose="02010609030101010101" charset="-122"/>
                <a:ea typeface="楷体_GB2312" panose="02010609030101010101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4480588" y="4360567"/>
            <a:ext cx="2851785" cy="1351280"/>
            <a:chOff x="4480588" y="4360567"/>
            <a:chExt cx="2851785" cy="1351280"/>
          </a:xfrm>
        </p:grpSpPr>
        <p:grpSp>
          <p:nvGrpSpPr>
            <p:cNvPr id="10" name="组合 9"/>
            <p:cNvGrpSpPr/>
            <p:nvPr>
              <p:custDataLst>
                <p:tags r:id="rId10"/>
              </p:custDataLst>
            </p:nvPr>
          </p:nvGrpSpPr>
          <p:grpSpPr>
            <a:xfrm>
              <a:off x="4480588" y="4360567"/>
              <a:ext cx="2851785" cy="1351280"/>
              <a:chOff x="7439" y="5575"/>
              <a:chExt cx="4491" cy="2128"/>
            </a:xfrm>
          </p:grpSpPr>
          <p:sp>
            <p:nvSpPr>
              <p:cNvPr id="20" name="Text Box 23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439" y="6237"/>
                <a:ext cx="4491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3</a:t>
                </a:r>
                <a:r>
                  <a: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—C—</a:t>
                </a:r>
                <a:r>
                  <a:rPr lang="en-US" altLang="zh-CN" sz="24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400" b="1" baseline="-25000">
                    <a:solidFill>
                      <a:srgbClr val="0000FF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2</a:t>
                </a:r>
                <a:r>
                  <a:rPr lang="en-US" altLang="zh-CN" sz="24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CHO</a:t>
                </a:r>
                <a:endParaRPr lang="en-US" altLang="zh-CN" sz="2400" b="1">
                  <a:solidFill>
                    <a:srgbClr val="0000FF"/>
                  </a:solidFill>
                  <a:effectLst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grpSp>
            <p:nvGrpSpPr>
              <p:cNvPr id="21" name="组合 20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8839" y="5575"/>
                <a:ext cx="1043" cy="837"/>
                <a:chOff x="3334" y="5572"/>
                <a:chExt cx="1043" cy="837"/>
              </a:xfrm>
            </p:grpSpPr>
            <p:sp>
              <p:nvSpPr>
                <p:cNvPr id="25" name="Text Box 23" descr="7b0a20202020227461726765744964223a202270726f636573734f6e6c696e6554657874426f78220a7d0a"/>
                <p:cNvSpPr txBox="1"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3334" y="5572"/>
                  <a:ext cx="1043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none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cs typeface="Times New Roman" panose="02020603050405020304" charset="0"/>
                    </a:rPr>
                    <a:t>O</a:t>
                  </a:r>
                  <a:r>
                    <a:rPr lang="en-US" altLang="zh-CN" sz="2400" b="1">
                      <a:solidFill>
                        <a:srgbClr val="0000FF"/>
                      </a:solidFill>
                      <a:effectLst/>
                      <a:latin typeface="Times New Roman" panose="02020603050405020304" charset="0"/>
                      <a:cs typeface="Times New Roman" panose="02020603050405020304" charset="0"/>
                    </a:rPr>
                    <a:t>H</a:t>
                  </a:r>
                  <a:endParaRPr lang="en-US" altLang="zh-CN" sz="24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26" name="Line 26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3603" y="6069"/>
                  <a:ext cx="9" cy="340"/>
                </a:xfrm>
                <a:prstGeom prst="line">
                  <a:avLst/>
                </a:prstGeom>
                <a:noFill/>
                <a:ln w="158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/>
                <a:lstStyle/>
                <a:p>
                  <a:endParaRPr lang="zh-CN" altLang="en-US" sz="2400" b="1">
                    <a:solidFill>
                      <a:srgbClr val="000000"/>
                    </a:solidFill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8824" y="6753"/>
                <a:ext cx="667" cy="950"/>
                <a:chOff x="3349" y="5769"/>
                <a:chExt cx="667" cy="950"/>
              </a:xfrm>
            </p:grpSpPr>
            <p:sp>
              <p:nvSpPr>
                <p:cNvPr id="23" name="Text Box 23" descr="7b0a20202020227461726765744964223a202270726f636573734f6e6c696e6554657874426f78220a7d0a"/>
                <p:cNvSpPr txBox="1"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349" y="5992"/>
                  <a:ext cx="667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none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cs typeface="Times New Roman" panose="02020603050405020304" charset="0"/>
                    </a:rPr>
                    <a:t>H</a:t>
                  </a:r>
                  <a:endPara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24" name="Line 26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3633" y="5769"/>
                  <a:ext cx="9" cy="340"/>
                </a:xfrm>
                <a:prstGeom prst="line">
                  <a:avLst/>
                </a:prstGeom>
                <a:noFill/>
                <a:ln w="158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/>
                <a:lstStyle/>
                <a:p>
                  <a:endParaRPr lang="zh-CN" altLang="en-US" sz="2400" b="1">
                    <a:solidFill>
                      <a:srgbClr val="000000"/>
                    </a:solidFill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13" name="Text Box 23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123208" y="4589841"/>
              <a:ext cx="49276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effectLst/>
                  <a:latin typeface="楷体_GB2312" panose="02010609030101010101" charset="-122"/>
                  <a:ea typeface="楷体_GB2312" panose="02010609030101010101" charset="-122"/>
                  <a:cs typeface="Times New Roman" panose="02020603050405020304" charset="0"/>
                  <a:sym typeface="+mn-ea"/>
                </a:rPr>
                <a:t>β</a:t>
              </a:r>
              <a:endParaRPr lang="en-US" altLang="zh-CN" sz="2400" b="1">
                <a:solidFill>
                  <a:srgbClr val="FF0000"/>
                </a:solidFill>
                <a:effectLst/>
                <a:latin typeface="楷体_GB2312" panose="02010609030101010101" charset="-122"/>
                <a:ea typeface="楷体_GB2312" panose="0201060903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4" name="Text Box 23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660175" y="4609487"/>
              <a:ext cx="49276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effectLst/>
                  <a:latin typeface="楷体_GB2312" panose="02010609030101010101" charset="-122"/>
                  <a:ea typeface="楷体_GB2312" panose="02010609030101010101" charset="-122"/>
                  <a:cs typeface="Times New Roman" panose="02020603050405020304" charset="0"/>
                  <a:sym typeface="+mn-ea"/>
                </a:rPr>
                <a:t>α</a:t>
              </a:r>
              <a:endParaRPr lang="en-US" altLang="zh-CN" sz="2400" b="1">
                <a:solidFill>
                  <a:srgbClr val="FF0000"/>
                </a:solidFill>
                <a:effectLst/>
                <a:latin typeface="楷体_GB2312" panose="02010609030101010101" charset="-122"/>
                <a:ea typeface="楷体_GB2312" panose="02010609030101010101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20"/>
            </p:custDataLst>
          </p:nvPr>
        </p:nvGrpSpPr>
        <p:grpSpPr>
          <a:xfrm>
            <a:off x="7210710" y="4538028"/>
            <a:ext cx="958850" cy="821394"/>
            <a:chOff x="7168196" y="4414370"/>
            <a:chExt cx="958850" cy="821394"/>
          </a:xfrm>
        </p:grpSpPr>
        <p:grpSp>
          <p:nvGrpSpPr>
            <p:cNvPr id="11" name="组合 10"/>
            <p:cNvGrpSpPr/>
            <p:nvPr>
              <p:custDataLst>
                <p:tags r:id="rId21"/>
              </p:custDataLst>
            </p:nvPr>
          </p:nvGrpSpPr>
          <p:grpSpPr>
            <a:xfrm>
              <a:off x="7168196" y="4414370"/>
              <a:ext cx="958850" cy="487045"/>
              <a:chOff x="8006" y="5640"/>
              <a:chExt cx="1510" cy="767"/>
            </a:xfrm>
          </p:grpSpPr>
          <p:sp>
            <p:nvSpPr>
              <p:cNvPr id="18" name="Text Box 23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8006" y="5640"/>
                <a:ext cx="1510" cy="6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chemeClr val="tx1"/>
                    </a:solidFill>
                    <a:effectLst/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催化剂</a:t>
                </a:r>
                <a:endParaRPr lang="zh-CN" altLang="en-US" sz="2000" b="1">
                  <a:solidFill>
                    <a:schemeClr val="tx1"/>
                  </a:solidFill>
                  <a:effectLst/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19" name="直接箭头连接符 18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8202" y="6407"/>
                <a:ext cx="1275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等腰三角形 5"/>
            <p:cNvSpPr/>
            <p:nvPr>
              <p:custDataLst>
                <p:tags r:id="rId24"/>
              </p:custDataLst>
            </p:nvPr>
          </p:nvSpPr>
          <p:spPr>
            <a:xfrm>
              <a:off x="7562295" y="5059234"/>
              <a:ext cx="176530" cy="176530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/>
            </a:p>
          </p:txBody>
        </p:sp>
      </p:grpSp>
      <p:sp>
        <p:nvSpPr>
          <p:cNvPr id="60" name="矩形 59"/>
          <p:cNvSpPr/>
          <p:nvPr>
            <p:custDataLst>
              <p:tags r:id="rId25"/>
            </p:custDataLst>
          </p:nvPr>
        </p:nvSpPr>
        <p:spPr>
          <a:xfrm>
            <a:off x="304799" y="900558"/>
            <a:ext cx="115465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分子中在醛基邻位碳原子上的氢原子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(α-H)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受羰基吸电子作用的影响，具有一定的活泼性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分子内含有</a:t>
            </a:r>
            <a:r>
              <a: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α-H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的醛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在一定条件下可与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醛基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发生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，生成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β-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羟基醛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产物易失水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，得到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α,β-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不饱和醛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。这类反应被称为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羟醛缩合反应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，是一种常用的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增长碳链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的方法。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0" name="组合 69"/>
          <p:cNvGrpSpPr/>
          <p:nvPr>
            <p:custDataLst>
              <p:tags r:id="rId26"/>
            </p:custDataLst>
          </p:nvPr>
        </p:nvGrpSpPr>
        <p:grpSpPr>
          <a:xfrm>
            <a:off x="304799" y="4430882"/>
            <a:ext cx="3352006" cy="938530"/>
            <a:chOff x="444519" y="2584153"/>
            <a:chExt cx="3352006" cy="938530"/>
          </a:xfrm>
        </p:grpSpPr>
        <p:grpSp>
          <p:nvGrpSpPr>
            <p:cNvPr id="7" name="组合 6"/>
            <p:cNvGrpSpPr/>
            <p:nvPr>
              <p:custDataLst>
                <p:tags r:id="rId27"/>
              </p:custDataLst>
            </p:nvPr>
          </p:nvGrpSpPr>
          <p:grpSpPr>
            <a:xfrm>
              <a:off x="444519" y="2584153"/>
              <a:ext cx="1826260" cy="938530"/>
              <a:chOff x="2032" y="5446"/>
              <a:chExt cx="2876" cy="1478"/>
            </a:xfrm>
          </p:grpSpPr>
          <p:sp>
            <p:nvSpPr>
              <p:cNvPr id="29" name="Text Box 23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2032" y="6197"/>
                <a:ext cx="2876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3</a:t>
                </a:r>
                <a:r>
                  <a: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—C—H</a:t>
                </a:r>
                <a:endPara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31" name="Text Box 23" descr="7b0a20202020227461726765744964223a202270726f636573734f6e6c696e6554657874426f78220a7d0a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3395" y="5446"/>
                <a:ext cx="667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cs typeface="Times New Roman" panose="02020603050405020304" charset="0"/>
                  </a:rPr>
                  <a:t>O</a:t>
                </a:r>
                <a:endPara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8" name="Text Box 23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2120760" y="3051048"/>
              <a:ext cx="1675765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400" b="1" baseline="-25000">
                  <a:solidFill>
                    <a:schemeClr val="tx1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400" b="1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400" b="1">
                  <a:solidFill>
                    <a:srgbClr val="0000FF"/>
                  </a:solidFill>
                  <a:effectLst/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CHO</a:t>
              </a:r>
              <a:endParaRPr lang="en-US" altLang="zh-CN" sz="2400" b="1">
                <a:solidFill>
                  <a:srgbClr val="0000FF"/>
                </a:solidFill>
                <a:effectLst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5" name="Text Box 23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299298" y="2774785"/>
              <a:ext cx="492760" cy="4616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effectLst/>
                  <a:latin typeface="楷体_GB2312" panose="02010609030101010101" charset="-122"/>
                  <a:ea typeface="楷体_GB2312" panose="02010609030101010101" charset="-122"/>
                  <a:cs typeface="Times New Roman" panose="02020603050405020304" charset="0"/>
                  <a:sym typeface="+mn-ea"/>
                </a:rPr>
                <a:t>α</a:t>
              </a:r>
              <a:endParaRPr lang="en-US" altLang="zh-CN" sz="2400" b="1">
                <a:solidFill>
                  <a:srgbClr val="FF0000"/>
                </a:solidFill>
                <a:effectLst/>
                <a:latin typeface="楷体_GB2312" panose="02010609030101010101" charset="-122"/>
                <a:ea typeface="楷体_GB2312" panose="0201060903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69" name="文本框 68"/>
            <p:cNvSpPr txBox="1"/>
            <p:nvPr>
              <p:custDataLst>
                <p:tags r:id="rId32"/>
              </p:custDataLst>
            </p:nvPr>
          </p:nvSpPr>
          <p:spPr>
            <a:xfrm>
              <a:off x="1214480" y="2918013"/>
              <a:ext cx="615553" cy="3048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cs typeface="Times New Roman" panose="02020603050405020304" charset="0"/>
                </a:rPr>
                <a:t>=</a:t>
              </a:r>
              <a:endParaRPr lang="zh-CN" altLang="en-US" sz="2800" b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73" name="文本框 72"/>
          <p:cNvSpPr txBox="1"/>
          <p:nvPr>
            <p:custDataLst>
              <p:tags r:id="rId33"/>
            </p:custDataLst>
          </p:nvPr>
        </p:nvSpPr>
        <p:spPr>
          <a:xfrm>
            <a:off x="3236603" y="5421017"/>
            <a:ext cx="16078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加成反应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4" name="文本框 73"/>
          <p:cNvSpPr txBox="1"/>
          <p:nvPr>
            <p:custDataLst>
              <p:tags r:id="rId34"/>
            </p:custDataLst>
          </p:nvPr>
        </p:nvSpPr>
        <p:spPr>
          <a:xfrm>
            <a:off x="6977429" y="5421017"/>
            <a:ext cx="16078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消去反应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10040" y="536956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α,β-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不饱和醛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73" grpId="0"/>
      <p:bldP spid="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0" y="658646"/>
            <a:ext cx="2852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、碳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链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缩短</a:t>
            </a:r>
            <a:endParaRPr lang="zh-CN" altLang="en-US" sz="3200" b="1" kern="1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0" name="矩形 18435"/>
          <p:cNvSpPr/>
          <p:nvPr>
            <p:custDataLst>
              <p:tags r:id="rId2"/>
            </p:custDataLst>
          </p:nvPr>
        </p:nvSpPr>
        <p:spPr>
          <a:xfrm>
            <a:off x="260668" y="1381534"/>
            <a:ext cx="591059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 defTabSz="914400">
              <a:tabLst>
                <a:tab pos="2637155" algn="ctr"/>
                <a:tab pos="4429125" algn="l"/>
              </a:tabLst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(1)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烷烃的分解反应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烃的裂化、裂解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800" b="1" kern="1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1" name="组合 40"/>
          <p:cNvGrpSpPr/>
          <p:nvPr>
            <p:custDataLst>
              <p:tags r:id="rId3"/>
            </p:custDataLst>
          </p:nvPr>
        </p:nvGrpSpPr>
        <p:grpSpPr>
          <a:xfrm>
            <a:off x="757831" y="2089010"/>
            <a:ext cx="4213225" cy="657225"/>
            <a:chOff x="0" y="0"/>
            <a:chExt cx="2654" cy="414"/>
          </a:xfrm>
        </p:grpSpPr>
        <p:sp>
          <p:nvSpPr>
            <p:cNvPr id="42" name="Line 11"/>
            <p:cNvSpPr/>
            <p:nvPr>
              <p:custDataLst>
                <p:tags r:id="rId4"/>
              </p:custDataLst>
            </p:nvPr>
          </p:nvSpPr>
          <p:spPr>
            <a:xfrm>
              <a:off x="720" y="288"/>
              <a:ext cx="624" cy="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eaLnBrk="0" hangingPunct="0"/>
              <a:endParaRPr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5"/>
              </p:custDataLst>
            </p:nvPr>
          </p:nvGrpSpPr>
          <p:grpSpPr>
            <a:xfrm>
              <a:off x="0" y="0"/>
              <a:ext cx="2654" cy="414"/>
              <a:chOff x="0" y="0"/>
              <a:chExt cx="2654" cy="414"/>
            </a:xfrm>
          </p:grpSpPr>
          <p:sp>
            <p:nvSpPr>
              <p:cNvPr id="44" name="Text Box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87"/>
                <a:ext cx="265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C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8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18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              C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4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10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+C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4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Times New Roman" panose="02020603050405020304" charset="0"/>
                  </a:rPr>
                  <a:t>8</a:t>
                </a:r>
                <a:endPara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endParaRPr>
              </a:p>
            </p:txBody>
          </p:sp>
          <p:sp>
            <p:nvSpPr>
              <p:cNvPr id="45" name="Text Box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816" y="0"/>
                <a:ext cx="384" cy="3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△ </a:t>
                </a:r>
                <a:endPara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46" name="文本框 45"/>
          <p:cNvSpPr txBox="1"/>
          <p:nvPr>
            <p:custDataLst>
              <p:tags r:id="rId8"/>
            </p:custDataLst>
          </p:nvPr>
        </p:nvSpPr>
        <p:spPr>
          <a:xfrm>
            <a:off x="4143524" y="686362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你知道哪些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缩短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碳链的方法？</a:t>
            </a:r>
            <a:endParaRPr lang="zh-CN" altLang="en-US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7" name="矩形 18435"/>
          <p:cNvSpPr/>
          <p:nvPr>
            <p:custDataLst>
              <p:tags r:id="rId9"/>
            </p:custDataLst>
          </p:nvPr>
        </p:nvSpPr>
        <p:spPr>
          <a:xfrm>
            <a:off x="260668" y="2980060"/>
            <a:ext cx="874470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 defTabSz="914400">
              <a:tabLst>
                <a:tab pos="2637155" algn="ctr"/>
                <a:tab pos="4429125" algn="l"/>
              </a:tabLst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酯的水解反应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油脂的水解、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蛋白质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水解、</a:t>
            </a:r>
            <a:r>
              <a:rPr lang="zh-CN" altLang="en-US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多糖水解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8" name="组合 47"/>
          <p:cNvGrpSpPr/>
          <p:nvPr>
            <p:custDataLst>
              <p:tags r:id="rId10"/>
            </p:custDataLst>
          </p:nvPr>
        </p:nvGrpSpPr>
        <p:grpSpPr>
          <a:xfrm>
            <a:off x="406084" y="3597740"/>
            <a:ext cx="8453870" cy="1198880"/>
            <a:chOff x="3839048" y="4011587"/>
            <a:chExt cx="8453870" cy="1198880"/>
          </a:xfrm>
        </p:grpSpPr>
        <p:sp>
          <p:nvSpPr>
            <p:cNvPr id="49" name="Text Box 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839048" y="4394049"/>
              <a:ext cx="8453870" cy="52197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              CH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0" name="组合 49"/>
            <p:cNvGrpSpPr/>
            <p:nvPr>
              <p:custDataLst>
                <p:tags r:id="rId12"/>
              </p:custDataLst>
            </p:nvPr>
          </p:nvGrpSpPr>
          <p:grpSpPr>
            <a:xfrm>
              <a:off x="7079555" y="4011587"/>
              <a:ext cx="1517402" cy="1198880"/>
              <a:chOff x="6996422" y="3966526"/>
              <a:chExt cx="1517402" cy="1198880"/>
            </a:xfrm>
          </p:grpSpPr>
          <p:sp>
            <p:nvSpPr>
              <p:cNvPr id="51" name="文本框 2766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6996422" y="3966526"/>
                <a:ext cx="1517402" cy="11988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稀硫酸</a:t>
                </a:r>
                <a:endParaRPr lang="en-US" altLang="zh-CN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52" name="图片 289809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190732" y="4434521"/>
                <a:ext cx="1122045" cy="41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6" grpId="0"/>
      <p:bldP spid="47" grpId="0"/>
    </p:bldLst>
  </p:timing>
</p:sld>
</file>

<file path=ppt/tags/tag1.xml><?xml version="1.0" encoding="utf-8"?>
<p:tagLst xmlns:p="http://schemas.openxmlformats.org/presentationml/2006/main">
  <p:tag name="AS_UNIQUEID" val="3939"/>
</p:tagLst>
</file>

<file path=ppt/tags/tag10.xml><?xml version="1.0" encoding="utf-8"?>
<p:tagLst xmlns:p="http://schemas.openxmlformats.org/presentationml/2006/main">
  <p:tag name="AS_UNIQUEID" val="3964"/>
</p:tagLst>
</file>

<file path=ppt/tags/tag100.xml><?xml version="1.0" encoding="utf-8"?>
<p:tagLst xmlns:p="http://schemas.openxmlformats.org/presentationml/2006/main">
  <p:tag name="AS_UNIQUEID" val="3714"/>
</p:tagLst>
</file>

<file path=ppt/tags/tag101.xml><?xml version="1.0" encoding="utf-8"?>
<p:tagLst xmlns:p="http://schemas.openxmlformats.org/presentationml/2006/main">
  <p:tag name="AS_UNIQUEID" val="3715"/>
</p:tagLst>
</file>

<file path=ppt/tags/tag102.xml><?xml version="1.0" encoding="utf-8"?>
<p:tagLst xmlns:p="http://schemas.openxmlformats.org/presentationml/2006/main">
  <p:tag name="AS_UNIQUEID" val="3716"/>
</p:tagLst>
</file>

<file path=ppt/tags/tag103.xml><?xml version="1.0" encoding="utf-8"?>
<p:tagLst xmlns:p="http://schemas.openxmlformats.org/presentationml/2006/main">
  <p:tag name="AS_UNIQUEID" val="3717"/>
</p:tagLst>
</file>

<file path=ppt/tags/tag104.xml><?xml version="1.0" encoding="utf-8"?>
<p:tagLst xmlns:p="http://schemas.openxmlformats.org/presentationml/2006/main">
  <p:tag name="AS_UNIQUEID" val="3718"/>
</p:tagLst>
</file>

<file path=ppt/tags/tag105.xml><?xml version="1.0" encoding="utf-8"?>
<p:tagLst xmlns:p="http://schemas.openxmlformats.org/presentationml/2006/main">
  <p:tag name="AS_UNIQUEID" val="3719"/>
</p:tagLst>
</file>

<file path=ppt/tags/tag106.xml><?xml version="1.0" encoding="utf-8"?>
<p:tagLst xmlns:p="http://schemas.openxmlformats.org/presentationml/2006/main">
  <p:tag name="AS_UNIQUEID" val="3720"/>
</p:tagLst>
</file>

<file path=ppt/tags/tag107.xml><?xml version="1.0" encoding="utf-8"?>
<p:tagLst xmlns:p="http://schemas.openxmlformats.org/presentationml/2006/main">
  <p:tag name="AS_UNIQUEID" val="3721"/>
</p:tagLst>
</file>

<file path=ppt/tags/tag108.xml><?xml version="1.0" encoding="utf-8"?>
<p:tagLst xmlns:p="http://schemas.openxmlformats.org/presentationml/2006/main">
  <p:tag name="AS_UNIQUEID" val="3722"/>
</p:tagLst>
</file>

<file path=ppt/tags/tag109.xml><?xml version="1.0" encoding="utf-8"?>
<p:tagLst xmlns:p="http://schemas.openxmlformats.org/presentationml/2006/main">
  <p:tag name="AS_UNIQUEID" val="3723"/>
</p:tagLst>
</file>

<file path=ppt/tags/tag11.xml><?xml version="1.0" encoding="utf-8"?>
<p:tagLst xmlns:p="http://schemas.openxmlformats.org/presentationml/2006/main">
  <p:tag name="AS_UNIQUEID" val="3965"/>
</p:tagLst>
</file>

<file path=ppt/tags/tag110.xml><?xml version="1.0" encoding="utf-8"?>
<p:tagLst xmlns:p="http://schemas.openxmlformats.org/presentationml/2006/main">
  <p:tag name="AS_UNIQUEID" val="3724"/>
</p:tagLst>
</file>

<file path=ppt/tags/tag111.xml><?xml version="1.0" encoding="utf-8"?>
<p:tagLst xmlns:p="http://schemas.openxmlformats.org/presentationml/2006/main">
  <p:tag name="AS_UNIQUEID" val="3725"/>
</p:tagLst>
</file>

<file path=ppt/tags/tag112.xml><?xml version="1.0" encoding="utf-8"?>
<p:tagLst xmlns:p="http://schemas.openxmlformats.org/presentationml/2006/main">
  <p:tag name="AS_UNIQUEID" val="4017"/>
</p:tagLst>
</file>

<file path=ppt/tags/tag113.xml><?xml version="1.0" encoding="utf-8"?>
<p:tagLst xmlns:p="http://schemas.openxmlformats.org/presentationml/2006/main">
  <p:tag name="AS_UNIQUEID" val="4018"/>
</p:tagLst>
</file>

<file path=ppt/tags/tag114.xml><?xml version="1.0" encoding="utf-8"?>
<p:tagLst xmlns:p="http://schemas.openxmlformats.org/presentationml/2006/main">
  <p:tag name="AS_UNIQUEID" val="706"/>
</p:tagLst>
</file>

<file path=ppt/tags/tag115.xml><?xml version="1.0" encoding="utf-8"?>
<p:tagLst xmlns:p="http://schemas.openxmlformats.org/presentationml/2006/main">
  <p:tag name="AS_UNIQUEID" val="706"/>
</p:tagLst>
</file>

<file path=ppt/tags/tag116.xml><?xml version="1.0" encoding="utf-8"?>
<p:tagLst xmlns:p="http://schemas.openxmlformats.org/presentationml/2006/main">
  <p:tag name="AS_UNIQUEID" val="3208"/>
</p:tagLst>
</file>

<file path=ppt/tags/tag117.xml><?xml version="1.0" encoding="utf-8"?>
<p:tagLst xmlns:p="http://schemas.openxmlformats.org/presentationml/2006/main">
  <p:tag name="AS_UNIQUEID" val="2997"/>
</p:tagLst>
</file>

<file path=ppt/tags/tag118.xml><?xml version="1.0" encoding="utf-8"?>
<p:tagLst xmlns:p="http://schemas.openxmlformats.org/presentationml/2006/main">
  <p:tag name="AS_UNIQUEID" val="4019"/>
</p:tagLst>
</file>

<file path=ppt/tags/tag119.xml><?xml version="1.0" encoding="utf-8"?>
<p:tagLst xmlns:p="http://schemas.openxmlformats.org/presentationml/2006/main">
  <p:tag name="AS_UNIQUEID" val="1294"/>
</p:tagLst>
</file>

<file path=ppt/tags/tag12.xml><?xml version="1.0" encoding="utf-8"?>
<p:tagLst xmlns:p="http://schemas.openxmlformats.org/presentationml/2006/main">
  <p:tag name="AS_UNIQUEID" val="3966"/>
</p:tagLst>
</file>

<file path=ppt/tags/tag120.xml><?xml version="1.0" encoding="utf-8"?>
<p:tagLst xmlns:p="http://schemas.openxmlformats.org/presentationml/2006/main">
  <p:tag name="AS_UNIQUEID" val="1296"/>
</p:tagLst>
</file>

<file path=ppt/tags/tag121.xml><?xml version="1.0" encoding="utf-8"?>
<p:tagLst xmlns:p="http://schemas.openxmlformats.org/presentationml/2006/main">
  <p:tag name="AS_UNIQUEID" val="1297"/>
</p:tagLst>
</file>

<file path=ppt/tags/tag122.xml><?xml version="1.0" encoding="utf-8"?>
<p:tagLst xmlns:p="http://schemas.openxmlformats.org/presentationml/2006/main">
  <p:tag name="AS_UNIQUEID" val="1298"/>
</p:tagLst>
</file>

<file path=ppt/tags/tag123.xml><?xml version="1.0" encoding="utf-8"?>
<p:tagLst xmlns:p="http://schemas.openxmlformats.org/presentationml/2006/main">
  <p:tag name="AS_UNIQUEID" val="3002"/>
</p:tagLst>
</file>

<file path=ppt/tags/tag124.xml><?xml version="1.0" encoding="utf-8"?>
<p:tagLst xmlns:p="http://schemas.openxmlformats.org/presentationml/2006/main">
  <p:tag name="AS_UNIQUEID" val="3003"/>
</p:tagLst>
</file>

<file path=ppt/tags/tag125.xml><?xml version="1.0" encoding="utf-8"?>
<p:tagLst xmlns:p="http://schemas.openxmlformats.org/presentationml/2006/main">
  <p:tag name="AS_UNIQUEID" val="3210"/>
</p:tagLst>
</file>

<file path=ppt/tags/tag126.xml><?xml version="1.0" encoding="utf-8"?>
<p:tagLst xmlns:p="http://schemas.openxmlformats.org/presentationml/2006/main">
  <p:tag name="AS_UNIQUEID" val="3211"/>
</p:tagLst>
</file>

<file path=ppt/tags/tag127.xml><?xml version="1.0" encoding="utf-8"?>
<p:tagLst xmlns:p="http://schemas.openxmlformats.org/presentationml/2006/main">
  <p:tag name="AS_UNIQUEID" val="1806"/>
</p:tagLst>
</file>

<file path=ppt/tags/tag128.xml><?xml version="1.0" encoding="utf-8"?>
<p:tagLst xmlns:p="http://schemas.openxmlformats.org/presentationml/2006/main">
  <p:tag name="AS_UNIQUEID" val="1807"/>
</p:tagLst>
</file>

<file path=ppt/tags/tag129.xml><?xml version="1.0" encoding="utf-8"?>
<p:tagLst xmlns:p="http://schemas.openxmlformats.org/presentationml/2006/main">
  <p:tag name="AS_UNIQUEID" val="1808"/>
</p:tagLst>
</file>

<file path=ppt/tags/tag13.xml><?xml version="1.0" encoding="utf-8"?>
<p:tagLst xmlns:p="http://schemas.openxmlformats.org/presentationml/2006/main">
  <p:tag name="AS_UNIQUEID" val="3967"/>
</p:tagLst>
</file>

<file path=ppt/tags/tag130.xml><?xml version="1.0" encoding="utf-8"?>
<p:tagLst xmlns:p="http://schemas.openxmlformats.org/presentationml/2006/main">
  <p:tag name="AS_UNIQUEID" val="1809"/>
</p:tagLst>
</file>

<file path=ppt/tags/tag131.xml><?xml version="1.0" encoding="utf-8"?>
<p:tagLst xmlns:p="http://schemas.openxmlformats.org/presentationml/2006/main">
  <p:tag name="AS_UNIQUEID" val="1810"/>
</p:tagLst>
</file>

<file path=ppt/tags/tag132.xml><?xml version="1.0" encoding="utf-8"?>
<p:tagLst xmlns:p="http://schemas.openxmlformats.org/presentationml/2006/main">
  <p:tag name="AS_UNIQUEID" val="1811"/>
</p:tagLst>
</file>

<file path=ppt/tags/tag133.xml><?xml version="1.0" encoding="utf-8"?>
<p:tagLst xmlns:p="http://schemas.openxmlformats.org/presentationml/2006/main">
  <p:tag name="AS_UNIQUEID" val="1812"/>
</p:tagLst>
</file>

<file path=ppt/tags/tag134.xml><?xml version="1.0" encoding="utf-8"?>
<p:tagLst xmlns:p="http://schemas.openxmlformats.org/presentationml/2006/main">
  <p:tag name="AS_UNIQUEID" val="1813"/>
</p:tagLst>
</file>

<file path=ppt/tags/tag135.xml><?xml version="1.0" encoding="utf-8"?>
<p:tagLst xmlns:p="http://schemas.openxmlformats.org/presentationml/2006/main">
  <p:tag name="AS_UNIQUEID" val="4021"/>
</p:tagLst>
</file>

<file path=ppt/tags/tag136.xml><?xml version="1.0" encoding="utf-8"?>
<p:tagLst xmlns:p="http://schemas.openxmlformats.org/presentationml/2006/main">
  <p:tag name="AS_UNIQUEID" val="1274"/>
</p:tagLst>
</file>

<file path=ppt/tags/tag137.xml><?xml version="1.0" encoding="utf-8"?>
<p:tagLst xmlns:p="http://schemas.openxmlformats.org/presentationml/2006/main">
  <p:tag name="AS_UNIQUEID" val="3640"/>
</p:tagLst>
</file>

<file path=ppt/tags/tag138.xml><?xml version="1.0" encoding="utf-8"?>
<p:tagLst xmlns:p="http://schemas.openxmlformats.org/presentationml/2006/main">
  <p:tag name="AS_UNIQUEID" val="3643"/>
</p:tagLst>
</file>

<file path=ppt/tags/tag139.xml><?xml version="1.0" encoding="utf-8"?>
<p:tagLst xmlns:p="http://schemas.openxmlformats.org/presentationml/2006/main">
  <p:tag name="AS_UNIQUEID" val="3652"/>
</p:tagLst>
</file>

<file path=ppt/tags/tag14.xml><?xml version="1.0" encoding="utf-8"?>
<p:tagLst xmlns:p="http://schemas.openxmlformats.org/presentationml/2006/main">
  <p:tag name="AS_UNIQUEID" val="3968"/>
</p:tagLst>
</file>

<file path=ppt/tags/tag140.xml><?xml version="1.0" encoding="utf-8"?>
<p:tagLst xmlns:p="http://schemas.openxmlformats.org/presentationml/2006/main">
  <p:tag name="AS_UNIQUEID" val="1808"/>
</p:tagLst>
</file>

<file path=ppt/tags/tag141.xml><?xml version="1.0" encoding="utf-8"?>
<p:tagLst xmlns:p="http://schemas.openxmlformats.org/presentationml/2006/main">
  <p:tag name="AS_UNIQUEID" val="1811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AS_UNIQUEID" val="3213"/>
</p:tagLst>
</file>

<file path=ppt/tags/tag144.xml><?xml version="1.0" encoding="utf-8"?>
<p:tagLst xmlns:p="http://schemas.openxmlformats.org/presentationml/2006/main">
  <p:tag name="AS_UNIQUEID" val="2993"/>
</p:tagLst>
</file>

<file path=ppt/tags/tag145.xml><?xml version="1.0" encoding="utf-8"?>
<p:tagLst xmlns:p="http://schemas.openxmlformats.org/presentationml/2006/main">
  <p:tag name="AS_UNIQUEID" val="1816"/>
</p:tagLst>
</file>

<file path=ppt/tags/tag146.xml><?xml version="1.0" encoding="utf-8"?>
<p:tagLst xmlns:p="http://schemas.openxmlformats.org/presentationml/2006/main">
  <p:tag name="AS_UNIQUEID" val="2996"/>
</p:tagLst>
</file>

<file path=ppt/tags/tag147.xml><?xml version="1.0" encoding="utf-8"?>
<p:tagLst xmlns:p="http://schemas.openxmlformats.org/presentationml/2006/main">
  <p:tag name="AS_UNIQUEID" val="3210"/>
</p:tagLst>
</file>

<file path=ppt/tags/tag148.xml><?xml version="1.0" encoding="utf-8"?>
<p:tagLst xmlns:p="http://schemas.openxmlformats.org/presentationml/2006/main">
  <p:tag name="AS_UNIQUEID" val="1839"/>
</p:tagLst>
</file>

<file path=ppt/tags/tag149.xml><?xml version="1.0" encoding="utf-8"?>
<p:tagLst xmlns:p="http://schemas.openxmlformats.org/presentationml/2006/main">
  <p:tag name="AS_UNIQUEID" val="706"/>
</p:tagLst>
</file>

<file path=ppt/tags/tag15.xml><?xml version="1.0" encoding="utf-8"?>
<p:tagLst xmlns:p="http://schemas.openxmlformats.org/presentationml/2006/main">
  <p:tag name="AS_UNIQUEID" val="3969"/>
</p:tagLst>
</file>

<file path=ppt/tags/tag150.xml><?xml version="1.0" encoding="utf-8"?>
<p:tagLst xmlns:p="http://schemas.openxmlformats.org/presentationml/2006/main">
  <p:tag name="AS_UNIQUEID" val="1840"/>
</p:tagLst>
</file>

<file path=ppt/tags/tag151.xml><?xml version="1.0" encoding="utf-8"?>
<p:tagLst xmlns:p="http://schemas.openxmlformats.org/presentationml/2006/main">
  <p:tag name="AS_UNIQUEID" val="4024"/>
</p:tagLst>
</file>

<file path=ppt/tags/tag152.xml><?xml version="1.0" encoding="utf-8"?>
<p:tagLst xmlns:p="http://schemas.openxmlformats.org/presentationml/2006/main">
  <p:tag name="AS_UNIQUEID" val="706"/>
</p:tagLst>
</file>

<file path=ppt/tags/tag153.xml><?xml version="1.0" encoding="utf-8"?>
<p:tagLst xmlns:p="http://schemas.openxmlformats.org/presentationml/2006/main">
  <p:tag name="AS_UNIQUEID" val="706"/>
</p:tagLst>
</file>

<file path=ppt/tags/tag154.xml><?xml version="1.0" encoding="utf-8"?>
<p:tagLst xmlns:p="http://schemas.openxmlformats.org/presentationml/2006/main">
  <p:tag name="AS_UNIQUEID" val="706"/>
</p:tagLst>
</file>

<file path=ppt/tags/tag155.xml><?xml version="1.0" encoding="utf-8"?>
<p:tagLst xmlns:p="http://schemas.openxmlformats.org/presentationml/2006/main">
  <p:tag name="AS_UNIQUEID" val="4025"/>
</p:tagLst>
</file>

<file path=ppt/tags/tag156.xml><?xml version="1.0" encoding="utf-8"?>
<p:tagLst xmlns:p="http://schemas.openxmlformats.org/presentationml/2006/main">
  <p:tag name="AS_UNIQUEID" val="1841"/>
</p:tagLst>
</file>

<file path=ppt/tags/tag157.xml><?xml version="1.0" encoding="utf-8"?>
<p:tagLst xmlns:p="http://schemas.openxmlformats.org/presentationml/2006/main">
  <p:tag name="AS_UNIQUEID" val="706"/>
</p:tagLst>
</file>

<file path=ppt/tags/tag158.xml><?xml version="1.0" encoding="utf-8"?>
<p:tagLst xmlns:p="http://schemas.openxmlformats.org/presentationml/2006/main">
  <p:tag name="AS_UNIQUEID" val="1842"/>
</p:tagLst>
</file>

<file path=ppt/tags/tag159.xml><?xml version="1.0" encoding="utf-8"?>
<p:tagLst xmlns:p="http://schemas.openxmlformats.org/presentationml/2006/main">
  <p:tag name="AS_UNIQUEID" val="706"/>
</p:tagLst>
</file>

<file path=ppt/tags/tag16.xml><?xml version="1.0" encoding="utf-8"?>
<p:tagLst xmlns:p="http://schemas.openxmlformats.org/presentationml/2006/main">
  <p:tag name="AS_UNIQUEID" val="3970"/>
</p:tagLst>
</file>

<file path=ppt/tags/tag160.xml><?xml version="1.0" encoding="utf-8"?>
<p:tagLst xmlns:p="http://schemas.openxmlformats.org/presentationml/2006/main">
  <p:tag name="AS_UNIQUEID" val="709"/>
</p:tagLst>
</file>

<file path=ppt/tags/tag161.xml><?xml version="1.0" encoding="utf-8"?>
<p:tagLst xmlns:p="http://schemas.openxmlformats.org/presentationml/2006/main">
  <p:tag name="AS_UNIQUEID" val="1843"/>
</p:tagLst>
</file>

<file path=ppt/tags/tag162.xml><?xml version="1.0" encoding="utf-8"?>
<p:tagLst xmlns:p="http://schemas.openxmlformats.org/presentationml/2006/main">
  <p:tag name="AS_UNIQUEID" val="706"/>
</p:tagLst>
</file>

<file path=ppt/tags/tag163.xml><?xml version="1.0" encoding="utf-8"?>
<p:tagLst xmlns:p="http://schemas.openxmlformats.org/presentationml/2006/main">
  <p:tag name="AS_UNIQUEID" val="709"/>
</p:tagLst>
</file>

<file path=ppt/tags/tag164.xml><?xml version="1.0" encoding="utf-8"?>
<p:tagLst xmlns:p="http://schemas.openxmlformats.org/presentationml/2006/main">
  <p:tag name="AS_UNIQUEID" val="706"/>
</p:tagLst>
</file>

<file path=ppt/tags/tag165.xml><?xml version="1.0" encoding="utf-8"?>
<p:tagLst xmlns:p="http://schemas.openxmlformats.org/presentationml/2006/main">
  <p:tag name="AS_UNIQUEID" val="706"/>
</p:tagLst>
</file>

<file path=ppt/tags/tag166.xml><?xml version="1.0" encoding="utf-8"?>
<p:tagLst xmlns:p="http://schemas.openxmlformats.org/presentationml/2006/main">
  <p:tag name="AS_UNIQUEID" val="4026"/>
</p:tagLst>
</file>

<file path=ppt/tags/tag167.xml><?xml version="1.0" encoding="utf-8"?>
<p:tagLst xmlns:p="http://schemas.openxmlformats.org/presentationml/2006/main">
  <p:tag name="AS_UNIQUEID" val="1844"/>
</p:tagLst>
</file>

<file path=ppt/tags/tag168.xml><?xml version="1.0" encoding="utf-8"?>
<p:tagLst xmlns:p="http://schemas.openxmlformats.org/presentationml/2006/main">
  <p:tag name="AS_UNIQUEID" val="706"/>
</p:tagLst>
</file>

<file path=ppt/tags/tag169.xml><?xml version="1.0" encoding="utf-8"?>
<p:tagLst xmlns:p="http://schemas.openxmlformats.org/presentationml/2006/main">
  <p:tag name="AS_UNIQUEID" val="1845"/>
</p:tagLst>
</file>

<file path=ppt/tags/tag17.xml><?xml version="1.0" encoding="utf-8"?>
<p:tagLst xmlns:p="http://schemas.openxmlformats.org/presentationml/2006/main">
  <p:tag name="AS_UNIQUEID" val="3971"/>
</p:tagLst>
</file>

<file path=ppt/tags/tag170.xml><?xml version="1.0" encoding="utf-8"?>
<p:tagLst xmlns:p="http://schemas.openxmlformats.org/presentationml/2006/main">
  <p:tag name="AS_UNIQUEID" val="1846"/>
</p:tagLst>
</file>

<file path=ppt/tags/tag171.xml><?xml version="1.0" encoding="utf-8"?>
<p:tagLst xmlns:p="http://schemas.openxmlformats.org/presentationml/2006/main">
  <p:tag name="AS_UNIQUEID" val="4027"/>
</p:tagLst>
</file>

<file path=ppt/tags/tag172.xml><?xml version="1.0" encoding="utf-8"?>
<p:tagLst xmlns:p="http://schemas.openxmlformats.org/presentationml/2006/main">
  <p:tag name="AS_UNIQUEID" val="4028"/>
</p:tagLst>
</file>

<file path=ppt/tags/tag173.xml><?xml version="1.0" encoding="utf-8"?>
<p:tagLst xmlns:p="http://schemas.openxmlformats.org/presentationml/2006/main">
  <p:tag name="AS_UNIQUEID" val="1837"/>
</p:tagLst>
</file>

<file path=ppt/tags/tag174.xml><?xml version="1.0" encoding="utf-8"?>
<p:tagLst xmlns:p="http://schemas.openxmlformats.org/presentationml/2006/main">
  <p:tag name="AS_UNIQUEID" val="706"/>
</p:tagLst>
</file>

<file path=ppt/tags/tag175.xml><?xml version="1.0" encoding="utf-8"?>
<p:tagLst xmlns:p="http://schemas.openxmlformats.org/presentationml/2006/main">
  <p:tag name="AS_UNIQUEID" val="706"/>
</p:tagLst>
</file>

<file path=ppt/tags/tag176.xml><?xml version="1.0" encoding="utf-8"?>
<p:tagLst xmlns:p="http://schemas.openxmlformats.org/presentationml/2006/main">
  <p:tag name="AS_UNIQUEID" val="706"/>
</p:tagLst>
</file>

<file path=ppt/tags/tag177.xml><?xml version="1.0" encoding="utf-8"?>
<p:tagLst xmlns:p="http://schemas.openxmlformats.org/presentationml/2006/main">
  <p:tag name="AS_UNIQUEID" val="706"/>
</p:tagLst>
</file>

<file path=ppt/tags/tag178.xml><?xml version="1.0" encoding="utf-8"?>
<p:tagLst xmlns:p="http://schemas.openxmlformats.org/presentationml/2006/main">
  <p:tag name="AS_UNIQUEID" val="4029"/>
</p:tagLst>
</file>

<file path=ppt/tags/tag179.xml><?xml version="1.0" encoding="utf-8"?>
<p:tagLst xmlns:p="http://schemas.openxmlformats.org/presentationml/2006/main">
  <p:tag name="AS_UNIQUEID" val="4030"/>
</p:tagLst>
</file>

<file path=ppt/tags/tag18.xml><?xml version="1.0" encoding="utf-8"?>
<p:tagLst xmlns:p="http://schemas.openxmlformats.org/presentationml/2006/main">
  <p:tag name="AS_UNIQUEID" val="3972"/>
</p:tagLst>
</file>

<file path=ppt/tags/tag180.xml><?xml version="1.0" encoding="utf-8"?>
<p:tagLst xmlns:p="http://schemas.openxmlformats.org/presentationml/2006/main">
  <p:tag name="AS_UNIQUEID" val="4031"/>
</p:tagLst>
</file>

<file path=ppt/tags/tag181.xml><?xml version="1.0" encoding="utf-8"?>
<p:tagLst xmlns:p="http://schemas.openxmlformats.org/presentationml/2006/main">
  <p:tag name="AS_UNIQUEID" val="3208"/>
</p:tagLst>
</file>

<file path=ppt/tags/tag182.xml><?xml version="1.0" encoding="utf-8"?>
<p:tagLst xmlns:p="http://schemas.openxmlformats.org/presentationml/2006/main">
  <p:tag name="AS_UNIQUEID" val="3232"/>
</p:tagLst>
</file>

<file path=ppt/tags/tag183.xml><?xml version="1.0" encoding="utf-8"?>
<p:tagLst xmlns:p="http://schemas.openxmlformats.org/presentationml/2006/main">
  <p:tag name="AS_UNIQUEID" val="3233"/>
</p:tagLst>
</file>

<file path=ppt/tags/tag184.xml><?xml version="1.0" encoding="utf-8"?>
<p:tagLst xmlns:p="http://schemas.openxmlformats.org/presentationml/2006/main">
  <p:tag name="AS_UNIQUEID" val="3234"/>
</p:tagLst>
</file>

<file path=ppt/tags/tag185.xml><?xml version="1.0" encoding="utf-8"?>
<p:tagLst xmlns:p="http://schemas.openxmlformats.org/presentationml/2006/main">
  <p:tag name="AS_UNIQUEID" val="3235"/>
</p:tagLst>
</file>

<file path=ppt/tags/tag186.xml><?xml version="1.0" encoding="utf-8"?>
<p:tagLst xmlns:p="http://schemas.openxmlformats.org/presentationml/2006/main">
  <p:tag name="AS_UNIQUEID" val="3236"/>
</p:tagLst>
</file>

<file path=ppt/tags/tag187.xml><?xml version="1.0" encoding="utf-8"?>
<p:tagLst xmlns:p="http://schemas.openxmlformats.org/presentationml/2006/main">
  <p:tag name="AS_UNIQUEID" val="3237"/>
</p:tagLst>
</file>

<file path=ppt/tags/tag188.xml><?xml version="1.0" encoding="utf-8"?>
<p:tagLst xmlns:p="http://schemas.openxmlformats.org/presentationml/2006/main">
  <p:tag name="AS_UNIQUEID" val="3208"/>
</p:tagLst>
</file>

<file path=ppt/tags/tag189.xml><?xml version="1.0" encoding="utf-8"?>
<p:tagLst xmlns:p="http://schemas.openxmlformats.org/presentationml/2006/main">
  <p:tag name="AS_UNIQUEID" val="3239"/>
</p:tagLst>
</file>

<file path=ppt/tags/tag19.xml><?xml version="1.0" encoding="utf-8"?>
<p:tagLst xmlns:p="http://schemas.openxmlformats.org/presentationml/2006/main">
  <p:tag name="AS_UNIQUEID" val="3973"/>
</p:tagLst>
</file>

<file path=ppt/tags/tag190.xml><?xml version="1.0" encoding="utf-8"?>
<p:tagLst xmlns:p="http://schemas.openxmlformats.org/presentationml/2006/main">
  <p:tag name="AS_UNIQUEID" val="3240"/>
</p:tagLst>
</file>

<file path=ppt/tags/tag191.xml><?xml version="1.0" encoding="utf-8"?>
<p:tagLst xmlns:p="http://schemas.openxmlformats.org/presentationml/2006/main">
  <p:tag name="AS_UNIQUEID" val="3241"/>
</p:tagLst>
</file>

<file path=ppt/tags/tag192.xml><?xml version="1.0" encoding="utf-8"?>
<p:tagLst xmlns:p="http://schemas.openxmlformats.org/presentationml/2006/main">
  <p:tag name="AS_UNIQUEID" val="3242"/>
</p:tagLst>
</file>

<file path=ppt/tags/tag193.xml><?xml version="1.0" encoding="utf-8"?>
<p:tagLst xmlns:p="http://schemas.openxmlformats.org/presentationml/2006/main">
  <p:tag name="AS_UNIQUEID" val="3243"/>
</p:tagLst>
</file>

<file path=ppt/tags/tag194.xml><?xml version="1.0" encoding="utf-8"?>
<p:tagLst xmlns:p="http://schemas.openxmlformats.org/presentationml/2006/main">
  <p:tag name="AS_UNIQUEID" val="3244"/>
</p:tagLst>
</file>

<file path=ppt/tags/tag195.xml><?xml version="1.0" encoding="utf-8"?>
<p:tagLst xmlns:p="http://schemas.openxmlformats.org/presentationml/2006/main">
  <p:tag name="AS_UNIQUEID" val="3848"/>
</p:tagLst>
</file>

<file path=ppt/tags/tag196.xml><?xml version="1.0" encoding="utf-8"?>
<p:tagLst xmlns:p="http://schemas.openxmlformats.org/presentationml/2006/main">
  <p:tag name="AS_UNIQUEID" val="1850"/>
</p:tagLst>
</file>

<file path=ppt/tags/tag197.xml><?xml version="1.0" encoding="utf-8"?>
<p:tagLst xmlns:p="http://schemas.openxmlformats.org/presentationml/2006/main">
  <p:tag name="AS_UNIQUEID" val="1851"/>
</p:tagLst>
</file>

<file path=ppt/tags/tag198.xml><?xml version="1.0" encoding="utf-8"?>
<p:tagLst xmlns:p="http://schemas.openxmlformats.org/presentationml/2006/main">
  <p:tag name="AS_UNIQUEID" val="1852"/>
</p:tagLst>
</file>

<file path=ppt/tags/tag199.xml><?xml version="1.0" encoding="utf-8"?>
<p:tagLst xmlns:p="http://schemas.openxmlformats.org/presentationml/2006/main">
  <p:tag name="AS_UNIQUEID" val="1853"/>
</p:tagLst>
</file>

<file path=ppt/tags/tag2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.xml><?xml version="1.0" encoding="utf-8"?>
<p:tagLst xmlns:p="http://schemas.openxmlformats.org/presentationml/2006/main">
  <p:tag name="AS_UNIQUEID" val="3974"/>
</p:tagLst>
</file>

<file path=ppt/tags/tag200.xml><?xml version="1.0" encoding="utf-8"?>
<p:tagLst xmlns:p="http://schemas.openxmlformats.org/presentationml/2006/main">
  <p:tag name="AS_UNIQUEID" val="1854"/>
</p:tagLst>
</file>

<file path=ppt/tags/tag201.xml><?xml version="1.0" encoding="utf-8"?>
<p:tagLst xmlns:p="http://schemas.openxmlformats.org/presentationml/2006/main">
  <p:tag name="AS_UNIQUEID" val="1855"/>
</p:tagLst>
</file>

<file path=ppt/tags/tag202.xml><?xml version="1.0" encoding="utf-8"?>
<p:tagLst xmlns:p="http://schemas.openxmlformats.org/presentationml/2006/main">
  <p:tag name="AS_UNIQUEID" val="1856"/>
</p:tagLst>
</file>

<file path=ppt/tags/tag203.xml><?xml version="1.0" encoding="utf-8"?>
<p:tagLst xmlns:p="http://schemas.openxmlformats.org/presentationml/2006/main">
  <p:tag name="AS_UNIQUEID" val="1857"/>
</p:tagLst>
</file>

<file path=ppt/tags/tag204.xml><?xml version="1.0" encoding="utf-8"?>
<p:tagLst xmlns:p="http://schemas.openxmlformats.org/presentationml/2006/main">
  <p:tag name="AS_UNIQUEID" val="1858"/>
</p:tagLst>
</file>

<file path=ppt/tags/tag205.xml><?xml version="1.0" encoding="utf-8"?>
<p:tagLst xmlns:p="http://schemas.openxmlformats.org/presentationml/2006/main">
  <p:tag name="AS_UNIQUEID" val="1859"/>
</p:tagLst>
</file>

<file path=ppt/tags/tag206.xml><?xml version="1.0" encoding="utf-8"?>
<p:tagLst xmlns:p="http://schemas.openxmlformats.org/presentationml/2006/main">
  <p:tag name="AS_UNIQUEID" val="1860"/>
</p:tagLst>
</file>

<file path=ppt/tags/tag207.xml><?xml version="1.0" encoding="utf-8"?>
<p:tagLst xmlns:p="http://schemas.openxmlformats.org/presentationml/2006/main">
  <p:tag name="AS_UNIQUEID" val="1861"/>
</p:tagLst>
</file>

<file path=ppt/tags/tag208.xml><?xml version="1.0" encoding="utf-8"?>
<p:tagLst xmlns:p="http://schemas.openxmlformats.org/presentationml/2006/main">
  <p:tag name="AS_UNIQUEID" val="1862"/>
</p:tagLst>
</file>

<file path=ppt/tags/tag209.xml><?xml version="1.0" encoding="utf-8"?>
<p:tagLst xmlns:p="http://schemas.openxmlformats.org/presentationml/2006/main">
  <p:tag name="AS_UNIQUEID" val="1863"/>
</p:tagLst>
</file>

<file path=ppt/tags/tag21.xml><?xml version="1.0" encoding="utf-8"?>
<p:tagLst xmlns:p="http://schemas.openxmlformats.org/presentationml/2006/main">
  <p:tag name="AS_UNIQUEID" val="3975"/>
</p:tagLst>
</file>

<file path=ppt/tags/tag210.xml><?xml version="1.0" encoding="utf-8"?>
<p:tagLst xmlns:p="http://schemas.openxmlformats.org/presentationml/2006/main">
  <p:tag name="AS_UNIQUEID" val="1864"/>
</p:tagLst>
</file>

<file path=ppt/tags/tag211.xml><?xml version="1.0" encoding="utf-8"?>
<p:tagLst xmlns:p="http://schemas.openxmlformats.org/presentationml/2006/main">
  <p:tag name="AS_UNIQUEID" val="1865"/>
</p:tagLst>
</file>

<file path=ppt/tags/tag212.xml><?xml version="1.0" encoding="utf-8"?>
<p:tagLst xmlns:p="http://schemas.openxmlformats.org/presentationml/2006/main">
  <p:tag name="AS_UNIQUEID" val="1866"/>
</p:tagLst>
</file>

<file path=ppt/tags/tag213.xml><?xml version="1.0" encoding="utf-8"?>
<p:tagLst xmlns:p="http://schemas.openxmlformats.org/presentationml/2006/main">
  <p:tag name="AS_UNIQUEID" val="1867"/>
</p:tagLst>
</file>

<file path=ppt/tags/tag214.xml><?xml version="1.0" encoding="utf-8"?>
<p:tagLst xmlns:p="http://schemas.openxmlformats.org/presentationml/2006/main">
  <p:tag name="AS_UNIQUEID" val="1868"/>
</p:tagLst>
</file>

<file path=ppt/tags/tag215.xml><?xml version="1.0" encoding="utf-8"?>
<p:tagLst xmlns:p="http://schemas.openxmlformats.org/presentationml/2006/main">
  <p:tag name="AS_UNIQUEID" val="3305"/>
</p:tagLst>
</file>

<file path=ppt/tags/tag216.xml><?xml version="1.0" encoding="utf-8"?>
<p:tagLst xmlns:p="http://schemas.openxmlformats.org/presentationml/2006/main">
  <p:tag name="AS_UNIQUEID" val="3332"/>
</p:tagLst>
</file>

<file path=ppt/tags/tag217.xml><?xml version="1.0" encoding="utf-8"?>
<p:tagLst xmlns:p="http://schemas.openxmlformats.org/presentationml/2006/main">
  <p:tag name="AS_UNIQUEID" val="1335"/>
</p:tagLst>
</file>

<file path=ppt/tags/tag218.xml><?xml version="1.0" encoding="utf-8"?>
<p:tagLst xmlns:p="http://schemas.openxmlformats.org/presentationml/2006/main">
  <p:tag name="AS_UNIQUEID" val="4047"/>
</p:tagLst>
</file>

<file path=ppt/tags/tag219.xml><?xml version="1.0" encoding="utf-8"?>
<p:tagLst xmlns:p="http://schemas.openxmlformats.org/presentationml/2006/main">
  <p:tag name="AS_UNIQUEID" val="4048"/>
</p:tagLst>
</file>

<file path=ppt/tags/tag22.xml><?xml version="1.0" encoding="utf-8"?>
<p:tagLst xmlns:p="http://schemas.openxmlformats.org/presentationml/2006/main">
  <p:tag name="AS_UNIQUEID" val="3976"/>
</p:tagLst>
</file>

<file path=ppt/tags/tag220.xml><?xml version="1.0" encoding="utf-8"?>
<p:tagLst xmlns:p="http://schemas.openxmlformats.org/presentationml/2006/main">
  <p:tag name="AS_UNIQUEID" val="4049"/>
</p:tagLst>
</file>

<file path=ppt/tags/tag221.xml><?xml version="1.0" encoding="utf-8"?>
<p:tagLst xmlns:p="http://schemas.openxmlformats.org/presentationml/2006/main">
  <p:tag name="AS_UNIQUEID" val="1853"/>
</p:tagLst>
</file>

<file path=ppt/tags/tag222.xml><?xml version="1.0" encoding="utf-8"?>
<p:tagLst xmlns:p="http://schemas.openxmlformats.org/presentationml/2006/main">
  <p:tag name="AS_UNIQUEID" val="1319"/>
</p:tagLst>
</file>

<file path=ppt/tags/tag223.xml><?xml version="1.0" encoding="utf-8"?>
<p:tagLst xmlns:p="http://schemas.openxmlformats.org/presentationml/2006/main">
  <p:tag name="AS_UNIQUEID" val="1320"/>
</p:tagLst>
</file>

<file path=ppt/tags/tag224.xml><?xml version="1.0" encoding="utf-8"?>
<p:tagLst xmlns:p="http://schemas.openxmlformats.org/presentationml/2006/main">
  <p:tag name="AS_UNIQUEID" val="1321"/>
</p:tagLst>
</file>

<file path=ppt/tags/tag225.xml><?xml version="1.0" encoding="utf-8"?>
<p:tagLst xmlns:p="http://schemas.openxmlformats.org/presentationml/2006/main">
  <p:tag name="AS_UNIQUEID" val="1322"/>
</p:tagLst>
</file>

<file path=ppt/tags/tag226.xml><?xml version="1.0" encoding="utf-8"?>
<p:tagLst xmlns:p="http://schemas.openxmlformats.org/presentationml/2006/main">
  <p:tag name="AS_UNIQUEID" val="1323"/>
</p:tagLst>
</file>

<file path=ppt/tags/tag227.xml><?xml version="1.0" encoding="utf-8"?>
<p:tagLst xmlns:p="http://schemas.openxmlformats.org/presentationml/2006/main">
  <p:tag name="AS_UNIQUEID" val="1324"/>
</p:tagLst>
</file>

<file path=ppt/tags/tag228.xml><?xml version="1.0" encoding="utf-8"?>
<p:tagLst xmlns:p="http://schemas.openxmlformats.org/presentationml/2006/main">
  <p:tag name="AS_UNIQUEID" val="1325"/>
</p:tagLst>
</file>

<file path=ppt/tags/tag229.xml><?xml version="1.0" encoding="utf-8"?>
<p:tagLst xmlns:p="http://schemas.openxmlformats.org/presentationml/2006/main">
  <p:tag name="AS_UNIQUEID" val="1326"/>
</p:tagLst>
</file>

<file path=ppt/tags/tag23.xml><?xml version="1.0" encoding="utf-8"?>
<p:tagLst xmlns:p="http://schemas.openxmlformats.org/presentationml/2006/main">
  <p:tag name="AS_UNIQUEID" val="3977"/>
</p:tagLst>
</file>

<file path=ppt/tags/tag230.xml><?xml version="1.0" encoding="utf-8"?>
<p:tagLst xmlns:p="http://schemas.openxmlformats.org/presentationml/2006/main">
  <p:tag name="AS_UNIQUEID" val="3334"/>
</p:tagLst>
</file>

<file path=ppt/tags/tag231.xml><?xml version="1.0" encoding="utf-8"?>
<p:tagLst xmlns:p="http://schemas.openxmlformats.org/presentationml/2006/main">
  <p:tag name="AS_UNIQUEID" val="3335"/>
</p:tagLst>
</file>

<file path=ppt/tags/tag232.xml><?xml version="1.0" encoding="utf-8"?>
<p:tagLst xmlns:p="http://schemas.openxmlformats.org/presentationml/2006/main">
  <p:tag name="AS_UNIQUEID" val="3336"/>
</p:tagLst>
</file>

<file path=ppt/tags/tag233.xml><?xml version="1.0" encoding="utf-8"?>
<p:tagLst xmlns:p="http://schemas.openxmlformats.org/presentationml/2006/main">
  <p:tag name="AS_UNIQUEID" val="852"/>
</p:tagLst>
</file>

<file path=ppt/tags/tag234.xml><?xml version="1.0" encoding="utf-8"?>
<p:tagLst xmlns:p="http://schemas.openxmlformats.org/presentationml/2006/main">
  <p:tag name="AS_UNIQUEID" val="853"/>
</p:tagLst>
</file>

<file path=ppt/tags/tag235.xml><?xml version="1.0" encoding="utf-8"?>
<p:tagLst xmlns:p="http://schemas.openxmlformats.org/presentationml/2006/main">
  <p:tag name="AS_UNIQUEID" val="854"/>
</p:tagLst>
</file>

<file path=ppt/tags/tag236.xml><?xml version="1.0" encoding="utf-8"?>
<p:tagLst xmlns:p="http://schemas.openxmlformats.org/presentationml/2006/main">
  <p:tag name="AS_UNIQUEID" val="178"/>
</p:tagLst>
</file>

<file path=ppt/tags/tag237.xml><?xml version="1.0" encoding="utf-8"?>
<p:tagLst xmlns:p="http://schemas.openxmlformats.org/presentationml/2006/main">
  <p:tag name="AS_UNIQUEID" val="1321"/>
</p:tagLst>
</file>

<file path=ppt/tags/tag238.xml><?xml version="1.0" encoding="utf-8"?>
<p:tagLst xmlns:p="http://schemas.openxmlformats.org/presentationml/2006/main">
  <p:tag name="AS_UNIQUEID" val="1322"/>
</p:tagLst>
</file>

<file path=ppt/tags/tag239.xml><?xml version="1.0" encoding="utf-8"?>
<p:tagLst xmlns:p="http://schemas.openxmlformats.org/presentationml/2006/main">
  <p:tag name="AS_UNIQUEID" val="3337"/>
</p:tagLst>
</file>

<file path=ppt/tags/tag24.xml><?xml version="1.0" encoding="utf-8"?>
<p:tagLst xmlns:p="http://schemas.openxmlformats.org/presentationml/2006/main">
  <p:tag name="AS_UNIQUEID" val="3978"/>
</p:tagLst>
</file>

<file path=ppt/tags/tag240.xml><?xml version="1.0" encoding="utf-8"?>
<p:tagLst xmlns:p="http://schemas.openxmlformats.org/presentationml/2006/main">
  <p:tag name="AS_UNIQUEID" val="3338"/>
</p:tagLst>
</file>

<file path=ppt/tags/tag241.xml><?xml version="1.0" encoding="utf-8"?>
<p:tagLst xmlns:p="http://schemas.openxmlformats.org/presentationml/2006/main">
  <p:tag name="AS_UNIQUEID" val="3339"/>
</p:tagLst>
</file>

<file path=ppt/tags/tag242.xml><?xml version="1.0" encoding="utf-8"?>
<p:tagLst xmlns:p="http://schemas.openxmlformats.org/presentationml/2006/main">
  <p:tag name="AS_UNIQUEID" val="3340"/>
</p:tagLst>
</file>

<file path=ppt/tags/tag243.xml><?xml version="1.0" encoding="utf-8"?>
<p:tagLst xmlns:p="http://schemas.openxmlformats.org/presentationml/2006/main">
  <p:tag name="AS_UNIQUEID" val="3341"/>
</p:tagLst>
</file>

<file path=ppt/tags/tag244.xml><?xml version="1.0" encoding="utf-8"?>
<p:tagLst xmlns:p="http://schemas.openxmlformats.org/presentationml/2006/main">
  <p:tag name="AS_UNIQUEID" val="3342"/>
</p:tagLst>
</file>

<file path=ppt/tags/tag245.xml><?xml version="1.0" encoding="utf-8"?>
<p:tagLst xmlns:p="http://schemas.openxmlformats.org/presentationml/2006/main">
  <p:tag name="AS_UNIQUEID" val="1317"/>
</p:tagLst>
</file>

<file path=ppt/tags/tag246.xml><?xml version="1.0" encoding="utf-8"?>
<p:tagLst xmlns:p="http://schemas.openxmlformats.org/presentationml/2006/main">
  <p:tag name="AS_UNIQUEID" val="1982"/>
</p:tagLst>
</file>

<file path=ppt/tags/tag247.xml><?xml version="1.0" encoding="utf-8"?>
<p:tagLst xmlns:p="http://schemas.openxmlformats.org/presentationml/2006/main">
  <p:tag name="AS_UNIQUEID" val="641"/>
</p:tagLst>
</file>

<file path=ppt/tags/tag248.xml><?xml version="1.0" encoding="utf-8"?>
<p:tagLst xmlns:p="http://schemas.openxmlformats.org/presentationml/2006/main">
  <p:tag name="AS_UNIQUEID" val="4053"/>
</p:tagLst>
</file>

<file path=ppt/tags/tag249.xml><?xml version="1.0" encoding="utf-8"?>
<p:tagLst xmlns:p="http://schemas.openxmlformats.org/presentationml/2006/main">
  <p:tag name="AS_UNIQUEID" val="2514"/>
</p:tagLst>
</file>

<file path=ppt/tags/tag25.xml><?xml version="1.0" encoding="utf-8"?>
<p:tagLst xmlns:p="http://schemas.openxmlformats.org/presentationml/2006/main">
  <p:tag name="AS_UNIQUEID" val="3979"/>
</p:tagLst>
</file>

<file path=ppt/tags/tag250.xml><?xml version="1.0" encoding="utf-8"?>
<p:tagLst xmlns:p="http://schemas.openxmlformats.org/presentationml/2006/main">
  <p:tag name="AS_UNIQUEID" val="2222"/>
</p:tagLst>
</file>

<file path=ppt/tags/tag251.xml><?xml version="1.0" encoding="utf-8"?>
<p:tagLst xmlns:p="http://schemas.openxmlformats.org/presentationml/2006/main">
  <p:tag name="AS_UNIQUEID" val="2223"/>
</p:tagLst>
</file>

<file path=ppt/tags/tag252.xml><?xml version="1.0" encoding="utf-8"?>
<p:tagLst xmlns:p="http://schemas.openxmlformats.org/presentationml/2006/main">
  <p:tag name="AS_UNIQUEID" val="2224"/>
</p:tagLst>
</file>

<file path=ppt/tags/tag253.xml><?xml version="1.0" encoding="utf-8"?>
<p:tagLst xmlns:p="http://schemas.openxmlformats.org/presentationml/2006/main">
  <p:tag name="AS_UNIQUEID" val="2510"/>
</p:tagLst>
</file>

<file path=ppt/tags/tag254.xml><?xml version="1.0" encoding="utf-8"?>
<p:tagLst xmlns:p="http://schemas.openxmlformats.org/presentationml/2006/main">
  <p:tag name="AS_UNIQUEID" val="2200"/>
</p:tagLst>
</file>

<file path=ppt/tags/tag255.xml><?xml version="1.0" encoding="utf-8"?>
<p:tagLst xmlns:p="http://schemas.openxmlformats.org/presentationml/2006/main">
  <p:tag name="AS_UNIQUEID" val="2201"/>
</p:tagLst>
</file>

<file path=ppt/tags/tag256.xml><?xml version="1.0" encoding="utf-8"?>
<p:tagLst xmlns:p="http://schemas.openxmlformats.org/presentationml/2006/main">
  <p:tag name="AS_UNIQUEID" val="2202"/>
</p:tagLst>
</file>

<file path=ppt/tags/tag257.xml><?xml version="1.0" encoding="utf-8"?>
<p:tagLst xmlns:p="http://schemas.openxmlformats.org/presentationml/2006/main">
  <p:tag name="AS_UNIQUEID" val="4054"/>
</p:tagLst>
</file>

<file path=ppt/tags/tag258.xml><?xml version="1.0" encoding="utf-8"?>
<p:tagLst xmlns:p="http://schemas.openxmlformats.org/presentationml/2006/main">
  <p:tag name="AS_UNIQUEID" val="4055"/>
</p:tagLst>
</file>

<file path=ppt/tags/tag259.xml><?xml version="1.0" encoding="utf-8"?>
<p:tagLst xmlns:p="http://schemas.openxmlformats.org/presentationml/2006/main">
  <p:tag name="AS_UNIQUEID" val="2211"/>
</p:tagLst>
</file>

<file path=ppt/tags/tag26.xml><?xml version="1.0" encoding="utf-8"?>
<p:tagLst xmlns:p="http://schemas.openxmlformats.org/presentationml/2006/main">
  <p:tag name="AS_UNIQUEID" val="3980"/>
</p:tagLst>
</file>

<file path=ppt/tags/tag260.xml><?xml version="1.0" encoding="utf-8"?>
<p:tagLst xmlns:p="http://schemas.openxmlformats.org/presentationml/2006/main">
  <p:tag name="AS_UNIQUEID" val="2512"/>
</p:tagLst>
</file>

<file path=ppt/tags/tag261.xml><?xml version="1.0" encoding="utf-8"?>
<p:tagLst xmlns:p="http://schemas.openxmlformats.org/presentationml/2006/main">
  <p:tag name="AS_UNIQUEID" val="2213"/>
</p:tagLst>
</file>

<file path=ppt/tags/tag262.xml><?xml version="1.0" encoding="utf-8"?>
<p:tagLst xmlns:p="http://schemas.openxmlformats.org/presentationml/2006/main">
  <p:tag name="AS_UNIQUEID" val="2214"/>
</p:tagLst>
</file>

<file path=ppt/tags/tag263.xml><?xml version="1.0" encoding="utf-8"?>
<p:tagLst xmlns:p="http://schemas.openxmlformats.org/presentationml/2006/main">
  <p:tag name="AS_UNIQUEID" val="2215"/>
</p:tagLst>
</file>

<file path=ppt/tags/tag264.xml><?xml version="1.0" encoding="utf-8"?>
<p:tagLst xmlns:p="http://schemas.openxmlformats.org/presentationml/2006/main">
  <p:tag name="AS_UNIQUEID" val="2215"/>
</p:tagLst>
</file>

<file path=ppt/tags/tag265.xml><?xml version="1.0" encoding="utf-8"?>
<p:tagLst xmlns:p="http://schemas.openxmlformats.org/presentationml/2006/main">
  <p:tag name="AS_UNIQUEID" val="2515"/>
</p:tagLst>
</file>

<file path=ppt/tags/tag266.xml><?xml version="1.0" encoding="utf-8"?>
<p:tagLst xmlns:p="http://schemas.openxmlformats.org/presentationml/2006/main">
  <p:tag name="AS_UNIQUEID" val="2226"/>
</p:tagLst>
</file>

<file path=ppt/tags/tag267.xml><?xml version="1.0" encoding="utf-8"?>
<p:tagLst xmlns:p="http://schemas.openxmlformats.org/presentationml/2006/main">
  <p:tag name="AS_UNIQUEID" val="2227"/>
</p:tagLst>
</file>

<file path=ppt/tags/tag268.xml><?xml version="1.0" encoding="utf-8"?>
<p:tagLst xmlns:p="http://schemas.openxmlformats.org/presentationml/2006/main">
  <p:tag name="AS_UNIQUEID" val="2228"/>
</p:tagLst>
</file>

<file path=ppt/tags/tag269.xml><?xml version="1.0" encoding="utf-8"?>
<p:tagLst xmlns:p="http://schemas.openxmlformats.org/presentationml/2006/main">
  <p:tag name="AS_UNIQUEID" val="2229"/>
</p:tagLst>
</file>

<file path=ppt/tags/tag27.xml><?xml version="1.0" encoding="utf-8"?>
<p:tagLst xmlns:p="http://schemas.openxmlformats.org/presentationml/2006/main">
  <p:tag name="AS_UNIQUEID" val="3981"/>
</p:tagLst>
</file>

<file path=ppt/tags/tag270.xml><?xml version="1.0" encoding="utf-8"?>
<p:tagLst xmlns:p="http://schemas.openxmlformats.org/presentationml/2006/main">
  <p:tag name="AS_UNIQUEID" val="2230"/>
</p:tagLst>
</file>

<file path=ppt/tags/tag271.xml><?xml version="1.0" encoding="utf-8"?>
<p:tagLst xmlns:p="http://schemas.openxmlformats.org/presentationml/2006/main">
  <p:tag name="AS_UNIQUEID" val="2231"/>
</p:tagLst>
</file>

<file path=ppt/tags/tag272.xml><?xml version="1.0" encoding="utf-8"?>
<p:tagLst xmlns:p="http://schemas.openxmlformats.org/presentationml/2006/main">
  <p:tag name="AS_UNIQUEID" val="3208"/>
</p:tagLst>
</file>

<file path=ppt/tags/tag273.xml><?xml version="1.0" encoding="utf-8"?>
<p:tagLst xmlns:p="http://schemas.openxmlformats.org/presentationml/2006/main">
  <p:tag name="AS_UNIQUEID" val="3208"/>
</p:tagLst>
</file>

<file path=ppt/tags/tag274.xml><?xml version="1.0" encoding="utf-8"?>
<p:tagLst xmlns:p="http://schemas.openxmlformats.org/presentationml/2006/main">
  <p:tag name="AS_UNIQUEID" val="1879"/>
</p:tagLst>
</file>

<file path=ppt/tags/tag275.xml><?xml version="1.0" encoding="utf-8"?>
<p:tagLst xmlns:p="http://schemas.openxmlformats.org/presentationml/2006/main">
  <p:tag name="AS_UNIQUEID" val="4056"/>
</p:tagLst>
</file>

<file path=ppt/tags/tag276.xml><?xml version="1.0" encoding="utf-8"?>
<p:tagLst xmlns:p="http://schemas.openxmlformats.org/presentationml/2006/main">
  <p:tag name="AS_UNIQUEID" val="4057"/>
</p:tagLst>
</file>

<file path=ppt/tags/tag277.xml><?xml version="1.0" encoding="utf-8"?>
<p:tagLst xmlns:p="http://schemas.openxmlformats.org/presentationml/2006/main">
  <p:tag name="AS_UNIQUEID" val="4058"/>
</p:tagLst>
</file>

<file path=ppt/tags/tag278.xml><?xml version="1.0" encoding="utf-8"?>
<p:tagLst xmlns:p="http://schemas.openxmlformats.org/presentationml/2006/main">
  <p:tag name="AS_UNIQUEID" val="4059"/>
</p:tagLst>
</file>

<file path=ppt/tags/tag279.xml><?xml version="1.0" encoding="utf-8"?>
<p:tagLst xmlns:p="http://schemas.openxmlformats.org/presentationml/2006/main">
  <p:tag name="AS_UNIQUEID" val="4060"/>
</p:tagLst>
</file>

<file path=ppt/tags/tag28.xml><?xml version="1.0" encoding="utf-8"?>
<p:tagLst xmlns:p="http://schemas.openxmlformats.org/presentationml/2006/main">
  <p:tag name="AS_UNIQUEID" val="3982"/>
</p:tagLst>
</file>

<file path=ppt/tags/tag280.xml><?xml version="1.0" encoding="utf-8"?>
<p:tagLst xmlns:p="http://schemas.openxmlformats.org/presentationml/2006/main">
  <p:tag name="AS_UNIQUEID" val="4061"/>
</p:tagLst>
</file>

<file path=ppt/tags/tag281.xml><?xml version="1.0" encoding="utf-8"?>
<p:tagLst xmlns:p="http://schemas.openxmlformats.org/presentationml/2006/main">
  <p:tag name="AS_UNIQUEID" val="4062"/>
</p:tagLst>
</file>

<file path=ppt/tags/tag282.xml><?xml version="1.0" encoding="utf-8"?>
<p:tagLst xmlns:p="http://schemas.openxmlformats.org/presentationml/2006/main">
  <p:tag name="AS_UNIQUEID" val="4063"/>
</p:tagLst>
</file>

<file path=ppt/tags/tag283.xml><?xml version="1.0" encoding="utf-8"?>
<p:tagLst xmlns:p="http://schemas.openxmlformats.org/presentationml/2006/main">
  <p:tag name="AS_UNIQUEID" val="4064"/>
</p:tagLst>
</file>

<file path=ppt/tags/tag284.xml><?xml version="1.0" encoding="utf-8"?>
<p:tagLst xmlns:p="http://schemas.openxmlformats.org/presentationml/2006/main">
  <p:tag name="AS_UNIQUEID" val="4065"/>
</p:tagLst>
</file>

<file path=ppt/tags/tag285.xml><?xml version="1.0" encoding="utf-8"?>
<p:tagLst xmlns:p="http://schemas.openxmlformats.org/presentationml/2006/main">
  <p:tag name="AS_UNIQUEID" val="4066"/>
</p:tagLst>
</file>

<file path=ppt/tags/tag286.xml><?xml version="1.0" encoding="utf-8"?>
<p:tagLst xmlns:p="http://schemas.openxmlformats.org/presentationml/2006/main">
  <p:tag name="AS_UNIQUEID" val="4067"/>
</p:tagLst>
</file>

<file path=ppt/tags/tag287.xml><?xml version="1.0" encoding="utf-8"?>
<p:tagLst xmlns:p="http://schemas.openxmlformats.org/presentationml/2006/main">
  <p:tag name="AS_UNIQUEID" val="4068"/>
</p:tagLst>
</file>

<file path=ppt/tags/tag288.xml><?xml version="1.0" encoding="utf-8"?>
<p:tagLst xmlns:p="http://schemas.openxmlformats.org/presentationml/2006/main">
  <p:tag name="AS_UNIQUEID" val="4069"/>
</p:tagLst>
</file>

<file path=ppt/tags/tag289.xml><?xml version="1.0" encoding="utf-8"?>
<p:tagLst xmlns:p="http://schemas.openxmlformats.org/presentationml/2006/main">
  <p:tag name="AS_UNIQUEID" val="4070"/>
</p:tagLst>
</file>

<file path=ppt/tags/tag29.xml><?xml version="1.0" encoding="utf-8"?>
<p:tagLst xmlns:p="http://schemas.openxmlformats.org/presentationml/2006/main">
  <p:tag name="AS_UNIQUEID" val="3983"/>
</p:tagLst>
</file>

<file path=ppt/tags/tag290.xml><?xml version="1.0" encoding="utf-8"?>
<p:tagLst xmlns:p="http://schemas.openxmlformats.org/presentationml/2006/main">
  <p:tag name="AS_UNIQUEID" val="4071"/>
</p:tagLst>
</file>

<file path=ppt/tags/tag291.xml><?xml version="1.0" encoding="utf-8"?>
<p:tagLst xmlns:p="http://schemas.openxmlformats.org/presentationml/2006/main">
  <p:tag name="AS_UNIQUEID" val="4072"/>
</p:tagLst>
</file>

<file path=ppt/tags/tag292.xml><?xml version="1.0" encoding="utf-8"?>
<p:tagLst xmlns:p="http://schemas.openxmlformats.org/presentationml/2006/main">
  <p:tag name="AS_UNIQUEID" val="4073"/>
</p:tagLst>
</file>

<file path=ppt/tags/tag293.xml><?xml version="1.0" encoding="utf-8"?>
<p:tagLst xmlns:p="http://schemas.openxmlformats.org/presentationml/2006/main">
  <p:tag name="AS_UNIQUEID" val="4074"/>
</p:tagLst>
</file>

<file path=ppt/tags/tag294.xml><?xml version="1.0" encoding="utf-8"?>
<p:tagLst xmlns:p="http://schemas.openxmlformats.org/presentationml/2006/main">
  <p:tag name="AS_UNIQUEID" val="4075"/>
</p:tagLst>
</file>

<file path=ppt/tags/tag295.xml><?xml version="1.0" encoding="utf-8"?>
<p:tagLst xmlns:p="http://schemas.openxmlformats.org/presentationml/2006/main">
  <p:tag name="AS_UNIQUEID" val="4076"/>
</p:tagLst>
</file>

<file path=ppt/tags/tag296.xml><?xml version="1.0" encoding="utf-8"?>
<p:tagLst xmlns:p="http://schemas.openxmlformats.org/presentationml/2006/main">
  <p:tag name="AS_UNIQUEID" val="4077"/>
</p:tagLst>
</file>

<file path=ppt/tags/tag297.xml><?xml version="1.0" encoding="utf-8"?>
<p:tagLst xmlns:p="http://schemas.openxmlformats.org/presentationml/2006/main">
  <p:tag name="AS_UNIQUEID" val="4078"/>
</p:tagLst>
</file>

<file path=ppt/tags/tag298.xml><?xml version="1.0" encoding="utf-8"?>
<p:tagLst xmlns:p="http://schemas.openxmlformats.org/presentationml/2006/main">
  <p:tag name="AS_UNIQUEID" val="4079"/>
</p:tagLst>
</file>

<file path=ppt/tags/tag299.xml><?xml version="1.0" encoding="utf-8"?>
<p:tagLst xmlns:p="http://schemas.openxmlformats.org/presentationml/2006/main">
  <p:tag name="AS_UNIQUEID" val="4080"/>
</p:tagLst>
</file>

<file path=ppt/tags/tag3.xml><?xml version="1.0" encoding="utf-8"?>
<p:tagLst xmlns:p="http://schemas.openxmlformats.org/presentationml/2006/main">
  <p:tag name="AS_UNIQUEID" val="3948"/>
</p:tagLst>
</file>

<file path=ppt/tags/tag30.xml><?xml version="1.0" encoding="utf-8"?>
<p:tagLst xmlns:p="http://schemas.openxmlformats.org/presentationml/2006/main">
  <p:tag name="AS_UNIQUEID" val="3984"/>
</p:tagLst>
</file>

<file path=ppt/tags/tag300.xml><?xml version="1.0" encoding="utf-8"?>
<p:tagLst xmlns:p="http://schemas.openxmlformats.org/presentationml/2006/main">
  <p:tag name="AS_UNIQUEID" val="4081"/>
</p:tagLst>
</file>

<file path=ppt/tags/tag301.xml><?xml version="1.0" encoding="utf-8"?>
<p:tagLst xmlns:p="http://schemas.openxmlformats.org/presentationml/2006/main">
  <p:tag name="AS_UNIQUEID" val="4082"/>
</p:tagLst>
</file>

<file path=ppt/tags/tag302.xml><?xml version="1.0" encoding="utf-8"?>
<p:tagLst xmlns:p="http://schemas.openxmlformats.org/presentationml/2006/main">
  <p:tag name="AS_UNIQUEID" val="4083"/>
</p:tagLst>
</file>

<file path=ppt/tags/tag303.xml><?xml version="1.0" encoding="utf-8"?>
<p:tagLst xmlns:p="http://schemas.openxmlformats.org/presentationml/2006/main">
  <p:tag name="AS_UNIQUEID" val="4084"/>
</p:tagLst>
</file>

<file path=ppt/tags/tag304.xml><?xml version="1.0" encoding="utf-8"?>
<p:tagLst xmlns:p="http://schemas.openxmlformats.org/presentationml/2006/main">
  <p:tag name="AS_UNIQUEID" val="4085"/>
</p:tagLst>
</file>

<file path=ppt/tags/tag305.xml><?xml version="1.0" encoding="utf-8"?>
<p:tagLst xmlns:p="http://schemas.openxmlformats.org/presentationml/2006/main">
  <p:tag name="AS_UNIQUEID" val="4086"/>
</p:tagLst>
</file>

<file path=ppt/tags/tag306.xml><?xml version="1.0" encoding="utf-8"?>
<p:tagLst xmlns:p="http://schemas.openxmlformats.org/presentationml/2006/main">
  <p:tag name="AS_UNIQUEID" val="4087"/>
</p:tagLst>
</file>

<file path=ppt/tags/tag307.xml><?xml version="1.0" encoding="utf-8"?>
<p:tagLst xmlns:p="http://schemas.openxmlformats.org/presentationml/2006/main">
  <p:tag name="AS_UNIQUEID" val="4088"/>
</p:tagLst>
</file>

<file path=ppt/tags/tag308.xml><?xml version="1.0" encoding="utf-8"?>
<p:tagLst xmlns:p="http://schemas.openxmlformats.org/presentationml/2006/main">
  <p:tag name="AS_UNIQUEID" val="4089"/>
</p:tagLst>
</file>

<file path=ppt/tags/tag309.xml><?xml version="1.0" encoding="utf-8"?>
<p:tagLst xmlns:p="http://schemas.openxmlformats.org/presentationml/2006/main">
  <p:tag name="AS_UNIQUEID" val="4090"/>
</p:tagLst>
</file>

<file path=ppt/tags/tag31.xml><?xml version="1.0" encoding="utf-8"?>
<p:tagLst xmlns:p="http://schemas.openxmlformats.org/presentationml/2006/main">
  <p:tag name="AS_UNIQUEID" val="3985"/>
</p:tagLst>
</file>

<file path=ppt/tags/tag310.xml><?xml version="1.0" encoding="utf-8"?>
<p:tagLst xmlns:p="http://schemas.openxmlformats.org/presentationml/2006/main">
  <p:tag name="AS_UNIQUEID" val="4091"/>
</p:tagLst>
</file>

<file path=ppt/tags/tag311.xml><?xml version="1.0" encoding="utf-8"?>
<p:tagLst xmlns:p="http://schemas.openxmlformats.org/presentationml/2006/main">
  <p:tag name="AS_UNIQUEID" val="4092"/>
</p:tagLst>
</file>

<file path=ppt/tags/tag312.xml><?xml version="1.0" encoding="utf-8"?>
<p:tagLst xmlns:p="http://schemas.openxmlformats.org/presentationml/2006/main">
  <p:tag name="AS_UNIQUEID" val="4093"/>
</p:tagLst>
</file>

<file path=ppt/tags/tag313.xml><?xml version="1.0" encoding="utf-8"?>
<p:tagLst xmlns:p="http://schemas.openxmlformats.org/presentationml/2006/main">
  <p:tag name="AS_UNIQUEID" val="4094"/>
</p:tagLst>
</file>

<file path=ppt/tags/tag314.xml><?xml version="1.0" encoding="utf-8"?>
<p:tagLst xmlns:p="http://schemas.openxmlformats.org/presentationml/2006/main">
  <p:tag name="AS_UNIQUEID" val="4095"/>
</p:tagLst>
</file>

<file path=ppt/tags/tag315.xml><?xml version="1.0" encoding="utf-8"?>
<p:tagLst xmlns:p="http://schemas.openxmlformats.org/presentationml/2006/main">
  <p:tag name="AS_UNIQUEID" val="4096"/>
</p:tagLst>
</file>

<file path=ppt/tags/tag316.xml><?xml version="1.0" encoding="utf-8"?>
<p:tagLst xmlns:p="http://schemas.openxmlformats.org/presentationml/2006/main">
  <p:tag name="AS_UNIQUEID" val="4097"/>
</p:tagLst>
</file>

<file path=ppt/tags/tag317.xml><?xml version="1.0" encoding="utf-8"?>
<p:tagLst xmlns:p="http://schemas.openxmlformats.org/presentationml/2006/main">
  <p:tag name="AS_UNIQUEID" val="4098"/>
</p:tagLst>
</file>

<file path=ppt/tags/tag318.xml><?xml version="1.0" encoding="utf-8"?>
<p:tagLst xmlns:p="http://schemas.openxmlformats.org/presentationml/2006/main">
  <p:tag name="AS_UNIQUEID" val="4099"/>
</p:tagLst>
</file>

<file path=ppt/tags/tag319.xml><?xml version="1.0" encoding="utf-8"?>
<p:tagLst xmlns:p="http://schemas.openxmlformats.org/presentationml/2006/main">
  <p:tag name="AS_UNIQUEID" val="4100"/>
</p:tagLst>
</file>

<file path=ppt/tags/tag32.xml><?xml version="1.0" encoding="utf-8"?>
<p:tagLst xmlns:p="http://schemas.openxmlformats.org/presentationml/2006/main">
  <p:tag name="AS_UNIQUEID" val="3986"/>
</p:tagLst>
</file>

<file path=ppt/tags/tag320.xml><?xml version="1.0" encoding="utf-8"?>
<p:tagLst xmlns:p="http://schemas.openxmlformats.org/presentationml/2006/main">
  <p:tag name="AS_UNIQUEID" val="4101"/>
</p:tagLst>
</file>

<file path=ppt/tags/tag321.xml><?xml version="1.0" encoding="utf-8"?>
<p:tagLst xmlns:p="http://schemas.openxmlformats.org/presentationml/2006/main">
  <p:tag name="AS_UNIQUEID" val="4102"/>
</p:tagLst>
</file>

<file path=ppt/tags/tag322.xml><?xml version="1.0" encoding="utf-8"?>
<p:tagLst xmlns:p="http://schemas.openxmlformats.org/presentationml/2006/main">
  <p:tag name="AS_UNIQUEID" val="4103"/>
</p:tagLst>
</file>

<file path=ppt/tags/tag323.xml><?xml version="1.0" encoding="utf-8"?>
<p:tagLst xmlns:p="http://schemas.openxmlformats.org/presentationml/2006/main">
  <p:tag name="AS_UNIQUEID" val="4104"/>
</p:tagLst>
</file>

<file path=ppt/tags/tag324.xml><?xml version="1.0" encoding="utf-8"?>
<p:tagLst xmlns:p="http://schemas.openxmlformats.org/presentationml/2006/main">
  <p:tag name="AS_UNIQUEID" val="4105"/>
</p:tagLst>
</file>

<file path=ppt/tags/tag325.xml><?xml version="1.0" encoding="utf-8"?>
<p:tagLst xmlns:p="http://schemas.openxmlformats.org/presentationml/2006/main">
  <p:tag name="AS_UNIQUEID" val="4106"/>
</p:tagLst>
</file>

<file path=ppt/tags/tag326.xml><?xml version="1.0" encoding="utf-8"?>
<p:tagLst xmlns:p="http://schemas.openxmlformats.org/presentationml/2006/main">
  <p:tag name="AS_UNIQUEID" val="1879"/>
</p:tagLst>
</file>

<file path=ppt/tags/tag327.xml><?xml version="1.0" encoding="utf-8"?>
<p:tagLst xmlns:p="http://schemas.openxmlformats.org/presentationml/2006/main">
  <p:tag name="AS_UNIQUEID" val="4108"/>
</p:tagLst>
</file>

<file path=ppt/tags/tag328.xml><?xml version="1.0" encoding="utf-8"?>
<p:tagLst xmlns:p="http://schemas.openxmlformats.org/presentationml/2006/main">
  <p:tag name="AS_UNIQUEID" val="4109"/>
</p:tagLst>
</file>

<file path=ppt/tags/tag329.xml><?xml version="1.0" encoding="utf-8"?>
<p:tagLst xmlns:p="http://schemas.openxmlformats.org/presentationml/2006/main">
  <p:tag name="AS_UNIQUEID" val="4110"/>
</p:tagLst>
</file>

<file path=ppt/tags/tag33.xml><?xml version="1.0" encoding="utf-8"?>
<p:tagLst xmlns:p="http://schemas.openxmlformats.org/presentationml/2006/main">
  <p:tag name="AS_UNIQUEID" val="3987"/>
</p:tagLst>
</file>

<file path=ppt/tags/tag330.xml><?xml version="1.0" encoding="utf-8"?>
<p:tagLst xmlns:p="http://schemas.openxmlformats.org/presentationml/2006/main">
  <p:tag name="AS_UNIQUEID" val="4111"/>
</p:tagLst>
</file>

<file path=ppt/tags/tag331.xml><?xml version="1.0" encoding="utf-8"?>
<p:tagLst xmlns:p="http://schemas.openxmlformats.org/presentationml/2006/main">
  <p:tag name="AS_UNIQUEID" val="4112"/>
</p:tagLst>
</file>

<file path=ppt/tags/tag332.xml><?xml version="1.0" encoding="utf-8"?>
<p:tagLst xmlns:p="http://schemas.openxmlformats.org/presentationml/2006/main">
  <p:tag name="AS_UNIQUEID" val="4113"/>
</p:tagLst>
</file>

<file path=ppt/tags/tag333.xml><?xml version="1.0" encoding="utf-8"?>
<p:tagLst xmlns:p="http://schemas.openxmlformats.org/presentationml/2006/main">
  <p:tag name="AS_UNIQUEID" val="4114"/>
</p:tagLst>
</file>

<file path=ppt/tags/tag334.xml><?xml version="1.0" encoding="utf-8"?>
<p:tagLst xmlns:p="http://schemas.openxmlformats.org/presentationml/2006/main">
  <p:tag name="AS_UNIQUEID" val="4115"/>
</p:tagLst>
</file>

<file path=ppt/tags/tag335.xml><?xml version="1.0" encoding="utf-8"?>
<p:tagLst xmlns:p="http://schemas.openxmlformats.org/presentationml/2006/main">
  <p:tag name="AS_UNIQUEID" val="4116"/>
</p:tagLst>
</file>

<file path=ppt/tags/tag336.xml><?xml version="1.0" encoding="utf-8"?>
<p:tagLst xmlns:p="http://schemas.openxmlformats.org/presentationml/2006/main">
  <p:tag name="AS_UNIQUEID" val="4117"/>
</p:tagLst>
</file>

<file path=ppt/tags/tag337.xml><?xml version="1.0" encoding="utf-8"?>
<p:tagLst xmlns:p="http://schemas.openxmlformats.org/presentationml/2006/main">
  <p:tag name="AS_UNIQUEID" val="4118"/>
</p:tagLst>
</file>

<file path=ppt/tags/tag338.xml><?xml version="1.0" encoding="utf-8"?>
<p:tagLst xmlns:p="http://schemas.openxmlformats.org/presentationml/2006/main">
  <p:tag name="AS_UNIQUEID" val="4119"/>
</p:tagLst>
</file>

<file path=ppt/tags/tag339.xml><?xml version="1.0" encoding="utf-8"?>
<p:tagLst xmlns:p="http://schemas.openxmlformats.org/presentationml/2006/main">
  <p:tag name="AS_UNIQUEID" val="4120"/>
</p:tagLst>
</file>

<file path=ppt/tags/tag34.xml><?xml version="1.0" encoding="utf-8"?>
<p:tagLst xmlns:p="http://schemas.openxmlformats.org/presentationml/2006/main">
  <p:tag name="AS_UNIQUEID" val="3988"/>
</p:tagLst>
</file>

<file path=ppt/tags/tag340.xml><?xml version="1.0" encoding="utf-8"?>
<p:tagLst xmlns:p="http://schemas.openxmlformats.org/presentationml/2006/main">
  <p:tag name="AS_UNIQUEID" val="4121"/>
</p:tagLst>
</file>

<file path=ppt/tags/tag341.xml><?xml version="1.0" encoding="utf-8"?>
<p:tagLst xmlns:p="http://schemas.openxmlformats.org/presentationml/2006/main">
  <p:tag name="AS_UNIQUEID" val="4122"/>
</p:tagLst>
</file>

<file path=ppt/tags/tag342.xml><?xml version="1.0" encoding="utf-8"?>
<p:tagLst xmlns:p="http://schemas.openxmlformats.org/presentationml/2006/main">
  <p:tag name="AS_UNIQUEID" val="4123"/>
</p:tagLst>
</file>

<file path=ppt/tags/tag343.xml><?xml version="1.0" encoding="utf-8"?>
<p:tagLst xmlns:p="http://schemas.openxmlformats.org/presentationml/2006/main">
  <p:tag name="AS_UNIQUEID" val="4124"/>
</p:tagLst>
</file>

<file path=ppt/tags/tag344.xml><?xml version="1.0" encoding="utf-8"?>
<p:tagLst xmlns:p="http://schemas.openxmlformats.org/presentationml/2006/main">
  <p:tag name="AS_UNIQUEID" val="4125"/>
</p:tagLst>
</file>

<file path=ppt/tags/tag345.xml><?xml version="1.0" encoding="utf-8"?>
<p:tagLst xmlns:p="http://schemas.openxmlformats.org/presentationml/2006/main">
  <p:tag name="AS_UNIQUEID" val="4126"/>
</p:tagLst>
</file>

<file path=ppt/tags/tag346.xml><?xml version="1.0" encoding="utf-8"?>
<p:tagLst xmlns:p="http://schemas.openxmlformats.org/presentationml/2006/main">
  <p:tag name="AS_UNIQUEID" val="4127"/>
</p:tagLst>
</file>

<file path=ppt/tags/tag347.xml><?xml version="1.0" encoding="utf-8"?>
<p:tagLst xmlns:p="http://schemas.openxmlformats.org/presentationml/2006/main">
  <p:tag name="AS_UNIQUEID" val="4128"/>
</p:tagLst>
</file>

<file path=ppt/tags/tag348.xml><?xml version="1.0" encoding="utf-8"?>
<p:tagLst xmlns:p="http://schemas.openxmlformats.org/presentationml/2006/main">
  <p:tag name="AS_UNIQUEID" val="4129"/>
</p:tagLst>
</file>

<file path=ppt/tags/tag349.xml><?xml version="1.0" encoding="utf-8"?>
<p:tagLst xmlns:p="http://schemas.openxmlformats.org/presentationml/2006/main">
  <p:tag name="AS_UNIQUEID" val="4130"/>
</p:tagLst>
</file>

<file path=ppt/tags/tag35.xml><?xml version="1.0" encoding="utf-8"?>
<p:tagLst xmlns:p="http://schemas.openxmlformats.org/presentationml/2006/main">
  <p:tag name="AS_UNIQUEID" val="3989"/>
</p:tagLst>
</file>

<file path=ppt/tags/tag350.xml><?xml version="1.0" encoding="utf-8"?>
<p:tagLst xmlns:p="http://schemas.openxmlformats.org/presentationml/2006/main">
  <p:tag name="AS_UNIQUEID" val="4131"/>
</p:tagLst>
</file>

<file path=ppt/tags/tag351.xml><?xml version="1.0" encoding="utf-8"?>
<p:tagLst xmlns:p="http://schemas.openxmlformats.org/presentationml/2006/main">
  <p:tag name="AS_UNIQUEID" val="4132"/>
</p:tagLst>
</file>

<file path=ppt/tags/tag352.xml><?xml version="1.0" encoding="utf-8"?>
<p:tagLst xmlns:p="http://schemas.openxmlformats.org/presentationml/2006/main">
  <p:tag name="AS_UNIQUEID" val="4133"/>
</p:tagLst>
</file>

<file path=ppt/tags/tag353.xml><?xml version="1.0" encoding="utf-8"?>
<p:tagLst xmlns:p="http://schemas.openxmlformats.org/presentationml/2006/main">
  <p:tag name="AS_UNIQUEID" val="4134"/>
</p:tagLst>
</file>

<file path=ppt/tags/tag354.xml><?xml version="1.0" encoding="utf-8"?>
<p:tagLst xmlns:p="http://schemas.openxmlformats.org/presentationml/2006/main">
  <p:tag name="AS_UNIQUEID" val="4135"/>
</p:tagLst>
</file>

<file path=ppt/tags/tag355.xml><?xml version="1.0" encoding="utf-8"?>
<p:tagLst xmlns:p="http://schemas.openxmlformats.org/presentationml/2006/main">
  <p:tag name="AS_UNIQUEID" val="4153"/>
</p:tagLst>
</file>

<file path=ppt/tags/tag356.xml><?xml version="1.0" encoding="utf-8"?>
<p:tagLst xmlns:p="http://schemas.openxmlformats.org/presentationml/2006/main">
  <p:tag name="AS_UNIQUEID" val="4154"/>
</p:tagLst>
</file>

<file path=ppt/tags/tag357.xml><?xml version="1.0" encoding="utf-8"?>
<p:tagLst xmlns:p="http://schemas.openxmlformats.org/presentationml/2006/main">
  <p:tag name="AS_UNIQUEID" val="4155"/>
</p:tagLst>
</file>

<file path=ppt/tags/tag358.xml><?xml version="1.0" encoding="utf-8"?>
<p:tagLst xmlns:p="http://schemas.openxmlformats.org/presentationml/2006/main">
  <p:tag name="AS_UNIQUEID" val="4156"/>
</p:tagLst>
</file>

<file path=ppt/tags/tag359.xml><?xml version="1.0" encoding="utf-8"?>
<p:tagLst xmlns:p="http://schemas.openxmlformats.org/presentationml/2006/main">
  <p:tag name="AS_UNIQUEID" val="4157"/>
</p:tagLst>
</file>

<file path=ppt/tags/tag36.xml><?xml version="1.0" encoding="utf-8"?>
<p:tagLst xmlns:p="http://schemas.openxmlformats.org/presentationml/2006/main">
  <p:tag name="AS_UNIQUEID" val="3990"/>
</p:tagLst>
</file>

<file path=ppt/tags/tag360.xml><?xml version="1.0" encoding="utf-8"?>
<p:tagLst xmlns:p="http://schemas.openxmlformats.org/presentationml/2006/main">
  <p:tag name="AS_UNIQUEID" val="4158"/>
</p:tagLst>
</file>

<file path=ppt/tags/tag361.xml><?xml version="1.0" encoding="utf-8"?>
<p:tagLst xmlns:p="http://schemas.openxmlformats.org/presentationml/2006/main">
  <p:tag name="AS_UNIQUEID" val="4159"/>
</p:tagLst>
</file>

<file path=ppt/tags/tag362.xml><?xml version="1.0" encoding="utf-8"?>
<p:tagLst xmlns:p="http://schemas.openxmlformats.org/presentationml/2006/main">
  <p:tag name="AS_UNIQUEID" val="4160"/>
</p:tagLst>
</file>

<file path=ppt/tags/tag363.xml><?xml version="1.0" encoding="utf-8"?>
<p:tagLst xmlns:p="http://schemas.openxmlformats.org/presentationml/2006/main">
  <p:tag name="AS_UNIQUEID" val="4161"/>
</p:tagLst>
</file>

<file path=ppt/tags/tag364.xml><?xml version="1.0" encoding="utf-8"?>
<p:tagLst xmlns:p="http://schemas.openxmlformats.org/presentationml/2006/main">
  <p:tag name="AS_UNIQUEID" val="4162"/>
</p:tagLst>
</file>

<file path=ppt/tags/tag365.xml><?xml version="1.0" encoding="utf-8"?>
<p:tagLst xmlns:p="http://schemas.openxmlformats.org/presentationml/2006/main">
  <p:tag name="AS_UNIQUEID" val="4163"/>
</p:tagLst>
</file>

<file path=ppt/tags/tag366.xml><?xml version="1.0" encoding="utf-8"?>
<p:tagLst xmlns:p="http://schemas.openxmlformats.org/presentationml/2006/main">
  <p:tag name="AS_UNIQUEID" val="4164"/>
</p:tagLst>
</file>

<file path=ppt/tags/tag367.xml><?xml version="1.0" encoding="utf-8"?>
<p:tagLst xmlns:p="http://schemas.openxmlformats.org/presentationml/2006/main">
  <p:tag name="AS_UNIQUEID" val="4165"/>
</p:tagLst>
</file>

<file path=ppt/tags/tag368.xml><?xml version="1.0" encoding="utf-8"?>
<p:tagLst xmlns:p="http://schemas.openxmlformats.org/presentationml/2006/main">
  <p:tag name="AS_UNIQUEID" val="4166"/>
</p:tagLst>
</file>

<file path=ppt/tags/tag369.xml><?xml version="1.0" encoding="utf-8"?>
<p:tagLst xmlns:p="http://schemas.openxmlformats.org/presentationml/2006/main">
  <p:tag name="AS_UNIQUEID" val="4167"/>
</p:tagLst>
</file>

<file path=ppt/tags/tag37.xml><?xml version="1.0" encoding="utf-8"?>
<p:tagLst xmlns:p="http://schemas.openxmlformats.org/presentationml/2006/main">
  <p:tag name="AS_UNIQUEID" val="3991"/>
</p:tagLst>
</file>

<file path=ppt/tags/tag370.xml><?xml version="1.0" encoding="utf-8"?>
<p:tagLst xmlns:p="http://schemas.openxmlformats.org/presentationml/2006/main">
  <p:tag name="AS_UNIQUEID" val="4168"/>
</p:tagLst>
</file>

<file path=ppt/tags/tag371.xml><?xml version="1.0" encoding="utf-8"?>
<p:tagLst xmlns:p="http://schemas.openxmlformats.org/presentationml/2006/main">
  <p:tag name="AS_UNIQUEID" val="4169"/>
</p:tagLst>
</file>

<file path=ppt/tags/tag372.xml><?xml version="1.0" encoding="utf-8"?>
<p:tagLst xmlns:p="http://schemas.openxmlformats.org/presentationml/2006/main">
  <p:tag name="AS_UNIQUEID" val="4170"/>
</p:tagLst>
</file>

<file path=ppt/tags/tag373.xml><?xml version="1.0" encoding="utf-8"?>
<p:tagLst xmlns:p="http://schemas.openxmlformats.org/presentationml/2006/main">
  <p:tag name="AS_UNIQUEID" val="4171"/>
</p:tagLst>
</file>

<file path=ppt/tags/tag374.xml><?xml version="1.0" encoding="utf-8"?>
<p:tagLst xmlns:p="http://schemas.openxmlformats.org/presentationml/2006/main">
  <p:tag name="AS_UNIQUEID" val="4172"/>
</p:tagLst>
</file>

<file path=ppt/tags/tag375.xml><?xml version="1.0" encoding="utf-8"?>
<p:tagLst xmlns:p="http://schemas.openxmlformats.org/presentationml/2006/main">
  <p:tag name="AS_UNIQUEID" val="4173"/>
</p:tagLst>
</file>

<file path=ppt/tags/tag376.xml><?xml version="1.0" encoding="utf-8"?>
<p:tagLst xmlns:p="http://schemas.openxmlformats.org/presentationml/2006/main">
  <p:tag name="AS_UNIQUEID" val="4174"/>
</p:tagLst>
</file>

<file path=ppt/tags/tag377.xml><?xml version="1.0" encoding="utf-8"?>
<p:tagLst xmlns:p="http://schemas.openxmlformats.org/presentationml/2006/main">
  <p:tag name="AS_UNIQUEID" val="4175"/>
</p:tagLst>
</file>

<file path=ppt/tags/tag378.xml><?xml version="1.0" encoding="utf-8"?>
<p:tagLst xmlns:p="http://schemas.openxmlformats.org/presentationml/2006/main">
  <p:tag name="AS_UNIQUEID" val="4176"/>
</p:tagLst>
</file>

<file path=ppt/tags/tag379.xml><?xml version="1.0" encoding="utf-8"?>
<p:tagLst xmlns:p="http://schemas.openxmlformats.org/presentationml/2006/main">
  <p:tag name="AS_UNIQUEID" val="4177"/>
</p:tagLst>
</file>

<file path=ppt/tags/tag38.xml><?xml version="1.0" encoding="utf-8"?>
<p:tagLst xmlns:p="http://schemas.openxmlformats.org/presentationml/2006/main">
  <p:tag name="AS_UNIQUEID" val="3992"/>
</p:tagLst>
</file>

<file path=ppt/tags/tag380.xml><?xml version="1.0" encoding="utf-8"?>
<p:tagLst xmlns:p="http://schemas.openxmlformats.org/presentationml/2006/main">
  <p:tag name="AS_UNIQUEID" val="4178"/>
</p:tagLst>
</file>

<file path=ppt/tags/tag381.xml><?xml version="1.0" encoding="utf-8"?>
<p:tagLst xmlns:p="http://schemas.openxmlformats.org/presentationml/2006/main">
  <p:tag name="AS_UNIQUEID" val="4179"/>
</p:tagLst>
</file>

<file path=ppt/tags/tag382.xml><?xml version="1.0" encoding="utf-8"?>
<p:tagLst xmlns:p="http://schemas.openxmlformats.org/presentationml/2006/main">
  <p:tag name="AS_UNIQUEID" val="1879"/>
</p:tagLst>
</file>

<file path=ppt/tags/tag383.xml><?xml version="1.0" encoding="utf-8"?>
<p:tagLst xmlns:p="http://schemas.openxmlformats.org/presentationml/2006/main">
  <p:tag name="AS_UNIQUEID" val="4181"/>
</p:tagLst>
</file>

<file path=ppt/tags/tag384.xml><?xml version="1.0" encoding="utf-8"?>
<p:tagLst xmlns:p="http://schemas.openxmlformats.org/presentationml/2006/main">
  <p:tag name="AS_UNIQUEID" val="3465"/>
</p:tagLst>
</file>

<file path=ppt/tags/tag385.xml><?xml version="1.0" encoding="utf-8"?>
<p:tagLst xmlns:p="http://schemas.openxmlformats.org/presentationml/2006/main">
  <p:tag name="AS_UNIQUEID" val="3466"/>
</p:tagLst>
</file>

<file path=ppt/tags/tag386.xml><?xml version="1.0" encoding="utf-8"?>
<p:tagLst xmlns:p="http://schemas.openxmlformats.org/presentationml/2006/main">
  <p:tag name="AS_UNIQUEID" val="3467"/>
</p:tagLst>
</file>

<file path=ppt/tags/tag387.xml><?xml version="1.0" encoding="utf-8"?>
<p:tagLst xmlns:p="http://schemas.openxmlformats.org/presentationml/2006/main">
  <p:tag name="AS_UNIQUEID" val="3468"/>
</p:tagLst>
</file>

<file path=ppt/tags/tag388.xml><?xml version="1.0" encoding="utf-8"?>
<p:tagLst xmlns:p="http://schemas.openxmlformats.org/presentationml/2006/main">
  <p:tag name="AS_UNIQUEID" val="3469"/>
</p:tagLst>
</file>

<file path=ppt/tags/tag389.xml><?xml version="1.0" encoding="utf-8"?>
<p:tagLst xmlns:p="http://schemas.openxmlformats.org/presentationml/2006/main">
  <p:tag name="AS_UNIQUEID" val="3470"/>
</p:tagLst>
</file>

<file path=ppt/tags/tag39.xml><?xml version="1.0" encoding="utf-8"?>
<p:tagLst xmlns:p="http://schemas.openxmlformats.org/presentationml/2006/main">
  <p:tag name="AS_UNIQUEID" val="3993"/>
</p:tagLst>
</file>

<file path=ppt/tags/tag390.xml><?xml version="1.0" encoding="utf-8"?>
<p:tagLst xmlns:p="http://schemas.openxmlformats.org/presentationml/2006/main">
  <p:tag name="AS_UNIQUEID" val="3471"/>
</p:tagLst>
</file>

<file path=ppt/tags/tag391.xml><?xml version="1.0" encoding="utf-8"?>
<p:tagLst xmlns:p="http://schemas.openxmlformats.org/presentationml/2006/main">
  <p:tag name="AS_UNIQUEID" val="3472"/>
</p:tagLst>
</file>

<file path=ppt/tags/tag392.xml><?xml version="1.0" encoding="utf-8"?>
<p:tagLst xmlns:p="http://schemas.openxmlformats.org/presentationml/2006/main">
  <p:tag name="AS_UNIQUEID" val="3473"/>
</p:tagLst>
</file>

<file path=ppt/tags/tag393.xml><?xml version="1.0" encoding="utf-8"?>
<p:tagLst xmlns:p="http://schemas.openxmlformats.org/presentationml/2006/main">
  <p:tag name="AS_UNIQUEID" val="3474"/>
</p:tagLst>
</file>

<file path=ppt/tags/tag394.xml><?xml version="1.0" encoding="utf-8"?>
<p:tagLst xmlns:p="http://schemas.openxmlformats.org/presentationml/2006/main">
  <p:tag name="AS_UNIQUEID" val="3475"/>
</p:tagLst>
</file>

<file path=ppt/tags/tag395.xml><?xml version="1.0" encoding="utf-8"?>
<p:tagLst xmlns:p="http://schemas.openxmlformats.org/presentationml/2006/main">
  <p:tag name="AS_UNIQUEID" val="3476"/>
</p:tagLst>
</file>

<file path=ppt/tags/tag396.xml><?xml version="1.0" encoding="utf-8"?>
<p:tagLst xmlns:p="http://schemas.openxmlformats.org/presentationml/2006/main">
  <p:tag name="AS_UNIQUEID" val="3477"/>
</p:tagLst>
</file>

<file path=ppt/tags/tag397.xml><?xml version="1.0" encoding="utf-8"?>
<p:tagLst xmlns:p="http://schemas.openxmlformats.org/presentationml/2006/main">
  <p:tag name="AS_UNIQUEID" val="3478"/>
</p:tagLst>
</file>

<file path=ppt/tags/tag398.xml><?xml version="1.0" encoding="utf-8"?>
<p:tagLst xmlns:p="http://schemas.openxmlformats.org/presentationml/2006/main">
  <p:tag name="AS_UNIQUEID" val="3479"/>
</p:tagLst>
</file>

<file path=ppt/tags/tag399.xml><?xml version="1.0" encoding="utf-8"?>
<p:tagLst xmlns:p="http://schemas.openxmlformats.org/presentationml/2006/main">
  <p:tag name="AS_UNIQUEID" val="3480"/>
</p:tagLst>
</file>

<file path=ppt/tags/tag4.xml><?xml version="1.0" encoding="utf-8"?>
<p:tagLst xmlns:p="http://schemas.openxmlformats.org/presentationml/2006/main">
  <p:tag name="AS_UNIQUEID" val="3949"/>
</p:tagLst>
</file>

<file path=ppt/tags/tag40.xml><?xml version="1.0" encoding="utf-8"?>
<p:tagLst xmlns:p="http://schemas.openxmlformats.org/presentationml/2006/main">
  <p:tag name="AS_UNIQUEID" val="3994"/>
</p:tagLst>
</file>

<file path=ppt/tags/tag400.xml><?xml version="1.0" encoding="utf-8"?>
<p:tagLst xmlns:p="http://schemas.openxmlformats.org/presentationml/2006/main">
  <p:tag name="AS_UNIQUEID" val="3481"/>
</p:tagLst>
</file>

<file path=ppt/tags/tag401.xml><?xml version="1.0" encoding="utf-8"?>
<p:tagLst xmlns:p="http://schemas.openxmlformats.org/presentationml/2006/main">
  <p:tag name="AS_UNIQUEID" val="3482"/>
</p:tagLst>
</file>

<file path=ppt/tags/tag402.xml><?xml version="1.0" encoding="utf-8"?>
<p:tagLst xmlns:p="http://schemas.openxmlformats.org/presentationml/2006/main">
  <p:tag name="AS_UNIQUEID" val="3483"/>
</p:tagLst>
</file>

<file path=ppt/tags/tag403.xml><?xml version="1.0" encoding="utf-8"?>
<p:tagLst xmlns:p="http://schemas.openxmlformats.org/presentationml/2006/main">
  <p:tag name="AS_UNIQUEID" val="3484"/>
</p:tagLst>
</file>

<file path=ppt/tags/tag404.xml><?xml version="1.0" encoding="utf-8"?>
<p:tagLst xmlns:p="http://schemas.openxmlformats.org/presentationml/2006/main">
  <p:tag name="AS_UNIQUEID" val="3485"/>
</p:tagLst>
</file>

<file path=ppt/tags/tag405.xml><?xml version="1.0" encoding="utf-8"?>
<p:tagLst xmlns:p="http://schemas.openxmlformats.org/presentationml/2006/main">
  <p:tag name="AS_UNIQUEID" val="3486"/>
</p:tagLst>
</file>

<file path=ppt/tags/tag406.xml><?xml version="1.0" encoding="utf-8"?>
<p:tagLst xmlns:p="http://schemas.openxmlformats.org/presentationml/2006/main">
  <p:tag name="AS_UNIQUEID" val="3487"/>
</p:tagLst>
</file>

<file path=ppt/tags/tag407.xml><?xml version="1.0" encoding="utf-8"?>
<p:tagLst xmlns:p="http://schemas.openxmlformats.org/presentationml/2006/main">
  <p:tag name="AS_UNIQUEID" val="3488"/>
</p:tagLst>
</file>

<file path=ppt/tags/tag408.xml><?xml version="1.0" encoding="utf-8"?>
<p:tagLst xmlns:p="http://schemas.openxmlformats.org/presentationml/2006/main">
  <p:tag name="AS_UNIQUEID" val="3489"/>
</p:tagLst>
</file>

<file path=ppt/tags/tag409.xml><?xml version="1.0" encoding="utf-8"?>
<p:tagLst xmlns:p="http://schemas.openxmlformats.org/presentationml/2006/main">
  <p:tag name="AS_UNIQUEID" val="3490"/>
</p:tagLst>
</file>

<file path=ppt/tags/tag41.xml><?xml version="1.0" encoding="utf-8"?>
<p:tagLst xmlns:p="http://schemas.openxmlformats.org/presentationml/2006/main">
  <p:tag name="AS_UNIQUEID" val="3573"/>
</p:tagLst>
</file>

<file path=ppt/tags/tag410.xml><?xml version="1.0" encoding="utf-8"?>
<p:tagLst xmlns:p="http://schemas.openxmlformats.org/presentationml/2006/main">
  <p:tag name="AS_UNIQUEID" val="3491"/>
</p:tagLst>
</file>

<file path=ppt/tags/tag411.xml><?xml version="1.0" encoding="utf-8"?>
<p:tagLst xmlns:p="http://schemas.openxmlformats.org/presentationml/2006/main">
  <p:tag name="AS_UNIQUEID" val="3492"/>
</p:tagLst>
</file>

<file path=ppt/tags/tag412.xml><?xml version="1.0" encoding="utf-8"?>
<p:tagLst xmlns:p="http://schemas.openxmlformats.org/presentationml/2006/main">
  <p:tag name="AS_UNIQUEID" val="3493"/>
</p:tagLst>
</file>

<file path=ppt/tags/tag413.xml><?xml version="1.0" encoding="utf-8"?>
<p:tagLst xmlns:p="http://schemas.openxmlformats.org/presentationml/2006/main">
  <p:tag name="AS_UNIQUEID" val="3494"/>
</p:tagLst>
</file>

<file path=ppt/tags/tag414.xml><?xml version="1.0" encoding="utf-8"?>
<p:tagLst xmlns:p="http://schemas.openxmlformats.org/presentationml/2006/main">
  <p:tag name="AS_UNIQUEID" val="3495"/>
</p:tagLst>
</file>

<file path=ppt/tags/tag415.xml><?xml version="1.0" encoding="utf-8"?>
<p:tagLst xmlns:p="http://schemas.openxmlformats.org/presentationml/2006/main">
  <p:tag name="AS_UNIQUEID" val="3496"/>
</p:tagLst>
</file>

<file path=ppt/tags/tag416.xml><?xml version="1.0" encoding="utf-8"?>
<p:tagLst xmlns:p="http://schemas.openxmlformats.org/presentationml/2006/main">
  <p:tag name="AS_UNIQUEID" val="3497"/>
</p:tagLst>
</file>

<file path=ppt/tags/tag417.xml><?xml version="1.0" encoding="utf-8"?>
<p:tagLst xmlns:p="http://schemas.openxmlformats.org/presentationml/2006/main">
  <p:tag name="AS_UNIQUEID" val="3498"/>
</p:tagLst>
</file>

<file path=ppt/tags/tag418.xml><?xml version="1.0" encoding="utf-8"?>
<p:tagLst xmlns:p="http://schemas.openxmlformats.org/presentationml/2006/main">
  <p:tag name="AS_UNIQUEID" val="4182"/>
</p:tagLst>
</file>

<file path=ppt/tags/tag419.xml><?xml version="1.0" encoding="utf-8"?>
<p:tagLst xmlns:p="http://schemas.openxmlformats.org/presentationml/2006/main">
  <p:tag name="AS_UNIQUEID" val="4183"/>
</p:tagLst>
</file>

<file path=ppt/tags/tag42.xml><?xml version="1.0" encoding="utf-8"?>
<p:tagLst xmlns:p="http://schemas.openxmlformats.org/presentationml/2006/main">
  <p:tag name="AS_UNIQUEID" val="3574"/>
</p:tagLst>
</file>

<file path=ppt/tags/tag420.xml><?xml version="1.0" encoding="utf-8"?>
<p:tagLst xmlns:p="http://schemas.openxmlformats.org/presentationml/2006/main">
  <p:tag name="AS_UNIQUEID" val="4184"/>
</p:tagLst>
</file>

<file path=ppt/tags/tag421.xml><?xml version="1.0" encoding="utf-8"?>
<p:tagLst xmlns:p="http://schemas.openxmlformats.org/presentationml/2006/main">
  <p:tag name="AS_UNIQUEID" val="4185"/>
</p:tagLst>
</file>

<file path=ppt/tags/tag422.xml><?xml version="1.0" encoding="utf-8"?>
<p:tagLst xmlns:p="http://schemas.openxmlformats.org/presentationml/2006/main">
  <p:tag name="AS_UNIQUEID" val="4186"/>
</p:tagLst>
</file>

<file path=ppt/tags/tag423.xml><?xml version="1.0" encoding="utf-8"?>
<p:tagLst xmlns:p="http://schemas.openxmlformats.org/presentationml/2006/main">
  <p:tag name="AS_UNIQUEID" val="4187"/>
</p:tagLst>
</file>

<file path=ppt/tags/tag424.xml><?xml version="1.0" encoding="utf-8"?>
<p:tagLst xmlns:p="http://schemas.openxmlformats.org/presentationml/2006/main">
  <p:tag name="AS_UNIQUEID" val="4188"/>
</p:tagLst>
</file>

<file path=ppt/tags/tag425.xml><?xml version="1.0" encoding="utf-8"?>
<p:tagLst xmlns:p="http://schemas.openxmlformats.org/presentationml/2006/main">
  <p:tag name="AS_UNIQUEID" val="4189"/>
</p:tagLst>
</file>

<file path=ppt/tags/tag426.xml><?xml version="1.0" encoding="utf-8"?>
<p:tagLst xmlns:p="http://schemas.openxmlformats.org/presentationml/2006/main">
  <p:tag name="AS_UNIQUEID" val="4190"/>
</p:tagLst>
</file>

<file path=ppt/tags/tag427.xml><?xml version="1.0" encoding="utf-8"?>
<p:tagLst xmlns:p="http://schemas.openxmlformats.org/presentationml/2006/main">
  <p:tag name="AS_UNIQUEID" val="4191"/>
</p:tagLst>
</file>

<file path=ppt/tags/tag428.xml><?xml version="1.0" encoding="utf-8"?>
<p:tagLst xmlns:p="http://schemas.openxmlformats.org/presentationml/2006/main">
  <p:tag name="AS_UNIQUEID" val="3208"/>
</p:tagLst>
</file>

<file path=ppt/tags/tag429.xml><?xml version="1.0" encoding="utf-8"?>
<p:tagLst xmlns:p="http://schemas.openxmlformats.org/presentationml/2006/main">
  <p:tag name="AS_UNIQUEID" val="1289"/>
</p:tagLst>
</file>

<file path=ppt/tags/tag43.xml><?xml version="1.0" encoding="utf-8"?>
<p:tagLst xmlns:p="http://schemas.openxmlformats.org/presentationml/2006/main">
  <p:tag name="AS_UNIQUEID" val="3996"/>
</p:tagLst>
</file>

<file path=ppt/tags/tag430.xml><?xml version="1.0" encoding="utf-8"?>
<p:tagLst xmlns:p="http://schemas.openxmlformats.org/presentationml/2006/main">
  <p:tag name="AS_UNIQUEID" val="1290"/>
</p:tagLst>
</file>

<file path=ppt/tags/tag431.xml><?xml version="1.0" encoding="utf-8"?>
<p:tagLst xmlns:p="http://schemas.openxmlformats.org/presentationml/2006/main">
  <p:tag name="AS_UNIQUEID" val="3415"/>
</p:tagLst>
</file>

<file path=ppt/tags/tag432.xml><?xml version="1.0" encoding="utf-8"?>
<p:tagLst xmlns:p="http://schemas.openxmlformats.org/presentationml/2006/main">
  <p:tag name="AS_UNIQUEID" val="1291"/>
</p:tagLst>
</file>

<file path=ppt/tags/tag433.xml><?xml version="1.0" encoding="utf-8"?>
<p:tagLst xmlns:p="http://schemas.openxmlformats.org/presentationml/2006/main">
  <p:tag name="AS_UNIQUEID" val="1292"/>
</p:tagLst>
</file>

<file path=ppt/tags/tag434.xml><?xml version="1.0" encoding="utf-8"?>
<p:tagLst xmlns:p="http://schemas.openxmlformats.org/presentationml/2006/main">
  <p:tag name="AS_UNIQUEID" val="1293"/>
</p:tagLst>
</file>

<file path=ppt/tags/tag435.xml><?xml version="1.0" encoding="utf-8"?>
<p:tagLst xmlns:p="http://schemas.openxmlformats.org/presentationml/2006/main">
  <p:tag name="AS_UNIQUEID" val="1294"/>
</p:tagLst>
</file>

<file path=ppt/tags/tag436.xml><?xml version="1.0" encoding="utf-8"?>
<p:tagLst xmlns:p="http://schemas.openxmlformats.org/presentationml/2006/main">
  <p:tag name="AS_UNIQUEID" val="1295"/>
</p:tagLst>
</file>

<file path=ppt/tags/tag437.xml><?xml version="1.0" encoding="utf-8"?>
<p:tagLst xmlns:p="http://schemas.openxmlformats.org/presentationml/2006/main">
  <p:tag name="AS_UNIQUEID" val="1296"/>
</p:tagLst>
</file>

<file path=ppt/tags/tag438.xml><?xml version="1.0" encoding="utf-8"?>
<p:tagLst xmlns:p="http://schemas.openxmlformats.org/presentationml/2006/main">
  <p:tag name="AS_UNIQUEID" val="1297"/>
</p:tagLst>
</file>

<file path=ppt/tags/tag439.xml><?xml version="1.0" encoding="utf-8"?>
<p:tagLst xmlns:p="http://schemas.openxmlformats.org/presentationml/2006/main">
  <p:tag name="AS_UNIQUEID" val="4193"/>
</p:tagLst>
</file>

<file path=ppt/tags/tag44.xml><?xml version="1.0" encoding="utf-8"?>
<p:tagLst xmlns:p="http://schemas.openxmlformats.org/presentationml/2006/main">
  <p:tag name="AS_UNIQUEID" val="3997"/>
</p:tagLst>
</file>

<file path=ppt/tags/tag440.xml><?xml version="1.0" encoding="utf-8"?>
<p:tagLst xmlns:p="http://schemas.openxmlformats.org/presentationml/2006/main">
  <p:tag name="AS_UNIQUEID" val="2514"/>
</p:tagLst>
</file>

<file path=ppt/tags/tag441.xml><?xml version="1.0" encoding="utf-8"?>
<p:tagLst xmlns:p="http://schemas.openxmlformats.org/presentationml/2006/main">
  <p:tag name="AS_UNIQUEID" val="2222"/>
</p:tagLst>
</file>

<file path=ppt/tags/tag442.xml><?xml version="1.0" encoding="utf-8"?>
<p:tagLst xmlns:p="http://schemas.openxmlformats.org/presentationml/2006/main">
  <p:tag name="AS_UNIQUEID" val="2223"/>
</p:tagLst>
</file>

<file path=ppt/tags/tag443.xml><?xml version="1.0" encoding="utf-8"?>
<p:tagLst xmlns:p="http://schemas.openxmlformats.org/presentationml/2006/main">
  <p:tag name="AS_UNIQUEID" val="2224"/>
</p:tagLst>
</file>

<file path=ppt/tags/tag444.xml><?xml version="1.0" encoding="utf-8"?>
<p:tagLst xmlns:p="http://schemas.openxmlformats.org/presentationml/2006/main">
  <p:tag name="AS_UNIQUEID" val="2510"/>
</p:tagLst>
</file>

<file path=ppt/tags/tag445.xml><?xml version="1.0" encoding="utf-8"?>
<p:tagLst xmlns:p="http://schemas.openxmlformats.org/presentationml/2006/main">
  <p:tag name="AS_UNIQUEID" val="2200"/>
</p:tagLst>
</file>

<file path=ppt/tags/tag446.xml><?xml version="1.0" encoding="utf-8"?>
<p:tagLst xmlns:p="http://schemas.openxmlformats.org/presentationml/2006/main">
  <p:tag name="AS_UNIQUEID" val="2201"/>
</p:tagLst>
</file>

<file path=ppt/tags/tag447.xml><?xml version="1.0" encoding="utf-8"?>
<p:tagLst xmlns:p="http://schemas.openxmlformats.org/presentationml/2006/main">
  <p:tag name="AS_UNIQUEID" val="2202"/>
</p:tagLst>
</file>

<file path=ppt/tags/tag448.xml><?xml version="1.0" encoding="utf-8"?>
<p:tagLst xmlns:p="http://schemas.openxmlformats.org/presentationml/2006/main">
  <p:tag name="AS_UNIQUEID" val="4194"/>
</p:tagLst>
</file>

<file path=ppt/tags/tag449.xml><?xml version="1.0" encoding="utf-8"?>
<p:tagLst xmlns:p="http://schemas.openxmlformats.org/presentationml/2006/main">
  <p:tag name="AS_UNIQUEID" val="2211"/>
</p:tagLst>
</file>

<file path=ppt/tags/tag45.xml><?xml version="1.0" encoding="utf-8"?>
<p:tagLst xmlns:p="http://schemas.openxmlformats.org/presentationml/2006/main">
  <p:tag name="AS_UNIQUEID" val="1646"/>
</p:tagLst>
</file>

<file path=ppt/tags/tag450.xml><?xml version="1.0" encoding="utf-8"?>
<p:tagLst xmlns:p="http://schemas.openxmlformats.org/presentationml/2006/main">
  <p:tag name="AS_UNIQUEID" val="2512"/>
</p:tagLst>
</file>

<file path=ppt/tags/tag451.xml><?xml version="1.0" encoding="utf-8"?>
<p:tagLst xmlns:p="http://schemas.openxmlformats.org/presentationml/2006/main">
  <p:tag name="AS_UNIQUEID" val="2213"/>
</p:tagLst>
</file>

<file path=ppt/tags/tag452.xml><?xml version="1.0" encoding="utf-8"?>
<p:tagLst xmlns:p="http://schemas.openxmlformats.org/presentationml/2006/main">
  <p:tag name="AS_UNIQUEID" val="2214"/>
</p:tagLst>
</file>

<file path=ppt/tags/tag453.xml><?xml version="1.0" encoding="utf-8"?>
<p:tagLst xmlns:p="http://schemas.openxmlformats.org/presentationml/2006/main">
  <p:tag name="AS_UNIQUEID" val="2215"/>
</p:tagLst>
</file>

<file path=ppt/tags/tag454.xml><?xml version="1.0" encoding="utf-8"?>
<p:tagLst xmlns:p="http://schemas.openxmlformats.org/presentationml/2006/main">
  <p:tag name="AS_UNIQUEID" val="2215"/>
</p:tagLst>
</file>

<file path=ppt/tags/tag455.xml><?xml version="1.0" encoding="utf-8"?>
<p:tagLst xmlns:p="http://schemas.openxmlformats.org/presentationml/2006/main">
  <p:tag name="AS_UNIQUEID" val="2515"/>
</p:tagLst>
</file>

<file path=ppt/tags/tag456.xml><?xml version="1.0" encoding="utf-8"?>
<p:tagLst xmlns:p="http://schemas.openxmlformats.org/presentationml/2006/main">
  <p:tag name="AS_UNIQUEID" val="2226"/>
</p:tagLst>
</file>

<file path=ppt/tags/tag457.xml><?xml version="1.0" encoding="utf-8"?>
<p:tagLst xmlns:p="http://schemas.openxmlformats.org/presentationml/2006/main">
  <p:tag name="AS_UNIQUEID" val="2227"/>
</p:tagLst>
</file>

<file path=ppt/tags/tag458.xml><?xml version="1.0" encoding="utf-8"?>
<p:tagLst xmlns:p="http://schemas.openxmlformats.org/presentationml/2006/main">
  <p:tag name="AS_UNIQUEID" val="2228"/>
</p:tagLst>
</file>

<file path=ppt/tags/tag459.xml><?xml version="1.0" encoding="utf-8"?>
<p:tagLst xmlns:p="http://schemas.openxmlformats.org/presentationml/2006/main">
  <p:tag name="AS_UNIQUEID" val="2229"/>
</p:tagLst>
</file>

<file path=ppt/tags/tag46.xml><?xml version="1.0" encoding="utf-8"?>
<p:tagLst xmlns:p="http://schemas.openxmlformats.org/presentationml/2006/main">
  <p:tag name="AS_UNIQUEID" val="1649"/>
</p:tagLst>
</file>

<file path=ppt/tags/tag460.xml><?xml version="1.0" encoding="utf-8"?>
<p:tagLst xmlns:p="http://schemas.openxmlformats.org/presentationml/2006/main">
  <p:tag name="AS_UNIQUEID" val="2230"/>
</p:tagLst>
</file>

<file path=ppt/tags/tag461.xml><?xml version="1.0" encoding="utf-8"?>
<p:tagLst xmlns:p="http://schemas.openxmlformats.org/presentationml/2006/main">
  <p:tag name="AS_UNIQUEID" val="2231"/>
</p:tagLst>
</file>

<file path=ppt/tags/tag462.xml><?xml version="1.0" encoding="utf-8"?>
<p:tagLst xmlns:p="http://schemas.openxmlformats.org/presentationml/2006/main">
  <p:tag name="AS_UNIQUEID" val="4195"/>
</p:tagLst>
</file>

<file path=ppt/tags/tag463.xml><?xml version="1.0" encoding="utf-8"?>
<p:tagLst xmlns:p="http://schemas.openxmlformats.org/presentationml/2006/main">
  <p:tag name="AS_UNIQUEID" val="4196"/>
</p:tagLst>
</file>

<file path=ppt/tags/tag464.xml><?xml version="1.0" encoding="utf-8"?>
<p:tagLst xmlns:p="http://schemas.openxmlformats.org/presentationml/2006/main">
  <p:tag name="AS_UNIQUEID" val="4197"/>
</p:tagLst>
</file>

<file path=ppt/tags/tag465.xml><?xml version="1.0" encoding="utf-8"?>
<p:tagLst xmlns:p="http://schemas.openxmlformats.org/presentationml/2006/main">
  <p:tag name="AS_UNIQUEID" val="4198"/>
</p:tagLst>
</file>

<file path=ppt/tags/tag466.xml><?xml version="1.0" encoding="utf-8"?>
<p:tagLst xmlns:p="http://schemas.openxmlformats.org/presentationml/2006/main">
  <p:tag name="AS_UNIQUEID" val="4199"/>
</p:tagLst>
</file>

<file path=ppt/tags/tag467.xml><?xml version="1.0" encoding="utf-8"?>
<p:tagLst xmlns:p="http://schemas.openxmlformats.org/presentationml/2006/main">
  <p:tag name="AS_UNIQUEID" val="4200"/>
</p:tagLst>
</file>

<file path=ppt/tags/tag468.xml><?xml version="1.0" encoding="utf-8"?>
<p:tagLst xmlns:p="http://schemas.openxmlformats.org/presentationml/2006/main">
  <p:tag name="AS_UNIQUEID" val="4201"/>
</p:tagLst>
</file>

<file path=ppt/tags/tag469.xml><?xml version="1.0" encoding="utf-8"?>
<p:tagLst xmlns:p="http://schemas.openxmlformats.org/presentationml/2006/main">
  <p:tag name="AS_UNIQUEID" val="4202"/>
</p:tagLst>
</file>

<file path=ppt/tags/tag47.xml><?xml version="1.0" encoding="utf-8"?>
<p:tagLst xmlns:p="http://schemas.openxmlformats.org/presentationml/2006/main">
  <p:tag name="AS_UNIQUEID" val="1640"/>
</p:tagLst>
</file>

<file path=ppt/tags/tag470.xml><?xml version="1.0" encoding="utf-8"?>
<p:tagLst xmlns:p="http://schemas.openxmlformats.org/presentationml/2006/main">
  <p:tag name="AS_UNIQUEID" val="4203"/>
</p:tagLst>
</file>

<file path=ppt/tags/tag471.xml><?xml version="1.0" encoding="utf-8"?>
<p:tagLst xmlns:p="http://schemas.openxmlformats.org/presentationml/2006/main">
  <p:tag name="AS_UNIQUEID" val="4204"/>
</p:tagLst>
</file>

<file path=ppt/tags/tag472.xml><?xml version="1.0" encoding="utf-8"?>
<p:tagLst xmlns:p="http://schemas.openxmlformats.org/presentationml/2006/main">
  <p:tag name="AS_UNIQUEID" val="4205"/>
</p:tagLst>
</file>

<file path=ppt/tags/tag473.xml><?xml version="1.0" encoding="utf-8"?>
<p:tagLst xmlns:p="http://schemas.openxmlformats.org/presentationml/2006/main">
  <p:tag name="AS_UNIQUEID" val="4206"/>
</p:tagLst>
</file>

<file path=ppt/tags/tag474.xml><?xml version="1.0" encoding="utf-8"?>
<p:tagLst xmlns:p="http://schemas.openxmlformats.org/presentationml/2006/main">
  <p:tag name="AS_UNIQUEID" val="4207"/>
</p:tagLst>
</file>

<file path=ppt/tags/tag475.xml><?xml version="1.0" encoding="utf-8"?>
<p:tagLst xmlns:p="http://schemas.openxmlformats.org/presentationml/2006/main">
  <p:tag name="AS_UNIQUEID" val="4208"/>
</p:tagLst>
</file>

<file path=ppt/tags/tag476.xml><?xml version="1.0" encoding="utf-8"?>
<p:tagLst xmlns:p="http://schemas.openxmlformats.org/presentationml/2006/main">
  <p:tag name="AS_UNIQUEID" val="4209"/>
</p:tagLst>
</file>

<file path=ppt/tags/tag477.xml><?xml version="1.0" encoding="utf-8"?>
<p:tagLst xmlns:p="http://schemas.openxmlformats.org/presentationml/2006/main">
  <p:tag name="AS_UNIQUEID" val="4210"/>
</p:tagLst>
</file>

<file path=ppt/tags/tag478.xml><?xml version="1.0" encoding="utf-8"?>
<p:tagLst xmlns:p="http://schemas.openxmlformats.org/presentationml/2006/main">
  <p:tag name="AS_UNIQUEID" val="4211"/>
</p:tagLst>
</file>

<file path=ppt/tags/tag479.xml><?xml version="1.0" encoding="utf-8"?>
<p:tagLst xmlns:p="http://schemas.openxmlformats.org/presentationml/2006/main">
  <p:tag name="AS_UNIQUEID" val="4212"/>
</p:tagLst>
</file>

<file path=ppt/tags/tag48.xml><?xml version="1.0" encoding="utf-8"?>
<p:tagLst xmlns:p="http://schemas.openxmlformats.org/presentationml/2006/main">
  <p:tag name="AS_UNIQUEID" val="1641"/>
</p:tagLst>
</file>

<file path=ppt/tags/tag480.xml><?xml version="1.0" encoding="utf-8"?>
<p:tagLst xmlns:p="http://schemas.openxmlformats.org/presentationml/2006/main">
  <p:tag name="AS_UNIQUEID" val="4213"/>
</p:tagLst>
</file>

<file path=ppt/tags/tag481.xml><?xml version="1.0" encoding="utf-8"?>
<p:tagLst xmlns:p="http://schemas.openxmlformats.org/presentationml/2006/main">
  <p:tag name="AS_UNIQUEID" val="4214"/>
</p:tagLst>
</file>

<file path=ppt/tags/tag482.xml><?xml version="1.0" encoding="utf-8"?>
<p:tagLst xmlns:p="http://schemas.openxmlformats.org/presentationml/2006/main">
  <p:tag name="AS_UNIQUEID" val="4215"/>
</p:tagLst>
</file>

<file path=ppt/tags/tag483.xml><?xml version="1.0" encoding="utf-8"?>
<p:tagLst xmlns:p="http://schemas.openxmlformats.org/presentationml/2006/main">
  <p:tag name="AS_UNIQUEID" val="4216"/>
</p:tagLst>
</file>

<file path=ppt/tags/tag484.xml><?xml version="1.0" encoding="utf-8"?>
<p:tagLst xmlns:p="http://schemas.openxmlformats.org/presentationml/2006/main">
  <p:tag name="AS_UNIQUEID" val="4217"/>
</p:tagLst>
</file>

<file path=ppt/tags/tag485.xml><?xml version="1.0" encoding="utf-8"?>
<p:tagLst xmlns:p="http://schemas.openxmlformats.org/presentationml/2006/main">
  <p:tag name="AS_UNIQUEID" val="4218"/>
</p:tagLst>
</file>

<file path=ppt/tags/tag486.xml><?xml version="1.0" encoding="utf-8"?>
<p:tagLst xmlns:p="http://schemas.openxmlformats.org/presentationml/2006/main">
  <p:tag name="AS_UNIQUEID" val="4219"/>
</p:tagLst>
</file>

<file path=ppt/tags/tag487.xml><?xml version="1.0" encoding="utf-8"?>
<p:tagLst xmlns:p="http://schemas.openxmlformats.org/presentationml/2006/main">
  <p:tag name="AS_UNIQUEID" val="4220"/>
</p:tagLst>
</file>

<file path=ppt/tags/tag488.xml><?xml version="1.0" encoding="utf-8"?>
<p:tagLst xmlns:p="http://schemas.openxmlformats.org/presentationml/2006/main">
  <p:tag name="AS_UNIQUEID" val="4221"/>
</p:tagLst>
</file>

<file path=ppt/tags/tag489.xml><?xml version="1.0" encoding="utf-8"?>
<p:tagLst xmlns:p="http://schemas.openxmlformats.org/presentationml/2006/main">
  <p:tag name="AS_UNIQUEID" val="4222"/>
</p:tagLst>
</file>

<file path=ppt/tags/tag49.xml><?xml version="1.0" encoding="utf-8"?>
<p:tagLst xmlns:p="http://schemas.openxmlformats.org/presentationml/2006/main">
  <p:tag name="AS_UNIQUEID" val="1642"/>
</p:tagLst>
</file>

<file path=ppt/tags/tag490.xml><?xml version="1.0" encoding="utf-8"?>
<p:tagLst xmlns:p="http://schemas.openxmlformats.org/presentationml/2006/main">
  <p:tag name="AS_UNIQUEID" val="4223"/>
</p:tagLst>
</file>

<file path=ppt/tags/tag491.xml><?xml version="1.0" encoding="utf-8"?>
<p:tagLst xmlns:p="http://schemas.openxmlformats.org/presentationml/2006/main">
  <p:tag name="AS_UNIQUEID" val="4224"/>
</p:tagLst>
</file>

<file path=ppt/tags/tag492.xml><?xml version="1.0" encoding="utf-8"?>
<p:tagLst xmlns:p="http://schemas.openxmlformats.org/presentationml/2006/main">
  <p:tag name="AS_UNIQUEID" val="3928"/>
</p:tagLst>
</file>

<file path=ppt/tags/tag493.xml><?xml version="1.0" encoding="utf-8"?>
<p:tagLst xmlns:p="http://schemas.openxmlformats.org/presentationml/2006/main">
  <p:tag name="AS_UNIQUEID" val="3929"/>
</p:tagLst>
</file>

<file path=ppt/tags/tag494.xml><?xml version="1.0" encoding="utf-8"?>
<p:tagLst xmlns:p="http://schemas.openxmlformats.org/presentationml/2006/main">
  <p:tag name="AS_UNIQUEID" val="3930"/>
</p:tagLst>
</file>

<file path=ppt/tags/tag495.xml><?xml version="1.0" encoding="utf-8"?>
<p:tagLst xmlns:p="http://schemas.openxmlformats.org/presentationml/2006/main">
  <p:tag name="AS_UNIQUEID" val="3931"/>
</p:tagLst>
</file>

<file path=ppt/tags/tag496.xml><?xml version="1.0" encoding="utf-8"?>
<p:tagLst xmlns:p="http://schemas.openxmlformats.org/presentationml/2006/main">
  <p:tag name="AS_UNIQUEID" val="3932"/>
</p:tagLst>
</file>

<file path=ppt/tags/tag497.xml><?xml version="1.0" encoding="utf-8"?>
<p:tagLst xmlns:p="http://schemas.openxmlformats.org/presentationml/2006/main">
  <p:tag name="AS_UNIQUEID" val="3933"/>
</p:tagLst>
</file>

<file path=ppt/tags/tag498.xml><?xml version="1.0" encoding="utf-8"?>
<p:tagLst xmlns:p="http://schemas.openxmlformats.org/presentationml/2006/main">
  <p:tag name="AS_UNIQUEID" val="3934"/>
</p:tagLst>
</file>

<file path=ppt/tags/tag499.xml><?xml version="1.0" encoding="utf-8"?>
<p:tagLst xmlns:p="http://schemas.openxmlformats.org/presentationml/2006/main">
  <p:tag name="AS_UNIQUEID" val="3924"/>
</p:tagLst>
</file>

<file path=ppt/tags/tag5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50.xml><?xml version="1.0" encoding="utf-8"?>
<p:tagLst xmlns:p="http://schemas.openxmlformats.org/presentationml/2006/main">
  <p:tag name="AS_UNIQUEID" val="1646"/>
</p:tagLst>
</file>

<file path=ppt/tags/tag500.xml><?xml version="1.0" encoding="utf-8"?>
<p:tagLst xmlns:p="http://schemas.openxmlformats.org/presentationml/2006/main">
  <p:tag name="AS_UNIQUEID" val="1374"/>
</p:tagLst>
</file>

<file path=ppt/tags/tag501.xml><?xml version="1.0" encoding="utf-8"?>
<p:tagLst xmlns:p="http://schemas.openxmlformats.org/presentationml/2006/main">
  <p:tag name="AS_UNIQUEID" val="3925"/>
</p:tagLst>
</file>

<file path=ppt/tags/tag502.xml><?xml version="1.0" encoding="utf-8"?>
<p:tagLst xmlns:p="http://schemas.openxmlformats.org/presentationml/2006/main">
  <p:tag name="AS_UNIQUEID" val="1375"/>
</p:tagLst>
</file>

<file path=ppt/tags/tag503.xml><?xml version="1.0" encoding="utf-8"?>
<p:tagLst xmlns:p="http://schemas.openxmlformats.org/presentationml/2006/main">
  <p:tag name="AS_UNIQUEID" val="4228"/>
</p:tagLst>
</file>

<file path=ppt/tags/tag504.xml><?xml version="1.0" encoding="utf-8"?>
<p:tagLst xmlns:p="http://schemas.openxmlformats.org/presentationml/2006/main">
  <p:tag name="AS_UNIQUEID" val="1801"/>
</p:tagLst>
</file>

<file path=ppt/tags/tag505.xml><?xml version="1.0" encoding="utf-8"?>
<p:tagLst xmlns:p="http://schemas.openxmlformats.org/presentationml/2006/main">
  <p:tag name="AS_UNIQUEID" val="1370"/>
</p:tagLst>
</file>

<file path=ppt/tags/tag506.xml><?xml version="1.0" encoding="utf-8"?>
<p:tagLst xmlns:p="http://schemas.openxmlformats.org/presentationml/2006/main">
  <p:tag name="AS_UNIQUEID" val="1371"/>
</p:tagLst>
</file>

<file path=ppt/tags/tag507.xml><?xml version="1.0" encoding="utf-8"?>
<p:tagLst xmlns:p="http://schemas.openxmlformats.org/presentationml/2006/main">
  <p:tag name="AS_UNIQUEID" val="4230"/>
</p:tagLst>
</file>

<file path=ppt/tags/tag508.xml><?xml version="1.0" encoding="utf-8"?>
<p:tagLst xmlns:p="http://schemas.openxmlformats.org/presentationml/2006/main">
  <p:tag name="AS_UNIQUEID" val="1365"/>
</p:tagLst>
</file>

<file path=ppt/tags/tag509.xml><?xml version="1.0" encoding="utf-8"?>
<p:tagLst xmlns:p="http://schemas.openxmlformats.org/presentationml/2006/main">
  <p:tag name="AS_UNIQUEID" val="1368"/>
</p:tagLst>
</file>

<file path=ppt/tags/tag51.xml><?xml version="1.0" encoding="utf-8"?>
<p:tagLst xmlns:p="http://schemas.openxmlformats.org/presentationml/2006/main">
  <p:tag name="AS_UNIQUEID" val="3573"/>
</p:tagLst>
</file>

<file path=ppt/tags/tag510.xml><?xml version="1.0" encoding="utf-8"?>
<p:tagLst xmlns:p="http://schemas.openxmlformats.org/presentationml/2006/main">
  <p:tag name="AS_UNIQUEID" val="3505"/>
</p:tagLst>
</file>

<file path=ppt/tags/tag511.xml><?xml version="1.0" encoding="utf-8"?>
<p:tagLst xmlns:p="http://schemas.openxmlformats.org/presentationml/2006/main">
  <p:tag name="AS_UNIQUEID" val="3506"/>
</p:tagLst>
</file>

<file path=ppt/tags/tag512.xml><?xml version="1.0" encoding="utf-8"?>
<p:tagLst xmlns:p="http://schemas.openxmlformats.org/presentationml/2006/main">
  <p:tag name="AS_UNIQUEID" val="3507"/>
</p:tagLst>
</file>

<file path=ppt/tags/tag513.xml><?xml version="1.0" encoding="utf-8"?>
<p:tagLst xmlns:p="http://schemas.openxmlformats.org/presentationml/2006/main">
  <p:tag name="AS_UNIQUEID" val="2188"/>
</p:tagLst>
</file>

<file path=ppt/tags/tag514.xml><?xml version="1.0" encoding="utf-8"?>
<p:tagLst xmlns:p="http://schemas.openxmlformats.org/presentationml/2006/main">
  <p:tag name="AS_UNIQUEID" val="2189"/>
</p:tagLst>
</file>

<file path=ppt/tags/tag515.xml><?xml version="1.0" encoding="utf-8"?>
<p:tagLst xmlns:p="http://schemas.openxmlformats.org/presentationml/2006/main">
  <p:tag name="AS_UNIQUEID" val="2191"/>
</p:tagLst>
</file>

<file path=ppt/tags/tag516.xml><?xml version="1.0" encoding="utf-8"?>
<p:tagLst xmlns:p="http://schemas.openxmlformats.org/presentationml/2006/main">
  <p:tag name="AS_UNIQUEID" val="2192"/>
</p:tagLst>
</file>

<file path=ppt/tags/tag517.xml><?xml version="1.0" encoding="utf-8"?>
<p:tagLst xmlns:p="http://schemas.openxmlformats.org/presentationml/2006/main">
  <p:tag name="AS_UNIQUEID" val="2193"/>
</p:tagLst>
</file>

<file path=ppt/tags/tag518.xml><?xml version="1.0" encoding="utf-8"?>
<p:tagLst xmlns:p="http://schemas.openxmlformats.org/presentationml/2006/main">
  <p:tag name="AS_UNIQUEID" val="2194"/>
</p:tagLst>
</file>

<file path=ppt/tags/tag519.xml><?xml version="1.0" encoding="utf-8"?>
<p:tagLst xmlns:p="http://schemas.openxmlformats.org/presentationml/2006/main">
  <p:tag name="AS_UNIQUEID" val="2195"/>
</p:tagLst>
</file>

<file path=ppt/tags/tag52.xml><?xml version="1.0" encoding="utf-8"?>
<p:tagLst xmlns:p="http://schemas.openxmlformats.org/presentationml/2006/main">
  <p:tag name="AS_UNIQUEID" val="3999"/>
</p:tagLst>
</file>

<file path=ppt/tags/tag520.xml><?xml version="1.0" encoding="utf-8"?>
<p:tagLst xmlns:p="http://schemas.openxmlformats.org/presentationml/2006/main">
  <p:tag name="AS_UNIQUEID" val="4234"/>
</p:tagLst>
</file>

<file path=ppt/tags/tag521.xml><?xml version="1.0" encoding="utf-8"?>
<p:tagLst xmlns:p="http://schemas.openxmlformats.org/presentationml/2006/main">
  <p:tag name="AS_UNIQUEID" val="1368"/>
</p:tagLst>
</file>

<file path=ppt/tags/tag522.xml><?xml version="1.0" encoding="utf-8"?>
<p:tagLst xmlns:p="http://schemas.openxmlformats.org/presentationml/2006/main">
  <p:tag name="AS_UNIQUEID" val="1317"/>
</p:tagLst>
</file>

<file path=ppt/tags/tag523.xml><?xml version="1.0" encoding="utf-8"?>
<p:tagLst xmlns:p="http://schemas.openxmlformats.org/presentationml/2006/main">
  <p:tag name="AS_UNIQUEID" val="1318"/>
</p:tagLst>
</file>

<file path=ppt/tags/tag524.xml><?xml version="1.0" encoding="utf-8"?>
<p:tagLst xmlns:p="http://schemas.openxmlformats.org/presentationml/2006/main">
  <p:tag name="AS_UNIQUEID" val="1319"/>
</p:tagLst>
</file>

<file path=ppt/tags/tag525.xml><?xml version="1.0" encoding="utf-8"?>
<p:tagLst xmlns:p="http://schemas.openxmlformats.org/presentationml/2006/main">
  <p:tag name="AS_UNIQUEID" val="1320"/>
</p:tagLst>
</file>

<file path=ppt/tags/tag526.xml><?xml version="1.0" encoding="utf-8"?>
<p:tagLst xmlns:p="http://schemas.openxmlformats.org/presentationml/2006/main">
  <p:tag name="AS_UNIQUEID" val="1321"/>
</p:tagLst>
</file>

<file path=ppt/tags/tag527.xml><?xml version="1.0" encoding="utf-8"?>
<p:tagLst xmlns:p="http://schemas.openxmlformats.org/presentationml/2006/main">
  <p:tag name="AS_UNIQUEID" val="1322"/>
</p:tagLst>
</file>

<file path=ppt/tags/tag528.xml><?xml version="1.0" encoding="utf-8"?>
<p:tagLst xmlns:p="http://schemas.openxmlformats.org/presentationml/2006/main">
  <p:tag name="AS_UNIQUEID" val="1323"/>
</p:tagLst>
</file>

<file path=ppt/tags/tag529.xml><?xml version="1.0" encoding="utf-8"?>
<p:tagLst xmlns:p="http://schemas.openxmlformats.org/presentationml/2006/main">
  <p:tag name="AS_UNIQUEID" val="1324"/>
</p:tagLst>
</file>

<file path=ppt/tags/tag53.xml><?xml version="1.0" encoding="utf-8"?>
<p:tagLst xmlns:p="http://schemas.openxmlformats.org/presentationml/2006/main">
  <p:tag name="AS_UNIQUEID" val="898"/>
</p:tagLst>
</file>

<file path=ppt/tags/tag530.xml><?xml version="1.0" encoding="utf-8"?>
<p:tagLst xmlns:p="http://schemas.openxmlformats.org/presentationml/2006/main">
  <p:tag name="AS_UNIQUEID" val="1325"/>
</p:tagLst>
</file>

<file path=ppt/tags/tag531.xml><?xml version="1.0" encoding="utf-8"?>
<p:tagLst xmlns:p="http://schemas.openxmlformats.org/presentationml/2006/main">
  <p:tag name="AS_UNIQUEID" val="1326"/>
</p:tagLst>
</file>

<file path=ppt/tags/tag532.xml><?xml version="1.0" encoding="utf-8"?>
<p:tagLst xmlns:p="http://schemas.openxmlformats.org/presentationml/2006/main">
  <p:tag name="AS_UNIQUEID" val="1327"/>
</p:tagLst>
</file>

<file path=ppt/tags/tag533.xml><?xml version="1.0" encoding="utf-8"?>
<p:tagLst xmlns:p="http://schemas.openxmlformats.org/presentationml/2006/main">
  <p:tag name="AS_UNIQUEID" val="1328"/>
</p:tagLst>
</file>

<file path=ppt/tags/tag534.xml><?xml version="1.0" encoding="utf-8"?>
<p:tagLst xmlns:p="http://schemas.openxmlformats.org/presentationml/2006/main">
  <p:tag name="AS_UNIQUEID" val="1329"/>
</p:tagLst>
</file>

<file path=ppt/tags/tag535.xml><?xml version="1.0" encoding="utf-8"?>
<p:tagLst xmlns:p="http://schemas.openxmlformats.org/presentationml/2006/main">
  <p:tag name="AS_UNIQUEID" val="1330"/>
</p:tagLst>
</file>

<file path=ppt/tags/tag536.xml><?xml version="1.0" encoding="utf-8"?>
<p:tagLst xmlns:p="http://schemas.openxmlformats.org/presentationml/2006/main">
  <p:tag name="AS_UNIQUEID" val="1331"/>
</p:tagLst>
</file>

<file path=ppt/tags/tag537.xml><?xml version="1.0" encoding="utf-8"?>
<p:tagLst xmlns:p="http://schemas.openxmlformats.org/presentationml/2006/main">
  <p:tag name="AS_UNIQUEID" val="1332"/>
</p:tagLst>
</file>

<file path=ppt/tags/tag538.xml><?xml version="1.0" encoding="utf-8"?>
<p:tagLst xmlns:p="http://schemas.openxmlformats.org/presentationml/2006/main">
  <p:tag name="AS_UNIQUEID" val="1333"/>
</p:tagLst>
</file>

<file path=ppt/tags/tag539.xml><?xml version="1.0" encoding="utf-8"?>
<p:tagLst xmlns:p="http://schemas.openxmlformats.org/presentationml/2006/main">
  <p:tag name="AS_UNIQUEID" val="1334"/>
</p:tagLst>
</file>

<file path=ppt/tags/tag54.xml><?xml version="1.0" encoding="utf-8"?>
<p:tagLst xmlns:p="http://schemas.openxmlformats.org/presentationml/2006/main">
  <p:tag name="AS_UNIQUEID" val="899"/>
</p:tagLst>
</file>

<file path=ppt/tags/tag540.xml><?xml version="1.0" encoding="utf-8"?>
<p:tagLst xmlns:p="http://schemas.openxmlformats.org/presentationml/2006/main">
  <p:tag name="AS_UNIQUEID" val="1335"/>
</p:tagLst>
</file>

<file path=ppt/tags/tag541.xml><?xml version="1.0" encoding="utf-8"?>
<p:tagLst xmlns:p="http://schemas.openxmlformats.org/presentationml/2006/main">
  <p:tag name="AS_UNIQUEID" val="1338"/>
</p:tagLst>
</file>

<file path=ppt/tags/tag542.xml><?xml version="1.0" encoding="utf-8"?>
<p:tagLst xmlns:p="http://schemas.openxmlformats.org/presentationml/2006/main">
  <p:tag name="AS_UNIQUEID" val="4236"/>
</p:tagLst>
</file>

<file path=ppt/tags/tag543.xml><?xml version="1.0" encoding="utf-8"?>
<p:tagLst xmlns:p="http://schemas.openxmlformats.org/presentationml/2006/main">
  <p:tag name="AS_UNIQUEID" val="1377"/>
</p:tagLst>
</file>

<file path=ppt/tags/tag544.xml><?xml version="1.0" encoding="utf-8"?>
<p:tagLst xmlns:p="http://schemas.openxmlformats.org/presentationml/2006/main">
  <p:tag name="AS_UNIQUEID" val="1378"/>
</p:tagLst>
</file>

<file path=ppt/tags/tag545.xml><?xml version="1.0" encoding="utf-8"?>
<p:tagLst xmlns:p="http://schemas.openxmlformats.org/presentationml/2006/main">
  <p:tag name="AS_UNIQUEID" val="1379"/>
</p:tagLst>
</file>

<file path=ppt/tags/tag546.xml><?xml version="1.0" encoding="utf-8"?>
<p:tagLst xmlns:p="http://schemas.openxmlformats.org/presentationml/2006/main">
  <p:tag name="AS_UNIQUEID" val="1380"/>
</p:tagLst>
</file>

<file path=ppt/tags/tag547.xml><?xml version="1.0" encoding="utf-8"?>
<p:tagLst xmlns:p="http://schemas.openxmlformats.org/presentationml/2006/main">
  <p:tag name="AS_UNIQUEID" val="1381"/>
</p:tagLst>
</file>

<file path=ppt/tags/tag548.xml><?xml version="1.0" encoding="utf-8"?>
<p:tagLst xmlns:p="http://schemas.openxmlformats.org/presentationml/2006/main">
  <p:tag name="AS_UNIQUEID" val="1382"/>
</p:tagLst>
</file>

<file path=ppt/tags/tag549.xml><?xml version="1.0" encoding="utf-8"?>
<p:tagLst xmlns:p="http://schemas.openxmlformats.org/presentationml/2006/main">
  <p:tag name="AS_UNIQUEID" val="1383"/>
</p:tagLst>
</file>

<file path=ppt/tags/tag55.xml><?xml version="1.0" encoding="utf-8"?>
<p:tagLst xmlns:p="http://schemas.openxmlformats.org/presentationml/2006/main">
  <p:tag name="AS_UNIQUEID" val="4000"/>
</p:tagLst>
</file>

<file path=ppt/tags/tag550.xml><?xml version="1.0" encoding="utf-8"?>
<p:tagLst xmlns:p="http://schemas.openxmlformats.org/presentationml/2006/main">
  <p:tag name="AS_UNIQUEID" val="1384"/>
</p:tagLst>
</file>

<file path=ppt/tags/tag551.xml><?xml version="1.0" encoding="utf-8"?>
<p:tagLst xmlns:p="http://schemas.openxmlformats.org/presentationml/2006/main">
  <p:tag name="AS_UNIQUEID" val="1385"/>
</p:tagLst>
</file>

<file path=ppt/tags/tag552.xml><?xml version="1.0" encoding="utf-8"?>
<p:tagLst xmlns:p="http://schemas.openxmlformats.org/presentationml/2006/main">
  <p:tag name="AS_UNIQUEID" val="1386"/>
</p:tagLst>
</file>

<file path=ppt/tags/tag553.xml><?xml version="1.0" encoding="utf-8"?>
<p:tagLst xmlns:p="http://schemas.openxmlformats.org/presentationml/2006/main">
  <p:tag name="AS_UNIQUEID" val="1387"/>
</p:tagLst>
</file>

<file path=ppt/tags/tag554.xml><?xml version="1.0" encoding="utf-8"?>
<p:tagLst xmlns:p="http://schemas.openxmlformats.org/presentationml/2006/main">
  <p:tag name="AS_UNIQUEID" val="1388"/>
</p:tagLst>
</file>

<file path=ppt/tags/tag555.xml><?xml version="1.0" encoding="utf-8"?>
<p:tagLst xmlns:p="http://schemas.openxmlformats.org/presentationml/2006/main">
  <p:tag name="AS_UNIQUEID" val="1389"/>
</p:tagLst>
</file>

<file path=ppt/tags/tag556.xml><?xml version="1.0" encoding="utf-8"?>
<p:tagLst xmlns:p="http://schemas.openxmlformats.org/presentationml/2006/main">
  <p:tag name="AS_UNIQUEID" val="1391"/>
</p:tagLst>
</file>

<file path=ppt/tags/tag557.xml><?xml version="1.0" encoding="utf-8"?>
<p:tagLst xmlns:p="http://schemas.openxmlformats.org/presentationml/2006/main">
  <p:tag name="AS_UNIQUEID" val="1392"/>
</p:tagLst>
</file>

<file path=ppt/tags/tag558.xml><?xml version="1.0" encoding="utf-8"?>
<p:tagLst xmlns:p="http://schemas.openxmlformats.org/presentationml/2006/main">
  <p:tag name="AS_UNIQUEID" val="1393"/>
</p:tagLst>
</file>

<file path=ppt/tags/tag559.xml><?xml version="1.0" encoding="utf-8"?>
<p:tagLst xmlns:p="http://schemas.openxmlformats.org/presentationml/2006/main">
  <p:tag name="AS_UNIQUEID" val="1394"/>
</p:tagLst>
</file>

<file path=ppt/tags/tag56.xml><?xml version="1.0" encoding="utf-8"?>
<p:tagLst xmlns:p="http://schemas.openxmlformats.org/presentationml/2006/main">
  <p:tag name="AS_UNIQUEID" val="4001"/>
</p:tagLst>
</file>

<file path=ppt/tags/tag560.xml><?xml version="1.0" encoding="utf-8"?>
<p:tagLst xmlns:p="http://schemas.openxmlformats.org/presentationml/2006/main">
  <p:tag name="AS_UNIQUEID" val="1395"/>
</p:tagLst>
</file>

<file path=ppt/tags/tag561.xml><?xml version="1.0" encoding="utf-8"?>
<p:tagLst xmlns:p="http://schemas.openxmlformats.org/presentationml/2006/main">
  <p:tag name="AS_UNIQUEID" val="1396"/>
</p:tagLst>
</file>

<file path=ppt/tags/tag562.xml><?xml version="1.0" encoding="utf-8"?>
<p:tagLst xmlns:p="http://schemas.openxmlformats.org/presentationml/2006/main">
  <p:tag name="AS_UNIQUEID" val="1397"/>
</p:tagLst>
</file>

<file path=ppt/tags/tag563.xml><?xml version="1.0" encoding="utf-8"?>
<p:tagLst xmlns:p="http://schemas.openxmlformats.org/presentationml/2006/main">
  <p:tag name="AS_UNIQUEID" val="1398"/>
</p:tagLst>
</file>

<file path=ppt/tags/tag564.xml><?xml version="1.0" encoding="utf-8"?>
<p:tagLst xmlns:p="http://schemas.openxmlformats.org/presentationml/2006/main">
  <p:tag name="AS_UNIQUEID" val="1399"/>
</p:tagLst>
</file>

<file path=ppt/tags/tag565.xml><?xml version="1.0" encoding="utf-8"?>
<p:tagLst xmlns:p="http://schemas.openxmlformats.org/presentationml/2006/main">
  <p:tag name="AS_UNIQUEID" val="1400"/>
</p:tagLst>
</file>

<file path=ppt/tags/tag566.xml><?xml version="1.0" encoding="utf-8"?>
<p:tagLst xmlns:p="http://schemas.openxmlformats.org/presentationml/2006/main">
  <p:tag name="AS_UNIQUEID" val="1401"/>
</p:tagLst>
</file>

<file path=ppt/tags/tag567.xml><?xml version="1.0" encoding="utf-8"?>
<p:tagLst xmlns:p="http://schemas.openxmlformats.org/presentationml/2006/main">
  <p:tag name="AS_UNIQUEID" val="1402"/>
</p:tagLst>
</file>

<file path=ppt/tags/tag568.xml><?xml version="1.0" encoding="utf-8"?>
<p:tagLst xmlns:p="http://schemas.openxmlformats.org/presentationml/2006/main">
  <p:tag name="AS_UNIQUEID" val="1403"/>
</p:tagLst>
</file>

<file path=ppt/tags/tag569.xml><?xml version="1.0" encoding="utf-8"?>
<p:tagLst xmlns:p="http://schemas.openxmlformats.org/presentationml/2006/main">
  <p:tag name="AS_UNIQUEID" val="1404"/>
</p:tagLst>
</file>

<file path=ppt/tags/tag57.xml><?xml version="1.0" encoding="utf-8"?>
<p:tagLst xmlns:p="http://schemas.openxmlformats.org/presentationml/2006/main">
  <p:tag name="AS_UNIQUEID" val="899"/>
</p:tagLst>
</file>

<file path=ppt/tags/tag570.xml><?xml version="1.0" encoding="utf-8"?>
<p:tagLst xmlns:p="http://schemas.openxmlformats.org/presentationml/2006/main">
  <p:tag name="AS_UNIQUEID" val="1405"/>
</p:tagLst>
</file>

<file path=ppt/tags/tag571.xml><?xml version="1.0" encoding="utf-8"?>
<p:tagLst xmlns:p="http://schemas.openxmlformats.org/presentationml/2006/main">
  <p:tag name="AS_UNIQUEID" val="1406"/>
</p:tagLst>
</file>

<file path=ppt/tags/tag572.xml><?xml version="1.0" encoding="utf-8"?>
<p:tagLst xmlns:p="http://schemas.openxmlformats.org/presentationml/2006/main">
  <p:tag name="AS_UNIQUEID" val="1407"/>
</p:tagLst>
</file>

<file path=ppt/tags/tag573.xml><?xml version="1.0" encoding="utf-8"?>
<p:tagLst xmlns:p="http://schemas.openxmlformats.org/presentationml/2006/main">
  <p:tag name="AS_UNIQUEID" val="4237"/>
</p:tagLst>
</file>

<file path=ppt/tags/tag574.xml><?xml version="1.0" encoding="utf-8"?>
<p:tagLst xmlns:p="http://schemas.openxmlformats.org/presentationml/2006/main">
  <p:tag name="AS_UNIQUEID" val="3210"/>
</p:tagLst>
</file>

<file path=ppt/tags/tag575.xml><?xml version="1.0" encoding="utf-8"?>
<p:tagLst xmlns:p="http://schemas.openxmlformats.org/presentationml/2006/main">
  <p:tag name="AS_UNIQUEID" val="1059"/>
</p:tagLst>
</file>

<file path=ppt/tags/tag576.xml><?xml version="1.0" encoding="utf-8"?>
<p:tagLst xmlns:p="http://schemas.openxmlformats.org/presentationml/2006/main">
  <p:tag name="AS_UNIQUEID" val="1075"/>
</p:tagLst>
</file>

<file path=ppt/tags/tag577.xml><?xml version="1.0" encoding="utf-8"?>
<p:tagLst xmlns:p="http://schemas.openxmlformats.org/presentationml/2006/main">
  <p:tag name="AS_UNIQUEID" val="1403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4002"/>
</p:tagLst>
</file>

<file path=ppt/tags/tag580.xml><?xml version="1.0" encoding="utf-8"?>
<p:tagLst xmlns:p="http://schemas.openxmlformats.org/presentationml/2006/main">
  <p:tag name="AS_UNIQUEID" val="1404"/>
</p:tagLst>
</file>

<file path=ppt/tags/tag581.xml><?xml version="1.0" encoding="utf-8"?>
<p:tagLst xmlns:p="http://schemas.openxmlformats.org/presentationml/2006/main">
  <p:tag name="AS_UNIQUEID" val="3217"/>
</p:tagLst>
</file>

<file path=ppt/tags/tag582.xml><?xml version="1.0" encoding="utf-8"?>
<p:tagLst xmlns:p="http://schemas.openxmlformats.org/presentationml/2006/main">
  <p:tag name="AS_UNIQUEID" val="1390"/>
</p:tagLst>
</file>

<file path=ppt/tags/tag583.xml><?xml version="1.0" encoding="utf-8"?>
<p:tagLst xmlns:p="http://schemas.openxmlformats.org/presentationml/2006/main">
  <p:tag name="AS_UNIQUEID" val="1391"/>
</p:tagLst>
</file>

<file path=ppt/tags/tag584.xml><?xml version="1.0" encoding="utf-8"?>
<p:tagLst xmlns:p="http://schemas.openxmlformats.org/presentationml/2006/main">
  <p:tag name="AS_UNIQUEID" val="1392"/>
</p:tagLst>
</file>

<file path=ppt/tags/tag585.xml><?xml version="1.0" encoding="utf-8"?>
<p:tagLst xmlns:p="http://schemas.openxmlformats.org/presentationml/2006/main">
  <p:tag name="AS_UNIQUEID" val="1393"/>
</p:tagLst>
</file>

<file path=ppt/tags/tag586.xml><?xml version="1.0" encoding="utf-8"?>
<p:tagLst xmlns:p="http://schemas.openxmlformats.org/presentationml/2006/main">
  <p:tag name="AS_UNIQUEID" val="4033"/>
</p:tagLst>
</file>

<file path=ppt/tags/tag587.xml><?xml version="1.0" encoding="utf-8"?>
<p:tagLst xmlns:p="http://schemas.openxmlformats.org/presentationml/2006/main">
  <p:tag name="AS_UNIQUEID" val="1501"/>
</p:tagLst>
</file>

<file path=ppt/tags/tag588.xml><?xml version="1.0" encoding="utf-8"?>
<p:tagLst xmlns:p="http://schemas.openxmlformats.org/presentationml/2006/main">
  <p:tag name="AS_UNIQUEID" val="1502"/>
</p:tagLst>
</file>

<file path=ppt/tags/tag589.xml><?xml version="1.0" encoding="utf-8"?>
<p:tagLst xmlns:p="http://schemas.openxmlformats.org/presentationml/2006/main">
  <p:tag name="AS_UNIQUEID" val="1503"/>
</p:tagLst>
</file>

<file path=ppt/tags/tag59.xml><?xml version="1.0" encoding="utf-8"?>
<p:tagLst xmlns:p="http://schemas.openxmlformats.org/presentationml/2006/main">
  <p:tag name="AS_UNIQUEID" val="4003"/>
</p:tagLst>
</file>

<file path=ppt/tags/tag590.xml><?xml version="1.0" encoding="utf-8"?>
<p:tagLst xmlns:p="http://schemas.openxmlformats.org/presentationml/2006/main">
  <p:tag name="AS_UNIQUEID" val="1504"/>
</p:tagLst>
</file>

<file path=ppt/tags/tag591.xml><?xml version="1.0" encoding="utf-8"?>
<p:tagLst xmlns:p="http://schemas.openxmlformats.org/presentationml/2006/main">
  <p:tag name="AS_UNIQUEID" val="1505"/>
</p:tagLst>
</file>

<file path=ppt/tags/tag592.xml><?xml version="1.0" encoding="utf-8"?>
<p:tagLst xmlns:p="http://schemas.openxmlformats.org/presentationml/2006/main">
  <p:tag name="AS_UNIQUEID" val="1506"/>
</p:tagLst>
</file>

<file path=ppt/tags/tag593.xml><?xml version="1.0" encoding="utf-8"?>
<p:tagLst xmlns:p="http://schemas.openxmlformats.org/presentationml/2006/main">
  <p:tag name="AS_UNIQUEID" val="1508"/>
</p:tagLst>
</file>

<file path=ppt/tags/tag594.xml><?xml version="1.0" encoding="utf-8"?>
<p:tagLst xmlns:p="http://schemas.openxmlformats.org/presentationml/2006/main">
  <p:tag name="AS_UNIQUEID" val="1509"/>
</p:tagLst>
</file>

<file path=ppt/tags/tag595.xml><?xml version="1.0" encoding="utf-8"?>
<p:tagLst xmlns:p="http://schemas.openxmlformats.org/presentationml/2006/main">
  <p:tag name="AS_UNIQUEID" val="1510"/>
</p:tagLst>
</file>

<file path=ppt/tags/tag596.xml><?xml version="1.0" encoding="utf-8"?>
<p:tagLst xmlns:p="http://schemas.openxmlformats.org/presentationml/2006/main">
  <p:tag name="AS_UNIQUEID" val="1511"/>
</p:tagLst>
</file>

<file path=ppt/tags/tag597.xml><?xml version="1.0" encoding="utf-8"?>
<p:tagLst xmlns:p="http://schemas.openxmlformats.org/presentationml/2006/main">
  <p:tag name="AS_UNIQUEID" val="1512"/>
</p:tagLst>
</file>

<file path=ppt/tags/tag598.xml><?xml version="1.0" encoding="utf-8"?>
<p:tagLst xmlns:p="http://schemas.openxmlformats.org/presentationml/2006/main">
  <p:tag name="AS_UNIQUEID" val="1513"/>
</p:tagLst>
</file>

<file path=ppt/tags/tag599.xml><?xml version="1.0" encoding="utf-8"?>
<p:tagLst xmlns:p="http://schemas.openxmlformats.org/presentationml/2006/main">
  <p:tag name="AS_UNIQUEID" val="923"/>
</p:tagLst>
</file>

<file path=ppt/tags/tag6.xml><?xml version="1.0" encoding="utf-8"?>
<p:tagLst xmlns:p="http://schemas.openxmlformats.org/presentationml/2006/main">
  <p:tag name="AS_UNIQUEID" val="3960"/>
</p:tagLst>
</file>

<file path=ppt/tags/tag60.xml><?xml version="1.0" encoding="utf-8"?>
<p:tagLst xmlns:p="http://schemas.openxmlformats.org/presentationml/2006/main">
  <p:tag name="AS_UNIQUEID" val="4004"/>
</p:tagLst>
</file>

<file path=ppt/tags/tag600.xml><?xml version="1.0" encoding="utf-8"?>
<p:tagLst xmlns:p="http://schemas.openxmlformats.org/presentationml/2006/main">
  <p:tag name="AS_UNIQUEID" val="1408"/>
</p:tagLst>
</file>

<file path=ppt/tags/tag601.xml><?xml version="1.0" encoding="utf-8"?>
<p:tagLst xmlns:p="http://schemas.openxmlformats.org/presentationml/2006/main">
  <p:tag name="AS_UNIQUEID" val="1409"/>
</p:tagLst>
</file>

<file path=ppt/tags/tag602.xml><?xml version="1.0" encoding="utf-8"?>
<p:tagLst xmlns:p="http://schemas.openxmlformats.org/presentationml/2006/main">
  <p:tag name="AS_UNIQUEID" val="1410"/>
</p:tagLst>
</file>

<file path=ppt/tags/tag603.xml><?xml version="1.0" encoding="utf-8"?>
<p:tagLst xmlns:p="http://schemas.openxmlformats.org/presentationml/2006/main">
  <p:tag name="AS_UNIQUEID" val="1411"/>
</p:tagLst>
</file>

<file path=ppt/tags/tag604.xml><?xml version="1.0" encoding="utf-8"?>
<p:tagLst xmlns:p="http://schemas.openxmlformats.org/presentationml/2006/main">
  <p:tag name="AS_UNIQUEID" val="1412"/>
</p:tagLst>
</file>

<file path=ppt/tags/tag605.xml><?xml version="1.0" encoding="utf-8"?>
<p:tagLst xmlns:p="http://schemas.openxmlformats.org/presentationml/2006/main">
  <p:tag name="AS_UNIQUEID" val="1413"/>
</p:tagLst>
</file>

<file path=ppt/tags/tag606.xml><?xml version="1.0" encoding="utf-8"?>
<p:tagLst xmlns:p="http://schemas.openxmlformats.org/presentationml/2006/main">
  <p:tag name="AS_UNIQUEID" val="1414"/>
</p:tagLst>
</file>

<file path=ppt/tags/tag607.xml><?xml version="1.0" encoding="utf-8"?>
<p:tagLst xmlns:p="http://schemas.openxmlformats.org/presentationml/2006/main">
  <p:tag name="AS_UNIQUEID" val="1415"/>
</p:tagLst>
</file>

<file path=ppt/tags/tag608.xml><?xml version="1.0" encoding="utf-8"?>
<p:tagLst xmlns:p="http://schemas.openxmlformats.org/presentationml/2006/main">
  <p:tag name="AS_UNIQUEID" val="1416"/>
</p:tagLst>
</file>

<file path=ppt/tags/tag609.xml><?xml version="1.0" encoding="utf-8"?>
<p:tagLst xmlns:p="http://schemas.openxmlformats.org/presentationml/2006/main">
  <p:tag name="AS_UNIQUEID" val="1417"/>
</p:tagLst>
</file>

<file path=ppt/tags/tag61.xml><?xml version="1.0" encoding="utf-8"?>
<p:tagLst xmlns:p="http://schemas.openxmlformats.org/presentationml/2006/main">
  <p:tag name="AS_UNIQUEID" val="4005"/>
</p:tagLst>
</file>

<file path=ppt/tags/tag610.xml><?xml version="1.0" encoding="utf-8"?>
<p:tagLst xmlns:p="http://schemas.openxmlformats.org/presentationml/2006/main">
  <p:tag name="AS_UNIQUEID" val="1418"/>
</p:tagLst>
</file>

<file path=ppt/tags/tag611.xml><?xml version="1.0" encoding="utf-8"?>
<p:tagLst xmlns:p="http://schemas.openxmlformats.org/presentationml/2006/main">
  <p:tag name="AS_UNIQUEID" val="1419"/>
</p:tagLst>
</file>

<file path=ppt/tags/tag612.xml><?xml version="1.0" encoding="utf-8"?>
<p:tagLst xmlns:p="http://schemas.openxmlformats.org/presentationml/2006/main">
  <p:tag name="AS_UNIQUEID" val="1420"/>
</p:tagLst>
</file>

<file path=ppt/tags/tag613.xml><?xml version="1.0" encoding="utf-8"?>
<p:tagLst xmlns:p="http://schemas.openxmlformats.org/presentationml/2006/main">
  <p:tag name="AS_UNIQUEID" val="1421"/>
</p:tagLst>
</file>

<file path=ppt/tags/tag614.xml><?xml version="1.0" encoding="utf-8"?>
<p:tagLst xmlns:p="http://schemas.openxmlformats.org/presentationml/2006/main">
  <p:tag name="AS_UNIQUEID" val="1422"/>
</p:tagLst>
</file>

<file path=ppt/tags/tag615.xml><?xml version="1.0" encoding="utf-8"?>
<p:tagLst xmlns:p="http://schemas.openxmlformats.org/presentationml/2006/main">
  <p:tag name="AS_UNIQUEID" val="3219"/>
</p:tagLst>
</file>

<file path=ppt/tags/tag616.xml><?xml version="1.0" encoding="utf-8"?>
<p:tagLst xmlns:p="http://schemas.openxmlformats.org/presentationml/2006/main">
  <p:tag name="AS_UNIQUEID" val="1423"/>
</p:tagLst>
</file>

<file path=ppt/tags/tag617.xml><?xml version="1.0" encoding="utf-8"?>
<p:tagLst xmlns:p="http://schemas.openxmlformats.org/presentationml/2006/main">
  <p:tag name="AS_UNIQUEID" val="1424"/>
</p:tagLst>
</file>

<file path=ppt/tags/tag618.xml><?xml version="1.0" encoding="utf-8"?>
<p:tagLst xmlns:p="http://schemas.openxmlformats.org/presentationml/2006/main">
  <p:tag name="AS_UNIQUEID" val="1425"/>
</p:tagLst>
</file>

<file path=ppt/tags/tag619.xml><?xml version="1.0" encoding="utf-8"?>
<p:tagLst xmlns:p="http://schemas.openxmlformats.org/presentationml/2006/main">
  <p:tag name="AS_UNIQUEID" val="1426"/>
</p:tagLst>
</file>

<file path=ppt/tags/tag62.xml><?xml version="1.0" encoding="utf-8"?>
<p:tagLst xmlns:p="http://schemas.openxmlformats.org/presentationml/2006/main">
  <p:tag name="AS_UNIQUEID" val="899"/>
</p:tagLst>
</file>

<file path=ppt/tags/tag620.xml><?xml version="1.0" encoding="utf-8"?>
<p:tagLst xmlns:p="http://schemas.openxmlformats.org/presentationml/2006/main">
  <p:tag name="AS_UNIQUEID" val="1427"/>
</p:tagLst>
</file>

<file path=ppt/tags/tag621.xml><?xml version="1.0" encoding="utf-8"?>
<p:tagLst xmlns:p="http://schemas.openxmlformats.org/presentationml/2006/main">
  <p:tag name="AS_UNIQUEID" val="1428"/>
</p:tagLst>
</file>

<file path=ppt/tags/tag622.xml><?xml version="1.0" encoding="utf-8"?>
<p:tagLst xmlns:p="http://schemas.openxmlformats.org/presentationml/2006/main">
  <p:tag name="AS_UNIQUEID" val="1429"/>
</p:tagLst>
</file>

<file path=ppt/tags/tag623.xml><?xml version="1.0" encoding="utf-8"?>
<p:tagLst xmlns:p="http://schemas.openxmlformats.org/presentationml/2006/main">
  <p:tag name="AS_UNIQUEID" val="1430"/>
</p:tagLst>
</file>

<file path=ppt/tags/tag624.xml><?xml version="1.0" encoding="utf-8"?>
<p:tagLst xmlns:p="http://schemas.openxmlformats.org/presentationml/2006/main">
  <p:tag name="AS_UNIQUEID" val="1431"/>
</p:tagLst>
</file>

<file path=ppt/tags/tag625.xml><?xml version="1.0" encoding="utf-8"?>
<p:tagLst xmlns:p="http://schemas.openxmlformats.org/presentationml/2006/main">
  <p:tag name="AS_UNIQUEID" val="1432"/>
</p:tagLst>
</file>

<file path=ppt/tags/tag626.xml><?xml version="1.0" encoding="utf-8"?>
<p:tagLst xmlns:p="http://schemas.openxmlformats.org/presentationml/2006/main">
  <p:tag name="AS_UNIQUEID" val="1433"/>
</p:tagLst>
</file>

<file path=ppt/tags/tag627.xml><?xml version="1.0" encoding="utf-8"?>
<p:tagLst xmlns:p="http://schemas.openxmlformats.org/presentationml/2006/main">
  <p:tag name="AS_UNIQUEID" val="1434"/>
</p:tagLst>
</file>

<file path=ppt/tags/tag628.xml><?xml version="1.0" encoding="utf-8"?>
<p:tagLst xmlns:p="http://schemas.openxmlformats.org/presentationml/2006/main">
  <p:tag name="AS_UNIQUEID" val="1435"/>
</p:tagLst>
</file>

<file path=ppt/tags/tag629.xml><?xml version="1.0" encoding="utf-8"?>
<p:tagLst xmlns:p="http://schemas.openxmlformats.org/presentationml/2006/main">
  <p:tag name="AS_UNIQUEID" val="1436"/>
</p:tagLst>
</file>

<file path=ppt/tags/tag63.xml><?xml version="1.0" encoding="utf-8"?>
<p:tagLst xmlns:p="http://schemas.openxmlformats.org/presentationml/2006/main">
  <p:tag name="AS_UNIQUEID" val="2512"/>
</p:tagLst>
</file>

<file path=ppt/tags/tag630.xml><?xml version="1.0" encoding="utf-8"?>
<p:tagLst xmlns:p="http://schemas.openxmlformats.org/presentationml/2006/main">
  <p:tag name="AS_UNIQUEID" val="1437"/>
</p:tagLst>
</file>

<file path=ppt/tags/tag631.xml><?xml version="1.0" encoding="utf-8"?>
<p:tagLst xmlns:p="http://schemas.openxmlformats.org/presentationml/2006/main">
  <p:tag name="AS_UNIQUEID" val="1438"/>
</p:tagLst>
</file>

<file path=ppt/tags/tag632.xml><?xml version="1.0" encoding="utf-8"?>
<p:tagLst xmlns:p="http://schemas.openxmlformats.org/presentationml/2006/main">
  <p:tag name="AS_UNIQUEID" val="1439"/>
</p:tagLst>
</file>

<file path=ppt/tags/tag633.xml><?xml version="1.0" encoding="utf-8"?>
<p:tagLst xmlns:p="http://schemas.openxmlformats.org/presentationml/2006/main">
  <p:tag name="AS_UNIQUEID" val="1440"/>
</p:tagLst>
</file>

<file path=ppt/tags/tag634.xml><?xml version="1.0" encoding="utf-8"?>
<p:tagLst xmlns:p="http://schemas.openxmlformats.org/presentationml/2006/main">
  <p:tag name="AS_UNIQUEID" val="4036"/>
</p:tagLst>
</file>

<file path=ppt/tags/tag635.xml><?xml version="1.0" encoding="utf-8"?>
<p:tagLst xmlns:p="http://schemas.openxmlformats.org/presentationml/2006/main">
  <p:tag name="AS_UNIQUEID" val="641"/>
</p:tagLst>
</file>

<file path=ppt/tags/tag636.xml><?xml version="1.0" encoding="utf-8"?>
<p:tagLst xmlns:p="http://schemas.openxmlformats.org/presentationml/2006/main">
  <p:tag name="AS_UNIQUEID" val="2228"/>
</p:tagLst>
</file>

<file path=ppt/tags/tag637.xml><?xml version="1.0" encoding="utf-8"?>
<p:tagLst xmlns:p="http://schemas.openxmlformats.org/presentationml/2006/main">
  <p:tag name="AS_UNIQUEID" val="2233"/>
</p:tagLst>
</file>

<file path=ppt/tags/tag638.xml><?xml version="1.0" encoding="utf-8"?>
<p:tagLst xmlns:p="http://schemas.openxmlformats.org/presentationml/2006/main">
  <p:tag name="AS_UNIQUEID" val="4038"/>
</p:tagLst>
</file>

<file path=ppt/tags/tag639.xml><?xml version="1.0" encoding="utf-8"?>
<p:tagLst xmlns:p="http://schemas.openxmlformats.org/presentationml/2006/main">
  <p:tag name="AS_UNIQUEID" val="2229"/>
</p:tagLst>
</file>

<file path=ppt/tags/tag64.xml><?xml version="1.0" encoding="utf-8"?>
<p:tagLst xmlns:p="http://schemas.openxmlformats.org/presentationml/2006/main">
  <p:tag name="AS_UNIQUEID" val="2213"/>
</p:tagLst>
</file>

<file path=ppt/tags/tag640.xml><?xml version="1.0" encoding="utf-8"?>
<p:tagLst xmlns:p="http://schemas.openxmlformats.org/presentationml/2006/main">
  <p:tag name="AS_UNIQUEID" val="2230"/>
</p:tagLst>
</file>

<file path=ppt/tags/tag641.xml><?xml version="1.0" encoding="utf-8"?>
<p:tagLst xmlns:p="http://schemas.openxmlformats.org/presentationml/2006/main">
  <p:tag name="AS_UNIQUEID" val="2231"/>
</p:tagLst>
</file>

<file path=ppt/tags/tag642.xml><?xml version="1.0" encoding="utf-8"?>
<p:tagLst xmlns:p="http://schemas.openxmlformats.org/presentationml/2006/main">
  <p:tag name="AS_UNIQUEID" val="2232"/>
</p:tagLst>
</file>

<file path=ppt/tags/tag643.xml><?xml version="1.0" encoding="utf-8"?>
<p:tagLst xmlns:p="http://schemas.openxmlformats.org/presentationml/2006/main">
  <p:tag name="AS_UNIQUEID" val="1329"/>
</p:tagLst>
</file>

<file path=ppt/tags/tag644.xml><?xml version="1.0" encoding="utf-8"?>
<p:tagLst xmlns:p="http://schemas.openxmlformats.org/presentationml/2006/main">
  <p:tag name="AS_UNIQUEID" val="641"/>
</p:tagLst>
</file>

<file path=ppt/tags/tag645.xml><?xml version="1.0" encoding="utf-8"?>
<p:tagLst xmlns:p="http://schemas.openxmlformats.org/presentationml/2006/main">
  <p:tag name="AS_UNIQUEID" val="3941"/>
</p:tagLst>
</file>

<file path=ppt/tags/tag646.xml><?xml version="1.0" encoding="utf-8"?>
<p:tagLst xmlns:p="http://schemas.openxmlformats.org/presentationml/2006/main">
  <p:tag name="AS_UNIQUEID" val="3942"/>
</p:tagLst>
</file>

<file path=ppt/tags/tag647.xml><?xml version="1.0" encoding="utf-8"?>
<p:tagLst xmlns:p="http://schemas.openxmlformats.org/presentationml/2006/main">
  <p:tag name="AS_UNIQUEID" val="3943"/>
</p:tagLst>
</file>

<file path=ppt/tags/tag648.xml><?xml version="1.0" encoding="utf-8"?>
<p:tagLst xmlns:p="http://schemas.openxmlformats.org/presentationml/2006/main">
  <p:tag name="AS_UNIQUEID" val="3944"/>
</p:tagLst>
</file>

<file path=ppt/tags/tag649.xml><?xml version="1.0" encoding="utf-8"?>
<p:tagLst xmlns:p="http://schemas.openxmlformats.org/presentationml/2006/main">
  <p:tag name="AS_UNIQUEID" val="3945"/>
</p:tagLst>
</file>

<file path=ppt/tags/tag65.xml><?xml version="1.0" encoding="utf-8"?>
<p:tagLst xmlns:p="http://schemas.openxmlformats.org/presentationml/2006/main">
  <p:tag name="AS_UNIQUEID" val="2214"/>
</p:tagLst>
</file>

<file path=ppt/tags/tag650.xml><?xml version="1.0" encoding="utf-8"?>
<p:tagLst xmlns:p="http://schemas.openxmlformats.org/presentationml/2006/main">
  <p:tag name="AS_UNIQUEID" val="3946"/>
</p:tagLst>
</file>

<file path=ppt/tags/tag65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66.xml><?xml version="1.0" encoding="utf-8"?>
<p:tagLst xmlns:p="http://schemas.openxmlformats.org/presentationml/2006/main">
  <p:tag name="AS_UNIQUEID" val="2215"/>
</p:tagLst>
</file>

<file path=ppt/tags/tag67.xml><?xml version="1.0" encoding="utf-8"?>
<p:tagLst xmlns:p="http://schemas.openxmlformats.org/presentationml/2006/main">
  <p:tag name="AS_UNIQUEID" val="2215"/>
</p:tagLst>
</file>

<file path=ppt/tags/tag68.xml><?xml version="1.0" encoding="utf-8"?>
<p:tagLst xmlns:p="http://schemas.openxmlformats.org/presentationml/2006/main">
  <p:tag name="AS_UNIQUEID" val="4006"/>
</p:tagLst>
</file>

<file path=ppt/tags/tag69.xml><?xml version="1.0" encoding="utf-8"?>
<p:tagLst xmlns:p="http://schemas.openxmlformats.org/presentationml/2006/main">
  <p:tag name="AS_UNIQUEID" val="4007"/>
</p:tagLst>
</file>

<file path=ppt/tags/tag7.xml><?xml version="1.0" encoding="utf-8"?>
<p:tagLst xmlns:p="http://schemas.openxmlformats.org/presentationml/2006/main">
  <p:tag name="AS_UNIQUEID" val="3961"/>
</p:tagLst>
</file>

<file path=ppt/tags/tag70.xml><?xml version="1.0" encoding="utf-8"?>
<p:tagLst xmlns:p="http://schemas.openxmlformats.org/presentationml/2006/main">
  <p:tag name="AS_UNIQUEID" val="4008"/>
</p:tagLst>
</file>

<file path=ppt/tags/tag71.xml><?xml version="1.0" encoding="utf-8"?>
<p:tagLst xmlns:p="http://schemas.openxmlformats.org/presentationml/2006/main">
  <p:tag name="AS_UNIQUEID" val="4009"/>
</p:tagLst>
</file>

<file path=ppt/tags/tag72.xml><?xml version="1.0" encoding="utf-8"?>
<p:tagLst xmlns:p="http://schemas.openxmlformats.org/presentationml/2006/main">
  <p:tag name="AS_UNIQUEID" val="4010"/>
</p:tagLst>
</file>

<file path=ppt/tags/tag73.xml><?xml version="1.0" encoding="utf-8"?>
<p:tagLst xmlns:p="http://schemas.openxmlformats.org/presentationml/2006/main">
  <p:tag name="AS_UNIQUEID" val="4011"/>
</p:tagLst>
</file>

<file path=ppt/tags/tag74.xml><?xml version="1.0" encoding="utf-8"?>
<p:tagLst xmlns:p="http://schemas.openxmlformats.org/presentationml/2006/main">
  <p:tag name="AS_UNIQUEID" val="4012"/>
</p:tagLst>
</file>

<file path=ppt/tags/tag75.xml><?xml version="1.0" encoding="utf-8"?>
<p:tagLst xmlns:p="http://schemas.openxmlformats.org/presentationml/2006/main">
  <p:tag name="AS_UNIQUEID" val="4013"/>
</p:tagLst>
</file>

<file path=ppt/tags/tag76.xml><?xml version="1.0" encoding="utf-8"?>
<p:tagLst xmlns:p="http://schemas.openxmlformats.org/presentationml/2006/main">
  <p:tag name="AS_UNIQUEID" val="4014"/>
</p:tagLst>
</file>

<file path=ppt/tags/tag77.xml><?xml version="1.0" encoding="utf-8"?>
<p:tagLst xmlns:p="http://schemas.openxmlformats.org/presentationml/2006/main">
  <p:tag name="AS_UNIQUEID" val="3208"/>
</p:tagLst>
</file>

<file path=ppt/tags/tag78.xml><?xml version="1.0" encoding="utf-8"?>
<p:tagLst xmlns:p="http://schemas.openxmlformats.org/presentationml/2006/main">
  <p:tag name="AS_UNIQUEID" val="2997"/>
</p:tagLst>
</file>

<file path=ppt/tags/tag79.xml><?xml version="1.0" encoding="utf-8"?>
<p:tagLst xmlns:p="http://schemas.openxmlformats.org/presentationml/2006/main">
  <p:tag name="AS_UNIQUEID" val="2998"/>
</p:tagLst>
</file>

<file path=ppt/tags/tag8.xml><?xml version="1.0" encoding="utf-8"?>
<p:tagLst xmlns:p="http://schemas.openxmlformats.org/presentationml/2006/main">
  <p:tag name="AS_UNIQUEID" val="3962"/>
</p:tagLst>
</file>

<file path=ppt/tags/tag80.xml><?xml version="1.0" encoding="utf-8"?>
<p:tagLst xmlns:p="http://schemas.openxmlformats.org/presentationml/2006/main">
  <p:tag name="AS_UNIQUEID" val="2999"/>
</p:tagLst>
</file>

<file path=ppt/tags/tag81.xml><?xml version="1.0" encoding="utf-8"?>
<p:tagLst xmlns:p="http://schemas.openxmlformats.org/presentationml/2006/main">
  <p:tag name="AS_UNIQUEID" val="3000"/>
</p:tagLst>
</file>

<file path=ppt/tags/tag82.xml><?xml version="1.0" encoding="utf-8"?>
<p:tagLst xmlns:p="http://schemas.openxmlformats.org/presentationml/2006/main">
  <p:tag name="AS_UNIQUEID" val="3001"/>
</p:tagLst>
</file>

<file path=ppt/tags/tag83.xml><?xml version="1.0" encoding="utf-8"?>
<p:tagLst xmlns:p="http://schemas.openxmlformats.org/presentationml/2006/main">
  <p:tag name="AS_UNIQUEID" val="3002"/>
</p:tagLst>
</file>

<file path=ppt/tags/tag84.xml><?xml version="1.0" encoding="utf-8"?>
<p:tagLst xmlns:p="http://schemas.openxmlformats.org/presentationml/2006/main">
  <p:tag name="AS_UNIQUEID" val="3003"/>
</p:tagLst>
</file>

<file path=ppt/tags/tag85.xml><?xml version="1.0" encoding="utf-8"?>
<p:tagLst xmlns:p="http://schemas.openxmlformats.org/presentationml/2006/main">
  <p:tag name="AS_UNIQUEID" val="3004"/>
</p:tagLst>
</file>

<file path=ppt/tags/tag86.xml><?xml version="1.0" encoding="utf-8"?>
<p:tagLst xmlns:p="http://schemas.openxmlformats.org/presentationml/2006/main">
  <p:tag name="AS_UNIQUEID" val="3005"/>
</p:tagLst>
</file>

<file path=ppt/tags/tag87.xml><?xml version="1.0" encoding="utf-8"?>
<p:tagLst xmlns:p="http://schemas.openxmlformats.org/presentationml/2006/main">
  <p:tag name="AS_UNIQUEID" val="3006"/>
</p:tagLst>
</file>

<file path=ppt/tags/tag88.xml><?xml version="1.0" encoding="utf-8"?>
<p:tagLst xmlns:p="http://schemas.openxmlformats.org/presentationml/2006/main">
  <p:tag name="AS_UNIQUEID" val="3007"/>
</p:tagLst>
</file>

<file path=ppt/tags/tag89.xml><?xml version="1.0" encoding="utf-8"?>
<p:tagLst xmlns:p="http://schemas.openxmlformats.org/presentationml/2006/main">
  <p:tag name="AS_UNIQUEID" val="3008"/>
</p:tagLst>
</file>

<file path=ppt/tags/tag9.xml><?xml version="1.0" encoding="utf-8"?>
<p:tagLst xmlns:p="http://schemas.openxmlformats.org/presentationml/2006/main">
  <p:tag name="AS_UNIQUEID" val="3963"/>
</p:tagLst>
</file>

<file path=ppt/tags/tag90.xml><?xml version="1.0" encoding="utf-8"?>
<p:tagLst xmlns:p="http://schemas.openxmlformats.org/presentationml/2006/main">
  <p:tag name="AS_UNIQUEID" val="3009"/>
</p:tagLst>
</file>

<file path=ppt/tags/tag91.xml><?xml version="1.0" encoding="utf-8"?>
<p:tagLst xmlns:p="http://schemas.openxmlformats.org/presentationml/2006/main">
  <p:tag name="AS_UNIQUEID" val="3010"/>
</p:tagLst>
</file>

<file path=ppt/tags/tag92.xml><?xml version="1.0" encoding="utf-8"?>
<p:tagLst xmlns:p="http://schemas.openxmlformats.org/presentationml/2006/main">
  <p:tag name="AS_UNIQUEID" val="3031"/>
</p:tagLst>
</file>

<file path=ppt/tags/tag93.xml><?xml version="1.0" encoding="utf-8"?>
<p:tagLst xmlns:p="http://schemas.openxmlformats.org/presentationml/2006/main">
  <p:tag name="AS_UNIQUEID" val="3032"/>
</p:tagLst>
</file>

<file path=ppt/tags/tag94.xml><?xml version="1.0" encoding="utf-8"?>
<p:tagLst xmlns:p="http://schemas.openxmlformats.org/presentationml/2006/main">
  <p:tag name="AS_UNIQUEID" val="3033"/>
</p:tagLst>
</file>

<file path=ppt/tags/tag95.xml><?xml version="1.0" encoding="utf-8"?>
<p:tagLst xmlns:p="http://schemas.openxmlformats.org/presentationml/2006/main">
  <p:tag name="AS_UNIQUEID" val="3034"/>
</p:tagLst>
</file>

<file path=ppt/tags/tag96.xml><?xml version="1.0" encoding="utf-8"?>
<p:tagLst xmlns:p="http://schemas.openxmlformats.org/presentationml/2006/main">
  <p:tag name="AS_UNIQUEID" val="3035"/>
</p:tagLst>
</file>

<file path=ppt/tags/tag97.xml><?xml version="1.0" encoding="utf-8"?>
<p:tagLst xmlns:p="http://schemas.openxmlformats.org/presentationml/2006/main">
  <p:tag name="AS_UNIQUEID" val="4016"/>
</p:tagLst>
</file>

<file path=ppt/tags/tag98.xml><?xml version="1.0" encoding="utf-8"?>
<p:tagLst xmlns:p="http://schemas.openxmlformats.org/presentationml/2006/main">
  <p:tag name="AS_UNIQUEID" val="3712"/>
</p:tagLst>
</file>

<file path=ppt/tags/tag99.xml><?xml version="1.0" encoding="utf-8"?>
<p:tagLst xmlns:p="http://schemas.openxmlformats.org/presentationml/2006/main">
  <p:tag name="AS_UNIQUEID" val="371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4086</Words>
  <Application>WPS 演示</Application>
  <PresentationFormat/>
  <Paragraphs>685</Paragraphs>
  <Slides>28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28</vt:i4>
      </vt:variant>
    </vt:vector>
  </HeadingPairs>
  <TitlesOfParts>
    <vt:vector size="59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华文新魏</vt:lpstr>
      <vt:lpstr>Times New Roman</vt:lpstr>
      <vt:lpstr>方正姚体</vt:lpstr>
      <vt:lpstr>Arial Black</vt:lpstr>
      <vt:lpstr>黑体</vt:lpstr>
      <vt:lpstr>楷体_GB2312</vt:lpstr>
      <vt:lpstr>新宋体</vt:lpstr>
      <vt:lpstr>华文中宋</vt:lpstr>
      <vt:lpstr>Arial Unicode MS</vt:lpstr>
      <vt:lpstr>等线</vt:lpstr>
      <vt:lpstr>Calibri</vt:lpstr>
      <vt:lpstr>Wingdings</vt:lpstr>
      <vt:lpstr>Office 主题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7</cp:revision>
  <cp:lastPrinted>2023-05-05T11:24:00Z</cp:lastPrinted>
  <dcterms:created xsi:type="dcterms:W3CDTF">2023-05-05T11:24:00Z</dcterms:created>
  <dcterms:modified xsi:type="dcterms:W3CDTF">2026-04-15T13:46:28Z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862B83A84F9F45A1896E2BCA170E4F67_13</vt:lpwstr>
  </property>
  <property fmtid="{D5CDD505-2E9C-101B-9397-08002B2CF9AE}" pid="7" name="KSOProductBuildVer">
    <vt:lpwstr>2052-12.1.0.25225</vt:lpwstr>
  </property>
</Properties>
</file>