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90" r:id="rId3"/>
    <p:sldId id="392" r:id="rId4"/>
    <p:sldId id="393" r:id="rId5"/>
    <p:sldId id="350" r:id="rId6"/>
    <p:sldId id="367" r:id="rId7"/>
    <p:sldId id="368" r:id="rId8"/>
    <p:sldId id="370" r:id="rId9"/>
    <p:sldId id="396" r:id="rId10"/>
    <p:sldId id="397" r:id="rId11"/>
    <p:sldId id="373" r:id="rId12"/>
    <p:sldId id="374" r:id="rId13"/>
    <p:sldId id="401" r:id="rId14"/>
    <p:sldId id="398" r:id="rId15"/>
    <p:sldId id="376" r:id="rId16"/>
    <p:sldId id="377" r:id="rId17"/>
    <p:sldId id="378" r:id="rId18"/>
    <p:sldId id="379" r:id="rId19"/>
    <p:sldId id="380" r:id="rId20"/>
    <p:sldId id="403" r:id="rId21"/>
    <p:sldId id="381" r:id="rId22"/>
    <p:sldId id="409" r:id="rId23"/>
    <p:sldId id="423" r:id="rId24"/>
    <p:sldId id="416" r:id="rId25"/>
    <p:sldId id="400" r:id="rId26"/>
    <p:sldId id="422" r:id="rId27"/>
    <p:sldId id="419" r:id="rId28"/>
    <p:sldId id="428" r:id="rId29"/>
  </p:sldIdLst>
  <p:sldSz cx="12192000" cy="6858000"/>
  <p:notesSz cx="9144000" cy="6858000"/>
  <p:custDataLst>
    <p:tags r:id="rId3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gs" Target="tags/tag876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29.emf"/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875.xml"/><Relationship Id="rId5" Type="http://schemas.openxmlformats.org/officeDocument/2006/relationships/tags" Target="../tags/tag874.xml"/><Relationship Id="rId4" Type="http://schemas.openxmlformats.org/officeDocument/2006/relationships/tags" Target="../tags/tag873.xml"/><Relationship Id="rId3" Type="http://schemas.openxmlformats.org/officeDocument/2006/relationships/tags" Target="../tags/tag872.xml"/><Relationship Id="rId2" Type="http://schemas.openxmlformats.org/officeDocument/2006/relationships/tags" Target="../tags/tag871.xml"/><Relationship Id="rId1" Type="http://schemas.openxmlformats.org/officeDocument/2006/relationships/tags" Target="../tags/tag87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E0427E-CD3F-43CC-AB70-246408B83B4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6B0C7-A583-43AE-A0FA-0C2D01BDCEE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.xml"/><Relationship Id="rId4" Type="http://schemas.openxmlformats.org/officeDocument/2006/relationships/image" Target="../media/image2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75.xml"/><Relationship Id="rId8" Type="http://schemas.openxmlformats.org/officeDocument/2006/relationships/tags" Target="../tags/tag374.xml"/><Relationship Id="rId7" Type="http://schemas.openxmlformats.org/officeDocument/2006/relationships/tags" Target="../tags/tag373.xml"/><Relationship Id="rId6" Type="http://schemas.openxmlformats.org/officeDocument/2006/relationships/tags" Target="../tags/tag372.xml"/><Relationship Id="rId5" Type="http://schemas.openxmlformats.org/officeDocument/2006/relationships/tags" Target="../tags/tag371.xml"/><Relationship Id="rId45" Type="http://schemas.openxmlformats.org/officeDocument/2006/relationships/vmlDrawing" Target="../drawings/vmlDrawing3.vml"/><Relationship Id="rId44" Type="http://schemas.openxmlformats.org/officeDocument/2006/relationships/slideLayout" Target="../slideLayouts/slideLayout2.xml"/><Relationship Id="rId43" Type="http://schemas.openxmlformats.org/officeDocument/2006/relationships/tags" Target="../tags/tag407.xml"/><Relationship Id="rId42" Type="http://schemas.openxmlformats.org/officeDocument/2006/relationships/tags" Target="../tags/tag406.xml"/><Relationship Id="rId41" Type="http://schemas.openxmlformats.org/officeDocument/2006/relationships/tags" Target="../tags/tag405.xml"/><Relationship Id="rId40" Type="http://schemas.openxmlformats.org/officeDocument/2006/relationships/tags" Target="../tags/tag404.xml"/><Relationship Id="rId4" Type="http://schemas.openxmlformats.org/officeDocument/2006/relationships/tags" Target="../tags/tag370.xml"/><Relationship Id="rId39" Type="http://schemas.openxmlformats.org/officeDocument/2006/relationships/tags" Target="../tags/tag403.xml"/><Relationship Id="rId38" Type="http://schemas.openxmlformats.org/officeDocument/2006/relationships/tags" Target="../tags/tag402.xml"/><Relationship Id="rId37" Type="http://schemas.openxmlformats.org/officeDocument/2006/relationships/tags" Target="../tags/tag401.xml"/><Relationship Id="rId36" Type="http://schemas.openxmlformats.org/officeDocument/2006/relationships/image" Target="../media/image8.emf"/><Relationship Id="rId35" Type="http://schemas.openxmlformats.org/officeDocument/2006/relationships/package" Target="../embeddings/Document2.docx"/><Relationship Id="rId34" Type="http://schemas.openxmlformats.org/officeDocument/2006/relationships/tags" Target="../tags/tag400.xml"/><Relationship Id="rId33" Type="http://schemas.openxmlformats.org/officeDocument/2006/relationships/tags" Target="../tags/tag399.xml"/><Relationship Id="rId32" Type="http://schemas.openxmlformats.org/officeDocument/2006/relationships/tags" Target="../tags/tag398.xml"/><Relationship Id="rId31" Type="http://schemas.openxmlformats.org/officeDocument/2006/relationships/tags" Target="../tags/tag397.xml"/><Relationship Id="rId30" Type="http://schemas.openxmlformats.org/officeDocument/2006/relationships/tags" Target="../tags/tag396.xml"/><Relationship Id="rId3" Type="http://schemas.openxmlformats.org/officeDocument/2006/relationships/tags" Target="../tags/tag369.xml"/><Relationship Id="rId29" Type="http://schemas.openxmlformats.org/officeDocument/2006/relationships/tags" Target="../tags/tag395.xml"/><Relationship Id="rId28" Type="http://schemas.openxmlformats.org/officeDocument/2006/relationships/tags" Target="../tags/tag394.xml"/><Relationship Id="rId27" Type="http://schemas.openxmlformats.org/officeDocument/2006/relationships/tags" Target="../tags/tag393.xml"/><Relationship Id="rId26" Type="http://schemas.openxmlformats.org/officeDocument/2006/relationships/tags" Target="../tags/tag392.xml"/><Relationship Id="rId25" Type="http://schemas.openxmlformats.org/officeDocument/2006/relationships/tags" Target="../tags/tag391.xml"/><Relationship Id="rId24" Type="http://schemas.openxmlformats.org/officeDocument/2006/relationships/tags" Target="../tags/tag390.xml"/><Relationship Id="rId23" Type="http://schemas.openxmlformats.org/officeDocument/2006/relationships/tags" Target="../tags/tag389.xml"/><Relationship Id="rId22" Type="http://schemas.openxmlformats.org/officeDocument/2006/relationships/tags" Target="../tags/tag388.xml"/><Relationship Id="rId21" Type="http://schemas.openxmlformats.org/officeDocument/2006/relationships/tags" Target="../tags/tag387.xml"/><Relationship Id="rId20" Type="http://schemas.openxmlformats.org/officeDocument/2006/relationships/tags" Target="../tags/tag386.xml"/><Relationship Id="rId2" Type="http://schemas.openxmlformats.org/officeDocument/2006/relationships/tags" Target="../tags/tag368.xml"/><Relationship Id="rId19" Type="http://schemas.openxmlformats.org/officeDocument/2006/relationships/tags" Target="../tags/tag385.xml"/><Relationship Id="rId18" Type="http://schemas.openxmlformats.org/officeDocument/2006/relationships/tags" Target="../tags/tag384.xml"/><Relationship Id="rId17" Type="http://schemas.openxmlformats.org/officeDocument/2006/relationships/tags" Target="../tags/tag383.xml"/><Relationship Id="rId16" Type="http://schemas.openxmlformats.org/officeDocument/2006/relationships/tags" Target="../tags/tag382.xml"/><Relationship Id="rId15" Type="http://schemas.openxmlformats.org/officeDocument/2006/relationships/tags" Target="../tags/tag381.xml"/><Relationship Id="rId14" Type="http://schemas.openxmlformats.org/officeDocument/2006/relationships/tags" Target="../tags/tag380.xml"/><Relationship Id="rId13" Type="http://schemas.openxmlformats.org/officeDocument/2006/relationships/tags" Target="../tags/tag379.xml"/><Relationship Id="rId12" Type="http://schemas.openxmlformats.org/officeDocument/2006/relationships/tags" Target="../tags/tag378.xml"/><Relationship Id="rId11" Type="http://schemas.openxmlformats.org/officeDocument/2006/relationships/tags" Target="../tags/tag377.xml"/><Relationship Id="rId10" Type="http://schemas.openxmlformats.org/officeDocument/2006/relationships/tags" Target="../tags/tag376.xml"/><Relationship Id="rId1" Type="http://schemas.openxmlformats.org/officeDocument/2006/relationships/tags" Target="../tags/tag36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15.xml"/><Relationship Id="rId8" Type="http://schemas.openxmlformats.org/officeDocument/2006/relationships/image" Target="../media/image6.wmf"/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7" Type="http://schemas.openxmlformats.org/officeDocument/2006/relationships/vmlDrawing" Target="../drawings/vmlDrawing4.vml"/><Relationship Id="rId46" Type="http://schemas.openxmlformats.org/officeDocument/2006/relationships/slideLayout" Target="../slideLayouts/slideLayout2.xml"/><Relationship Id="rId45" Type="http://schemas.openxmlformats.org/officeDocument/2006/relationships/image" Target="../media/image10.emf"/><Relationship Id="rId44" Type="http://schemas.openxmlformats.org/officeDocument/2006/relationships/package" Target="../embeddings/Document3.docx"/><Relationship Id="rId43" Type="http://schemas.openxmlformats.org/officeDocument/2006/relationships/tags" Target="../tags/tag448.xml"/><Relationship Id="rId42" Type="http://schemas.openxmlformats.org/officeDocument/2006/relationships/tags" Target="../tags/tag447.xml"/><Relationship Id="rId41" Type="http://schemas.openxmlformats.org/officeDocument/2006/relationships/tags" Target="../tags/tag446.xml"/><Relationship Id="rId40" Type="http://schemas.openxmlformats.org/officeDocument/2006/relationships/tags" Target="../tags/tag445.xml"/><Relationship Id="rId4" Type="http://schemas.openxmlformats.org/officeDocument/2006/relationships/tags" Target="../tags/tag411.xml"/><Relationship Id="rId39" Type="http://schemas.openxmlformats.org/officeDocument/2006/relationships/image" Target="../media/image9.png"/><Relationship Id="rId38" Type="http://schemas.openxmlformats.org/officeDocument/2006/relationships/tags" Target="../tags/tag444.xml"/><Relationship Id="rId37" Type="http://schemas.openxmlformats.org/officeDocument/2006/relationships/tags" Target="../tags/tag443.xml"/><Relationship Id="rId36" Type="http://schemas.openxmlformats.org/officeDocument/2006/relationships/tags" Target="../tags/tag442.xml"/><Relationship Id="rId35" Type="http://schemas.openxmlformats.org/officeDocument/2006/relationships/tags" Target="../tags/tag441.xml"/><Relationship Id="rId34" Type="http://schemas.openxmlformats.org/officeDocument/2006/relationships/tags" Target="../tags/tag440.xml"/><Relationship Id="rId33" Type="http://schemas.openxmlformats.org/officeDocument/2006/relationships/tags" Target="../tags/tag439.xml"/><Relationship Id="rId32" Type="http://schemas.openxmlformats.org/officeDocument/2006/relationships/tags" Target="../tags/tag438.xml"/><Relationship Id="rId31" Type="http://schemas.openxmlformats.org/officeDocument/2006/relationships/tags" Target="../tags/tag437.xml"/><Relationship Id="rId30" Type="http://schemas.openxmlformats.org/officeDocument/2006/relationships/tags" Target="../tags/tag436.xml"/><Relationship Id="rId3" Type="http://schemas.openxmlformats.org/officeDocument/2006/relationships/tags" Target="../tags/tag410.xml"/><Relationship Id="rId29" Type="http://schemas.openxmlformats.org/officeDocument/2006/relationships/tags" Target="../tags/tag435.xml"/><Relationship Id="rId28" Type="http://schemas.openxmlformats.org/officeDocument/2006/relationships/tags" Target="../tags/tag434.xml"/><Relationship Id="rId27" Type="http://schemas.openxmlformats.org/officeDocument/2006/relationships/tags" Target="../tags/tag433.xml"/><Relationship Id="rId26" Type="http://schemas.openxmlformats.org/officeDocument/2006/relationships/tags" Target="../tags/tag432.xml"/><Relationship Id="rId25" Type="http://schemas.openxmlformats.org/officeDocument/2006/relationships/tags" Target="../tags/tag431.xml"/><Relationship Id="rId24" Type="http://schemas.openxmlformats.org/officeDocument/2006/relationships/tags" Target="../tags/tag430.xml"/><Relationship Id="rId23" Type="http://schemas.openxmlformats.org/officeDocument/2006/relationships/tags" Target="../tags/tag429.xml"/><Relationship Id="rId22" Type="http://schemas.openxmlformats.org/officeDocument/2006/relationships/tags" Target="../tags/tag428.xml"/><Relationship Id="rId21" Type="http://schemas.openxmlformats.org/officeDocument/2006/relationships/tags" Target="../tags/tag427.xml"/><Relationship Id="rId20" Type="http://schemas.openxmlformats.org/officeDocument/2006/relationships/tags" Target="../tags/tag426.xml"/><Relationship Id="rId2" Type="http://schemas.openxmlformats.org/officeDocument/2006/relationships/tags" Target="../tags/tag409.xml"/><Relationship Id="rId19" Type="http://schemas.openxmlformats.org/officeDocument/2006/relationships/tags" Target="../tags/tag425.xml"/><Relationship Id="rId18" Type="http://schemas.openxmlformats.org/officeDocument/2006/relationships/tags" Target="../tags/tag424.xml"/><Relationship Id="rId17" Type="http://schemas.openxmlformats.org/officeDocument/2006/relationships/tags" Target="../tags/tag423.xml"/><Relationship Id="rId16" Type="http://schemas.openxmlformats.org/officeDocument/2006/relationships/tags" Target="../tags/tag422.xml"/><Relationship Id="rId15" Type="http://schemas.openxmlformats.org/officeDocument/2006/relationships/tags" Target="../tags/tag421.xml"/><Relationship Id="rId14" Type="http://schemas.openxmlformats.org/officeDocument/2006/relationships/tags" Target="../tags/tag420.xml"/><Relationship Id="rId13" Type="http://schemas.openxmlformats.org/officeDocument/2006/relationships/tags" Target="../tags/tag419.xml"/><Relationship Id="rId12" Type="http://schemas.openxmlformats.org/officeDocument/2006/relationships/tags" Target="../tags/tag418.xml"/><Relationship Id="rId11" Type="http://schemas.openxmlformats.org/officeDocument/2006/relationships/tags" Target="../tags/tag417.xml"/><Relationship Id="rId10" Type="http://schemas.openxmlformats.org/officeDocument/2006/relationships/tags" Target="../tags/tag416.xml"/><Relationship Id="rId1" Type="http://schemas.openxmlformats.org/officeDocument/2006/relationships/tags" Target="../tags/tag40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56.xml"/><Relationship Id="rId8" Type="http://schemas.openxmlformats.org/officeDocument/2006/relationships/tags" Target="../tags/tag455.xml"/><Relationship Id="rId7" Type="http://schemas.openxmlformats.org/officeDocument/2006/relationships/tags" Target="../tags/tag454.xml"/><Relationship Id="rId6" Type="http://schemas.openxmlformats.org/officeDocument/2006/relationships/tags" Target="../tags/tag453.xml"/><Relationship Id="rId5" Type="http://schemas.openxmlformats.org/officeDocument/2006/relationships/tags" Target="../tags/tag452.xml"/><Relationship Id="rId4" Type="http://schemas.openxmlformats.org/officeDocument/2006/relationships/tags" Target="../tags/tag451.xml"/><Relationship Id="rId3" Type="http://schemas.openxmlformats.org/officeDocument/2006/relationships/tags" Target="../tags/tag450.xml"/><Relationship Id="rId2" Type="http://schemas.openxmlformats.org/officeDocument/2006/relationships/image" Target="../media/image11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2.png"/><Relationship Id="rId10" Type="http://schemas.openxmlformats.org/officeDocument/2006/relationships/tags" Target="../tags/tag457.xml"/><Relationship Id="rId1" Type="http://schemas.openxmlformats.org/officeDocument/2006/relationships/tags" Target="../tags/tag449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tags" Target="../tags/tag461.xml"/><Relationship Id="rId3" Type="http://schemas.openxmlformats.org/officeDocument/2006/relationships/tags" Target="../tags/tag460.xml"/><Relationship Id="rId2" Type="http://schemas.openxmlformats.org/officeDocument/2006/relationships/tags" Target="../tags/tag459.xml"/><Relationship Id="rId1" Type="http://schemas.openxmlformats.org/officeDocument/2006/relationships/tags" Target="../tags/tag45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70.xml"/><Relationship Id="rId8" Type="http://schemas.openxmlformats.org/officeDocument/2006/relationships/tags" Target="../tags/tag469.xml"/><Relationship Id="rId7" Type="http://schemas.openxmlformats.org/officeDocument/2006/relationships/tags" Target="../tags/tag468.xml"/><Relationship Id="rId63" Type="http://schemas.openxmlformats.org/officeDocument/2006/relationships/slideLayout" Target="../slideLayouts/slideLayout2.xml"/><Relationship Id="rId62" Type="http://schemas.openxmlformats.org/officeDocument/2006/relationships/tags" Target="../tags/tag523.xml"/><Relationship Id="rId61" Type="http://schemas.openxmlformats.org/officeDocument/2006/relationships/tags" Target="../tags/tag522.xml"/><Relationship Id="rId60" Type="http://schemas.openxmlformats.org/officeDocument/2006/relationships/tags" Target="../tags/tag521.xml"/><Relationship Id="rId6" Type="http://schemas.openxmlformats.org/officeDocument/2006/relationships/tags" Target="../tags/tag467.xml"/><Relationship Id="rId59" Type="http://schemas.openxmlformats.org/officeDocument/2006/relationships/tags" Target="../tags/tag520.xml"/><Relationship Id="rId58" Type="http://schemas.openxmlformats.org/officeDocument/2006/relationships/tags" Target="../tags/tag519.xml"/><Relationship Id="rId57" Type="http://schemas.openxmlformats.org/officeDocument/2006/relationships/tags" Target="../tags/tag518.xml"/><Relationship Id="rId56" Type="http://schemas.openxmlformats.org/officeDocument/2006/relationships/tags" Target="../tags/tag517.xml"/><Relationship Id="rId55" Type="http://schemas.openxmlformats.org/officeDocument/2006/relationships/tags" Target="../tags/tag516.xml"/><Relationship Id="rId54" Type="http://schemas.openxmlformats.org/officeDocument/2006/relationships/tags" Target="../tags/tag515.xml"/><Relationship Id="rId53" Type="http://schemas.openxmlformats.org/officeDocument/2006/relationships/tags" Target="../tags/tag514.xml"/><Relationship Id="rId52" Type="http://schemas.openxmlformats.org/officeDocument/2006/relationships/tags" Target="../tags/tag513.xml"/><Relationship Id="rId51" Type="http://schemas.openxmlformats.org/officeDocument/2006/relationships/tags" Target="../tags/tag512.xml"/><Relationship Id="rId50" Type="http://schemas.openxmlformats.org/officeDocument/2006/relationships/tags" Target="../tags/tag511.xml"/><Relationship Id="rId5" Type="http://schemas.openxmlformats.org/officeDocument/2006/relationships/tags" Target="../tags/tag466.xml"/><Relationship Id="rId49" Type="http://schemas.openxmlformats.org/officeDocument/2006/relationships/tags" Target="../tags/tag510.xml"/><Relationship Id="rId48" Type="http://schemas.openxmlformats.org/officeDocument/2006/relationships/tags" Target="../tags/tag509.xml"/><Relationship Id="rId47" Type="http://schemas.openxmlformats.org/officeDocument/2006/relationships/tags" Target="../tags/tag508.xml"/><Relationship Id="rId46" Type="http://schemas.openxmlformats.org/officeDocument/2006/relationships/tags" Target="../tags/tag507.xml"/><Relationship Id="rId45" Type="http://schemas.openxmlformats.org/officeDocument/2006/relationships/tags" Target="../tags/tag506.xml"/><Relationship Id="rId44" Type="http://schemas.openxmlformats.org/officeDocument/2006/relationships/tags" Target="../tags/tag505.xml"/><Relationship Id="rId43" Type="http://schemas.openxmlformats.org/officeDocument/2006/relationships/tags" Target="../tags/tag504.xml"/><Relationship Id="rId42" Type="http://schemas.openxmlformats.org/officeDocument/2006/relationships/tags" Target="../tags/tag503.xml"/><Relationship Id="rId41" Type="http://schemas.openxmlformats.org/officeDocument/2006/relationships/tags" Target="../tags/tag502.xml"/><Relationship Id="rId40" Type="http://schemas.openxmlformats.org/officeDocument/2006/relationships/tags" Target="../tags/tag501.xml"/><Relationship Id="rId4" Type="http://schemas.openxmlformats.org/officeDocument/2006/relationships/tags" Target="../tags/tag465.xml"/><Relationship Id="rId39" Type="http://schemas.openxmlformats.org/officeDocument/2006/relationships/tags" Target="../tags/tag500.xml"/><Relationship Id="rId38" Type="http://schemas.openxmlformats.org/officeDocument/2006/relationships/tags" Target="../tags/tag499.xml"/><Relationship Id="rId37" Type="http://schemas.openxmlformats.org/officeDocument/2006/relationships/tags" Target="../tags/tag498.xml"/><Relationship Id="rId36" Type="http://schemas.openxmlformats.org/officeDocument/2006/relationships/tags" Target="../tags/tag497.xml"/><Relationship Id="rId35" Type="http://schemas.openxmlformats.org/officeDocument/2006/relationships/tags" Target="../tags/tag496.xml"/><Relationship Id="rId34" Type="http://schemas.openxmlformats.org/officeDocument/2006/relationships/tags" Target="../tags/tag495.xml"/><Relationship Id="rId33" Type="http://schemas.openxmlformats.org/officeDocument/2006/relationships/tags" Target="../tags/tag494.xml"/><Relationship Id="rId32" Type="http://schemas.openxmlformats.org/officeDocument/2006/relationships/tags" Target="../tags/tag493.xml"/><Relationship Id="rId31" Type="http://schemas.openxmlformats.org/officeDocument/2006/relationships/tags" Target="../tags/tag492.xml"/><Relationship Id="rId30" Type="http://schemas.openxmlformats.org/officeDocument/2006/relationships/tags" Target="../tags/tag491.xml"/><Relationship Id="rId3" Type="http://schemas.openxmlformats.org/officeDocument/2006/relationships/tags" Target="../tags/tag464.xml"/><Relationship Id="rId29" Type="http://schemas.openxmlformats.org/officeDocument/2006/relationships/tags" Target="../tags/tag490.xml"/><Relationship Id="rId28" Type="http://schemas.openxmlformats.org/officeDocument/2006/relationships/tags" Target="../tags/tag489.xml"/><Relationship Id="rId27" Type="http://schemas.openxmlformats.org/officeDocument/2006/relationships/tags" Target="../tags/tag488.xml"/><Relationship Id="rId26" Type="http://schemas.openxmlformats.org/officeDocument/2006/relationships/tags" Target="../tags/tag487.xml"/><Relationship Id="rId25" Type="http://schemas.openxmlformats.org/officeDocument/2006/relationships/tags" Target="../tags/tag486.xml"/><Relationship Id="rId24" Type="http://schemas.openxmlformats.org/officeDocument/2006/relationships/tags" Target="../tags/tag485.xml"/><Relationship Id="rId23" Type="http://schemas.openxmlformats.org/officeDocument/2006/relationships/tags" Target="../tags/tag484.xml"/><Relationship Id="rId22" Type="http://schemas.openxmlformats.org/officeDocument/2006/relationships/tags" Target="../tags/tag483.xml"/><Relationship Id="rId21" Type="http://schemas.openxmlformats.org/officeDocument/2006/relationships/tags" Target="../tags/tag482.xml"/><Relationship Id="rId20" Type="http://schemas.openxmlformats.org/officeDocument/2006/relationships/tags" Target="../tags/tag481.xml"/><Relationship Id="rId2" Type="http://schemas.openxmlformats.org/officeDocument/2006/relationships/tags" Target="../tags/tag463.xml"/><Relationship Id="rId19" Type="http://schemas.openxmlformats.org/officeDocument/2006/relationships/tags" Target="../tags/tag480.xml"/><Relationship Id="rId18" Type="http://schemas.openxmlformats.org/officeDocument/2006/relationships/tags" Target="../tags/tag479.xml"/><Relationship Id="rId17" Type="http://schemas.openxmlformats.org/officeDocument/2006/relationships/tags" Target="../tags/tag478.xml"/><Relationship Id="rId16" Type="http://schemas.openxmlformats.org/officeDocument/2006/relationships/tags" Target="../tags/tag477.xml"/><Relationship Id="rId15" Type="http://schemas.openxmlformats.org/officeDocument/2006/relationships/tags" Target="../tags/tag476.xml"/><Relationship Id="rId14" Type="http://schemas.openxmlformats.org/officeDocument/2006/relationships/tags" Target="../tags/tag475.xml"/><Relationship Id="rId13" Type="http://schemas.openxmlformats.org/officeDocument/2006/relationships/tags" Target="../tags/tag474.xml"/><Relationship Id="rId12" Type="http://schemas.openxmlformats.org/officeDocument/2006/relationships/tags" Target="../tags/tag473.xml"/><Relationship Id="rId11" Type="http://schemas.openxmlformats.org/officeDocument/2006/relationships/tags" Target="../tags/tag472.xml"/><Relationship Id="rId10" Type="http://schemas.openxmlformats.org/officeDocument/2006/relationships/tags" Target="../tags/tag471.xml"/><Relationship Id="rId1" Type="http://schemas.openxmlformats.org/officeDocument/2006/relationships/tags" Target="../tags/tag46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32.xml"/><Relationship Id="rId8" Type="http://schemas.openxmlformats.org/officeDocument/2006/relationships/tags" Target="../tags/tag531.xml"/><Relationship Id="rId7" Type="http://schemas.openxmlformats.org/officeDocument/2006/relationships/tags" Target="../tags/tag530.xml"/><Relationship Id="rId65" Type="http://schemas.openxmlformats.org/officeDocument/2006/relationships/slideLayout" Target="../slideLayouts/slideLayout2.xml"/><Relationship Id="rId64" Type="http://schemas.openxmlformats.org/officeDocument/2006/relationships/tags" Target="../tags/tag587.xml"/><Relationship Id="rId63" Type="http://schemas.openxmlformats.org/officeDocument/2006/relationships/tags" Target="../tags/tag586.xml"/><Relationship Id="rId62" Type="http://schemas.openxmlformats.org/officeDocument/2006/relationships/tags" Target="../tags/tag585.xml"/><Relationship Id="rId61" Type="http://schemas.openxmlformats.org/officeDocument/2006/relationships/tags" Target="../tags/tag584.xml"/><Relationship Id="rId60" Type="http://schemas.openxmlformats.org/officeDocument/2006/relationships/tags" Target="../tags/tag583.xml"/><Relationship Id="rId6" Type="http://schemas.openxmlformats.org/officeDocument/2006/relationships/tags" Target="../tags/tag529.xml"/><Relationship Id="rId59" Type="http://schemas.openxmlformats.org/officeDocument/2006/relationships/tags" Target="../tags/tag582.xml"/><Relationship Id="rId58" Type="http://schemas.openxmlformats.org/officeDocument/2006/relationships/tags" Target="../tags/tag581.xml"/><Relationship Id="rId57" Type="http://schemas.openxmlformats.org/officeDocument/2006/relationships/tags" Target="../tags/tag580.xml"/><Relationship Id="rId56" Type="http://schemas.openxmlformats.org/officeDocument/2006/relationships/tags" Target="../tags/tag579.xml"/><Relationship Id="rId55" Type="http://schemas.openxmlformats.org/officeDocument/2006/relationships/tags" Target="../tags/tag578.xml"/><Relationship Id="rId54" Type="http://schemas.openxmlformats.org/officeDocument/2006/relationships/tags" Target="../tags/tag577.xml"/><Relationship Id="rId53" Type="http://schemas.openxmlformats.org/officeDocument/2006/relationships/tags" Target="../tags/tag576.xml"/><Relationship Id="rId52" Type="http://schemas.openxmlformats.org/officeDocument/2006/relationships/tags" Target="../tags/tag575.xml"/><Relationship Id="rId51" Type="http://schemas.openxmlformats.org/officeDocument/2006/relationships/tags" Target="../tags/tag574.xml"/><Relationship Id="rId50" Type="http://schemas.openxmlformats.org/officeDocument/2006/relationships/tags" Target="../tags/tag573.xml"/><Relationship Id="rId5" Type="http://schemas.openxmlformats.org/officeDocument/2006/relationships/tags" Target="../tags/tag528.xml"/><Relationship Id="rId49" Type="http://schemas.openxmlformats.org/officeDocument/2006/relationships/tags" Target="../tags/tag572.xml"/><Relationship Id="rId48" Type="http://schemas.openxmlformats.org/officeDocument/2006/relationships/tags" Target="../tags/tag571.xml"/><Relationship Id="rId47" Type="http://schemas.openxmlformats.org/officeDocument/2006/relationships/tags" Target="../tags/tag570.xml"/><Relationship Id="rId46" Type="http://schemas.openxmlformats.org/officeDocument/2006/relationships/tags" Target="../tags/tag569.xml"/><Relationship Id="rId45" Type="http://schemas.openxmlformats.org/officeDocument/2006/relationships/tags" Target="../tags/tag568.xml"/><Relationship Id="rId44" Type="http://schemas.openxmlformats.org/officeDocument/2006/relationships/tags" Target="../tags/tag567.xml"/><Relationship Id="rId43" Type="http://schemas.openxmlformats.org/officeDocument/2006/relationships/tags" Target="../tags/tag566.xml"/><Relationship Id="rId42" Type="http://schemas.openxmlformats.org/officeDocument/2006/relationships/tags" Target="../tags/tag565.xml"/><Relationship Id="rId41" Type="http://schemas.openxmlformats.org/officeDocument/2006/relationships/tags" Target="../tags/tag564.xml"/><Relationship Id="rId40" Type="http://schemas.openxmlformats.org/officeDocument/2006/relationships/tags" Target="../tags/tag563.xml"/><Relationship Id="rId4" Type="http://schemas.openxmlformats.org/officeDocument/2006/relationships/tags" Target="../tags/tag527.xml"/><Relationship Id="rId39" Type="http://schemas.openxmlformats.org/officeDocument/2006/relationships/tags" Target="../tags/tag562.xml"/><Relationship Id="rId38" Type="http://schemas.openxmlformats.org/officeDocument/2006/relationships/tags" Target="../tags/tag561.xml"/><Relationship Id="rId37" Type="http://schemas.openxmlformats.org/officeDocument/2006/relationships/tags" Target="../tags/tag560.xml"/><Relationship Id="rId36" Type="http://schemas.openxmlformats.org/officeDocument/2006/relationships/tags" Target="../tags/tag559.xml"/><Relationship Id="rId35" Type="http://schemas.openxmlformats.org/officeDocument/2006/relationships/tags" Target="../tags/tag558.xml"/><Relationship Id="rId34" Type="http://schemas.openxmlformats.org/officeDocument/2006/relationships/tags" Target="../tags/tag557.xml"/><Relationship Id="rId33" Type="http://schemas.openxmlformats.org/officeDocument/2006/relationships/tags" Target="../tags/tag556.xml"/><Relationship Id="rId32" Type="http://schemas.openxmlformats.org/officeDocument/2006/relationships/tags" Target="../tags/tag555.xml"/><Relationship Id="rId31" Type="http://schemas.openxmlformats.org/officeDocument/2006/relationships/tags" Target="../tags/tag554.xml"/><Relationship Id="rId30" Type="http://schemas.openxmlformats.org/officeDocument/2006/relationships/tags" Target="../tags/tag553.xml"/><Relationship Id="rId3" Type="http://schemas.openxmlformats.org/officeDocument/2006/relationships/tags" Target="../tags/tag526.xml"/><Relationship Id="rId29" Type="http://schemas.openxmlformats.org/officeDocument/2006/relationships/tags" Target="../tags/tag552.xml"/><Relationship Id="rId28" Type="http://schemas.openxmlformats.org/officeDocument/2006/relationships/tags" Target="../tags/tag551.xml"/><Relationship Id="rId27" Type="http://schemas.openxmlformats.org/officeDocument/2006/relationships/tags" Target="../tags/tag550.xml"/><Relationship Id="rId26" Type="http://schemas.openxmlformats.org/officeDocument/2006/relationships/tags" Target="../tags/tag549.xml"/><Relationship Id="rId25" Type="http://schemas.openxmlformats.org/officeDocument/2006/relationships/tags" Target="../tags/tag548.xml"/><Relationship Id="rId24" Type="http://schemas.openxmlformats.org/officeDocument/2006/relationships/tags" Target="../tags/tag547.xml"/><Relationship Id="rId23" Type="http://schemas.openxmlformats.org/officeDocument/2006/relationships/tags" Target="../tags/tag546.xml"/><Relationship Id="rId22" Type="http://schemas.openxmlformats.org/officeDocument/2006/relationships/tags" Target="../tags/tag545.xml"/><Relationship Id="rId21" Type="http://schemas.openxmlformats.org/officeDocument/2006/relationships/tags" Target="../tags/tag544.xml"/><Relationship Id="rId20" Type="http://schemas.openxmlformats.org/officeDocument/2006/relationships/tags" Target="../tags/tag543.xml"/><Relationship Id="rId2" Type="http://schemas.openxmlformats.org/officeDocument/2006/relationships/tags" Target="../tags/tag525.xml"/><Relationship Id="rId19" Type="http://schemas.openxmlformats.org/officeDocument/2006/relationships/tags" Target="../tags/tag542.xml"/><Relationship Id="rId18" Type="http://schemas.openxmlformats.org/officeDocument/2006/relationships/tags" Target="../tags/tag541.xml"/><Relationship Id="rId17" Type="http://schemas.openxmlformats.org/officeDocument/2006/relationships/tags" Target="../tags/tag540.xml"/><Relationship Id="rId16" Type="http://schemas.openxmlformats.org/officeDocument/2006/relationships/tags" Target="../tags/tag539.xml"/><Relationship Id="rId15" Type="http://schemas.openxmlformats.org/officeDocument/2006/relationships/tags" Target="../tags/tag538.xml"/><Relationship Id="rId14" Type="http://schemas.openxmlformats.org/officeDocument/2006/relationships/tags" Target="../tags/tag537.xml"/><Relationship Id="rId13" Type="http://schemas.openxmlformats.org/officeDocument/2006/relationships/tags" Target="../tags/tag536.xml"/><Relationship Id="rId12" Type="http://schemas.openxmlformats.org/officeDocument/2006/relationships/tags" Target="../tags/tag535.xml"/><Relationship Id="rId11" Type="http://schemas.openxmlformats.org/officeDocument/2006/relationships/tags" Target="../tags/tag534.xml"/><Relationship Id="rId10" Type="http://schemas.openxmlformats.org/officeDocument/2006/relationships/tags" Target="../tags/tag533.xml"/><Relationship Id="rId1" Type="http://schemas.openxmlformats.org/officeDocument/2006/relationships/tags" Target="../tags/tag52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../media/image15.png"/><Relationship Id="rId5" Type="http://schemas.openxmlformats.org/officeDocument/2006/relationships/tags" Target="../tags/tag591.xml"/><Relationship Id="rId4" Type="http://schemas.openxmlformats.org/officeDocument/2006/relationships/image" Target="../media/image14.png"/><Relationship Id="rId3" Type="http://schemas.openxmlformats.org/officeDocument/2006/relationships/tags" Target="../tags/tag590.xml"/><Relationship Id="rId2" Type="http://schemas.openxmlformats.org/officeDocument/2006/relationships/tags" Target="../tags/tag589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599.xml"/><Relationship Id="rId15" Type="http://schemas.openxmlformats.org/officeDocument/2006/relationships/tags" Target="../tags/tag598.xml"/><Relationship Id="rId14" Type="http://schemas.openxmlformats.org/officeDocument/2006/relationships/tags" Target="../tags/tag597.xml"/><Relationship Id="rId13" Type="http://schemas.openxmlformats.org/officeDocument/2006/relationships/image" Target="../media/image17.png"/><Relationship Id="rId12" Type="http://schemas.openxmlformats.org/officeDocument/2006/relationships/tags" Target="../tags/tag596.xml"/><Relationship Id="rId11" Type="http://schemas.openxmlformats.org/officeDocument/2006/relationships/image" Target="../media/image16.png"/><Relationship Id="rId10" Type="http://schemas.openxmlformats.org/officeDocument/2006/relationships/tags" Target="../tags/tag595.xml"/><Relationship Id="rId1" Type="http://schemas.openxmlformats.org/officeDocument/2006/relationships/tags" Target="../tags/tag58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08.xml"/><Relationship Id="rId8" Type="http://schemas.openxmlformats.org/officeDocument/2006/relationships/tags" Target="../tags/tag607.xml"/><Relationship Id="rId71" Type="http://schemas.openxmlformats.org/officeDocument/2006/relationships/vmlDrawing" Target="../drawings/vmlDrawing5.vml"/><Relationship Id="rId70" Type="http://schemas.openxmlformats.org/officeDocument/2006/relationships/slideLayout" Target="../slideLayouts/slideLayout2.xml"/><Relationship Id="rId7" Type="http://schemas.openxmlformats.org/officeDocument/2006/relationships/tags" Target="../tags/tag606.xml"/><Relationship Id="rId69" Type="http://schemas.openxmlformats.org/officeDocument/2006/relationships/tags" Target="../tags/tag661.xml"/><Relationship Id="rId68" Type="http://schemas.openxmlformats.org/officeDocument/2006/relationships/image" Target="../media/image22.emf"/><Relationship Id="rId67" Type="http://schemas.openxmlformats.org/officeDocument/2006/relationships/oleObject" Target="../embeddings/oleObject2.bin"/><Relationship Id="rId66" Type="http://schemas.openxmlformats.org/officeDocument/2006/relationships/tags" Target="../tags/tag660.xml"/><Relationship Id="rId65" Type="http://schemas.openxmlformats.org/officeDocument/2006/relationships/image" Target="../media/image21.emf"/><Relationship Id="rId64" Type="http://schemas.openxmlformats.org/officeDocument/2006/relationships/package" Target="../embeddings/Document4.docx"/><Relationship Id="rId63" Type="http://schemas.openxmlformats.org/officeDocument/2006/relationships/tags" Target="../tags/tag659.xml"/><Relationship Id="rId62" Type="http://schemas.openxmlformats.org/officeDocument/2006/relationships/image" Target="../media/image20.png"/><Relationship Id="rId61" Type="http://schemas.openxmlformats.org/officeDocument/2006/relationships/tags" Target="../tags/tag658.xml"/><Relationship Id="rId60" Type="http://schemas.openxmlformats.org/officeDocument/2006/relationships/image" Target="../media/image19.png"/><Relationship Id="rId6" Type="http://schemas.openxmlformats.org/officeDocument/2006/relationships/tags" Target="../tags/tag605.xml"/><Relationship Id="rId59" Type="http://schemas.openxmlformats.org/officeDocument/2006/relationships/tags" Target="../tags/tag657.xml"/><Relationship Id="rId58" Type="http://schemas.openxmlformats.org/officeDocument/2006/relationships/image" Target="../media/image18.png"/><Relationship Id="rId57" Type="http://schemas.openxmlformats.org/officeDocument/2006/relationships/tags" Target="../tags/tag656.xml"/><Relationship Id="rId56" Type="http://schemas.openxmlformats.org/officeDocument/2006/relationships/tags" Target="../tags/tag655.xml"/><Relationship Id="rId55" Type="http://schemas.openxmlformats.org/officeDocument/2006/relationships/tags" Target="../tags/tag654.xml"/><Relationship Id="rId54" Type="http://schemas.openxmlformats.org/officeDocument/2006/relationships/tags" Target="../tags/tag653.xml"/><Relationship Id="rId53" Type="http://schemas.openxmlformats.org/officeDocument/2006/relationships/tags" Target="../tags/tag652.xml"/><Relationship Id="rId52" Type="http://schemas.openxmlformats.org/officeDocument/2006/relationships/tags" Target="../tags/tag651.xml"/><Relationship Id="rId51" Type="http://schemas.openxmlformats.org/officeDocument/2006/relationships/tags" Target="../tags/tag650.xml"/><Relationship Id="rId50" Type="http://schemas.openxmlformats.org/officeDocument/2006/relationships/tags" Target="../tags/tag649.xml"/><Relationship Id="rId5" Type="http://schemas.openxmlformats.org/officeDocument/2006/relationships/tags" Target="../tags/tag604.xml"/><Relationship Id="rId49" Type="http://schemas.openxmlformats.org/officeDocument/2006/relationships/tags" Target="../tags/tag648.xml"/><Relationship Id="rId48" Type="http://schemas.openxmlformats.org/officeDocument/2006/relationships/tags" Target="../tags/tag647.xml"/><Relationship Id="rId47" Type="http://schemas.openxmlformats.org/officeDocument/2006/relationships/tags" Target="../tags/tag646.xml"/><Relationship Id="rId46" Type="http://schemas.openxmlformats.org/officeDocument/2006/relationships/tags" Target="../tags/tag645.xml"/><Relationship Id="rId45" Type="http://schemas.openxmlformats.org/officeDocument/2006/relationships/tags" Target="../tags/tag644.xml"/><Relationship Id="rId44" Type="http://schemas.openxmlformats.org/officeDocument/2006/relationships/tags" Target="../tags/tag643.xml"/><Relationship Id="rId43" Type="http://schemas.openxmlformats.org/officeDocument/2006/relationships/tags" Target="../tags/tag642.xml"/><Relationship Id="rId42" Type="http://schemas.openxmlformats.org/officeDocument/2006/relationships/tags" Target="../tags/tag641.xml"/><Relationship Id="rId41" Type="http://schemas.openxmlformats.org/officeDocument/2006/relationships/tags" Target="../tags/tag640.xml"/><Relationship Id="rId40" Type="http://schemas.openxmlformats.org/officeDocument/2006/relationships/tags" Target="../tags/tag639.xml"/><Relationship Id="rId4" Type="http://schemas.openxmlformats.org/officeDocument/2006/relationships/tags" Target="../tags/tag603.xml"/><Relationship Id="rId39" Type="http://schemas.openxmlformats.org/officeDocument/2006/relationships/tags" Target="../tags/tag638.xml"/><Relationship Id="rId38" Type="http://schemas.openxmlformats.org/officeDocument/2006/relationships/tags" Target="../tags/tag637.xml"/><Relationship Id="rId37" Type="http://schemas.openxmlformats.org/officeDocument/2006/relationships/tags" Target="../tags/tag636.xml"/><Relationship Id="rId36" Type="http://schemas.openxmlformats.org/officeDocument/2006/relationships/tags" Target="../tags/tag635.xml"/><Relationship Id="rId35" Type="http://schemas.openxmlformats.org/officeDocument/2006/relationships/tags" Target="../tags/tag634.xml"/><Relationship Id="rId34" Type="http://schemas.openxmlformats.org/officeDocument/2006/relationships/tags" Target="../tags/tag633.xml"/><Relationship Id="rId33" Type="http://schemas.openxmlformats.org/officeDocument/2006/relationships/tags" Target="../tags/tag632.xml"/><Relationship Id="rId32" Type="http://schemas.openxmlformats.org/officeDocument/2006/relationships/tags" Target="../tags/tag631.xml"/><Relationship Id="rId31" Type="http://schemas.openxmlformats.org/officeDocument/2006/relationships/tags" Target="../tags/tag630.xml"/><Relationship Id="rId30" Type="http://schemas.openxmlformats.org/officeDocument/2006/relationships/tags" Target="../tags/tag629.xml"/><Relationship Id="rId3" Type="http://schemas.openxmlformats.org/officeDocument/2006/relationships/tags" Target="../tags/tag602.xml"/><Relationship Id="rId29" Type="http://schemas.openxmlformats.org/officeDocument/2006/relationships/tags" Target="../tags/tag628.xml"/><Relationship Id="rId28" Type="http://schemas.openxmlformats.org/officeDocument/2006/relationships/tags" Target="../tags/tag627.xml"/><Relationship Id="rId27" Type="http://schemas.openxmlformats.org/officeDocument/2006/relationships/tags" Target="../tags/tag626.xml"/><Relationship Id="rId26" Type="http://schemas.openxmlformats.org/officeDocument/2006/relationships/tags" Target="../tags/tag625.xml"/><Relationship Id="rId25" Type="http://schemas.openxmlformats.org/officeDocument/2006/relationships/tags" Target="../tags/tag624.xml"/><Relationship Id="rId24" Type="http://schemas.openxmlformats.org/officeDocument/2006/relationships/tags" Target="../tags/tag623.xml"/><Relationship Id="rId23" Type="http://schemas.openxmlformats.org/officeDocument/2006/relationships/tags" Target="../tags/tag622.xml"/><Relationship Id="rId22" Type="http://schemas.openxmlformats.org/officeDocument/2006/relationships/tags" Target="../tags/tag621.xml"/><Relationship Id="rId21" Type="http://schemas.openxmlformats.org/officeDocument/2006/relationships/tags" Target="../tags/tag620.xml"/><Relationship Id="rId20" Type="http://schemas.openxmlformats.org/officeDocument/2006/relationships/tags" Target="../tags/tag619.xml"/><Relationship Id="rId2" Type="http://schemas.openxmlformats.org/officeDocument/2006/relationships/tags" Target="../tags/tag601.xml"/><Relationship Id="rId19" Type="http://schemas.openxmlformats.org/officeDocument/2006/relationships/tags" Target="../tags/tag618.xml"/><Relationship Id="rId18" Type="http://schemas.openxmlformats.org/officeDocument/2006/relationships/tags" Target="../tags/tag617.xml"/><Relationship Id="rId17" Type="http://schemas.openxmlformats.org/officeDocument/2006/relationships/tags" Target="../tags/tag616.xml"/><Relationship Id="rId16" Type="http://schemas.openxmlformats.org/officeDocument/2006/relationships/tags" Target="../tags/tag615.xml"/><Relationship Id="rId15" Type="http://schemas.openxmlformats.org/officeDocument/2006/relationships/tags" Target="../tags/tag614.xml"/><Relationship Id="rId14" Type="http://schemas.openxmlformats.org/officeDocument/2006/relationships/tags" Target="../tags/tag613.xml"/><Relationship Id="rId13" Type="http://schemas.openxmlformats.org/officeDocument/2006/relationships/tags" Target="../tags/tag612.xml"/><Relationship Id="rId12" Type="http://schemas.openxmlformats.org/officeDocument/2006/relationships/tags" Target="../tags/tag611.xml"/><Relationship Id="rId11" Type="http://schemas.openxmlformats.org/officeDocument/2006/relationships/tags" Target="../tags/tag610.xml"/><Relationship Id="rId10" Type="http://schemas.openxmlformats.org/officeDocument/2006/relationships/tags" Target="../tags/tag609.xml"/><Relationship Id="rId1" Type="http://schemas.openxmlformats.org/officeDocument/2006/relationships/tags" Target="../tags/tag600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tags" Target="../tags/tag665.xml"/><Relationship Id="rId3" Type="http://schemas.openxmlformats.org/officeDocument/2006/relationships/tags" Target="../tags/tag664.xml"/><Relationship Id="rId2" Type="http://schemas.openxmlformats.org/officeDocument/2006/relationships/tags" Target="../tags/tag663.xml"/><Relationship Id="rId1" Type="http://schemas.openxmlformats.org/officeDocument/2006/relationships/tags" Target="../tags/tag66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674.xml"/><Relationship Id="rId8" Type="http://schemas.openxmlformats.org/officeDocument/2006/relationships/tags" Target="../tags/tag673.xml"/><Relationship Id="rId7" Type="http://schemas.openxmlformats.org/officeDocument/2006/relationships/tags" Target="../tags/tag672.xml"/><Relationship Id="rId6" Type="http://schemas.openxmlformats.org/officeDocument/2006/relationships/tags" Target="../tags/tag671.xml"/><Relationship Id="rId5" Type="http://schemas.openxmlformats.org/officeDocument/2006/relationships/tags" Target="../tags/tag670.xml"/><Relationship Id="rId44" Type="http://schemas.openxmlformats.org/officeDocument/2006/relationships/slideLayout" Target="../slideLayouts/slideLayout2.xml"/><Relationship Id="rId43" Type="http://schemas.openxmlformats.org/officeDocument/2006/relationships/tags" Target="../tags/tag708.xml"/><Relationship Id="rId42" Type="http://schemas.openxmlformats.org/officeDocument/2006/relationships/tags" Target="../tags/tag707.xml"/><Relationship Id="rId41" Type="http://schemas.openxmlformats.org/officeDocument/2006/relationships/tags" Target="../tags/tag706.xml"/><Relationship Id="rId40" Type="http://schemas.openxmlformats.org/officeDocument/2006/relationships/tags" Target="../tags/tag705.xml"/><Relationship Id="rId4" Type="http://schemas.openxmlformats.org/officeDocument/2006/relationships/tags" Target="../tags/tag669.xml"/><Relationship Id="rId39" Type="http://schemas.openxmlformats.org/officeDocument/2006/relationships/tags" Target="../tags/tag704.xml"/><Relationship Id="rId38" Type="http://schemas.openxmlformats.org/officeDocument/2006/relationships/tags" Target="../tags/tag703.xml"/><Relationship Id="rId37" Type="http://schemas.openxmlformats.org/officeDocument/2006/relationships/tags" Target="../tags/tag702.xml"/><Relationship Id="rId36" Type="http://schemas.openxmlformats.org/officeDocument/2006/relationships/tags" Target="../tags/tag701.xml"/><Relationship Id="rId35" Type="http://schemas.openxmlformats.org/officeDocument/2006/relationships/tags" Target="../tags/tag700.xml"/><Relationship Id="rId34" Type="http://schemas.openxmlformats.org/officeDocument/2006/relationships/tags" Target="../tags/tag699.xml"/><Relationship Id="rId33" Type="http://schemas.openxmlformats.org/officeDocument/2006/relationships/tags" Target="../tags/tag698.xml"/><Relationship Id="rId32" Type="http://schemas.openxmlformats.org/officeDocument/2006/relationships/tags" Target="../tags/tag697.xml"/><Relationship Id="rId31" Type="http://schemas.openxmlformats.org/officeDocument/2006/relationships/tags" Target="../tags/tag696.xml"/><Relationship Id="rId30" Type="http://schemas.openxmlformats.org/officeDocument/2006/relationships/tags" Target="../tags/tag695.xml"/><Relationship Id="rId3" Type="http://schemas.openxmlformats.org/officeDocument/2006/relationships/tags" Target="../tags/tag668.xml"/><Relationship Id="rId29" Type="http://schemas.openxmlformats.org/officeDocument/2006/relationships/tags" Target="../tags/tag694.xml"/><Relationship Id="rId28" Type="http://schemas.openxmlformats.org/officeDocument/2006/relationships/tags" Target="../tags/tag693.xml"/><Relationship Id="rId27" Type="http://schemas.openxmlformats.org/officeDocument/2006/relationships/tags" Target="../tags/tag692.xml"/><Relationship Id="rId26" Type="http://schemas.openxmlformats.org/officeDocument/2006/relationships/tags" Target="../tags/tag691.xml"/><Relationship Id="rId25" Type="http://schemas.openxmlformats.org/officeDocument/2006/relationships/tags" Target="../tags/tag690.xml"/><Relationship Id="rId24" Type="http://schemas.openxmlformats.org/officeDocument/2006/relationships/tags" Target="../tags/tag689.xml"/><Relationship Id="rId23" Type="http://schemas.openxmlformats.org/officeDocument/2006/relationships/tags" Target="../tags/tag688.xml"/><Relationship Id="rId22" Type="http://schemas.openxmlformats.org/officeDocument/2006/relationships/tags" Target="../tags/tag687.xml"/><Relationship Id="rId21" Type="http://schemas.openxmlformats.org/officeDocument/2006/relationships/tags" Target="../tags/tag686.xml"/><Relationship Id="rId20" Type="http://schemas.openxmlformats.org/officeDocument/2006/relationships/tags" Target="../tags/tag685.xml"/><Relationship Id="rId2" Type="http://schemas.openxmlformats.org/officeDocument/2006/relationships/tags" Target="../tags/tag667.xml"/><Relationship Id="rId19" Type="http://schemas.openxmlformats.org/officeDocument/2006/relationships/tags" Target="../tags/tag684.xml"/><Relationship Id="rId18" Type="http://schemas.openxmlformats.org/officeDocument/2006/relationships/tags" Target="../tags/tag683.xml"/><Relationship Id="rId17" Type="http://schemas.openxmlformats.org/officeDocument/2006/relationships/tags" Target="../tags/tag682.xml"/><Relationship Id="rId16" Type="http://schemas.openxmlformats.org/officeDocument/2006/relationships/tags" Target="../tags/tag681.xml"/><Relationship Id="rId15" Type="http://schemas.openxmlformats.org/officeDocument/2006/relationships/tags" Target="../tags/tag680.xml"/><Relationship Id="rId14" Type="http://schemas.openxmlformats.org/officeDocument/2006/relationships/tags" Target="../tags/tag679.xml"/><Relationship Id="rId13" Type="http://schemas.openxmlformats.org/officeDocument/2006/relationships/tags" Target="../tags/tag678.xml"/><Relationship Id="rId12" Type="http://schemas.openxmlformats.org/officeDocument/2006/relationships/tags" Target="../tags/tag677.xml"/><Relationship Id="rId11" Type="http://schemas.openxmlformats.org/officeDocument/2006/relationships/tags" Target="../tags/tag676.xml"/><Relationship Id="rId10" Type="http://schemas.openxmlformats.org/officeDocument/2006/relationships/tags" Target="../tags/tag675.xml"/><Relationship Id="rId1" Type="http://schemas.openxmlformats.org/officeDocument/2006/relationships/tags" Target="../tags/tag66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717.xml"/><Relationship Id="rId8" Type="http://schemas.openxmlformats.org/officeDocument/2006/relationships/tags" Target="../tags/tag716.xml"/><Relationship Id="rId7" Type="http://schemas.openxmlformats.org/officeDocument/2006/relationships/tags" Target="../tags/tag715.xml"/><Relationship Id="rId6" Type="http://schemas.openxmlformats.org/officeDocument/2006/relationships/tags" Target="../tags/tag714.xml"/><Relationship Id="rId5" Type="http://schemas.openxmlformats.org/officeDocument/2006/relationships/tags" Target="../tags/tag713.xml"/><Relationship Id="rId4" Type="http://schemas.openxmlformats.org/officeDocument/2006/relationships/tags" Target="../tags/tag712.xml"/><Relationship Id="rId3" Type="http://schemas.openxmlformats.org/officeDocument/2006/relationships/tags" Target="../tags/tag711.xml"/><Relationship Id="rId2" Type="http://schemas.openxmlformats.org/officeDocument/2006/relationships/tags" Target="../tags/tag710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719.xml"/><Relationship Id="rId10" Type="http://schemas.openxmlformats.org/officeDocument/2006/relationships/tags" Target="../tags/tag718.xml"/><Relationship Id="rId1" Type="http://schemas.openxmlformats.org/officeDocument/2006/relationships/tags" Target="../tags/tag70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727.xml"/><Relationship Id="rId8" Type="http://schemas.openxmlformats.org/officeDocument/2006/relationships/tags" Target="../tags/tag726.xml"/><Relationship Id="rId7" Type="http://schemas.openxmlformats.org/officeDocument/2006/relationships/tags" Target="../tags/tag725.xml"/><Relationship Id="rId6" Type="http://schemas.openxmlformats.org/officeDocument/2006/relationships/tags" Target="../tags/tag724.xml"/><Relationship Id="rId5" Type="http://schemas.openxmlformats.org/officeDocument/2006/relationships/tags" Target="../tags/tag723.xml"/><Relationship Id="rId4" Type="http://schemas.openxmlformats.org/officeDocument/2006/relationships/tags" Target="../tags/tag722.xml"/><Relationship Id="rId32" Type="http://schemas.openxmlformats.org/officeDocument/2006/relationships/slideLayout" Target="../slideLayouts/slideLayout2.xml"/><Relationship Id="rId31" Type="http://schemas.openxmlformats.org/officeDocument/2006/relationships/tags" Target="../tags/tag749.xml"/><Relationship Id="rId30" Type="http://schemas.openxmlformats.org/officeDocument/2006/relationships/tags" Target="../tags/tag748.xml"/><Relationship Id="rId3" Type="http://schemas.openxmlformats.org/officeDocument/2006/relationships/image" Target="../media/image24.png"/><Relationship Id="rId29" Type="http://schemas.openxmlformats.org/officeDocument/2006/relationships/tags" Target="../tags/tag747.xml"/><Relationship Id="rId28" Type="http://schemas.openxmlformats.org/officeDocument/2006/relationships/tags" Target="../tags/tag746.xml"/><Relationship Id="rId27" Type="http://schemas.openxmlformats.org/officeDocument/2006/relationships/tags" Target="../tags/tag745.xml"/><Relationship Id="rId26" Type="http://schemas.openxmlformats.org/officeDocument/2006/relationships/tags" Target="../tags/tag744.xml"/><Relationship Id="rId25" Type="http://schemas.openxmlformats.org/officeDocument/2006/relationships/tags" Target="../tags/tag743.xml"/><Relationship Id="rId24" Type="http://schemas.openxmlformats.org/officeDocument/2006/relationships/tags" Target="../tags/tag742.xml"/><Relationship Id="rId23" Type="http://schemas.openxmlformats.org/officeDocument/2006/relationships/tags" Target="../tags/tag741.xml"/><Relationship Id="rId22" Type="http://schemas.openxmlformats.org/officeDocument/2006/relationships/tags" Target="../tags/tag740.xml"/><Relationship Id="rId21" Type="http://schemas.openxmlformats.org/officeDocument/2006/relationships/tags" Target="../tags/tag739.xml"/><Relationship Id="rId20" Type="http://schemas.openxmlformats.org/officeDocument/2006/relationships/tags" Target="../tags/tag738.xml"/><Relationship Id="rId2" Type="http://schemas.openxmlformats.org/officeDocument/2006/relationships/tags" Target="../tags/tag721.xml"/><Relationship Id="rId19" Type="http://schemas.openxmlformats.org/officeDocument/2006/relationships/tags" Target="../tags/tag737.xml"/><Relationship Id="rId18" Type="http://schemas.openxmlformats.org/officeDocument/2006/relationships/tags" Target="../tags/tag736.xml"/><Relationship Id="rId17" Type="http://schemas.openxmlformats.org/officeDocument/2006/relationships/tags" Target="../tags/tag735.xml"/><Relationship Id="rId16" Type="http://schemas.openxmlformats.org/officeDocument/2006/relationships/tags" Target="../tags/tag734.xml"/><Relationship Id="rId15" Type="http://schemas.openxmlformats.org/officeDocument/2006/relationships/tags" Target="../tags/tag733.xml"/><Relationship Id="rId14" Type="http://schemas.openxmlformats.org/officeDocument/2006/relationships/tags" Target="../tags/tag732.xml"/><Relationship Id="rId13" Type="http://schemas.openxmlformats.org/officeDocument/2006/relationships/tags" Target="../tags/tag731.xml"/><Relationship Id="rId12" Type="http://schemas.openxmlformats.org/officeDocument/2006/relationships/tags" Target="../tags/tag730.xml"/><Relationship Id="rId11" Type="http://schemas.openxmlformats.org/officeDocument/2006/relationships/tags" Target="../tags/tag729.xml"/><Relationship Id="rId10" Type="http://schemas.openxmlformats.org/officeDocument/2006/relationships/tags" Target="../tags/tag728.xml"/><Relationship Id="rId1" Type="http://schemas.openxmlformats.org/officeDocument/2006/relationships/tags" Target="../tags/tag7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6.v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53.xml"/><Relationship Id="rId5" Type="http://schemas.openxmlformats.org/officeDocument/2006/relationships/tags" Target="../tags/tag752.xml"/><Relationship Id="rId4" Type="http://schemas.openxmlformats.org/officeDocument/2006/relationships/tags" Target="../tags/tag751.xml"/><Relationship Id="rId3" Type="http://schemas.openxmlformats.org/officeDocument/2006/relationships/image" Target="../media/image25.emf"/><Relationship Id="rId2" Type="http://schemas.openxmlformats.org/officeDocument/2006/relationships/oleObject" Target="../embeddings/oleObject3.bin"/><Relationship Id="rId1" Type="http://schemas.openxmlformats.org/officeDocument/2006/relationships/tags" Target="../tags/tag75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762.xml"/><Relationship Id="rId8" Type="http://schemas.openxmlformats.org/officeDocument/2006/relationships/tags" Target="../tags/tag761.xml"/><Relationship Id="rId7" Type="http://schemas.openxmlformats.org/officeDocument/2006/relationships/tags" Target="../tags/tag760.xml"/><Relationship Id="rId6" Type="http://schemas.openxmlformats.org/officeDocument/2006/relationships/tags" Target="../tags/tag759.xml"/><Relationship Id="rId5" Type="http://schemas.openxmlformats.org/officeDocument/2006/relationships/tags" Target="../tags/tag758.xml"/><Relationship Id="rId4" Type="http://schemas.openxmlformats.org/officeDocument/2006/relationships/tags" Target="../tags/tag757.xml"/><Relationship Id="rId3" Type="http://schemas.openxmlformats.org/officeDocument/2006/relationships/tags" Target="../tags/tag756.xml"/><Relationship Id="rId22" Type="http://schemas.openxmlformats.org/officeDocument/2006/relationships/slideLayout" Target="../slideLayouts/slideLayout3.xml"/><Relationship Id="rId21" Type="http://schemas.openxmlformats.org/officeDocument/2006/relationships/tags" Target="../tags/tag774.xml"/><Relationship Id="rId20" Type="http://schemas.openxmlformats.org/officeDocument/2006/relationships/tags" Target="../tags/tag773.xml"/><Relationship Id="rId2" Type="http://schemas.openxmlformats.org/officeDocument/2006/relationships/tags" Target="../tags/tag755.xml"/><Relationship Id="rId19" Type="http://schemas.openxmlformats.org/officeDocument/2006/relationships/tags" Target="../tags/tag772.xml"/><Relationship Id="rId18" Type="http://schemas.openxmlformats.org/officeDocument/2006/relationships/tags" Target="../tags/tag771.xml"/><Relationship Id="rId17" Type="http://schemas.openxmlformats.org/officeDocument/2006/relationships/tags" Target="../tags/tag770.xml"/><Relationship Id="rId16" Type="http://schemas.openxmlformats.org/officeDocument/2006/relationships/tags" Target="../tags/tag769.xml"/><Relationship Id="rId15" Type="http://schemas.openxmlformats.org/officeDocument/2006/relationships/tags" Target="../tags/tag768.xml"/><Relationship Id="rId14" Type="http://schemas.openxmlformats.org/officeDocument/2006/relationships/tags" Target="../tags/tag767.xml"/><Relationship Id="rId13" Type="http://schemas.openxmlformats.org/officeDocument/2006/relationships/tags" Target="../tags/tag766.xml"/><Relationship Id="rId12" Type="http://schemas.openxmlformats.org/officeDocument/2006/relationships/tags" Target="../tags/tag765.xml"/><Relationship Id="rId11" Type="http://schemas.openxmlformats.org/officeDocument/2006/relationships/tags" Target="../tags/tag764.xml"/><Relationship Id="rId10" Type="http://schemas.openxmlformats.org/officeDocument/2006/relationships/tags" Target="../tags/tag763.xml"/><Relationship Id="rId1" Type="http://schemas.openxmlformats.org/officeDocument/2006/relationships/tags" Target="../tags/tag754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79.xml"/><Relationship Id="rId4" Type="http://schemas.openxmlformats.org/officeDocument/2006/relationships/tags" Target="../tags/tag778.xml"/><Relationship Id="rId3" Type="http://schemas.openxmlformats.org/officeDocument/2006/relationships/tags" Target="../tags/tag777.xml"/><Relationship Id="rId2" Type="http://schemas.openxmlformats.org/officeDocument/2006/relationships/tags" Target="../tags/tag776.xml"/><Relationship Id="rId1" Type="http://schemas.openxmlformats.org/officeDocument/2006/relationships/tags" Target="../tags/tag77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1.xml"/><Relationship Id="rId1" Type="http://schemas.openxmlformats.org/officeDocument/2006/relationships/tags" Target="../tags/tag780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787.xml"/><Relationship Id="rId8" Type="http://schemas.openxmlformats.org/officeDocument/2006/relationships/image" Target="../media/image27.emf"/><Relationship Id="rId7" Type="http://schemas.openxmlformats.org/officeDocument/2006/relationships/package" Target="../embeddings/Document5.docx"/><Relationship Id="rId6" Type="http://schemas.openxmlformats.org/officeDocument/2006/relationships/tags" Target="../tags/tag786.xml"/><Relationship Id="rId5" Type="http://schemas.openxmlformats.org/officeDocument/2006/relationships/image" Target="../media/image26.png"/><Relationship Id="rId4" Type="http://schemas.openxmlformats.org/officeDocument/2006/relationships/tags" Target="../tags/tag785.xml"/><Relationship Id="rId31" Type="http://schemas.openxmlformats.org/officeDocument/2006/relationships/vmlDrawing" Target="../drawings/vmlDrawing7.v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784.xml"/><Relationship Id="rId29" Type="http://schemas.openxmlformats.org/officeDocument/2006/relationships/tags" Target="../tags/tag799.xml"/><Relationship Id="rId28" Type="http://schemas.openxmlformats.org/officeDocument/2006/relationships/tags" Target="../tags/tag798.xml"/><Relationship Id="rId27" Type="http://schemas.openxmlformats.org/officeDocument/2006/relationships/tags" Target="../tags/tag797.xml"/><Relationship Id="rId26" Type="http://schemas.openxmlformats.org/officeDocument/2006/relationships/tags" Target="../tags/tag796.xml"/><Relationship Id="rId25" Type="http://schemas.openxmlformats.org/officeDocument/2006/relationships/tags" Target="../tags/tag795.xml"/><Relationship Id="rId24" Type="http://schemas.openxmlformats.org/officeDocument/2006/relationships/tags" Target="../tags/tag794.xml"/><Relationship Id="rId23" Type="http://schemas.openxmlformats.org/officeDocument/2006/relationships/image" Target="../media/image33.png"/><Relationship Id="rId22" Type="http://schemas.openxmlformats.org/officeDocument/2006/relationships/tags" Target="../tags/tag793.xml"/><Relationship Id="rId21" Type="http://schemas.openxmlformats.org/officeDocument/2006/relationships/tags" Target="../tags/tag792.xml"/><Relationship Id="rId20" Type="http://schemas.openxmlformats.org/officeDocument/2006/relationships/image" Target="../media/image32.png"/><Relationship Id="rId2" Type="http://schemas.openxmlformats.org/officeDocument/2006/relationships/tags" Target="../tags/tag783.xml"/><Relationship Id="rId19" Type="http://schemas.openxmlformats.org/officeDocument/2006/relationships/tags" Target="../tags/tag791.xml"/><Relationship Id="rId18" Type="http://schemas.openxmlformats.org/officeDocument/2006/relationships/image" Target="../media/image31.emf"/><Relationship Id="rId17" Type="http://schemas.openxmlformats.org/officeDocument/2006/relationships/package" Target="../embeddings/Document7.docx"/><Relationship Id="rId16" Type="http://schemas.openxmlformats.org/officeDocument/2006/relationships/tags" Target="../tags/tag790.xml"/><Relationship Id="rId15" Type="http://schemas.openxmlformats.org/officeDocument/2006/relationships/image" Target="../media/image30.png"/><Relationship Id="rId14" Type="http://schemas.openxmlformats.org/officeDocument/2006/relationships/tags" Target="../tags/tag789.xml"/><Relationship Id="rId13" Type="http://schemas.openxmlformats.org/officeDocument/2006/relationships/image" Target="../media/image29.emf"/><Relationship Id="rId12" Type="http://schemas.openxmlformats.org/officeDocument/2006/relationships/package" Target="../embeddings/Document6.docx"/><Relationship Id="rId11" Type="http://schemas.openxmlformats.org/officeDocument/2006/relationships/tags" Target="../tags/tag788.xml"/><Relationship Id="rId10" Type="http://schemas.openxmlformats.org/officeDocument/2006/relationships/image" Target="../media/image28.png"/><Relationship Id="rId1" Type="http://schemas.openxmlformats.org/officeDocument/2006/relationships/tags" Target="../tags/tag78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808.xml"/><Relationship Id="rId8" Type="http://schemas.openxmlformats.org/officeDocument/2006/relationships/tags" Target="../tags/tag807.xml"/><Relationship Id="rId72" Type="http://schemas.openxmlformats.org/officeDocument/2006/relationships/slideLayout" Target="../slideLayouts/slideLayout2.xml"/><Relationship Id="rId71" Type="http://schemas.openxmlformats.org/officeDocument/2006/relationships/image" Target="../media/image34.png"/><Relationship Id="rId70" Type="http://schemas.openxmlformats.org/officeDocument/2006/relationships/tags" Target="../tags/tag869.xml"/><Relationship Id="rId7" Type="http://schemas.openxmlformats.org/officeDocument/2006/relationships/tags" Target="../tags/tag806.xml"/><Relationship Id="rId69" Type="http://schemas.openxmlformats.org/officeDocument/2006/relationships/tags" Target="../tags/tag868.xml"/><Relationship Id="rId68" Type="http://schemas.openxmlformats.org/officeDocument/2006/relationships/tags" Target="../tags/tag867.xml"/><Relationship Id="rId67" Type="http://schemas.openxmlformats.org/officeDocument/2006/relationships/tags" Target="../tags/tag866.xml"/><Relationship Id="rId66" Type="http://schemas.openxmlformats.org/officeDocument/2006/relationships/tags" Target="../tags/tag865.xml"/><Relationship Id="rId65" Type="http://schemas.openxmlformats.org/officeDocument/2006/relationships/tags" Target="../tags/tag864.xml"/><Relationship Id="rId64" Type="http://schemas.openxmlformats.org/officeDocument/2006/relationships/tags" Target="../tags/tag863.xml"/><Relationship Id="rId63" Type="http://schemas.openxmlformats.org/officeDocument/2006/relationships/tags" Target="../tags/tag862.xml"/><Relationship Id="rId62" Type="http://schemas.openxmlformats.org/officeDocument/2006/relationships/tags" Target="../tags/tag861.xml"/><Relationship Id="rId61" Type="http://schemas.openxmlformats.org/officeDocument/2006/relationships/tags" Target="../tags/tag860.xml"/><Relationship Id="rId60" Type="http://schemas.openxmlformats.org/officeDocument/2006/relationships/tags" Target="../tags/tag859.xml"/><Relationship Id="rId6" Type="http://schemas.openxmlformats.org/officeDocument/2006/relationships/tags" Target="../tags/tag805.xml"/><Relationship Id="rId59" Type="http://schemas.openxmlformats.org/officeDocument/2006/relationships/tags" Target="../tags/tag858.xml"/><Relationship Id="rId58" Type="http://schemas.openxmlformats.org/officeDocument/2006/relationships/tags" Target="../tags/tag857.xml"/><Relationship Id="rId57" Type="http://schemas.openxmlformats.org/officeDocument/2006/relationships/tags" Target="../tags/tag856.xml"/><Relationship Id="rId56" Type="http://schemas.openxmlformats.org/officeDocument/2006/relationships/tags" Target="../tags/tag855.xml"/><Relationship Id="rId55" Type="http://schemas.openxmlformats.org/officeDocument/2006/relationships/tags" Target="../tags/tag854.xml"/><Relationship Id="rId54" Type="http://schemas.openxmlformats.org/officeDocument/2006/relationships/tags" Target="../tags/tag853.xml"/><Relationship Id="rId53" Type="http://schemas.openxmlformats.org/officeDocument/2006/relationships/tags" Target="../tags/tag852.xml"/><Relationship Id="rId52" Type="http://schemas.openxmlformats.org/officeDocument/2006/relationships/tags" Target="../tags/tag851.xml"/><Relationship Id="rId51" Type="http://schemas.openxmlformats.org/officeDocument/2006/relationships/tags" Target="../tags/tag850.xml"/><Relationship Id="rId50" Type="http://schemas.openxmlformats.org/officeDocument/2006/relationships/tags" Target="../tags/tag849.xml"/><Relationship Id="rId5" Type="http://schemas.openxmlformats.org/officeDocument/2006/relationships/tags" Target="../tags/tag804.xml"/><Relationship Id="rId49" Type="http://schemas.openxmlformats.org/officeDocument/2006/relationships/tags" Target="../tags/tag848.xml"/><Relationship Id="rId48" Type="http://schemas.openxmlformats.org/officeDocument/2006/relationships/tags" Target="../tags/tag847.xml"/><Relationship Id="rId47" Type="http://schemas.openxmlformats.org/officeDocument/2006/relationships/tags" Target="../tags/tag846.xml"/><Relationship Id="rId46" Type="http://schemas.openxmlformats.org/officeDocument/2006/relationships/tags" Target="../tags/tag845.xml"/><Relationship Id="rId45" Type="http://schemas.openxmlformats.org/officeDocument/2006/relationships/tags" Target="../tags/tag844.xml"/><Relationship Id="rId44" Type="http://schemas.openxmlformats.org/officeDocument/2006/relationships/tags" Target="../tags/tag843.xml"/><Relationship Id="rId43" Type="http://schemas.openxmlformats.org/officeDocument/2006/relationships/tags" Target="../tags/tag842.xml"/><Relationship Id="rId42" Type="http://schemas.openxmlformats.org/officeDocument/2006/relationships/tags" Target="../tags/tag841.xml"/><Relationship Id="rId41" Type="http://schemas.openxmlformats.org/officeDocument/2006/relationships/tags" Target="../tags/tag840.xml"/><Relationship Id="rId40" Type="http://schemas.openxmlformats.org/officeDocument/2006/relationships/tags" Target="../tags/tag839.xml"/><Relationship Id="rId4" Type="http://schemas.openxmlformats.org/officeDocument/2006/relationships/tags" Target="../tags/tag803.xml"/><Relationship Id="rId39" Type="http://schemas.openxmlformats.org/officeDocument/2006/relationships/tags" Target="../tags/tag838.xml"/><Relationship Id="rId38" Type="http://schemas.openxmlformats.org/officeDocument/2006/relationships/tags" Target="../tags/tag837.xml"/><Relationship Id="rId37" Type="http://schemas.openxmlformats.org/officeDocument/2006/relationships/tags" Target="../tags/tag836.xml"/><Relationship Id="rId36" Type="http://schemas.openxmlformats.org/officeDocument/2006/relationships/tags" Target="../tags/tag835.xml"/><Relationship Id="rId35" Type="http://schemas.openxmlformats.org/officeDocument/2006/relationships/tags" Target="../tags/tag834.xml"/><Relationship Id="rId34" Type="http://schemas.openxmlformats.org/officeDocument/2006/relationships/tags" Target="../tags/tag833.xml"/><Relationship Id="rId33" Type="http://schemas.openxmlformats.org/officeDocument/2006/relationships/tags" Target="../tags/tag832.xml"/><Relationship Id="rId32" Type="http://schemas.openxmlformats.org/officeDocument/2006/relationships/tags" Target="../tags/tag831.xml"/><Relationship Id="rId31" Type="http://schemas.openxmlformats.org/officeDocument/2006/relationships/tags" Target="../tags/tag830.xml"/><Relationship Id="rId30" Type="http://schemas.openxmlformats.org/officeDocument/2006/relationships/tags" Target="../tags/tag829.xml"/><Relationship Id="rId3" Type="http://schemas.openxmlformats.org/officeDocument/2006/relationships/tags" Target="../tags/tag802.xml"/><Relationship Id="rId29" Type="http://schemas.openxmlformats.org/officeDocument/2006/relationships/tags" Target="../tags/tag828.xml"/><Relationship Id="rId28" Type="http://schemas.openxmlformats.org/officeDocument/2006/relationships/tags" Target="../tags/tag827.xml"/><Relationship Id="rId27" Type="http://schemas.openxmlformats.org/officeDocument/2006/relationships/tags" Target="../tags/tag826.xml"/><Relationship Id="rId26" Type="http://schemas.openxmlformats.org/officeDocument/2006/relationships/tags" Target="../tags/tag825.xml"/><Relationship Id="rId25" Type="http://schemas.openxmlformats.org/officeDocument/2006/relationships/tags" Target="../tags/tag824.xml"/><Relationship Id="rId24" Type="http://schemas.openxmlformats.org/officeDocument/2006/relationships/tags" Target="../tags/tag823.xml"/><Relationship Id="rId23" Type="http://schemas.openxmlformats.org/officeDocument/2006/relationships/tags" Target="../tags/tag822.xml"/><Relationship Id="rId22" Type="http://schemas.openxmlformats.org/officeDocument/2006/relationships/tags" Target="../tags/tag821.xml"/><Relationship Id="rId21" Type="http://schemas.openxmlformats.org/officeDocument/2006/relationships/tags" Target="../tags/tag820.xml"/><Relationship Id="rId20" Type="http://schemas.openxmlformats.org/officeDocument/2006/relationships/tags" Target="../tags/tag819.xml"/><Relationship Id="rId2" Type="http://schemas.openxmlformats.org/officeDocument/2006/relationships/tags" Target="../tags/tag801.xml"/><Relationship Id="rId19" Type="http://schemas.openxmlformats.org/officeDocument/2006/relationships/tags" Target="../tags/tag818.xml"/><Relationship Id="rId18" Type="http://schemas.openxmlformats.org/officeDocument/2006/relationships/tags" Target="../tags/tag817.xml"/><Relationship Id="rId17" Type="http://schemas.openxmlformats.org/officeDocument/2006/relationships/tags" Target="../tags/tag816.xml"/><Relationship Id="rId16" Type="http://schemas.openxmlformats.org/officeDocument/2006/relationships/tags" Target="../tags/tag815.xml"/><Relationship Id="rId15" Type="http://schemas.openxmlformats.org/officeDocument/2006/relationships/tags" Target="../tags/tag814.xml"/><Relationship Id="rId14" Type="http://schemas.openxmlformats.org/officeDocument/2006/relationships/tags" Target="../tags/tag813.xml"/><Relationship Id="rId13" Type="http://schemas.openxmlformats.org/officeDocument/2006/relationships/tags" Target="../tags/tag812.xml"/><Relationship Id="rId12" Type="http://schemas.openxmlformats.org/officeDocument/2006/relationships/tags" Target="../tags/tag811.xml"/><Relationship Id="rId11" Type="http://schemas.openxmlformats.org/officeDocument/2006/relationships/tags" Target="../tags/tag810.xml"/><Relationship Id="rId10" Type="http://schemas.openxmlformats.org/officeDocument/2006/relationships/tags" Target="../tags/tag809.xml"/><Relationship Id="rId1" Type="http://schemas.openxmlformats.org/officeDocument/2006/relationships/tags" Target="../tags/tag80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1" Type="http://schemas.openxmlformats.org/officeDocument/2006/relationships/slideLayout" Target="../slideLayouts/slideLayout2.xml"/><Relationship Id="rId60" Type="http://schemas.openxmlformats.org/officeDocument/2006/relationships/tags" Target="../tags/tag72.xml"/><Relationship Id="rId6" Type="http://schemas.openxmlformats.org/officeDocument/2006/relationships/tags" Target="../tags/tag18.xml"/><Relationship Id="rId59" Type="http://schemas.openxmlformats.org/officeDocument/2006/relationships/tags" Target="../tags/tag71.xml"/><Relationship Id="rId58" Type="http://schemas.openxmlformats.org/officeDocument/2006/relationships/tags" Target="../tags/tag70.xml"/><Relationship Id="rId57" Type="http://schemas.openxmlformats.org/officeDocument/2006/relationships/tags" Target="../tags/tag69.xml"/><Relationship Id="rId56" Type="http://schemas.openxmlformats.org/officeDocument/2006/relationships/tags" Target="../tags/tag68.xml"/><Relationship Id="rId55" Type="http://schemas.openxmlformats.org/officeDocument/2006/relationships/tags" Target="../tags/tag67.xml"/><Relationship Id="rId54" Type="http://schemas.openxmlformats.org/officeDocument/2006/relationships/tags" Target="../tags/tag66.xml"/><Relationship Id="rId53" Type="http://schemas.openxmlformats.org/officeDocument/2006/relationships/tags" Target="../tags/tag65.xml"/><Relationship Id="rId52" Type="http://schemas.openxmlformats.org/officeDocument/2006/relationships/tags" Target="../tags/tag64.xml"/><Relationship Id="rId51" Type="http://schemas.openxmlformats.org/officeDocument/2006/relationships/tags" Target="../tags/tag63.xml"/><Relationship Id="rId50" Type="http://schemas.openxmlformats.org/officeDocument/2006/relationships/tags" Target="../tags/tag62.xml"/><Relationship Id="rId5" Type="http://schemas.openxmlformats.org/officeDocument/2006/relationships/tags" Target="../tags/tag17.xml"/><Relationship Id="rId49" Type="http://schemas.openxmlformats.org/officeDocument/2006/relationships/tags" Target="../tags/tag61.xml"/><Relationship Id="rId48" Type="http://schemas.openxmlformats.org/officeDocument/2006/relationships/tags" Target="../tags/tag60.xml"/><Relationship Id="rId47" Type="http://schemas.openxmlformats.org/officeDocument/2006/relationships/tags" Target="../tags/tag59.xml"/><Relationship Id="rId46" Type="http://schemas.openxmlformats.org/officeDocument/2006/relationships/tags" Target="../tags/tag58.xml"/><Relationship Id="rId45" Type="http://schemas.openxmlformats.org/officeDocument/2006/relationships/tags" Target="../tags/tag57.xml"/><Relationship Id="rId44" Type="http://schemas.openxmlformats.org/officeDocument/2006/relationships/tags" Target="../tags/tag56.xml"/><Relationship Id="rId43" Type="http://schemas.openxmlformats.org/officeDocument/2006/relationships/tags" Target="../tags/tag55.xml"/><Relationship Id="rId42" Type="http://schemas.openxmlformats.org/officeDocument/2006/relationships/tags" Target="../tags/tag54.xml"/><Relationship Id="rId41" Type="http://schemas.openxmlformats.org/officeDocument/2006/relationships/tags" Target="../tags/tag53.xml"/><Relationship Id="rId40" Type="http://schemas.openxmlformats.org/officeDocument/2006/relationships/tags" Target="../tags/tag52.xml"/><Relationship Id="rId4" Type="http://schemas.openxmlformats.org/officeDocument/2006/relationships/tags" Target="../tags/tag16.xml"/><Relationship Id="rId39" Type="http://schemas.openxmlformats.org/officeDocument/2006/relationships/tags" Target="../tags/tag51.xml"/><Relationship Id="rId38" Type="http://schemas.openxmlformats.org/officeDocument/2006/relationships/tags" Target="../tags/tag50.xml"/><Relationship Id="rId37" Type="http://schemas.openxmlformats.org/officeDocument/2006/relationships/tags" Target="../tags/tag49.xml"/><Relationship Id="rId36" Type="http://schemas.openxmlformats.org/officeDocument/2006/relationships/tags" Target="../tags/tag48.xml"/><Relationship Id="rId35" Type="http://schemas.openxmlformats.org/officeDocument/2006/relationships/tags" Target="../tags/tag47.xml"/><Relationship Id="rId34" Type="http://schemas.openxmlformats.org/officeDocument/2006/relationships/tags" Target="../tags/tag46.xml"/><Relationship Id="rId33" Type="http://schemas.openxmlformats.org/officeDocument/2006/relationships/tags" Target="../tags/tag45.xml"/><Relationship Id="rId32" Type="http://schemas.openxmlformats.org/officeDocument/2006/relationships/tags" Target="../tags/tag44.xml"/><Relationship Id="rId31" Type="http://schemas.openxmlformats.org/officeDocument/2006/relationships/tags" Target="../tags/tag43.xml"/><Relationship Id="rId30" Type="http://schemas.openxmlformats.org/officeDocument/2006/relationships/tags" Target="../tags/tag42.xml"/><Relationship Id="rId3" Type="http://schemas.openxmlformats.org/officeDocument/2006/relationships/tags" Target="../tags/tag15.xml"/><Relationship Id="rId29" Type="http://schemas.openxmlformats.org/officeDocument/2006/relationships/tags" Target="../tags/tag41.xml"/><Relationship Id="rId28" Type="http://schemas.openxmlformats.org/officeDocument/2006/relationships/tags" Target="../tags/tag40.xml"/><Relationship Id="rId27" Type="http://schemas.openxmlformats.org/officeDocument/2006/relationships/tags" Target="../tags/tag39.xml"/><Relationship Id="rId26" Type="http://schemas.openxmlformats.org/officeDocument/2006/relationships/tags" Target="../tags/tag38.xml"/><Relationship Id="rId25" Type="http://schemas.openxmlformats.org/officeDocument/2006/relationships/tags" Target="../tags/tag37.xml"/><Relationship Id="rId24" Type="http://schemas.openxmlformats.org/officeDocument/2006/relationships/tags" Target="../tags/tag36.xml"/><Relationship Id="rId23" Type="http://schemas.openxmlformats.org/officeDocument/2006/relationships/tags" Target="../tags/tag35.xml"/><Relationship Id="rId22" Type="http://schemas.openxmlformats.org/officeDocument/2006/relationships/tags" Target="../tags/tag34.xml"/><Relationship Id="rId21" Type="http://schemas.openxmlformats.org/officeDocument/2006/relationships/tags" Target="../tags/tag33.xml"/><Relationship Id="rId20" Type="http://schemas.openxmlformats.org/officeDocument/2006/relationships/tags" Target="../tags/tag32.xml"/><Relationship Id="rId2" Type="http://schemas.openxmlformats.org/officeDocument/2006/relationships/tags" Target="../tags/tag14.xml"/><Relationship Id="rId19" Type="http://schemas.openxmlformats.org/officeDocument/2006/relationships/tags" Target="../tags/tag31.xml"/><Relationship Id="rId18" Type="http://schemas.openxmlformats.org/officeDocument/2006/relationships/tags" Target="../tags/tag30.xml"/><Relationship Id="rId17" Type="http://schemas.openxmlformats.org/officeDocument/2006/relationships/tags" Target="../tags/tag29.xml"/><Relationship Id="rId16" Type="http://schemas.openxmlformats.org/officeDocument/2006/relationships/tags" Target="../tags/tag28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98.xml"/><Relationship Id="rId26" Type="http://schemas.openxmlformats.org/officeDocument/2006/relationships/tags" Target="../tags/tag97.xml"/><Relationship Id="rId25" Type="http://schemas.openxmlformats.org/officeDocument/2006/relationships/tags" Target="../tags/tag96.xml"/><Relationship Id="rId24" Type="http://schemas.openxmlformats.org/officeDocument/2006/relationships/tags" Target="../tags/tag95.xml"/><Relationship Id="rId23" Type="http://schemas.openxmlformats.org/officeDocument/2006/relationships/image" Target="../media/image4.emf"/><Relationship Id="rId22" Type="http://schemas.openxmlformats.org/officeDocument/2006/relationships/tags" Target="../tags/tag94.xml"/><Relationship Id="rId21" Type="http://schemas.openxmlformats.org/officeDocument/2006/relationships/tags" Target="../tags/tag93.xml"/><Relationship Id="rId20" Type="http://schemas.openxmlformats.org/officeDocument/2006/relationships/tags" Target="../tags/tag92.xml"/><Relationship Id="rId2" Type="http://schemas.openxmlformats.org/officeDocument/2006/relationships/tags" Target="../tags/tag74.xml"/><Relationship Id="rId19" Type="http://schemas.openxmlformats.org/officeDocument/2006/relationships/tags" Target="../tags/tag91.xml"/><Relationship Id="rId18" Type="http://schemas.openxmlformats.org/officeDocument/2006/relationships/tags" Target="../tags/tag90.xml"/><Relationship Id="rId17" Type="http://schemas.openxmlformats.org/officeDocument/2006/relationships/tags" Target="../tags/tag89.xml"/><Relationship Id="rId16" Type="http://schemas.openxmlformats.org/officeDocument/2006/relationships/tags" Target="../tags/tag88.xml"/><Relationship Id="rId15" Type="http://schemas.openxmlformats.org/officeDocument/2006/relationships/tags" Target="../tags/tag87.xml"/><Relationship Id="rId14" Type="http://schemas.openxmlformats.org/officeDocument/2006/relationships/tags" Target="../tags/tag86.xml"/><Relationship Id="rId13" Type="http://schemas.openxmlformats.org/officeDocument/2006/relationships/tags" Target="../tags/tag85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tags" Target="../tags/tag7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5" Type="http://schemas.openxmlformats.org/officeDocument/2006/relationships/slideLayout" Target="../slideLayouts/slideLayout2.xml"/><Relationship Id="rId64" Type="http://schemas.openxmlformats.org/officeDocument/2006/relationships/tags" Target="../tags/tag161.xml"/><Relationship Id="rId63" Type="http://schemas.openxmlformats.org/officeDocument/2006/relationships/tags" Target="../tags/tag160.xml"/><Relationship Id="rId62" Type="http://schemas.openxmlformats.org/officeDocument/2006/relationships/tags" Target="../tags/tag159.xml"/><Relationship Id="rId61" Type="http://schemas.openxmlformats.org/officeDocument/2006/relationships/tags" Target="../tags/tag158.xml"/><Relationship Id="rId60" Type="http://schemas.openxmlformats.org/officeDocument/2006/relationships/tags" Target="../tags/tag157.xml"/><Relationship Id="rId6" Type="http://schemas.openxmlformats.org/officeDocument/2006/relationships/tags" Target="../tags/tag104.xml"/><Relationship Id="rId59" Type="http://schemas.openxmlformats.org/officeDocument/2006/relationships/tags" Target="../tags/tag156.xml"/><Relationship Id="rId58" Type="http://schemas.openxmlformats.org/officeDocument/2006/relationships/tags" Target="../tags/tag155.xml"/><Relationship Id="rId57" Type="http://schemas.openxmlformats.org/officeDocument/2006/relationships/tags" Target="../tags/tag154.xml"/><Relationship Id="rId56" Type="http://schemas.openxmlformats.org/officeDocument/2006/relationships/tags" Target="../tags/tag153.xml"/><Relationship Id="rId55" Type="http://schemas.openxmlformats.org/officeDocument/2006/relationships/tags" Target="../tags/tag152.xml"/><Relationship Id="rId54" Type="http://schemas.openxmlformats.org/officeDocument/2006/relationships/tags" Target="../tags/tag151.xml"/><Relationship Id="rId53" Type="http://schemas.openxmlformats.org/officeDocument/2006/relationships/tags" Target="../tags/tag150.xml"/><Relationship Id="rId52" Type="http://schemas.openxmlformats.org/officeDocument/2006/relationships/tags" Target="../tags/tag149.xml"/><Relationship Id="rId51" Type="http://schemas.openxmlformats.org/officeDocument/2006/relationships/tags" Target="../tags/tag148.xml"/><Relationship Id="rId50" Type="http://schemas.openxmlformats.org/officeDocument/2006/relationships/tags" Target="../tags/tag147.xml"/><Relationship Id="rId5" Type="http://schemas.openxmlformats.org/officeDocument/2006/relationships/tags" Target="../tags/tag103.xml"/><Relationship Id="rId49" Type="http://schemas.openxmlformats.org/officeDocument/2006/relationships/tags" Target="../tags/tag146.xml"/><Relationship Id="rId48" Type="http://schemas.openxmlformats.org/officeDocument/2006/relationships/tags" Target="../tags/tag145.xml"/><Relationship Id="rId47" Type="http://schemas.openxmlformats.org/officeDocument/2006/relationships/tags" Target="../tags/tag144.xml"/><Relationship Id="rId46" Type="http://schemas.openxmlformats.org/officeDocument/2006/relationships/tags" Target="../tags/tag143.xml"/><Relationship Id="rId45" Type="http://schemas.openxmlformats.org/officeDocument/2006/relationships/tags" Target="../tags/tag142.xml"/><Relationship Id="rId44" Type="http://schemas.openxmlformats.org/officeDocument/2006/relationships/tags" Target="../tags/tag141.xml"/><Relationship Id="rId43" Type="http://schemas.openxmlformats.org/officeDocument/2006/relationships/tags" Target="../tags/tag140.xml"/><Relationship Id="rId42" Type="http://schemas.openxmlformats.org/officeDocument/2006/relationships/tags" Target="../tags/tag139.xml"/><Relationship Id="rId41" Type="http://schemas.openxmlformats.org/officeDocument/2006/relationships/tags" Target="../tags/tag138.xml"/><Relationship Id="rId40" Type="http://schemas.openxmlformats.org/officeDocument/2006/relationships/tags" Target="../tags/tag137.xml"/><Relationship Id="rId4" Type="http://schemas.openxmlformats.org/officeDocument/2006/relationships/tags" Target="../tags/tag102.xml"/><Relationship Id="rId39" Type="http://schemas.openxmlformats.org/officeDocument/2006/relationships/tags" Target="../tags/tag136.xml"/><Relationship Id="rId38" Type="http://schemas.openxmlformats.org/officeDocument/2006/relationships/tags" Target="../tags/tag135.xml"/><Relationship Id="rId37" Type="http://schemas.openxmlformats.org/officeDocument/2006/relationships/tags" Target="../tags/tag134.xml"/><Relationship Id="rId36" Type="http://schemas.openxmlformats.org/officeDocument/2006/relationships/tags" Target="../tags/tag133.xml"/><Relationship Id="rId35" Type="http://schemas.openxmlformats.org/officeDocument/2006/relationships/tags" Target="../tags/tag132.xml"/><Relationship Id="rId34" Type="http://schemas.openxmlformats.org/officeDocument/2006/relationships/tags" Target="../tags/tag131.xml"/><Relationship Id="rId33" Type="http://schemas.openxmlformats.org/officeDocument/2006/relationships/tags" Target="../tags/tag130.xml"/><Relationship Id="rId32" Type="http://schemas.openxmlformats.org/officeDocument/2006/relationships/tags" Target="../tags/tag129.xml"/><Relationship Id="rId31" Type="http://schemas.openxmlformats.org/officeDocument/2006/relationships/tags" Target="../tags/tag128.xml"/><Relationship Id="rId30" Type="http://schemas.openxmlformats.org/officeDocument/2006/relationships/tags" Target="../tags/tag127.xml"/><Relationship Id="rId3" Type="http://schemas.openxmlformats.org/officeDocument/2006/relationships/tags" Target="../tags/tag101.xml"/><Relationship Id="rId29" Type="http://schemas.openxmlformats.org/officeDocument/2006/relationships/tags" Target="../tags/tag126.xml"/><Relationship Id="rId28" Type="http://schemas.openxmlformats.org/officeDocument/2006/relationships/tags" Target="../tags/tag125.xml"/><Relationship Id="rId27" Type="http://schemas.openxmlformats.org/officeDocument/2006/relationships/tags" Target="../tags/tag124.xml"/><Relationship Id="rId26" Type="http://schemas.openxmlformats.org/officeDocument/2006/relationships/tags" Target="../tags/tag123.xml"/><Relationship Id="rId25" Type="http://schemas.openxmlformats.org/officeDocument/2006/relationships/tags" Target="../tags/tag122.xml"/><Relationship Id="rId24" Type="http://schemas.openxmlformats.org/officeDocument/2006/relationships/tags" Target="../tags/tag121.xml"/><Relationship Id="rId23" Type="http://schemas.openxmlformats.org/officeDocument/2006/relationships/tags" Target="../tags/tag120.xml"/><Relationship Id="rId22" Type="http://schemas.openxmlformats.org/officeDocument/2006/relationships/image" Target="../media/image5.jpeg"/><Relationship Id="rId21" Type="http://schemas.openxmlformats.org/officeDocument/2006/relationships/tags" Target="../tags/tag119.xml"/><Relationship Id="rId20" Type="http://schemas.openxmlformats.org/officeDocument/2006/relationships/tags" Target="../tags/tag118.xml"/><Relationship Id="rId2" Type="http://schemas.openxmlformats.org/officeDocument/2006/relationships/tags" Target="../tags/tag100.xml"/><Relationship Id="rId19" Type="http://schemas.openxmlformats.org/officeDocument/2006/relationships/tags" Target="../tags/tag117.xml"/><Relationship Id="rId18" Type="http://schemas.openxmlformats.org/officeDocument/2006/relationships/tags" Target="../tags/tag116.xml"/><Relationship Id="rId17" Type="http://schemas.openxmlformats.org/officeDocument/2006/relationships/tags" Target="../tags/tag115.xml"/><Relationship Id="rId16" Type="http://schemas.openxmlformats.org/officeDocument/2006/relationships/tags" Target="../tags/tag114.xml"/><Relationship Id="rId15" Type="http://schemas.openxmlformats.org/officeDocument/2006/relationships/tags" Target="../tags/tag113.xml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tags" Target="../tags/tag9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8" Type="http://schemas.openxmlformats.org/officeDocument/2006/relationships/tags" Target="../tags/tag169.xml"/><Relationship Id="rId7" Type="http://schemas.openxmlformats.org/officeDocument/2006/relationships/tags" Target="../tags/tag168.xml"/><Relationship Id="rId6" Type="http://schemas.openxmlformats.org/officeDocument/2006/relationships/tags" Target="../tags/tag167.xml"/><Relationship Id="rId5" Type="http://schemas.openxmlformats.org/officeDocument/2006/relationships/tags" Target="../tags/tag166.xml"/><Relationship Id="rId4" Type="http://schemas.openxmlformats.org/officeDocument/2006/relationships/tags" Target="../tags/tag165.xml"/><Relationship Id="rId3" Type="http://schemas.openxmlformats.org/officeDocument/2006/relationships/tags" Target="../tags/tag164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180.xml"/><Relationship Id="rId2" Type="http://schemas.openxmlformats.org/officeDocument/2006/relationships/tags" Target="../tags/tag163.xml"/><Relationship Id="rId19" Type="http://schemas.openxmlformats.org/officeDocument/2006/relationships/tags" Target="../tags/tag179.xml"/><Relationship Id="rId18" Type="http://schemas.openxmlformats.org/officeDocument/2006/relationships/tags" Target="../tags/tag178.xml"/><Relationship Id="rId17" Type="http://schemas.openxmlformats.org/officeDocument/2006/relationships/tags" Target="../tags/tag177.xml"/><Relationship Id="rId16" Type="http://schemas.openxmlformats.org/officeDocument/2006/relationships/tags" Target="../tags/tag176.xml"/><Relationship Id="rId15" Type="http://schemas.openxmlformats.org/officeDocument/2006/relationships/tags" Target="../tags/tag175.xml"/><Relationship Id="rId14" Type="http://schemas.openxmlformats.org/officeDocument/2006/relationships/image" Target="../media/image4.emf"/><Relationship Id="rId13" Type="http://schemas.openxmlformats.org/officeDocument/2006/relationships/tags" Target="../tags/tag174.xml"/><Relationship Id="rId12" Type="http://schemas.openxmlformats.org/officeDocument/2006/relationships/tags" Target="../tags/tag173.xml"/><Relationship Id="rId11" Type="http://schemas.openxmlformats.org/officeDocument/2006/relationships/tags" Target="../tags/tag172.xml"/><Relationship Id="rId10" Type="http://schemas.openxmlformats.org/officeDocument/2006/relationships/tags" Target="../tags/tag171.xml"/><Relationship Id="rId1" Type="http://schemas.openxmlformats.org/officeDocument/2006/relationships/tags" Target="../tags/tag16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7" Type="http://schemas.openxmlformats.org/officeDocument/2006/relationships/slideLayout" Target="../slideLayouts/slideLayout2.xml"/><Relationship Id="rId56" Type="http://schemas.openxmlformats.org/officeDocument/2006/relationships/tags" Target="../tags/tag236.xml"/><Relationship Id="rId55" Type="http://schemas.openxmlformats.org/officeDocument/2006/relationships/tags" Target="../tags/tag235.xml"/><Relationship Id="rId54" Type="http://schemas.openxmlformats.org/officeDocument/2006/relationships/tags" Target="../tags/tag234.xml"/><Relationship Id="rId53" Type="http://schemas.openxmlformats.org/officeDocument/2006/relationships/tags" Target="../tags/tag233.xml"/><Relationship Id="rId52" Type="http://schemas.openxmlformats.org/officeDocument/2006/relationships/tags" Target="../tags/tag232.xml"/><Relationship Id="rId51" Type="http://schemas.openxmlformats.org/officeDocument/2006/relationships/tags" Target="../tags/tag231.xml"/><Relationship Id="rId50" Type="http://schemas.openxmlformats.org/officeDocument/2006/relationships/tags" Target="../tags/tag230.xml"/><Relationship Id="rId5" Type="http://schemas.openxmlformats.org/officeDocument/2006/relationships/tags" Target="../tags/tag185.xml"/><Relationship Id="rId49" Type="http://schemas.openxmlformats.org/officeDocument/2006/relationships/tags" Target="../tags/tag229.xml"/><Relationship Id="rId48" Type="http://schemas.openxmlformats.org/officeDocument/2006/relationships/tags" Target="../tags/tag228.xml"/><Relationship Id="rId47" Type="http://schemas.openxmlformats.org/officeDocument/2006/relationships/tags" Target="../tags/tag227.xml"/><Relationship Id="rId46" Type="http://schemas.openxmlformats.org/officeDocument/2006/relationships/tags" Target="../tags/tag226.xml"/><Relationship Id="rId45" Type="http://schemas.openxmlformats.org/officeDocument/2006/relationships/tags" Target="../tags/tag225.xml"/><Relationship Id="rId44" Type="http://schemas.openxmlformats.org/officeDocument/2006/relationships/tags" Target="../tags/tag224.xml"/><Relationship Id="rId43" Type="http://schemas.openxmlformats.org/officeDocument/2006/relationships/tags" Target="../tags/tag223.xml"/><Relationship Id="rId42" Type="http://schemas.openxmlformats.org/officeDocument/2006/relationships/tags" Target="../tags/tag222.xml"/><Relationship Id="rId41" Type="http://schemas.openxmlformats.org/officeDocument/2006/relationships/tags" Target="../tags/tag221.xml"/><Relationship Id="rId40" Type="http://schemas.openxmlformats.org/officeDocument/2006/relationships/tags" Target="../tags/tag220.xml"/><Relationship Id="rId4" Type="http://schemas.openxmlformats.org/officeDocument/2006/relationships/tags" Target="../tags/tag184.xml"/><Relationship Id="rId39" Type="http://schemas.openxmlformats.org/officeDocument/2006/relationships/tags" Target="../tags/tag219.xml"/><Relationship Id="rId38" Type="http://schemas.openxmlformats.org/officeDocument/2006/relationships/tags" Target="../tags/tag218.xml"/><Relationship Id="rId37" Type="http://schemas.openxmlformats.org/officeDocument/2006/relationships/tags" Target="../tags/tag217.xml"/><Relationship Id="rId36" Type="http://schemas.openxmlformats.org/officeDocument/2006/relationships/tags" Target="../tags/tag216.xml"/><Relationship Id="rId35" Type="http://schemas.openxmlformats.org/officeDocument/2006/relationships/tags" Target="../tags/tag215.xml"/><Relationship Id="rId34" Type="http://schemas.openxmlformats.org/officeDocument/2006/relationships/tags" Target="../tags/tag214.xml"/><Relationship Id="rId33" Type="http://schemas.openxmlformats.org/officeDocument/2006/relationships/tags" Target="../tags/tag213.xml"/><Relationship Id="rId32" Type="http://schemas.openxmlformats.org/officeDocument/2006/relationships/tags" Target="../tags/tag212.xml"/><Relationship Id="rId31" Type="http://schemas.openxmlformats.org/officeDocument/2006/relationships/tags" Target="../tags/tag211.xml"/><Relationship Id="rId30" Type="http://schemas.openxmlformats.org/officeDocument/2006/relationships/tags" Target="../tags/tag210.xml"/><Relationship Id="rId3" Type="http://schemas.openxmlformats.org/officeDocument/2006/relationships/tags" Target="../tags/tag183.xml"/><Relationship Id="rId29" Type="http://schemas.openxmlformats.org/officeDocument/2006/relationships/tags" Target="../tags/tag209.xml"/><Relationship Id="rId28" Type="http://schemas.openxmlformats.org/officeDocument/2006/relationships/tags" Target="../tags/tag208.xml"/><Relationship Id="rId27" Type="http://schemas.openxmlformats.org/officeDocument/2006/relationships/tags" Target="../tags/tag207.xml"/><Relationship Id="rId26" Type="http://schemas.openxmlformats.org/officeDocument/2006/relationships/tags" Target="../tags/tag206.xml"/><Relationship Id="rId25" Type="http://schemas.openxmlformats.org/officeDocument/2006/relationships/tags" Target="../tags/tag205.xml"/><Relationship Id="rId24" Type="http://schemas.openxmlformats.org/officeDocument/2006/relationships/tags" Target="../tags/tag204.xml"/><Relationship Id="rId23" Type="http://schemas.openxmlformats.org/officeDocument/2006/relationships/tags" Target="../tags/tag203.xml"/><Relationship Id="rId22" Type="http://schemas.openxmlformats.org/officeDocument/2006/relationships/tags" Target="../tags/tag202.xml"/><Relationship Id="rId21" Type="http://schemas.openxmlformats.org/officeDocument/2006/relationships/tags" Target="../tags/tag201.xml"/><Relationship Id="rId20" Type="http://schemas.openxmlformats.org/officeDocument/2006/relationships/tags" Target="../tags/tag200.xml"/><Relationship Id="rId2" Type="http://schemas.openxmlformats.org/officeDocument/2006/relationships/tags" Target="../tags/tag182.xml"/><Relationship Id="rId19" Type="http://schemas.openxmlformats.org/officeDocument/2006/relationships/tags" Target="../tags/tag199.xml"/><Relationship Id="rId18" Type="http://schemas.openxmlformats.org/officeDocument/2006/relationships/tags" Target="../tags/tag198.xml"/><Relationship Id="rId17" Type="http://schemas.openxmlformats.org/officeDocument/2006/relationships/tags" Target="../tags/tag197.xml"/><Relationship Id="rId16" Type="http://schemas.openxmlformats.org/officeDocument/2006/relationships/tags" Target="../tags/tag196.xml"/><Relationship Id="rId15" Type="http://schemas.openxmlformats.org/officeDocument/2006/relationships/tags" Target="../tags/tag195.xml"/><Relationship Id="rId14" Type="http://schemas.openxmlformats.org/officeDocument/2006/relationships/tags" Target="../tags/tag194.xml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tags" Target="../tags/tag18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45.xml"/><Relationship Id="rId82" Type="http://schemas.openxmlformats.org/officeDocument/2006/relationships/slideLayout" Target="../slideLayouts/slideLayout2.xml"/><Relationship Id="rId81" Type="http://schemas.openxmlformats.org/officeDocument/2006/relationships/tags" Target="../tags/tag316.xml"/><Relationship Id="rId80" Type="http://schemas.openxmlformats.org/officeDocument/2006/relationships/tags" Target="../tags/tag315.xml"/><Relationship Id="rId8" Type="http://schemas.openxmlformats.org/officeDocument/2006/relationships/tags" Target="../tags/tag244.xml"/><Relationship Id="rId79" Type="http://schemas.openxmlformats.org/officeDocument/2006/relationships/tags" Target="../tags/tag314.xml"/><Relationship Id="rId78" Type="http://schemas.openxmlformats.org/officeDocument/2006/relationships/tags" Target="../tags/tag313.xml"/><Relationship Id="rId77" Type="http://schemas.openxmlformats.org/officeDocument/2006/relationships/tags" Target="../tags/tag312.xml"/><Relationship Id="rId76" Type="http://schemas.openxmlformats.org/officeDocument/2006/relationships/tags" Target="../tags/tag311.xml"/><Relationship Id="rId75" Type="http://schemas.openxmlformats.org/officeDocument/2006/relationships/tags" Target="../tags/tag310.xml"/><Relationship Id="rId74" Type="http://schemas.openxmlformats.org/officeDocument/2006/relationships/tags" Target="../tags/tag309.xml"/><Relationship Id="rId73" Type="http://schemas.openxmlformats.org/officeDocument/2006/relationships/tags" Target="../tags/tag308.xml"/><Relationship Id="rId72" Type="http://schemas.openxmlformats.org/officeDocument/2006/relationships/tags" Target="../tags/tag307.xml"/><Relationship Id="rId71" Type="http://schemas.openxmlformats.org/officeDocument/2006/relationships/tags" Target="../tags/tag306.xml"/><Relationship Id="rId70" Type="http://schemas.openxmlformats.org/officeDocument/2006/relationships/tags" Target="../tags/tag305.xml"/><Relationship Id="rId7" Type="http://schemas.openxmlformats.org/officeDocument/2006/relationships/tags" Target="../tags/tag243.xml"/><Relationship Id="rId69" Type="http://schemas.openxmlformats.org/officeDocument/2006/relationships/tags" Target="../tags/tag304.xml"/><Relationship Id="rId68" Type="http://schemas.openxmlformats.org/officeDocument/2006/relationships/tags" Target="../tags/tag303.xml"/><Relationship Id="rId67" Type="http://schemas.openxmlformats.org/officeDocument/2006/relationships/tags" Target="../tags/tag302.xml"/><Relationship Id="rId66" Type="http://schemas.openxmlformats.org/officeDocument/2006/relationships/tags" Target="../tags/tag301.xml"/><Relationship Id="rId65" Type="http://schemas.openxmlformats.org/officeDocument/2006/relationships/tags" Target="../tags/tag300.xml"/><Relationship Id="rId64" Type="http://schemas.openxmlformats.org/officeDocument/2006/relationships/tags" Target="../tags/tag299.xml"/><Relationship Id="rId63" Type="http://schemas.openxmlformats.org/officeDocument/2006/relationships/tags" Target="../tags/tag298.xml"/><Relationship Id="rId62" Type="http://schemas.openxmlformats.org/officeDocument/2006/relationships/tags" Target="../tags/tag297.xml"/><Relationship Id="rId61" Type="http://schemas.openxmlformats.org/officeDocument/2006/relationships/tags" Target="../tags/tag296.xml"/><Relationship Id="rId60" Type="http://schemas.openxmlformats.org/officeDocument/2006/relationships/tags" Target="../tags/tag295.xml"/><Relationship Id="rId6" Type="http://schemas.openxmlformats.org/officeDocument/2006/relationships/tags" Target="../tags/tag242.xml"/><Relationship Id="rId59" Type="http://schemas.openxmlformats.org/officeDocument/2006/relationships/tags" Target="../tags/tag294.xml"/><Relationship Id="rId58" Type="http://schemas.openxmlformats.org/officeDocument/2006/relationships/tags" Target="../tags/tag293.xml"/><Relationship Id="rId57" Type="http://schemas.openxmlformats.org/officeDocument/2006/relationships/tags" Target="../tags/tag292.xml"/><Relationship Id="rId56" Type="http://schemas.openxmlformats.org/officeDocument/2006/relationships/tags" Target="../tags/tag291.xml"/><Relationship Id="rId55" Type="http://schemas.openxmlformats.org/officeDocument/2006/relationships/tags" Target="../tags/tag290.xml"/><Relationship Id="rId54" Type="http://schemas.openxmlformats.org/officeDocument/2006/relationships/tags" Target="../tags/tag289.xml"/><Relationship Id="rId53" Type="http://schemas.openxmlformats.org/officeDocument/2006/relationships/tags" Target="../tags/tag288.xml"/><Relationship Id="rId52" Type="http://schemas.openxmlformats.org/officeDocument/2006/relationships/tags" Target="../tags/tag287.xml"/><Relationship Id="rId51" Type="http://schemas.openxmlformats.org/officeDocument/2006/relationships/tags" Target="../tags/tag286.xml"/><Relationship Id="rId50" Type="http://schemas.openxmlformats.org/officeDocument/2006/relationships/tags" Target="../tags/tag285.xml"/><Relationship Id="rId5" Type="http://schemas.openxmlformats.org/officeDocument/2006/relationships/tags" Target="../tags/tag241.xml"/><Relationship Id="rId49" Type="http://schemas.openxmlformats.org/officeDocument/2006/relationships/tags" Target="../tags/tag284.xml"/><Relationship Id="rId48" Type="http://schemas.openxmlformats.org/officeDocument/2006/relationships/tags" Target="../tags/tag283.xml"/><Relationship Id="rId47" Type="http://schemas.openxmlformats.org/officeDocument/2006/relationships/tags" Target="../tags/tag282.xml"/><Relationship Id="rId46" Type="http://schemas.openxmlformats.org/officeDocument/2006/relationships/tags" Target="../tags/tag281.xml"/><Relationship Id="rId45" Type="http://schemas.openxmlformats.org/officeDocument/2006/relationships/tags" Target="../tags/tag280.xml"/><Relationship Id="rId44" Type="http://schemas.openxmlformats.org/officeDocument/2006/relationships/tags" Target="../tags/tag279.xml"/><Relationship Id="rId43" Type="http://schemas.openxmlformats.org/officeDocument/2006/relationships/tags" Target="../tags/tag278.xml"/><Relationship Id="rId42" Type="http://schemas.openxmlformats.org/officeDocument/2006/relationships/tags" Target="../tags/tag277.xml"/><Relationship Id="rId41" Type="http://schemas.openxmlformats.org/officeDocument/2006/relationships/tags" Target="../tags/tag276.xml"/><Relationship Id="rId40" Type="http://schemas.openxmlformats.org/officeDocument/2006/relationships/tags" Target="../tags/tag275.xml"/><Relationship Id="rId4" Type="http://schemas.openxmlformats.org/officeDocument/2006/relationships/tags" Target="../tags/tag240.xml"/><Relationship Id="rId39" Type="http://schemas.openxmlformats.org/officeDocument/2006/relationships/tags" Target="../tags/tag274.xml"/><Relationship Id="rId38" Type="http://schemas.openxmlformats.org/officeDocument/2006/relationships/tags" Target="../tags/tag273.xml"/><Relationship Id="rId37" Type="http://schemas.openxmlformats.org/officeDocument/2006/relationships/tags" Target="../tags/tag272.xml"/><Relationship Id="rId36" Type="http://schemas.openxmlformats.org/officeDocument/2006/relationships/tags" Target="../tags/tag271.xml"/><Relationship Id="rId35" Type="http://schemas.openxmlformats.org/officeDocument/2006/relationships/tags" Target="../tags/tag270.xml"/><Relationship Id="rId34" Type="http://schemas.openxmlformats.org/officeDocument/2006/relationships/tags" Target="../tags/tag269.xml"/><Relationship Id="rId33" Type="http://schemas.openxmlformats.org/officeDocument/2006/relationships/tags" Target="../tags/tag268.xml"/><Relationship Id="rId32" Type="http://schemas.openxmlformats.org/officeDocument/2006/relationships/tags" Target="../tags/tag267.xml"/><Relationship Id="rId31" Type="http://schemas.openxmlformats.org/officeDocument/2006/relationships/tags" Target="../tags/tag266.xml"/><Relationship Id="rId30" Type="http://schemas.openxmlformats.org/officeDocument/2006/relationships/tags" Target="../tags/tag265.xml"/><Relationship Id="rId3" Type="http://schemas.openxmlformats.org/officeDocument/2006/relationships/tags" Target="../tags/tag239.xml"/><Relationship Id="rId29" Type="http://schemas.openxmlformats.org/officeDocument/2006/relationships/tags" Target="../tags/tag264.xml"/><Relationship Id="rId28" Type="http://schemas.openxmlformats.org/officeDocument/2006/relationships/tags" Target="../tags/tag263.xml"/><Relationship Id="rId27" Type="http://schemas.openxmlformats.org/officeDocument/2006/relationships/tags" Target="../tags/tag262.xml"/><Relationship Id="rId26" Type="http://schemas.openxmlformats.org/officeDocument/2006/relationships/tags" Target="../tags/tag261.xml"/><Relationship Id="rId25" Type="http://schemas.openxmlformats.org/officeDocument/2006/relationships/tags" Target="../tags/tag260.xml"/><Relationship Id="rId24" Type="http://schemas.openxmlformats.org/officeDocument/2006/relationships/tags" Target="../tags/tag259.xml"/><Relationship Id="rId23" Type="http://schemas.openxmlformats.org/officeDocument/2006/relationships/tags" Target="../tags/tag258.xml"/><Relationship Id="rId22" Type="http://schemas.openxmlformats.org/officeDocument/2006/relationships/tags" Target="../tags/tag257.xml"/><Relationship Id="rId21" Type="http://schemas.openxmlformats.org/officeDocument/2006/relationships/tags" Target="../tags/tag256.xml"/><Relationship Id="rId20" Type="http://schemas.openxmlformats.org/officeDocument/2006/relationships/tags" Target="../tags/tag255.xml"/><Relationship Id="rId2" Type="http://schemas.openxmlformats.org/officeDocument/2006/relationships/tags" Target="../tags/tag238.xml"/><Relationship Id="rId19" Type="http://schemas.openxmlformats.org/officeDocument/2006/relationships/tags" Target="../tags/tag254.xml"/><Relationship Id="rId18" Type="http://schemas.openxmlformats.org/officeDocument/2006/relationships/tags" Target="../tags/tag253.xml"/><Relationship Id="rId17" Type="http://schemas.openxmlformats.org/officeDocument/2006/relationships/tags" Target="../tags/tag252.xml"/><Relationship Id="rId16" Type="http://schemas.openxmlformats.org/officeDocument/2006/relationships/tags" Target="../tags/tag251.xml"/><Relationship Id="rId15" Type="http://schemas.openxmlformats.org/officeDocument/2006/relationships/image" Target="../media/image6.wmf"/><Relationship Id="rId14" Type="http://schemas.openxmlformats.org/officeDocument/2006/relationships/tags" Target="../tags/tag250.xml"/><Relationship Id="rId13" Type="http://schemas.openxmlformats.org/officeDocument/2006/relationships/tags" Target="../tags/tag249.xml"/><Relationship Id="rId12" Type="http://schemas.openxmlformats.org/officeDocument/2006/relationships/tags" Target="../tags/tag248.xml"/><Relationship Id="rId11" Type="http://schemas.openxmlformats.org/officeDocument/2006/relationships/tags" Target="../tags/tag247.xml"/><Relationship Id="rId10" Type="http://schemas.openxmlformats.org/officeDocument/2006/relationships/tags" Target="../tags/tag246.xml"/><Relationship Id="rId1" Type="http://schemas.openxmlformats.org/officeDocument/2006/relationships/tags" Target="../tags/tag23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25.xml"/><Relationship Id="rId8" Type="http://schemas.openxmlformats.org/officeDocument/2006/relationships/tags" Target="../tags/tag324.xml"/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4" Type="http://schemas.openxmlformats.org/officeDocument/2006/relationships/vmlDrawing" Target="../drawings/vmlDrawing2.vml"/><Relationship Id="rId53" Type="http://schemas.openxmlformats.org/officeDocument/2006/relationships/slideLayout" Target="../slideLayouts/slideLayout2.xml"/><Relationship Id="rId52" Type="http://schemas.openxmlformats.org/officeDocument/2006/relationships/tags" Target="../tags/tag366.xml"/><Relationship Id="rId51" Type="http://schemas.openxmlformats.org/officeDocument/2006/relationships/tags" Target="../tags/tag365.xml"/><Relationship Id="rId50" Type="http://schemas.openxmlformats.org/officeDocument/2006/relationships/tags" Target="../tags/tag364.xml"/><Relationship Id="rId5" Type="http://schemas.openxmlformats.org/officeDocument/2006/relationships/tags" Target="../tags/tag321.xml"/><Relationship Id="rId49" Type="http://schemas.openxmlformats.org/officeDocument/2006/relationships/tags" Target="../tags/tag363.xml"/><Relationship Id="rId48" Type="http://schemas.openxmlformats.org/officeDocument/2006/relationships/tags" Target="../tags/tag362.xml"/><Relationship Id="rId47" Type="http://schemas.openxmlformats.org/officeDocument/2006/relationships/tags" Target="../tags/tag361.xml"/><Relationship Id="rId46" Type="http://schemas.openxmlformats.org/officeDocument/2006/relationships/tags" Target="../tags/tag360.xml"/><Relationship Id="rId45" Type="http://schemas.openxmlformats.org/officeDocument/2006/relationships/tags" Target="../tags/tag359.xml"/><Relationship Id="rId44" Type="http://schemas.openxmlformats.org/officeDocument/2006/relationships/tags" Target="../tags/tag358.xml"/><Relationship Id="rId43" Type="http://schemas.openxmlformats.org/officeDocument/2006/relationships/tags" Target="../tags/tag357.xml"/><Relationship Id="rId42" Type="http://schemas.openxmlformats.org/officeDocument/2006/relationships/tags" Target="../tags/tag356.xml"/><Relationship Id="rId41" Type="http://schemas.openxmlformats.org/officeDocument/2006/relationships/tags" Target="../tags/tag355.xml"/><Relationship Id="rId40" Type="http://schemas.openxmlformats.org/officeDocument/2006/relationships/tags" Target="../tags/tag354.xml"/><Relationship Id="rId4" Type="http://schemas.openxmlformats.org/officeDocument/2006/relationships/tags" Target="../tags/tag320.xml"/><Relationship Id="rId39" Type="http://schemas.openxmlformats.org/officeDocument/2006/relationships/tags" Target="../tags/tag353.xml"/><Relationship Id="rId38" Type="http://schemas.openxmlformats.org/officeDocument/2006/relationships/tags" Target="../tags/tag352.xml"/><Relationship Id="rId37" Type="http://schemas.openxmlformats.org/officeDocument/2006/relationships/tags" Target="../tags/tag351.xml"/><Relationship Id="rId36" Type="http://schemas.openxmlformats.org/officeDocument/2006/relationships/tags" Target="../tags/tag350.xml"/><Relationship Id="rId35" Type="http://schemas.openxmlformats.org/officeDocument/2006/relationships/tags" Target="../tags/tag349.xml"/><Relationship Id="rId34" Type="http://schemas.openxmlformats.org/officeDocument/2006/relationships/tags" Target="../tags/tag348.xml"/><Relationship Id="rId33" Type="http://schemas.openxmlformats.org/officeDocument/2006/relationships/tags" Target="../tags/tag347.xml"/><Relationship Id="rId32" Type="http://schemas.openxmlformats.org/officeDocument/2006/relationships/tags" Target="../tags/tag346.xml"/><Relationship Id="rId31" Type="http://schemas.openxmlformats.org/officeDocument/2006/relationships/tags" Target="../tags/tag345.xml"/><Relationship Id="rId30" Type="http://schemas.openxmlformats.org/officeDocument/2006/relationships/tags" Target="../tags/tag344.xml"/><Relationship Id="rId3" Type="http://schemas.openxmlformats.org/officeDocument/2006/relationships/tags" Target="../tags/tag319.xml"/><Relationship Id="rId29" Type="http://schemas.openxmlformats.org/officeDocument/2006/relationships/tags" Target="../tags/tag343.xml"/><Relationship Id="rId28" Type="http://schemas.openxmlformats.org/officeDocument/2006/relationships/tags" Target="../tags/tag342.xml"/><Relationship Id="rId27" Type="http://schemas.openxmlformats.org/officeDocument/2006/relationships/tags" Target="../tags/tag341.xml"/><Relationship Id="rId26" Type="http://schemas.openxmlformats.org/officeDocument/2006/relationships/tags" Target="../tags/tag340.xml"/><Relationship Id="rId25" Type="http://schemas.openxmlformats.org/officeDocument/2006/relationships/tags" Target="../tags/tag339.xml"/><Relationship Id="rId24" Type="http://schemas.openxmlformats.org/officeDocument/2006/relationships/tags" Target="../tags/tag338.xml"/><Relationship Id="rId23" Type="http://schemas.openxmlformats.org/officeDocument/2006/relationships/tags" Target="../tags/tag337.xml"/><Relationship Id="rId22" Type="http://schemas.openxmlformats.org/officeDocument/2006/relationships/tags" Target="../tags/tag336.xml"/><Relationship Id="rId21" Type="http://schemas.openxmlformats.org/officeDocument/2006/relationships/tags" Target="../tags/tag335.xml"/><Relationship Id="rId20" Type="http://schemas.openxmlformats.org/officeDocument/2006/relationships/tags" Target="../tags/tag334.xml"/><Relationship Id="rId2" Type="http://schemas.openxmlformats.org/officeDocument/2006/relationships/tags" Target="../tags/tag318.xml"/><Relationship Id="rId19" Type="http://schemas.openxmlformats.org/officeDocument/2006/relationships/tags" Target="../tags/tag333.xml"/><Relationship Id="rId18" Type="http://schemas.openxmlformats.org/officeDocument/2006/relationships/tags" Target="../tags/tag332.xml"/><Relationship Id="rId17" Type="http://schemas.openxmlformats.org/officeDocument/2006/relationships/tags" Target="../tags/tag331.xml"/><Relationship Id="rId16" Type="http://schemas.openxmlformats.org/officeDocument/2006/relationships/tags" Target="../tags/tag330.xml"/><Relationship Id="rId15" Type="http://schemas.openxmlformats.org/officeDocument/2006/relationships/tags" Target="../tags/tag329.xml"/><Relationship Id="rId14" Type="http://schemas.openxmlformats.org/officeDocument/2006/relationships/image" Target="../media/image7.emf"/><Relationship Id="rId13" Type="http://schemas.openxmlformats.org/officeDocument/2006/relationships/package" Target="../embeddings/Document1.docx"/><Relationship Id="rId12" Type="http://schemas.openxmlformats.org/officeDocument/2006/relationships/tags" Target="../tags/tag328.xml"/><Relationship Id="rId11" Type="http://schemas.openxmlformats.org/officeDocument/2006/relationships/tags" Target="../tags/tag327.xml"/><Relationship Id="rId10" Type="http://schemas.openxmlformats.org/officeDocument/2006/relationships/tags" Target="../tags/tag326.xml"/><Relationship Id="rId1" Type="http://schemas.openxmlformats.org/officeDocument/2006/relationships/tags" Target="../tags/tag3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075901" y="2316206"/>
            <a:ext cx="7164752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第五节     有机合成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734583" y="3455861"/>
            <a:ext cx="83830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第二课时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有机合成的主要任务二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4000">
                <a:latin typeface="华文行楷" panose="02010800040101010101" pitchFamily="2" charset="-122"/>
                <a:ea typeface="华文行楷" panose="02010800040101010101" pitchFamily="2" charset="-122"/>
              </a:rPr>
              <a:t>——</a:t>
            </a:r>
            <a:r>
              <a:rPr lang="zh-CN" altLang="en-US" sz="4000" smtClean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引入官能团</a:t>
            </a:r>
            <a:endParaRPr lang="zh-CN" altLang="en-US" sz="400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34745" y="2072005"/>
            <a:ext cx="2804795" cy="4042410"/>
          </a:xfrm>
          <a:prstGeom prst="rect">
            <a:avLst/>
          </a:prstGeom>
        </p:spPr>
      </p:pic>
      <p:sp>
        <p:nvSpPr>
          <p:cNvPr id="6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13309" y="508882"/>
            <a:ext cx="3672800" cy="756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羧基</a:t>
            </a:r>
            <a:r>
              <a:rPr lang="zh-CN" altLang="zh-CN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zh-CN" sz="32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引入方法</a:t>
            </a:r>
            <a:endParaRPr lang="en-US" altLang="zh-CN" sz="3200" b="1" kern="1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674431" y="1816339"/>
            <a:ext cx="6478836" cy="923618"/>
            <a:chOff x="1612126" y="1070931"/>
            <a:chExt cx="4253982" cy="692714"/>
          </a:xfrm>
        </p:grpSpPr>
        <p:sp>
          <p:nvSpPr>
            <p:cNvPr id="13" name="矩形 9"/>
            <p:cNvSpPr/>
            <p:nvPr>
              <p:custDataLst>
                <p:tags r:id="rId3"/>
              </p:custDataLst>
            </p:nvPr>
          </p:nvSpPr>
          <p:spPr>
            <a:xfrm>
              <a:off x="1612126" y="1252428"/>
              <a:ext cx="1994776" cy="3924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2CH</a:t>
              </a:r>
              <a:r>
                <a:rPr lang="en-US" altLang="zh-CN" sz="28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smtClean="0">
                  <a:solidFill>
                    <a:srgbClr val="1C70A4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CHO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 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en-US" altLang="zh-CN" sz="28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4" name="矩形 11"/>
            <p:cNvSpPr/>
            <p:nvPr>
              <p:custDataLst>
                <p:tags r:id="rId4"/>
              </p:custDataLst>
            </p:nvPr>
          </p:nvSpPr>
          <p:spPr>
            <a:xfrm>
              <a:off x="4365457" y="1252428"/>
              <a:ext cx="1500651" cy="3924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2CH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COOH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5" name="AutoShape 3"/>
            <p:cNvSpPr>
              <a:spLocks noChangeAspect="1" noChangeArrowheads="1" noTextEdit="1"/>
            </p:cNvSpPr>
            <p:nvPr>
              <p:custDataLst>
                <p:tags r:id="rId5"/>
              </p:custDataLst>
            </p:nvPr>
          </p:nvSpPr>
          <p:spPr bwMode="auto">
            <a:xfrm>
              <a:off x="4062413" y="1241425"/>
              <a:ext cx="911225" cy="487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6" name="Freeform 6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3325937" y="1362591"/>
              <a:ext cx="1016953" cy="130310"/>
            </a:xfrm>
            <a:custGeom>
              <a:avLst/>
              <a:gdLst>
                <a:gd name="T0" fmla="*/ 0 w 547"/>
                <a:gd name="T1" fmla="*/ 27 h 65"/>
                <a:gd name="T2" fmla="*/ 517 w 547"/>
                <a:gd name="T3" fmla="*/ 27 h 65"/>
                <a:gd name="T4" fmla="*/ 517 w 547"/>
                <a:gd name="T5" fmla="*/ 38 h 65"/>
                <a:gd name="T6" fmla="*/ 0 w 547"/>
                <a:gd name="T7" fmla="*/ 38 h 65"/>
                <a:gd name="T8" fmla="*/ 0 w 547"/>
                <a:gd name="T9" fmla="*/ 27 h 65"/>
                <a:gd name="T10" fmla="*/ 502 w 547"/>
                <a:gd name="T11" fmla="*/ 32 h 65"/>
                <a:gd name="T12" fmla="*/ 479 w 547"/>
                <a:gd name="T13" fmla="*/ 0 h 65"/>
                <a:gd name="T14" fmla="*/ 547 w 547"/>
                <a:gd name="T15" fmla="*/ 32 h 65"/>
                <a:gd name="T16" fmla="*/ 479 w 547"/>
                <a:gd name="T17" fmla="*/ 65 h 65"/>
                <a:gd name="T18" fmla="*/ 502 w 547"/>
                <a:gd name="T19" fmla="*/ 3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7" h="65">
                  <a:moveTo>
                    <a:pt x="0" y="27"/>
                  </a:moveTo>
                  <a:lnTo>
                    <a:pt x="517" y="27"/>
                  </a:lnTo>
                  <a:lnTo>
                    <a:pt x="517" y="38"/>
                  </a:lnTo>
                  <a:lnTo>
                    <a:pt x="0" y="38"/>
                  </a:lnTo>
                  <a:lnTo>
                    <a:pt x="0" y="27"/>
                  </a:lnTo>
                  <a:close/>
                  <a:moveTo>
                    <a:pt x="502" y="32"/>
                  </a:moveTo>
                  <a:lnTo>
                    <a:pt x="479" y="0"/>
                  </a:lnTo>
                  <a:lnTo>
                    <a:pt x="547" y="32"/>
                  </a:lnTo>
                  <a:lnTo>
                    <a:pt x="479" y="65"/>
                  </a:lnTo>
                  <a:lnTo>
                    <a:pt x="502" y="32"/>
                  </a:lnTo>
                  <a:close/>
                </a:path>
              </a:pathLst>
            </a:custGeom>
            <a:solidFill>
              <a:srgbClr val="000000"/>
            </a:solidFill>
            <a:ln w="14288" cap="flat">
              <a:solidFill>
                <a:srgbClr val="000000"/>
              </a:solidFill>
              <a:prstDash val="solid"/>
              <a:beve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7" name="Rectangle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463586" y="1070931"/>
              <a:ext cx="80791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28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催</a:t>
              </a:r>
              <a:r>
                <a:rPr lang="zh-CN" altLang="en-US" sz="28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化剂</a:t>
              </a:r>
              <a:endParaRPr lang="zh-CN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721980" y="1440480"/>
              <a:ext cx="26930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219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28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zh-CN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9"/>
            </p:custDataLst>
          </p:nvPr>
        </p:nvGrpSpPr>
        <p:grpSpPr>
          <a:xfrm>
            <a:off x="699997" y="2665951"/>
            <a:ext cx="6490879" cy="1384995"/>
            <a:chOff x="2304625" y="4996409"/>
            <a:chExt cx="6490880" cy="1384996"/>
          </a:xfrm>
        </p:grpSpPr>
        <p:grpSp>
          <p:nvGrpSpPr>
            <p:cNvPr id="47" name="组合 46"/>
            <p:cNvGrpSpPr/>
            <p:nvPr>
              <p:custDataLst>
                <p:tags r:id="rId10"/>
              </p:custDataLst>
            </p:nvPr>
          </p:nvGrpSpPr>
          <p:grpSpPr>
            <a:xfrm>
              <a:off x="4147815" y="4996409"/>
              <a:ext cx="2111624" cy="1384996"/>
              <a:chOff x="3935942" y="5409320"/>
              <a:chExt cx="2111624" cy="1384996"/>
            </a:xfrm>
          </p:grpSpPr>
          <p:sp>
            <p:nvSpPr>
              <p:cNvPr id="49" name="文本框 4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935942" y="5409320"/>
                <a:ext cx="2111624" cy="1384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KMnO</a:t>
                </a:r>
                <a:r>
                  <a:rPr lang="en-US" altLang="zh-CN" sz="28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endPara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zh-CN" altLang="en-US" sz="2800" baseline="30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endParaRPr lang="zh-CN" altLang="en-US" sz="2800" baseline="30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50" name="直接箭头连接符 49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4334548" y="6101137"/>
                <a:ext cx="13681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文本框 47"/>
            <p:cNvSpPr txBox="1"/>
            <p:nvPr>
              <p:custDataLst>
                <p:tags r:id="rId13"/>
              </p:custDataLst>
            </p:nvPr>
          </p:nvSpPr>
          <p:spPr>
            <a:xfrm>
              <a:off x="2304625" y="5443486"/>
              <a:ext cx="64908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R—CH</a:t>
              </a:r>
              <a:r>
                <a:rPr lang="zh-CN" altLang="en-US" sz="2800">
                  <a:solidFill>
                    <a:srgbClr val="1C70A4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R</a:t>
              </a:r>
              <a:r>
                <a:rPr lang="en-US" altLang="zh-CN" sz="2800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COOH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CO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↑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4"/>
            </p:custDataLst>
          </p:nvPr>
        </p:nvGrpSpPr>
        <p:grpSpPr>
          <a:xfrm>
            <a:off x="674431" y="4544851"/>
            <a:ext cx="5814432" cy="1203788"/>
            <a:chOff x="674431" y="4544851"/>
            <a:chExt cx="5814432" cy="1203788"/>
          </a:xfrm>
        </p:grpSpPr>
        <p:grpSp>
          <p:nvGrpSpPr>
            <p:cNvPr id="62" name="组合 61"/>
            <p:cNvGrpSpPr/>
            <p:nvPr>
              <p:custDataLst>
                <p:tags r:id="rId15"/>
              </p:custDataLst>
            </p:nvPr>
          </p:nvGrpSpPr>
          <p:grpSpPr>
            <a:xfrm>
              <a:off x="674431" y="4544851"/>
              <a:ext cx="1709173" cy="1203788"/>
              <a:chOff x="2416841" y="4398503"/>
              <a:chExt cx="2070106" cy="1672688"/>
            </a:xfrm>
          </p:grpSpPr>
          <p:sp>
            <p:nvSpPr>
              <p:cNvPr id="66" name="文本框 65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138342" y="4839306"/>
                <a:ext cx="1348605" cy="727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solidFill>
                      <a:srgbClr val="1C70A4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67" name="直接箭头连接符 66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2983611" y="4657911"/>
                <a:ext cx="288000" cy="3960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箭头连接符 67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2983611" y="5414039"/>
                <a:ext cx="288000" cy="3960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文本框 68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592346" y="4398503"/>
                <a:ext cx="4768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R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0" name="文本框 69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2416841" y="5547971"/>
                <a:ext cx="78972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R'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63" name="组合 62"/>
            <p:cNvGrpSpPr/>
            <p:nvPr>
              <p:custDataLst>
                <p:tags r:id="rId21"/>
              </p:custDataLst>
            </p:nvPr>
          </p:nvGrpSpPr>
          <p:grpSpPr>
            <a:xfrm>
              <a:off x="2226842" y="4886442"/>
              <a:ext cx="713357" cy="518164"/>
              <a:chOff x="11186321" y="8014774"/>
              <a:chExt cx="863999" cy="720000"/>
            </a:xfrm>
          </p:grpSpPr>
          <p:sp>
            <p:nvSpPr>
              <p:cNvPr id="64" name="六边形 63"/>
              <p:cNvSpPr/>
              <p:nvPr>
                <p:custDataLst>
                  <p:tags r:id="rId22"/>
                </p:custDataLst>
              </p:nvPr>
            </p:nvSpPr>
            <p:spPr>
              <a:xfrm>
                <a:off x="11186321" y="8014774"/>
                <a:ext cx="863999" cy="72000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65" name="椭圆 64"/>
              <p:cNvSpPr/>
              <p:nvPr>
                <p:custDataLst>
                  <p:tags r:id="rId23"/>
                </p:custDataLst>
              </p:nvPr>
            </p:nvSpPr>
            <p:spPr>
              <a:xfrm>
                <a:off x="11402320" y="8151398"/>
                <a:ext cx="432000" cy="43200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0" name="组合 19"/>
            <p:cNvGrpSpPr/>
            <p:nvPr>
              <p:custDataLst>
                <p:tags r:id="rId24"/>
              </p:custDataLst>
            </p:nvPr>
          </p:nvGrpSpPr>
          <p:grpSpPr>
            <a:xfrm>
              <a:off x="3128183" y="4641050"/>
              <a:ext cx="1445513" cy="996743"/>
              <a:chOff x="3513954" y="3723685"/>
              <a:chExt cx="1445513" cy="996743"/>
            </a:xfrm>
          </p:grpSpPr>
          <p:sp>
            <p:nvSpPr>
              <p:cNvPr id="60" name="文本框 59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3513954" y="3723685"/>
                <a:ext cx="1445513" cy="996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2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KMnO</a:t>
                </a:r>
                <a:r>
                  <a:rPr lang="en-US" altLang="zh-CN" sz="20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endParaRPr lang="en-US" altLang="zh-CN" sz="20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altLang="zh-CN" sz="2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zh-CN" altLang="en-US" sz="2000" baseline="30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endParaRPr lang="zh-CN" altLang="en-US" sz="2000" baseline="30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61" name="直接箭头连接符 60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3646145" y="4206330"/>
                <a:ext cx="1126701" cy="310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组合 20"/>
            <p:cNvGrpSpPr/>
            <p:nvPr>
              <p:custDataLst>
                <p:tags r:id="rId27"/>
              </p:custDataLst>
            </p:nvPr>
          </p:nvGrpSpPr>
          <p:grpSpPr>
            <a:xfrm>
              <a:off x="4298771" y="4832480"/>
              <a:ext cx="2190092" cy="559720"/>
              <a:chOff x="4684542" y="3915115"/>
              <a:chExt cx="2190092" cy="559720"/>
            </a:xfrm>
          </p:grpSpPr>
          <p:sp>
            <p:nvSpPr>
              <p:cNvPr id="56" name="文本框 55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4684542" y="3915115"/>
                <a:ext cx="17378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HOOC</a:t>
                </a: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57" name="组合 56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6161277" y="3956670"/>
                <a:ext cx="713357" cy="518165"/>
                <a:chOff x="11170350" y="7982082"/>
                <a:chExt cx="861137" cy="719999"/>
              </a:xfrm>
            </p:grpSpPr>
            <p:sp>
              <p:nvSpPr>
                <p:cNvPr id="58" name="六边形 57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1170350" y="7982082"/>
                  <a:ext cx="861137" cy="719999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9" name="椭圆 58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11385634" y="8126081"/>
                  <a:ext cx="430568" cy="43200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grpSp>
        <p:nvGrpSpPr>
          <p:cNvPr id="73" name="组合 72"/>
          <p:cNvGrpSpPr/>
          <p:nvPr>
            <p:custDataLst>
              <p:tags r:id="rId32"/>
            </p:custDataLst>
          </p:nvPr>
        </p:nvGrpSpPr>
        <p:grpSpPr>
          <a:xfrm>
            <a:off x="699997" y="3745737"/>
            <a:ext cx="4197985" cy="759460"/>
            <a:chOff x="2896" y="6878"/>
            <a:chExt cx="6611" cy="1196"/>
          </a:xfrm>
        </p:grpSpPr>
        <p:sp>
          <p:nvSpPr>
            <p:cNvPr id="74" name="矩形 73"/>
            <p:cNvSpPr/>
            <p:nvPr>
              <p:custDataLst>
                <p:tags r:id="rId33"/>
              </p:custDataLst>
            </p:nvPr>
          </p:nvSpPr>
          <p:spPr>
            <a:xfrm>
              <a:off x="7081" y="7085"/>
              <a:ext cx="2426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kern="1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RCOOH</a:t>
              </a:r>
              <a:endPara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aphicFrame>
          <p:nvGraphicFramePr>
            <p:cNvPr id="75" name="对象 74"/>
            <p:cNvGraphicFramePr>
              <a:graphicFrameLocks noChangeAspect="1"/>
            </p:cNvGraphicFramePr>
            <p:nvPr>
              <p:custDataLst>
                <p:tags r:id="rId34"/>
              </p:custDataLst>
            </p:nvPr>
          </p:nvGraphicFramePr>
          <p:xfrm>
            <a:off x="5246" y="6878"/>
            <a:ext cx="2042" cy="1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文档" r:id="rId35" imgW="1724025" imgH="1009650" progId="Word.Document.12">
                    <p:embed/>
                  </p:oleObj>
                </mc:Choice>
                <mc:Fallback>
                  <p:oleObj name="文档" r:id="rId35" imgW="1724025" imgH="100965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6"/>
                        <a:stretch>
                          <a:fillRect/>
                        </a:stretch>
                      </p:blipFill>
                      <p:spPr>
                        <a:xfrm>
                          <a:off x="5246" y="6878"/>
                          <a:ext cx="2042" cy="11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" name="矩形 75"/>
            <p:cNvSpPr/>
            <p:nvPr>
              <p:custDataLst>
                <p:tags r:id="rId37"/>
              </p:custDataLst>
            </p:nvPr>
          </p:nvSpPr>
          <p:spPr>
            <a:xfrm>
              <a:off x="2896" y="7085"/>
              <a:ext cx="2407" cy="8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800" b="1" kern="1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RC≡CH</a:t>
              </a:r>
              <a:endPara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52" name="文本框 51"/>
          <p:cNvSpPr txBox="1"/>
          <p:nvPr>
            <p:custDataLst>
              <p:tags r:id="rId38"/>
            </p:custDataLst>
          </p:nvPr>
        </p:nvSpPr>
        <p:spPr>
          <a:xfrm>
            <a:off x="113030" y="1189355"/>
            <a:ext cx="108280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醛、烯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炔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烃、苯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同系物、</a:t>
            </a:r>
            <a:r>
              <a:rPr lang="en-US" altLang="zh-CN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——CH</a:t>
            </a:r>
            <a:r>
              <a:rPr lang="en-US" altLang="zh-CN" sz="2800" b="1" baseline="-25000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OH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醇的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氧化反应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86" name="组合 85"/>
          <p:cNvGrpSpPr/>
          <p:nvPr>
            <p:custDataLst>
              <p:tags r:id="rId39"/>
            </p:custDataLst>
          </p:nvPr>
        </p:nvGrpSpPr>
        <p:grpSpPr>
          <a:xfrm>
            <a:off x="831281" y="5643384"/>
            <a:ext cx="5690982" cy="954107"/>
            <a:chOff x="2304625" y="5010249"/>
            <a:chExt cx="5690983" cy="1255351"/>
          </a:xfrm>
        </p:grpSpPr>
        <p:grpSp>
          <p:nvGrpSpPr>
            <p:cNvPr id="87" name="组合 86"/>
            <p:cNvGrpSpPr/>
            <p:nvPr>
              <p:custDataLst>
                <p:tags r:id="rId40"/>
              </p:custDataLst>
            </p:nvPr>
          </p:nvGrpSpPr>
          <p:grpSpPr>
            <a:xfrm>
              <a:off x="4130017" y="5010249"/>
              <a:ext cx="2111624" cy="1255351"/>
              <a:chOff x="3918144" y="5423160"/>
              <a:chExt cx="2111624" cy="1255351"/>
            </a:xfrm>
          </p:grpSpPr>
          <p:sp>
            <p:nvSpPr>
              <p:cNvPr id="89" name="文本框 88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3918144" y="5423160"/>
                <a:ext cx="2111624" cy="1255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KMnO</a:t>
                </a:r>
                <a:r>
                  <a:rPr lang="en-US" altLang="zh-CN" sz="2800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endPara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/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zh-CN" altLang="en-US" sz="2800" baseline="30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endParaRPr lang="zh-CN" altLang="en-US" sz="2800" baseline="30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90" name="直接箭头连接符 89"/>
              <p:cNvCxnSpPr/>
              <p:nvPr>
                <p:custDataLst>
                  <p:tags r:id="rId42"/>
                </p:custDataLst>
              </p:nvPr>
            </p:nvCxnSpPr>
            <p:spPr>
              <a:xfrm>
                <a:off x="4334548" y="6101137"/>
                <a:ext cx="136815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文本框 87"/>
            <p:cNvSpPr txBox="1"/>
            <p:nvPr>
              <p:custDataLst>
                <p:tags r:id="rId43"/>
              </p:custDataLst>
            </p:nvPr>
          </p:nvSpPr>
          <p:spPr>
            <a:xfrm>
              <a:off x="2304625" y="5443486"/>
              <a:ext cx="56909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R—CH</a:t>
              </a:r>
              <a:r>
                <a:rPr lang="en-US" altLang="zh-CN" sz="28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OH                      R—</a:t>
              </a:r>
              <a:r>
                <a:rPr lang="en-US" altLang="zh-CN" sz="2800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COOH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15565" y="3908656"/>
            <a:ext cx="3672800" cy="756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zh-CN" altLang="en-US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酯基</a:t>
            </a:r>
            <a:r>
              <a:rPr lang="zh-CN" altLang="zh-CN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zh-CN" sz="32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引入方法</a:t>
            </a:r>
            <a:endParaRPr lang="en-US" altLang="zh-CN" sz="3200" b="1" kern="1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94245" y="4953221"/>
            <a:ext cx="2216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600" b="1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酯化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2933987" y="4697734"/>
            <a:ext cx="7349897" cy="1034194"/>
            <a:chOff x="2142569" y="4453971"/>
            <a:chExt cx="7349897" cy="1034195"/>
          </a:xfrm>
        </p:grpSpPr>
        <p:sp>
          <p:nvSpPr>
            <p:cNvPr id="5" name="Text Box 6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142569" y="4828981"/>
              <a:ext cx="7349897" cy="4616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400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400">
                  <a:solidFill>
                    <a:srgbClr val="1C70A4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COOH</a:t>
              </a:r>
              <a:r>
                <a:rPr kumimoji="1" lang="zh-CN" altLang="en-US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4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400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4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400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5</a:t>
              </a:r>
              <a:r>
                <a:rPr kumimoji="1" lang="en-US" altLang="zh-CN" sz="2400" smtClean="0">
                  <a:solidFill>
                    <a:srgbClr val="1C70A4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OH          </a:t>
              </a:r>
              <a:r>
                <a:rPr kumimoji="1" lang="en-US" altLang="zh-CN" sz="2400" smtClean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  </a:t>
              </a:r>
              <a:r>
                <a:rPr kumimoji="1" lang="en-US" altLang="zh-CN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400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4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COO</a:t>
              </a:r>
              <a:r>
                <a:rPr kumimoji="1" lang="en-US" altLang="zh-CN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400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400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5</a:t>
              </a:r>
              <a:r>
                <a:rPr kumimoji="1" lang="zh-CN" altLang="en-US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400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4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O</a:t>
              </a:r>
              <a:endParaRPr kumimoji="1" lang="en-US" altLang="zh-CN"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5"/>
              </p:custDataLst>
            </p:nvPr>
          </p:nvGrpSpPr>
          <p:grpSpPr>
            <a:xfrm>
              <a:off x="4984214" y="4453971"/>
              <a:ext cx="1517402" cy="1034195"/>
              <a:chOff x="7638426" y="4191437"/>
              <a:chExt cx="1517402" cy="1034195"/>
            </a:xfrm>
          </p:grpSpPr>
          <p:sp>
            <p:nvSpPr>
              <p:cNvPr id="7" name="文本框 27669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7638426" y="4191437"/>
                <a:ext cx="1517402" cy="10341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zh-CN" altLang="en-US" sz="2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浓硫酸</a:t>
                </a:r>
                <a:endParaRPr lang="en-US" altLang="zh-CN" sz="2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zh-CN" altLang="en-US" sz="2000" b="1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0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pic>
            <p:nvPicPr>
              <p:cNvPr id="8" name="图片 289809"/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653456" y="4590911"/>
                <a:ext cx="1502372" cy="41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355212" y="6023763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酰氯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醇解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10"/>
            </p:custDataLst>
          </p:nvPr>
        </p:nvGrpSpPr>
        <p:grpSpPr>
          <a:xfrm>
            <a:off x="2693749" y="5583054"/>
            <a:ext cx="8049893" cy="963929"/>
            <a:chOff x="2000344" y="3936528"/>
            <a:chExt cx="8049893" cy="963929"/>
          </a:xfrm>
        </p:grpSpPr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2000344" y="3936528"/>
              <a:ext cx="8049893" cy="963929"/>
              <a:chOff x="1354454" y="3515363"/>
              <a:chExt cx="6037418" cy="722945"/>
            </a:xfrm>
          </p:grpSpPr>
          <p:grpSp>
            <p:nvGrpSpPr>
              <p:cNvPr id="13" name="组合 12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1354454" y="3515363"/>
                <a:ext cx="6037418" cy="722945"/>
                <a:chOff x="1219" y="6823"/>
                <a:chExt cx="12677" cy="1518"/>
              </a:xfrm>
            </p:grpSpPr>
            <p:grpSp>
              <p:nvGrpSpPr>
                <p:cNvPr id="15" name="组合 14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1219" y="6823"/>
                  <a:ext cx="3089" cy="1518"/>
                  <a:chOff x="3794" y="4754"/>
                  <a:chExt cx="3089" cy="1518"/>
                </a:xfrm>
              </p:grpSpPr>
              <p:sp>
                <p:nvSpPr>
                  <p:cNvPr id="26" name="文本框 25"/>
                  <p:cNvSpPr txBox="1"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5216" y="4754"/>
                    <a:ext cx="1245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400">
                        <a:solidFill>
                          <a:srgbClr val="1C70A4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O</a:t>
                    </a:r>
                    <a:endParaRPr lang="en-US" altLang="zh-CN" sz="2400">
                      <a:solidFill>
                        <a:srgbClr val="1C70A4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7" name="文本框 26"/>
                  <p:cNvSpPr txBox="1"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4704" y="5545"/>
                    <a:ext cx="1628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4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－</a:t>
                    </a:r>
                    <a:r>
                      <a:rPr lang="en-US" altLang="zh-CN" sz="2400" smtClean="0">
                        <a:solidFill>
                          <a:srgbClr val="1C70A4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C</a:t>
                    </a:r>
                    <a:r>
                      <a:rPr lang="zh-CN" altLang="en-US" sz="2400" smtClean="0">
                        <a:solidFill>
                          <a:srgbClr val="1C70A4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－</a:t>
                    </a:r>
                    <a:endParaRPr lang="en-US" altLang="zh-CN" sz="2400">
                      <a:solidFill>
                        <a:srgbClr val="1C70A4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8" name="文本框 27"/>
                  <p:cNvSpPr txBox="1"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6020" y="5545"/>
                    <a:ext cx="863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400" smtClean="0">
                        <a:solidFill>
                          <a:srgbClr val="1C70A4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Cl</a:t>
                    </a:r>
                    <a:endParaRPr lang="en-US" altLang="zh-CN" sz="2400" baseline="-25000">
                      <a:solidFill>
                        <a:srgbClr val="1C70A4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9" name="文本框 2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3794" y="5545"/>
                    <a:ext cx="1377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4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400" baseline="-250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400" baseline="-25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16" name="文本框 15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4109" y="7614"/>
                  <a:ext cx="778" cy="727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r>
                    <a:rPr lang="zh-CN" altLang="en-US" sz="2400">
                      <a:latin typeface="Times New Roman" panose="02020603050405020304" charset="0"/>
                      <a:ea typeface="宋体" panose="02010600030101010101" pitchFamily="2" charset="-122"/>
                    </a:rPr>
                    <a:t>＋</a:t>
                  </a:r>
                  <a:endParaRPr lang="zh-CN" altLang="en-US" sz="2400">
                    <a:latin typeface="Times New Roman" panose="020206030504050203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7" name="文本框 16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4802" y="7614"/>
                  <a:ext cx="1828" cy="727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r>
                    <a:rPr lang="en-US" altLang="zh-CN" sz="2400" smtClean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400" baseline="-25000" smtClean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400" smtClean="0">
                      <a:solidFill>
                        <a:srgbClr val="1C70A4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OH</a:t>
                  </a:r>
                  <a:endParaRPr lang="en-US" altLang="zh-CN" sz="2400">
                    <a:solidFill>
                      <a:srgbClr val="1C70A4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18" name="组合 17"/>
                <p:cNvGrpSpPr/>
                <p:nvPr>
                  <p:custDataLst>
                    <p:tags r:id="rId20"/>
                  </p:custDataLst>
                </p:nvPr>
              </p:nvGrpSpPr>
              <p:grpSpPr>
                <a:xfrm>
                  <a:off x="6569" y="7439"/>
                  <a:ext cx="2305" cy="630"/>
                  <a:chOff x="6569" y="7439"/>
                  <a:chExt cx="2305" cy="630"/>
                </a:xfrm>
              </p:grpSpPr>
              <p:sp>
                <p:nvSpPr>
                  <p:cNvPr id="24" name="矩形 23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6569" y="7439"/>
                    <a:ext cx="2167" cy="63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0"/>
                      </a:spcBef>
                    </a:pPr>
                    <a:r>
                      <a:rPr lang="zh-CN" altLang="en-US" sz="20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无水操作</a:t>
                    </a:r>
                    <a:endParaRPr lang="zh-CN" altLang="en-US" sz="2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5" name="直接箭头连接符 24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6606" y="8027"/>
                    <a:ext cx="2268" cy="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组合 18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8838" y="6823"/>
                  <a:ext cx="5058" cy="1518"/>
                  <a:chOff x="3207" y="4761"/>
                  <a:chExt cx="5058" cy="1518"/>
                </a:xfrm>
              </p:grpSpPr>
              <p:sp>
                <p:nvSpPr>
                  <p:cNvPr id="20" name="文本框 19"/>
                  <p:cNvSpPr txBox="1"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4526" y="4761"/>
                    <a:ext cx="1552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400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O</a:t>
                    </a:r>
                    <a:endParaRPr lang="en-US" altLang="zh-CN" sz="2400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1" name="文本框 20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4043" y="5551"/>
                    <a:ext cx="3011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4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－</a:t>
                    </a:r>
                    <a:r>
                      <a:rPr lang="en-US" altLang="zh-CN" sz="24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C</a:t>
                    </a:r>
                    <a:r>
                      <a:rPr lang="zh-CN" altLang="en-US" sz="24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－</a:t>
                    </a:r>
                    <a:r>
                      <a:rPr lang="en-US" altLang="zh-CN" sz="24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OCH</a:t>
                    </a:r>
                    <a:r>
                      <a:rPr lang="en-US" altLang="zh-CN" sz="2400" baseline="-250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400" baseline="-25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2" name="文本框 21"/>
                  <p:cNvSpPr txBox="1"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6633" y="5551"/>
                    <a:ext cx="1632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4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＋</a:t>
                    </a:r>
                    <a:r>
                      <a:rPr lang="en-US" altLang="zh-CN" sz="240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HCl</a:t>
                    </a:r>
                    <a:endParaRPr lang="en-US" altLang="zh-CN" sz="2400" baseline="-25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23" name="文本框 22"/>
                  <p:cNvSpPr txBox="1"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3207" y="5552"/>
                    <a:ext cx="1230" cy="7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4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400" baseline="-2500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400" baseline="-25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sp>
            <p:nvSpPr>
              <p:cNvPr id="14" name="文本框 13"/>
              <p:cNvSpPr txBox="1"/>
              <p:nvPr>
                <p:custDataLst>
                  <p:tags r:id="rId28"/>
                </p:custDataLst>
              </p:nvPr>
            </p:nvSpPr>
            <p:spPr>
              <a:xfrm flipH="1">
                <a:off x="1963026" y="3731675"/>
                <a:ext cx="415498" cy="357092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zh-CN" altLang="en-US" sz="2400">
                    <a:solidFill>
                      <a:srgbClr val="1C70A4"/>
                    </a:solidFill>
                    <a:latin typeface="Times New Roman" panose="02020603050405020304" charset="0"/>
                    <a:ea typeface="宋体" panose="02010600030101010101" pitchFamily="2" charset="-122"/>
                  </a:rPr>
                  <a:t>＝</a:t>
                </a:r>
                <a:endParaRPr lang="zh-CN" altLang="en-US" sz="2400">
                  <a:solidFill>
                    <a:srgbClr val="1C70A4"/>
                  </a:solidFill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2" name="文本框 11"/>
            <p:cNvSpPr txBox="1"/>
            <p:nvPr>
              <p:custDataLst>
                <p:tags r:id="rId29"/>
              </p:custDataLst>
            </p:nvPr>
          </p:nvSpPr>
          <p:spPr>
            <a:xfrm flipH="1">
              <a:off x="7596319" y="4224945"/>
              <a:ext cx="553999" cy="4761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400">
                  <a:latin typeface="Times New Roman" panose="02020603050405020304" charset="0"/>
                  <a:ea typeface="宋体" panose="02010600030101010101" pitchFamily="2" charset="-122"/>
                </a:rPr>
                <a:t>＝</a:t>
              </a:r>
              <a:endParaRPr lang="zh-CN" altLang="en-US"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0" name="矩形 29"/>
          <p:cNvSpPr/>
          <p:nvPr>
            <p:custDataLst>
              <p:tags r:id="rId30"/>
            </p:custDataLst>
          </p:nvPr>
        </p:nvSpPr>
        <p:spPr>
          <a:xfrm>
            <a:off x="174320" y="777015"/>
            <a:ext cx="683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）酯、酰胺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R—CN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的水解（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取代反应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1" name="组合 30"/>
          <p:cNvGrpSpPr/>
          <p:nvPr>
            <p:custDataLst>
              <p:tags r:id="rId31"/>
            </p:custDataLst>
          </p:nvPr>
        </p:nvGrpSpPr>
        <p:grpSpPr>
          <a:xfrm>
            <a:off x="420083" y="1226130"/>
            <a:ext cx="8217632" cy="1461939"/>
            <a:chOff x="4339193" y="3946004"/>
            <a:chExt cx="8217632" cy="1461939"/>
          </a:xfrm>
        </p:grpSpPr>
        <p:sp>
          <p:nvSpPr>
            <p:cNvPr id="32" name="Text Box 6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4339193" y="4446798"/>
              <a:ext cx="8217632" cy="52322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>
                  <a:solidFill>
                    <a:srgbClr val="1C70A4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</a:t>
              </a:r>
              <a:r>
                <a:rPr kumimoji="1"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                   </a:t>
              </a:r>
              <a:r>
                <a:rPr kumimoji="1"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COOH</a:t>
              </a:r>
              <a:r>
                <a:rPr kumimoji="1"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kumimoji="1"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33"/>
              </p:custDataLst>
            </p:nvPr>
          </p:nvGrpSpPr>
          <p:grpSpPr>
            <a:xfrm>
              <a:off x="7589829" y="3946004"/>
              <a:ext cx="1517403" cy="1461939"/>
              <a:chOff x="7506696" y="3900943"/>
              <a:chExt cx="1517403" cy="1461939"/>
            </a:xfrm>
          </p:grpSpPr>
          <p:sp>
            <p:nvSpPr>
              <p:cNvPr id="34" name="文本框 27669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7506696" y="3900943"/>
                <a:ext cx="1517403" cy="146193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稀硫酸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pic>
            <p:nvPicPr>
              <p:cNvPr id="35" name="图片 289809"/>
              <p:cNvPicPr>
                <a:picLocks noChangeAspect="1" noChangeArrowheads="1"/>
              </p:cNvPicPr>
              <p:nvPr>
                <p:custDataLst>
                  <p:tags r:id="rId35"/>
                </p:custDataLst>
              </p:nvPr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616851" y="4434521"/>
                <a:ext cx="1325383" cy="41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6" name="Rectangle 5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2731465" y="2160213"/>
            <a:ext cx="897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zh-CN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Rectangle 8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3548498" y="2160212"/>
            <a:ext cx="897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2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zh-CN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429072" y="2568657"/>
            <a:ext cx="6703603" cy="646359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0" name="组合 39"/>
          <p:cNvGrpSpPr/>
          <p:nvPr>
            <p:custDataLst>
              <p:tags r:id="rId40"/>
            </p:custDataLst>
          </p:nvPr>
        </p:nvGrpSpPr>
        <p:grpSpPr>
          <a:xfrm>
            <a:off x="440292" y="3331784"/>
            <a:ext cx="5742112" cy="681990"/>
            <a:chOff x="440292" y="3331784"/>
            <a:chExt cx="5742112" cy="681990"/>
          </a:xfrm>
        </p:grpSpPr>
        <p:sp>
          <p:nvSpPr>
            <p:cNvPr id="39" name="矩形 38"/>
            <p:cNvSpPr/>
            <p:nvPr>
              <p:custDataLst>
                <p:tags r:id="rId41"/>
              </p:custDataLst>
            </p:nvPr>
          </p:nvSpPr>
          <p:spPr>
            <a:xfrm>
              <a:off x="440292" y="3389602"/>
              <a:ext cx="20233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CN</a:t>
              </a:r>
              <a:endPara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1" name="矩形 40"/>
            <p:cNvSpPr/>
            <p:nvPr>
              <p:custDataLst>
                <p:tags r:id="rId42"/>
              </p:custDataLst>
            </p:nvPr>
          </p:nvSpPr>
          <p:spPr>
            <a:xfrm>
              <a:off x="3559570" y="3355289"/>
              <a:ext cx="262283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COOH</a:t>
              </a:r>
              <a:endPara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aphicFrame>
          <p:nvGraphicFramePr>
            <p:cNvPr id="42" name="对象 41"/>
            <p:cNvGraphicFramePr>
              <a:graphicFrameLocks noChangeAspect="1"/>
            </p:cNvGraphicFramePr>
            <p:nvPr>
              <p:custDataLst>
                <p:tags r:id="rId43"/>
              </p:custDataLst>
            </p:nvPr>
          </p:nvGraphicFramePr>
          <p:xfrm>
            <a:off x="2428024" y="3331784"/>
            <a:ext cx="1242695" cy="6819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文档" r:id="rId44" imgW="1892935" imgH="1039495" progId="Word.Document.12">
                    <p:embed/>
                  </p:oleObj>
                </mc:Choice>
                <mc:Fallback>
                  <p:oleObj name="文档" r:id="rId44" imgW="1892935" imgH="103949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5"/>
                        <a:stretch>
                          <a:fillRect/>
                        </a:stretch>
                      </p:blipFill>
                      <p:spPr>
                        <a:xfrm>
                          <a:off x="2428024" y="3331784"/>
                          <a:ext cx="1242695" cy="68199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983" y="1465597"/>
            <a:ext cx="8593504" cy="197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61480" y="885438"/>
            <a:ext cx="12023285" cy="58015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2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altLang="zh-CN" sz="2800" b="1" kern="100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【思考】</a:t>
            </a:r>
            <a:r>
              <a:rPr lang="zh-CN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下列两个有机合成设计流程有何特点</a:t>
            </a:r>
            <a:r>
              <a:rPr lang="zh-CN" altLang="zh-CN" sz="2800" b="1" kern="100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？其</a:t>
            </a:r>
            <a:r>
              <a:rPr lang="zh-CN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设计的目的是什么？</a:t>
            </a:r>
            <a:endParaRPr lang="zh-CN" altLang="en-US" sz="2800" b="1" kern="10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208417" y="6192060"/>
            <a:ext cx="306470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zh-CN" sz="2800" b="1" kern="1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保护羰基不被反应</a:t>
            </a:r>
            <a:endParaRPr lang="en-US" altLang="zh-CN" sz="28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103451" y="3681195"/>
            <a:ext cx="3859833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zh-CN" sz="3200" kern="1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保护酚羟基不被氧化</a:t>
            </a:r>
            <a:endParaRPr lang="en-US" altLang="zh-CN" sz="320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椭圆 8"/>
          <p:cNvSpPr/>
          <p:nvPr>
            <p:custDataLst>
              <p:tags r:id="rId6"/>
            </p:custDataLst>
          </p:nvPr>
        </p:nvSpPr>
        <p:spPr>
          <a:xfrm>
            <a:off x="655983" y="1644031"/>
            <a:ext cx="1142999" cy="83081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>
            <a:off x="7961245" y="1664593"/>
            <a:ext cx="1073426" cy="83081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261480" y="4363979"/>
            <a:ext cx="1736285" cy="143053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>
            <p:custDataLst>
              <p:tags r:id="rId9"/>
            </p:custDataLst>
          </p:nvPr>
        </p:nvSpPr>
        <p:spPr>
          <a:xfrm>
            <a:off x="8166528" y="4181705"/>
            <a:ext cx="2249681" cy="211970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6023" y="4528640"/>
            <a:ext cx="9196371" cy="1626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67249" y="565297"/>
            <a:ext cx="8776762" cy="839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二：官能团的保护</a:t>
            </a:r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课本</a:t>
            </a:r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P86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页资料卡片</a:t>
            </a:r>
            <a:endParaRPr lang="zh-CN" altLang="en-US" sz="36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48480" y="1404886"/>
            <a:ext cx="116486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含多个官能团的有机化合物在进行反应时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zh-CN" sz="2800" b="1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非目标官能团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也可能受到影响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此时</a:t>
            </a:r>
            <a:r>
              <a:rPr lang="zh-CN" altLang="zh-CN" sz="2800" b="1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先将其转化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为不受该反应影响的其他官能团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反应后</a:t>
            </a:r>
            <a:r>
              <a:rPr lang="zh-CN" altLang="zh-CN" sz="2800" b="1" smtClean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再转化复原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67148" y="2574437"/>
            <a:ext cx="1160078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2628900" algn="l"/>
              </a:tabLst>
            </a:pPr>
            <a:r>
              <a:rPr lang="en-US" altLang="zh-CN" sz="3200" b="1" kern="1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 kern="1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3200" b="1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醇羟基</a:t>
            </a:r>
            <a:r>
              <a:rPr lang="zh-CN" altLang="zh-CN" sz="3200" b="1" kern="1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的保护</a:t>
            </a:r>
            <a:endParaRPr lang="zh-CN" altLang="zh-CN" sz="3200" b="1" kern="100" smtClean="0">
              <a:solidFill>
                <a:schemeClr val="tx2">
                  <a:lumMod val="50000"/>
                </a:schemeClr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tabLst>
                <a:tab pos="2628900" algn="l"/>
              </a:tabLst>
            </a:pPr>
            <a:r>
              <a:rPr lang="zh-CN" altLang="zh-CN" sz="2800" b="1" kern="1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先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将羟基转化为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醚键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，使醇转化为在一般反应条件下比较稳定的键。相关合成反应结束后，再在一定条件下脱除起保护作用的基团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保护基</a:t>
            </a:r>
            <a:r>
              <a:rPr lang="en-US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zh-CN" sz="2800" b="1" kern="1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，恢复羟基。</a:t>
            </a:r>
            <a:endParaRPr lang="zh-CN" altLang="zh-CN" sz="2800" b="1" kern="100">
              <a:solidFill>
                <a:schemeClr val="tx2">
                  <a:lumMod val="50000"/>
                </a:schemeClr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9984" y="4966171"/>
            <a:ext cx="788543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53035" y="1346055"/>
            <a:ext cx="11595348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因酚羟基易被氧化，故在加入氧化剂之前将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OH先转化为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ONa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(酯基或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，待其他基氧化后，再酸化使其转化为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OH，其过程表示为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0" name="组合 59"/>
          <p:cNvGrpSpPr/>
          <p:nvPr>
            <p:custDataLst>
              <p:tags r:id="rId2"/>
            </p:custDataLst>
          </p:nvPr>
        </p:nvGrpSpPr>
        <p:grpSpPr>
          <a:xfrm>
            <a:off x="418805" y="2818358"/>
            <a:ext cx="10756135" cy="2117892"/>
            <a:chOff x="437855" y="2843397"/>
            <a:chExt cx="10756135" cy="2117892"/>
          </a:xfrm>
        </p:grpSpPr>
        <p:grpSp>
          <p:nvGrpSpPr>
            <p:cNvPr id="3" name="组合 2"/>
            <p:cNvGrpSpPr/>
            <p:nvPr>
              <p:custDataLst>
                <p:tags r:id="rId3"/>
              </p:custDataLst>
            </p:nvPr>
          </p:nvGrpSpPr>
          <p:grpSpPr>
            <a:xfrm>
              <a:off x="6484621" y="3105006"/>
              <a:ext cx="1491940" cy="1856283"/>
              <a:chOff x="8274236" y="6560196"/>
              <a:chExt cx="2940148" cy="3601689"/>
            </a:xfrm>
          </p:grpSpPr>
          <p:grpSp>
            <p:nvGrpSpPr>
              <p:cNvPr id="4" name="组合 3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8274236" y="6560196"/>
                <a:ext cx="2622877" cy="2814612"/>
                <a:chOff x="2689715" y="7591237"/>
                <a:chExt cx="2622877" cy="2814612"/>
              </a:xfrm>
            </p:grpSpPr>
            <p:cxnSp>
              <p:nvCxnSpPr>
                <p:cNvPr id="6" name="直接连接符 5"/>
                <p:cNvCxnSpPr/>
                <p:nvPr>
                  <p:custDataLst>
                    <p:tags r:id="rId5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7" name="组合 6"/>
                <p:cNvGrpSpPr/>
                <p:nvPr>
                  <p:custDataLst>
                    <p:tags r:id="rId6"/>
                  </p:custDataLst>
                </p:nvPr>
              </p:nvGrpSpPr>
              <p:grpSpPr>
                <a:xfrm>
                  <a:off x="2994130" y="7591237"/>
                  <a:ext cx="2318462" cy="1015188"/>
                  <a:chOff x="3280185" y="2603123"/>
                  <a:chExt cx="2318462" cy="1015188"/>
                </a:xfrm>
              </p:grpSpPr>
              <p:cxnSp>
                <p:nvCxnSpPr>
                  <p:cNvPr id="13" name="直接连接符 12"/>
                  <p:cNvCxnSpPr/>
                  <p:nvPr>
                    <p:custDataLst>
                      <p:tags r:id="rId7"/>
                    </p:custDataLst>
                  </p:nvPr>
                </p:nvCxnSpPr>
                <p:spPr>
                  <a:xfrm flipH="1">
                    <a:off x="3552150" y="3144522"/>
                    <a:ext cx="0" cy="46800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sp>
                <p:nvSpPr>
                  <p:cNvPr id="14" name="文本框 13"/>
                  <p:cNvSpPr txBox="1"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3280185" y="2603123"/>
                    <a:ext cx="2318462" cy="101518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OCH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zh-CN" altLang="en-US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8" name="组合 7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9" name="六边形 8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10" name="直接连接符 9"/>
                  <p:cNvCxnSpPr/>
                  <p:nvPr>
                    <p:custDataLst>
                      <p:tags r:id="rId11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直接连接符 10"/>
                  <p:cNvCxnSpPr/>
                  <p:nvPr>
                    <p:custDataLst>
                      <p:tags r:id="rId12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直接连接符 11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" name="文本框 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8449326" y="9146697"/>
                <a:ext cx="2765058" cy="10151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5" name="组合 14"/>
            <p:cNvGrpSpPr/>
            <p:nvPr>
              <p:custDataLst>
                <p:tags r:id="rId15"/>
              </p:custDataLst>
            </p:nvPr>
          </p:nvGrpSpPr>
          <p:grpSpPr>
            <a:xfrm>
              <a:off x="9743439" y="2843397"/>
              <a:ext cx="1450551" cy="2076472"/>
              <a:chOff x="8274236" y="6300850"/>
              <a:chExt cx="2689444" cy="3926568"/>
            </a:xfrm>
          </p:grpSpPr>
          <p:grpSp>
            <p:nvGrpSpPr>
              <p:cNvPr id="16" name="组合 15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8274236" y="6300850"/>
                <a:ext cx="1928879" cy="3073958"/>
                <a:chOff x="2689715" y="7331891"/>
                <a:chExt cx="1928879" cy="3073958"/>
              </a:xfrm>
            </p:grpSpPr>
            <p:cxnSp>
              <p:nvCxnSpPr>
                <p:cNvPr id="18" name="直接连接符 17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19" name="组合 18"/>
                <p:cNvGrpSpPr/>
                <p:nvPr>
                  <p:custDataLst>
                    <p:tags r:id="rId18"/>
                  </p:custDataLst>
                </p:nvPr>
              </p:nvGrpSpPr>
              <p:grpSpPr>
                <a:xfrm>
                  <a:off x="2917119" y="7331891"/>
                  <a:ext cx="1701475" cy="1268745"/>
                  <a:chOff x="3203174" y="2343777"/>
                  <a:chExt cx="1701475" cy="1268745"/>
                </a:xfrm>
              </p:grpSpPr>
              <p:cxnSp>
                <p:nvCxnSpPr>
                  <p:cNvPr id="25" name="直接连接符 24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H="1">
                    <a:off x="3552150" y="3144522"/>
                    <a:ext cx="0" cy="46800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sp>
                <p:nvSpPr>
                  <p:cNvPr id="26" name="文本框 25"/>
                  <p:cNvSpPr txBox="1"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3203174" y="2343777"/>
                    <a:ext cx="1701475" cy="9893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OH</a:t>
                    </a:r>
                    <a:endPara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20" name="组合 19"/>
                <p:cNvGrpSpPr/>
                <p:nvPr>
                  <p:custDataLst>
                    <p:tags r:id="rId21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21" name="六边形 20"/>
                  <p:cNvSpPr/>
                  <p:nvPr>
                    <p:custDataLst>
                      <p:tags r:id="rId22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2" name="直接连接符 21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直接连接符 22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接连接符 23"/>
                  <p:cNvCxnSpPr/>
                  <p:nvPr>
                    <p:custDataLst>
                      <p:tags r:id="rId25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7" name="文本框 16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8576129" y="9238019"/>
                <a:ext cx="2387551" cy="989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800" b="1"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7" name="组合 26"/>
            <p:cNvGrpSpPr/>
            <p:nvPr>
              <p:custDataLst>
                <p:tags r:id="rId27"/>
              </p:custDataLst>
            </p:nvPr>
          </p:nvGrpSpPr>
          <p:grpSpPr>
            <a:xfrm>
              <a:off x="1461586" y="3579487"/>
              <a:ext cx="1248229" cy="523220"/>
              <a:chOff x="16513361" y="2499482"/>
              <a:chExt cx="1809738" cy="735920"/>
            </a:xfrm>
          </p:grpSpPr>
          <p:cxnSp>
            <p:nvCxnSpPr>
              <p:cNvPr id="28" name="直接箭头连接符 27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16513361" y="3198695"/>
                <a:ext cx="1490345" cy="127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文本框 28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6568438" y="2499482"/>
                <a:ext cx="1754660" cy="735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I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0" name="组合 29"/>
            <p:cNvGrpSpPr/>
            <p:nvPr>
              <p:custDataLst>
                <p:tags r:id="rId30"/>
              </p:custDataLst>
            </p:nvPr>
          </p:nvGrpSpPr>
          <p:grpSpPr>
            <a:xfrm>
              <a:off x="4226161" y="3421837"/>
              <a:ext cx="2319590" cy="609560"/>
              <a:chOff x="16441351" y="2228015"/>
              <a:chExt cx="3363045" cy="857358"/>
            </a:xfrm>
          </p:grpSpPr>
          <p:cxnSp>
            <p:nvCxnSpPr>
              <p:cNvPr id="31" name="直接箭头连接符 30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16513355" y="3066958"/>
                <a:ext cx="1925955" cy="1841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文本框 31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16441351" y="2228015"/>
                <a:ext cx="3363045" cy="735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KMnO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/H</a:t>
                </a:r>
                <a:r>
                  <a:rPr lang="zh-CN" altLang="en-US" sz="2800" b="1" baseline="30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endParaRPr lang="zh-CN" altLang="en-US" sz="2800" b="1" baseline="30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3" name="组合 32"/>
            <p:cNvGrpSpPr/>
            <p:nvPr>
              <p:custDataLst>
                <p:tags r:id="rId33"/>
              </p:custDataLst>
            </p:nvPr>
          </p:nvGrpSpPr>
          <p:grpSpPr>
            <a:xfrm>
              <a:off x="8041006" y="3685398"/>
              <a:ext cx="951807" cy="523220"/>
              <a:chOff x="16513377" y="2543859"/>
              <a:chExt cx="1893673" cy="735999"/>
            </a:xfrm>
          </p:grpSpPr>
          <p:cxnSp>
            <p:nvCxnSpPr>
              <p:cNvPr id="34" name="直接箭头连接符 33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16513377" y="3198616"/>
                <a:ext cx="1836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文本框 34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16654540" y="2543859"/>
                <a:ext cx="1752510" cy="735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zh-CN" altLang="en-US" sz="2800" b="1" baseline="30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endParaRPr lang="zh-CN" altLang="en-US" sz="2800" b="1" baseline="30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6" name="组合 35"/>
            <p:cNvGrpSpPr/>
            <p:nvPr>
              <p:custDataLst>
                <p:tags r:id="rId36"/>
              </p:custDataLst>
            </p:nvPr>
          </p:nvGrpSpPr>
          <p:grpSpPr>
            <a:xfrm>
              <a:off x="2994026" y="2986895"/>
              <a:ext cx="1406324" cy="1934799"/>
              <a:chOff x="5775139" y="7351063"/>
              <a:chExt cx="2681977" cy="3719324"/>
            </a:xfrm>
          </p:grpSpPr>
          <p:grpSp>
            <p:nvGrpSpPr>
              <p:cNvPr id="37" name="组合 36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5775139" y="7351063"/>
                <a:ext cx="2681977" cy="2814614"/>
                <a:chOff x="2689715" y="7591235"/>
                <a:chExt cx="2681977" cy="2814614"/>
              </a:xfrm>
            </p:grpSpPr>
            <p:cxnSp>
              <p:nvCxnSpPr>
                <p:cNvPr id="39" name="直接连接符 38"/>
                <p:cNvCxnSpPr/>
                <p:nvPr>
                  <p:custDataLst>
                    <p:tags r:id="rId38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40" name="组合 39"/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2994132" y="7591235"/>
                  <a:ext cx="2377560" cy="1009401"/>
                  <a:chOff x="3280187" y="2603121"/>
                  <a:chExt cx="2377560" cy="1009401"/>
                </a:xfrm>
              </p:grpSpPr>
              <p:cxnSp>
                <p:nvCxnSpPr>
                  <p:cNvPr id="46" name="直接连接符 45"/>
                  <p:cNvCxnSpPr/>
                  <p:nvPr>
                    <p:custDataLst>
                      <p:tags r:id="rId40"/>
                    </p:custDataLst>
                  </p:nvPr>
                </p:nvCxnSpPr>
                <p:spPr>
                  <a:xfrm flipH="1">
                    <a:off x="3552150" y="3144522"/>
                    <a:ext cx="0" cy="46800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sp>
                <p:nvSpPr>
                  <p:cNvPr id="47" name="文本框 46"/>
                  <p:cNvSpPr txBox="1"/>
                  <p:nvPr>
                    <p:custDataLst>
                      <p:tags r:id="rId41"/>
                    </p:custDataLst>
                  </p:nvPr>
                </p:nvSpPr>
                <p:spPr>
                  <a:xfrm>
                    <a:off x="3280187" y="2603121"/>
                    <a:ext cx="2377560" cy="100580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OCH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zh-CN" altLang="en-US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41" name="组合 40"/>
                <p:cNvGrpSpPr/>
                <p:nvPr>
                  <p:custDataLst>
                    <p:tags r:id="rId42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42" name="六边形 41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43" name="直接连接符 42"/>
                  <p:cNvCxnSpPr/>
                  <p:nvPr>
                    <p:custDataLst>
                      <p:tags r:id="rId44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直接连接符 43"/>
                  <p:cNvCxnSpPr/>
                  <p:nvPr>
                    <p:custDataLst>
                      <p:tags r:id="rId45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直接连接符 44"/>
                  <p:cNvCxnSpPr/>
                  <p:nvPr>
                    <p:custDataLst>
                      <p:tags r:id="rId46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8" name="文本框 37"/>
              <p:cNvSpPr txBox="1"/>
              <p:nvPr>
                <p:custDataLst>
                  <p:tags r:id="rId47"/>
                </p:custDataLst>
              </p:nvPr>
            </p:nvSpPr>
            <p:spPr>
              <a:xfrm>
                <a:off x="6102652" y="10064585"/>
                <a:ext cx="1669264" cy="1005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8" name="组合 47"/>
            <p:cNvGrpSpPr/>
            <p:nvPr>
              <p:custDataLst>
                <p:tags r:id="rId48"/>
              </p:custDataLst>
            </p:nvPr>
          </p:nvGrpSpPr>
          <p:grpSpPr>
            <a:xfrm>
              <a:off x="467995" y="2905769"/>
              <a:ext cx="1173469" cy="1872161"/>
              <a:chOff x="2130694" y="7105050"/>
              <a:chExt cx="2215012" cy="3891756"/>
            </a:xfrm>
          </p:grpSpPr>
          <p:grpSp>
            <p:nvGrpSpPr>
              <p:cNvPr id="49" name="组合 48"/>
              <p:cNvGrpSpPr/>
              <p:nvPr>
                <p:custDataLst>
                  <p:tags r:id="rId49"/>
                </p:custDataLst>
              </p:nvPr>
            </p:nvGrpSpPr>
            <p:grpSpPr>
              <a:xfrm>
                <a:off x="2130694" y="7105050"/>
                <a:ext cx="1845385" cy="3060627"/>
                <a:chOff x="2689715" y="7345222"/>
                <a:chExt cx="1845385" cy="3060627"/>
              </a:xfrm>
            </p:grpSpPr>
            <p:cxnSp>
              <p:nvCxnSpPr>
                <p:cNvPr id="51" name="直接连接符 50"/>
                <p:cNvCxnSpPr/>
                <p:nvPr>
                  <p:custDataLst>
                    <p:tags r:id="rId50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52" name="组合 51"/>
                <p:cNvGrpSpPr/>
                <p:nvPr>
                  <p:custDataLst>
                    <p:tags r:id="rId51"/>
                  </p:custDataLst>
                </p:nvPr>
              </p:nvGrpSpPr>
              <p:grpSpPr>
                <a:xfrm>
                  <a:off x="2964040" y="7345222"/>
                  <a:ext cx="1571060" cy="1255414"/>
                  <a:chOff x="3250095" y="2357108"/>
                  <a:chExt cx="1571060" cy="1255414"/>
                </a:xfrm>
              </p:grpSpPr>
              <p:cxnSp>
                <p:nvCxnSpPr>
                  <p:cNvPr id="58" name="直接连接符 57"/>
                  <p:cNvCxnSpPr/>
                  <p:nvPr>
                    <p:custDataLst>
                      <p:tags r:id="rId52"/>
                    </p:custDataLst>
                  </p:nvPr>
                </p:nvCxnSpPr>
                <p:spPr>
                  <a:xfrm flipH="1">
                    <a:off x="3552150" y="3144522"/>
                    <a:ext cx="0" cy="46800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sp>
                <p:nvSpPr>
                  <p:cNvPr id="59" name="文本框 58"/>
                  <p:cNvSpPr txBox="1"/>
                  <p:nvPr>
                    <p:custDataLst>
                      <p:tags r:id="rId53"/>
                    </p:custDataLst>
                  </p:nvPr>
                </p:nvSpPr>
                <p:spPr>
                  <a:xfrm>
                    <a:off x="3250095" y="2357108"/>
                    <a:ext cx="1571060" cy="7698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OH</a:t>
                    </a:r>
                    <a:endPara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53" name="组合 52"/>
                <p:cNvGrpSpPr/>
                <p:nvPr>
                  <p:custDataLst>
                    <p:tags r:id="rId54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54" name="六边形 53"/>
                  <p:cNvSpPr/>
                  <p:nvPr>
                    <p:custDataLst>
                      <p:tags r:id="rId55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55" name="直接连接符 54"/>
                  <p:cNvCxnSpPr/>
                  <p:nvPr>
                    <p:custDataLst>
                      <p:tags r:id="rId56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接连接符 55"/>
                  <p:cNvCxnSpPr/>
                  <p:nvPr>
                    <p:custDataLst>
                      <p:tags r:id="rId57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直接连接符 56"/>
                  <p:cNvCxnSpPr/>
                  <p:nvPr>
                    <p:custDataLst>
                      <p:tags r:id="rId58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0" name="文本框 49"/>
              <p:cNvSpPr txBox="1"/>
              <p:nvPr>
                <p:custDataLst>
                  <p:tags r:id="rId59"/>
                </p:custDataLst>
              </p:nvPr>
            </p:nvSpPr>
            <p:spPr>
              <a:xfrm>
                <a:off x="2368353" y="9909162"/>
                <a:ext cx="1977353" cy="108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smtClean="0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800" b="1" baseline="-25000" smtClean="0"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2" name="矩形 61"/>
            <p:cNvSpPr/>
            <p:nvPr>
              <p:custDataLst>
                <p:tags r:id="rId60"/>
              </p:custDataLst>
            </p:nvPr>
          </p:nvSpPr>
          <p:spPr>
            <a:xfrm>
              <a:off x="9856946" y="2968431"/>
              <a:ext cx="916250" cy="388715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5" name="矩形 64"/>
            <p:cNvSpPr/>
            <p:nvPr>
              <p:custDataLst>
                <p:tags r:id="rId61"/>
              </p:custDataLst>
            </p:nvPr>
          </p:nvSpPr>
          <p:spPr>
            <a:xfrm>
              <a:off x="437855" y="2970476"/>
              <a:ext cx="916250" cy="388715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64" name="文本框 63"/>
          <p:cNvSpPr txBox="1"/>
          <p:nvPr>
            <p:custDataLst>
              <p:tags r:id="rId62"/>
            </p:custDataLst>
          </p:nvPr>
        </p:nvSpPr>
        <p:spPr>
          <a:xfrm>
            <a:off x="153035" y="736954"/>
            <a:ext cx="3262432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 b="1" smtClean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3200" b="1" smtClean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酚</a:t>
            </a:r>
            <a:r>
              <a:rPr lang="zh-CN" altLang="en-US" sz="3200" b="1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羟基</a:t>
            </a:r>
            <a:r>
              <a:rPr lang="zh-CN" altLang="en-US" sz="3200" b="1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的保护</a:t>
            </a:r>
            <a:endParaRPr lang="zh-CN" altLang="en-US" sz="32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84389" y="1267664"/>
            <a:ext cx="11877675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碳碳双键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易加成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易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被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、酸性高锰酸钾等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氧化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，在氧化其他基团前，可以利用其与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l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等的加成反应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将其保护起来，待氧化后再利用消去反应将其转变为碳碳双键。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01774" y="704101"/>
            <a:ext cx="3672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碳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碳双键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的保护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30541" y="3245689"/>
            <a:ext cx="10536555" cy="1361447"/>
            <a:chOff x="819" y="4421"/>
            <a:chExt cx="16593" cy="2144"/>
          </a:xfrm>
        </p:grpSpPr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1308" y="4921"/>
              <a:ext cx="2796" cy="822"/>
              <a:chOff x="2330390" y="4554538"/>
              <a:chExt cx="1775501" cy="522065"/>
            </a:xfrm>
          </p:grpSpPr>
          <p:sp>
            <p:nvSpPr>
              <p:cNvPr id="28" name="文本框 27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676617" y="4554538"/>
                <a:ext cx="1429274" cy="522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9" name="组合 28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3672205" y="4588357"/>
                <a:ext cx="387367" cy="480783"/>
                <a:chOff x="3672205" y="4570069"/>
                <a:chExt cx="387367" cy="480783"/>
              </a:xfrm>
            </p:grpSpPr>
            <p:cxnSp>
              <p:nvCxnSpPr>
                <p:cNvPr id="33" name="直接连接符 32"/>
                <p:cNvCxnSpPr/>
                <p:nvPr>
                  <p:custDataLst>
                    <p:tags r:id="rId7"/>
                  </p:custDataLst>
                </p:nvPr>
              </p:nvCxnSpPr>
              <p:spPr>
                <a:xfrm flipH="1">
                  <a:off x="3672205" y="4570069"/>
                  <a:ext cx="387367" cy="218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4" name="直接连接符 33"/>
                <p:cNvCxnSpPr/>
                <p:nvPr>
                  <p:custDataLst>
                    <p:tags r:id="rId8"/>
                  </p:custDataLst>
                </p:nvPr>
              </p:nvCxnSpPr>
              <p:spPr>
                <a:xfrm>
                  <a:off x="3672205" y="4871749"/>
                  <a:ext cx="387367" cy="17910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30" name="组合 29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2330390" y="4622653"/>
                <a:ext cx="393083" cy="387158"/>
                <a:chOff x="2291387" y="4756765"/>
                <a:chExt cx="393083" cy="387158"/>
              </a:xfrm>
            </p:grpSpPr>
            <p:cxnSp>
              <p:nvCxnSpPr>
                <p:cNvPr id="31" name="直接连接符 30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2291387" y="4756765"/>
                  <a:ext cx="393083" cy="1841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2" name="直接连接符 31"/>
                <p:cNvCxnSpPr/>
                <p:nvPr>
                  <p:custDataLst>
                    <p:tags r:id="rId11"/>
                  </p:custDataLst>
                </p:nvPr>
              </p:nvCxnSpPr>
              <p:spPr>
                <a:xfrm flipH="1">
                  <a:off x="2301547" y="5009051"/>
                  <a:ext cx="382922" cy="1348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6" name="文本框 5"/>
            <p:cNvSpPr txBox="1"/>
            <p:nvPr>
              <p:custDataLst>
                <p:tags r:id="rId12"/>
              </p:custDataLst>
            </p:nvPr>
          </p:nvSpPr>
          <p:spPr>
            <a:xfrm>
              <a:off x="4104" y="4865"/>
              <a:ext cx="225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HX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7" name="直接箭头连接符 6"/>
            <p:cNvCxnSpPr/>
            <p:nvPr>
              <p:custDataLst>
                <p:tags r:id="rId13"/>
              </p:custDataLst>
            </p:nvPr>
          </p:nvCxnSpPr>
          <p:spPr>
            <a:xfrm flipV="1">
              <a:off x="6224" y="5381"/>
              <a:ext cx="130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组合 7"/>
            <p:cNvGrpSpPr/>
            <p:nvPr>
              <p:custDataLst>
                <p:tags r:id="rId14"/>
              </p:custDataLst>
            </p:nvPr>
          </p:nvGrpSpPr>
          <p:grpSpPr>
            <a:xfrm>
              <a:off x="7946" y="4682"/>
              <a:ext cx="3847" cy="1883"/>
              <a:chOff x="7268885" y="4376249"/>
              <a:chExt cx="2442829" cy="1195543"/>
            </a:xfrm>
          </p:grpSpPr>
          <p:sp>
            <p:nvSpPr>
              <p:cNvPr id="24" name="文本框 23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7268885" y="4487768"/>
                <a:ext cx="2442829" cy="521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—C—C—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7636416" y="5049896"/>
                <a:ext cx="520628" cy="521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X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8260748" y="5049888"/>
                <a:ext cx="520697" cy="521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7" name="直接连接符 26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7860701" y="4376249"/>
                <a:ext cx="1905" cy="2666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9" name="组合 8"/>
            <p:cNvGrpSpPr/>
            <p:nvPr>
              <p:custDataLst>
                <p:tags r:id="rId19"/>
              </p:custDataLst>
            </p:nvPr>
          </p:nvGrpSpPr>
          <p:grpSpPr>
            <a:xfrm>
              <a:off x="11211" y="4651"/>
              <a:ext cx="2574" cy="1503"/>
              <a:chOff x="10164442" y="4028867"/>
              <a:chExt cx="1634620" cy="953841"/>
            </a:xfrm>
          </p:grpSpPr>
          <p:cxnSp>
            <p:nvCxnSpPr>
              <p:cNvPr id="22" name="直接箭头连接符 21"/>
              <p:cNvCxnSpPr/>
              <p:nvPr>
                <p:custDataLst>
                  <p:tags r:id="rId20"/>
                </p:custDataLst>
              </p:nvPr>
            </p:nvCxnSpPr>
            <p:spPr>
              <a:xfrm flipV="1">
                <a:off x="10226133" y="4516264"/>
                <a:ext cx="1512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文本框 22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0164442" y="4028867"/>
                <a:ext cx="1634620" cy="9538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err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NaOH/</a:t>
                </a:r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醇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/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0" name="矩形 9"/>
            <p:cNvSpPr/>
            <p:nvPr>
              <p:custDataLst>
                <p:tags r:id="rId22"/>
              </p:custDataLst>
            </p:nvPr>
          </p:nvSpPr>
          <p:spPr>
            <a:xfrm>
              <a:off x="819" y="4421"/>
              <a:ext cx="16593" cy="1959"/>
            </a:xfrm>
            <a:prstGeom prst="rect">
              <a:avLst/>
            </a:prstGeom>
            <a:noFill/>
            <a:ln w="25400" cmpd="sng">
              <a:solidFill>
                <a:schemeClr val="bg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3"/>
              </p:custDataLst>
            </p:nvPr>
          </p:nvCxnSpPr>
          <p:spPr>
            <a:xfrm flipH="1">
              <a:off x="9868" y="4682"/>
              <a:ext cx="3" cy="42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24"/>
              </p:custDataLst>
            </p:nvPr>
          </p:nvCxnSpPr>
          <p:spPr>
            <a:xfrm flipH="1">
              <a:off x="8881" y="5449"/>
              <a:ext cx="3" cy="42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25"/>
              </p:custDataLst>
            </p:nvPr>
          </p:nvCxnSpPr>
          <p:spPr>
            <a:xfrm flipH="1">
              <a:off x="9871" y="5518"/>
              <a:ext cx="3" cy="42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4" name="组合 13"/>
            <p:cNvGrpSpPr/>
            <p:nvPr>
              <p:custDataLst>
                <p:tags r:id="rId26"/>
              </p:custDataLst>
            </p:nvPr>
          </p:nvGrpSpPr>
          <p:grpSpPr>
            <a:xfrm>
              <a:off x="14093" y="5102"/>
              <a:ext cx="2796" cy="822"/>
              <a:chOff x="2330390" y="4554538"/>
              <a:chExt cx="1775501" cy="522065"/>
            </a:xfrm>
          </p:grpSpPr>
          <p:sp>
            <p:nvSpPr>
              <p:cNvPr id="15" name="文本框 14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2676617" y="4554538"/>
                <a:ext cx="1429274" cy="522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16" name="组合 15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3672205" y="4588357"/>
                <a:ext cx="387367" cy="480783"/>
                <a:chOff x="3672205" y="4570069"/>
                <a:chExt cx="387367" cy="480783"/>
              </a:xfrm>
            </p:grpSpPr>
            <p:cxnSp>
              <p:nvCxnSpPr>
                <p:cNvPr id="20" name="直接连接符 19"/>
                <p:cNvCxnSpPr/>
                <p:nvPr>
                  <p:custDataLst>
                    <p:tags r:id="rId29"/>
                  </p:custDataLst>
                </p:nvPr>
              </p:nvCxnSpPr>
              <p:spPr>
                <a:xfrm flipH="1">
                  <a:off x="3672205" y="4570069"/>
                  <a:ext cx="387367" cy="218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30"/>
                  </p:custDataLst>
                </p:nvPr>
              </p:nvCxnSpPr>
              <p:spPr>
                <a:xfrm>
                  <a:off x="3672205" y="4871749"/>
                  <a:ext cx="387367" cy="17910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17" name="组合 16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2330390" y="4622653"/>
                <a:ext cx="393083" cy="387158"/>
                <a:chOff x="2291387" y="4756765"/>
                <a:chExt cx="393083" cy="387158"/>
              </a:xfrm>
            </p:grpSpPr>
            <p:cxnSp>
              <p:nvCxnSpPr>
                <p:cNvPr id="18" name="直接连接符 17"/>
                <p:cNvCxnSpPr/>
                <p:nvPr>
                  <p:custDataLst>
                    <p:tags r:id="rId32"/>
                  </p:custDataLst>
                </p:nvPr>
              </p:nvCxnSpPr>
              <p:spPr>
                <a:xfrm>
                  <a:off x="2291387" y="4756765"/>
                  <a:ext cx="393083" cy="1841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9" name="直接连接符 18"/>
                <p:cNvCxnSpPr/>
                <p:nvPr>
                  <p:custDataLst>
                    <p:tags r:id="rId33"/>
                  </p:custDataLst>
                </p:nvPr>
              </p:nvCxnSpPr>
              <p:spPr>
                <a:xfrm flipH="1">
                  <a:off x="2301547" y="5009051"/>
                  <a:ext cx="382922" cy="1348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</p:grpSp>
      <p:grpSp>
        <p:nvGrpSpPr>
          <p:cNvPr id="35" name="组合 34"/>
          <p:cNvGrpSpPr/>
          <p:nvPr>
            <p:custDataLst>
              <p:tags r:id="rId34"/>
            </p:custDataLst>
          </p:nvPr>
        </p:nvGrpSpPr>
        <p:grpSpPr>
          <a:xfrm>
            <a:off x="520064" y="4530734"/>
            <a:ext cx="10536555" cy="1653540"/>
            <a:chOff x="819" y="6673"/>
            <a:chExt cx="16593" cy="2604"/>
          </a:xfrm>
        </p:grpSpPr>
        <p:grpSp>
          <p:nvGrpSpPr>
            <p:cNvPr id="36" name="组合 35"/>
            <p:cNvGrpSpPr/>
            <p:nvPr>
              <p:custDataLst>
                <p:tags r:id="rId35"/>
              </p:custDataLst>
            </p:nvPr>
          </p:nvGrpSpPr>
          <p:grpSpPr>
            <a:xfrm>
              <a:off x="1308" y="7633"/>
              <a:ext cx="2796" cy="822"/>
              <a:chOff x="2330390" y="4554538"/>
              <a:chExt cx="1775501" cy="522065"/>
            </a:xfrm>
          </p:grpSpPr>
          <p:sp>
            <p:nvSpPr>
              <p:cNvPr id="59" name="文本框 58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2676617" y="4554538"/>
                <a:ext cx="1429274" cy="522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60" name="组合 59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3672205" y="4588357"/>
                <a:ext cx="387367" cy="480783"/>
                <a:chOff x="3672205" y="4570069"/>
                <a:chExt cx="387367" cy="480783"/>
              </a:xfrm>
            </p:grpSpPr>
            <p:cxnSp>
              <p:nvCxnSpPr>
                <p:cNvPr id="64" name="直接连接符 63"/>
                <p:cNvCxnSpPr/>
                <p:nvPr>
                  <p:custDataLst>
                    <p:tags r:id="rId38"/>
                  </p:custDataLst>
                </p:nvPr>
              </p:nvCxnSpPr>
              <p:spPr>
                <a:xfrm flipH="1">
                  <a:off x="3672205" y="4570069"/>
                  <a:ext cx="387367" cy="218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65" name="直接连接符 64"/>
                <p:cNvCxnSpPr/>
                <p:nvPr>
                  <p:custDataLst>
                    <p:tags r:id="rId39"/>
                  </p:custDataLst>
                </p:nvPr>
              </p:nvCxnSpPr>
              <p:spPr>
                <a:xfrm>
                  <a:off x="3672205" y="4871749"/>
                  <a:ext cx="387367" cy="17910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61" name="组合 60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2330390" y="4622653"/>
                <a:ext cx="393083" cy="387158"/>
                <a:chOff x="2291387" y="4756765"/>
                <a:chExt cx="393083" cy="387158"/>
              </a:xfrm>
            </p:grpSpPr>
            <p:cxnSp>
              <p:nvCxnSpPr>
                <p:cNvPr id="62" name="直接连接符 61"/>
                <p:cNvCxnSpPr/>
                <p:nvPr>
                  <p:custDataLst>
                    <p:tags r:id="rId41"/>
                  </p:custDataLst>
                </p:nvPr>
              </p:nvCxnSpPr>
              <p:spPr>
                <a:xfrm>
                  <a:off x="2291387" y="4756765"/>
                  <a:ext cx="393083" cy="1841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63" name="直接连接符 62"/>
                <p:cNvCxnSpPr/>
                <p:nvPr>
                  <p:custDataLst>
                    <p:tags r:id="rId42"/>
                  </p:custDataLst>
                </p:nvPr>
              </p:nvCxnSpPr>
              <p:spPr>
                <a:xfrm flipH="1">
                  <a:off x="2301547" y="5009051"/>
                  <a:ext cx="382922" cy="1348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7" name="文本框 36"/>
            <p:cNvSpPr txBox="1"/>
            <p:nvPr>
              <p:custDataLst>
                <p:tags r:id="rId43"/>
              </p:custDataLst>
            </p:nvPr>
          </p:nvSpPr>
          <p:spPr>
            <a:xfrm>
              <a:off x="4104" y="7577"/>
              <a:ext cx="225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</a:t>
              </a:r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38" name="直接箭头连接符 37"/>
            <p:cNvCxnSpPr/>
            <p:nvPr>
              <p:custDataLst>
                <p:tags r:id="rId44"/>
              </p:custDataLst>
            </p:nvPr>
          </p:nvCxnSpPr>
          <p:spPr>
            <a:xfrm flipV="1">
              <a:off x="6224" y="8093"/>
              <a:ext cx="130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组合 38"/>
            <p:cNvGrpSpPr/>
            <p:nvPr>
              <p:custDataLst>
                <p:tags r:id="rId45"/>
              </p:custDataLst>
            </p:nvPr>
          </p:nvGrpSpPr>
          <p:grpSpPr>
            <a:xfrm>
              <a:off x="7946" y="7394"/>
              <a:ext cx="3847" cy="1883"/>
              <a:chOff x="7268885" y="4376249"/>
              <a:chExt cx="2442829" cy="1195535"/>
            </a:xfrm>
          </p:grpSpPr>
          <p:sp>
            <p:nvSpPr>
              <p:cNvPr id="55" name="文本框 54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7268885" y="4487768"/>
                <a:ext cx="2442829" cy="521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—C—C—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6" name="文本框 55"/>
              <p:cNvSpPr txBox="1"/>
              <p:nvPr>
                <p:custDataLst>
                  <p:tags r:id="rId47"/>
                </p:custDataLst>
              </p:nvPr>
            </p:nvSpPr>
            <p:spPr>
              <a:xfrm>
                <a:off x="7636548" y="5049888"/>
                <a:ext cx="770885" cy="521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7" name="文本框 56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8260748" y="5049888"/>
                <a:ext cx="520697" cy="521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58" name="直接连接符 57"/>
              <p:cNvCxnSpPr/>
              <p:nvPr>
                <p:custDataLst>
                  <p:tags r:id="rId49"/>
                </p:custDataLst>
              </p:nvPr>
            </p:nvCxnSpPr>
            <p:spPr>
              <a:xfrm flipH="1">
                <a:off x="7860701" y="4376249"/>
                <a:ext cx="1905" cy="2666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0" name="组合 39"/>
            <p:cNvGrpSpPr/>
            <p:nvPr>
              <p:custDataLst>
                <p:tags r:id="rId50"/>
              </p:custDataLst>
            </p:nvPr>
          </p:nvGrpSpPr>
          <p:grpSpPr>
            <a:xfrm>
              <a:off x="11308" y="6673"/>
              <a:ext cx="2574" cy="2179"/>
              <a:chOff x="10226042" y="3592124"/>
              <a:chExt cx="1634620" cy="1383232"/>
            </a:xfrm>
          </p:grpSpPr>
          <p:cxnSp>
            <p:nvCxnSpPr>
              <p:cNvPr id="53" name="直接箭头连接符 52"/>
              <p:cNvCxnSpPr/>
              <p:nvPr>
                <p:custDataLst>
                  <p:tags r:id="rId51"/>
                </p:custDataLst>
              </p:nvPr>
            </p:nvCxnSpPr>
            <p:spPr>
              <a:xfrm flipV="1">
                <a:off x="10226133" y="4516264"/>
                <a:ext cx="1512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文本框 53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10226042" y="3592124"/>
                <a:ext cx="1634620" cy="1383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/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浓硫酸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  <a:p>
                <a:pPr algn="ctr"/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1" name="矩形 40"/>
            <p:cNvSpPr/>
            <p:nvPr>
              <p:custDataLst>
                <p:tags r:id="rId53"/>
              </p:custDataLst>
            </p:nvPr>
          </p:nvSpPr>
          <p:spPr>
            <a:xfrm>
              <a:off x="819" y="7156"/>
              <a:ext cx="16593" cy="1959"/>
            </a:xfrm>
            <a:prstGeom prst="rect">
              <a:avLst/>
            </a:prstGeom>
            <a:noFill/>
            <a:ln w="25400" cmpd="sng">
              <a:solidFill>
                <a:schemeClr val="bg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42" name="直接连接符 41"/>
            <p:cNvCxnSpPr/>
            <p:nvPr>
              <p:custDataLst>
                <p:tags r:id="rId54"/>
              </p:custDataLst>
            </p:nvPr>
          </p:nvCxnSpPr>
          <p:spPr>
            <a:xfrm flipH="1">
              <a:off x="9868" y="7394"/>
              <a:ext cx="3" cy="42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3" name="直接连接符 42"/>
            <p:cNvCxnSpPr/>
            <p:nvPr>
              <p:custDataLst>
                <p:tags r:id="rId55"/>
              </p:custDataLst>
            </p:nvPr>
          </p:nvCxnSpPr>
          <p:spPr>
            <a:xfrm flipH="1">
              <a:off x="8881" y="8161"/>
              <a:ext cx="3" cy="42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56"/>
              </p:custDataLst>
            </p:nvPr>
          </p:nvCxnSpPr>
          <p:spPr>
            <a:xfrm flipH="1">
              <a:off x="9871" y="8230"/>
              <a:ext cx="3" cy="42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45" name="组合 44"/>
            <p:cNvGrpSpPr/>
            <p:nvPr>
              <p:custDataLst>
                <p:tags r:id="rId57"/>
              </p:custDataLst>
            </p:nvPr>
          </p:nvGrpSpPr>
          <p:grpSpPr>
            <a:xfrm>
              <a:off x="14093" y="7814"/>
              <a:ext cx="2796" cy="822"/>
              <a:chOff x="2330390" y="4554538"/>
              <a:chExt cx="1775501" cy="522065"/>
            </a:xfrm>
          </p:grpSpPr>
          <p:sp>
            <p:nvSpPr>
              <p:cNvPr id="46" name="文本框 45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2676617" y="4554538"/>
                <a:ext cx="1429274" cy="522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47" name="组合 46"/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3672205" y="4588357"/>
                <a:ext cx="387367" cy="480783"/>
                <a:chOff x="3672205" y="4570069"/>
                <a:chExt cx="387367" cy="480783"/>
              </a:xfrm>
            </p:grpSpPr>
            <p:cxnSp>
              <p:nvCxnSpPr>
                <p:cNvPr id="51" name="直接连接符 50"/>
                <p:cNvCxnSpPr/>
                <p:nvPr>
                  <p:custDataLst>
                    <p:tags r:id="rId60"/>
                  </p:custDataLst>
                </p:nvPr>
              </p:nvCxnSpPr>
              <p:spPr>
                <a:xfrm flipH="1">
                  <a:off x="3672205" y="4570069"/>
                  <a:ext cx="387367" cy="2184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2" name="直接连接符 51"/>
                <p:cNvCxnSpPr/>
                <p:nvPr>
                  <p:custDataLst>
                    <p:tags r:id="rId61"/>
                  </p:custDataLst>
                </p:nvPr>
              </p:nvCxnSpPr>
              <p:spPr>
                <a:xfrm>
                  <a:off x="3672205" y="4871749"/>
                  <a:ext cx="387367" cy="17910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48" name="组合 47"/>
              <p:cNvGrpSpPr/>
              <p:nvPr>
                <p:custDataLst>
                  <p:tags r:id="rId62"/>
                </p:custDataLst>
              </p:nvPr>
            </p:nvGrpSpPr>
            <p:grpSpPr>
              <a:xfrm>
                <a:off x="2330390" y="4622653"/>
                <a:ext cx="393083" cy="387158"/>
                <a:chOff x="2291387" y="4756765"/>
                <a:chExt cx="393083" cy="387158"/>
              </a:xfrm>
            </p:grpSpPr>
            <p:cxnSp>
              <p:nvCxnSpPr>
                <p:cNvPr id="49" name="直接连接符 48"/>
                <p:cNvCxnSpPr/>
                <p:nvPr>
                  <p:custDataLst>
                    <p:tags r:id="rId63"/>
                  </p:custDataLst>
                </p:nvPr>
              </p:nvCxnSpPr>
              <p:spPr>
                <a:xfrm>
                  <a:off x="2291387" y="4756765"/>
                  <a:ext cx="393083" cy="1841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50" name="直接连接符 49"/>
                <p:cNvCxnSpPr/>
                <p:nvPr>
                  <p:custDataLst>
                    <p:tags r:id="rId64"/>
                  </p:custDataLst>
                </p:nvPr>
              </p:nvCxnSpPr>
              <p:spPr>
                <a:xfrm flipH="1">
                  <a:off x="2301547" y="5009051"/>
                  <a:ext cx="382922" cy="13487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91876" y="798127"/>
            <a:ext cx="11837987" cy="25391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</a:t>
            </a:r>
            <a:r>
              <a:rPr 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基</a:t>
            </a:r>
            <a:r>
              <a:rPr 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的保护</a:t>
            </a:r>
            <a:endParaRPr lang="zh-CN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醛基可被弱氧化剂氧化，为避免在反应过程中受到影响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保护一般是</a:t>
            </a:r>
            <a:r>
              <a:rPr lang="zh-CN" altLang="zh-CN" sz="2800" b="1" kern="100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把醛基制成缩醛</a:t>
            </a:r>
            <a:r>
              <a:rPr lang="zh-CN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，最后再将缩醛水解得到醛基</a:t>
            </a:r>
            <a:r>
              <a:rPr lang="en-US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Courier New" panose="02070309020205020404" pitchFamily="49" charset="0"/>
              </a:rPr>
              <a:t>(</a:t>
            </a:r>
            <a:r>
              <a:rPr lang="zh-CN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常用乙二醇</a:t>
            </a:r>
            <a:r>
              <a:rPr lang="en-US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Courier New" panose="02070309020205020404" pitchFamily="49" charset="0"/>
              </a:rPr>
              <a:t>)</a:t>
            </a:r>
            <a:endParaRPr lang="zh-CN" altLang="zh-CN" sz="2800" kern="100">
              <a:latin typeface="华文新魏" panose="02010800040101010101" pitchFamily="2" charset="-122"/>
              <a:ea typeface="华文新魏" panose="02010800040101010101" pitchFamily="2" charset="-122"/>
              <a:cs typeface="Courier New" panose="02070309020205020404" pitchFamily="49" charset="0"/>
            </a:endParaRPr>
          </a:p>
          <a:p>
            <a:pPr indent="0" fontAlgn="auto">
              <a:lnSpc>
                <a:spcPct val="150000"/>
              </a:lnSpc>
            </a:pPr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370780" y="3012188"/>
            <a:ext cx="10166303" cy="1734614"/>
            <a:chOff x="370780" y="3012188"/>
            <a:chExt cx="10166303" cy="1734614"/>
          </a:xfrm>
        </p:grpSpPr>
        <p:pic>
          <p:nvPicPr>
            <p:cNvPr id="5" name="Picture 2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780" y="3012188"/>
              <a:ext cx="5548387" cy="1188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774354" y="3141900"/>
              <a:ext cx="2762729" cy="760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箭头连接符 6"/>
            <p:cNvCxnSpPr/>
            <p:nvPr>
              <p:custDataLst>
                <p:tags r:id="rId7"/>
              </p:custDataLst>
            </p:nvPr>
          </p:nvCxnSpPr>
          <p:spPr>
            <a:xfrm flipV="1">
              <a:off x="6131823" y="3522145"/>
              <a:ext cx="1429875" cy="1"/>
            </a:xfrm>
            <a:prstGeom prst="straightConnector1">
              <a:avLst/>
            </a:prstGeom>
            <a:ln w="57150"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4842579" y="4223582"/>
              <a:ext cx="9060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800" b="1" kern="100">
                  <a:solidFill>
                    <a:srgbClr val="C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缩醛</a:t>
              </a:r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9"/>
            </p:custDataLst>
          </p:nvPr>
        </p:nvGrpSpPr>
        <p:grpSpPr>
          <a:xfrm>
            <a:off x="370781" y="4537514"/>
            <a:ext cx="10860437" cy="1878778"/>
            <a:chOff x="370781" y="4537514"/>
            <a:chExt cx="10860437" cy="1878778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70781" y="5291500"/>
              <a:ext cx="4906898" cy="101197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6515516" y="5414874"/>
              <a:ext cx="4715702" cy="938520"/>
            </a:xfrm>
            <a:prstGeom prst="rect">
              <a:avLst/>
            </a:prstGeom>
          </p:spPr>
        </p:pic>
        <p:sp>
          <p:nvSpPr>
            <p:cNvPr id="11" name="矩形 10"/>
            <p:cNvSpPr/>
            <p:nvPr>
              <p:custDataLst>
                <p:tags r:id="rId14"/>
              </p:custDataLst>
            </p:nvPr>
          </p:nvSpPr>
          <p:spPr>
            <a:xfrm>
              <a:off x="472496" y="4537514"/>
              <a:ext cx="565932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800" b="1" kern="100" smtClean="0"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也可以先生成醇，然后再氧化恢复</a:t>
              </a:r>
              <a:endParaRPr lang="zh-CN" altLang="zh-CN" sz="2800" kern="100">
                <a:latin typeface="华文新魏" panose="02010800040101010101" pitchFamily="2" charset="-122"/>
                <a:ea typeface="华文新魏" panose="02010800040101010101" pitchFamily="2" charset="-122"/>
                <a:cs typeface="Courier New" panose="02070309020205020404" pitchFamily="49" charset="0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370781" y="5354398"/>
              <a:ext cx="4906898" cy="101197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6515516" y="5477772"/>
              <a:ext cx="4715702" cy="93852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3252" y="672414"/>
            <a:ext cx="3993515" cy="65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氨基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(-NH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的保护</a:t>
            </a:r>
            <a:endParaRPr lang="zh-CN" altLang="en-US" sz="32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51949" y="1402441"/>
            <a:ext cx="887730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氨基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易被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等</a:t>
            </a:r>
            <a:r>
              <a:rPr lang="zh-CN" altLang="zh-CN" sz="2800" b="1" kern="10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氧</a:t>
            </a:r>
            <a:r>
              <a:rPr lang="zh-CN" altLang="zh-CN" sz="2800" b="1" kern="100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</a:t>
            </a:r>
            <a:r>
              <a:rPr lang="zh-CN" altLang="en-US" sz="2800" b="1" kern="100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一般采用下列方法保护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1" name="组合 70"/>
          <p:cNvGrpSpPr/>
          <p:nvPr>
            <p:custDataLst>
              <p:tags r:id="rId3"/>
            </p:custDataLst>
          </p:nvPr>
        </p:nvGrpSpPr>
        <p:grpSpPr>
          <a:xfrm>
            <a:off x="1051438" y="4158735"/>
            <a:ext cx="8529884" cy="2082915"/>
            <a:chOff x="1200526" y="1797702"/>
            <a:chExt cx="8529884" cy="2082915"/>
          </a:xfrm>
        </p:grpSpPr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1200526" y="2445401"/>
              <a:ext cx="954405" cy="1315086"/>
              <a:chOff x="2130694" y="8373286"/>
              <a:chExt cx="1747877" cy="2586088"/>
            </a:xfrm>
          </p:grpSpPr>
          <p:grpSp>
            <p:nvGrpSpPr>
              <p:cNvPr id="49" name="组合 48"/>
              <p:cNvGrpSpPr/>
              <p:nvPr>
                <p:custDataLst>
                  <p:tags r:id="rId5"/>
                </p:custDataLst>
              </p:nvPr>
            </p:nvGrpSpPr>
            <p:grpSpPr>
              <a:xfrm>
                <a:off x="2130694" y="8373286"/>
                <a:ext cx="1143627" cy="1792391"/>
                <a:chOff x="2689715" y="8613458"/>
                <a:chExt cx="1143627" cy="1792391"/>
              </a:xfrm>
            </p:grpSpPr>
            <p:cxnSp>
              <p:nvCxnSpPr>
                <p:cNvPr id="51" name="直接连接符 50"/>
                <p:cNvCxnSpPr/>
                <p:nvPr>
                  <p:custDataLst>
                    <p:tags r:id="rId6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52" name="组合 51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53" name="六边形 52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54" name="直接连接符 53"/>
                  <p:cNvCxnSpPr/>
                  <p:nvPr>
                    <p:custDataLst>
                      <p:tags r:id="rId9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直接连接符 54"/>
                  <p:cNvCxnSpPr/>
                  <p:nvPr>
                    <p:custDataLst>
                      <p:tags r:id="rId10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接连接符 55"/>
                  <p:cNvCxnSpPr/>
                  <p:nvPr>
                    <p:custDataLst>
                      <p:tags r:id="rId11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0" name="文本框 4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312110" y="9930458"/>
                <a:ext cx="1566461" cy="1028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13"/>
              </p:custDataLst>
            </p:nvPr>
          </p:nvGrpSpPr>
          <p:grpSpPr>
            <a:xfrm>
              <a:off x="2016501" y="2402223"/>
              <a:ext cx="1762125" cy="464838"/>
              <a:chOff x="16513361" y="2588944"/>
              <a:chExt cx="2349500" cy="619911"/>
            </a:xfrm>
          </p:grpSpPr>
          <p:cxnSp>
            <p:nvCxnSpPr>
              <p:cNvPr id="47" name="直接箭头连接符 46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16513361" y="3198695"/>
                <a:ext cx="2183130" cy="1016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文本框 4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6607341" y="2588944"/>
                <a:ext cx="2255520" cy="533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浓硝酸</a:t>
                </a:r>
                <a:endParaRPr lang="zh-CN" altLang="en-US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7" name="文本框 145"/>
            <p:cNvSpPr txBox="1"/>
            <p:nvPr>
              <p:custDataLst>
                <p:tags r:id="rId16"/>
              </p:custDataLst>
            </p:nvPr>
          </p:nvSpPr>
          <p:spPr>
            <a:xfrm>
              <a:off x="1949826" y="2965466"/>
              <a:ext cx="21437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浓硫酸，加热</a:t>
              </a:r>
              <a:endParaRPr lang="zh-CN" altLang="en-US" sz="20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8" name="组合 8"/>
            <p:cNvGrpSpPr/>
            <p:nvPr>
              <p:custDataLst>
                <p:tags r:id="rId17"/>
              </p:custDataLst>
            </p:nvPr>
          </p:nvGrpSpPr>
          <p:grpSpPr>
            <a:xfrm>
              <a:off x="3909435" y="2510170"/>
              <a:ext cx="979806" cy="1331391"/>
              <a:chOff x="2130694" y="8373286"/>
              <a:chExt cx="1765553" cy="2618674"/>
            </a:xfrm>
          </p:grpSpPr>
          <p:grpSp>
            <p:nvGrpSpPr>
              <p:cNvPr id="39" name="组合 108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2130694" y="8373286"/>
                <a:ext cx="1143627" cy="1792391"/>
                <a:chOff x="2689715" y="8613458"/>
                <a:chExt cx="1143627" cy="1792391"/>
              </a:xfrm>
            </p:grpSpPr>
            <p:cxnSp>
              <p:nvCxnSpPr>
                <p:cNvPr id="41" name="直接连接符 101"/>
                <p:cNvCxnSpPr/>
                <p:nvPr>
                  <p:custDataLst>
                    <p:tags r:id="rId19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42" name="组合 107"/>
                <p:cNvGrpSpPr/>
                <p:nvPr>
                  <p:custDataLst>
                    <p:tags r:id="rId20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43" name="六边形 96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44" name="直接连接符 104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直接连接符 105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直接连接符 106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0" name="文本框 156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298896" y="9962854"/>
                <a:ext cx="1597351" cy="1029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9" name="直接连接符 117"/>
            <p:cNvCxnSpPr/>
            <p:nvPr>
              <p:custDataLst>
                <p:tags r:id="rId26"/>
              </p:custDataLst>
            </p:nvPr>
          </p:nvCxnSpPr>
          <p:spPr>
            <a:xfrm flipH="1">
              <a:off x="4221855" y="2272681"/>
              <a:ext cx="0" cy="25654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" name="文本框 118"/>
            <p:cNvSpPr txBox="1"/>
            <p:nvPr>
              <p:custDataLst>
                <p:tags r:id="rId27"/>
              </p:custDataLst>
            </p:nvPr>
          </p:nvSpPr>
          <p:spPr>
            <a:xfrm>
              <a:off x="4076539" y="1876925"/>
              <a:ext cx="1024890" cy="52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NO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28"/>
              </p:custDataLst>
            </p:nvPr>
          </p:nvGrpSpPr>
          <p:grpSpPr>
            <a:xfrm>
              <a:off x="4717790" y="2534301"/>
              <a:ext cx="1941830" cy="405765"/>
              <a:chOff x="16513273" y="2543859"/>
              <a:chExt cx="2589457" cy="541514"/>
            </a:xfrm>
          </p:grpSpPr>
          <p:cxnSp>
            <p:nvCxnSpPr>
              <p:cNvPr id="37" name="直接箭头连接符 36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16513355" y="3066958"/>
                <a:ext cx="1925955" cy="18415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文本框 37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6513273" y="2543859"/>
                <a:ext cx="2589457" cy="533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KMnO</a:t>
                </a:r>
                <a:r>
                  <a:rPr lang="en-US" altLang="zh-CN" sz="2000" b="1" baseline="-25000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4</a:t>
                </a:r>
                <a:r>
                  <a:rPr lang="en-US" altLang="zh-CN" sz="2000" b="1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/H</a:t>
                </a:r>
                <a:r>
                  <a:rPr lang="zh-CN" altLang="en-US" sz="2000" b="1" baseline="30000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endParaRPr lang="zh-CN" altLang="en-US" sz="2000" b="1" baseline="30000"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2" name="组合 8"/>
            <p:cNvGrpSpPr/>
            <p:nvPr>
              <p:custDataLst>
                <p:tags r:id="rId31"/>
              </p:custDataLst>
            </p:nvPr>
          </p:nvGrpSpPr>
          <p:grpSpPr>
            <a:xfrm>
              <a:off x="6342755" y="2454290"/>
              <a:ext cx="1463499" cy="1317903"/>
              <a:chOff x="2130694" y="8373286"/>
              <a:chExt cx="2637143" cy="2591033"/>
            </a:xfrm>
          </p:grpSpPr>
          <p:grpSp>
            <p:nvGrpSpPr>
              <p:cNvPr id="29" name="组合 108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2130694" y="8373286"/>
                <a:ext cx="1143627" cy="1792391"/>
                <a:chOff x="2689715" y="8613458"/>
                <a:chExt cx="1143627" cy="1792391"/>
              </a:xfrm>
            </p:grpSpPr>
            <p:cxnSp>
              <p:nvCxnSpPr>
                <p:cNvPr id="31" name="直接连接符 101"/>
                <p:cNvCxnSpPr/>
                <p:nvPr>
                  <p:custDataLst>
                    <p:tags r:id="rId33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32" name="组合 107"/>
                <p:cNvGrpSpPr/>
                <p:nvPr>
                  <p:custDataLst>
                    <p:tags r:id="rId34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33" name="六边形 96"/>
                  <p:cNvSpPr/>
                  <p:nvPr>
                    <p:custDataLst>
                      <p:tags r:id="rId35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34" name="直接连接符 104"/>
                  <p:cNvCxnSpPr/>
                  <p:nvPr>
                    <p:custDataLst>
                      <p:tags r:id="rId36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接连接符 105"/>
                  <p:cNvCxnSpPr/>
                  <p:nvPr>
                    <p:custDataLst>
                      <p:tags r:id="rId37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接连接符 106"/>
                  <p:cNvCxnSpPr/>
                  <p:nvPr>
                    <p:custDataLst>
                      <p:tags r:id="rId38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0" name="文本框 156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2319491" y="9935654"/>
                <a:ext cx="2448346" cy="1028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13" name="直接连接符 117"/>
            <p:cNvCxnSpPr/>
            <p:nvPr>
              <p:custDataLst>
                <p:tags r:id="rId40"/>
              </p:custDataLst>
            </p:nvPr>
          </p:nvCxnSpPr>
          <p:spPr>
            <a:xfrm flipH="1">
              <a:off x="6662160" y="2220611"/>
              <a:ext cx="0" cy="25654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4" name="文本框 118"/>
            <p:cNvSpPr txBox="1"/>
            <p:nvPr>
              <p:custDataLst>
                <p:tags r:id="rId41"/>
              </p:custDataLst>
            </p:nvPr>
          </p:nvSpPr>
          <p:spPr>
            <a:xfrm>
              <a:off x="6464974" y="1797702"/>
              <a:ext cx="1024890" cy="52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NO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5" name="组合 147"/>
            <p:cNvGrpSpPr/>
            <p:nvPr>
              <p:custDataLst>
                <p:tags r:id="rId42"/>
              </p:custDataLst>
            </p:nvPr>
          </p:nvGrpSpPr>
          <p:grpSpPr>
            <a:xfrm>
              <a:off x="7156190" y="2600978"/>
              <a:ext cx="1941830" cy="400642"/>
              <a:chOff x="16490028" y="2596381"/>
              <a:chExt cx="2589457" cy="534384"/>
            </a:xfrm>
          </p:grpSpPr>
          <p:cxnSp>
            <p:nvCxnSpPr>
              <p:cNvPr id="27" name="直接箭头连接符 148"/>
              <p:cNvCxnSpPr>
                <a:endCxn id="28" idx="2"/>
              </p:cNvCxnSpPr>
              <p:nvPr>
                <p:custDataLst>
                  <p:tags r:id="rId43"/>
                </p:custDataLst>
              </p:nvPr>
            </p:nvCxnSpPr>
            <p:spPr>
              <a:xfrm flipV="1">
                <a:off x="16582785" y="3129931"/>
                <a:ext cx="1201972" cy="83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文本框 149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16490028" y="2596381"/>
                <a:ext cx="2589457" cy="533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>
                    <a:highlight>
                      <a:srgbClr val="FFFF00"/>
                    </a:highlight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Fe/HCl</a:t>
                </a:r>
                <a:endParaRPr lang="en-US" altLang="zh-CN" sz="2000" b="1"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6" name="组合 8"/>
            <p:cNvGrpSpPr/>
            <p:nvPr>
              <p:custDataLst>
                <p:tags r:id="rId45"/>
              </p:custDataLst>
            </p:nvPr>
          </p:nvGrpSpPr>
          <p:grpSpPr>
            <a:xfrm>
              <a:off x="8282044" y="2564146"/>
              <a:ext cx="1448366" cy="1316471"/>
              <a:chOff x="2130694" y="8373286"/>
              <a:chExt cx="2609869" cy="2588296"/>
            </a:xfrm>
          </p:grpSpPr>
          <p:grpSp>
            <p:nvGrpSpPr>
              <p:cNvPr id="19" name="组合 108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2130694" y="8373286"/>
                <a:ext cx="1143627" cy="1792391"/>
                <a:chOff x="2689715" y="8613458"/>
                <a:chExt cx="1143627" cy="1792391"/>
              </a:xfrm>
            </p:grpSpPr>
            <p:cxnSp>
              <p:nvCxnSpPr>
                <p:cNvPr id="21" name="直接连接符 101"/>
                <p:cNvCxnSpPr/>
                <p:nvPr>
                  <p:custDataLst>
                    <p:tags r:id="rId47"/>
                  </p:custDataLst>
                </p:nvPr>
              </p:nvCxnSpPr>
              <p:spPr>
                <a:xfrm flipH="1">
                  <a:off x="3266095" y="9937849"/>
                  <a:ext cx="0" cy="468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22" name="组合 107"/>
                <p:cNvGrpSpPr/>
                <p:nvPr>
                  <p:custDataLst>
                    <p:tags r:id="rId48"/>
                  </p:custDataLst>
                </p:nvPr>
              </p:nvGrpSpPr>
              <p:grpSpPr>
                <a:xfrm>
                  <a:off x="2689715" y="8613458"/>
                  <a:ext cx="1143627" cy="1326607"/>
                  <a:chOff x="2689715" y="8613458"/>
                  <a:chExt cx="1143627" cy="1326607"/>
                </a:xfrm>
              </p:grpSpPr>
              <p:sp>
                <p:nvSpPr>
                  <p:cNvPr id="23" name="六边形 96"/>
                  <p:cNvSpPr/>
                  <p:nvPr>
                    <p:custDataLst>
                      <p:tags r:id="rId49"/>
                    </p:custDataLst>
                  </p:nvPr>
                </p:nvSpPr>
                <p:spPr>
                  <a:xfrm rot="5400000">
                    <a:off x="2598225" y="8704948"/>
                    <a:ext cx="1326607" cy="1143627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4" name="直接连接符 104"/>
                  <p:cNvCxnSpPr/>
                  <p:nvPr>
                    <p:custDataLst>
                      <p:tags r:id="rId50"/>
                    </p:custDataLst>
                  </p:nvPr>
                </p:nvCxnSpPr>
                <p:spPr>
                  <a:xfrm flipH="1">
                    <a:off x="3263858" y="9559122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直接连接符 105"/>
                  <p:cNvCxnSpPr/>
                  <p:nvPr>
                    <p:custDataLst>
                      <p:tags r:id="rId51"/>
                    </p:custDataLst>
                  </p:nvPr>
                </p:nvCxnSpPr>
                <p:spPr>
                  <a:xfrm>
                    <a:off x="3245570" y="8742814"/>
                    <a:ext cx="504000" cy="25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直接连接符 106"/>
                  <p:cNvCxnSpPr/>
                  <p:nvPr>
                    <p:custDataLst>
                      <p:tags r:id="rId52"/>
                    </p:custDataLst>
                  </p:nvPr>
                </p:nvCxnSpPr>
                <p:spPr>
                  <a:xfrm flipH="1">
                    <a:off x="2810184" y="9049678"/>
                    <a:ext cx="0" cy="46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0" name="文本框 156"/>
              <p:cNvSpPr txBox="1"/>
              <p:nvPr>
                <p:custDataLst>
                  <p:tags r:id="rId53"/>
                </p:custDataLst>
              </p:nvPr>
            </p:nvSpPr>
            <p:spPr>
              <a:xfrm>
                <a:off x="2328644" y="9932886"/>
                <a:ext cx="2411919" cy="1028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17" name="直接连接符 117"/>
            <p:cNvCxnSpPr/>
            <p:nvPr>
              <p:custDataLst>
                <p:tags r:id="rId54"/>
              </p:custDataLst>
            </p:nvPr>
          </p:nvCxnSpPr>
          <p:spPr>
            <a:xfrm flipH="1">
              <a:off x="8600814" y="2329196"/>
              <a:ext cx="0" cy="25654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8" name="文本框 118"/>
            <p:cNvSpPr txBox="1"/>
            <p:nvPr>
              <p:custDataLst>
                <p:tags r:id="rId55"/>
              </p:custDataLst>
            </p:nvPr>
          </p:nvSpPr>
          <p:spPr>
            <a:xfrm>
              <a:off x="8415492" y="1858158"/>
              <a:ext cx="1024890" cy="52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72" name="组合 71"/>
          <p:cNvGrpSpPr/>
          <p:nvPr>
            <p:custDataLst>
              <p:tags r:id="rId56"/>
            </p:custDataLst>
          </p:nvPr>
        </p:nvGrpSpPr>
        <p:grpSpPr>
          <a:xfrm>
            <a:off x="802326" y="2252262"/>
            <a:ext cx="9513857" cy="1056891"/>
            <a:chOff x="488107" y="2474739"/>
            <a:chExt cx="11551604" cy="893490"/>
          </a:xfrm>
        </p:grpSpPr>
        <p:pic>
          <p:nvPicPr>
            <p:cNvPr id="73" name="Picture 2"/>
            <p:cNvPicPr>
              <a:picLocks noChangeAspect="1" noChangeArrowheads="1"/>
            </p:cNvPicPr>
            <p:nvPr>
              <p:custDataLst>
                <p:tags r:id="rId57"/>
              </p:custDataLst>
            </p:nvPr>
          </p:nvPicPr>
          <p:blipFill>
            <a:blip r:embed="rId5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88107" y="2602610"/>
              <a:ext cx="3265233" cy="73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" name="Picture 3"/>
            <p:cNvPicPr>
              <a:picLocks noChangeAspect="1" noChangeArrowheads="1"/>
            </p:cNvPicPr>
            <p:nvPr>
              <p:custDataLst>
                <p:tags r:id="rId59"/>
              </p:custDataLst>
            </p:nvPr>
          </p:nvPicPr>
          <p:blipFill>
            <a:blip r:embed="rId6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99062" y="2623421"/>
              <a:ext cx="3310522" cy="73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" name="Picture 4"/>
            <p:cNvPicPr>
              <a:picLocks noChangeAspect="1" noChangeArrowheads="1"/>
            </p:cNvPicPr>
            <p:nvPr>
              <p:custDataLst>
                <p:tags r:id="rId61"/>
              </p:custDataLst>
            </p:nvPr>
          </p:nvPicPr>
          <p:blipFill>
            <a:blip r:embed="rId6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108003" y="2599781"/>
              <a:ext cx="2931708" cy="761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6" name="对象 75"/>
            <p:cNvGraphicFramePr>
              <a:graphicFrameLocks noChangeAspect="1"/>
            </p:cNvGraphicFramePr>
            <p:nvPr>
              <p:custDataLst>
                <p:tags r:id="rId63"/>
              </p:custDataLst>
            </p:nvPr>
          </p:nvGraphicFramePr>
          <p:xfrm>
            <a:off x="3787645" y="2501454"/>
            <a:ext cx="1544637" cy="866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2" name="文档" r:id="rId64" imgW="1541780" imgH="864235" progId="Word.Document.12">
                    <p:embed/>
                  </p:oleObj>
                </mc:Choice>
                <mc:Fallback>
                  <p:oleObj name="文档" r:id="rId64" imgW="1541780" imgH="86423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5"/>
                        <a:stretch>
                          <a:fillRect/>
                        </a:stretch>
                      </p:blipFill>
                      <p:spPr>
                        <a:xfrm>
                          <a:off x="3787645" y="2501454"/>
                          <a:ext cx="1544637" cy="866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" name="对象 76"/>
            <p:cNvGraphicFramePr>
              <a:graphicFrameLocks noChangeAspect="1"/>
            </p:cNvGraphicFramePr>
            <p:nvPr>
              <p:custDataLst>
                <p:tags r:id="rId66"/>
              </p:custDataLst>
            </p:nvPr>
          </p:nvGraphicFramePr>
          <p:xfrm>
            <a:off x="8125952" y="2474739"/>
            <a:ext cx="1544637" cy="866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3" name="文档" r:id="rId67" imgW="1541780" imgH="866775" progId="Word.Document.12">
                    <p:embed/>
                  </p:oleObj>
                </mc:Choice>
                <mc:Fallback>
                  <p:oleObj name="文档" r:id="rId67" imgW="1541780" imgH="86677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8"/>
                        <a:stretch>
                          <a:fillRect/>
                        </a:stretch>
                      </p:blipFill>
                      <p:spPr>
                        <a:xfrm>
                          <a:off x="8125952" y="2474739"/>
                          <a:ext cx="1544637" cy="8667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" name="文本框 77"/>
          <p:cNvSpPr txBox="1"/>
          <p:nvPr>
            <p:custDataLst>
              <p:tags r:id="rId69"/>
            </p:custDataLst>
          </p:nvPr>
        </p:nvSpPr>
        <p:spPr>
          <a:xfrm>
            <a:off x="505595" y="3459151"/>
            <a:ext cx="8443337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用甲苯制备对氨基苯甲酸，先氧化甲基后还原为氨基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5519" y="680275"/>
            <a:ext cx="4384181" cy="646331"/>
          </a:xfrm>
          <a:prstGeom prst="rect">
            <a:avLst/>
          </a:prstGeom>
          <a:noFill/>
          <a:ln w="9525" cap="flat" cmpd="sng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三：官能团的转化</a:t>
            </a:r>
            <a:endParaRPr lang="zh-CN" altLang="en-US" sz="36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Rectangle 1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34257" y="726755"/>
            <a:ext cx="55880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32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种类</a:t>
            </a:r>
            <a:r>
              <a:rPr lang="zh-CN" altLang="en-US" sz="32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、数目和位置的</a:t>
            </a:r>
            <a:r>
              <a:rPr lang="zh-CN" altLang="en-US" sz="32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变化</a:t>
            </a:r>
            <a:r>
              <a:rPr lang="en-US" altLang="zh-CN" sz="32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32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3263" y="1375061"/>
            <a:ext cx="367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微软雅黑" panose="020B0503020204020204" charset="-122"/>
              </a:rPr>
              <a:t>1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微软雅黑" panose="020B0503020204020204" charset="-122"/>
              </a:rPr>
              <a:t>、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种类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变化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328" y="2008291"/>
            <a:ext cx="10431620" cy="394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6157" y="799550"/>
            <a:ext cx="367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微软雅黑" panose="020B0503020204020204" charset="-122"/>
              </a:rPr>
              <a:t>2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微软雅黑" panose="020B0503020204020204" charset="-122"/>
              </a:rPr>
              <a:t>、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数目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变化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3316014" y="1545333"/>
            <a:ext cx="932606" cy="523220"/>
            <a:chOff x="3344708" y="1747071"/>
            <a:chExt cx="932606" cy="523220"/>
          </a:xfrm>
        </p:grpSpPr>
        <p:sp>
          <p:nvSpPr>
            <p:cNvPr id="4" name="Line 4"/>
            <p:cNvSpPr>
              <a:spLocks noChangeShapeType="1"/>
            </p:cNvSpPr>
            <p:nvPr>
              <p:custDataLst>
                <p:tags r:id="rId3"/>
              </p:custDataLst>
            </p:nvPr>
          </p:nvSpPr>
          <p:spPr bwMode="auto">
            <a:xfrm>
              <a:off x="3354540" y="2270291"/>
              <a:ext cx="922774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344708" y="1747071"/>
              <a:ext cx="922774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消去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5930948" y="1487065"/>
            <a:ext cx="1009642" cy="581488"/>
            <a:chOff x="2961458" y="1688804"/>
            <a:chExt cx="1009642" cy="581488"/>
          </a:xfrm>
        </p:grpSpPr>
        <p:sp>
          <p:nvSpPr>
            <p:cNvPr id="7" name="Line 4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3014717" y="2270292"/>
              <a:ext cx="922774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2961458" y="1688804"/>
              <a:ext cx="100964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加成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9" name="Rectangle 1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65015" y="1741319"/>
            <a:ext cx="28433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-Br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238788" y="1769409"/>
            <a:ext cx="17075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=CH</a:t>
            </a:r>
            <a:r>
              <a:rPr lang="zh-CN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Rectangle 1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89790" y="1758572"/>
            <a:ext cx="30972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Rectangle 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99917" y="3565645"/>
            <a:ext cx="367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微软雅黑" panose="020B0503020204020204" charset="-122"/>
              </a:rPr>
              <a:t>3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微软雅黑" panose="020B0503020204020204" charset="-122"/>
              </a:rPr>
              <a:t>、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位置</a:t>
            </a:r>
            <a:r>
              <a:rPr lang="zh-CN" altLang="en-US" sz="32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变化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Rectangle 1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49549" y="2653482"/>
            <a:ext cx="23735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8" name="组合 27"/>
          <p:cNvGrpSpPr/>
          <p:nvPr>
            <p:custDataLst>
              <p:tags r:id="rId13"/>
            </p:custDataLst>
          </p:nvPr>
        </p:nvGrpSpPr>
        <p:grpSpPr>
          <a:xfrm>
            <a:off x="2773565" y="2522293"/>
            <a:ext cx="979394" cy="523220"/>
            <a:chOff x="1904347" y="1767716"/>
            <a:chExt cx="979394" cy="523220"/>
          </a:xfrm>
        </p:grpSpPr>
        <p:sp>
          <p:nvSpPr>
            <p:cNvPr id="29" name="Line 12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2013044" y="2247758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0" name="Rectangle 1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904347" y="1767716"/>
              <a:ext cx="979394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消去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1" name="Rectangle 1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96278" y="2699514"/>
            <a:ext cx="17075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2" name="组合 31"/>
          <p:cNvGrpSpPr/>
          <p:nvPr>
            <p:custDataLst>
              <p:tags r:id="rId17"/>
            </p:custDataLst>
          </p:nvPr>
        </p:nvGrpSpPr>
        <p:grpSpPr>
          <a:xfrm>
            <a:off x="5221925" y="2489072"/>
            <a:ext cx="1411288" cy="538490"/>
            <a:chOff x="4329600" y="1774722"/>
            <a:chExt cx="1411288" cy="538490"/>
          </a:xfrm>
        </p:grpSpPr>
        <p:sp>
          <p:nvSpPr>
            <p:cNvPr id="33" name="Line 15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4391819" y="2313212"/>
              <a:ext cx="93503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4" name="Rectangle 16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329600" y="1774722"/>
              <a:ext cx="1411288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加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5" name="Rectangle 17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201560" y="2701854"/>
            <a:ext cx="30972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BrCH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Rectangle 17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997659" y="2653482"/>
            <a:ext cx="26013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HOCH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OH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1" name="Rectangle 1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88150" y="4729630"/>
            <a:ext cx="271901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2" name="Rectangle 22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826854" y="4705513"/>
            <a:ext cx="2246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CH=CH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3" name="Group 25"/>
          <p:cNvGrpSpPr/>
          <p:nvPr>
            <p:custDataLst>
              <p:tags r:id="rId24"/>
            </p:custDataLst>
          </p:nvPr>
        </p:nvGrpSpPr>
        <p:grpSpPr>
          <a:xfrm>
            <a:off x="6837073" y="4670552"/>
            <a:ext cx="2160586" cy="965201"/>
            <a:chOff x="53" y="15"/>
            <a:chExt cx="1361" cy="608"/>
          </a:xfrm>
        </p:grpSpPr>
        <p:sp>
          <p:nvSpPr>
            <p:cNvPr id="44" name="Rectangle 26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3" y="15"/>
              <a:ext cx="136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5" name="Line 27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624" y="288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6" name="Rectangle 28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516" y="293"/>
              <a:ext cx="49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28"/>
            </p:custDataLst>
          </p:nvPr>
        </p:nvGrpSpPr>
        <p:grpSpPr>
          <a:xfrm>
            <a:off x="3055655" y="4474870"/>
            <a:ext cx="979394" cy="555266"/>
            <a:chOff x="1967443" y="1692492"/>
            <a:chExt cx="979394" cy="555266"/>
          </a:xfrm>
        </p:grpSpPr>
        <p:sp>
          <p:nvSpPr>
            <p:cNvPr id="48" name="Line 12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2013044" y="2247758"/>
              <a:ext cx="762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9" name="Rectangle 13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967443" y="1692492"/>
              <a:ext cx="979394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消去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0" name="组合 49"/>
          <p:cNvGrpSpPr/>
          <p:nvPr>
            <p:custDataLst>
              <p:tags r:id="rId31"/>
            </p:custDataLst>
          </p:nvPr>
        </p:nvGrpSpPr>
        <p:grpSpPr>
          <a:xfrm>
            <a:off x="6023176" y="4528732"/>
            <a:ext cx="1043381" cy="523220"/>
            <a:chOff x="4391819" y="1849927"/>
            <a:chExt cx="1043381" cy="523220"/>
          </a:xfrm>
        </p:grpSpPr>
        <p:sp>
          <p:nvSpPr>
            <p:cNvPr id="51" name="Line 15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4391819" y="2313212"/>
              <a:ext cx="93503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2" name="Rectangle 16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4491431" y="1849927"/>
              <a:ext cx="943769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800" b="1" err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HBr</a:t>
              </a:r>
              <a:endPara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3" name="Group 25"/>
          <p:cNvGrpSpPr/>
          <p:nvPr>
            <p:custDataLst>
              <p:tags r:id="rId34"/>
            </p:custDataLst>
          </p:nvPr>
        </p:nvGrpSpPr>
        <p:grpSpPr>
          <a:xfrm>
            <a:off x="9785314" y="4556267"/>
            <a:ext cx="2160586" cy="947738"/>
            <a:chOff x="83" y="26"/>
            <a:chExt cx="1361" cy="597"/>
          </a:xfrm>
        </p:grpSpPr>
        <p:sp>
          <p:nvSpPr>
            <p:cNvPr id="54" name="Rectangle 26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83" y="26"/>
              <a:ext cx="136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5" name="Line 27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>
              <a:off x="624" y="288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" name="Rectangle 28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516" y="293"/>
              <a:ext cx="49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38"/>
            </p:custDataLst>
          </p:nvPr>
        </p:nvGrpSpPr>
        <p:grpSpPr>
          <a:xfrm>
            <a:off x="8882503" y="4434197"/>
            <a:ext cx="902811" cy="545933"/>
            <a:chOff x="6300217" y="2721832"/>
            <a:chExt cx="902811" cy="545933"/>
          </a:xfrm>
        </p:grpSpPr>
        <p:cxnSp>
          <p:nvCxnSpPr>
            <p:cNvPr id="59" name="直接箭头连接符 58"/>
            <p:cNvCxnSpPr/>
            <p:nvPr>
              <p:custDataLst>
                <p:tags r:id="rId39"/>
              </p:custDataLst>
            </p:nvPr>
          </p:nvCxnSpPr>
          <p:spPr>
            <a:xfrm flipV="1">
              <a:off x="6454004" y="3259827"/>
              <a:ext cx="749024" cy="79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文本框 59"/>
            <p:cNvSpPr txBox="1"/>
            <p:nvPr>
              <p:custDataLst>
                <p:tags r:id="rId40"/>
              </p:custDataLst>
            </p:nvPr>
          </p:nvSpPr>
          <p:spPr>
            <a:xfrm>
              <a:off x="6300217" y="2721832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水解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41"/>
            </p:custDataLst>
          </p:nvPr>
        </p:nvGrpSpPr>
        <p:grpSpPr>
          <a:xfrm>
            <a:off x="8173339" y="2414112"/>
            <a:ext cx="902811" cy="545933"/>
            <a:chOff x="6300217" y="2721832"/>
            <a:chExt cx="902811" cy="545933"/>
          </a:xfrm>
        </p:grpSpPr>
        <p:cxnSp>
          <p:nvCxnSpPr>
            <p:cNvPr id="63" name="直接箭头连接符 62"/>
            <p:cNvCxnSpPr/>
            <p:nvPr>
              <p:custDataLst>
                <p:tags r:id="rId42"/>
              </p:custDataLst>
            </p:nvPr>
          </p:nvCxnSpPr>
          <p:spPr>
            <a:xfrm flipV="1">
              <a:off x="6454004" y="3259827"/>
              <a:ext cx="749024" cy="793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文本框 63"/>
            <p:cNvSpPr txBox="1"/>
            <p:nvPr>
              <p:custDataLst>
                <p:tags r:id="rId43"/>
              </p:custDataLst>
            </p:nvPr>
          </p:nvSpPr>
          <p:spPr>
            <a:xfrm>
              <a:off x="6300217" y="2721832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水解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26" grpId="0"/>
      <p:bldP spid="27" grpId="0"/>
      <p:bldP spid="31" grpId="0"/>
      <p:bldP spid="35" grpId="0"/>
      <p:bldP spid="39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4929" y="668973"/>
            <a:ext cx="11652228" cy="137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zh-CN" sz="32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有机合成</a:t>
            </a:r>
            <a:r>
              <a:rPr lang="zh-CN" altLang="zh-CN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的关键是</a:t>
            </a:r>
            <a:r>
              <a:rPr lang="zh-CN" altLang="zh-CN" sz="3200" b="1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通过有机反应</a:t>
            </a:r>
            <a:r>
              <a:rPr lang="zh-CN" altLang="zh-CN" sz="3200" b="1">
                <a:solidFill>
                  <a:srgbClr val="7030A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构建目标化合物的分子骨架</a:t>
            </a:r>
            <a:r>
              <a:rPr lang="zh-CN" altLang="zh-CN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，并</a:t>
            </a:r>
            <a:r>
              <a:rPr lang="zh-CN" altLang="zh-CN" sz="3200" b="1">
                <a:solidFill>
                  <a:srgbClr val="7030A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引入或转化所需要的官能团</a:t>
            </a:r>
            <a:r>
              <a:rPr lang="zh-CN" altLang="zh-CN" sz="32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zh-CN" sz="3200" b="1">
              <a:solidFill>
                <a:schemeClr val="accent6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246963" y="2041656"/>
          <a:ext cx="7205285" cy="4512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3" imgW="10029825" imgH="5286375" progId="Paint.Picture">
                  <p:embed/>
                </p:oleObj>
              </mc:Choice>
              <mc:Fallback>
                <p:oleObj name="" r:id="rId3" imgW="10029825" imgH="528637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46963" y="2041656"/>
                        <a:ext cx="7205285" cy="4512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1148" y="637480"/>
            <a:ext cx="4117975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zh-CN" altLang="en-US" sz="36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宋体" panose="02010600030101010101" pitchFamily="2" charset="-122"/>
              </a:rPr>
              <a:t>四、</a:t>
            </a:r>
            <a:r>
              <a:rPr lang="zh-CN" altLang="en-US" sz="36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宋体" panose="02010600030101010101" pitchFamily="2" charset="-122"/>
              </a:rPr>
              <a:t>官能团的</a:t>
            </a:r>
            <a:r>
              <a:rPr lang="zh-CN" altLang="en-US" sz="36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宋体" panose="02010600030101010101" pitchFamily="2" charset="-122"/>
                <a:sym typeface="+mn-ea"/>
              </a:rPr>
              <a:t>消除</a:t>
            </a:r>
            <a:endParaRPr lang="zh-CN" altLang="en-US" sz="36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Rectangle 3"/>
          <p:cNvSpPr/>
          <p:nvPr>
            <p:custDataLst>
              <p:tags r:id="rId2"/>
            </p:custDataLst>
          </p:nvPr>
        </p:nvSpPr>
        <p:spPr>
          <a:xfrm>
            <a:off x="3873643" y="1431024"/>
            <a:ext cx="1800225" cy="52197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Rectangle 4"/>
          <p:cNvSpPr/>
          <p:nvPr>
            <p:custDataLst>
              <p:tags r:id="rId3"/>
            </p:custDataLst>
          </p:nvPr>
        </p:nvSpPr>
        <p:spPr>
          <a:xfrm>
            <a:off x="391681" y="1417187"/>
            <a:ext cx="35001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 eaLnBrk="0" hangingPunct="0">
              <a:tabLst>
                <a:tab pos="2637155" algn="ctr"/>
                <a:tab pos="4429125" algn="l"/>
              </a:tabLst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消除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不饱和键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Rectangle 4"/>
          <p:cNvSpPr/>
          <p:nvPr>
            <p:custDataLst>
              <p:tags r:id="rId4"/>
            </p:custDataLst>
          </p:nvPr>
        </p:nvSpPr>
        <p:spPr>
          <a:xfrm>
            <a:off x="391681" y="2174132"/>
            <a:ext cx="4353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 eaLnBrk="0" hangingPunct="0">
              <a:tabLst>
                <a:tab pos="2637155" algn="ctr"/>
                <a:tab pos="4429125" algn="l"/>
              </a:tabLst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消除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羟基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Rectangle 3"/>
          <p:cNvSpPr/>
          <p:nvPr>
            <p:custDataLst>
              <p:tags r:id="rId5"/>
            </p:custDataLst>
          </p:nvPr>
        </p:nvSpPr>
        <p:spPr>
          <a:xfrm>
            <a:off x="3891801" y="2223498"/>
            <a:ext cx="47853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eaLnBrk="0" hangingPunct="0"/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取代、消去、酯化、氧化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Rectangle 4"/>
          <p:cNvSpPr/>
          <p:nvPr>
            <p:custDataLst>
              <p:tags r:id="rId6"/>
            </p:custDataLst>
          </p:nvPr>
        </p:nvSpPr>
        <p:spPr>
          <a:xfrm>
            <a:off x="391681" y="2998810"/>
            <a:ext cx="4353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 eaLnBrk="0" hangingPunct="0">
              <a:tabLst>
                <a:tab pos="2637155" algn="ctr"/>
                <a:tab pos="4429125" algn="l"/>
              </a:tabLst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消除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醛基、酮羰基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891801" y="2998810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加成、氧化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Rectangle 4"/>
          <p:cNvSpPr/>
          <p:nvPr>
            <p:custDataLst>
              <p:tags r:id="rId8"/>
            </p:custDataLst>
          </p:nvPr>
        </p:nvSpPr>
        <p:spPr>
          <a:xfrm>
            <a:off x="391681" y="3757848"/>
            <a:ext cx="4353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 eaLnBrk="0" hangingPunct="0">
              <a:tabLst>
                <a:tab pos="2637155" algn="ctr"/>
                <a:tab pos="4429125" algn="l"/>
              </a:tabLst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消除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碳卤键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3859429" y="3757848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消去、水解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Rectangle 4"/>
          <p:cNvSpPr/>
          <p:nvPr>
            <p:custDataLst>
              <p:tags r:id="rId10"/>
            </p:custDataLst>
          </p:nvPr>
        </p:nvSpPr>
        <p:spPr>
          <a:xfrm>
            <a:off x="491072" y="4653198"/>
            <a:ext cx="4353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defTabSz="914400" eaLnBrk="0" hangingPunct="0">
              <a:tabLst>
                <a:tab pos="2637155" algn="ctr"/>
                <a:tab pos="4429125" algn="l"/>
              </a:tabLst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5.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消除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酯基、酰胺基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454107" y="472209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水解</a:t>
            </a:r>
            <a:endParaRPr lang="zh-CN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30715" y="891427"/>
            <a:ext cx="3954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</a:t>
            </a: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苯酚制取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1164" y="768010"/>
            <a:ext cx="1163313" cy="7381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633507" y="2972264"/>
            <a:ext cx="110371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  <a:tabLst>
                <a:tab pos="1318260" algn="l"/>
                <a:tab pos="2637155" algn="l"/>
                <a:tab pos="3955415" algn="l"/>
              </a:tabLs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．①⑤④①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．②④②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C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．⑤③②①④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D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．①⑤④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740844" y="886441"/>
            <a:ext cx="5929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时，最简便的流程需要下列哪些反应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859065" y="2205618"/>
            <a:ext cx="40158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ctr">
              <a:lnSpc>
                <a:spcPct val="150000"/>
              </a:lnSpc>
            </a:pP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其正确的顺序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    )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964666" y="1467462"/>
            <a:ext cx="79563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>
              <a:lnSpc>
                <a:spcPct val="150000"/>
              </a:lnSpc>
            </a:pP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①取代；②加成；③氧化；④消去；⑤还原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3826036" y="2263927"/>
            <a:ext cx="5950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tabLst>
                <a:tab pos="2628900" algn="l"/>
              </a:tabLst>
            </a:pPr>
            <a:r>
              <a:rPr lang="en-US" altLang="zh-CN" sz="4800" b="1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endParaRPr lang="zh-CN" altLang="en-US" sz="4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右箭头 8"/>
          <p:cNvSpPr/>
          <p:nvPr>
            <p:custDataLst>
              <p:tags r:id="rId9"/>
            </p:custDataLst>
          </p:nvPr>
        </p:nvSpPr>
        <p:spPr>
          <a:xfrm>
            <a:off x="4599940" y="4871857"/>
            <a:ext cx="876279" cy="226861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10"/>
            </p:custDataLst>
          </p:nvPr>
        </p:nvGrpSpPr>
        <p:grpSpPr>
          <a:xfrm>
            <a:off x="1040236" y="4585020"/>
            <a:ext cx="1346937" cy="555794"/>
            <a:chOff x="1239018" y="5099912"/>
            <a:chExt cx="1346937" cy="555794"/>
          </a:xfrm>
        </p:grpSpPr>
        <p:sp>
          <p:nvSpPr>
            <p:cNvPr id="11" name="六边形 10"/>
            <p:cNvSpPr/>
            <p:nvPr>
              <p:custDataLst>
                <p:tags r:id="rId11"/>
              </p:custDataLst>
            </p:nvPr>
          </p:nvSpPr>
          <p:spPr>
            <a:xfrm>
              <a:off x="1239018" y="5099912"/>
              <a:ext cx="546410" cy="555794"/>
            </a:xfrm>
            <a:prstGeom prst="hexagon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12"/>
              </p:custDataLst>
            </p:nvPr>
          </p:nvSpPr>
          <p:spPr>
            <a:xfrm>
              <a:off x="1361681" y="5212459"/>
              <a:ext cx="301083" cy="3307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noFill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3"/>
              </p:custDataLst>
            </p:nvPr>
          </p:nvSpPr>
          <p:spPr>
            <a:xfrm>
              <a:off x="1703982" y="5125139"/>
              <a:ext cx="8819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-OH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14"/>
            </p:custDataLst>
          </p:nvPr>
        </p:nvGrpSpPr>
        <p:grpSpPr>
          <a:xfrm>
            <a:off x="3365872" y="4639179"/>
            <a:ext cx="1342137" cy="578897"/>
            <a:chOff x="3561259" y="5154836"/>
            <a:chExt cx="1342137" cy="578897"/>
          </a:xfrm>
        </p:grpSpPr>
        <p:sp>
          <p:nvSpPr>
            <p:cNvPr id="15" name="六边形 14"/>
            <p:cNvSpPr/>
            <p:nvPr>
              <p:custDataLst>
                <p:tags r:id="rId15"/>
              </p:custDataLst>
            </p:nvPr>
          </p:nvSpPr>
          <p:spPr>
            <a:xfrm>
              <a:off x="3561259" y="5177939"/>
              <a:ext cx="546410" cy="555794"/>
            </a:xfrm>
            <a:prstGeom prst="hexagon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6"/>
              </p:custDataLst>
            </p:nvPr>
          </p:nvSpPr>
          <p:spPr>
            <a:xfrm>
              <a:off x="4021423" y="5154836"/>
              <a:ext cx="8819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-OH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7" name="右箭头 16"/>
          <p:cNvSpPr/>
          <p:nvPr>
            <p:custDataLst>
              <p:tags r:id="rId17"/>
            </p:custDataLst>
          </p:nvPr>
        </p:nvSpPr>
        <p:spPr>
          <a:xfrm>
            <a:off x="2355071" y="4827513"/>
            <a:ext cx="876279" cy="226861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8" name="组合 17"/>
          <p:cNvGrpSpPr/>
          <p:nvPr>
            <p:custDataLst>
              <p:tags r:id="rId18"/>
            </p:custDataLst>
          </p:nvPr>
        </p:nvGrpSpPr>
        <p:grpSpPr>
          <a:xfrm>
            <a:off x="5689365" y="4676205"/>
            <a:ext cx="546410" cy="555794"/>
            <a:chOff x="5888147" y="5191097"/>
            <a:chExt cx="546410" cy="555794"/>
          </a:xfrm>
        </p:grpSpPr>
        <p:sp>
          <p:nvSpPr>
            <p:cNvPr id="19" name="六边形 18"/>
            <p:cNvSpPr/>
            <p:nvPr>
              <p:custDataLst>
                <p:tags r:id="rId19"/>
              </p:custDataLst>
            </p:nvPr>
          </p:nvSpPr>
          <p:spPr>
            <a:xfrm>
              <a:off x="5888147" y="5191097"/>
              <a:ext cx="546410" cy="555794"/>
            </a:xfrm>
            <a:prstGeom prst="hexagon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20" name="直接连接符 19"/>
            <p:cNvCxnSpPr/>
            <p:nvPr>
              <p:custDataLst>
                <p:tags r:id="rId20"/>
              </p:custDataLst>
            </p:nvPr>
          </p:nvCxnSpPr>
          <p:spPr>
            <a:xfrm>
              <a:off x="6266985" y="5266299"/>
              <a:ext cx="99275" cy="23042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右箭头 20"/>
          <p:cNvSpPr/>
          <p:nvPr>
            <p:custDataLst>
              <p:tags r:id="rId21"/>
            </p:custDataLst>
          </p:nvPr>
        </p:nvSpPr>
        <p:spPr>
          <a:xfrm>
            <a:off x="6380418" y="4840671"/>
            <a:ext cx="876279" cy="226861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2" name="组合 21"/>
          <p:cNvGrpSpPr/>
          <p:nvPr>
            <p:custDataLst>
              <p:tags r:id="rId22"/>
            </p:custDataLst>
          </p:nvPr>
        </p:nvGrpSpPr>
        <p:grpSpPr>
          <a:xfrm>
            <a:off x="7469843" y="4323410"/>
            <a:ext cx="1182099" cy="842631"/>
            <a:chOff x="7668625" y="4838302"/>
            <a:chExt cx="1182099" cy="842631"/>
          </a:xfrm>
        </p:grpSpPr>
        <p:sp>
          <p:nvSpPr>
            <p:cNvPr id="23" name="六边形 22"/>
            <p:cNvSpPr/>
            <p:nvPr>
              <p:custDataLst>
                <p:tags r:id="rId23"/>
              </p:custDataLst>
            </p:nvPr>
          </p:nvSpPr>
          <p:spPr>
            <a:xfrm>
              <a:off x="7668625" y="5125139"/>
              <a:ext cx="546410" cy="555794"/>
            </a:xfrm>
            <a:prstGeom prst="hexagon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24"/>
              </p:custDataLst>
            </p:nvPr>
          </p:nvSpPr>
          <p:spPr>
            <a:xfrm>
              <a:off x="8148288" y="5124260"/>
              <a:ext cx="7024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-Br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25"/>
              </p:custDataLst>
            </p:nvPr>
          </p:nvSpPr>
          <p:spPr>
            <a:xfrm>
              <a:off x="8003322" y="4838302"/>
              <a:ext cx="7024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-Br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6" name="右箭头 25"/>
          <p:cNvSpPr/>
          <p:nvPr>
            <p:custDataLst>
              <p:tags r:id="rId26"/>
            </p:custDataLst>
          </p:nvPr>
        </p:nvSpPr>
        <p:spPr>
          <a:xfrm>
            <a:off x="8751938" y="4789430"/>
            <a:ext cx="876279" cy="226861"/>
          </a:xfrm>
          <a:prstGeom prst="right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27" name="图片 26"/>
          <p:cNvPicPr/>
          <p:nvPr>
            <p:custDataLst>
              <p:tags r:id="rId27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02565" y="4501899"/>
            <a:ext cx="1163313" cy="73815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矩形 27"/>
          <p:cNvSpPr/>
          <p:nvPr>
            <p:custDataLst>
              <p:tags r:id="rId28"/>
            </p:custDataLst>
          </p:nvPr>
        </p:nvSpPr>
        <p:spPr>
          <a:xfrm>
            <a:off x="2334966" y="440143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9" name="矩形 28"/>
          <p:cNvSpPr/>
          <p:nvPr>
            <p:custDataLst>
              <p:tags r:id="rId29"/>
            </p:custDataLst>
          </p:nvPr>
        </p:nvSpPr>
        <p:spPr>
          <a:xfrm>
            <a:off x="4576914" y="445136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消去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矩形 29"/>
          <p:cNvSpPr/>
          <p:nvPr>
            <p:custDataLst>
              <p:tags r:id="rId30"/>
            </p:custDataLst>
          </p:nvPr>
        </p:nvSpPr>
        <p:spPr>
          <a:xfrm>
            <a:off x="6312121" y="435465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1" name="矩形 30"/>
          <p:cNvSpPr/>
          <p:nvPr>
            <p:custDataLst>
              <p:tags r:id="rId31"/>
            </p:custDataLst>
          </p:nvPr>
        </p:nvSpPr>
        <p:spPr>
          <a:xfrm>
            <a:off x="8654788" y="433969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  <p:bldP spid="21" grpId="0"/>
      <p:bldP spid="26" grpId="0"/>
      <p:bldP spid="28" grpId="0"/>
      <p:bldP spid="29" grpId="0"/>
      <p:bldP spid="30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416864" y="1908803"/>
          <a:ext cx="11379200" cy="4477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文档" r:id="rId2" imgW="12325350" imgH="4249420" progId="Word.Document.12">
                  <p:embed/>
                </p:oleObj>
              </mc:Choice>
              <mc:Fallback>
                <p:oleObj name="文档" r:id="rId2" imgW="12325350" imgH="424942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6864" y="1908803"/>
                        <a:ext cx="11379200" cy="4477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416864" y="739252"/>
            <a:ext cx="110058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有机合成中，常需要将官能团消除或增加，下列变化过程中的反应类型及相关产物不合理的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)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556012" y="5828445"/>
            <a:ext cx="100391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A.①②  </a:t>
            </a:r>
            <a:r>
              <a:rPr lang="zh-CN" altLang="en-US" sz="2800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</a:t>
            </a:r>
            <a:r>
              <a:rPr lang="en-US" altLang="zh-CN" sz="2800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en-US" altLang="zh-CN" sz="2800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.②③  </a:t>
            </a:r>
            <a:r>
              <a:rPr lang="zh-CN" altLang="en-US" sz="2800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</a:t>
            </a:r>
            <a:r>
              <a:rPr lang="en-US" altLang="zh-CN" sz="2800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.③④  </a:t>
            </a:r>
            <a:r>
              <a:rPr lang="zh-CN" altLang="en-US" sz="2800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　　</a:t>
            </a:r>
            <a:r>
              <a:rPr lang="en-US" altLang="zh-CN" sz="2800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en-US" altLang="zh-CN" sz="2800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.①④</a:t>
            </a:r>
            <a:endParaRPr lang="zh-CN" altLang="zh-CN" sz="2800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38034" y="1328071"/>
            <a:ext cx="6045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endParaRPr lang="zh-CN" altLang="en-US" sz="36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538375" y="565156"/>
            <a:ext cx="2806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aphicFrame>
        <p:nvGraphicFramePr>
          <p:cNvPr id="9" name="Group 80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78742" y="1396153"/>
          <a:ext cx="11405420" cy="4628133"/>
        </p:xfrm>
        <a:graphic>
          <a:graphicData uri="http://schemas.openxmlformats.org/drawingml/2006/table">
            <a:tbl>
              <a:tblPr/>
              <a:tblGrid>
                <a:gridCol w="1715305"/>
                <a:gridCol w="9690115"/>
              </a:tblGrid>
              <a:tr h="561149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官能团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引入方法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15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碳碳双键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50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卤素原子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091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羟基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292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醛基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230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羧基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721"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酯基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87882" marR="87882" marT="43944" marB="43944" vert="horz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8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16716" y="1968737"/>
            <a:ext cx="2402840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卤代烃的消去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Text Box 8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64522" y="1976278"/>
            <a:ext cx="1716405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醇的消去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Text Box 8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04104" y="1971342"/>
            <a:ext cx="3035300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炔烃的不完全加成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Text Box 8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90785" y="2650306"/>
            <a:ext cx="2240915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醇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(酚)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的取代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Text Box 8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36395" y="2731135"/>
            <a:ext cx="2915920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(炔烃)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的加成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Text Box 8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26769" y="2673861"/>
            <a:ext cx="4420235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烷烃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(苯及苯的同系物)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的取代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Text Box 8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67316" y="3451140"/>
            <a:ext cx="2710815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烯烃与水的加成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Text Box 8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01468" y="3393797"/>
            <a:ext cx="2387600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卤代烃的水解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9" name="Text Box 8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003000" y="3416208"/>
            <a:ext cx="2447116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醛、酮的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加氢</a:t>
            </a:r>
            <a:endParaRPr lang="zh-CN" altLang="en-US" sz="2400" b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Text Box 9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795553" y="3427396"/>
            <a:ext cx="1605915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882" tIns="43941" rIns="87882" bIns="43941" anchor="b" anchorCtr="1">
            <a:spAutoFit/>
          </a:bodyPr>
          <a:lstStyle>
            <a:lvl1pPr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defTabSz="1171575"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defTabSz="1171575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酯的水解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Text Box 81"/>
          <p:cNvSpPr txBox="1"/>
          <p:nvPr>
            <p:custDataLst>
              <p:tags r:id="rId13"/>
            </p:custDataLst>
          </p:nvPr>
        </p:nvSpPr>
        <p:spPr>
          <a:xfrm>
            <a:off x="2161587" y="4095559"/>
            <a:ext cx="163068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87882" tIns="43941" rIns="87882" bIns="43941" anchor="b" anchorCtr="1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炔烃水化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Text Box 81"/>
          <p:cNvSpPr txBox="1"/>
          <p:nvPr>
            <p:custDataLst>
              <p:tags r:id="rId14"/>
            </p:custDataLst>
          </p:nvPr>
        </p:nvSpPr>
        <p:spPr>
          <a:xfrm>
            <a:off x="4359824" y="4099165"/>
            <a:ext cx="1668463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87882" tIns="43941" rIns="87882" bIns="43941" anchor="b" anchorCtr="1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烯烃氧化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Text Box 81"/>
          <p:cNvSpPr txBox="1"/>
          <p:nvPr>
            <p:custDataLst>
              <p:tags r:id="rId15"/>
            </p:custDataLst>
          </p:nvPr>
        </p:nvSpPr>
        <p:spPr>
          <a:xfrm>
            <a:off x="6401468" y="4082094"/>
            <a:ext cx="269430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87882" tIns="43941" rIns="87882" bIns="43941" anchor="b" anchorCtr="1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伯醇的催化氧化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6"/>
            </p:custDataLst>
          </p:nvPr>
        </p:nvSpPr>
        <p:spPr>
          <a:xfrm>
            <a:off x="9395207" y="4078284"/>
            <a:ext cx="161290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糖类水解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Text Box 81"/>
          <p:cNvSpPr txBox="1"/>
          <p:nvPr>
            <p:custDataLst>
              <p:tags r:id="rId17"/>
            </p:custDataLst>
          </p:nvPr>
        </p:nvSpPr>
        <p:spPr>
          <a:xfrm>
            <a:off x="7631844" y="4767647"/>
            <a:ext cx="3999856" cy="519627"/>
          </a:xfrm>
          <a:prstGeom prst="rect">
            <a:avLst/>
          </a:prstGeom>
          <a:noFill/>
          <a:ln w="9525">
            <a:noFill/>
          </a:ln>
        </p:spPr>
        <p:txBody>
          <a:bodyPr wrap="square" lIns="87882" tIns="43941" rIns="87882" bIns="43941" anchor="b" anchorCtr="1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酯、酰胺、</a:t>
            </a:r>
            <a:r>
              <a:rPr lang="en-US" altLang="zh-CN" sz="28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R-CN</a:t>
            </a:r>
            <a:r>
              <a:rPr lang="zh-CN" altLang="en-US" sz="28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的水解</a:t>
            </a:r>
            <a:endParaRPr lang="zh-CN" altLang="en-US" sz="28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Text Box 81"/>
          <p:cNvSpPr txBox="1"/>
          <p:nvPr>
            <p:custDataLst>
              <p:tags r:id="rId18"/>
            </p:custDataLst>
          </p:nvPr>
        </p:nvSpPr>
        <p:spPr>
          <a:xfrm>
            <a:off x="1812541" y="4791756"/>
            <a:ext cx="6079547" cy="519627"/>
          </a:xfrm>
          <a:prstGeom prst="rect">
            <a:avLst/>
          </a:prstGeom>
          <a:noFill/>
          <a:ln w="9525">
            <a:noFill/>
          </a:ln>
        </p:spPr>
        <p:txBody>
          <a:bodyPr wrap="square" lIns="87882" tIns="43941" rIns="87882" bIns="43941" anchor="b" anchorCtr="1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烯炔烃、苯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同系物、醛、醇的氧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Text Box 81"/>
          <p:cNvSpPr txBox="1"/>
          <p:nvPr>
            <p:custDataLst>
              <p:tags r:id="rId19"/>
            </p:custDataLst>
          </p:nvPr>
        </p:nvSpPr>
        <p:spPr>
          <a:xfrm>
            <a:off x="2832573" y="5431223"/>
            <a:ext cx="4171531" cy="519627"/>
          </a:xfrm>
          <a:prstGeom prst="rect">
            <a:avLst/>
          </a:prstGeom>
          <a:noFill/>
          <a:ln w="9525">
            <a:noFill/>
          </a:ln>
        </p:spPr>
        <p:txBody>
          <a:bodyPr wrap="square" lIns="87882" tIns="43941" rIns="87882" bIns="43941" anchor="b" anchorCtr="1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酯化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反应、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酰氯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醇解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>
            <p:custDataLst>
              <p:tags r:id="rId20"/>
            </p:custDataLst>
          </p:nvPr>
        </p:nvSpPr>
        <p:spPr>
          <a:xfrm>
            <a:off x="433777" y="6268524"/>
            <a:ext cx="9520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官能团的保护、转化（种类改变、数目改变、位置的改变）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custDataLst>
      <p:tags r:id="rId2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26787" y="1463833"/>
            <a:ext cx="7000248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latinLnBrk="0" hangingPunct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、下列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反应不能引入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-OH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的是 （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0" indent="0" algn="l" eaLnBrk="1" latinLnBrk="0" hangingPunct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醛还原反应	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B.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酯类水解反应	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marL="0" indent="0" algn="l" eaLnBrk="1" latinLnBrk="0" hangingPunct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卤代烃水解	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D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烷烃取代反应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0" indent="0" algn="l">
              <a:lnSpc>
                <a:spcPct val="150000"/>
              </a:lnSpc>
            </a:pPr>
            <a:endParaRPr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692523" y="1412266"/>
            <a:ext cx="593513" cy="9233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 eaLnBrk="1" latinLnBrk="0" hangingPunct="1">
              <a:lnSpc>
                <a:spcPct val="150000"/>
              </a:lnSpc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3926911" y="582321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426787" y="3543981"/>
            <a:ext cx="111249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已知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卤代烃在一定条件下既可发生水解反应，又可发生消去反应，现以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溴丙烷为主要原料制取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1,2-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丙二醇时，需要经过的反应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     ）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消去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	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B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消去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消去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	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D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消去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0580897" y="4359589"/>
            <a:ext cx="63044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63826" y="1044008"/>
            <a:ext cx="112544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官能团的引入和转化是有机合成中的关键和主要内容。下面是某同学设计的引入羧基的几种方案，请判断其中无法实现的是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  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zh-CN" altLang="en-US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卤代烃的水解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腈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(RCN)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在酸性条件下水解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醛的氧化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烯烃的氧化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517410" y="1765476"/>
            <a:ext cx="63044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648859" y="3813689"/>
            <a:ext cx="1047302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25000"/>
              </a:lnSpc>
              <a:spcAft>
                <a:spcPct val="0"/>
              </a:spcAft>
            </a:pP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下列说法不正确的</a:t>
            </a:r>
            <a:r>
              <a:rPr lang="zh-CN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    ）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fontAlgn="auto">
              <a:lnSpc>
                <a:spcPct val="125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A.A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是苯酚的一种同系物，且溶解度小于苯酚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fontAlgn="auto">
              <a:lnSpc>
                <a:spcPct val="125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经反应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A→B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C→D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的目的是保护官能团酚羟基不被氧化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fontAlgn="auto">
              <a:lnSpc>
                <a:spcPct val="125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属于同类有机物的同分异构体有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不包含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B)</a:t>
            </a:r>
            <a:endParaRPr lang="zh-CN" altLang="zh-CN" sz="2800" b="1" kern="1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algn="just" fontAlgn="auto">
              <a:lnSpc>
                <a:spcPct val="125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D.1 mol D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可以消耗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mol NaHCO</a:t>
            </a:r>
            <a:r>
              <a:rPr lang="en-US" altLang="zh-CN" sz="2800" b="1" kern="1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260915" y="636821"/>
            <a:ext cx="11412000" cy="1319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E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是一种食品添加剂中的防腐剂，可经下列反应路线得到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部分反应条件略</a:t>
            </a:r>
            <a:r>
              <a: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1600200" y="1808922"/>
            <a:ext cx="9225252" cy="1767657"/>
            <a:chOff x="596130" y="1396995"/>
            <a:chExt cx="11331724" cy="2521162"/>
          </a:xfrm>
        </p:grpSpPr>
        <p:pic>
          <p:nvPicPr>
            <p:cNvPr id="9" name="Picture 2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6130" y="1405501"/>
              <a:ext cx="701009" cy="1922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对象 9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1200150" y="1857375"/>
            <a:ext cx="1885950" cy="8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文档" r:id="rId7" imgW="1892935" imgH="809625" progId="Word.Document.12">
                    <p:embed/>
                  </p:oleObj>
                </mc:Choice>
                <mc:Fallback>
                  <p:oleObj name="文档" r:id="rId7" imgW="1892935" imgH="80962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200150" y="1857375"/>
                          <a:ext cx="1885950" cy="800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Picture 3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08698" y="1405501"/>
              <a:ext cx="888168" cy="1922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2" name="对象 11"/>
            <p:cNvGraphicFramePr>
              <a:graphicFrameLocks noChangeAspect="1"/>
            </p:cNvGraphicFramePr>
            <p:nvPr>
              <p:custDataLst>
                <p:tags r:id="rId11"/>
              </p:custDataLst>
            </p:nvPr>
          </p:nvGraphicFramePr>
          <p:xfrm>
            <a:off x="3937223" y="1838325"/>
            <a:ext cx="2085975" cy="847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6" name="文档" r:id="rId12" imgW="2093595" imgH="861060" progId="Word.Document.12">
                    <p:embed/>
                  </p:oleObj>
                </mc:Choice>
                <mc:Fallback>
                  <p:oleObj name="文档" r:id="rId12" imgW="2093595" imgH="86106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3937223" y="1838325"/>
                          <a:ext cx="2085975" cy="8477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3" name="Picture 4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040914" y="1396995"/>
              <a:ext cx="1071929" cy="1939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对象 13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7163494" y="1838325"/>
            <a:ext cx="1514475" cy="847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7" name="文档" r:id="rId17" imgW="1522730" imgH="861060" progId="Word.Document.12">
                    <p:embed/>
                  </p:oleObj>
                </mc:Choice>
                <mc:Fallback>
                  <p:oleObj name="文档" r:id="rId17" imgW="1522730" imgH="861060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7163494" y="1838325"/>
                          <a:ext cx="1514475" cy="8477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" name="Picture 5"/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379078" y="1405501"/>
              <a:ext cx="1071929" cy="1922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>
              <p:custDataLst>
                <p:tags r:id="rId21"/>
              </p:custDataLst>
            </p:nvPr>
          </p:nvSpPr>
          <p:spPr>
            <a:xfrm>
              <a:off x="9349412" y="2063677"/>
              <a:ext cx="716280" cy="1075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 kern="100" spc="-6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―</a:t>
              </a:r>
              <a:r>
                <a:rPr lang="en-US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→</a:t>
              </a:r>
              <a:endPara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17" name="Picture 6"/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080053" y="1405501"/>
              <a:ext cx="1847801" cy="1922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17"/>
            <p:cNvSpPr/>
            <p:nvPr>
              <p:custDataLst>
                <p:tags r:id="rId24"/>
              </p:custDataLst>
            </p:nvPr>
          </p:nvSpPr>
          <p:spPr>
            <a:xfrm>
              <a:off x="742892" y="3328169"/>
              <a:ext cx="403224" cy="589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A</a:t>
              </a:r>
              <a:endPara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25"/>
              </p:custDataLst>
            </p:nvPr>
          </p:nvSpPr>
          <p:spPr>
            <a:xfrm>
              <a:off x="3132159" y="3328169"/>
              <a:ext cx="386080" cy="589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</a:t>
              </a:r>
              <a:endPara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26"/>
              </p:custDataLst>
            </p:nvPr>
          </p:nvSpPr>
          <p:spPr>
            <a:xfrm>
              <a:off x="6062992" y="3328169"/>
              <a:ext cx="386080" cy="589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 kern="1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endParaRPr lang="en-US" altLang="zh-CN" sz="28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27"/>
              </p:custDataLst>
            </p:nvPr>
          </p:nvSpPr>
          <p:spPr>
            <a:xfrm>
              <a:off x="8285796" y="3328169"/>
              <a:ext cx="403224" cy="589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D</a:t>
              </a:r>
              <a:endPara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28"/>
              </p:custDataLst>
            </p:nvPr>
          </p:nvSpPr>
          <p:spPr>
            <a:xfrm>
              <a:off x="10526233" y="3328169"/>
              <a:ext cx="368935" cy="589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 kern="1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E</a:t>
              </a:r>
              <a:endParaRPr lang="en-US" altLang="zh-CN" sz="28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3" name="文本框 22"/>
          <p:cNvSpPr txBox="1"/>
          <p:nvPr>
            <p:custDataLst>
              <p:tags r:id="rId29"/>
            </p:custDataLst>
          </p:nvPr>
        </p:nvSpPr>
        <p:spPr>
          <a:xfrm>
            <a:off x="4253448" y="3807725"/>
            <a:ext cx="63044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smtClean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314071" y="735050"/>
            <a:ext cx="9308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chemeClr val="hlink"/>
              </a:buClr>
              <a:buSzPct val="70000"/>
            </a:pPr>
            <a:r>
              <a:rPr kumimoji="1" lang="zh-CN" altLang="en-US" sz="28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氯丁烷为主要原料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合成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丁二醇；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1,4-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二醇。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08" name="组合 107"/>
          <p:cNvGrpSpPr/>
          <p:nvPr>
            <p:custDataLst>
              <p:tags r:id="rId2"/>
            </p:custDataLst>
          </p:nvPr>
        </p:nvGrpSpPr>
        <p:grpSpPr>
          <a:xfrm>
            <a:off x="559280" y="1294805"/>
            <a:ext cx="11067639" cy="2434127"/>
            <a:chOff x="559280" y="1294805"/>
            <a:chExt cx="11067639" cy="2434127"/>
          </a:xfrm>
        </p:grpSpPr>
        <p:grpSp>
          <p:nvGrpSpPr>
            <p:cNvPr id="2" name="组合 1"/>
            <p:cNvGrpSpPr/>
            <p:nvPr>
              <p:custDataLst>
                <p:tags r:id="rId3"/>
              </p:custDataLst>
            </p:nvPr>
          </p:nvGrpSpPr>
          <p:grpSpPr>
            <a:xfrm>
              <a:off x="559280" y="1599335"/>
              <a:ext cx="2789546" cy="1081203"/>
              <a:chOff x="2170911" y="4812208"/>
              <a:chExt cx="2789546" cy="1081203"/>
            </a:xfrm>
          </p:grpSpPr>
          <p:sp>
            <p:nvSpPr>
              <p:cNvPr id="3" name="TextBox 8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2170911" y="4812208"/>
                <a:ext cx="27895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lang="en-US" altLang="zh-CN" sz="2800" b="1" baseline="-25000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lang="zh-CN" altLang="en-US" sz="2800" b="1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5"/>
                </p:custDataLst>
              </p:nvPr>
            </p:nvSpPr>
            <p:spPr>
              <a:xfrm>
                <a:off x="2751328" y="5370191"/>
                <a:ext cx="54373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zh-CN" altLang="en-US" sz="2800" b="1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5" name="直接连接符 4"/>
              <p:cNvCxnSpPr/>
              <p:nvPr>
                <p:custDataLst>
                  <p:tags r:id="rId6"/>
                </p:custDataLst>
              </p:nvPr>
            </p:nvCxnSpPr>
            <p:spPr>
              <a:xfrm flipH="1">
                <a:off x="3005520" y="5252505"/>
                <a:ext cx="0" cy="249989"/>
              </a:xfrm>
              <a:prstGeom prst="line">
                <a:avLst/>
              </a:prstGeom>
              <a:ln w="3175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直接箭头连接符 6"/>
            <p:cNvCxnSpPr/>
            <p:nvPr>
              <p:custDataLst>
                <p:tags r:id="rId7"/>
              </p:custDataLst>
            </p:nvPr>
          </p:nvCxnSpPr>
          <p:spPr>
            <a:xfrm>
              <a:off x="3274283" y="1995904"/>
              <a:ext cx="1878403" cy="0"/>
            </a:xfrm>
            <a:prstGeom prst="straightConnector1">
              <a:avLst/>
            </a:prstGeom>
            <a:ln w="31750">
              <a:solidFill>
                <a:srgbClr val="0000CC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3238379" y="1453920"/>
              <a:ext cx="17299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 b="1" err="1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NaOH/</a:t>
              </a:r>
              <a:r>
                <a:rPr lang="zh-CN" altLang="en-US" sz="2800" b="1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醇</a:t>
              </a:r>
              <a:endParaRPr lang="zh-CN" altLang="en-US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TextBox 8"/>
            <p:cNvSpPr txBox="1"/>
            <p:nvPr>
              <p:custDataLst>
                <p:tags r:id="rId9"/>
              </p:custDataLst>
            </p:nvPr>
          </p:nvSpPr>
          <p:spPr>
            <a:xfrm>
              <a:off x="5188591" y="1599335"/>
              <a:ext cx="28470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CH=CHCH</a:t>
              </a:r>
              <a:r>
                <a:rPr lang="en-US" altLang="zh-CN" sz="2800" b="1" baseline="-25000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zh-CN" altLang="en-US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0" name="组合 9"/>
            <p:cNvGrpSpPr/>
            <p:nvPr>
              <p:custDataLst>
                <p:tags r:id="rId10"/>
              </p:custDataLst>
            </p:nvPr>
          </p:nvGrpSpPr>
          <p:grpSpPr>
            <a:xfrm>
              <a:off x="7893321" y="1294805"/>
              <a:ext cx="850103" cy="566140"/>
              <a:chOff x="824805" y="3908269"/>
              <a:chExt cx="850103" cy="566140"/>
            </a:xfrm>
          </p:grpSpPr>
          <p:cxnSp>
            <p:nvCxnSpPr>
              <p:cNvPr id="11" name="直接箭头连接符 10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868915" y="4474409"/>
                <a:ext cx="805993" cy="0"/>
              </a:xfrm>
              <a:prstGeom prst="straightConnector1">
                <a:avLst/>
              </a:prstGeom>
              <a:ln w="31750">
                <a:solidFill>
                  <a:srgbClr val="0000CC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824805" y="3908269"/>
                <a:ext cx="79220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r>
                  <a:rPr lang="en-US" altLang="zh-CN" sz="2800" b="1" baseline="-25000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zh-CN" altLang="en-US" sz="2800" b="1" baseline="-25000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3" name="组合 12"/>
            <p:cNvGrpSpPr/>
            <p:nvPr>
              <p:custDataLst>
                <p:tags r:id="rId13"/>
              </p:custDataLst>
            </p:nvPr>
          </p:nvGrpSpPr>
          <p:grpSpPr>
            <a:xfrm>
              <a:off x="9025373" y="1609048"/>
              <a:ext cx="2601546" cy="1082115"/>
              <a:chOff x="1923533" y="4034005"/>
              <a:chExt cx="2601546" cy="1082115"/>
            </a:xfrm>
          </p:grpSpPr>
          <p:grpSp>
            <p:nvGrpSpPr>
              <p:cNvPr id="14" name="组合 13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1923533" y="4034005"/>
                <a:ext cx="2601546" cy="1082115"/>
                <a:chOff x="2120303" y="4801943"/>
                <a:chExt cx="2601546" cy="1082115"/>
              </a:xfrm>
            </p:grpSpPr>
            <p:sp>
              <p:nvSpPr>
                <p:cNvPr id="17" name="TextBox 8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2120303" y="4801943"/>
                  <a:ext cx="260154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r>
                    <a:rPr lang="en-US" altLang="zh-CN" sz="2800" b="1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CHCHCH</a:t>
                  </a:r>
                  <a:r>
                    <a:rPr lang="en-US" altLang="zh-CN" sz="2800" b="1" baseline="-25000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 </a:t>
                  </a:r>
                  <a:endParaRPr lang="zh-CN" altLang="en-US" sz="2800" b="1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8" name="矩形 17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2830597" y="5360838"/>
                  <a:ext cx="58221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lvl="0"/>
                  <a:r>
                    <a:rPr lang="en-US" altLang="zh-CN" sz="2800" b="1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Br</a:t>
                  </a:r>
                  <a:endParaRPr lang="zh-CN" altLang="en-US" sz="2800" b="1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9" name="直接连接符 18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>
                  <a:off x="3036853" y="5212071"/>
                  <a:ext cx="0" cy="249988"/>
                </a:xfrm>
                <a:prstGeom prst="line">
                  <a:avLst/>
                </a:prstGeom>
                <a:ln w="31750">
                  <a:solidFill>
                    <a:srgbClr val="0000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直接连接符 14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3386947" y="4443631"/>
                <a:ext cx="0" cy="249988"/>
              </a:xfrm>
              <a:prstGeom prst="line">
                <a:avLst/>
              </a:prstGeom>
              <a:ln w="3175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矩形 15"/>
              <p:cNvSpPr/>
              <p:nvPr>
                <p:custDataLst>
                  <p:tags r:id="rId19"/>
                </p:custDataLst>
              </p:nvPr>
            </p:nvSpPr>
            <p:spPr>
              <a:xfrm>
                <a:off x="3181901" y="4582275"/>
                <a:ext cx="582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zh-CN" altLang="en-US" sz="2800" b="1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0" name="组合 19"/>
            <p:cNvGrpSpPr/>
            <p:nvPr>
              <p:custDataLst>
                <p:tags r:id="rId20"/>
              </p:custDataLst>
            </p:nvPr>
          </p:nvGrpSpPr>
          <p:grpSpPr>
            <a:xfrm>
              <a:off x="961794" y="2781791"/>
              <a:ext cx="2276585" cy="562324"/>
              <a:chOff x="4729248" y="3779932"/>
              <a:chExt cx="2276585" cy="562324"/>
            </a:xfrm>
          </p:grpSpPr>
          <p:cxnSp>
            <p:nvCxnSpPr>
              <p:cNvPr id="21" name="直接箭头连接符 20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4731904" y="4342256"/>
                <a:ext cx="2273929" cy="0"/>
              </a:xfrm>
              <a:prstGeom prst="straightConnector1">
                <a:avLst/>
              </a:prstGeom>
              <a:ln w="31750">
                <a:solidFill>
                  <a:srgbClr val="0000CC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矩形 21"/>
              <p:cNvSpPr/>
              <p:nvPr>
                <p:custDataLst>
                  <p:tags r:id="rId22"/>
                </p:custDataLst>
              </p:nvPr>
            </p:nvSpPr>
            <p:spPr>
              <a:xfrm>
                <a:off x="4729248" y="3779932"/>
                <a:ext cx="204895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NaOH/H</a:t>
                </a:r>
                <a:r>
                  <a:rPr lang="en-US" altLang="zh-CN" sz="2800" b="1" baseline="-25000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zh-CN" altLang="en-US" sz="2800" b="1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23"/>
              </p:custDataLst>
            </p:nvPr>
          </p:nvGrpSpPr>
          <p:grpSpPr>
            <a:xfrm>
              <a:off x="3286180" y="2670610"/>
              <a:ext cx="3804821" cy="1058322"/>
              <a:chOff x="1945038" y="4064721"/>
              <a:chExt cx="3804821" cy="1058322"/>
            </a:xfrm>
          </p:grpSpPr>
          <p:grpSp>
            <p:nvGrpSpPr>
              <p:cNvPr id="24" name="组合 23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1945038" y="4064721"/>
                <a:ext cx="3804821" cy="1058322"/>
                <a:chOff x="2141808" y="4832659"/>
                <a:chExt cx="3804821" cy="1058322"/>
              </a:xfrm>
            </p:grpSpPr>
            <p:sp>
              <p:nvSpPr>
                <p:cNvPr id="27" name="TextBox 8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2141808" y="4832659"/>
                  <a:ext cx="380482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r>
                    <a:rPr lang="en-US" altLang="zh-CN" sz="2800" b="1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CH—CHCH</a:t>
                  </a:r>
                  <a:r>
                    <a:rPr lang="en-US" altLang="zh-CN" sz="2800" b="1" baseline="-25000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 </a:t>
                  </a:r>
                  <a:endParaRPr lang="zh-CN" altLang="en-US" sz="2800" b="1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2752969" y="5367761"/>
                  <a:ext cx="771365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lvl="0"/>
                  <a:r>
                    <a:rPr lang="en-US" altLang="zh-CN" sz="2800" b="1" smtClean="0">
                      <a:solidFill>
                        <a:srgbClr val="0000C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OH</a:t>
                  </a:r>
                  <a:endParaRPr lang="zh-CN" altLang="en-US" sz="2800" b="1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29" name="直接连接符 28"/>
                <p:cNvCxnSpPr/>
                <p:nvPr>
                  <p:custDataLst>
                    <p:tags r:id="rId27"/>
                  </p:custDataLst>
                </p:nvPr>
              </p:nvCxnSpPr>
              <p:spPr>
                <a:xfrm flipH="1">
                  <a:off x="3005520" y="5262666"/>
                  <a:ext cx="0" cy="249988"/>
                </a:xfrm>
                <a:prstGeom prst="line">
                  <a:avLst/>
                </a:prstGeom>
                <a:ln w="31750">
                  <a:solidFill>
                    <a:srgbClr val="0000C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5" name="直接连接符 24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3724907" y="4467631"/>
                <a:ext cx="0" cy="249988"/>
              </a:xfrm>
              <a:prstGeom prst="line">
                <a:avLst/>
              </a:prstGeom>
              <a:ln w="3175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矩形 25"/>
              <p:cNvSpPr/>
              <p:nvPr>
                <p:custDataLst>
                  <p:tags r:id="rId29"/>
                </p:custDataLst>
              </p:nvPr>
            </p:nvSpPr>
            <p:spPr>
              <a:xfrm>
                <a:off x="3520423" y="4587941"/>
                <a:ext cx="77136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 smtClean="0">
                    <a:solidFill>
                      <a:srgbClr val="0000C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zh-CN" altLang="en-US" sz="2800" b="1">
                  <a:solidFill>
                    <a:srgbClr val="0000CC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09" name="组合 108"/>
          <p:cNvGrpSpPr/>
          <p:nvPr>
            <p:custDataLst>
              <p:tags r:id="rId30"/>
            </p:custDataLst>
          </p:nvPr>
        </p:nvGrpSpPr>
        <p:grpSpPr>
          <a:xfrm>
            <a:off x="260486" y="3827150"/>
            <a:ext cx="11481103" cy="2587401"/>
            <a:chOff x="260486" y="3827150"/>
            <a:chExt cx="11481103" cy="2587401"/>
          </a:xfrm>
        </p:grpSpPr>
        <p:grpSp>
          <p:nvGrpSpPr>
            <p:cNvPr id="106" name="组合 105"/>
            <p:cNvGrpSpPr/>
            <p:nvPr>
              <p:custDataLst>
                <p:tags r:id="rId31"/>
              </p:custDataLst>
            </p:nvPr>
          </p:nvGrpSpPr>
          <p:grpSpPr>
            <a:xfrm>
              <a:off x="10096257" y="3827150"/>
              <a:ext cx="1521570" cy="557684"/>
              <a:chOff x="410293" y="4832698"/>
              <a:chExt cx="1521570" cy="557684"/>
            </a:xfrm>
          </p:grpSpPr>
          <p:cxnSp>
            <p:nvCxnSpPr>
              <p:cNvPr id="31" name="直接箭头连接符 30"/>
              <p:cNvCxnSpPr/>
              <p:nvPr>
                <p:custDataLst>
                  <p:tags r:id="rId32"/>
                </p:custDataLst>
              </p:nvPr>
            </p:nvCxnSpPr>
            <p:spPr>
              <a:xfrm flipV="1">
                <a:off x="506992" y="5385300"/>
                <a:ext cx="1328173" cy="5082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矩形 31"/>
              <p:cNvSpPr/>
              <p:nvPr>
                <p:custDataLst>
                  <p:tags r:id="rId33"/>
                </p:custDataLst>
              </p:nvPr>
            </p:nvSpPr>
            <p:spPr>
              <a:xfrm>
                <a:off x="410293" y="4832698"/>
                <a:ext cx="15215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400" b="1" err="1" smtClean="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NaOH/</a:t>
                </a:r>
                <a:r>
                  <a:rPr lang="zh-CN" altLang="en-US" sz="2400" b="1" smtClean="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醇</a:t>
                </a:r>
                <a:endParaRPr lang="zh-CN" altLang="en-US" sz="24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33" name="TextBox 8"/>
            <p:cNvSpPr txBox="1"/>
            <p:nvPr>
              <p:custDataLst>
                <p:tags r:id="rId34"/>
              </p:custDataLst>
            </p:nvPr>
          </p:nvSpPr>
          <p:spPr>
            <a:xfrm>
              <a:off x="260486" y="5309042"/>
              <a:ext cx="30556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=CHCH=CH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4" name="组合 33"/>
            <p:cNvGrpSpPr/>
            <p:nvPr>
              <p:custDataLst>
                <p:tags r:id="rId35"/>
              </p:custDataLst>
            </p:nvPr>
          </p:nvGrpSpPr>
          <p:grpSpPr>
            <a:xfrm>
              <a:off x="3170431" y="5123959"/>
              <a:ext cx="1059293" cy="523220"/>
              <a:chOff x="818115" y="3991573"/>
              <a:chExt cx="1059293" cy="523220"/>
            </a:xfrm>
          </p:grpSpPr>
          <p:cxnSp>
            <p:nvCxnSpPr>
              <p:cNvPr id="35" name="直接箭头连接符 34"/>
              <p:cNvCxnSpPr/>
              <p:nvPr>
                <p:custDataLst>
                  <p:tags r:id="rId36"/>
                </p:custDataLst>
              </p:nvPr>
            </p:nvCxnSpPr>
            <p:spPr>
              <a:xfrm>
                <a:off x="868915" y="4474409"/>
                <a:ext cx="1008493" cy="0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矩形 35"/>
              <p:cNvSpPr/>
              <p:nvPr>
                <p:custDataLst>
                  <p:tags r:id="rId37"/>
                </p:custDataLst>
              </p:nvPr>
            </p:nvSpPr>
            <p:spPr>
              <a:xfrm>
                <a:off x="818115" y="3991573"/>
                <a:ext cx="8547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400" b="1" err="1" smtClean="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HBr</a:t>
                </a:r>
                <a:endParaRPr lang="zh-CN" altLang="en-US" sz="24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7" name="组合 36"/>
            <p:cNvGrpSpPr/>
            <p:nvPr>
              <p:custDataLst>
                <p:tags r:id="rId38"/>
              </p:custDataLst>
            </p:nvPr>
          </p:nvGrpSpPr>
          <p:grpSpPr>
            <a:xfrm>
              <a:off x="4174164" y="5290269"/>
              <a:ext cx="3861473" cy="1124282"/>
              <a:chOff x="7294292" y="5154346"/>
              <a:chExt cx="3861473" cy="1124282"/>
            </a:xfrm>
          </p:grpSpPr>
          <p:sp>
            <p:nvSpPr>
              <p:cNvPr id="38" name="TextBox 8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7294292" y="5154346"/>
                <a:ext cx="38614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40"/>
                </p:custDataLst>
              </p:nvPr>
            </p:nvCxnSpPr>
            <p:spPr>
              <a:xfrm flipH="1">
                <a:off x="7516989" y="5556297"/>
                <a:ext cx="0" cy="280084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41"/>
                </p:custDataLst>
              </p:nvPr>
            </p:nvCxnSpPr>
            <p:spPr>
              <a:xfrm flipH="1">
                <a:off x="9486761" y="5573209"/>
                <a:ext cx="0" cy="295960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矩形 40"/>
              <p:cNvSpPr/>
              <p:nvPr>
                <p:custDataLst>
                  <p:tags r:id="rId42"/>
                </p:custDataLst>
              </p:nvPr>
            </p:nvSpPr>
            <p:spPr>
              <a:xfrm>
                <a:off x="7313494" y="5732482"/>
                <a:ext cx="582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" name="矩形 41"/>
              <p:cNvSpPr/>
              <p:nvPr>
                <p:custDataLst>
                  <p:tags r:id="rId43"/>
                </p:custDataLst>
              </p:nvPr>
            </p:nvSpPr>
            <p:spPr>
              <a:xfrm>
                <a:off x="9319228" y="5755408"/>
                <a:ext cx="582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3" name="组合 42"/>
            <p:cNvGrpSpPr/>
            <p:nvPr>
              <p:custDataLst>
                <p:tags r:id="rId44"/>
              </p:custDataLst>
            </p:nvPr>
          </p:nvGrpSpPr>
          <p:grpSpPr>
            <a:xfrm>
              <a:off x="6958631" y="5140131"/>
              <a:ext cx="1885791" cy="523220"/>
              <a:chOff x="711268" y="3896688"/>
              <a:chExt cx="2296031" cy="523220"/>
            </a:xfrm>
          </p:grpSpPr>
          <p:cxnSp>
            <p:nvCxnSpPr>
              <p:cNvPr id="44" name="直接箭头连接符 43"/>
              <p:cNvCxnSpPr/>
              <p:nvPr>
                <p:custDataLst>
                  <p:tags r:id="rId45"/>
                </p:custDataLst>
              </p:nvPr>
            </p:nvCxnSpPr>
            <p:spPr>
              <a:xfrm>
                <a:off x="711268" y="4396094"/>
                <a:ext cx="2296031" cy="0"/>
              </a:xfrm>
              <a:prstGeom prst="straightConnector1">
                <a:avLst/>
              </a:prstGeom>
              <a:ln w="31750">
                <a:solidFill>
                  <a:srgbClr val="C0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矩形 44"/>
              <p:cNvSpPr/>
              <p:nvPr>
                <p:custDataLst>
                  <p:tags r:id="rId46"/>
                </p:custDataLst>
              </p:nvPr>
            </p:nvSpPr>
            <p:spPr>
              <a:xfrm>
                <a:off x="711268" y="3896688"/>
                <a:ext cx="220726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400" b="1" err="1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NaOH/H</a:t>
                </a:r>
                <a:r>
                  <a:rPr lang="en-US" altLang="zh-CN" sz="2400" b="1" baseline="-2500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zh-CN" altLang="en-US" sz="24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6" name="组合 45"/>
            <p:cNvGrpSpPr/>
            <p:nvPr>
              <p:custDataLst>
                <p:tags r:id="rId47"/>
              </p:custDataLst>
            </p:nvPr>
          </p:nvGrpSpPr>
          <p:grpSpPr>
            <a:xfrm>
              <a:off x="8795235" y="5249199"/>
              <a:ext cx="2946354" cy="1101022"/>
              <a:chOff x="7294292" y="5268536"/>
              <a:chExt cx="2946354" cy="1101022"/>
            </a:xfrm>
          </p:grpSpPr>
          <p:sp>
            <p:nvSpPr>
              <p:cNvPr id="47" name="TextBox 8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7355076" y="5268536"/>
                <a:ext cx="288557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48" name="直接连接符 47"/>
              <p:cNvCxnSpPr/>
              <p:nvPr>
                <p:custDataLst>
                  <p:tags r:id="rId49"/>
                </p:custDataLst>
              </p:nvPr>
            </p:nvCxnSpPr>
            <p:spPr>
              <a:xfrm flipH="1">
                <a:off x="7552087" y="5686002"/>
                <a:ext cx="0" cy="222039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>
                <p:custDataLst>
                  <p:tags r:id="rId50"/>
                </p:custDataLst>
              </p:nvPr>
            </p:nvCxnSpPr>
            <p:spPr>
              <a:xfrm flipH="1">
                <a:off x="9559729" y="5718851"/>
                <a:ext cx="0" cy="222039"/>
              </a:xfrm>
              <a:prstGeom prst="line">
                <a:avLst/>
              </a:prstGeom>
              <a:ln w="317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矩形 49"/>
              <p:cNvSpPr/>
              <p:nvPr>
                <p:custDataLst>
                  <p:tags r:id="rId51"/>
                </p:custDataLst>
              </p:nvPr>
            </p:nvSpPr>
            <p:spPr>
              <a:xfrm>
                <a:off x="7294292" y="5814718"/>
                <a:ext cx="77136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1" name="矩形 50"/>
              <p:cNvSpPr/>
              <p:nvPr>
                <p:custDataLst>
                  <p:tags r:id="rId52"/>
                </p:custDataLst>
              </p:nvPr>
            </p:nvSpPr>
            <p:spPr>
              <a:xfrm>
                <a:off x="9324095" y="5846338"/>
                <a:ext cx="77136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87" name="组合 86"/>
            <p:cNvGrpSpPr/>
            <p:nvPr>
              <p:custDataLst>
                <p:tags r:id="rId53"/>
              </p:custDataLst>
            </p:nvPr>
          </p:nvGrpSpPr>
          <p:grpSpPr>
            <a:xfrm>
              <a:off x="470597" y="4022795"/>
              <a:ext cx="2789546" cy="1081203"/>
              <a:chOff x="2170911" y="4812208"/>
              <a:chExt cx="2789546" cy="1081203"/>
            </a:xfrm>
          </p:grpSpPr>
          <p:sp>
            <p:nvSpPr>
              <p:cNvPr id="88" name="TextBox 8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2170911" y="4812208"/>
                <a:ext cx="27895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9" name="矩形 88"/>
              <p:cNvSpPr/>
              <p:nvPr>
                <p:custDataLst>
                  <p:tags r:id="rId55"/>
                </p:custDataLst>
              </p:nvPr>
            </p:nvSpPr>
            <p:spPr>
              <a:xfrm>
                <a:off x="2751328" y="5370191"/>
                <a:ext cx="54373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90" name="直接连接符 89"/>
              <p:cNvCxnSpPr/>
              <p:nvPr>
                <p:custDataLst>
                  <p:tags r:id="rId56"/>
                </p:custDataLst>
              </p:nvPr>
            </p:nvCxnSpPr>
            <p:spPr>
              <a:xfrm flipH="1">
                <a:off x="3005520" y="5252505"/>
                <a:ext cx="0" cy="249989"/>
              </a:xfrm>
              <a:prstGeom prst="line">
                <a:avLst/>
              </a:prstGeom>
              <a:ln w="31750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直接箭头连接符 90"/>
            <p:cNvCxnSpPr/>
            <p:nvPr>
              <p:custDataLst>
                <p:tags r:id="rId57"/>
              </p:custDataLst>
            </p:nvPr>
          </p:nvCxnSpPr>
          <p:spPr>
            <a:xfrm>
              <a:off x="3111176" y="4399920"/>
              <a:ext cx="1304532" cy="11125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矩形 91"/>
            <p:cNvSpPr/>
            <p:nvPr>
              <p:custDataLst>
                <p:tags r:id="rId58"/>
              </p:custDataLst>
            </p:nvPr>
          </p:nvSpPr>
          <p:spPr>
            <a:xfrm>
              <a:off x="2937788" y="3907269"/>
              <a:ext cx="1521570" cy="52322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400" b="1" err="1" smtClean="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NaOH/</a:t>
              </a:r>
              <a:r>
                <a:rPr lang="zh-CN" altLang="en-US" sz="2400" b="1" smtClean="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醇</a:t>
              </a:r>
              <a:endPara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3" name="TextBox 8"/>
            <p:cNvSpPr txBox="1"/>
            <p:nvPr>
              <p:custDataLst>
                <p:tags r:id="rId59"/>
              </p:custDataLst>
            </p:nvPr>
          </p:nvSpPr>
          <p:spPr>
            <a:xfrm>
              <a:off x="4334831" y="4081809"/>
              <a:ext cx="28470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CH=CHCH</a:t>
              </a:r>
              <a:r>
                <a:rPr lang="en-US" altLang="zh-CN" sz="2800" b="1" baseline="-25000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94" name="组合 93"/>
            <p:cNvGrpSpPr/>
            <p:nvPr>
              <p:custDataLst>
                <p:tags r:id="rId60"/>
              </p:custDataLst>
            </p:nvPr>
          </p:nvGrpSpPr>
          <p:grpSpPr>
            <a:xfrm>
              <a:off x="6967169" y="3874725"/>
              <a:ext cx="851736" cy="523220"/>
              <a:chOff x="823172" y="3966306"/>
              <a:chExt cx="851736" cy="523220"/>
            </a:xfrm>
          </p:grpSpPr>
          <p:cxnSp>
            <p:nvCxnSpPr>
              <p:cNvPr id="95" name="直接箭头连接符 94"/>
              <p:cNvCxnSpPr/>
              <p:nvPr>
                <p:custDataLst>
                  <p:tags r:id="rId61"/>
                </p:custDataLst>
              </p:nvPr>
            </p:nvCxnSpPr>
            <p:spPr>
              <a:xfrm>
                <a:off x="868915" y="4474409"/>
                <a:ext cx="805993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矩形 95"/>
              <p:cNvSpPr/>
              <p:nvPr>
                <p:custDataLst>
                  <p:tags r:id="rId62"/>
                </p:custDataLst>
              </p:nvPr>
            </p:nvSpPr>
            <p:spPr>
              <a:xfrm>
                <a:off x="823172" y="3966306"/>
                <a:ext cx="7184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400" b="1" smtClean="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r>
                  <a:rPr lang="en-US" altLang="zh-CN" sz="2400" b="1" baseline="-25000" smtClean="0">
                    <a:solidFill>
                      <a:srgbClr val="0000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zh-CN" altLang="en-US" sz="24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97" name="组合 96"/>
            <p:cNvGrpSpPr/>
            <p:nvPr>
              <p:custDataLst>
                <p:tags r:id="rId63"/>
              </p:custDataLst>
            </p:nvPr>
          </p:nvGrpSpPr>
          <p:grpSpPr>
            <a:xfrm>
              <a:off x="7766935" y="3864508"/>
              <a:ext cx="2637450" cy="1070823"/>
              <a:chOff x="1421370" y="3961348"/>
              <a:chExt cx="3386878" cy="1070823"/>
            </a:xfrm>
          </p:grpSpPr>
          <p:grpSp>
            <p:nvGrpSpPr>
              <p:cNvPr id="98" name="组合 97"/>
              <p:cNvGrpSpPr/>
              <p:nvPr>
                <p:custDataLst>
                  <p:tags r:id="rId64"/>
                </p:custDataLst>
              </p:nvPr>
            </p:nvGrpSpPr>
            <p:grpSpPr>
              <a:xfrm>
                <a:off x="1421370" y="3961348"/>
                <a:ext cx="3386878" cy="1070823"/>
                <a:chOff x="1618140" y="4729286"/>
                <a:chExt cx="3386878" cy="1070823"/>
              </a:xfrm>
            </p:grpSpPr>
            <p:sp>
              <p:nvSpPr>
                <p:cNvPr id="101" name="TextBox 8"/>
                <p:cNvSpPr txBox="1"/>
                <p:nvPr>
                  <p:custDataLst>
                    <p:tags r:id="rId65"/>
                  </p:custDataLst>
                </p:nvPr>
              </p:nvSpPr>
              <p:spPr>
                <a:xfrm>
                  <a:off x="1618140" y="4729286"/>
                  <a:ext cx="338687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r>
                    <a:rPr lang="en-US" altLang="zh-CN" sz="2800" b="1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CHCHCH</a:t>
                  </a:r>
                  <a:r>
                    <a:rPr lang="en-US" altLang="zh-CN" sz="2800" b="1" baseline="-25000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 smtClean="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 </a:t>
                  </a:r>
                  <a:endParaRPr lang="zh-CN" altLang="en-US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02" name="矩形 101"/>
                <p:cNvSpPr/>
                <p:nvPr>
                  <p:custDataLst>
                    <p:tags r:id="rId66"/>
                  </p:custDataLst>
                </p:nvPr>
              </p:nvSpPr>
              <p:spPr>
                <a:xfrm>
                  <a:off x="2570757" y="5276889"/>
                  <a:ext cx="58221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lvl="0"/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Br</a:t>
                  </a:r>
                  <a:endParaRPr lang="zh-CN" altLang="en-US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03" name="直接连接符 102"/>
                <p:cNvCxnSpPr/>
                <p:nvPr>
                  <p:custDataLst>
                    <p:tags r:id="rId67"/>
                  </p:custDataLst>
                </p:nvPr>
              </p:nvCxnSpPr>
              <p:spPr>
                <a:xfrm flipH="1">
                  <a:off x="2756621" y="5127512"/>
                  <a:ext cx="0" cy="249988"/>
                </a:xfrm>
                <a:prstGeom prst="line">
                  <a:avLst/>
                </a:prstGeom>
                <a:ln w="317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9" name="直接连接符 98"/>
              <p:cNvCxnSpPr/>
              <p:nvPr>
                <p:custDataLst>
                  <p:tags r:id="rId68"/>
                </p:custDataLst>
              </p:nvPr>
            </p:nvCxnSpPr>
            <p:spPr>
              <a:xfrm flipH="1">
                <a:off x="3114809" y="4368543"/>
                <a:ext cx="0" cy="249988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矩形 99"/>
              <p:cNvSpPr/>
              <p:nvPr>
                <p:custDataLst>
                  <p:tags r:id="rId69"/>
                </p:custDataLst>
              </p:nvPr>
            </p:nvSpPr>
            <p:spPr>
              <a:xfrm>
                <a:off x="2943147" y="4508071"/>
                <a:ext cx="582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/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pic>
        <p:nvPicPr>
          <p:cNvPr id="110" name="New picture"/>
          <p:cNvPicPr/>
          <p:nvPr>
            <p:custDataLst>
              <p:tags r:id="rId70"/>
            </p:custDataLst>
          </p:nvPr>
        </p:nvPicPr>
        <p:blipFill>
          <a:blip r:embed="rId71"/>
          <a:stretch>
            <a:fillRect/>
          </a:stretch>
        </p:blipFill>
        <p:spPr>
          <a:xfrm>
            <a:off x="12153900" y="12674600"/>
            <a:ext cx="304800" cy="2286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91414" y="584794"/>
            <a:ext cx="114397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有</a:t>
            </a:r>
            <a:r>
              <a:rPr lang="zh-CN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选择地通过</a:t>
            </a:r>
            <a:r>
              <a:rPr lang="zh-CN" altLang="zh-CN" sz="2800" b="1" kern="1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取代、加成、消去、氧化、还原</a:t>
            </a:r>
            <a:r>
              <a:rPr lang="zh-CN" altLang="zh-CN" sz="2800" b="1" kern="1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等有机化学反应，可以实现有机化合物类别的转化，并引入目标官能团</a:t>
            </a:r>
            <a:r>
              <a:rPr lang="zh-CN" altLang="zh-CN" sz="2800" b="1" kern="100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 b="1" kern="100">
              <a:latin typeface="华文新魏" panose="02010800040101010101" pitchFamily="2" charset="-122"/>
              <a:ea typeface="华文新魏" panose="02010800040101010101" pitchFamily="2" charset="-122"/>
              <a:cs typeface="Courier New" panose="02070309020205020404" pitchFamily="49" charset="0"/>
            </a:endParaRPr>
          </a:p>
        </p:txBody>
      </p:sp>
      <p:grpSp>
        <p:nvGrpSpPr>
          <p:cNvPr id="5" name="Group 33"/>
          <p:cNvGrpSpPr/>
          <p:nvPr>
            <p:custDataLst>
              <p:tags r:id="rId2"/>
            </p:custDataLst>
          </p:nvPr>
        </p:nvGrpSpPr>
        <p:grpSpPr>
          <a:xfrm>
            <a:off x="5377697" y="4556063"/>
            <a:ext cx="1325563" cy="519113"/>
            <a:chOff x="2688" y="2256"/>
            <a:chExt cx="835" cy="327"/>
          </a:xfrm>
        </p:grpSpPr>
        <p:sp>
          <p:nvSpPr>
            <p:cNvPr id="6" name="Text Box 34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736" y="2256"/>
              <a:ext cx="7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还原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7" name="Line 35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rot="10800000">
              <a:off x="2688" y="2264"/>
              <a:ext cx="760" cy="1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8" name="Group 36"/>
          <p:cNvGrpSpPr/>
          <p:nvPr>
            <p:custDataLst>
              <p:tags r:id="rId5"/>
            </p:custDataLst>
          </p:nvPr>
        </p:nvGrpSpPr>
        <p:grpSpPr>
          <a:xfrm>
            <a:off x="7078559" y="5302188"/>
            <a:ext cx="1003092" cy="701675"/>
            <a:chOff x="3792" y="2998"/>
            <a:chExt cx="576" cy="442"/>
          </a:xfrm>
        </p:grpSpPr>
        <p:sp>
          <p:nvSpPr>
            <p:cNvPr id="9" name="Line 37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rot="16200000">
              <a:off x="3572" y="3218"/>
              <a:ext cx="442" cy="2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0" name="Text Box 38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792" y="3024"/>
              <a:ext cx="57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水解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11" name="Group 39"/>
          <p:cNvGrpSpPr/>
          <p:nvPr>
            <p:custDataLst>
              <p:tags r:id="rId8"/>
            </p:custDataLst>
          </p:nvPr>
        </p:nvGrpSpPr>
        <p:grpSpPr>
          <a:xfrm>
            <a:off x="5996105" y="5331238"/>
            <a:ext cx="1022972" cy="697551"/>
            <a:chOff x="3075" y="2998"/>
            <a:chExt cx="652" cy="698"/>
          </a:xfrm>
        </p:grpSpPr>
        <p:sp>
          <p:nvSpPr>
            <p:cNvPr id="12" name="Text Box 40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075" y="3027"/>
              <a:ext cx="652" cy="5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酯化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3" name="Line 41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rot="5400000">
              <a:off x="3347" y="3347"/>
              <a:ext cx="698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14" name="Text Box 4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723150" y="6057771"/>
            <a:ext cx="622540" cy="646331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酯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5" name="Text Box 4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633977" y="4171887"/>
            <a:ext cx="1098550" cy="64135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羧酸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6" name="Text Box 44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720721" y="4175062"/>
            <a:ext cx="642938" cy="64135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醛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615696" y="4175062"/>
            <a:ext cx="642938" cy="64135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醇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Text Box 46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415296" y="4171887"/>
            <a:ext cx="1555750" cy="64135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卤代烃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Line 47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H="1">
            <a:off x="5053846" y="4814826"/>
            <a:ext cx="0" cy="427037"/>
          </a:xfrm>
          <a:prstGeom prst="line">
            <a:avLst/>
          </a:prstGeom>
          <a:noFill/>
          <a:ln w="44450">
            <a:solidFill>
              <a:srgbClr val="00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0" name="Line 48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5030036" y="5241862"/>
            <a:ext cx="4153216" cy="0"/>
          </a:xfrm>
          <a:prstGeom prst="line">
            <a:avLst/>
          </a:prstGeom>
          <a:noFill/>
          <a:ln w="44450">
            <a:solidFill>
              <a:srgbClr val="00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1" name="Line 49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9183252" y="4704415"/>
            <a:ext cx="0" cy="556734"/>
          </a:xfrm>
          <a:prstGeom prst="line">
            <a:avLst/>
          </a:prstGeom>
          <a:noFill/>
          <a:ln w="44450">
            <a:solidFill>
              <a:srgbClr val="0000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2" name="Group 50"/>
          <p:cNvGrpSpPr/>
          <p:nvPr>
            <p:custDataLst>
              <p:tags r:id="rId19"/>
            </p:custDataLst>
          </p:nvPr>
        </p:nvGrpSpPr>
        <p:grpSpPr>
          <a:xfrm>
            <a:off x="5377696" y="3870263"/>
            <a:ext cx="1327150" cy="519113"/>
            <a:chOff x="2688" y="2064"/>
            <a:chExt cx="836" cy="327"/>
          </a:xfrm>
        </p:grpSpPr>
        <p:sp>
          <p:nvSpPr>
            <p:cNvPr id="23" name="Line 51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2688" y="2375"/>
              <a:ext cx="780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4" name="Text Box 52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737" y="2064"/>
              <a:ext cx="7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氧化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25" name="Group 53"/>
          <p:cNvGrpSpPr/>
          <p:nvPr>
            <p:custDataLst>
              <p:tags r:id="rId22"/>
            </p:custDataLst>
          </p:nvPr>
        </p:nvGrpSpPr>
        <p:grpSpPr>
          <a:xfrm>
            <a:off x="7406840" y="3960750"/>
            <a:ext cx="1328737" cy="519112"/>
            <a:chOff x="4011" y="2121"/>
            <a:chExt cx="837" cy="327"/>
          </a:xfrm>
        </p:grpSpPr>
        <p:sp>
          <p:nvSpPr>
            <p:cNvPr id="26" name="Line 54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4011" y="2448"/>
              <a:ext cx="741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27" name="Text Box 55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061" y="2121"/>
              <a:ext cx="7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氧化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28" name="Group 56"/>
          <p:cNvGrpSpPr/>
          <p:nvPr>
            <p:custDataLst>
              <p:tags r:id="rId25"/>
            </p:custDataLst>
          </p:nvPr>
        </p:nvGrpSpPr>
        <p:grpSpPr>
          <a:xfrm>
            <a:off x="3091696" y="3870263"/>
            <a:ext cx="1354138" cy="519113"/>
            <a:chOff x="1248" y="1881"/>
            <a:chExt cx="853" cy="327"/>
          </a:xfrm>
        </p:grpSpPr>
        <p:sp>
          <p:nvSpPr>
            <p:cNvPr id="29" name="Line 57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1248" y="2204"/>
              <a:ext cx="853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30" name="Text Box 58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1338" y="1881"/>
              <a:ext cx="72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水解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31" name="Group 60"/>
          <p:cNvGrpSpPr/>
          <p:nvPr>
            <p:custDataLst>
              <p:tags r:id="rId28"/>
            </p:custDataLst>
          </p:nvPr>
        </p:nvGrpSpPr>
        <p:grpSpPr>
          <a:xfrm>
            <a:off x="3053596" y="4494150"/>
            <a:ext cx="1485900" cy="519112"/>
            <a:chOff x="1224" y="2457"/>
            <a:chExt cx="936" cy="327"/>
          </a:xfrm>
        </p:grpSpPr>
        <p:sp>
          <p:nvSpPr>
            <p:cNvPr id="32" name="Text Box 6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373" y="2457"/>
              <a:ext cx="7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取代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33" name="Line 62"/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 rot="10800000">
              <a:off x="1224" y="2504"/>
              <a:ext cx="864" cy="1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34" name="Text Box 63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1685171" y="2117662"/>
            <a:ext cx="1098550" cy="64135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烷烃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35" name="Group 64"/>
          <p:cNvGrpSpPr/>
          <p:nvPr>
            <p:custDataLst>
              <p:tags r:id="rId32"/>
            </p:custDataLst>
          </p:nvPr>
        </p:nvGrpSpPr>
        <p:grpSpPr>
          <a:xfrm>
            <a:off x="1720096" y="2955863"/>
            <a:ext cx="533400" cy="1108075"/>
            <a:chOff x="3360" y="2998"/>
            <a:chExt cx="336" cy="698"/>
          </a:xfrm>
        </p:grpSpPr>
        <p:sp>
          <p:nvSpPr>
            <p:cNvPr id="36" name="Text Box 65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3360" y="3024"/>
              <a:ext cx="33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取代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37" name="Line 66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rot="5400000">
              <a:off x="3347" y="3347"/>
              <a:ext cx="698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38" name="Text Box 67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4387096" y="2117662"/>
            <a:ext cx="1098550" cy="64135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烯烃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9" name="Text Box 68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8414011" y="2095695"/>
            <a:ext cx="1098550" cy="641350"/>
          </a:xfrm>
          <a:prstGeom prst="rect">
            <a:avLst/>
          </a:prstGeom>
          <a:solidFill>
            <a:srgbClr val="00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炔烃</a:t>
            </a:r>
            <a:endParaRPr lang="zh-CN" altLang="en-US" sz="360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40" name="Group 69"/>
          <p:cNvGrpSpPr/>
          <p:nvPr>
            <p:custDataLst>
              <p:tags r:id="rId37"/>
            </p:custDataLst>
          </p:nvPr>
        </p:nvGrpSpPr>
        <p:grpSpPr>
          <a:xfrm>
            <a:off x="4310896" y="2955863"/>
            <a:ext cx="533400" cy="1108075"/>
            <a:chOff x="3360" y="2998"/>
            <a:chExt cx="336" cy="698"/>
          </a:xfrm>
        </p:grpSpPr>
        <p:sp>
          <p:nvSpPr>
            <p:cNvPr id="41" name="Text Box 70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3360" y="3024"/>
              <a:ext cx="33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水化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42" name="Line 71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rot="5400000">
              <a:off x="3347" y="3347"/>
              <a:ext cx="698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43" name="Group 72"/>
          <p:cNvGrpSpPr/>
          <p:nvPr>
            <p:custDataLst>
              <p:tags r:id="rId40"/>
            </p:custDataLst>
          </p:nvPr>
        </p:nvGrpSpPr>
        <p:grpSpPr>
          <a:xfrm>
            <a:off x="4996696" y="2955863"/>
            <a:ext cx="533400" cy="1108075"/>
            <a:chOff x="3792" y="2998"/>
            <a:chExt cx="336" cy="698"/>
          </a:xfrm>
        </p:grpSpPr>
        <p:sp>
          <p:nvSpPr>
            <p:cNvPr id="44" name="Line 73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rot="-5400000">
              <a:off x="3444" y="3346"/>
              <a:ext cx="698" cy="2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45" name="Text Box 74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3792" y="3024"/>
              <a:ext cx="33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消去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46" name="Group 75"/>
          <p:cNvGrpSpPr/>
          <p:nvPr>
            <p:custDataLst>
              <p:tags r:id="rId43"/>
            </p:custDataLst>
          </p:nvPr>
        </p:nvGrpSpPr>
        <p:grpSpPr>
          <a:xfrm>
            <a:off x="6901696" y="2879663"/>
            <a:ext cx="1841500" cy="549275"/>
            <a:chOff x="3627" y="1440"/>
            <a:chExt cx="1160" cy="346"/>
          </a:xfrm>
        </p:grpSpPr>
        <p:sp>
          <p:nvSpPr>
            <p:cNvPr id="47" name="Text Box 76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 rot="3233555">
              <a:off x="3998" y="1310"/>
              <a:ext cx="33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水化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48" name="Line 77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rot="8633555">
              <a:off x="3627" y="1786"/>
              <a:ext cx="1160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49" name="Group 78"/>
          <p:cNvGrpSpPr/>
          <p:nvPr>
            <p:custDataLst>
              <p:tags r:id="rId46"/>
            </p:custDataLst>
          </p:nvPr>
        </p:nvGrpSpPr>
        <p:grpSpPr>
          <a:xfrm>
            <a:off x="2482097" y="3184462"/>
            <a:ext cx="1789113" cy="533400"/>
            <a:chOff x="864" y="1632"/>
            <a:chExt cx="1127" cy="336"/>
          </a:xfrm>
        </p:grpSpPr>
        <p:sp>
          <p:nvSpPr>
            <p:cNvPr id="50" name="Line 79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rot="-2192501">
              <a:off x="864" y="1728"/>
              <a:ext cx="1127" cy="7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51" name="Text Box 80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 rot="3207498">
              <a:off x="1378" y="1502"/>
              <a:ext cx="33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消去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52" name="Group 81"/>
          <p:cNvGrpSpPr/>
          <p:nvPr>
            <p:custDataLst>
              <p:tags r:id="rId49"/>
            </p:custDataLst>
          </p:nvPr>
        </p:nvGrpSpPr>
        <p:grpSpPr>
          <a:xfrm>
            <a:off x="5845056" y="1994791"/>
            <a:ext cx="2438400" cy="522287"/>
            <a:chOff x="3072" y="825"/>
            <a:chExt cx="1536" cy="329"/>
          </a:xfrm>
        </p:grpSpPr>
        <p:sp>
          <p:nvSpPr>
            <p:cNvPr id="53" name="Text Box 82"/>
            <p:cNvSpPr txBox="1"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3504" y="825"/>
              <a:ext cx="7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加成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54" name="Line 83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 rot="10800000">
              <a:off x="3072" y="1152"/>
              <a:ext cx="1536" cy="2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55" name="Group 84"/>
          <p:cNvGrpSpPr/>
          <p:nvPr>
            <p:custDataLst>
              <p:tags r:id="rId52"/>
            </p:custDataLst>
          </p:nvPr>
        </p:nvGrpSpPr>
        <p:grpSpPr>
          <a:xfrm>
            <a:off x="2898657" y="1943990"/>
            <a:ext cx="1554163" cy="520700"/>
            <a:chOff x="1152" y="825"/>
            <a:chExt cx="979" cy="328"/>
          </a:xfrm>
        </p:grpSpPr>
        <p:sp>
          <p:nvSpPr>
            <p:cNvPr id="56" name="Text Box 85"/>
            <p:cNvSpPr txBox="1"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1344" y="825"/>
              <a:ext cx="7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加成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57" name="Line 86"/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 rot="10800000">
              <a:off x="1152" y="1152"/>
              <a:ext cx="864" cy="1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58" name="Group 87"/>
          <p:cNvGrpSpPr/>
          <p:nvPr>
            <p:custDataLst>
              <p:tags r:id="rId55"/>
            </p:custDataLst>
          </p:nvPr>
        </p:nvGrpSpPr>
        <p:grpSpPr>
          <a:xfrm>
            <a:off x="5295146" y="2878075"/>
            <a:ext cx="1841500" cy="533400"/>
            <a:chOff x="2636" y="1439"/>
            <a:chExt cx="1160" cy="336"/>
          </a:xfrm>
        </p:grpSpPr>
        <p:sp>
          <p:nvSpPr>
            <p:cNvPr id="59" name="Text Box 88"/>
            <p:cNvSpPr txBox="1">
              <a:spLocks noChangeArrowheads="1"/>
            </p:cNvSpPr>
            <p:nvPr>
              <p:custDataLst>
                <p:tags r:id="rId56"/>
              </p:custDataLst>
            </p:nvPr>
          </p:nvSpPr>
          <p:spPr bwMode="auto">
            <a:xfrm rot="-3302029">
              <a:off x="3086" y="1309"/>
              <a:ext cx="33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氧化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60" name="Line 89"/>
            <p:cNvSpPr>
              <a:spLocks noChangeShapeType="1"/>
            </p:cNvSpPr>
            <p:nvPr>
              <p:custDataLst>
                <p:tags r:id="rId57"/>
              </p:custDataLst>
            </p:nvPr>
          </p:nvSpPr>
          <p:spPr bwMode="auto">
            <a:xfrm rot="2097971">
              <a:off x="2636" y="1763"/>
              <a:ext cx="1160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61" name="Group 90"/>
          <p:cNvGrpSpPr/>
          <p:nvPr>
            <p:custDataLst>
              <p:tags r:id="rId58"/>
            </p:custDataLst>
          </p:nvPr>
        </p:nvGrpSpPr>
        <p:grpSpPr>
          <a:xfrm>
            <a:off x="2405896" y="2727263"/>
            <a:ext cx="1841500" cy="549275"/>
            <a:chOff x="3627" y="1440"/>
            <a:chExt cx="1160" cy="346"/>
          </a:xfrm>
        </p:grpSpPr>
        <p:sp>
          <p:nvSpPr>
            <p:cNvPr id="62" name="Text Box 91"/>
            <p:cNvSpPr txBox="1"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 rot="3233555">
              <a:off x="3998" y="1310"/>
              <a:ext cx="336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加成</a:t>
              </a:r>
              <a:endPara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63" name="Line 92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rot="8633555">
              <a:off x="3627" y="1786"/>
              <a:ext cx="1160" cy="0"/>
            </a:xfrm>
            <a:prstGeom prst="line">
              <a:avLst/>
            </a:prstGeom>
            <a:noFill/>
            <a:ln w="44450">
              <a:solidFill>
                <a:srgbClr val="0000CC"/>
              </a:solidFill>
              <a:round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4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325798" y="1421781"/>
            <a:ext cx="6694805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zh-CN" sz="3200" b="1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</a:t>
            </a:r>
            <a:r>
              <a:rPr lang="zh-CN" altLang="zh-CN" sz="32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碳双键</a:t>
            </a:r>
            <a:r>
              <a:rPr lang="zh-CN" altLang="zh-CN" sz="32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的引入方法</a:t>
            </a:r>
            <a:r>
              <a:rPr lang="en-US" altLang="zh-CN" sz="32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_</a:t>
            </a:r>
            <a:r>
              <a:rPr lang="zh-CN" altLang="en-US" sz="3200" b="1" kern="1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  <a:sym typeface="+mn-ea"/>
              </a:rPr>
              <a:t>反应类型？</a:t>
            </a:r>
            <a:endParaRPr lang="en-US" altLang="zh-CN" sz="32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1037279" y="2920569"/>
            <a:ext cx="6089546" cy="865188"/>
            <a:chOff x="757963" y="1454758"/>
            <a:chExt cx="7909813" cy="865188"/>
          </a:xfrm>
        </p:grpSpPr>
        <p:grpSp>
          <p:nvGrpSpPr>
            <p:cNvPr id="9" name="Group 8"/>
            <p:cNvGrpSpPr/>
            <p:nvPr>
              <p:custDataLst>
                <p:tags r:id="rId3"/>
              </p:custDataLst>
            </p:nvPr>
          </p:nvGrpSpPr>
          <p:grpSpPr>
            <a:xfrm>
              <a:off x="3640291" y="1454758"/>
              <a:ext cx="1146475" cy="865188"/>
              <a:chOff x="1" y="6"/>
              <a:chExt cx="722" cy="545"/>
            </a:xfrm>
          </p:grpSpPr>
          <p:sp>
            <p:nvSpPr>
              <p:cNvPr id="11" name="Line 9"/>
              <p:cNvSpPr>
                <a:spLocks noChangeShapeType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" y="288"/>
                <a:ext cx="722" cy="0"/>
              </a:xfrm>
              <a:prstGeom prst="line">
                <a:avLst/>
              </a:prstGeom>
              <a:noFill/>
              <a:ln w="28575" cmpd="sng">
                <a:solidFill>
                  <a:schemeClr val="tx1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8" y="6"/>
                <a:ext cx="601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浓硫酸</a:t>
                </a:r>
                <a:endParaRPr lang="zh-CN" altLang="en-US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47" y="221"/>
                <a:ext cx="590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170℃</a:t>
                </a:r>
                <a:r>
                  <a:rPr 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0" name="Rectangle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57963" y="1657490"/>
              <a:ext cx="7909813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 </a:t>
              </a:r>
              <a:r>
                <a:rPr 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               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↑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8"/>
            </p:custDataLst>
          </p:nvPr>
        </p:nvGrpSpPr>
        <p:grpSpPr>
          <a:xfrm>
            <a:off x="880653" y="3809626"/>
            <a:ext cx="7314773" cy="830263"/>
            <a:chOff x="1948353" y="1950516"/>
            <a:chExt cx="7314773" cy="830263"/>
          </a:xfrm>
        </p:grpSpPr>
        <p:grpSp>
          <p:nvGrpSpPr>
            <p:cNvPr id="15" name="Group 16"/>
            <p:cNvGrpSpPr/>
            <p:nvPr>
              <p:custDataLst>
                <p:tags r:id="rId9"/>
              </p:custDataLst>
            </p:nvPr>
          </p:nvGrpSpPr>
          <p:grpSpPr>
            <a:xfrm>
              <a:off x="4835450" y="1950516"/>
              <a:ext cx="676541" cy="830263"/>
              <a:chOff x="487" y="-255"/>
              <a:chExt cx="426" cy="523"/>
            </a:xfrm>
          </p:grpSpPr>
          <p:sp>
            <p:nvSpPr>
              <p:cNvPr id="17" name="Line 17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487" y="-23"/>
                <a:ext cx="426" cy="0"/>
              </a:xfrm>
              <a:prstGeom prst="line">
                <a:avLst/>
              </a:prstGeom>
              <a:noFill/>
              <a:ln w="25400" cap="sq" cmpd="sng">
                <a:solidFill>
                  <a:schemeClr val="tx1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8" name="Text Box 18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540" y="-255"/>
                <a:ext cx="336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0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醇</a:t>
                </a:r>
                <a:r>
                  <a:rPr lang="zh-CN" altLang="en-US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∆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6" name="Text Box 20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948353" y="2055720"/>
              <a:ext cx="7314773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Br+NaOH       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=CH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↑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+NaBr+H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</a:t>
              </a:r>
              <a:endPara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13"/>
            </p:custDataLst>
          </p:nvPr>
        </p:nvGrpSpPr>
        <p:grpSpPr>
          <a:xfrm>
            <a:off x="1144700" y="5284533"/>
            <a:ext cx="6190367" cy="882306"/>
            <a:chOff x="1629220" y="3796426"/>
            <a:chExt cx="6190367" cy="882306"/>
          </a:xfrm>
        </p:grpSpPr>
        <p:grpSp>
          <p:nvGrpSpPr>
            <p:cNvPr id="26" name="Group 13"/>
            <p:cNvGrpSpPr/>
            <p:nvPr>
              <p:custDataLst>
                <p:tags r:id="rId14"/>
              </p:custDataLst>
            </p:nvPr>
          </p:nvGrpSpPr>
          <p:grpSpPr>
            <a:xfrm>
              <a:off x="1629220" y="3796426"/>
              <a:ext cx="6190367" cy="674371"/>
              <a:chOff x="227" y="-1310"/>
              <a:chExt cx="2907" cy="490"/>
            </a:xfrm>
          </p:grpSpPr>
          <p:grpSp>
            <p:nvGrpSpPr>
              <p:cNvPr id="28" name="Group 14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227" y="-1202"/>
                <a:ext cx="2907" cy="382"/>
                <a:chOff x="227" y="-1301"/>
                <a:chExt cx="2907" cy="382"/>
              </a:xfrm>
            </p:grpSpPr>
            <p:sp>
              <p:nvSpPr>
                <p:cNvPr id="30" name="Text Box 15"/>
                <p:cNvSpPr txBox="1"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27" y="-1301"/>
                  <a:ext cx="2907" cy="38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0170" tIns="46990" rIns="90170" bIns="46990"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CH≡CH </a:t>
                  </a:r>
                  <a:r>
                    <a:rPr 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+ H</a:t>
                  </a:r>
                  <a:r>
                    <a:rPr lang="en-US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        </a:t>
                  </a:r>
                  <a:r>
                    <a:rPr lang="en-US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sz="2800" b="1" baseline="-2500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sz="2800" b="1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=CH</a:t>
                  </a:r>
                  <a:r>
                    <a:rPr lang="en-US" sz="2800" b="1" baseline="-25000" smtClean="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endParaRPr lang="en-US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31" name="Line 16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1196" y="-1100"/>
                  <a:ext cx="355" cy="0"/>
                </a:xfrm>
                <a:prstGeom prst="line">
                  <a:avLst/>
                </a:prstGeom>
                <a:noFill/>
                <a:ln w="28575" cmpd="sng">
                  <a:solidFill>
                    <a:schemeClr val="tx1"/>
                  </a:solidFill>
                  <a:rou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29" name="Text Box 18"/>
              <p:cNvSpPr txBox="1"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244" y="-1310"/>
                <a:ext cx="30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Ni</a:t>
                </a:r>
                <a:endParaRPr lang="en-US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7" name="矩形 26"/>
            <p:cNvSpPr/>
            <p:nvPr>
              <p:custDataLst>
                <p:tags r:id="rId19"/>
              </p:custDataLst>
            </p:nvPr>
          </p:nvSpPr>
          <p:spPr>
            <a:xfrm>
              <a:off x="3868517" y="4155512"/>
              <a:ext cx="4042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∆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4" name="组合 33"/>
          <p:cNvGrpSpPr/>
          <p:nvPr>
            <p:custDataLst>
              <p:tags r:id="rId20"/>
            </p:custDataLst>
          </p:nvPr>
        </p:nvGrpSpPr>
        <p:grpSpPr>
          <a:xfrm>
            <a:off x="6203414" y="5443339"/>
            <a:ext cx="6169025" cy="550545"/>
            <a:chOff x="2154" y="8030"/>
            <a:chExt cx="9715" cy="867"/>
          </a:xfrm>
        </p:grpSpPr>
        <p:sp>
          <p:nvSpPr>
            <p:cNvPr id="35" name="Rectangle 2"/>
            <p:cNvSpPr/>
            <p:nvPr>
              <p:custDataLst>
                <p:tags r:id="rId21"/>
              </p:custDataLst>
            </p:nvPr>
          </p:nvSpPr>
          <p:spPr>
            <a:xfrm>
              <a:off x="2154" y="8030"/>
              <a:ext cx="410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r>
                <a:rPr lang="en-US" altLang="zh-CN" sz="2800" b="1" err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CH≡CH+HCl</a:t>
              </a:r>
              <a:endPara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36" name="图片 59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5958" y="8030"/>
              <a:ext cx="1575" cy="84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" name="Rectangle 3"/>
            <p:cNvSpPr/>
            <p:nvPr>
              <p:custDataLst>
                <p:tags r:id="rId24"/>
              </p:custDataLst>
            </p:nvPr>
          </p:nvSpPr>
          <p:spPr>
            <a:xfrm>
              <a:off x="7581" y="8075"/>
              <a:ext cx="428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30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=CHCl </a:t>
              </a:r>
              <a:endPara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8" name="矩形 37"/>
          <p:cNvSpPr/>
          <p:nvPr>
            <p:custDataLst>
              <p:tags r:id="rId25"/>
            </p:custDataLst>
          </p:nvPr>
        </p:nvSpPr>
        <p:spPr>
          <a:xfrm>
            <a:off x="1145105" y="528066"/>
            <a:ext cx="89562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一：有机合成的主要任务二</a:t>
            </a:r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引入官能团</a:t>
            </a:r>
            <a:endParaRPr lang="zh-CN" altLang="en-US" sz="36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9" name="矩形 6"/>
          <p:cNvSpPr/>
          <p:nvPr>
            <p:custDataLst>
              <p:tags r:id="rId26"/>
            </p:custDataLst>
          </p:nvPr>
        </p:nvSpPr>
        <p:spPr>
          <a:xfrm>
            <a:off x="251186" y="2251652"/>
            <a:ext cx="4627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（</a:t>
            </a: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1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）醇或卤代烃的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消去反应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黑体" panose="02010609060101010101" charset="-122"/>
            </a:endParaRPr>
          </a:p>
        </p:txBody>
      </p:sp>
      <p:sp>
        <p:nvSpPr>
          <p:cNvPr id="40" name="矩形 15"/>
          <p:cNvSpPr/>
          <p:nvPr>
            <p:custDataLst>
              <p:tags r:id="rId27"/>
            </p:custDataLst>
          </p:nvPr>
        </p:nvSpPr>
        <p:spPr>
          <a:xfrm>
            <a:off x="30586" y="4686684"/>
            <a:ext cx="5894447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）炔烃的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不完全加成反应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29626" y="550625"/>
            <a:ext cx="4145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碳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键</a:t>
            </a:r>
            <a:r>
              <a:rPr lang="zh-CN" altLang="zh-CN" sz="3200" b="1" kern="1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zh-CN" sz="3200" b="1" kern="1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引入方法</a:t>
            </a:r>
            <a:endParaRPr lang="en-US" altLang="zh-CN" sz="3200" b="1" kern="100"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527849" y="1998863"/>
            <a:ext cx="5387923" cy="666750"/>
            <a:chOff x="484" y="113"/>
            <a:chExt cx="2776" cy="420"/>
          </a:xfrm>
        </p:grpSpPr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484" y="203"/>
              <a:ext cx="2776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4</a:t>
              </a:r>
              <a:r>
                <a:rPr lang="zh-CN" altLang="en-US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＋ 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Cl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       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Cl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 err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HCl</a:t>
              </a:r>
              <a:endPara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直接连接符 6"/>
            <p:cNvSpPr/>
            <p:nvPr>
              <p:custDataLst>
                <p:tags r:id="rId4"/>
              </p:custDataLst>
            </p:nvPr>
          </p:nvSpPr>
          <p:spPr>
            <a:xfrm>
              <a:off x="1468" y="354"/>
              <a:ext cx="57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sz="2800" b="1"/>
            </a:p>
          </p:txBody>
        </p:sp>
        <p:sp>
          <p:nvSpPr>
            <p:cNvPr id="8" name="文本框 7"/>
            <p:cNvSpPr txBox="1"/>
            <p:nvPr>
              <p:custDataLst>
                <p:tags r:id="rId5"/>
              </p:custDataLst>
            </p:nvPr>
          </p:nvSpPr>
          <p:spPr>
            <a:xfrm>
              <a:off x="1610" y="113"/>
              <a:ext cx="314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latin typeface="华文新魏" panose="02010800040101010101" pitchFamily="2" charset="-122"/>
                  <a:ea typeface="华文新魏" panose="02010800040101010101" pitchFamily="2" charset="-122"/>
                </a:rPr>
                <a:t>光</a:t>
              </a:r>
              <a:endParaRPr lang="zh-CN" altLang="en-US" sz="2000" b="1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4943189" y="2905328"/>
            <a:ext cx="6348502" cy="671173"/>
            <a:chOff x="1124782" y="4682902"/>
            <a:chExt cx="6584991" cy="671172"/>
          </a:xfrm>
        </p:grpSpPr>
        <p:sp>
          <p:nvSpPr>
            <p:cNvPr id="10" name="文本框 9"/>
            <p:cNvSpPr txBox="1"/>
            <p:nvPr>
              <p:custDataLst>
                <p:tags r:id="rId7"/>
              </p:custDataLst>
            </p:nvPr>
          </p:nvSpPr>
          <p:spPr>
            <a:xfrm>
              <a:off x="3801390" y="4682902"/>
              <a:ext cx="5573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光</a:t>
              </a:r>
              <a:endParaRPr lang="zh-CN" altLang="en-US" sz="20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1124782" y="4698450"/>
              <a:ext cx="6584991" cy="655624"/>
              <a:chOff x="1206287" y="6072421"/>
              <a:chExt cx="10168845" cy="1008112"/>
            </a:xfrm>
          </p:grpSpPr>
          <p:grpSp>
            <p:nvGrpSpPr>
              <p:cNvPr id="12" name="组合 11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1206287" y="6072421"/>
                <a:ext cx="4133340" cy="1008112"/>
                <a:chOff x="5263315" y="5126249"/>
                <a:chExt cx="4133340" cy="1008112"/>
              </a:xfrm>
            </p:grpSpPr>
            <p:grpSp>
              <p:nvGrpSpPr>
                <p:cNvPr id="19" name="组合 18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5263315" y="5126249"/>
                  <a:ext cx="1169410" cy="1008112"/>
                  <a:chOff x="1541201" y="5138333"/>
                  <a:chExt cx="1169410" cy="1008112"/>
                </a:xfrm>
              </p:grpSpPr>
              <p:sp>
                <p:nvSpPr>
                  <p:cNvPr id="21" name="六边形 20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1541201" y="5138333"/>
                    <a:ext cx="1169410" cy="1008112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" b="1">
                      <a:latin typeface="Times New Roman" panose="020206030504050203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22" name="椭圆 21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801872" y="5335558"/>
                    <a:ext cx="648073" cy="648073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" b="1">
                      <a:latin typeface="Times New Roman" panose="0202060305040502030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20" name="矩形 19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6291804" y="5303751"/>
                  <a:ext cx="3104851" cy="70987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buClr>
                      <a:schemeClr val="accent1"/>
                    </a:buClr>
                    <a:buNone/>
                  </a:pPr>
                  <a:r>
                    <a:rPr lang="en-US" altLang="zh-CN" sz="2400" b="1"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charset="0"/>
                    </a:rPr>
                    <a:t>—</a:t>
                  </a:r>
                  <a:r>
                    <a:rPr lang="en-US" altLang="zh-CN" sz="2400" b="1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400" b="1" baseline="-25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zh-CN" altLang="en-US" sz="2400" b="1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＋</a:t>
                  </a:r>
                  <a:r>
                    <a:rPr lang="en-US" altLang="zh-CN" sz="2400" b="1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Cl</a:t>
                  </a:r>
                  <a:r>
                    <a:rPr lang="en-US" altLang="zh-CN" sz="2400" b="1" baseline="-25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2</a:t>
                  </a:r>
                  <a:endParaRPr lang="zh-CN" altLang="en-US" sz="2400" b="1" baseline="-25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</p:grpSp>
          <p:cxnSp>
            <p:nvCxnSpPr>
              <p:cNvPr id="13" name="直接箭头连接符 12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4984474" y="6625926"/>
                <a:ext cx="1571034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组合 13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6713897" y="6072421"/>
                <a:ext cx="4661235" cy="1008112"/>
                <a:chOff x="5563631" y="5088616"/>
                <a:chExt cx="4661235" cy="1008112"/>
              </a:xfrm>
            </p:grpSpPr>
            <p:grpSp>
              <p:nvGrpSpPr>
                <p:cNvPr id="15" name="组合 14"/>
                <p:cNvGrpSpPr/>
                <p:nvPr>
                  <p:custDataLst>
                    <p:tags r:id="rId16"/>
                  </p:custDataLst>
                </p:nvPr>
              </p:nvGrpSpPr>
              <p:grpSpPr>
                <a:xfrm>
                  <a:off x="5563631" y="5088616"/>
                  <a:ext cx="1169410" cy="1008112"/>
                  <a:chOff x="1841517" y="5100700"/>
                  <a:chExt cx="1169410" cy="1008112"/>
                </a:xfrm>
              </p:grpSpPr>
              <p:sp>
                <p:nvSpPr>
                  <p:cNvPr id="17" name="六边形 16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1841517" y="5100700"/>
                    <a:ext cx="1169410" cy="1008112"/>
                  </a:xfrm>
                  <a:prstGeom prst="hexagon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" b="1">
                      <a:latin typeface="Times New Roman" panose="0202060305040502030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8" name="椭圆 17"/>
                  <p:cNvSpPr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2121673" y="5297925"/>
                    <a:ext cx="648072" cy="64807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" b="1">
                      <a:latin typeface="Times New Roman" panose="0202060305040502030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6" name="矩形 15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6645768" y="5238686"/>
                  <a:ext cx="3579098" cy="70987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buClr>
                      <a:schemeClr val="accent1"/>
                    </a:buClr>
                    <a:buNone/>
                  </a:pPr>
                  <a:r>
                    <a:rPr lang="en-US" altLang="zh-CN" sz="2400" b="1"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charset="0"/>
                    </a:rPr>
                    <a:t>—</a:t>
                  </a:r>
                  <a:r>
                    <a:rPr lang="en-US" altLang="zh-CN" sz="2400" b="1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400" b="1" baseline="-2500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Cl</a:t>
                  </a:r>
                  <a:r>
                    <a:rPr lang="zh-CN" altLang="en-US" sz="2400" b="1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＋</a:t>
                  </a:r>
                  <a:r>
                    <a:rPr lang="en-US" altLang="zh-CN" sz="2400" b="1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HCl</a:t>
                  </a:r>
                  <a:endParaRPr lang="zh-CN" altLang="en-US" sz="2400" b="1" baseline="-25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grpSp>
        <p:nvGrpSpPr>
          <p:cNvPr id="94" name="组合 93"/>
          <p:cNvGrpSpPr/>
          <p:nvPr>
            <p:custDataLst>
              <p:tags r:id="rId20"/>
            </p:custDataLst>
          </p:nvPr>
        </p:nvGrpSpPr>
        <p:grpSpPr>
          <a:xfrm>
            <a:off x="527849" y="2905326"/>
            <a:ext cx="4218179" cy="850091"/>
            <a:chOff x="1096970" y="3042130"/>
            <a:chExt cx="4218179" cy="850091"/>
          </a:xfrm>
        </p:grpSpPr>
        <p:pic>
          <p:nvPicPr>
            <p:cNvPr id="4" name="A46J.eps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2434" t="-667" r="13493" b="84073"/>
            <a:stretch>
              <a:fillRect/>
            </a:stretch>
          </p:blipFill>
          <p:spPr>
            <a:xfrm>
              <a:off x="1096970" y="3042130"/>
              <a:ext cx="4218179" cy="850091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23"/>
              </p:custDataLst>
            </p:nvPr>
          </p:nvSpPr>
          <p:spPr>
            <a:xfrm>
              <a:off x="4855974" y="3083150"/>
              <a:ext cx="3606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latin typeface="Times New Roman" panose="02020603050405020304" charset="0"/>
                  <a:ea typeface="宋体" panose="02010600030101010101" pitchFamily="2" charset="-122"/>
                </a:rPr>
                <a:t>↑</a:t>
              </a:r>
              <a:endParaRPr lang="zh-CN" altLang="en-US" sz="2800" b="1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59" name="矩形 58"/>
          <p:cNvSpPr/>
          <p:nvPr>
            <p:custDataLst>
              <p:tags r:id="rId24"/>
            </p:custDataLst>
          </p:nvPr>
        </p:nvSpPr>
        <p:spPr>
          <a:xfrm>
            <a:off x="4943475" y="636905"/>
            <a:ext cx="503047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试剂：</a:t>
            </a:r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X</a:t>
            </a:r>
            <a:r>
              <a:rPr lang="en-US" altLang="zh-CN" sz="2800" b="1" kern="100" baseline="-250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2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、</a:t>
            </a:r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HX——</a:t>
            </a:r>
            <a:r>
              <a:rPr lang="zh-CN" altLang="en-US" sz="2800" b="1" kern="1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反应类型？</a:t>
            </a:r>
            <a:endParaRPr lang="zh-CN" altLang="en-US" sz="2800" b="1" kern="10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黑体" panose="02010609060101010101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25"/>
            </p:custDataLst>
          </p:nvPr>
        </p:nvSpPr>
        <p:spPr>
          <a:xfrm>
            <a:off x="122402" y="1314768"/>
            <a:ext cx="8007320" cy="7455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  <a:buClr>
                <a:schemeClr val="accent1"/>
              </a:buClr>
            </a:pP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）烷烃、苯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及苯的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同系物、醇或酚的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取代反应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6" name="组合 45"/>
          <p:cNvGrpSpPr/>
          <p:nvPr>
            <p:custDataLst>
              <p:tags r:id="rId26"/>
            </p:custDataLst>
          </p:nvPr>
        </p:nvGrpSpPr>
        <p:grpSpPr>
          <a:xfrm>
            <a:off x="589988" y="3742581"/>
            <a:ext cx="7644747" cy="1292225"/>
            <a:chOff x="1546110" y="2527264"/>
            <a:chExt cx="4471329" cy="1292225"/>
          </a:xfrm>
        </p:grpSpPr>
        <p:sp>
          <p:nvSpPr>
            <p:cNvPr id="47" name="矩形 46"/>
            <p:cNvSpPr/>
            <p:nvPr>
              <p:custDataLst>
                <p:tags r:id="rId27"/>
              </p:custDataLst>
            </p:nvPr>
          </p:nvSpPr>
          <p:spPr>
            <a:xfrm>
              <a:off x="1546110" y="2724229"/>
              <a:ext cx="447132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solidFill>
                    <a:srgbClr val="1C70A4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−OH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H−Br       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CH</a:t>
              </a:r>
              <a:r>
                <a:rPr lang="en-US" altLang="zh-CN" sz="28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−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r>
                <a:rPr lang="en-US" altLang="zh-CN" sz="28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zh-CN" altLang="zh-CN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48" name="组合 47"/>
            <p:cNvGrpSpPr/>
            <p:nvPr>
              <p:custDataLst>
                <p:tags r:id="rId28"/>
              </p:custDataLst>
            </p:nvPr>
          </p:nvGrpSpPr>
          <p:grpSpPr>
            <a:xfrm>
              <a:off x="3465378" y="2527264"/>
              <a:ext cx="824518" cy="1292225"/>
              <a:chOff x="3465378" y="2527264"/>
              <a:chExt cx="824518" cy="1292225"/>
            </a:xfrm>
          </p:grpSpPr>
          <p:sp>
            <p:nvSpPr>
              <p:cNvPr id="49" name="Text Box 11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3465378" y="2527264"/>
                <a:ext cx="824518" cy="1292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1pPr>
                <a:lvl2pPr eaLnBrk="0" hangingPunct="0"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2pPr>
                <a:lvl3pPr eaLnBrk="0" hangingPunct="0"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3pPr>
                <a:lvl4pPr marL="1370330" eaLnBrk="0" hangingPunct="0"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4pPr>
                <a:lvl5pPr eaLnBrk="0" hangingPunct="0"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i="1">
                    <a:solidFill>
                      <a:schemeClr val="tx1"/>
                    </a:solidFill>
                    <a:latin typeface="Arial" panose="020B0604020202020204" pitchFamily="34" charset="0"/>
                    <a:ea typeface="华文细黑" panose="0201060004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2800" b="1" i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 b="1" i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 eaLnBrk="1" hangingPunct="1"/>
                <a:r>
                  <a:rPr lang="zh-CN" altLang="en-US" sz="2800" b="1" i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浓硫酸</a:t>
                </a:r>
                <a:endParaRPr lang="zh-CN" altLang="en-US" sz="2800" b="1" i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0" name="Line 8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3599455" y="2954385"/>
                <a:ext cx="48960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tailEnd type="triangle" w="sm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/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51" name="矩形 50"/>
          <p:cNvSpPr/>
          <p:nvPr>
            <p:custDataLst>
              <p:tags r:id="rId31"/>
            </p:custDataLst>
          </p:nvPr>
        </p:nvSpPr>
        <p:spPr>
          <a:xfrm>
            <a:off x="2553554" y="4409424"/>
            <a:ext cx="20697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（浓溶液）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2" name="组合 51"/>
          <p:cNvGrpSpPr/>
          <p:nvPr>
            <p:custDataLst>
              <p:tags r:id="rId32"/>
            </p:custDataLst>
          </p:nvPr>
        </p:nvGrpSpPr>
        <p:grpSpPr>
          <a:xfrm>
            <a:off x="781883" y="4807439"/>
            <a:ext cx="6106605" cy="1972606"/>
            <a:chOff x="1199505" y="3655925"/>
            <a:chExt cx="6106605" cy="1972606"/>
          </a:xfrm>
        </p:grpSpPr>
        <p:sp>
          <p:nvSpPr>
            <p:cNvPr id="53" name="直接连接符 52"/>
            <p:cNvSpPr/>
            <p:nvPr>
              <p:custDataLst>
                <p:tags r:id="rId33"/>
              </p:custDataLst>
            </p:nvPr>
          </p:nvSpPr>
          <p:spPr>
            <a:xfrm>
              <a:off x="5732237" y="4279304"/>
              <a:ext cx="3431" cy="605248"/>
            </a:xfrm>
            <a:prstGeom prst="line">
              <a:avLst/>
            </a:prstGeom>
            <a:ln w="38100" cap="flat" cmpd="sng">
              <a:solidFill>
                <a:srgbClr val="80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4" name="文本框 53"/>
            <p:cNvSpPr txBox="1"/>
            <p:nvPr>
              <p:custDataLst>
                <p:tags r:id="rId34"/>
              </p:custDataLst>
            </p:nvPr>
          </p:nvSpPr>
          <p:spPr>
            <a:xfrm>
              <a:off x="1875311" y="4430129"/>
              <a:ext cx="1551538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99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>
                  <a:solidFill>
                    <a:srgbClr val="99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3Br</a:t>
              </a:r>
              <a:r>
                <a:rPr lang="en-US" altLang="zh-CN" sz="2800" b="1" baseline="-25000">
                  <a:solidFill>
                    <a:srgbClr val="99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99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en-US" altLang="zh-CN" sz="2800" b="1">
                <a:solidFill>
                  <a:srgbClr val="990033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5" name="直接连接符 54"/>
            <p:cNvSpPr/>
            <p:nvPr>
              <p:custDataLst>
                <p:tags r:id="rId35"/>
              </p:custDataLst>
            </p:nvPr>
          </p:nvSpPr>
          <p:spPr>
            <a:xfrm>
              <a:off x="3218077" y="4671989"/>
              <a:ext cx="607689" cy="0"/>
            </a:xfrm>
            <a:prstGeom prst="line">
              <a:avLst/>
            </a:prstGeom>
            <a:ln w="38100" cap="flat" cmpd="sng">
              <a:solidFill>
                <a:srgbClr val="990033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36"/>
              </p:custDataLst>
            </p:nvPr>
          </p:nvSpPr>
          <p:spPr>
            <a:xfrm>
              <a:off x="5699084" y="4260173"/>
              <a:ext cx="1607026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99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>
                  <a:solidFill>
                    <a:srgbClr val="990033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3HBr</a:t>
              </a:r>
              <a:endParaRPr lang="en-US" altLang="zh-CN" sz="2800" b="1">
                <a:solidFill>
                  <a:srgbClr val="990033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7" name="矩形 56"/>
            <p:cNvSpPr/>
            <p:nvPr>
              <p:custDataLst>
                <p:tags r:id="rId37"/>
              </p:custDataLst>
            </p:nvPr>
          </p:nvSpPr>
          <p:spPr>
            <a:xfrm>
              <a:off x="1840268" y="4855782"/>
              <a:ext cx="1955016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（过量）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8" name="组合 57"/>
            <p:cNvGrpSpPr/>
            <p:nvPr>
              <p:custDataLst>
                <p:tags r:id="rId38"/>
              </p:custDataLst>
            </p:nvPr>
          </p:nvGrpSpPr>
          <p:grpSpPr>
            <a:xfrm>
              <a:off x="1199505" y="3681967"/>
              <a:ext cx="910067" cy="1330980"/>
              <a:chOff x="11570277" y="2584223"/>
              <a:chExt cx="1779136" cy="2655012"/>
            </a:xfrm>
          </p:grpSpPr>
          <p:grpSp>
            <p:nvGrpSpPr>
              <p:cNvPr id="78" name="组合 77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11570277" y="3893665"/>
                <a:ext cx="1159974" cy="1345570"/>
                <a:chOff x="2060456" y="7486076"/>
                <a:chExt cx="1159974" cy="1345570"/>
              </a:xfrm>
            </p:grpSpPr>
            <p:sp>
              <p:nvSpPr>
                <p:cNvPr id="82" name="六边形 81"/>
                <p:cNvSpPr/>
                <p:nvPr>
                  <p:custDataLst>
                    <p:tags r:id="rId40"/>
                  </p:custDataLst>
                </p:nvPr>
              </p:nvSpPr>
              <p:spPr>
                <a:xfrm rot="5400000">
                  <a:off x="1967658" y="7578874"/>
                  <a:ext cx="1345570" cy="1159974"/>
                </a:xfrm>
                <a:prstGeom prst="hexagon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83" name="直接连接符 82"/>
                <p:cNvCxnSpPr/>
                <p:nvPr>
                  <p:custDataLst>
                    <p:tags r:id="rId41"/>
                  </p:custDataLst>
                </p:nvPr>
              </p:nvCxnSpPr>
              <p:spPr>
                <a:xfrm flipH="1">
                  <a:off x="2164314" y="7613560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>
                  <p:custDataLst>
                    <p:tags r:id="rId42"/>
                  </p:custDataLst>
                </p:nvPr>
              </p:nvCxnSpPr>
              <p:spPr>
                <a:xfrm>
                  <a:off x="2166923" y="8449526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>
                  <p:custDataLst>
                    <p:tags r:id="rId43"/>
                  </p:custDataLst>
                </p:nvPr>
              </p:nvCxnSpPr>
              <p:spPr>
                <a:xfrm flipH="1">
                  <a:off x="3085100" y="7827511"/>
                  <a:ext cx="0" cy="648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组合 78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11840428" y="2584223"/>
                <a:ext cx="1508985" cy="1294742"/>
                <a:chOff x="2910594" y="6662702"/>
                <a:chExt cx="1508985" cy="1294742"/>
              </a:xfrm>
            </p:grpSpPr>
            <p:cxnSp>
              <p:nvCxnSpPr>
                <p:cNvPr id="80" name="直接连接符 79"/>
                <p:cNvCxnSpPr/>
                <p:nvPr>
                  <p:custDataLst>
                    <p:tags r:id="rId45"/>
                  </p:custDataLst>
                </p:nvPr>
              </p:nvCxnSpPr>
              <p:spPr>
                <a:xfrm flipH="1">
                  <a:off x="3220430" y="7525444"/>
                  <a:ext cx="0" cy="43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1" name="文本框 80"/>
                <p:cNvSpPr txBox="1"/>
                <p:nvPr>
                  <p:custDataLst>
                    <p:tags r:id="rId46"/>
                  </p:custDataLst>
                </p:nvPr>
              </p:nvSpPr>
              <p:spPr>
                <a:xfrm>
                  <a:off x="2910594" y="6662702"/>
                  <a:ext cx="1508985" cy="1043709"/>
                </a:xfrm>
                <a:prstGeom prst="rect">
                  <a:avLst/>
                </a:prstGeom>
                <a:ln w="28575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81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OH</a:t>
                  </a:r>
                  <a:endParaRPr lang="zh-CN" altLang="en-US" sz="2800" b="1">
                    <a:solidFill>
                      <a:srgbClr val="81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60" name="组合 59"/>
            <p:cNvGrpSpPr/>
            <p:nvPr>
              <p:custDataLst>
                <p:tags r:id="rId47"/>
              </p:custDataLst>
            </p:nvPr>
          </p:nvGrpSpPr>
          <p:grpSpPr>
            <a:xfrm>
              <a:off x="3678045" y="3655925"/>
              <a:ext cx="2083550" cy="1972606"/>
              <a:chOff x="14947929" y="2244638"/>
              <a:chExt cx="4073231" cy="3934915"/>
            </a:xfrm>
          </p:grpSpPr>
          <p:grpSp>
            <p:nvGrpSpPr>
              <p:cNvPr id="61" name="组合 60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16270553" y="3512660"/>
                <a:ext cx="1159974" cy="1345570"/>
                <a:chOff x="2060456" y="7486076"/>
                <a:chExt cx="1159974" cy="1345570"/>
              </a:xfrm>
            </p:grpSpPr>
            <p:sp>
              <p:nvSpPr>
                <p:cNvPr id="74" name="六边形 73"/>
                <p:cNvSpPr/>
                <p:nvPr>
                  <p:custDataLst>
                    <p:tags r:id="rId49"/>
                  </p:custDataLst>
                </p:nvPr>
              </p:nvSpPr>
              <p:spPr>
                <a:xfrm rot="5400000">
                  <a:off x="1967658" y="7578874"/>
                  <a:ext cx="1345570" cy="1159974"/>
                </a:xfrm>
                <a:prstGeom prst="hexagon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00">
                    <a:solidFill>
                      <a:srgbClr val="81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75" name="直接连接符 74"/>
                <p:cNvCxnSpPr/>
                <p:nvPr>
                  <p:custDataLst>
                    <p:tags r:id="rId50"/>
                  </p:custDataLst>
                </p:nvPr>
              </p:nvCxnSpPr>
              <p:spPr>
                <a:xfrm flipH="1">
                  <a:off x="2164314" y="7613560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>
                  <p:custDataLst>
                    <p:tags r:id="rId51"/>
                  </p:custDataLst>
                </p:nvPr>
              </p:nvCxnSpPr>
              <p:spPr>
                <a:xfrm>
                  <a:off x="2166923" y="8449526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/>
                <p:cNvCxnSpPr/>
                <p:nvPr>
                  <p:custDataLst>
                    <p:tags r:id="rId52"/>
                  </p:custDataLst>
                </p:nvPr>
              </p:nvCxnSpPr>
              <p:spPr>
                <a:xfrm flipH="1">
                  <a:off x="3085100" y="7827511"/>
                  <a:ext cx="0" cy="648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" name="组合 61"/>
              <p:cNvGrpSpPr/>
              <p:nvPr>
                <p:custDataLst>
                  <p:tags r:id="rId53"/>
                </p:custDataLst>
              </p:nvPr>
            </p:nvGrpSpPr>
            <p:grpSpPr>
              <a:xfrm>
                <a:off x="16586634" y="2244638"/>
                <a:ext cx="1833869" cy="1260942"/>
                <a:chOff x="2956524" y="6696502"/>
                <a:chExt cx="1833869" cy="1260942"/>
              </a:xfrm>
            </p:grpSpPr>
            <p:cxnSp>
              <p:nvCxnSpPr>
                <p:cNvPr id="72" name="直接连接符 71"/>
                <p:cNvCxnSpPr/>
                <p:nvPr>
                  <p:custDataLst>
                    <p:tags r:id="rId54"/>
                  </p:custDataLst>
                </p:nvPr>
              </p:nvCxnSpPr>
              <p:spPr>
                <a:xfrm flipH="1">
                  <a:off x="3220430" y="7525444"/>
                  <a:ext cx="0" cy="43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文本框 72"/>
                <p:cNvSpPr txBox="1"/>
                <p:nvPr>
                  <p:custDataLst>
                    <p:tags r:id="rId55"/>
                  </p:custDataLst>
                </p:nvPr>
              </p:nvSpPr>
              <p:spPr>
                <a:xfrm>
                  <a:off x="2956524" y="6696502"/>
                  <a:ext cx="1833869" cy="10437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81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OH</a:t>
                  </a:r>
                  <a:endParaRPr lang="zh-CN" altLang="en-US" sz="2800" b="1">
                    <a:solidFill>
                      <a:srgbClr val="81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63" name="组合 62"/>
              <p:cNvGrpSpPr/>
              <p:nvPr>
                <p:custDataLst>
                  <p:tags r:id="rId56"/>
                </p:custDataLst>
              </p:nvPr>
            </p:nvGrpSpPr>
            <p:grpSpPr>
              <a:xfrm>
                <a:off x="16587668" y="4846284"/>
                <a:ext cx="1294270" cy="1333269"/>
                <a:chOff x="2957558" y="6701801"/>
                <a:chExt cx="1294270" cy="1333269"/>
              </a:xfrm>
            </p:grpSpPr>
            <p:cxnSp>
              <p:nvCxnSpPr>
                <p:cNvPr id="70" name="直接连接符 69"/>
                <p:cNvCxnSpPr/>
                <p:nvPr>
                  <p:custDataLst>
                    <p:tags r:id="rId57"/>
                  </p:custDataLst>
                </p:nvPr>
              </p:nvCxnSpPr>
              <p:spPr>
                <a:xfrm flipH="1">
                  <a:off x="3220430" y="6701801"/>
                  <a:ext cx="0" cy="43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文本框 70"/>
                <p:cNvSpPr txBox="1"/>
                <p:nvPr>
                  <p:custDataLst>
                    <p:tags r:id="rId58"/>
                  </p:custDataLst>
                </p:nvPr>
              </p:nvSpPr>
              <p:spPr>
                <a:xfrm>
                  <a:off x="2957558" y="6991361"/>
                  <a:ext cx="1294270" cy="1043709"/>
                </a:xfrm>
                <a:prstGeom prst="rect">
                  <a:avLst/>
                </a:prstGeom>
                <a:ln w="28575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Br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64" name="组合 63"/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17430527" y="3064541"/>
                <a:ext cx="1590633" cy="1043709"/>
                <a:chOff x="3220430" y="7037957"/>
                <a:chExt cx="1590633" cy="1043709"/>
              </a:xfrm>
            </p:grpSpPr>
            <p:cxnSp>
              <p:nvCxnSpPr>
                <p:cNvPr id="68" name="直接连接符 67"/>
                <p:cNvCxnSpPr/>
                <p:nvPr>
                  <p:custDataLst>
                    <p:tags r:id="rId60"/>
                  </p:custDataLst>
                </p:nvPr>
              </p:nvCxnSpPr>
              <p:spPr>
                <a:xfrm flipH="1">
                  <a:off x="3220430" y="7525444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文本框 68"/>
                <p:cNvSpPr txBox="1"/>
                <p:nvPr>
                  <p:custDataLst>
                    <p:tags r:id="rId61"/>
                  </p:custDataLst>
                </p:nvPr>
              </p:nvSpPr>
              <p:spPr>
                <a:xfrm>
                  <a:off x="3557183" y="7037957"/>
                  <a:ext cx="1253880" cy="10437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Br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65" name="组合 64"/>
              <p:cNvGrpSpPr/>
              <p:nvPr>
                <p:custDataLst>
                  <p:tags r:id="rId62"/>
                </p:custDataLst>
              </p:nvPr>
            </p:nvGrpSpPr>
            <p:grpSpPr>
              <a:xfrm>
                <a:off x="14947929" y="2903751"/>
                <a:ext cx="1314114" cy="1043710"/>
                <a:chOff x="2410316" y="6874771"/>
                <a:chExt cx="1314114" cy="1043710"/>
              </a:xfrm>
            </p:grpSpPr>
            <p:cxnSp>
              <p:nvCxnSpPr>
                <p:cNvPr id="66" name="直接连接符 65"/>
                <p:cNvCxnSpPr/>
                <p:nvPr>
                  <p:custDataLst>
                    <p:tags r:id="rId63"/>
                  </p:custDataLst>
                </p:nvPr>
              </p:nvCxnSpPr>
              <p:spPr>
                <a:xfrm>
                  <a:off x="3220430" y="7525444"/>
                  <a:ext cx="504000" cy="252000"/>
                </a:xfrm>
                <a:prstGeom prst="line">
                  <a:avLst/>
                </a:prstGeom>
                <a:ln w="28575">
                  <a:solidFill>
                    <a:srgbClr val="81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文本框 66"/>
                <p:cNvSpPr txBox="1"/>
                <p:nvPr>
                  <p:custDataLst>
                    <p:tags r:id="rId64"/>
                  </p:custDataLst>
                </p:nvPr>
              </p:nvSpPr>
              <p:spPr>
                <a:xfrm>
                  <a:off x="2410316" y="6874771"/>
                  <a:ext cx="1279406" cy="10437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Br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5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52"/>
          <p:cNvSpPr txBox="1"/>
          <p:nvPr>
            <p:custDataLst>
              <p:tags r:id="rId1"/>
            </p:custDataLst>
          </p:nvPr>
        </p:nvSpPr>
        <p:spPr>
          <a:xfrm>
            <a:off x="243907" y="650641"/>
            <a:ext cx="4775666" cy="7455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  <a:buClr>
                <a:schemeClr val="accent1"/>
              </a:buClr>
            </a:pP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）烯烃或炔烃的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加成反应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4" name="组合 53"/>
          <p:cNvGrpSpPr/>
          <p:nvPr>
            <p:custDataLst>
              <p:tags r:id="rId2"/>
            </p:custDataLst>
          </p:nvPr>
        </p:nvGrpSpPr>
        <p:grpSpPr>
          <a:xfrm>
            <a:off x="517268" y="1481638"/>
            <a:ext cx="7272145" cy="954107"/>
            <a:chOff x="9019311" y="10581024"/>
            <a:chExt cx="5296262" cy="1745575"/>
          </a:xfrm>
        </p:grpSpPr>
        <p:sp>
          <p:nvSpPr>
            <p:cNvPr id="55" name="文本框 54"/>
            <p:cNvSpPr txBox="1"/>
            <p:nvPr>
              <p:custDataLst>
                <p:tags r:id="rId3"/>
              </p:custDataLst>
            </p:nvPr>
          </p:nvSpPr>
          <p:spPr>
            <a:xfrm>
              <a:off x="9019311" y="10581024"/>
              <a:ext cx="5296262" cy="1745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zh-CN" altLang="en-US" sz="2800" b="1">
                  <a:solidFill>
                    <a:srgbClr val="1C70A4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Br</a:t>
              </a:r>
              <a:r>
                <a:rPr lang="en-US" altLang="zh-CN" sz="28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    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  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Br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Br 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56" name="直接箭头连接符 55"/>
            <p:cNvCxnSpPr/>
            <p:nvPr>
              <p:custDataLst>
                <p:tags r:id="rId4"/>
              </p:custDataLst>
            </p:nvPr>
          </p:nvCxnSpPr>
          <p:spPr>
            <a:xfrm>
              <a:off x="11385876" y="11064397"/>
              <a:ext cx="620263" cy="1510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组合 56"/>
          <p:cNvGrpSpPr/>
          <p:nvPr>
            <p:custDataLst>
              <p:tags r:id="rId5"/>
            </p:custDataLst>
          </p:nvPr>
        </p:nvGrpSpPr>
        <p:grpSpPr>
          <a:xfrm>
            <a:off x="351722" y="2150757"/>
            <a:ext cx="7135688" cy="1205366"/>
            <a:chOff x="9499254" y="5211371"/>
            <a:chExt cx="5868793" cy="2202928"/>
          </a:xfrm>
        </p:grpSpPr>
        <p:sp>
          <p:nvSpPr>
            <p:cNvPr id="58" name="文本框 57"/>
            <p:cNvSpPr txBox="1"/>
            <p:nvPr>
              <p:custDataLst>
                <p:tags r:id="rId6"/>
              </p:custDataLst>
            </p:nvPr>
          </p:nvSpPr>
          <p:spPr>
            <a:xfrm>
              <a:off x="9499254" y="5670572"/>
              <a:ext cx="5868793" cy="1743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zh-CN" altLang="en-US" sz="2800" b="1">
                  <a:solidFill>
                    <a:srgbClr val="1C70A4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 err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HCl          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 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Cl</a:t>
              </a:r>
              <a:r>
                <a:rPr lang="en-US" altLang="zh-CN" sz="2800" b="1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9" name="组合 58"/>
            <p:cNvGrpSpPr/>
            <p:nvPr>
              <p:custDataLst>
                <p:tags r:id="rId7"/>
              </p:custDataLst>
            </p:nvPr>
          </p:nvGrpSpPr>
          <p:grpSpPr>
            <a:xfrm>
              <a:off x="12419196" y="5211371"/>
              <a:ext cx="695939" cy="956237"/>
              <a:chOff x="12419196" y="5211371"/>
              <a:chExt cx="695939" cy="956237"/>
            </a:xfrm>
          </p:grpSpPr>
          <p:cxnSp>
            <p:nvCxnSpPr>
              <p:cNvPr id="60" name="直接箭头连接符 59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12419196" y="6069708"/>
                <a:ext cx="695939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文本框 60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2447139" y="5211371"/>
                <a:ext cx="640052" cy="956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 b="1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62" name="矩形 61"/>
          <p:cNvSpPr/>
          <p:nvPr>
            <p:custDataLst>
              <p:tags r:id="rId10"/>
            </p:custDataLst>
          </p:nvPr>
        </p:nvSpPr>
        <p:spPr>
          <a:xfrm>
            <a:off x="7157204" y="2435745"/>
            <a:ext cx="1867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主要产物</a:t>
            </a: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63" name="组合 62"/>
          <p:cNvGrpSpPr/>
          <p:nvPr>
            <p:custDataLst>
              <p:tags r:id="rId11"/>
            </p:custDataLst>
          </p:nvPr>
        </p:nvGrpSpPr>
        <p:grpSpPr>
          <a:xfrm>
            <a:off x="473488" y="3956134"/>
            <a:ext cx="5344196" cy="550545"/>
            <a:chOff x="2154" y="8030"/>
            <a:chExt cx="8852" cy="867"/>
          </a:xfrm>
        </p:grpSpPr>
        <p:sp>
          <p:nvSpPr>
            <p:cNvPr id="64" name="Rectangle 2"/>
            <p:cNvSpPr/>
            <p:nvPr>
              <p:custDataLst>
                <p:tags r:id="rId12"/>
              </p:custDataLst>
            </p:nvPr>
          </p:nvSpPr>
          <p:spPr>
            <a:xfrm>
              <a:off x="2154" y="8030"/>
              <a:ext cx="410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r>
                <a:rPr lang="en-US" altLang="zh-CN" sz="2800" b="1" err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CH≡CH+HCl</a:t>
              </a:r>
              <a:endPara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65" name="图片 5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5958" y="8030"/>
              <a:ext cx="1575" cy="84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6" name="Rectangle 3"/>
            <p:cNvSpPr/>
            <p:nvPr>
              <p:custDataLst>
                <p:tags r:id="rId15"/>
              </p:custDataLst>
            </p:nvPr>
          </p:nvSpPr>
          <p:spPr>
            <a:xfrm>
              <a:off x="7581" y="8075"/>
              <a:ext cx="342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30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=CHCl </a:t>
              </a:r>
              <a:endPara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67" name="组合 66"/>
          <p:cNvGrpSpPr/>
          <p:nvPr>
            <p:custDataLst>
              <p:tags r:id="rId16"/>
            </p:custDataLst>
          </p:nvPr>
        </p:nvGrpSpPr>
        <p:grpSpPr>
          <a:xfrm>
            <a:off x="427614" y="3136015"/>
            <a:ext cx="5635775" cy="550545"/>
            <a:chOff x="588624" y="3902655"/>
            <a:chExt cx="5635775" cy="550545"/>
          </a:xfrm>
        </p:grpSpPr>
        <p:grpSp>
          <p:nvGrpSpPr>
            <p:cNvPr id="68" name="组合 67"/>
            <p:cNvGrpSpPr/>
            <p:nvPr>
              <p:custDataLst>
                <p:tags r:id="rId17"/>
              </p:custDataLst>
            </p:nvPr>
          </p:nvGrpSpPr>
          <p:grpSpPr>
            <a:xfrm>
              <a:off x="588624" y="3902655"/>
              <a:ext cx="5635775" cy="550545"/>
              <a:chOff x="2154" y="8030"/>
              <a:chExt cx="9716" cy="867"/>
            </a:xfrm>
          </p:grpSpPr>
          <p:sp>
            <p:nvSpPr>
              <p:cNvPr id="70" name="Rectangle 2"/>
              <p:cNvSpPr/>
              <p:nvPr>
                <p:custDataLst>
                  <p:tags r:id="rId18"/>
                </p:custDataLst>
              </p:nvPr>
            </p:nvSpPr>
            <p:spPr>
              <a:xfrm>
                <a:off x="2154" y="8030"/>
                <a:ext cx="4107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ctr" anchorCtr="0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CH≡</a:t>
                </a:r>
                <a:r>
                  <a:rPr lang="en-US" altLang="zh-CN" sz="2800" b="1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CH+2Br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71" name="Rectangle 3"/>
              <p:cNvSpPr/>
              <p:nvPr>
                <p:custDataLst>
                  <p:tags r:id="rId19"/>
                </p:custDataLst>
              </p:nvPr>
            </p:nvSpPr>
            <p:spPr>
              <a:xfrm>
                <a:off x="7581" y="8075"/>
                <a:ext cx="4289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ctr" anchorCtr="0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CHBr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CHBr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endParaRPr lang="en-US" altLang="zh-CN" sz="2800" b="1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69" name="直接箭头连接符 68"/>
            <p:cNvCxnSpPr/>
            <p:nvPr>
              <p:custDataLst>
                <p:tags r:id="rId20"/>
              </p:custDataLst>
            </p:nvPr>
          </p:nvCxnSpPr>
          <p:spPr>
            <a:xfrm>
              <a:off x="2881467" y="4195888"/>
              <a:ext cx="804169" cy="825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29626" y="550625"/>
            <a:ext cx="4145729" cy="756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羟基</a:t>
            </a:r>
            <a:r>
              <a:rPr lang="zh-CN" altLang="zh-CN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zh-CN" sz="32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引入方法</a:t>
            </a:r>
            <a:endParaRPr lang="en-US" altLang="zh-CN" sz="3200" b="1" kern="100">
              <a:solidFill>
                <a:srgbClr val="0000FF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07881" y="1349033"/>
            <a:ext cx="8513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）烯烃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与水、醛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酮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与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羟醛缩合等的</a:t>
            </a:r>
            <a:r>
              <a:rPr lang="zh-CN" altLang="en-US" sz="2800" b="1" smtClean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加成反应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11575" y="2063267"/>
            <a:ext cx="7996903" cy="829945"/>
            <a:chOff x="6065550" y="425951"/>
            <a:chExt cx="7146611" cy="1517805"/>
          </a:xfrm>
        </p:grpSpPr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6065550" y="727901"/>
              <a:ext cx="7146611" cy="954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CH</a:t>
              </a:r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2</a:t>
              </a:r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＋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O                    CH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CH(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OH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 )CH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rPr>
                <a:t>3</a:t>
              </a:r>
              <a:endPara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5"/>
              </p:custDataLst>
            </p:nvPr>
          </p:nvGrpSpPr>
          <p:grpSpPr>
            <a:xfrm>
              <a:off x="8845307" y="425951"/>
              <a:ext cx="1995679" cy="1517805"/>
              <a:chOff x="12222401" y="708229"/>
              <a:chExt cx="1995679" cy="1517805"/>
            </a:xfrm>
          </p:grpSpPr>
          <p:sp>
            <p:nvSpPr>
              <p:cNvPr id="7" name="文本框 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2222401" y="708229"/>
                <a:ext cx="1995679" cy="1517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charset="0"/>
                    <a:ea typeface="宋体-简" panose="02010800040101010101" charset="-122"/>
                    <a:cs typeface="Times New Roman" panose="02020603050405020304" charset="0"/>
                  </a:rPr>
                  <a:t>催化剂</a:t>
                </a:r>
                <a:endParaRPr lang="en-US" altLang="zh-CN" sz="20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charset="0"/>
                    <a:ea typeface="宋体-简" panose="02010800040101010101" charset="-122"/>
                    <a:cs typeface="Times New Roman" panose="02020603050405020304" charset="0"/>
                  </a:rPr>
                  <a:t>加热、加压</a:t>
                </a:r>
                <a:endParaRPr lang="zh-CN" altLang="en-US" sz="20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8" name="直接箭头连接符 7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12532365" y="1480490"/>
                <a:ext cx="1187763" cy="1393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组合 25"/>
          <p:cNvGrpSpPr/>
          <p:nvPr>
            <p:custDataLst>
              <p:tags r:id="rId8"/>
            </p:custDataLst>
          </p:nvPr>
        </p:nvGrpSpPr>
        <p:grpSpPr>
          <a:xfrm>
            <a:off x="511575" y="3106467"/>
            <a:ext cx="6759133" cy="1146811"/>
            <a:chOff x="5219" y="7315"/>
            <a:chExt cx="8447" cy="1806"/>
          </a:xfrm>
        </p:grpSpPr>
        <p:grpSp>
          <p:nvGrpSpPr>
            <p:cNvPr id="27" name="组合 26"/>
            <p:cNvGrpSpPr/>
            <p:nvPr>
              <p:custDataLst>
                <p:tags r:id="rId9"/>
              </p:custDataLst>
            </p:nvPr>
          </p:nvGrpSpPr>
          <p:grpSpPr>
            <a:xfrm>
              <a:off x="8286" y="7315"/>
              <a:ext cx="2381" cy="1308"/>
              <a:chOff x="1918" y="1676"/>
              <a:chExt cx="953" cy="523"/>
            </a:xfrm>
          </p:grpSpPr>
          <p:sp>
            <p:nvSpPr>
              <p:cNvPr id="31" name="直接连接符 30"/>
              <p:cNvSpPr/>
              <p:nvPr>
                <p:custDataLst>
                  <p:tags r:id="rId10"/>
                </p:custDataLst>
              </p:nvPr>
            </p:nvSpPr>
            <p:spPr>
              <a:xfrm>
                <a:off x="1998" y="1942"/>
                <a:ext cx="864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918" y="1676"/>
                <a:ext cx="953" cy="52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zh-CN" alt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催化剂</a:t>
                </a:r>
                <a:endParaRPr lang="en-US" altLang="zh-CN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spcBef>
                    <a:spcPct val="0"/>
                  </a:spcBef>
                </a:pPr>
                <a:r>
                  <a:rPr lang="zh-CN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8" name="文本框 27"/>
            <p:cNvSpPr txBox="1"/>
            <p:nvPr>
              <p:custDataLst>
                <p:tags r:id="rId12"/>
              </p:custDataLst>
            </p:nvPr>
          </p:nvSpPr>
          <p:spPr>
            <a:xfrm>
              <a:off x="10762" y="7615"/>
              <a:ext cx="2904" cy="15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13"/>
              </p:custDataLst>
            </p:nvPr>
          </p:nvSpPr>
          <p:spPr>
            <a:xfrm>
              <a:off x="5219" y="7618"/>
              <a:ext cx="2236" cy="15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 b="1">
                  <a:solidFill>
                    <a:srgbClr val="1C70A4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CHO</a:t>
              </a:r>
              <a:endParaRPr lang="en-US" altLang="zh-CN" sz="2800" b="1">
                <a:solidFill>
                  <a:srgbClr val="1C70A4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4"/>
              </p:custDataLst>
            </p:nvPr>
          </p:nvSpPr>
          <p:spPr>
            <a:xfrm>
              <a:off x="7232" y="7618"/>
              <a:ext cx="164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3" name="组合 32"/>
          <p:cNvGrpSpPr/>
          <p:nvPr>
            <p:custDataLst>
              <p:tags r:id="rId15"/>
            </p:custDataLst>
          </p:nvPr>
        </p:nvGrpSpPr>
        <p:grpSpPr>
          <a:xfrm>
            <a:off x="659933" y="3814811"/>
            <a:ext cx="7783547" cy="1478914"/>
            <a:chOff x="2208782" y="4871452"/>
            <a:chExt cx="6899911" cy="1478914"/>
          </a:xfrm>
        </p:grpSpPr>
        <p:grpSp>
          <p:nvGrpSpPr>
            <p:cNvPr id="34" name="组合 33"/>
            <p:cNvGrpSpPr/>
            <p:nvPr>
              <p:custDataLst>
                <p:tags r:id="rId16"/>
              </p:custDataLst>
            </p:nvPr>
          </p:nvGrpSpPr>
          <p:grpSpPr>
            <a:xfrm>
              <a:off x="2208782" y="4871452"/>
              <a:ext cx="6899911" cy="1478914"/>
              <a:chOff x="1354454" y="3498695"/>
              <a:chExt cx="5174929" cy="1109183"/>
            </a:xfrm>
          </p:grpSpPr>
          <p:grpSp>
            <p:nvGrpSpPr>
              <p:cNvPr id="36" name="组合 35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1354454" y="3498695"/>
                <a:ext cx="5174929" cy="1109183"/>
                <a:chOff x="1219" y="6788"/>
                <a:chExt cx="10866" cy="2329"/>
              </a:xfrm>
            </p:grpSpPr>
            <p:grpSp>
              <p:nvGrpSpPr>
                <p:cNvPr id="38" name="组合 37"/>
                <p:cNvGrpSpPr/>
                <p:nvPr>
                  <p:custDataLst>
                    <p:tags r:id="rId18"/>
                  </p:custDataLst>
                </p:nvPr>
              </p:nvGrpSpPr>
              <p:grpSpPr>
                <a:xfrm>
                  <a:off x="1219" y="6788"/>
                  <a:ext cx="4185" cy="2329"/>
                  <a:chOff x="3794" y="4719"/>
                  <a:chExt cx="4185" cy="2329"/>
                </a:xfrm>
              </p:grpSpPr>
              <p:sp>
                <p:nvSpPr>
                  <p:cNvPr id="49" name="文本框 48"/>
                  <p:cNvSpPr txBox="1"/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5176" y="4719"/>
                    <a:ext cx="1245" cy="8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solidFill>
                          <a:srgbClr val="1C70A4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</a:t>
                    </a:r>
                    <a:endParaRPr lang="en-US" altLang="zh-CN" sz="2800" b="1">
                      <a:solidFill>
                        <a:srgbClr val="1C70A4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50" name="文本框 49"/>
                  <p:cNvSpPr txBox="1"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4704" y="5545"/>
                    <a:ext cx="1628" cy="15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－</a:t>
                    </a:r>
                    <a:r>
                      <a:rPr lang="en-US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</a:t>
                    </a:r>
                    <a:r>
                      <a:rPr lang="zh-CN" altLang="en-US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－</a:t>
                    </a:r>
                    <a:endPara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51" name="文本框 50"/>
                  <p:cNvSpPr txBox="1"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6050" y="5545"/>
                    <a:ext cx="1929" cy="8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52" name="文本框 51"/>
                  <p:cNvSpPr txBox="1"/>
                  <p:nvPr>
                    <p:custDataLst>
                      <p:tags r:id="rId22"/>
                    </p:custDataLst>
                  </p:nvPr>
                </p:nvSpPr>
                <p:spPr>
                  <a:xfrm>
                    <a:off x="3794" y="5545"/>
                    <a:ext cx="1377" cy="8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39" name="文本框 38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4439" y="7614"/>
                  <a:ext cx="856" cy="824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r>
                    <a: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＋</a:t>
                  </a:r>
                  <a:endPara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5027" y="7614"/>
                  <a:ext cx="919" cy="824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H</a:t>
                  </a:r>
                  <a:r>
                    <a: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endPara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41" name="组合 40"/>
                <p:cNvGrpSpPr/>
                <p:nvPr>
                  <p:custDataLst>
                    <p:tags r:id="rId25"/>
                  </p:custDataLst>
                </p:nvPr>
              </p:nvGrpSpPr>
              <p:grpSpPr>
                <a:xfrm>
                  <a:off x="5856" y="7308"/>
                  <a:ext cx="2268" cy="1309"/>
                  <a:chOff x="5856" y="7308"/>
                  <a:chExt cx="2268" cy="1309"/>
                </a:xfrm>
              </p:grpSpPr>
              <p:sp>
                <p:nvSpPr>
                  <p:cNvPr id="47" name="矩形 46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5930" y="7308"/>
                    <a:ext cx="2167" cy="1309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0"/>
                      </a:spcBef>
                    </a:pPr>
                    <a:r>
                      <a:rPr lang="zh-CN" altLang="en-US" sz="20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催化剂</a:t>
                    </a:r>
                    <a:endParaRPr lang="en-US" altLang="zh-CN" sz="20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  <a:p>
                    <a:pPr algn="ctr">
                      <a:spcBef>
                        <a:spcPct val="0"/>
                      </a:spcBef>
                    </a:pPr>
                    <a:r>
                      <a:rPr lang="zh-CN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△</a:t>
                    </a:r>
                    <a:endPara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48" name="直接箭头连接符 47"/>
                  <p:cNvCxnSpPr/>
                  <p:nvPr>
                    <p:custDataLst>
                      <p:tags r:id="rId27"/>
                    </p:custDataLst>
                  </p:nvPr>
                </p:nvCxnSpPr>
                <p:spPr>
                  <a:xfrm>
                    <a:off x="5856" y="8027"/>
                    <a:ext cx="2268" cy="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" name="组合 41"/>
                <p:cNvGrpSpPr/>
                <p:nvPr>
                  <p:custDataLst>
                    <p:tags r:id="rId28"/>
                  </p:custDataLst>
                </p:nvPr>
              </p:nvGrpSpPr>
              <p:grpSpPr>
                <a:xfrm>
                  <a:off x="8238" y="6823"/>
                  <a:ext cx="3847" cy="2293"/>
                  <a:chOff x="2607" y="4761"/>
                  <a:chExt cx="3847" cy="2293"/>
                </a:xfrm>
              </p:grpSpPr>
              <p:sp>
                <p:nvSpPr>
                  <p:cNvPr id="43" name="文本框 42"/>
                  <p:cNvSpPr txBox="1"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3926" y="4761"/>
                    <a:ext cx="1552" cy="8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OH</a:t>
                    </a:r>
                    <a:endParaRPr lang="en-US" altLang="zh-CN" sz="28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4" name="文本框 43"/>
                  <p:cNvSpPr txBox="1"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3443" y="5551"/>
                    <a:ext cx="2082" cy="15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－</a:t>
                    </a:r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zh-CN" altLang="en-US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－</a:t>
                    </a:r>
                    <a:endPara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5" name="文本框 44"/>
                  <p:cNvSpPr txBox="1"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5188" y="5550"/>
                    <a:ext cx="1266" cy="12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6" name="文本框 45"/>
                  <p:cNvSpPr txBox="1"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2607" y="5552"/>
                    <a:ext cx="1230" cy="12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800" b="1" baseline="-250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sp>
            <p:nvSpPr>
              <p:cNvPr id="37" name="文本框 36"/>
              <p:cNvSpPr txBox="1"/>
              <p:nvPr>
                <p:custDataLst>
                  <p:tags r:id="rId33"/>
                </p:custDataLst>
              </p:nvPr>
            </p:nvSpPr>
            <p:spPr>
              <a:xfrm rot="16043139" flipH="1">
                <a:off x="1887299" y="3751945"/>
                <a:ext cx="520786" cy="316553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35" name="矩形 34"/>
            <p:cNvSpPr/>
            <p:nvPr>
              <p:custDataLst>
                <p:tags r:id="rId34"/>
              </p:custDataLst>
            </p:nvPr>
          </p:nvSpPr>
          <p:spPr>
            <a:xfrm rot="16200000">
              <a:off x="7432828" y="5133399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－</a:t>
              </a:r>
              <a:endPara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35"/>
            </p:custDataLst>
          </p:nvPr>
        </p:nvGrpSpPr>
        <p:grpSpPr>
          <a:xfrm>
            <a:off x="638186" y="5043216"/>
            <a:ext cx="8265501" cy="1412875"/>
            <a:chOff x="638186" y="5043216"/>
            <a:chExt cx="8265501" cy="1412875"/>
          </a:xfrm>
        </p:grpSpPr>
        <p:grpSp>
          <p:nvGrpSpPr>
            <p:cNvPr id="54" name="组合 53"/>
            <p:cNvGrpSpPr/>
            <p:nvPr>
              <p:custDataLst>
                <p:tags r:id="rId36"/>
              </p:custDataLst>
            </p:nvPr>
          </p:nvGrpSpPr>
          <p:grpSpPr>
            <a:xfrm>
              <a:off x="4576314" y="5315113"/>
              <a:ext cx="951050" cy="529156"/>
              <a:chOff x="6737" y="6050"/>
              <a:chExt cx="1503" cy="727"/>
            </a:xfrm>
          </p:grpSpPr>
          <p:sp>
            <p:nvSpPr>
              <p:cNvPr id="55" name="Text Box 23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6737" y="6050"/>
                <a:ext cx="1503" cy="6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20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催化剂</a:t>
                </a:r>
                <a:endParaRPr lang="zh-CN" altLang="en-US" sz="2000" b="1">
                  <a:solidFill>
                    <a:schemeClr val="tx1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56" name="直接箭头连接符 55"/>
              <p:cNvCxnSpPr/>
              <p:nvPr>
                <p:custDataLst>
                  <p:tags r:id="rId38"/>
                </p:custDataLst>
              </p:nvPr>
            </p:nvCxnSpPr>
            <p:spPr>
              <a:xfrm>
                <a:off x="6852" y="6777"/>
                <a:ext cx="1275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组合 56"/>
            <p:cNvGrpSpPr/>
            <p:nvPr>
              <p:custDataLst>
                <p:tags r:id="rId39"/>
              </p:custDataLst>
            </p:nvPr>
          </p:nvGrpSpPr>
          <p:grpSpPr>
            <a:xfrm>
              <a:off x="5606132" y="5043216"/>
              <a:ext cx="3297555" cy="1412875"/>
              <a:chOff x="4464386" y="2524146"/>
              <a:chExt cx="3297555" cy="1412875"/>
            </a:xfrm>
          </p:grpSpPr>
          <p:grpSp>
            <p:nvGrpSpPr>
              <p:cNvPr id="58" name="组合 57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4464386" y="2524146"/>
                <a:ext cx="3297555" cy="1412875"/>
                <a:chOff x="7185" y="5575"/>
                <a:chExt cx="5193" cy="2225"/>
              </a:xfrm>
            </p:grpSpPr>
            <p:sp>
              <p:nvSpPr>
                <p:cNvPr id="61" name="Text Box 23"/>
                <p:cNvSpPr txBox="1">
                  <a:spLocks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7185" y="6205"/>
                  <a:ext cx="5193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 wrap="none">
                  <a:sp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CH</a:t>
                  </a:r>
                  <a:r>
                    <a:rPr lang="en-US" altLang="zh-CN" sz="2800" b="1" baseline="-25000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3</a:t>
                  </a:r>
                  <a:r>
                    <a:rPr lang="en-US" altLang="zh-CN" sz="28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—C—</a:t>
                  </a:r>
                  <a:r>
                    <a:rPr lang="en-US" altLang="zh-CN" sz="2800" b="1">
                      <a:solidFill>
                        <a:srgbClr val="0000FF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0000FF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2</a:t>
                  </a:r>
                  <a:r>
                    <a:rPr lang="en-US" altLang="zh-CN" sz="2800" b="1">
                      <a:solidFill>
                        <a:srgbClr val="0000FF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CHO</a:t>
                  </a:r>
                  <a:endParaRPr lang="en-US" altLang="zh-CN" sz="2800" b="1">
                    <a:solidFill>
                      <a:srgbClr val="0000FF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grpSp>
              <p:nvGrpSpPr>
                <p:cNvPr id="62" name="组合 61"/>
                <p:cNvGrpSpPr/>
                <p:nvPr>
                  <p:custDataLst>
                    <p:tags r:id="rId42"/>
                  </p:custDataLst>
                </p:nvPr>
              </p:nvGrpSpPr>
              <p:grpSpPr>
                <a:xfrm>
                  <a:off x="8839" y="5575"/>
                  <a:ext cx="1215" cy="837"/>
                  <a:chOff x="3334" y="5572"/>
                  <a:chExt cx="1215" cy="837"/>
                </a:xfrm>
              </p:grpSpPr>
              <p:sp>
                <p:nvSpPr>
                  <p:cNvPr id="66" name="Text Box 23" descr="7b0a20202020227461726765744964223a202270726f636573734f6e6c696e6554657874426f78220a7d0a"/>
                  <p:cNvSpPr txBox="1">
                    <a:spLocks noChangeArrowheads="1"/>
                  </p:cNvSpPr>
                  <p:nvPr>
                    <p:custDataLst>
                      <p:tags r:id="rId43"/>
                    </p:custDataLst>
                  </p:nvPr>
                </p:nvSpPr>
                <p:spPr bwMode="auto">
                  <a:xfrm>
                    <a:off x="3334" y="5572"/>
                    <a:ext cx="1215" cy="82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ffectLst/>
                </p:spPr>
                <p:txBody>
                  <a:bodyPr wrap="none">
                    <a:spAutoFit/>
                    <a:scene3d>
                      <a:camera prst="orthographicFront"/>
                      <a:lightRig rig="threePt" dir="t"/>
                    </a:scene3d>
                  </a:bodyPr>
                  <a:lstStyle/>
                  <a:p>
                    <a:pPr algn="l">
                      <a:spcBef>
                        <a:spcPct val="50000"/>
                      </a:spcBef>
                    </a:pPr>
                    <a:r>
                      <a:rPr lang="en-US" altLang="zh-CN" sz="2800" b="1"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</a:t>
                    </a:r>
                    <a:r>
                      <a: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H</a:t>
                    </a:r>
                    <a:endParaRPr lang="en-US" altLang="zh-CN" sz="2800" b="1">
                      <a:solidFill>
                        <a:srgbClr val="0000FF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7" name="Line 26"/>
                  <p:cNvSpPr>
                    <a:spLocks noChangeShapeType="1"/>
                  </p:cNvSpPr>
                  <p:nvPr>
                    <p:custDataLst>
                      <p:tags r:id="rId44"/>
                    </p:custDataLst>
                  </p:nvPr>
                </p:nvSpPr>
                <p:spPr bwMode="auto">
                  <a:xfrm>
                    <a:off x="3603" y="6069"/>
                    <a:ext cx="9" cy="340"/>
                  </a:xfrm>
                  <a:prstGeom prst="line">
                    <a:avLst/>
                  </a:prstGeom>
                  <a:noFill/>
                  <a:ln w="158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/>
                  <a:lstStyle/>
                  <a:p>
                    <a:endPara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grpSp>
              <p:nvGrpSpPr>
                <p:cNvPr id="63" name="组合 62"/>
                <p:cNvGrpSpPr/>
                <p:nvPr>
                  <p:custDataLst>
                    <p:tags r:id="rId45"/>
                  </p:custDataLst>
                </p:nvPr>
              </p:nvGrpSpPr>
              <p:grpSpPr>
                <a:xfrm>
                  <a:off x="8824" y="6753"/>
                  <a:ext cx="740" cy="1047"/>
                  <a:chOff x="3349" y="5769"/>
                  <a:chExt cx="740" cy="1047"/>
                </a:xfrm>
              </p:grpSpPr>
              <p:sp>
                <p:nvSpPr>
                  <p:cNvPr id="64" name="Text Box 23" descr="7b0a20202020227461726765744964223a202270726f636573734f6e6c696e6554657874426f78220a7d0a"/>
                  <p:cNvSpPr txBox="1">
                    <a:spLocks noChangeArrowheads="1"/>
                  </p:cNvSpPr>
                  <p:nvPr>
                    <p:custDataLst>
                      <p:tags r:id="rId46"/>
                    </p:custDataLst>
                  </p:nvPr>
                </p:nvSpPr>
                <p:spPr bwMode="auto">
                  <a:xfrm>
                    <a:off x="3349" y="5992"/>
                    <a:ext cx="740" cy="82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ffectLst/>
                </p:spPr>
                <p:txBody>
                  <a:bodyPr wrap="none">
                    <a:spAutoFit/>
                    <a:scene3d>
                      <a:camera prst="orthographicFront"/>
                      <a:lightRig rig="threePt" dir="t"/>
                    </a:scene3d>
                  </a:bodyPr>
                  <a:lstStyle/>
                  <a:p>
                    <a:pPr algn="l">
                      <a:spcBef>
                        <a:spcPct val="50000"/>
                      </a:spcBef>
                    </a:pPr>
                    <a:r>
                      <a:rPr lang="en-US" altLang="zh-CN" sz="2800" b="1"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H</a:t>
                    </a:r>
                    <a:endParaRPr lang="en-US" altLang="zh-CN" sz="28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5" name="Line 26"/>
                  <p:cNvSpPr>
                    <a:spLocks noChangeShapeType="1"/>
                  </p:cNvSpPr>
                  <p:nvPr>
                    <p:custDataLst>
                      <p:tags r:id="rId47"/>
                    </p:custDataLst>
                  </p:nvPr>
                </p:nvSpPr>
                <p:spPr bwMode="auto">
                  <a:xfrm>
                    <a:off x="3633" y="5769"/>
                    <a:ext cx="9" cy="340"/>
                  </a:xfrm>
                  <a:prstGeom prst="line">
                    <a:avLst/>
                  </a:prstGeom>
                  <a:noFill/>
                  <a:ln w="15875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/>
                  <a:lstStyle/>
                  <a:p>
                    <a:endParaRPr lang="zh-CN" altLang="en-US" sz="2800" b="1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  <p:sp>
            <p:nvSpPr>
              <p:cNvPr id="59" name="Text Box 23"/>
              <p:cNvSpPr txBox="1"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5327766" y="2753420"/>
                <a:ext cx="373820" cy="523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β</a:t>
                </a:r>
                <a:endParaRPr lang="en-US" altLang="zh-CN" sz="2800" b="1">
                  <a:solidFill>
                    <a:srgbClr val="FF0000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60" name="Text Box 23"/>
              <p:cNvSpPr txBox="1"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5859122" y="2773066"/>
                <a:ext cx="385041" cy="523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α</a:t>
                </a:r>
                <a:endParaRPr lang="en-US" altLang="zh-CN" sz="2800" b="1">
                  <a:solidFill>
                    <a:srgbClr val="FF0000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  <p:grpSp>
          <p:nvGrpSpPr>
            <p:cNvPr id="68" name="组合 67"/>
            <p:cNvGrpSpPr/>
            <p:nvPr>
              <p:custDataLst>
                <p:tags r:id="rId50"/>
              </p:custDataLst>
            </p:nvPr>
          </p:nvGrpSpPr>
          <p:grpSpPr>
            <a:xfrm>
              <a:off x="638186" y="5090207"/>
              <a:ext cx="3869997" cy="1000125"/>
              <a:chOff x="307359" y="2584153"/>
              <a:chExt cx="3869997" cy="1000125"/>
            </a:xfrm>
          </p:grpSpPr>
          <p:grpSp>
            <p:nvGrpSpPr>
              <p:cNvPr id="69" name="组合 68"/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307359" y="2584153"/>
                <a:ext cx="2099945" cy="1000125"/>
                <a:chOff x="1816" y="5446"/>
                <a:chExt cx="3307" cy="1575"/>
              </a:xfrm>
            </p:grpSpPr>
            <p:sp>
              <p:nvSpPr>
                <p:cNvPr id="73" name="Text Box 23"/>
                <p:cNvSpPr txBox="1">
                  <a:spLocks noChangeArrowheads="1"/>
                </p:cNvSpPr>
                <p:nvPr>
                  <p:custDataLst>
                    <p:tags r:id="rId52"/>
                  </p:custDataLst>
                </p:nvPr>
              </p:nvSpPr>
              <p:spPr bwMode="auto">
                <a:xfrm>
                  <a:off x="1816" y="6197"/>
                  <a:ext cx="3307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 wrap="none">
                  <a:sp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CH</a:t>
                  </a:r>
                  <a:r>
                    <a:rPr lang="en-US" altLang="zh-CN" sz="2800" b="1" baseline="-25000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3</a:t>
                  </a:r>
                  <a:r>
                    <a:rPr lang="en-US" altLang="zh-CN" sz="28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—C—H</a:t>
                  </a:r>
                  <a:endParaRPr lang="en-US" altLang="zh-CN" sz="28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sp>
              <p:nvSpPr>
                <p:cNvPr id="74" name="Text Box 23" descr="7b0a20202020227461726765744964223a202270726f636573734f6e6c696e6554657874426f78220a7d0a"/>
                <p:cNvSpPr txBox="1">
                  <a:spLocks noChangeArrowheads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>
                  <a:off x="3395" y="5446"/>
                  <a:ext cx="730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 wrap="none">
                  <a:sp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chemeClr val="tx1"/>
                      </a:solidFill>
                      <a:effectLst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</a:t>
                  </a:r>
                  <a:endParaRPr lang="en-US" altLang="zh-CN" sz="28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70" name="Text Box 23"/>
              <p:cNvSpPr txBox="1">
                <a:spLocks noChangeArrowheads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2211753" y="3061038"/>
                <a:ext cx="1965603" cy="523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1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+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800" b="1">
                    <a:solidFill>
                      <a:srgbClr val="0000FF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CH</a:t>
                </a:r>
                <a:r>
                  <a:rPr lang="en-US" altLang="zh-CN" sz="2800" b="1" baseline="-25000">
                    <a:solidFill>
                      <a:srgbClr val="0000FF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3</a:t>
                </a:r>
                <a:r>
                  <a:rPr lang="en-US" altLang="zh-CN" sz="2800" b="1">
                    <a:solidFill>
                      <a:srgbClr val="0000FF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CHO</a:t>
                </a:r>
                <a:endParaRPr lang="en-US" altLang="zh-CN" sz="2800" b="1">
                  <a:solidFill>
                    <a:srgbClr val="0000FF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71" name="Text Box 23"/>
              <p:cNvSpPr txBox="1">
                <a:spLocks noChangeArrowheads="1"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2353157" y="2774785"/>
                <a:ext cx="385041" cy="5232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0000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α</a:t>
                </a:r>
                <a:endParaRPr lang="en-US" altLang="zh-CN" sz="2800" b="1">
                  <a:solidFill>
                    <a:srgbClr val="FF0000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72" name="文本框 71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1214480" y="2918013"/>
                <a:ext cx="615553" cy="304800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=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839979" y="1617591"/>
            <a:ext cx="8818563" cy="785814"/>
            <a:chOff x="402" y="-1"/>
            <a:chExt cx="5555" cy="495"/>
          </a:xfrm>
        </p:grpSpPr>
        <p:sp>
          <p:nvSpPr>
            <p:cNvPr id="4" name="文本框 3"/>
            <p:cNvSpPr txBox="1"/>
            <p:nvPr>
              <p:custDataLst>
                <p:tags r:id="rId2"/>
              </p:custDataLst>
            </p:nvPr>
          </p:nvSpPr>
          <p:spPr>
            <a:xfrm>
              <a:off x="402" y="62"/>
              <a:ext cx="5555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Cl+NaOH             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+NaCl 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" name="直接连接符 4"/>
            <p:cNvSpPr/>
            <p:nvPr>
              <p:custDataLst>
                <p:tags r:id="rId3"/>
              </p:custDataLst>
            </p:nvPr>
          </p:nvSpPr>
          <p:spPr>
            <a:xfrm>
              <a:off x="2672" y="219"/>
              <a:ext cx="581" cy="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>
              <a:endParaRPr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4"/>
              </p:custDataLst>
            </p:nvPr>
          </p:nvSpPr>
          <p:spPr>
            <a:xfrm>
              <a:off x="2781" y="-1"/>
              <a:ext cx="407" cy="2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水</a:t>
              </a:r>
              <a:endParaRPr lang="en-US" altLang="zh-CN" sz="20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5"/>
              </p:custDataLst>
            </p:nvPr>
          </p:nvSpPr>
          <p:spPr>
            <a:xfrm>
              <a:off x="2797" y="164"/>
              <a:ext cx="391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9" name="Group 13"/>
          <p:cNvGrpSpPr/>
          <p:nvPr>
            <p:custDataLst>
              <p:tags r:id="rId6"/>
            </p:custDataLst>
          </p:nvPr>
        </p:nvGrpSpPr>
        <p:grpSpPr>
          <a:xfrm>
            <a:off x="893649" y="3265308"/>
            <a:ext cx="8710628" cy="704850"/>
            <a:chOff x="860" y="2493"/>
            <a:chExt cx="2751" cy="222"/>
          </a:xfrm>
        </p:grpSpPr>
        <p:sp>
          <p:nvSpPr>
            <p:cNvPr id="10" name="Text Box 1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860" y="2550"/>
              <a:ext cx="2751" cy="16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 err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NaOH   </a:t>
              </a:r>
              <a:r>
                <a:rPr kumimoji="1"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CH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COONa</a:t>
              </a:r>
              <a:r>
                <a:rPr kumimoji="1"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" name="Line 15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2004" y="2639"/>
              <a:ext cx="37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stealth" w="lg" len="lg"/>
            </a:ln>
            <a:effectLst/>
          </p:spPr>
          <p:txBody>
            <a:bodyPr/>
            <a:lstStyle/>
            <a:p>
              <a:pPr algn="ctr"/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044" y="2493"/>
              <a:ext cx="255" cy="16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10"/>
            </p:custDataLst>
          </p:nvPr>
        </p:nvGrpSpPr>
        <p:grpSpPr>
          <a:xfrm>
            <a:off x="839739" y="2332494"/>
            <a:ext cx="8526945" cy="1135183"/>
            <a:chOff x="4463840" y="4081050"/>
            <a:chExt cx="7120624" cy="1135183"/>
          </a:xfrm>
        </p:grpSpPr>
        <p:sp>
          <p:nvSpPr>
            <p:cNvPr id="14" name="Text Box 6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463840" y="4442472"/>
              <a:ext cx="7120624" cy="52322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COOC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 </a:t>
              </a:r>
              <a:r>
                <a:rPr kumimoji="1"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 CH</a:t>
              </a:r>
              <a:r>
                <a:rPr kumimoji="1" lang="en-US" altLang="zh-CN" sz="2800" b="1" baseline="-250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COOH</a:t>
              </a:r>
              <a:r>
                <a:rPr kumimoji="1"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kumimoji="1"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kumimoji="1"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5" name="组合 14"/>
            <p:cNvGrpSpPr/>
            <p:nvPr>
              <p:custDataLst>
                <p:tags r:id="rId12"/>
              </p:custDataLst>
            </p:nvPr>
          </p:nvGrpSpPr>
          <p:grpSpPr>
            <a:xfrm>
              <a:off x="7092034" y="4081050"/>
              <a:ext cx="1517402" cy="1135183"/>
              <a:chOff x="7008901" y="4035989"/>
              <a:chExt cx="1517402" cy="1135183"/>
            </a:xfrm>
          </p:grpSpPr>
          <p:sp>
            <p:nvSpPr>
              <p:cNvPr id="16" name="文本框 2766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008901" y="4035989"/>
                <a:ext cx="1517402" cy="11351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0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稀硫酸</a:t>
                </a:r>
                <a:endParaRPr lang="en-US" altLang="zh-CN" sz="20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pic>
            <p:nvPicPr>
              <p:cNvPr id="17" name="图片 289809"/>
              <p:cNvPicPr>
                <a:picLocks noChangeAspect="1" noChangeArrowheads="1"/>
              </p:cNvPicPr>
              <p:nvPr>
                <p:custDataLst>
                  <p:tags r:id="rId14"/>
                </p:custDataLst>
              </p:nvPr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190732" y="4434521"/>
                <a:ext cx="1122045" cy="41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107881" y="868354"/>
            <a:ext cx="6468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）卤代烃、酯等的水解（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取代反应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358351" y="4118250"/>
            <a:ext cx="57903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另外：酚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盐溶液与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HCl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等反应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84" name="组合 83"/>
          <p:cNvGrpSpPr/>
          <p:nvPr>
            <p:custDataLst>
              <p:tags r:id="rId18"/>
            </p:custDataLst>
          </p:nvPr>
        </p:nvGrpSpPr>
        <p:grpSpPr>
          <a:xfrm>
            <a:off x="358849" y="4807676"/>
            <a:ext cx="4390135" cy="1299029"/>
            <a:chOff x="204358" y="4717058"/>
            <a:chExt cx="4390135" cy="1299029"/>
          </a:xfrm>
        </p:grpSpPr>
        <p:sp>
          <p:nvSpPr>
            <p:cNvPr id="21" name="文本框 33"/>
            <p:cNvSpPr txBox="1"/>
            <p:nvPr>
              <p:custDataLst>
                <p:tags r:id="rId19"/>
              </p:custDataLst>
            </p:nvPr>
          </p:nvSpPr>
          <p:spPr>
            <a:xfrm>
              <a:off x="3368943" y="5267381"/>
              <a:ext cx="1225550" cy="597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algn="just" defTabSz="923925" hangingPunct="0">
                <a:lnSpc>
                  <a:spcPct val="117000"/>
                </a:lnSpc>
                <a:buFont typeface="Arial" panose="020B0604020202020204" pitchFamily="34" charset="0"/>
                <a:buNone/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</a:t>
              </a:r>
              <a:r>
                <a:rPr lang="en-US" altLang="zh-CN" sz="2800" b="1" err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NaCl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  <p:grpSp>
          <p:nvGrpSpPr>
            <p:cNvPr id="22" name="组合 16395"/>
            <p:cNvGrpSpPr/>
            <p:nvPr>
              <p:custDataLst>
                <p:tags r:id="rId20"/>
              </p:custDataLst>
            </p:nvPr>
          </p:nvGrpSpPr>
          <p:grpSpPr>
            <a:xfrm>
              <a:off x="2675927" y="4717058"/>
              <a:ext cx="880110" cy="1253490"/>
              <a:chOff x="4320" y="734"/>
              <a:chExt cx="568" cy="964"/>
            </a:xfrm>
          </p:grpSpPr>
          <p:grpSp>
            <p:nvGrpSpPr>
              <p:cNvPr id="39" name="组合 16396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4320" y="1056"/>
                <a:ext cx="432" cy="642"/>
                <a:chOff x="2304" y="2056"/>
                <a:chExt cx="672" cy="993"/>
              </a:xfrm>
            </p:grpSpPr>
            <p:grpSp>
              <p:nvGrpSpPr>
                <p:cNvPr id="41" name="组合 16397"/>
                <p:cNvGrpSpPr/>
                <p:nvPr>
                  <p:custDataLst>
                    <p:tags r:id="rId22"/>
                  </p:custDataLst>
                </p:nvPr>
              </p:nvGrpSpPr>
              <p:grpSpPr>
                <a:xfrm rot="-5400000">
                  <a:off x="2219" y="2293"/>
                  <a:ext cx="841" cy="672"/>
                  <a:chOff x="4487" y="3468"/>
                  <a:chExt cx="3613" cy="2496"/>
                </a:xfrm>
              </p:grpSpPr>
              <p:sp>
                <p:nvSpPr>
                  <p:cNvPr id="43" name="直接连接符 39"/>
                  <p:cNvSpPr/>
                  <p:nvPr>
                    <p:custDataLst>
                      <p:tags r:id="rId23"/>
                    </p:custDataLst>
                  </p:nvPr>
                </p:nvSpPr>
                <p:spPr>
                  <a:xfrm flipH="1">
                    <a:off x="4487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4" name="直接连接符 40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5" name="直接连接符 41"/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6" name="直接连接符 42"/>
                  <p:cNvSpPr/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7" name="直接连接符 43"/>
                  <p:cNvSpPr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8" name="直接连接符 44"/>
                  <p:cNvSpPr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9" name="直接连接符 45"/>
                  <p:cNvSpPr/>
                  <p:nvPr>
                    <p:custDataLst>
                      <p:tags r:id="rId29"/>
                    </p:custDataLst>
                  </p:nvPr>
                </p:nvSpPr>
                <p:spPr>
                  <a:xfrm flipH="1">
                    <a:off x="4770" y="3779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50" name="直接连接符 46"/>
                  <p:cNvSpPr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51" name="直接连接符 47"/>
                  <p:cNvSpPr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42" name="直接连接符 48"/>
                <p:cNvSpPr/>
                <p:nvPr>
                  <p:custDataLst>
                    <p:tags r:id="rId32"/>
                  </p:custDataLst>
                </p:nvPr>
              </p:nvSpPr>
              <p:spPr>
                <a:xfrm flipH="1">
                  <a:off x="2652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/>
                <a:lstStyle/>
                <a:p>
                  <a:pPr indent="0" defTabSz="923925">
                    <a:buFont typeface="Arial" panose="020B0604020202020204" pitchFamily="34" charset="0"/>
                    <a:buNone/>
                  </a:pPr>
                  <a:endParaRPr 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40" name="文本框 49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4408" y="734"/>
                <a:ext cx="480" cy="40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3" name="直接连接符 66"/>
            <p:cNvSpPr/>
            <p:nvPr>
              <p:custDataLst>
                <p:tags r:id="rId34"/>
              </p:custDataLst>
            </p:nvPr>
          </p:nvSpPr>
          <p:spPr>
            <a:xfrm>
              <a:off x="1925208" y="5663027"/>
              <a:ext cx="669925" cy="0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 lIns="92382" tIns="46191" rIns="92382" bIns="46191" anchor="t"/>
            <a:lstStyle/>
            <a:p>
              <a:pPr indent="0" defTabSz="923925">
                <a:buFont typeface="Arial" panose="020B0604020202020204" pitchFamily="34" charset="0"/>
                <a:buNone/>
              </a:pPr>
              <a:endParaRPr 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4" name="文本框 34"/>
            <p:cNvSpPr txBox="1"/>
            <p:nvPr>
              <p:custDataLst>
                <p:tags r:id="rId35"/>
              </p:custDataLst>
            </p:nvPr>
          </p:nvSpPr>
          <p:spPr>
            <a:xfrm>
              <a:off x="909843" y="5381087"/>
              <a:ext cx="1209040" cy="5238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defTabSz="923925"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 </a:t>
              </a:r>
              <a:r>
                <a:rPr lang="en-US" altLang="zh-CN" sz="2800" b="1" err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HCl </a:t>
              </a:r>
              <a:endParaRPr lang="en-US" altLang="zh-CN" sz="2800" b="1" err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  <p:grpSp>
          <p:nvGrpSpPr>
            <p:cNvPr id="25" name="组合 16395"/>
            <p:cNvGrpSpPr/>
            <p:nvPr>
              <p:custDataLst>
                <p:tags r:id="rId36"/>
              </p:custDataLst>
            </p:nvPr>
          </p:nvGrpSpPr>
          <p:grpSpPr>
            <a:xfrm>
              <a:off x="204358" y="4743547"/>
              <a:ext cx="1224280" cy="1272540"/>
              <a:chOff x="4320" y="719"/>
              <a:chExt cx="790" cy="979"/>
            </a:xfrm>
          </p:grpSpPr>
          <p:grpSp>
            <p:nvGrpSpPr>
              <p:cNvPr id="26" name="组合 16396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4320" y="1056"/>
                <a:ext cx="432" cy="642"/>
                <a:chOff x="2304" y="2056"/>
                <a:chExt cx="672" cy="993"/>
              </a:xfrm>
            </p:grpSpPr>
            <p:grpSp>
              <p:nvGrpSpPr>
                <p:cNvPr id="28" name="组合 16397"/>
                <p:cNvGrpSpPr/>
                <p:nvPr>
                  <p:custDataLst>
                    <p:tags r:id="rId38"/>
                  </p:custDataLst>
                </p:nvPr>
              </p:nvGrpSpPr>
              <p:grpSpPr>
                <a:xfrm rot="-5400000">
                  <a:off x="2219" y="2293"/>
                  <a:ext cx="841" cy="672"/>
                  <a:chOff x="4487" y="3468"/>
                  <a:chExt cx="3613" cy="2496"/>
                </a:xfrm>
              </p:grpSpPr>
              <p:sp>
                <p:nvSpPr>
                  <p:cNvPr id="30" name="直接连接符 39"/>
                  <p:cNvSpPr/>
                  <p:nvPr>
                    <p:custDataLst>
                      <p:tags r:id="rId39"/>
                    </p:custDataLst>
                  </p:nvPr>
                </p:nvSpPr>
                <p:spPr>
                  <a:xfrm flipH="1">
                    <a:off x="4487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1" name="直接连接符 40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2" name="直接连接符 41"/>
                  <p:cNvSpPr/>
                  <p:nvPr>
                    <p:custDataLst>
                      <p:tags r:id="rId41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3" name="直接连接符 42"/>
                  <p:cNvSpPr/>
                  <p:nvPr>
                    <p:custDataLst>
                      <p:tags r:id="rId42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4" name="直接连接符 43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5" name="直接连接符 44"/>
                  <p:cNvSpPr/>
                  <p:nvPr>
                    <p:custDataLst>
                      <p:tags r:id="rId44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6" name="直接连接符 35"/>
                  <p:cNvSpPr/>
                  <p:nvPr>
                    <p:custDataLst>
                      <p:tags r:id="rId45"/>
                    </p:custDataLst>
                  </p:nvPr>
                </p:nvSpPr>
                <p:spPr>
                  <a:xfrm flipH="1">
                    <a:off x="4770" y="3779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7" name="直接连接符 46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38" name="直接连接符 47"/>
                  <p:cNvSpPr/>
                  <p:nvPr>
                    <p:custDataLst>
                      <p:tags r:id="rId47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29" name="直接连接符 48"/>
                <p:cNvSpPr/>
                <p:nvPr>
                  <p:custDataLst>
                    <p:tags r:id="rId48"/>
                  </p:custDataLst>
                </p:nvPr>
              </p:nvSpPr>
              <p:spPr>
                <a:xfrm flipH="1">
                  <a:off x="2652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/>
                <a:lstStyle/>
                <a:p>
                  <a:pPr indent="0" defTabSz="923925">
                    <a:buFont typeface="Arial" panose="020B0604020202020204" pitchFamily="34" charset="0"/>
                    <a:buNone/>
                  </a:pPr>
                  <a:endParaRPr 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27" name="文本框 49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4429" y="719"/>
                <a:ext cx="681" cy="40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800" b="1" err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ONa</a:t>
                </a:r>
                <a:endPara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52" name="组合 51"/>
          <p:cNvGrpSpPr/>
          <p:nvPr>
            <p:custDataLst>
              <p:tags r:id="rId50"/>
            </p:custDataLst>
          </p:nvPr>
        </p:nvGrpSpPr>
        <p:grpSpPr>
          <a:xfrm>
            <a:off x="5450026" y="4758635"/>
            <a:ext cx="6250305" cy="1272540"/>
            <a:chOff x="3613" y="4329"/>
            <a:chExt cx="9843" cy="2004"/>
          </a:xfrm>
        </p:grpSpPr>
        <p:sp>
          <p:nvSpPr>
            <p:cNvPr id="53" name="文本框 33"/>
            <p:cNvSpPr txBox="1"/>
            <p:nvPr>
              <p:custDataLst>
                <p:tags r:id="rId51"/>
              </p:custDataLst>
            </p:nvPr>
          </p:nvSpPr>
          <p:spPr>
            <a:xfrm>
              <a:off x="10529" y="5184"/>
              <a:ext cx="2927" cy="9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algn="just" defTabSz="923925" hangingPunct="0">
                <a:lnSpc>
                  <a:spcPct val="117000"/>
                </a:lnSpc>
                <a:buFont typeface="Arial" panose="020B0604020202020204" pitchFamily="34" charset="0"/>
                <a:buNone/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 </a:t>
              </a:r>
              <a:r>
                <a:rPr lang="en-US" altLang="zh-CN" sz="2800" b="1" err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NaHCO</a:t>
              </a:r>
              <a:r>
                <a:rPr lang="en-US" altLang="zh-CN" sz="2800" b="1" baseline="-25000" err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3</a:t>
              </a:r>
              <a:endParaRPr lang="en-US" altLang="zh-CN" sz="2800" b="1" baseline="-25000" err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  <p:grpSp>
          <p:nvGrpSpPr>
            <p:cNvPr id="54" name="组合 16395"/>
            <p:cNvGrpSpPr/>
            <p:nvPr>
              <p:custDataLst>
                <p:tags r:id="rId52"/>
              </p:custDataLst>
            </p:nvPr>
          </p:nvGrpSpPr>
          <p:grpSpPr>
            <a:xfrm>
              <a:off x="9288" y="4344"/>
              <a:ext cx="1406" cy="1961"/>
              <a:chOff x="4320" y="740"/>
              <a:chExt cx="576" cy="958"/>
            </a:xfrm>
          </p:grpSpPr>
          <p:grpSp>
            <p:nvGrpSpPr>
              <p:cNvPr id="71" name="组合 16396"/>
              <p:cNvGrpSpPr/>
              <p:nvPr>
                <p:custDataLst>
                  <p:tags r:id="rId53"/>
                </p:custDataLst>
              </p:nvPr>
            </p:nvGrpSpPr>
            <p:grpSpPr>
              <a:xfrm>
                <a:off x="4320" y="1056"/>
                <a:ext cx="432" cy="642"/>
                <a:chOff x="2304" y="2056"/>
                <a:chExt cx="672" cy="993"/>
              </a:xfrm>
            </p:grpSpPr>
            <p:grpSp>
              <p:nvGrpSpPr>
                <p:cNvPr id="73" name="组合 16397"/>
                <p:cNvGrpSpPr/>
                <p:nvPr>
                  <p:custDataLst>
                    <p:tags r:id="rId54"/>
                  </p:custDataLst>
                </p:nvPr>
              </p:nvGrpSpPr>
              <p:grpSpPr>
                <a:xfrm rot="-5400000">
                  <a:off x="2219" y="2293"/>
                  <a:ext cx="841" cy="672"/>
                  <a:chOff x="4487" y="3468"/>
                  <a:chExt cx="3613" cy="2496"/>
                </a:xfrm>
              </p:grpSpPr>
              <p:sp>
                <p:nvSpPr>
                  <p:cNvPr id="75" name="直接连接符 39"/>
                  <p:cNvSpPr/>
                  <p:nvPr>
                    <p:custDataLst>
                      <p:tags r:id="rId55"/>
                    </p:custDataLst>
                  </p:nvPr>
                </p:nvSpPr>
                <p:spPr>
                  <a:xfrm flipH="1">
                    <a:off x="4487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6" name="直接连接符 40"/>
                  <p:cNvSpPr/>
                  <p:nvPr>
                    <p:custDataLst>
                      <p:tags r:id="rId56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7" name="直接连接符 41"/>
                  <p:cNvSpPr/>
                  <p:nvPr>
                    <p:custDataLst>
                      <p:tags r:id="rId57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8" name="直接连接符 42"/>
                  <p:cNvSpPr/>
                  <p:nvPr>
                    <p:custDataLst>
                      <p:tags r:id="rId58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9" name="直接连接符 43"/>
                  <p:cNvSpPr/>
                  <p:nvPr>
                    <p:custDataLst>
                      <p:tags r:id="rId59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80" name="直接连接符 44"/>
                  <p:cNvSpPr/>
                  <p:nvPr>
                    <p:custDataLst>
                      <p:tags r:id="rId60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81" name="直接连接符 45"/>
                  <p:cNvSpPr/>
                  <p:nvPr>
                    <p:custDataLst>
                      <p:tags r:id="rId61"/>
                    </p:custDataLst>
                  </p:nvPr>
                </p:nvSpPr>
                <p:spPr>
                  <a:xfrm flipH="1">
                    <a:off x="4770" y="3779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82" name="直接连接符 46"/>
                  <p:cNvSpPr/>
                  <p:nvPr>
                    <p:custDataLst>
                      <p:tags r:id="rId62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83" name="直接连接符 47"/>
                  <p:cNvSpPr/>
                  <p:nvPr>
                    <p:custDataLst>
                      <p:tags r:id="rId63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74" name="直接连接符 48"/>
                <p:cNvSpPr/>
                <p:nvPr>
                  <p:custDataLst>
                    <p:tags r:id="rId64"/>
                  </p:custDataLst>
                </p:nvPr>
              </p:nvSpPr>
              <p:spPr>
                <a:xfrm flipH="1">
                  <a:off x="2652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/>
                <a:lstStyle/>
                <a:p>
                  <a:pPr indent="0" defTabSz="923925">
                    <a:buFont typeface="Arial" panose="020B0604020202020204" pitchFamily="34" charset="0"/>
                    <a:buNone/>
                  </a:pPr>
                  <a:endParaRPr 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72" name="文本框 49"/>
              <p:cNvSpPr txBox="1"/>
              <p:nvPr>
                <p:custDataLst>
                  <p:tags r:id="rId65"/>
                </p:custDataLst>
              </p:nvPr>
            </p:nvSpPr>
            <p:spPr>
              <a:xfrm>
                <a:off x="4416" y="740"/>
                <a:ext cx="480" cy="40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55" name="直接连接符 66"/>
            <p:cNvSpPr/>
            <p:nvPr>
              <p:custDataLst>
                <p:tags r:id="rId66"/>
              </p:custDataLst>
            </p:nvPr>
          </p:nvSpPr>
          <p:spPr>
            <a:xfrm>
              <a:off x="7890" y="5645"/>
              <a:ext cx="1055" cy="0"/>
            </a:xfrm>
            <a:prstGeom prst="line">
              <a:avLst/>
            </a:prstGeom>
            <a:ln w="34925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</p:spPr>
          <p:txBody>
            <a:bodyPr lIns="92382" tIns="46191" rIns="92382" bIns="46191" anchor="t"/>
            <a:lstStyle/>
            <a:p>
              <a:pPr indent="0" defTabSz="923925">
                <a:buFont typeface="Arial" panose="020B0604020202020204" pitchFamily="34" charset="0"/>
                <a:buNone/>
              </a:pPr>
              <a:endParaRPr 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" name="文本框 34"/>
            <p:cNvSpPr txBox="1"/>
            <p:nvPr>
              <p:custDataLst>
                <p:tags r:id="rId67"/>
              </p:custDataLst>
            </p:nvPr>
          </p:nvSpPr>
          <p:spPr>
            <a:xfrm>
              <a:off x="4969" y="5282"/>
              <a:ext cx="3323" cy="8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92382" tIns="46191" rIns="92382" bIns="46191" anchor="t">
              <a:spAutoFit/>
            </a:bodyPr>
            <a:lstStyle/>
            <a:p>
              <a:pPr indent="0" defTabSz="923925">
                <a:buFont typeface="Arial" panose="020B0604020202020204" pitchFamily="34" charset="0"/>
                <a:buNone/>
              </a:pP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 CO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 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  <p:grpSp>
          <p:nvGrpSpPr>
            <p:cNvPr id="57" name="组合 16395"/>
            <p:cNvGrpSpPr/>
            <p:nvPr>
              <p:custDataLst>
                <p:tags r:id="rId68"/>
              </p:custDataLst>
            </p:nvPr>
          </p:nvGrpSpPr>
          <p:grpSpPr>
            <a:xfrm>
              <a:off x="3613" y="4329"/>
              <a:ext cx="1796" cy="2004"/>
              <a:chOff x="4320" y="719"/>
              <a:chExt cx="736" cy="979"/>
            </a:xfrm>
          </p:grpSpPr>
          <p:grpSp>
            <p:nvGrpSpPr>
              <p:cNvPr id="58" name="组合 16396"/>
              <p:cNvGrpSpPr/>
              <p:nvPr>
                <p:custDataLst>
                  <p:tags r:id="rId69"/>
                </p:custDataLst>
              </p:nvPr>
            </p:nvGrpSpPr>
            <p:grpSpPr>
              <a:xfrm>
                <a:off x="4320" y="1056"/>
                <a:ext cx="432" cy="642"/>
                <a:chOff x="2304" y="2056"/>
                <a:chExt cx="672" cy="993"/>
              </a:xfrm>
            </p:grpSpPr>
            <p:grpSp>
              <p:nvGrpSpPr>
                <p:cNvPr id="60" name="组合 16397"/>
                <p:cNvGrpSpPr/>
                <p:nvPr>
                  <p:custDataLst>
                    <p:tags r:id="rId70"/>
                  </p:custDataLst>
                </p:nvPr>
              </p:nvGrpSpPr>
              <p:grpSpPr>
                <a:xfrm rot="-5400000">
                  <a:off x="2219" y="2293"/>
                  <a:ext cx="841" cy="672"/>
                  <a:chOff x="4487" y="3468"/>
                  <a:chExt cx="3613" cy="2496"/>
                </a:xfrm>
              </p:grpSpPr>
              <p:sp>
                <p:nvSpPr>
                  <p:cNvPr id="62" name="直接连接符 39"/>
                  <p:cNvSpPr/>
                  <p:nvPr>
                    <p:custDataLst>
                      <p:tags r:id="rId71"/>
                    </p:custDataLst>
                  </p:nvPr>
                </p:nvSpPr>
                <p:spPr>
                  <a:xfrm flipH="1">
                    <a:off x="4487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3" name="直接连接符 40"/>
                  <p:cNvSpPr/>
                  <p:nvPr>
                    <p:custDataLst>
                      <p:tags r:id="rId72"/>
                    </p:custDataLst>
                  </p:nvPr>
                </p:nvSpPr>
                <p:spPr>
                  <a:xfrm>
                    <a:off x="4500" y="4713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4" name="直接连接符 41"/>
                  <p:cNvSpPr/>
                  <p:nvPr>
                    <p:custDataLst>
                      <p:tags r:id="rId73"/>
                    </p:custDataLst>
                  </p:nvPr>
                </p:nvSpPr>
                <p:spPr>
                  <a:xfrm flipH="1">
                    <a:off x="7191" y="4716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5" name="直接连接符 42"/>
                  <p:cNvSpPr/>
                  <p:nvPr>
                    <p:custDataLst>
                      <p:tags r:id="rId74"/>
                    </p:custDataLst>
                  </p:nvPr>
                </p:nvSpPr>
                <p:spPr>
                  <a:xfrm>
                    <a:off x="7191" y="3468"/>
                    <a:ext cx="909" cy="1245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6" name="直接连接符 43"/>
                  <p:cNvSpPr/>
                  <p:nvPr>
                    <p:custDataLst>
                      <p:tags r:id="rId75"/>
                    </p:custDataLst>
                  </p:nvPr>
                </p:nvSpPr>
                <p:spPr>
                  <a:xfrm>
                    <a:off x="5547" y="5756"/>
                    <a:ext cx="1494" cy="8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7" name="直接连接符 44"/>
                  <p:cNvSpPr/>
                  <p:nvPr>
                    <p:custDataLst>
                      <p:tags r:id="rId76"/>
                    </p:custDataLst>
                  </p:nvPr>
                </p:nvSpPr>
                <p:spPr>
                  <a:xfrm>
                    <a:off x="7084" y="3677"/>
                    <a:ext cx="771" cy="1084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8" name="直接连接符 45"/>
                  <p:cNvSpPr/>
                  <p:nvPr>
                    <p:custDataLst>
                      <p:tags r:id="rId77"/>
                    </p:custDataLst>
                  </p:nvPr>
                </p:nvSpPr>
                <p:spPr>
                  <a:xfrm flipH="1">
                    <a:off x="4770" y="3779"/>
                    <a:ext cx="756" cy="1072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9" name="直接连接符 46"/>
                  <p:cNvSpPr/>
                  <p:nvPr>
                    <p:custDataLst>
                      <p:tags r:id="rId78"/>
                    </p:custDataLst>
                  </p:nvPr>
                </p:nvSpPr>
                <p:spPr>
                  <a:xfrm>
                    <a:off x="5397" y="5964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0" name="直接连接符 47"/>
                  <p:cNvSpPr/>
                  <p:nvPr>
                    <p:custDataLst>
                      <p:tags r:id="rId79"/>
                    </p:custDataLst>
                  </p:nvPr>
                </p:nvSpPr>
                <p:spPr>
                  <a:xfrm>
                    <a:off x="5397" y="3468"/>
                    <a:ext cx="1794" cy="0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lIns="92382" tIns="46191" rIns="92382" bIns="46191" anchor="t"/>
                  <a:lstStyle/>
                  <a:p>
                    <a:pPr indent="0" defTabSz="923925">
                      <a:buFont typeface="Arial" panose="020B0604020202020204" pitchFamily="34" charset="0"/>
                      <a:buNone/>
                    </a:pPr>
                    <a:endParaRPr lang="zh-CN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61" name="直接连接符 48"/>
                <p:cNvSpPr/>
                <p:nvPr>
                  <p:custDataLst>
                    <p:tags r:id="rId80"/>
                  </p:custDataLst>
                </p:nvPr>
              </p:nvSpPr>
              <p:spPr>
                <a:xfrm flipH="1">
                  <a:off x="2652" y="2056"/>
                  <a:ext cx="6" cy="146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2382" tIns="46191" rIns="92382" bIns="46191" anchor="t"/>
                <a:lstStyle/>
                <a:p>
                  <a:pPr indent="0" defTabSz="923925">
                    <a:buFont typeface="Arial" panose="020B0604020202020204" pitchFamily="34" charset="0"/>
                    <a:buNone/>
                  </a:pPr>
                  <a:endParaRPr lang="zh-CN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59" name="文本框 49"/>
              <p:cNvSpPr txBox="1"/>
              <p:nvPr>
                <p:custDataLst>
                  <p:tags r:id="rId81"/>
                </p:custDataLst>
              </p:nvPr>
            </p:nvSpPr>
            <p:spPr>
              <a:xfrm>
                <a:off x="4405" y="719"/>
                <a:ext cx="651" cy="40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92382" tIns="46191" rIns="92382" bIns="46191" anchor="t">
                <a:spAutoFit/>
              </a:bodyPr>
              <a:lstStyle/>
              <a:p>
                <a:pPr indent="0" defTabSz="923925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en-US" altLang="zh-CN" sz="2800" b="1" err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ONa</a:t>
                </a:r>
                <a:endPara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18710" y="471739"/>
            <a:ext cx="7787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32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碳</a:t>
            </a:r>
            <a:r>
              <a:rPr lang="zh-CN" altLang="en-US" sz="32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氧</a:t>
            </a:r>
            <a:r>
              <a:rPr lang="zh-CN" altLang="en-US" sz="32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双键（羰基或醛</a:t>
            </a:r>
            <a:r>
              <a:rPr lang="zh-CN" altLang="en-US" sz="32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基</a:t>
            </a:r>
            <a:r>
              <a:rPr lang="zh-CN" altLang="en-US" sz="32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）</a:t>
            </a:r>
            <a:r>
              <a:rPr lang="zh-CN" altLang="zh-CN" sz="32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的</a:t>
            </a:r>
            <a:r>
              <a:rPr lang="zh-CN" altLang="zh-CN" sz="32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引入方法</a:t>
            </a:r>
            <a:endParaRPr lang="en-US" altLang="zh-CN" sz="32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13173" y="1378368"/>
            <a:ext cx="4314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）烯烃、醇的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氧化反应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4808199" y="1151286"/>
            <a:ext cx="7048394" cy="1035849"/>
            <a:chOff x="9805962" y="10357829"/>
            <a:chExt cx="4459835" cy="1035829"/>
          </a:xfrm>
          <a:solidFill>
            <a:schemeClr val="bg1"/>
          </a:solidFill>
        </p:grpSpPr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9805962" y="10440542"/>
              <a:ext cx="4088839" cy="953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2CH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+O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    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2CH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CHO</a:t>
              </a:r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（</a:t>
              </a:r>
              <a:r>
                <a:rPr lang="zh-CN" altLang="en-US" sz="2800" b="1">
                  <a:solidFill>
                    <a:schemeClr val="tx1"/>
                  </a:solidFill>
                  <a:highlight>
                    <a:srgbClr val="FFFF00"/>
                  </a:highlight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了解</a:t>
              </a:r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）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                    </a:t>
              </a:r>
              <a:endPara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5"/>
              </p:custDataLst>
            </p:nvPr>
          </p:nvGrpSpPr>
          <p:grpSpPr>
            <a:xfrm>
              <a:off x="11474752" y="10357829"/>
              <a:ext cx="1005081" cy="438188"/>
              <a:chOff x="17163906" y="8549362"/>
              <a:chExt cx="1005081" cy="438188"/>
            </a:xfrm>
            <a:grpFill/>
          </p:grpSpPr>
          <p:cxnSp>
            <p:nvCxnSpPr>
              <p:cNvPr id="10" name="直接箭头连接符 9"/>
              <p:cNvCxnSpPr/>
              <p:nvPr>
                <p:custDataLst>
                  <p:tags r:id="rId6"/>
                </p:custDataLst>
              </p:nvPr>
            </p:nvCxnSpPr>
            <p:spPr>
              <a:xfrm flipV="1">
                <a:off x="17347840" y="8981959"/>
                <a:ext cx="643579" cy="2222"/>
              </a:xfrm>
              <a:prstGeom prst="straightConnector1">
                <a:avLst/>
              </a:prstGeom>
              <a:grpFill/>
              <a:ln w="28575">
                <a:solidFill>
                  <a:schemeClr val="bg2">
                    <a:lumMod val="10000"/>
                  </a:schemeClr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Rectangle 5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7163906" y="8549362"/>
                <a:ext cx="1005081" cy="438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0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一定条件</a:t>
                </a:r>
                <a:endParaRPr lang="zh-CN" altLang="en-US" sz="20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7" name="组合 6"/>
            <p:cNvGrpSpPr/>
            <p:nvPr>
              <p:custDataLst>
                <p:tags r:id="rId8"/>
              </p:custDataLst>
            </p:nvPr>
          </p:nvGrpSpPr>
          <p:grpSpPr>
            <a:xfrm>
              <a:off x="14265797" y="11078439"/>
              <a:ext cx="0" cy="0"/>
              <a:chOff x="0" y="0"/>
              <a:chExt cx="14877797" cy="11078439"/>
            </a:xfrm>
            <a:grpFill/>
          </p:grpSpPr>
          <p:cxnSp>
            <p:nvCxnSpPr>
              <p:cNvPr id="8" name="直接箭头连接符 7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4265797" y="11078439"/>
                <a:ext cx="612000" cy="0"/>
              </a:xfrm>
              <a:prstGeom prst="straightConnector1">
                <a:avLst/>
              </a:prstGeom>
              <a:grpFill/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箭头连接符 8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0" y="0"/>
                <a:ext cx="612000" cy="0"/>
              </a:xfrm>
              <a:prstGeom prst="straightConnector1">
                <a:avLst/>
              </a:prstGeom>
              <a:grpFill/>
              <a:ln w="28575">
                <a:solidFill>
                  <a:srgbClr val="FF0000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1066976" y="1899318"/>
            <a:ext cx="10500226" cy="1326166"/>
            <a:chOff x="767543" y="1864666"/>
            <a:chExt cx="10500226" cy="1326166"/>
          </a:xfrm>
        </p:grpSpPr>
        <p:graphicFrame>
          <p:nvGraphicFramePr>
            <p:cNvPr id="19" name="对象 18"/>
            <p:cNvGraphicFramePr>
              <a:graphicFrameLocks noChangeAspect="1"/>
            </p:cNvGraphicFramePr>
            <p:nvPr>
              <p:custDataLst>
                <p:tags r:id="rId12"/>
              </p:custDataLst>
            </p:nvPr>
          </p:nvGraphicFramePr>
          <p:xfrm>
            <a:off x="4241561" y="2279046"/>
            <a:ext cx="1446601" cy="9117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文档" r:id="rId13" imgW="1813560" imgH="993775" progId="Word.Document.12">
                    <p:embed/>
                  </p:oleObj>
                </mc:Choice>
                <mc:Fallback>
                  <p:oleObj name="文档" r:id="rId13" imgW="1813560" imgH="993775" progId="Word.Document.12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4241561" y="2279046"/>
                          <a:ext cx="1446601" cy="9117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" name="组合 19"/>
            <p:cNvGrpSpPr/>
            <p:nvPr>
              <p:custDataLst>
                <p:tags r:id="rId15"/>
              </p:custDataLst>
            </p:nvPr>
          </p:nvGrpSpPr>
          <p:grpSpPr>
            <a:xfrm>
              <a:off x="767543" y="1864666"/>
              <a:ext cx="3613490" cy="1075972"/>
              <a:chOff x="388636" y="1943450"/>
              <a:chExt cx="3613490" cy="1075972"/>
            </a:xfrm>
          </p:grpSpPr>
          <p:sp>
            <p:nvSpPr>
              <p:cNvPr id="25" name="矩形 24"/>
              <p:cNvSpPr/>
              <p:nvPr>
                <p:custDataLst>
                  <p:tags r:id="rId16"/>
                </p:custDataLst>
              </p:nvPr>
            </p:nvSpPr>
            <p:spPr>
              <a:xfrm>
                <a:off x="388636" y="2496202"/>
                <a:ext cx="361349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CHC= CHCH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/>
              </a:p>
            </p:txBody>
          </p:sp>
          <p:sp>
            <p:nvSpPr>
              <p:cNvPr id="26" name="矩形 25"/>
              <p:cNvSpPr/>
              <p:nvPr>
                <p:custDataLst>
                  <p:tags r:id="rId17"/>
                </p:custDataLst>
              </p:nvPr>
            </p:nvSpPr>
            <p:spPr>
              <a:xfrm>
                <a:off x="2018046" y="1943450"/>
                <a:ext cx="8435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/>
              </a:p>
            </p:txBody>
          </p:sp>
          <p:cxnSp>
            <p:nvCxnSpPr>
              <p:cNvPr id="27" name="直接连接符 26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2195381" y="2361450"/>
                <a:ext cx="0" cy="2104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组合 20"/>
            <p:cNvGrpSpPr/>
            <p:nvPr>
              <p:custDataLst>
                <p:tags r:id="rId19"/>
              </p:custDataLst>
            </p:nvPr>
          </p:nvGrpSpPr>
          <p:grpSpPr>
            <a:xfrm>
              <a:off x="5545309" y="1983104"/>
              <a:ext cx="5722460" cy="1014467"/>
              <a:chOff x="5685087" y="1864666"/>
              <a:chExt cx="5722460" cy="1014467"/>
            </a:xfrm>
          </p:grpSpPr>
          <p:sp>
            <p:nvSpPr>
              <p:cNvPr id="22" name="矩形 21"/>
              <p:cNvSpPr/>
              <p:nvPr>
                <p:custDataLst>
                  <p:tags r:id="rId20"/>
                </p:custDataLst>
              </p:nvPr>
            </p:nvSpPr>
            <p:spPr>
              <a:xfrm>
                <a:off x="5685087" y="2355913"/>
                <a:ext cx="572246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  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+ HOOC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C= O  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+  HOOCCH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/>
              </a:p>
            </p:txBody>
          </p:sp>
          <p:cxnSp>
            <p:nvCxnSpPr>
              <p:cNvPr id="23" name="直接连接符 22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8028856" y="2256230"/>
                <a:ext cx="0" cy="2104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矩形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7840483" y="1864666"/>
                <a:ext cx="84350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zh-CN" altLang="en-US" sz="2800"/>
              </a:p>
            </p:txBody>
          </p:sp>
        </p:grpSp>
      </p:grpSp>
      <p:grpSp>
        <p:nvGrpSpPr>
          <p:cNvPr id="47" name="组合 46"/>
          <p:cNvGrpSpPr/>
          <p:nvPr>
            <p:custDataLst>
              <p:tags r:id="rId23"/>
            </p:custDataLst>
          </p:nvPr>
        </p:nvGrpSpPr>
        <p:grpSpPr>
          <a:xfrm>
            <a:off x="426745" y="4404008"/>
            <a:ext cx="7118346" cy="882855"/>
            <a:chOff x="426745" y="4404008"/>
            <a:chExt cx="7118346" cy="882855"/>
          </a:xfrm>
        </p:grpSpPr>
        <p:grpSp>
          <p:nvGrpSpPr>
            <p:cNvPr id="28" name="组合 69"/>
            <p:cNvGrpSpPr/>
            <p:nvPr>
              <p:custDataLst>
                <p:tags r:id="rId24"/>
              </p:custDataLst>
            </p:nvPr>
          </p:nvGrpSpPr>
          <p:grpSpPr>
            <a:xfrm>
              <a:off x="426745" y="4404008"/>
              <a:ext cx="7118346" cy="720558"/>
              <a:chOff x="9945227" y="10538308"/>
              <a:chExt cx="4320570" cy="720542"/>
            </a:xfrm>
            <a:solidFill>
              <a:schemeClr val="bg1"/>
            </a:solidFill>
          </p:grpSpPr>
          <p:sp>
            <p:nvSpPr>
              <p:cNvPr id="29" name="文本框 71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9945227" y="10735642"/>
                <a:ext cx="3983949" cy="52320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2CH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OH+O</a:t>
                </a:r>
                <a:r>
                  <a:rPr lang="en-US" altLang="zh-CN" sz="2800" b="1" baseline="-25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    </a:t>
                </a: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2CH</a:t>
                </a:r>
                <a:r>
                  <a:rPr lang="en-US" altLang="zh-CN" sz="2800" b="1" baseline="-25000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smtClean="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CHO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+ 2</a:t>
                </a: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H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2</a:t>
                </a: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O</a:t>
                </a: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                           </a:t>
                </a:r>
                <a:endParaRPr lang="en-US" altLang="zh-CN" sz="2800" b="1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30" name="组合 87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11581730" y="10538308"/>
                <a:ext cx="610810" cy="466303"/>
                <a:chOff x="17270882" y="8729841"/>
                <a:chExt cx="610810" cy="466303"/>
              </a:xfrm>
              <a:grpFill/>
            </p:grpSpPr>
            <p:cxnSp>
              <p:nvCxnSpPr>
                <p:cNvPr id="34" name="直接箭头连接符 88"/>
                <p:cNvCxnSpPr/>
                <p:nvPr>
                  <p:custDataLst>
                    <p:tags r:id="rId27"/>
                  </p:custDataLst>
                </p:nvPr>
              </p:nvCxnSpPr>
              <p:spPr>
                <a:xfrm>
                  <a:off x="17286326" y="9196144"/>
                  <a:ext cx="579921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bg2">
                      <a:lumMod val="10000"/>
                    </a:schemeClr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Rectangle 5"/>
                <p:cNvSpPr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17270882" y="8729841"/>
                  <a:ext cx="610810" cy="4616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en-US" altLang="zh-CN" sz="2000" b="1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Cu/Ag</a:t>
                  </a:r>
                  <a:endParaRPr lang="en-US" altLang="zh-CN" sz="20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31" name="组合 90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14265797" y="11078439"/>
                <a:ext cx="0" cy="0"/>
                <a:chOff x="0" y="0"/>
                <a:chExt cx="14877797" cy="11078439"/>
              </a:xfrm>
              <a:grpFill/>
            </p:grpSpPr>
            <p:cxnSp>
              <p:nvCxnSpPr>
                <p:cNvPr id="32" name="直接箭头连接符 91"/>
                <p:cNvCxnSpPr/>
                <p:nvPr>
                  <p:custDataLst>
                    <p:tags r:id="rId30"/>
                  </p:custDataLst>
                </p:nvPr>
              </p:nvCxnSpPr>
              <p:spPr>
                <a:xfrm>
                  <a:off x="14265797" y="11078439"/>
                  <a:ext cx="612000" cy="0"/>
                </a:xfrm>
                <a:prstGeom prst="straightConnector1">
                  <a:avLst/>
                </a:prstGeom>
                <a:grpFill/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箭头连接符 93"/>
                <p:cNvCxnSpPr/>
                <p:nvPr>
                  <p:custDataLst>
                    <p:tags r:id="rId31"/>
                  </p:custDataLst>
                </p:nvPr>
              </p:nvCxnSpPr>
              <p:spPr>
                <a:xfrm>
                  <a:off x="0" y="0"/>
                  <a:ext cx="612000" cy="0"/>
                </a:xfrm>
                <a:prstGeom prst="straightConnector1">
                  <a:avLst/>
                </a:prstGeom>
                <a:grpFill/>
                <a:ln w="28575">
                  <a:solidFill>
                    <a:srgbClr val="FF0000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6" name="文本框 46"/>
            <p:cNvSpPr txBox="1"/>
            <p:nvPr>
              <p:custDataLst>
                <p:tags r:id="rId32"/>
              </p:custDataLst>
            </p:nvPr>
          </p:nvSpPr>
          <p:spPr>
            <a:xfrm>
              <a:off x="3167252" y="4763643"/>
              <a:ext cx="74527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0" name="组合 49"/>
          <p:cNvGrpSpPr/>
          <p:nvPr>
            <p:custDataLst>
              <p:tags r:id="rId33"/>
            </p:custDataLst>
          </p:nvPr>
        </p:nvGrpSpPr>
        <p:grpSpPr>
          <a:xfrm>
            <a:off x="7096897" y="4099162"/>
            <a:ext cx="5085213" cy="1148922"/>
            <a:chOff x="6883724" y="4109101"/>
            <a:chExt cx="5085213" cy="1148922"/>
          </a:xfrm>
        </p:grpSpPr>
        <p:grpSp>
          <p:nvGrpSpPr>
            <p:cNvPr id="38" name="组合 37"/>
            <p:cNvGrpSpPr/>
            <p:nvPr>
              <p:custDataLst>
                <p:tags r:id="rId34"/>
              </p:custDataLst>
            </p:nvPr>
          </p:nvGrpSpPr>
          <p:grpSpPr>
            <a:xfrm>
              <a:off x="6883724" y="4187788"/>
              <a:ext cx="5085213" cy="1070235"/>
              <a:chOff x="337112" y="11308208"/>
              <a:chExt cx="10171368" cy="2140669"/>
            </a:xfrm>
          </p:grpSpPr>
          <p:sp>
            <p:nvSpPr>
              <p:cNvPr id="40" name="矩形 39"/>
              <p:cNvSpPr/>
              <p:nvPr>
                <p:custDataLst>
                  <p:tags r:id="rId35"/>
                </p:custDataLst>
              </p:nvPr>
            </p:nvSpPr>
            <p:spPr>
              <a:xfrm>
                <a:off x="337112" y="12241225"/>
                <a:ext cx="4563210" cy="10465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chemeClr val="accent1"/>
                  </a:buClr>
                  <a:buNone/>
                </a:pPr>
                <a:r>
                  <a:rPr lang="en-US" altLang="zh-CN" sz="2800" b="1" smtClean="0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2RCHR</a:t>
                </a: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'</a:t>
                </a:r>
                <a:r>
                  <a:rPr lang="zh-CN" altLang="en-US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＋</a:t>
                </a:r>
                <a:r>
                  <a: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O</a:t>
                </a:r>
                <a:r>
                  <a:rPr lang="en-US" altLang="zh-CN" sz="2800" b="1" baseline="-25000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2</a:t>
                </a:r>
                <a:endParaRPr lang="zh-CN" altLang="en-US" sz="2800" b="1" baseline="-25000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41" name="组合 40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4301718" y="12053107"/>
                <a:ext cx="1601619" cy="1395770"/>
                <a:chOff x="2417309" y="5341007"/>
                <a:chExt cx="1601619" cy="1395770"/>
              </a:xfrm>
            </p:grpSpPr>
            <p:sp>
              <p:nvSpPr>
                <p:cNvPr id="45" name="文本框 44"/>
                <p:cNvSpPr txBox="1"/>
                <p:nvPr>
                  <p:custDataLst>
                    <p:tags r:id="rId37"/>
                  </p:custDataLst>
                </p:nvPr>
              </p:nvSpPr>
              <p:spPr>
                <a:xfrm>
                  <a:off x="2417309" y="5341007"/>
                  <a:ext cx="1601618" cy="1395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zh-CN" altLang="en-US" sz="1400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催化剂</a:t>
                  </a:r>
                  <a:endParaRPr lang="en-US" altLang="zh-CN" sz="1400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lang="zh-CN" altLang="en-US" sz="1400" b="1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△</a:t>
                  </a:r>
                  <a:endParaRPr lang="en-US" altLang="zh-CN" sz="14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46" name="直接箭头连接符 45"/>
                <p:cNvCxnSpPr/>
                <p:nvPr>
                  <p:custDataLst>
                    <p:tags r:id="rId38"/>
                  </p:custDataLst>
                </p:nvPr>
              </p:nvCxnSpPr>
              <p:spPr>
                <a:xfrm>
                  <a:off x="2650775" y="6052393"/>
                  <a:ext cx="1368153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组合 41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5784955" y="11308208"/>
                <a:ext cx="4723525" cy="1988271"/>
                <a:chOff x="5784955" y="6407387"/>
                <a:chExt cx="4723525" cy="1988271"/>
              </a:xfrm>
            </p:grpSpPr>
            <p:sp>
              <p:nvSpPr>
                <p:cNvPr id="43" name="矩形 42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5784955" y="7349121"/>
                  <a:ext cx="4723525" cy="10465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buClr>
                      <a:schemeClr val="accent1"/>
                    </a:buClr>
                    <a:buNone/>
                  </a:pPr>
                  <a:r>
                    <a:rPr lang="en-US" altLang="zh-CN" sz="2800" b="1" smtClean="0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2RCR</a:t>
                  </a:r>
                  <a:r>
                    <a:rPr lang="zh-CN" altLang="en-US" sz="2800" b="1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＋</a:t>
                  </a:r>
                  <a:r>
                    <a:rPr lang="en-US" altLang="zh-CN" sz="2800" b="1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2H</a:t>
                  </a:r>
                  <a:r>
                    <a:rPr lang="en-US" altLang="zh-CN" sz="2800" b="1" baseline="-25000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O</a:t>
                  </a:r>
                  <a:endParaRPr lang="zh-CN" altLang="en-US" sz="2800" b="1" baseline="-25000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44" name="文本框 43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6724404" y="6407387"/>
                  <a:ext cx="572303" cy="10465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800" b="1">
                      <a:latin typeface="Times New Roman" panose="02020603050405020304" charset="0"/>
                      <a:ea typeface="黑体" panose="02010609060101010101" charset="-122"/>
                      <a:cs typeface="Times New Roman" panose="02020603050405020304" charset="0"/>
                    </a:rPr>
                    <a:t>O</a:t>
                  </a:r>
                  <a:endParaRPr lang="en-US" altLang="zh-CN" sz="2800" b="1"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39" name="文本框 38"/>
            <p:cNvSpPr txBox="1"/>
            <p:nvPr>
              <p:custDataLst>
                <p:tags r:id="rId42"/>
              </p:custDataLst>
            </p:nvPr>
          </p:nvSpPr>
          <p:spPr>
            <a:xfrm rot="16043139" flipH="1">
              <a:off x="9876240" y="4475056"/>
              <a:ext cx="694383" cy="47612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8" name="矩形 47"/>
            <p:cNvSpPr/>
            <p:nvPr>
              <p:custDataLst>
                <p:tags r:id="rId43"/>
              </p:custDataLst>
            </p:nvPr>
          </p:nvSpPr>
          <p:spPr>
            <a:xfrm>
              <a:off x="7298444" y="4109101"/>
              <a:ext cx="7425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zh-CN" altLang="en-US" sz="2800"/>
            </a:p>
          </p:txBody>
        </p:sp>
        <p:cxnSp>
          <p:nvCxnSpPr>
            <p:cNvPr id="49" name="直接连接符 48"/>
            <p:cNvCxnSpPr/>
            <p:nvPr>
              <p:custDataLst>
                <p:tags r:id="rId44"/>
              </p:custDataLst>
            </p:nvPr>
          </p:nvCxnSpPr>
          <p:spPr>
            <a:xfrm flipH="1">
              <a:off x="7525449" y="4527101"/>
              <a:ext cx="0" cy="2104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矩形 24597"/>
          <p:cNvSpPr/>
          <p:nvPr>
            <p:custDataLst>
              <p:tags r:id="rId45"/>
            </p:custDataLst>
          </p:nvPr>
        </p:nvSpPr>
        <p:spPr>
          <a:xfrm>
            <a:off x="359926" y="5548063"/>
            <a:ext cx="4520654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）炔烃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水化（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2" name="组合 51"/>
          <p:cNvGrpSpPr/>
          <p:nvPr>
            <p:custDataLst>
              <p:tags r:id="rId46"/>
            </p:custDataLst>
          </p:nvPr>
        </p:nvGrpSpPr>
        <p:grpSpPr>
          <a:xfrm>
            <a:off x="4921983" y="5307580"/>
            <a:ext cx="7247016" cy="938063"/>
            <a:chOff x="5757" y="6650"/>
            <a:chExt cx="10852" cy="1698"/>
          </a:xfrm>
        </p:grpSpPr>
        <p:grpSp>
          <p:nvGrpSpPr>
            <p:cNvPr id="53" name="组合 52"/>
            <p:cNvGrpSpPr/>
            <p:nvPr>
              <p:custDataLst>
                <p:tags r:id="rId47"/>
              </p:custDataLst>
            </p:nvPr>
          </p:nvGrpSpPr>
          <p:grpSpPr>
            <a:xfrm>
              <a:off x="9647" y="6650"/>
              <a:ext cx="2364" cy="1698"/>
              <a:chOff x="25164" y="5078"/>
              <a:chExt cx="2364" cy="1698"/>
            </a:xfrm>
          </p:grpSpPr>
          <p:cxnSp>
            <p:nvCxnSpPr>
              <p:cNvPr id="56" name="直接箭头连接符 55"/>
              <p:cNvCxnSpPr/>
              <p:nvPr>
                <p:custDataLst>
                  <p:tags r:id="rId48"/>
                </p:custDataLst>
              </p:nvPr>
            </p:nvCxnSpPr>
            <p:spPr>
              <a:xfrm flipV="1">
                <a:off x="25164" y="5920"/>
                <a:ext cx="2364" cy="3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文本框 56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25433" y="5078"/>
                <a:ext cx="1895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催化剂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8" name="文本框 57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25925" y="5952"/>
                <a:ext cx="1116" cy="8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54" name="文本框 53"/>
            <p:cNvSpPr txBox="1"/>
            <p:nvPr>
              <p:custDataLst>
                <p:tags r:id="rId51"/>
              </p:custDataLst>
            </p:nvPr>
          </p:nvSpPr>
          <p:spPr>
            <a:xfrm>
              <a:off x="5757" y="7093"/>
              <a:ext cx="465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CH≡CH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5" name="文本框 54"/>
            <p:cNvSpPr txBox="1"/>
            <p:nvPr>
              <p:custDataLst>
                <p:tags r:id="rId52"/>
              </p:custDataLst>
            </p:nvPr>
          </p:nvSpPr>
          <p:spPr>
            <a:xfrm>
              <a:off x="12467" y="7093"/>
              <a:ext cx="414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1" grpId="0"/>
    </p:bldLst>
  </p:timing>
</p:sld>
</file>

<file path=ppt/tags/tag1.xml><?xml version="1.0" encoding="utf-8"?>
<p:tagLst xmlns:p="http://schemas.openxmlformats.org/presentationml/2006/main">
  <p:tag name="AS_UNIQUEID" val="2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100.xml><?xml version="1.0" encoding="utf-8"?>
<p:tagLst xmlns:p="http://schemas.openxmlformats.org/presentationml/2006/main">
  <p:tag name="AS_UNIQUEID" val="325"/>
</p:tagLst>
</file>

<file path=ppt/tags/tag101.xml><?xml version="1.0" encoding="utf-8"?>
<p:tagLst xmlns:p="http://schemas.openxmlformats.org/presentationml/2006/main">
  <p:tag name="AS_UNIQUEID" val="326"/>
</p:tagLst>
</file>

<file path=ppt/tags/tag102.xml><?xml version="1.0" encoding="utf-8"?>
<p:tagLst xmlns:p="http://schemas.openxmlformats.org/presentationml/2006/main">
  <p:tag name="AS_UNIQUEID" val="327"/>
</p:tagLst>
</file>

<file path=ppt/tags/tag103.xml><?xml version="1.0" encoding="utf-8"?>
<p:tagLst xmlns:p="http://schemas.openxmlformats.org/presentationml/2006/main">
  <p:tag name="AS_UNIQUEID" val="328"/>
</p:tagLst>
</file>

<file path=ppt/tags/tag104.xml><?xml version="1.0" encoding="utf-8"?>
<p:tagLst xmlns:p="http://schemas.openxmlformats.org/presentationml/2006/main">
  <p:tag name="AS_UNIQUEID" val="1426"/>
</p:tagLst>
</file>

<file path=ppt/tags/tag105.xml><?xml version="1.0" encoding="utf-8"?>
<p:tagLst xmlns:p="http://schemas.openxmlformats.org/presentationml/2006/main">
  <p:tag name="AS_UNIQUEID" val="1427"/>
</p:tagLst>
</file>

<file path=ppt/tags/tag106.xml><?xml version="1.0" encoding="utf-8"?>
<p:tagLst xmlns:p="http://schemas.openxmlformats.org/presentationml/2006/main">
  <p:tag name="AS_UNIQUEID" val="1428"/>
</p:tagLst>
</file>

<file path=ppt/tags/tag107.xml><?xml version="1.0" encoding="utf-8"?>
<p:tagLst xmlns:p="http://schemas.openxmlformats.org/presentationml/2006/main">
  <p:tag name="AS_UNIQUEID" val="1429"/>
</p:tagLst>
</file>

<file path=ppt/tags/tag108.xml><?xml version="1.0" encoding="utf-8"?>
<p:tagLst xmlns:p="http://schemas.openxmlformats.org/presentationml/2006/main">
  <p:tag name="AS_UNIQUEID" val="1430"/>
</p:tagLst>
</file>

<file path=ppt/tags/tag109.xml><?xml version="1.0" encoding="utf-8"?>
<p:tagLst xmlns:p="http://schemas.openxmlformats.org/presentationml/2006/main">
  <p:tag name="AS_UNIQUEID" val="1431"/>
</p:tagLst>
</file>

<file path=ppt/tags/tag11.xml><?xml version="1.0" encoding="utf-8"?>
<p:tagLst xmlns:p="http://schemas.openxmlformats.org/presentationml/2006/main">
  <p:tag name="AS_UNIQUEID" val="3645"/>
</p:tagLst>
</file>

<file path=ppt/tags/tag110.xml><?xml version="1.0" encoding="utf-8"?>
<p:tagLst xmlns:p="http://schemas.openxmlformats.org/presentationml/2006/main">
  <p:tag name="AS_UNIQUEID" val="1432"/>
</p:tagLst>
</file>

<file path=ppt/tags/tag111.xml><?xml version="1.0" encoding="utf-8"?>
<p:tagLst xmlns:p="http://schemas.openxmlformats.org/presentationml/2006/main">
  <p:tag name="AS_UNIQUEID" val="1433"/>
</p:tagLst>
</file>

<file path=ppt/tags/tag112.xml><?xml version="1.0" encoding="utf-8"?>
<p:tagLst xmlns:p="http://schemas.openxmlformats.org/presentationml/2006/main">
  <p:tag name="AS_UNIQUEID" val="1434"/>
</p:tagLst>
</file>

<file path=ppt/tags/tag113.xml><?xml version="1.0" encoding="utf-8"?>
<p:tagLst xmlns:p="http://schemas.openxmlformats.org/presentationml/2006/main">
  <p:tag name="AS_UNIQUEID" val="1435"/>
</p:tagLst>
</file>

<file path=ppt/tags/tag114.xml><?xml version="1.0" encoding="utf-8"?>
<p:tagLst xmlns:p="http://schemas.openxmlformats.org/presentationml/2006/main">
  <p:tag name="AS_UNIQUEID" val="1436"/>
</p:tagLst>
</file>

<file path=ppt/tags/tag115.xml><?xml version="1.0" encoding="utf-8"?>
<p:tagLst xmlns:p="http://schemas.openxmlformats.org/presentationml/2006/main">
  <p:tag name="AS_UNIQUEID" val="1437"/>
</p:tagLst>
</file>

<file path=ppt/tags/tag116.xml><?xml version="1.0" encoding="utf-8"?>
<p:tagLst xmlns:p="http://schemas.openxmlformats.org/presentationml/2006/main">
  <p:tag name="AS_UNIQUEID" val="1438"/>
</p:tagLst>
</file>

<file path=ppt/tags/tag117.xml><?xml version="1.0" encoding="utf-8"?>
<p:tagLst xmlns:p="http://schemas.openxmlformats.org/presentationml/2006/main">
  <p:tag name="AS_UNIQUEID" val="1439"/>
</p:tagLst>
</file>

<file path=ppt/tags/tag118.xml><?xml version="1.0" encoding="utf-8"?>
<p:tagLst xmlns:p="http://schemas.openxmlformats.org/presentationml/2006/main">
  <p:tag name="AS_UNIQUEID" val="4220"/>
</p:tagLst>
</file>

<file path=ppt/tags/tag119.xml><?xml version="1.0" encoding="utf-8"?>
<p:tagLst xmlns:p="http://schemas.openxmlformats.org/presentationml/2006/main">
  <p:tag name="AS_UNIQUEID" val="324"/>
</p:tagLst>
</file>

<file path=ppt/tags/tag12.xml><?xml version="1.0" encoding="utf-8"?>
<p:tagLst xmlns:p="http://schemas.openxmlformats.org/presentationml/2006/main">
  <p:tag name="AS_UNIQUEID" val="1801"/>
</p:tagLst>
</file>

<file path=ppt/tags/tag120.xml><?xml version="1.0" encoding="utf-8"?>
<p:tagLst xmlns:p="http://schemas.openxmlformats.org/presentationml/2006/main">
  <p:tag name="AS_UNIQUEID" val="1440"/>
</p:tagLst>
</file>

<file path=ppt/tags/tag121.xml><?xml version="1.0" encoding="utf-8"?>
<p:tagLst xmlns:p="http://schemas.openxmlformats.org/presentationml/2006/main">
  <p:tag name="AS_UNIQUEID" val="1898"/>
</p:tagLst>
</file>

<file path=ppt/tags/tag122.xml><?xml version="1.0" encoding="utf-8"?>
<p:tagLst xmlns:p="http://schemas.openxmlformats.org/presentationml/2006/main">
  <p:tag name="AS_UNIQUEID" val="323"/>
</p:tagLst>
</file>

<file path=ppt/tags/tag123.xml><?xml version="1.0" encoding="utf-8"?>
<p:tagLst xmlns:p="http://schemas.openxmlformats.org/presentationml/2006/main">
  <p:tag name="AS_UNIQUEID" val="265"/>
</p:tagLst>
</file>

<file path=ppt/tags/tag124.xml><?xml version="1.0" encoding="utf-8"?>
<p:tagLst xmlns:p="http://schemas.openxmlformats.org/presentationml/2006/main">
  <p:tag name="AS_UNIQUEID" val="266"/>
</p:tagLst>
</file>

<file path=ppt/tags/tag125.xml><?xml version="1.0" encoding="utf-8"?>
<p:tagLst xmlns:p="http://schemas.openxmlformats.org/presentationml/2006/main">
  <p:tag name="AS_UNIQUEID" val="267"/>
</p:tagLst>
</file>

<file path=ppt/tags/tag126.xml><?xml version="1.0" encoding="utf-8"?>
<p:tagLst xmlns:p="http://schemas.openxmlformats.org/presentationml/2006/main">
  <p:tag name="AS_UNIQUEID" val="268"/>
</p:tagLst>
</file>

<file path=ppt/tags/tag127.xml><?xml version="1.0" encoding="utf-8"?>
<p:tagLst xmlns:p="http://schemas.openxmlformats.org/presentationml/2006/main">
  <p:tag name="AS_UNIQUEID" val="269"/>
</p:tagLst>
</file>

<file path=ppt/tags/tag128.xml><?xml version="1.0" encoding="utf-8"?>
<p:tagLst xmlns:p="http://schemas.openxmlformats.org/presentationml/2006/main">
  <p:tag name="AS_UNIQUEID" val="1446"/>
</p:tagLst>
</file>

<file path=ppt/tags/tag129.xml><?xml version="1.0" encoding="utf-8"?>
<p:tagLst xmlns:p="http://schemas.openxmlformats.org/presentationml/2006/main">
  <p:tag name="AS_UNIQUEID" val="3684"/>
</p:tagLst>
</file>

<file path=ppt/tags/tag13.xml><?xml version="1.0" encoding="utf-8"?>
<p:tagLst xmlns:p="http://schemas.openxmlformats.org/presentationml/2006/main">
  <p:tag name="AS_UNIQUEID" val="1380"/>
</p:tagLst>
</file>

<file path=ppt/tags/tag130.xml><?xml version="1.0" encoding="utf-8"?>
<p:tagLst xmlns:p="http://schemas.openxmlformats.org/presentationml/2006/main">
  <p:tag name="AS_UNIQUEID" val="272"/>
</p:tagLst>
</file>

<file path=ppt/tags/tag131.xml><?xml version="1.0" encoding="utf-8"?>
<p:tagLst xmlns:p="http://schemas.openxmlformats.org/presentationml/2006/main">
  <p:tag name="AS_UNIQUEID" val="273"/>
</p:tagLst>
</file>

<file path=ppt/tags/tag132.xml><?xml version="1.0" encoding="utf-8"?>
<p:tagLst xmlns:p="http://schemas.openxmlformats.org/presentationml/2006/main">
  <p:tag name="AS_UNIQUEID" val="274"/>
</p:tagLst>
</file>

<file path=ppt/tags/tag133.xml><?xml version="1.0" encoding="utf-8"?>
<p:tagLst xmlns:p="http://schemas.openxmlformats.org/presentationml/2006/main">
  <p:tag name="AS_UNIQUEID" val="275"/>
</p:tagLst>
</file>

<file path=ppt/tags/tag134.xml><?xml version="1.0" encoding="utf-8"?>
<p:tagLst xmlns:p="http://schemas.openxmlformats.org/presentationml/2006/main">
  <p:tag name="AS_UNIQUEID" val="276"/>
</p:tagLst>
</file>

<file path=ppt/tags/tag135.xml><?xml version="1.0" encoding="utf-8"?>
<p:tagLst xmlns:p="http://schemas.openxmlformats.org/presentationml/2006/main">
  <p:tag name="AS_UNIQUEID" val="277"/>
</p:tagLst>
</file>

<file path=ppt/tags/tag136.xml><?xml version="1.0" encoding="utf-8"?>
<p:tagLst xmlns:p="http://schemas.openxmlformats.org/presentationml/2006/main">
  <p:tag name="AS_UNIQUEID" val="278"/>
</p:tagLst>
</file>

<file path=ppt/tags/tag137.xml><?xml version="1.0" encoding="utf-8"?>
<p:tagLst xmlns:p="http://schemas.openxmlformats.org/presentationml/2006/main">
  <p:tag name="AS_UNIQUEID" val="279"/>
</p:tagLst>
</file>

<file path=ppt/tags/tag138.xml><?xml version="1.0" encoding="utf-8"?>
<p:tagLst xmlns:p="http://schemas.openxmlformats.org/presentationml/2006/main">
  <p:tag name="AS_UNIQUEID" val="280"/>
</p:tagLst>
</file>

<file path=ppt/tags/tag139.xml><?xml version="1.0" encoding="utf-8"?>
<p:tagLst xmlns:p="http://schemas.openxmlformats.org/presentationml/2006/main">
  <p:tag name="AS_UNIQUEID" val="281"/>
</p:tagLst>
</file>

<file path=ppt/tags/tag14.xml><?xml version="1.0" encoding="utf-8"?>
<p:tagLst xmlns:p="http://schemas.openxmlformats.org/presentationml/2006/main">
  <p:tag name="AS_UNIQUEID" val="4141"/>
</p:tagLst>
</file>

<file path=ppt/tags/tag140.xml><?xml version="1.0" encoding="utf-8"?>
<p:tagLst xmlns:p="http://schemas.openxmlformats.org/presentationml/2006/main">
  <p:tag name="AS_UNIQUEID" val="282"/>
</p:tagLst>
</file>

<file path=ppt/tags/tag141.xml><?xml version="1.0" encoding="utf-8"?>
<p:tagLst xmlns:p="http://schemas.openxmlformats.org/presentationml/2006/main">
  <p:tag name="AS_UNIQUEID" val="283"/>
</p:tagLst>
</file>

<file path=ppt/tags/tag142.xml><?xml version="1.0" encoding="utf-8"?>
<p:tagLst xmlns:p="http://schemas.openxmlformats.org/presentationml/2006/main">
  <p:tag name="AS_UNIQUEID" val="284"/>
</p:tagLst>
</file>

<file path=ppt/tags/tag143.xml><?xml version="1.0" encoding="utf-8"?>
<p:tagLst xmlns:p="http://schemas.openxmlformats.org/presentationml/2006/main">
  <p:tag name="AS_UNIQUEID" val="285"/>
</p:tagLst>
</file>

<file path=ppt/tags/tag144.xml><?xml version="1.0" encoding="utf-8"?>
<p:tagLst xmlns:p="http://schemas.openxmlformats.org/presentationml/2006/main">
  <p:tag name="AS_UNIQUEID" val="286"/>
</p:tagLst>
</file>

<file path=ppt/tags/tag145.xml><?xml version="1.0" encoding="utf-8"?>
<p:tagLst xmlns:p="http://schemas.openxmlformats.org/presentationml/2006/main">
  <p:tag name="AS_UNIQUEID" val="287"/>
</p:tagLst>
</file>

<file path=ppt/tags/tag146.xml><?xml version="1.0" encoding="utf-8"?>
<p:tagLst xmlns:p="http://schemas.openxmlformats.org/presentationml/2006/main">
  <p:tag name="AS_UNIQUEID" val="288"/>
</p:tagLst>
</file>

<file path=ppt/tags/tag147.xml><?xml version="1.0" encoding="utf-8"?>
<p:tagLst xmlns:p="http://schemas.openxmlformats.org/presentationml/2006/main">
  <p:tag name="AS_UNIQUEID" val="289"/>
</p:tagLst>
</file>

<file path=ppt/tags/tag148.xml><?xml version="1.0" encoding="utf-8"?>
<p:tagLst xmlns:p="http://schemas.openxmlformats.org/presentationml/2006/main">
  <p:tag name="AS_UNIQUEID" val="290"/>
</p:tagLst>
</file>

<file path=ppt/tags/tag149.xml><?xml version="1.0" encoding="utf-8"?>
<p:tagLst xmlns:p="http://schemas.openxmlformats.org/presentationml/2006/main">
  <p:tag name="AS_UNIQUEID" val="291"/>
</p:tagLst>
</file>

<file path=ppt/tags/tag15.xml><?xml version="1.0" encoding="utf-8"?>
<p:tagLst xmlns:p="http://schemas.openxmlformats.org/presentationml/2006/main">
  <p:tag name="AS_UNIQUEID" val="4142"/>
</p:tagLst>
</file>

<file path=ppt/tags/tag150.xml><?xml version="1.0" encoding="utf-8"?>
<p:tagLst xmlns:p="http://schemas.openxmlformats.org/presentationml/2006/main">
  <p:tag name="AS_UNIQUEID" val="292"/>
</p:tagLst>
</file>

<file path=ppt/tags/tag151.xml><?xml version="1.0" encoding="utf-8"?>
<p:tagLst xmlns:p="http://schemas.openxmlformats.org/presentationml/2006/main">
  <p:tag name="AS_UNIQUEID" val="293"/>
</p:tagLst>
</file>

<file path=ppt/tags/tag152.xml><?xml version="1.0" encoding="utf-8"?>
<p:tagLst xmlns:p="http://schemas.openxmlformats.org/presentationml/2006/main">
  <p:tag name="AS_UNIQUEID" val="294"/>
</p:tagLst>
</file>

<file path=ppt/tags/tag153.xml><?xml version="1.0" encoding="utf-8"?>
<p:tagLst xmlns:p="http://schemas.openxmlformats.org/presentationml/2006/main">
  <p:tag name="AS_UNIQUEID" val="295"/>
</p:tagLst>
</file>

<file path=ppt/tags/tag154.xml><?xml version="1.0" encoding="utf-8"?>
<p:tagLst xmlns:p="http://schemas.openxmlformats.org/presentationml/2006/main">
  <p:tag name="AS_UNIQUEID" val="296"/>
</p:tagLst>
</file>

<file path=ppt/tags/tag155.xml><?xml version="1.0" encoding="utf-8"?>
<p:tagLst xmlns:p="http://schemas.openxmlformats.org/presentationml/2006/main">
  <p:tag name="AS_UNIQUEID" val="297"/>
</p:tagLst>
</file>

<file path=ppt/tags/tag156.xml><?xml version="1.0" encoding="utf-8"?>
<p:tagLst xmlns:p="http://schemas.openxmlformats.org/presentationml/2006/main">
  <p:tag name="AS_UNIQUEID" val="298"/>
</p:tagLst>
</file>

<file path=ppt/tags/tag157.xml><?xml version="1.0" encoding="utf-8"?>
<p:tagLst xmlns:p="http://schemas.openxmlformats.org/presentationml/2006/main">
  <p:tag name="AS_UNIQUEID" val="299"/>
</p:tagLst>
</file>

<file path=ppt/tags/tag158.xml><?xml version="1.0" encoding="utf-8"?>
<p:tagLst xmlns:p="http://schemas.openxmlformats.org/presentationml/2006/main">
  <p:tag name="AS_UNIQUEID" val="300"/>
</p:tagLst>
</file>

<file path=ppt/tags/tag159.xml><?xml version="1.0" encoding="utf-8"?>
<p:tagLst xmlns:p="http://schemas.openxmlformats.org/presentationml/2006/main">
  <p:tag name="AS_UNIQUEID" val="301"/>
</p:tagLst>
</file>

<file path=ppt/tags/tag16.xml><?xml version="1.0" encoding="utf-8"?>
<p:tagLst xmlns:p="http://schemas.openxmlformats.org/presentationml/2006/main">
  <p:tag name="AS_UNIQUEID" val="4143"/>
</p:tagLst>
</file>

<file path=ppt/tags/tag160.xml><?xml version="1.0" encoding="utf-8"?>
<p:tagLst xmlns:p="http://schemas.openxmlformats.org/presentationml/2006/main">
  <p:tag name="AS_UNIQUEID" val="302"/>
</p:tagLst>
</file>

<file path=ppt/tags/tag161.xml><?xml version="1.0" encoding="utf-8"?>
<p:tagLst xmlns:p="http://schemas.openxmlformats.org/presentationml/2006/main">
  <p:tag name="AS_UNIQUEID" val="303"/>
</p:tagLst>
</file>

<file path=ppt/tags/tag162.xml><?xml version="1.0" encoding="utf-8"?>
<p:tagLst xmlns:p="http://schemas.openxmlformats.org/presentationml/2006/main">
  <p:tag name="AS_UNIQUEID" val="323"/>
</p:tagLst>
</file>

<file path=ppt/tags/tag163.xml><?xml version="1.0" encoding="utf-8"?>
<p:tagLst xmlns:p="http://schemas.openxmlformats.org/presentationml/2006/main">
  <p:tag name="AS_UNIQUEID" val="310"/>
</p:tagLst>
</file>

<file path=ppt/tags/tag164.xml><?xml version="1.0" encoding="utf-8"?>
<p:tagLst xmlns:p="http://schemas.openxmlformats.org/presentationml/2006/main">
  <p:tag name="AS_UNIQUEID" val="311"/>
</p:tagLst>
</file>

<file path=ppt/tags/tag165.xml><?xml version="1.0" encoding="utf-8"?>
<p:tagLst xmlns:p="http://schemas.openxmlformats.org/presentationml/2006/main">
  <p:tag name="AS_UNIQUEID" val="312"/>
</p:tagLst>
</file>

<file path=ppt/tags/tag166.xml><?xml version="1.0" encoding="utf-8"?>
<p:tagLst xmlns:p="http://schemas.openxmlformats.org/presentationml/2006/main">
  <p:tag name="AS_UNIQUEID" val="313"/>
</p:tagLst>
</file>

<file path=ppt/tags/tag167.xml><?xml version="1.0" encoding="utf-8"?>
<p:tagLst xmlns:p="http://schemas.openxmlformats.org/presentationml/2006/main">
  <p:tag name="AS_UNIQUEID" val="314"/>
</p:tagLst>
</file>

<file path=ppt/tags/tag168.xml><?xml version="1.0" encoding="utf-8"?>
<p:tagLst xmlns:p="http://schemas.openxmlformats.org/presentationml/2006/main">
  <p:tag name="AS_UNIQUEID" val="315"/>
</p:tagLst>
</file>

<file path=ppt/tags/tag169.xml><?xml version="1.0" encoding="utf-8"?>
<p:tagLst xmlns:p="http://schemas.openxmlformats.org/presentationml/2006/main">
  <p:tag name="AS_UNIQUEID" val="316"/>
</p:tagLst>
</file>

<file path=ppt/tags/tag17.xml><?xml version="1.0" encoding="utf-8"?>
<p:tagLst xmlns:p="http://schemas.openxmlformats.org/presentationml/2006/main">
  <p:tag name="AS_UNIQUEID" val="4144"/>
</p:tagLst>
</file>

<file path=ppt/tags/tag170.xml><?xml version="1.0" encoding="utf-8"?>
<p:tagLst xmlns:p="http://schemas.openxmlformats.org/presentationml/2006/main">
  <p:tag name="AS_UNIQUEID" val="317"/>
</p:tagLst>
</file>

<file path=ppt/tags/tag171.xml><?xml version="1.0" encoding="utf-8"?>
<p:tagLst xmlns:p="http://schemas.openxmlformats.org/presentationml/2006/main">
  <p:tag name="AS_UNIQUEID" val="1447"/>
</p:tagLst>
</file>

<file path=ppt/tags/tag172.xml><?xml version="1.0" encoding="utf-8"?>
<p:tagLst xmlns:p="http://schemas.openxmlformats.org/presentationml/2006/main">
  <p:tag name="AS_UNIQUEID" val="2076"/>
</p:tagLst>
</file>

<file path=ppt/tags/tag173.xml><?xml version="1.0" encoding="utf-8"?>
<p:tagLst xmlns:p="http://schemas.openxmlformats.org/presentationml/2006/main">
  <p:tag name="AS_UNIQUEID" val="257"/>
</p:tagLst>
</file>

<file path=ppt/tags/tag174.xml><?xml version="1.0" encoding="utf-8"?>
<p:tagLst xmlns:p="http://schemas.openxmlformats.org/presentationml/2006/main">
  <p:tag name="AS_UNIQUEID" val="258"/>
</p:tagLst>
</file>

<file path=ppt/tags/tag175.xml><?xml version="1.0" encoding="utf-8"?>
<p:tagLst xmlns:p="http://schemas.openxmlformats.org/presentationml/2006/main">
  <p:tag name="AS_UNIQUEID" val="259"/>
</p:tagLst>
</file>

<file path=ppt/tags/tag176.xml><?xml version="1.0" encoding="utf-8"?>
<p:tagLst xmlns:p="http://schemas.openxmlformats.org/presentationml/2006/main">
  <p:tag name="AS_UNIQUEID" val="4222"/>
</p:tagLst>
</file>

<file path=ppt/tags/tag177.xml><?xml version="1.0" encoding="utf-8"?>
<p:tagLst xmlns:p="http://schemas.openxmlformats.org/presentationml/2006/main">
  <p:tag name="AS_UNIQUEID" val="2076"/>
</p:tagLst>
</file>

<file path=ppt/tags/tag178.xml><?xml version="1.0" encoding="utf-8"?>
<p:tagLst xmlns:p="http://schemas.openxmlformats.org/presentationml/2006/main">
  <p:tag name="AS_UNIQUEID" val="257"/>
</p:tagLst>
</file>

<file path=ppt/tags/tag179.xml><?xml version="1.0" encoding="utf-8"?>
<p:tagLst xmlns:p="http://schemas.openxmlformats.org/presentationml/2006/main">
  <p:tag name="AS_UNIQUEID" val="259"/>
</p:tagLst>
</file>

<file path=ppt/tags/tag18.xml><?xml version="1.0" encoding="utf-8"?>
<p:tagLst xmlns:p="http://schemas.openxmlformats.org/presentationml/2006/main">
  <p:tag name="AS_UNIQUEID" val="4145"/>
</p:tagLst>
</file>

<file path=ppt/tags/tag180.xml><?xml version="1.0" encoding="utf-8"?>
<p:tagLst xmlns:p="http://schemas.openxmlformats.org/presentationml/2006/main">
  <p:tag name="AS_UNIQUEID" val="312"/>
</p:tagLst>
</file>

<file path=ppt/tags/tag181.xml><?xml version="1.0" encoding="utf-8"?>
<p:tagLst xmlns:p="http://schemas.openxmlformats.org/presentationml/2006/main">
  <p:tag name="AS_UNIQUEID" val="1898"/>
</p:tagLst>
</file>

<file path=ppt/tags/tag182.xml><?xml version="1.0" encoding="utf-8"?>
<p:tagLst xmlns:p="http://schemas.openxmlformats.org/presentationml/2006/main">
  <p:tag name="AS_UNIQUEID" val="371"/>
  <p:tag name="KSO_WM_BEAUTIFY_FLAG" val=""/>
</p:tagLst>
</file>

<file path=ppt/tags/tag183.xml><?xml version="1.0" encoding="utf-8"?>
<p:tagLst xmlns:p="http://schemas.openxmlformats.org/presentationml/2006/main">
  <p:tag name="AS_UNIQUEID" val="372"/>
</p:tagLst>
</file>

<file path=ppt/tags/tag184.xml><?xml version="1.0" encoding="utf-8"?>
<p:tagLst xmlns:p="http://schemas.openxmlformats.org/presentationml/2006/main">
  <p:tag name="AS_UNIQUEID" val="373"/>
  <p:tag name="KSO_WM_BEAUTIFY_FLAG" val=""/>
</p:tagLst>
</file>

<file path=ppt/tags/tag185.xml><?xml version="1.0" encoding="utf-8"?>
<p:tagLst xmlns:p="http://schemas.openxmlformats.org/presentationml/2006/main">
  <p:tag name="AS_UNIQUEID" val="374"/>
</p:tagLst>
</file>

<file path=ppt/tags/tag186.xml><?xml version="1.0" encoding="utf-8"?>
<p:tagLst xmlns:p="http://schemas.openxmlformats.org/presentationml/2006/main">
  <p:tag name="AS_UNIQUEID" val="375"/>
  <p:tag name="KSO_WM_BEAUTIFY_FLAG" val=""/>
</p:tagLst>
</file>

<file path=ppt/tags/tag187.xml><?xml version="1.0" encoding="utf-8"?>
<p:tagLst xmlns:p="http://schemas.openxmlformats.org/presentationml/2006/main">
  <p:tag name="AS_UNIQUEID" val="376"/>
  <p:tag name="KSO_WM_BEAUTIFY_FLAG" val=""/>
</p:tagLst>
</file>

<file path=ppt/tags/tag188.xml><?xml version="1.0" encoding="utf-8"?>
<p:tagLst xmlns:p="http://schemas.openxmlformats.org/presentationml/2006/main">
  <p:tag name="AS_UNIQUEID" val="369"/>
</p:tagLst>
</file>

<file path=ppt/tags/tag189.xml><?xml version="1.0" encoding="utf-8"?>
<p:tagLst xmlns:p="http://schemas.openxmlformats.org/presentationml/2006/main">
  <p:tag name="AS_UNIQUEID" val="370"/>
</p:tagLst>
</file>

<file path=ppt/tags/tag19.xml><?xml version="1.0" encoding="utf-8"?>
<p:tagLst xmlns:p="http://schemas.openxmlformats.org/presentationml/2006/main">
  <p:tag name="AS_UNIQUEID" val="4146"/>
</p:tagLst>
</file>

<file path=ppt/tags/tag190.xml><?xml version="1.0" encoding="utf-8"?>
<p:tagLst xmlns:p="http://schemas.openxmlformats.org/presentationml/2006/main">
  <p:tag name="AS_UNIQUEID" val="371"/>
</p:tagLst>
</file>

<file path=ppt/tags/tag191.xml><?xml version="1.0" encoding="utf-8"?>
<p:tagLst xmlns:p="http://schemas.openxmlformats.org/presentationml/2006/main">
  <p:tag name="AS_UNIQUEID" val="372"/>
</p:tagLst>
</file>

<file path=ppt/tags/tag192.xml><?xml version="1.0" encoding="utf-8"?>
<p:tagLst xmlns:p="http://schemas.openxmlformats.org/presentationml/2006/main">
  <p:tag name="AS_UNIQUEID" val="377"/>
</p:tagLst>
</file>

<file path=ppt/tags/tag193.xml><?xml version="1.0" encoding="utf-8"?>
<p:tagLst xmlns:p="http://schemas.openxmlformats.org/presentationml/2006/main">
  <p:tag name="AS_UNIQUEID" val="378"/>
</p:tagLst>
</file>

<file path=ppt/tags/tag194.xml><?xml version="1.0" encoding="utf-8"?>
<p:tagLst xmlns:p="http://schemas.openxmlformats.org/presentationml/2006/main">
  <p:tag name="AS_UNIQUEID" val="379"/>
</p:tagLst>
</file>

<file path=ppt/tags/tag195.xml><?xml version="1.0" encoding="utf-8"?>
<p:tagLst xmlns:p="http://schemas.openxmlformats.org/presentationml/2006/main">
  <p:tag name="AS_UNIQUEID" val="1758"/>
</p:tagLst>
</file>

<file path=ppt/tags/tag196.xml><?xml version="1.0" encoding="utf-8"?>
<p:tagLst xmlns:p="http://schemas.openxmlformats.org/presentationml/2006/main">
  <p:tag name="AS_UNIQUEID" val="1451"/>
</p:tagLst>
</file>

<file path=ppt/tags/tag197.xml><?xml version="1.0" encoding="utf-8"?>
<p:tagLst xmlns:p="http://schemas.openxmlformats.org/presentationml/2006/main">
  <p:tag name="AS_UNIQUEID" val="380"/>
</p:tagLst>
</file>

<file path=ppt/tags/tag198.xml><?xml version="1.0" encoding="utf-8"?>
<p:tagLst xmlns:p="http://schemas.openxmlformats.org/presentationml/2006/main">
  <p:tag name="AS_UNIQUEID" val="381"/>
</p:tagLst>
</file>

<file path=ppt/tags/tag199.xml><?xml version="1.0" encoding="utf-8"?>
<p:tagLst xmlns:p="http://schemas.openxmlformats.org/presentationml/2006/main">
  <p:tag name="AS_UNIQUEID" val="388"/>
</p:tagLst>
</file>

<file path=ppt/tags/tag2.xml><?xml version="1.0" encoding="utf-8"?>
<p:tagLst xmlns:p="http://schemas.openxmlformats.org/presentationml/2006/main">
  <p:tag name="AS_UNIQUEID" val="2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0.xml><?xml version="1.0" encoding="utf-8"?>
<p:tagLst xmlns:p="http://schemas.openxmlformats.org/presentationml/2006/main">
  <p:tag name="AS_UNIQUEID" val="4147"/>
</p:tagLst>
</file>

<file path=ppt/tags/tag200.xml><?xml version="1.0" encoding="utf-8"?>
<p:tagLst xmlns:p="http://schemas.openxmlformats.org/presentationml/2006/main">
  <p:tag name="AS_UNIQUEID" val="389"/>
</p:tagLst>
</file>

<file path=ppt/tags/tag201.xml><?xml version="1.0" encoding="utf-8"?>
<p:tagLst xmlns:p="http://schemas.openxmlformats.org/presentationml/2006/main">
  <p:tag name="AS_UNIQUEID" val="390"/>
</p:tagLst>
</file>

<file path=ppt/tags/tag202.xml><?xml version="1.0" encoding="utf-8"?>
<p:tagLst xmlns:p="http://schemas.openxmlformats.org/presentationml/2006/main">
  <p:tag name="AS_UNIQUEID" val="391"/>
</p:tagLst>
</file>

<file path=ppt/tags/tag203.xml><?xml version="1.0" encoding="utf-8"?>
<p:tagLst xmlns:p="http://schemas.openxmlformats.org/presentationml/2006/main">
  <p:tag name="AS_UNIQUEID" val="392"/>
</p:tagLst>
</file>

<file path=ppt/tags/tag204.xml><?xml version="1.0" encoding="utf-8"?>
<p:tagLst xmlns:p="http://schemas.openxmlformats.org/presentationml/2006/main">
  <p:tag name="AS_UNIQUEID" val="393"/>
</p:tagLst>
</file>

<file path=ppt/tags/tag205.xml><?xml version="1.0" encoding="utf-8"?>
<p:tagLst xmlns:p="http://schemas.openxmlformats.org/presentationml/2006/main">
  <p:tag name="AS_UNIQUEID" val="394"/>
</p:tagLst>
</file>

<file path=ppt/tags/tag206.xml><?xml version="1.0" encoding="utf-8"?>
<p:tagLst xmlns:p="http://schemas.openxmlformats.org/presentationml/2006/main">
  <p:tag name="AS_UNIQUEID" val="395"/>
</p:tagLst>
</file>

<file path=ppt/tags/tag207.xml><?xml version="1.0" encoding="utf-8"?>
<p:tagLst xmlns:p="http://schemas.openxmlformats.org/presentationml/2006/main">
  <p:tag name="AS_UNIQUEID" val="397"/>
</p:tagLst>
</file>

<file path=ppt/tags/tag208.xml><?xml version="1.0" encoding="utf-8"?>
<p:tagLst xmlns:p="http://schemas.openxmlformats.org/presentationml/2006/main">
  <p:tag name="AS_UNIQUEID" val="398"/>
</p:tagLst>
</file>

<file path=ppt/tags/tag209.xml><?xml version="1.0" encoding="utf-8"?>
<p:tagLst xmlns:p="http://schemas.openxmlformats.org/presentationml/2006/main">
  <p:tag name="AS_UNIQUEID" val="403"/>
</p:tagLst>
</file>

<file path=ppt/tags/tag21.xml><?xml version="1.0" encoding="utf-8"?>
<p:tagLst xmlns:p="http://schemas.openxmlformats.org/presentationml/2006/main">
  <p:tag name="AS_UNIQUEID" val="4148"/>
</p:tagLst>
</file>

<file path=ppt/tags/tag210.xml><?xml version="1.0" encoding="utf-8"?>
<p:tagLst xmlns:p="http://schemas.openxmlformats.org/presentationml/2006/main">
  <p:tag name="AS_UNIQUEID" val="404"/>
</p:tagLst>
</file>

<file path=ppt/tags/tag211.xml><?xml version="1.0" encoding="utf-8"?>
<p:tagLst xmlns:p="http://schemas.openxmlformats.org/presentationml/2006/main">
  <p:tag name="AS_UNIQUEID" val="405"/>
</p:tagLst>
</file>

<file path=ppt/tags/tag212.xml><?xml version="1.0" encoding="utf-8"?>
<p:tagLst xmlns:p="http://schemas.openxmlformats.org/presentationml/2006/main">
  <p:tag name="AS_UNIQUEID" val="406"/>
</p:tagLst>
</file>

<file path=ppt/tags/tag213.xml><?xml version="1.0" encoding="utf-8"?>
<p:tagLst xmlns:p="http://schemas.openxmlformats.org/presentationml/2006/main">
  <p:tag name="AS_UNIQUEID" val="1452"/>
</p:tagLst>
</file>

<file path=ppt/tags/tag214.xml><?xml version="1.0" encoding="utf-8"?>
<p:tagLst xmlns:p="http://schemas.openxmlformats.org/presentationml/2006/main">
  <p:tag name="AS_UNIQUEID" val="1759"/>
</p:tagLst>
</file>

<file path=ppt/tags/tag215.xml><?xml version="1.0" encoding="utf-8"?>
<p:tagLst xmlns:p="http://schemas.openxmlformats.org/presentationml/2006/main">
  <p:tag name="AS_UNIQUEID" val="4224"/>
</p:tagLst>
</file>

<file path=ppt/tags/tag216.xml><?xml version="1.0" encoding="utf-8"?>
<p:tagLst xmlns:p="http://schemas.openxmlformats.org/presentationml/2006/main">
  <p:tag name="AS_UNIQUEID" val="1839"/>
</p:tagLst>
</file>

<file path=ppt/tags/tag217.xml><?xml version="1.0" encoding="utf-8"?>
<p:tagLst xmlns:p="http://schemas.openxmlformats.org/presentationml/2006/main">
  <p:tag name="AS_UNIQUEID" val="706"/>
</p:tagLst>
</file>

<file path=ppt/tags/tag218.xml><?xml version="1.0" encoding="utf-8"?>
<p:tagLst xmlns:p="http://schemas.openxmlformats.org/presentationml/2006/main">
  <p:tag name="AS_UNIQUEID" val="1840"/>
</p:tagLst>
</file>

<file path=ppt/tags/tag219.xml><?xml version="1.0" encoding="utf-8"?>
<p:tagLst xmlns:p="http://schemas.openxmlformats.org/presentationml/2006/main">
  <p:tag name="AS_UNIQUEID" val="4225"/>
</p:tagLst>
</file>

<file path=ppt/tags/tag22.xml><?xml version="1.0" encoding="utf-8"?>
<p:tagLst xmlns:p="http://schemas.openxmlformats.org/presentationml/2006/main">
  <p:tag name="AS_UNIQUEID" val="4149"/>
</p:tagLst>
</file>

<file path=ppt/tags/tag220.xml><?xml version="1.0" encoding="utf-8"?>
<p:tagLst xmlns:p="http://schemas.openxmlformats.org/presentationml/2006/main">
  <p:tag name="AS_UNIQUEID" val="1841"/>
</p:tagLst>
</file>

<file path=ppt/tags/tag221.xml><?xml version="1.0" encoding="utf-8"?>
<p:tagLst xmlns:p="http://schemas.openxmlformats.org/presentationml/2006/main">
  <p:tag name="AS_UNIQUEID" val="706"/>
</p:tagLst>
</file>

<file path=ppt/tags/tag222.xml><?xml version="1.0" encoding="utf-8"?>
<p:tagLst xmlns:p="http://schemas.openxmlformats.org/presentationml/2006/main">
  <p:tag name="AS_UNIQUEID" val="1842"/>
</p:tagLst>
</file>

<file path=ppt/tags/tag223.xml><?xml version="1.0" encoding="utf-8"?>
<p:tagLst xmlns:p="http://schemas.openxmlformats.org/presentationml/2006/main">
  <p:tag name="AS_UNIQUEID" val="706"/>
</p:tagLst>
</file>

<file path=ppt/tags/tag224.xml><?xml version="1.0" encoding="utf-8"?>
<p:tagLst xmlns:p="http://schemas.openxmlformats.org/presentationml/2006/main">
  <p:tag name="AS_UNIQUEID" val="709"/>
</p:tagLst>
</file>

<file path=ppt/tags/tag225.xml><?xml version="1.0" encoding="utf-8"?>
<p:tagLst xmlns:p="http://schemas.openxmlformats.org/presentationml/2006/main">
  <p:tag name="AS_UNIQUEID" val="1843"/>
</p:tagLst>
</file>

<file path=ppt/tags/tag226.xml><?xml version="1.0" encoding="utf-8"?>
<p:tagLst xmlns:p="http://schemas.openxmlformats.org/presentationml/2006/main">
  <p:tag name="AS_UNIQUEID" val="706"/>
</p:tagLst>
</file>

<file path=ppt/tags/tag227.xml><?xml version="1.0" encoding="utf-8"?>
<p:tagLst xmlns:p="http://schemas.openxmlformats.org/presentationml/2006/main">
  <p:tag name="AS_UNIQUEID" val="709"/>
</p:tagLst>
</file>

<file path=ppt/tags/tag228.xml><?xml version="1.0" encoding="utf-8"?>
<p:tagLst xmlns:p="http://schemas.openxmlformats.org/presentationml/2006/main">
  <p:tag name="AS_UNIQUEID" val="706"/>
</p:tagLst>
</file>

<file path=ppt/tags/tag229.xml><?xml version="1.0" encoding="utf-8"?>
<p:tagLst xmlns:p="http://schemas.openxmlformats.org/presentationml/2006/main">
  <p:tag name="AS_UNIQUEID" val="706"/>
</p:tagLst>
</file>

<file path=ppt/tags/tag23.xml><?xml version="1.0" encoding="utf-8"?>
<p:tagLst xmlns:p="http://schemas.openxmlformats.org/presentationml/2006/main">
  <p:tag name="AS_UNIQUEID" val="4150"/>
</p:tagLst>
</file>

<file path=ppt/tags/tag230.xml><?xml version="1.0" encoding="utf-8"?>
<p:tagLst xmlns:p="http://schemas.openxmlformats.org/presentationml/2006/main">
  <p:tag name="AS_UNIQUEID" val="4226"/>
</p:tagLst>
</file>

<file path=ppt/tags/tag231.xml><?xml version="1.0" encoding="utf-8"?>
<p:tagLst xmlns:p="http://schemas.openxmlformats.org/presentationml/2006/main">
  <p:tag name="AS_UNIQUEID" val="1837"/>
</p:tagLst>
</file>

<file path=ppt/tags/tag232.xml><?xml version="1.0" encoding="utf-8"?>
<p:tagLst xmlns:p="http://schemas.openxmlformats.org/presentationml/2006/main">
  <p:tag name="AS_UNIQUEID" val="706"/>
</p:tagLst>
</file>

<file path=ppt/tags/tag233.xml><?xml version="1.0" encoding="utf-8"?>
<p:tagLst xmlns:p="http://schemas.openxmlformats.org/presentationml/2006/main">
  <p:tag name="AS_UNIQUEID" val="706"/>
</p:tagLst>
</file>

<file path=ppt/tags/tag234.xml><?xml version="1.0" encoding="utf-8"?>
<p:tagLst xmlns:p="http://schemas.openxmlformats.org/presentationml/2006/main">
  <p:tag name="AS_UNIQUEID" val="706"/>
</p:tagLst>
</file>

<file path=ppt/tags/tag235.xml><?xml version="1.0" encoding="utf-8"?>
<p:tagLst xmlns:p="http://schemas.openxmlformats.org/presentationml/2006/main">
  <p:tag name="AS_UNIQUEID" val="706"/>
</p:tagLst>
</file>

<file path=ppt/tags/tag236.xml><?xml version="1.0" encoding="utf-8"?>
<p:tagLst xmlns:p="http://schemas.openxmlformats.org/presentationml/2006/main">
  <p:tag name="AS_UNIQUEID" val="4227"/>
</p:tagLst>
</file>

<file path=ppt/tags/tag237.xml><?xml version="1.0" encoding="utf-8"?>
<p:tagLst xmlns:p="http://schemas.openxmlformats.org/presentationml/2006/main">
  <p:tag name="AS_UNIQUEID" val="378"/>
</p:tagLst>
</file>

<file path=ppt/tags/tag238.xml><?xml version="1.0" encoding="utf-8"?>
<p:tagLst xmlns:p="http://schemas.openxmlformats.org/presentationml/2006/main">
  <p:tag name="AS_UNIQUEID" val="379"/>
  <p:tag name="KSO_WM_BEAUTIFY_FLAG" val=""/>
</p:tagLst>
</file>

<file path=ppt/tags/tag239.xml><?xml version="1.0" encoding="utf-8"?>
<p:tagLst xmlns:p="http://schemas.openxmlformats.org/presentationml/2006/main">
  <p:tag name="AS_UNIQUEID" val="380"/>
  <p:tag name="KSO_WM_BEAUTIFY_FLAG" val=""/>
</p:tagLst>
</file>

<file path=ppt/tags/tag24.xml><?xml version="1.0" encoding="utf-8"?>
<p:tagLst xmlns:p="http://schemas.openxmlformats.org/presentationml/2006/main">
  <p:tag name="AS_UNIQUEID" val="4151"/>
</p:tagLst>
</file>

<file path=ppt/tags/tag240.xml><?xml version="1.0" encoding="utf-8"?>
<p:tagLst xmlns:p="http://schemas.openxmlformats.org/presentationml/2006/main">
  <p:tag name="AS_UNIQUEID" val="381"/>
  <p:tag name="KSO_WM_BEAUTIFY_FLAG" val=""/>
</p:tagLst>
</file>

<file path=ppt/tags/tag241.xml><?xml version="1.0" encoding="utf-8"?>
<p:tagLst xmlns:p="http://schemas.openxmlformats.org/presentationml/2006/main">
  <p:tag name="AS_UNIQUEID" val="382"/>
  <p:tag name="KSO_WM_BEAUTIFY_FLAG" val=""/>
</p:tagLst>
</file>

<file path=ppt/tags/tag242.xml><?xml version="1.0" encoding="utf-8"?>
<p:tagLst xmlns:p="http://schemas.openxmlformats.org/presentationml/2006/main">
  <p:tag name="AS_UNIQUEID" val="359"/>
</p:tagLst>
</file>

<file path=ppt/tags/tag243.xml><?xml version="1.0" encoding="utf-8"?>
<p:tagLst xmlns:p="http://schemas.openxmlformats.org/presentationml/2006/main">
  <p:tag name="AS_UNIQUEID" val="360"/>
</p:tagLst>
</file>

<file path=ppt/tags/tag244.xml><?xml version="1.0" encoding="utf-8"?>
<p:tagLst xmlns:p="http://schemas.openxmlformats.org/presentationml/2006/main">
  <p:tag name="AS_UNIQUEID" val="361"/>
</p:tagLst>
</file>

<file path=ppt/tags/tag245.xml><?xml version="1.0" encoding="utf-8"?>
<p:tagLst xmlns:p="http://schemas.openxmlformats.org/presentationml/2006/main">
  <p:tag name="AS_UNIQUEID" val="362"/>
</p:tagLst>
</file>

<file path=ppt/tags/tag246.xml><?xml version="1.0" encoding="utf-8"?>
<p:tagLst xmlns:p="http://schemas.openxmlformats.org/presentationml/2006/main">
  <p:tag name="AS_UNIQUEID" val="363"/>
</p:tagLst>
</file>

<file path=ppt/tags/tag247.xml><?xml version="1.0" encoding="utf-8"?>
<p:tagLst xmlns:p="http://schemas.openxmlformats.org/presentationml/2006/main">
  <p:tag name="AS_UNIQUEID" val="364"/>
</p:tagLst>
</file>

<file path=ppt/tags/tag248.xml><?xml version="1.0" encoding="utf-8"?>
<p:tagLst xmlns:p="http://schemas.openxmlformats.org/presentationml/2006/main">
  <p:tag name="AS_UNIQUEID" val="365"/>
</p:tagLst>
</file>

<file path=ppt/tags/tag249.xml><?xml version="1.0" encoding="utf-8"?>
<p:tagLst xmlns:p="http://schemas.openxmlformats.org/presentationml/2006/main">
  <p:tag name="AS_UNIQUEID" val="366"/>
</p:tagLst>
</file>

<file path=ppt/tags/tag25.xml><?xml version="1.0" encoding="utf-8"?>
<p:tagLst xmlns:p="http://schemas.openxmlformats.org/presentationml/2006/main">
  <p:tag name="AS_UNIQUEID" val="4152"/>
</p:tagLst>
</file>

<file path=ppt/tags/tag250.xml><?xml version="1.0" encoding="utf-8"?>
<p:tagLst xmlns:p="http://schemas.openxmlformats.org/presentationml/2006/main">
  <p:tag name="AS_UNIQUEID" val="367"/>
</p:tagLst>
</file>

<file path=ppt/tags/tag251.xml><?xml version="1.0" encoding="utf-8"?>
<p:tagLst xmlns:p="http://schemas.openxmlformats.org/presentationml/2006/main">
  <p:tag name="AS_UNIQUEID" val="371"/>
  <p:tag name="KSO_WM_BEAUTIFY_FLAG" val=""/>
</p:tagLst>
</file>

<file path=ppt/tags/tag252.xml><?xml version="1.0" encoding="utf-8"?>
<p:tagLst xmlns:p="http://schemas.openxmlformats.org/presentationml/2006/main">
  <p:tag name="AS_UNIQUEID" val="412"/>
</p:tagLst>
</file>

<file path=ppt/tags/tag253.xml><?xml version="1.0" encoding="utf-8"?>
<p:tagLst xmlns:p="http://schemas.openxmlformats.org/presentationml/2006/main">
  <p:tag name="AS_UNIQUEID" val="4229"/>
</p:tagLst>
</file>

<file path=ppt/tags/tag254.xml><?xml version="1.0" encoding="utf-8"?>
<p:tagLst xmlns:p="http://schemas.openxmlformats.org/presentationml/2006/main">
  <p:tag name="AS_UNIQUEID" val="414"/>
</p:tagLst>
</file>

<file path=ppt/tags/tag255.xml><?xml version="1.0" encoding="utf-8"?>
<p:tagLst xmlns:p="http://schemas.openxmlformats.org/presentationml/2006/main">
  <p:tag name="AS_UNIQUEID" val="415"/>
</p:tagLst>
</file>

<file path=ppt/tags/tag256.xml><?xml version="1.0" encoding="utf-8"?>
<p:tagLst xmlns:p="http://schemas.openxmlformats.org/presentationml/2006/main">
  <p:tag name="AS_UNIQUEID" val="416"/>
</p:tagLst>
</file>

<file path=ppt/tags/tag257.xml><?xml version="1.0" encoding="utf-8"?>
<p:tagLst xmlns:p="http://schemas.openxmlformats.org/presentationml/2006/main">
  <p:tag name="AS_UNIQUEID" val="417"/>
</p:tagLst>
</file>

<file path=ppt/tags/tag258.xml><?xml version="1.0" encoding="utf-8"?>
<p:tagLst xmlns:p="http://schemas.openxmlformats.org/presentationml/2006/main">
  <p:tag name="AS_UNIQUEID" val="418"/>
</p:tagLst>
</file>

<file path=ppt/tags/tag259.xml><?xml version="1.0" encoding="utf-8"?>
<p:tagLst xmlns:p="http://schemas.openxmlformats.org/presentationml/2006/main">
  <p:tag name="AS_UNIQUEID" val="419"/>
</p:tagLst>
</file>

<file path=ppt/tags/tag26.xml><?xml version="1.0" encoding="utf-8"?>
<p:tagLst xmlns:p="http://schemas.openxmlformats.org/presentationml/2006/main">
  <p:tag name="AS_UNIQUEID" val="4153"/>
</p:tagLst>
</file>

<file path=ppt/tags/tag260.xml><?xml version="1.0" encoding="utf-8"?>
<p:tagLst xmlns:p="http://schemas.openxmlformats.org/presentationml/2006/main">
  <p:tag name="AS_UNIQUEID" val="420"/>
</p:tagLst>
</file>

<file path=ppt/tags/tag261.xml><?xml version="1.0" encoding="utf-8"?>
<p:tagLst xmlns:p="http://schemas.openxmlformats.org/presentationml/2006/main">
  <p:tag name="AS_UNIQUEID" val="421"/>
</p:tagLst>
</file>

<file path=ppt/tags/tag262.xml><?xml version="1.0" encoding="utf-8"?>
<p:tagLst xmlns:p="http://schemas.openxmlformats.org/presentationml/2006/main">
  <p:tag name="AS_UNIQUEID" val="422"/>
</p:tagLst>
</file>

<file path=ppt/tags/tag263.xml><?xml version="1.0" encoding="utf-8"?>
<p:tagLst xmlns:p="http://schemas.openxmlformats.org/presentationml/2006/main">
  <p:tag name="AS_UNIQUEID" val="423"/>
</p:tagLst>
</file>

<file path=ppt/tags/tag264.xml><?xml version="1.0" encoding="utf-8"?>
<p:tagLst xmlns:p="http://schemas.openxmlformats.org/presentationml/2006/main">
  <p:tag name="AS_UNIQUEID" val="424"/>
</p:tagLst>
</file>

<file path=ppt/tags/tag265.xml><?xml version="1.0" encoding="utf-8"?>
<p:tagLst xmlns:p="http://schemas.openxmlformats.org/presentationml/2006/main">
  <p:tag name="AS_UNIQUEID" val="425"/>
</p:tagLst>
</file>

<file path=ppt/tags/tag266.xml><?xml version="1.0" encoding="utf-8"?>
<p:tagLst xmlns:p="http://schemas.openxmlformats.org/presentationml/2006/main">
  <p:tag name="AS_UNIQUEID" val="426"/>
</p:tagLst>
</file>

<file path=ppt/tags/tag267.xml><?xml version="1.0" encoding="utf-8"?>
<p:tagLst xmlns:p="http://schemas.openxmlformats.org/presentationml/2006/main">
  <p:tag name="AS_UNIQUEID" val="427"/>
</p:tagLst>
</file>

<file path=ppt/tags/tag268.xml><?xml version="1.0" encoding="utf-8"?>
<p:tagLst xmlns:p="http://schemas.openxmlformats.org/presentationml/2006/main">
  <p:tag name="AS_UNIQUEID" val="428"/>
</p:tagLst>
</file>

<file path=ppt/tags/tag269.xml><?xml version="1.0" encoding="utf-8"?>
<p:tagLst xmlns:p="http://schemas.openxmlformats.org/presentationml/2006/main">
  <p:tag name="AS_UNIQUEID" val="429"/>
</p:tagLst>
</file>

<file path=ppt/tags/tag27.xml><?xml version="1.0" encoding="utf-8"?>
<p:tagLst xmlns:p="http://schemas.openxmlformats.org/presentationml/2006/main">
  <p:tag name="AS_UNIQUEID" val="4154"/>
</p:tagLst>
</file>

<file path=ppt/tags/tag270.xml><?xml version="1.0" encoding="utf-8"?>
<p:tagLst xmlns:p="http://schemas.openxmlformats.org/presentationml/2006/main">
  <p:tag name="AS_UNIQUEID" val="430"/>
</p:tagLst>
</file>

<file path=ppt/tags/tag271.xml><?xml version="1.0" encoding="utf-8"?>
<p:tagLst xmlns:p="http://schemas.openxmlformats.org/presentationml/2006/main">
  <p:tag name="AS_UNIQUEID" val="431"/>
</p:tagLst>
</file>

<file path=ppt/tags/tag272.xml><?xml version="1.0" encoding="utf-8"?>
<p:tagLst xmlns:p="http://schemas.openxmlformats.org/presentationml/2006/main">
  <p:tag name="AS_UNIQUEID" val="432"/>
</p:tagLst>
</file>

<file path=ppt/tags/tag273.xml><?xml version="1.0" encoding="utf-8"?>
<p:tagLst xmlns:p="http://schemas.openxmlformats.org/presentationml/2006/main">
  <p:tag name="AS_UNIQUEID" val="433"/>
</p:tagLst>
</file>

<file path=ppt/tags/tag274.xml><?xml version="1.0" encoding="utf-8"?>
<p:tagLst xmlns:p="http://schemas.openxmlformats.org/presentationml/2006/main">
  <p:tag name="AS_UNIQUEID" val="434"/>
</p:tagLst>
</file>

<file path=ppt/tags/tag275.xml><?xml version="1.0" encoding="utf-8"?>
<p:tagLst xmlns:p="http://schemas.openxmlformats.org/presentationml/2006/main">
  <p:tag name="AS_UNIQUEID" val="435"/>
</p:tagLst>
</file>

<file path=ppt/tags/tag276.xml><?xml version="1.0" encoding="utf-8"?>
<p:tagLst xmlns:p="http://schemas.openxmlformats.org/presentationml/2006/main">
  <p:tag name="AS_UNIQUEID" val="436"/>
</p:tagLst>
</file>

<file path=ppt/tags/tag277.xml><?xml version="1.0" encoding="utf-8"?>
<p:tagLst xmlns:p="http://schemas.openxmlformats.org/presentationml/2006/main">
  <p:tag name="AS_UNIQUEID" val="437"/>
</p:tagLst>
</file>

<file path=ppt/tags/tag278.xml><?xml version="1.0" encoding="utf-8"?>
<p:tagLst xmlns:p="http://schemas.openxmlformats.org/presentationml/2006/main">
  <p:tag name="AS_UNIQUEID" val="438"/>
</p:tagLst>
</file>

<file path=ppt/tags/tag279.xml><?xml version="1.0" encoding="utf-8"?>
<p:tagLst xmlns:p="http://schemas.openxmlformats.org/presentationml/2006/main">
  <p:tag name="AS_UNIQUEID" val="439"/>
</p:tagLst>
</file>

<file path=ppt/tags/tag28.xml><?xml version="1.0" encoding="utf-8"?>
<p:tagLst xmlns:p="http://schemas.openxmlformats.org/presentationml/2006/main">
  <p:tag name="AS_UNIQUEID" val="4155"/>
</p:tagLst>
</file>

<file path=ppt/tags/tag280.xml><?xml version="1.0" encoding="utf-8"?>
<p:tagLst xmlns:p="http://schemas.openxmlformats.org/presentationml/2006/main">
  <p:tag name="AS_UNIQUEID" val="440"/>
</p:tagLst>
</file>

<file path=ppt/tags/tag281.xml><?xml version="1.0" encoding="utf-8"?>
<p:tagLst xmlns:p="http://schemas.openxmlformats.org/presentationml/2006/main">
  <p:tag name="AS_UNIQUEID" val="441"/>
</p:tagLst>
</file>

<file path=ppt/tags/tag282.xml><?xml version="1.0" encoding="utf-8"?>
<p:tagLst xmlns:p="http://schemas.openxmlformats.org/presentationml/2006/main">
  <p:tag name="AS_UNIQUEID" val="442"/>
</p:tagLst>
</file>

<file path=ppt/tags/tag283.xml><?xml version="1.0" encoding="utf-8"?>
<p:tagLst xmlns:p="http://schemas.openxmlformats.org/presentationml/2006/main">
  <p:tag name="AS_UNIQUEID" val="443"/>
</p:tagLst>
</file>

<file path=ppt/tags/tag284.xml><?xml version="1.0" encoding="utf-8"?>
<p:tagLst xmlns:p="http://schemas.openxmlformats.org/presentationml/2006/main">
  <p:tag name="AS_UNIQUEID" val="444"/>
</p:tagLst>
</file>

<file path=ppt/tags/tag285.xml><?xml version="1.0" encoding="utf-8"?>
<p:tagLst xmlns:p="http://schemas.openxmlformats.org/presentationml/2006/main">
  <p:tag name="AS_UNIQUEID" val="445"/>
</p:tagLst>
</file>

<file path=ppt/tags/tag286.xml><?xml version="1.0" encoding="utf-8"?>
<p:tagLst xmlns:p="http://schemas.openxmlformats.org/presentationml/2006/main">
  <p:tag name="AS_UNIQUEID" val="446"/>
</p:tagLst>
</file>

<file path=ppt/tags/tag287.xml><?xml version="1.0" encoding="utf-8"?>
<p:tagLst xmlns:p="http://schemas.openxmlformats.org/presentationml/2006/main">
  <p:tag name="AS_UNIQUEID" val="447"/>
</p:tagLst>
</file>

<file path=ppt/tags/tag288.xml><?xml version="1.0" encoding="utf-8"?>
<p:tagLst xmlns:p="http://schemas.openxmlformats.org/presentationml/2006/main">
  <p:tag name="AS_UNIQUEID" val="448"/>
</p:tagLst>
</file>

<file path=ppt/tags/tag289.xml><?xml version="1.0" encoding="utf-8"?>
<p:tagLst xmlns:p="http://schemas.openxmlformats.org/presentationml/2006/main">
  <p:tag name="AS_UNIQUEID" val="449"/>
</p:tagLst>
</file>

<file path=ppt/tags/tag29.xml><?xml version="1.0" encoding="utf-8"?>
<p:tagLst xmlns:p="http://schemas.openxmlformats.org/presentationml/2006/main">
  <p:tag name="AS_UNIQUEID" val="4156"/>
</p:tagLst>
</file>

<file path=ppt/tags/tag290.xml><?xml version="1.0" encoding="utf-8"?>
<p:tagLst xmlns:p="http://schemas.openxmlformats.org/presentationml/2006/main">
  <p:tag name="AS_UNIQUEID" val="450"/>
</p:tagLst>
</file>

<file path=ppt/tags/tag291.xml><?xml version="1.0" encoding="utf-8"?>
<p:tagLst xmlns:p="http://schemas.openxmlformats.org/presentationml/2006/main">
  <p:tag name="AS_UNIQUEID" val="451"/>
</p:tagLst>
</file>

<file path=ppt/tags/tag292.xml><?xml version="1.0" encoding="utf-8"?>
<p:tagLst xmlns:p="http://schemas.openxmlformats.org/presentationml/2006/main">
  <p:tag name="AS_UNIQUEID" val="452"/>
</p:tagLst>
</file>

<file path=ppt/tags/tag293.xml><?xml version="1.0" encoding="utf-8"?>
<p:tagLst xmlns:p="http://schemas.openxmlformats.org/presentationml/2006/main">
  <p:tag name="AS_UNIQUEID" val="453"/>
</p:tagLst>
</file>

<file path=ppt/tags/tag294.xml><?xml version="1.0" encoding="utf-8"?>
<p:tagLst xmlns:p="http://schemas.openxmlformats.org/presentationml/2006/main">
  <p:tag name="AS_UNIQUEID" val="454"/>
</p:tagLst>
</file>

<file path=ppt/tags/tag295.xml><?xml version="1.0" encoding="utf-8"?>
<p:tagLst xmlns:p="http://schemas.openxmlformats.org/presentationml/2006/main">
  <p:tag name="AS_UNIQUEID" val="455"/>
</p:tagLst>
</file>

<file path=ppt/tags/tag296.xml><?xml version="1.0" encoding="utf-8"?>
<p:tagLst xmlns:p="http://schemas.openxmlformats.org/presentationml/2006/main">
  <p:tag name="AS_UNIQUEID" val="456"/>
</p:tagLst>
</file>

<file path=ppt/tags/tag297.xml><?xml version="1.0" encoding="utf-8"?>
<p:tagLst xmlns:p="http://schemas.openxmlformats.org/presentationml/2006/main">
  <p:tag name="AS_UNIQUEID" val="457"/>
</p:tagLst>
</file>

<file path=ppt/tags/tag298.xml><?xml version="1.0" encoding="utf-8"?>
<p:tagLst xmlns:p="http://schemas.openxmlformats.org/presentationml/2006/main">
  <p:tag name="AS_UNIQUEID" val="458"/>
</p:tagLst>
</file>

<file path=ppt/tags/tag299.xml><?xml version="1.0" encoding="utf-8"?>
<p:tagLst xmlns:p="http://schemas.openxmlformats.org/presentationml/2006/main">
  <p:tag name="AS_UNIQUEID" val="459"/>
</p:tagLst>
</file>

<file path=ppt/tags/tag3.xml><?xml version="1.0" encoding="utf-8"?>
<p:tagLst xmlns:p="http://schemas.openxmlformats.org/presentationml/2006/main">
  <p:tag name="AS_UNIQUEID" val="28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0.xml><?xml version="1.0" encoding="utf-8"?>
<p:tagLst xmlns:p="http://schemas.openxmlformats.org/presentationml/2006/main">
  <p:tag name="AS_UNIQUEID" val="4157"/>
</p:tagLst>
</file>

<file path=ppt/tags/tag300.xml><?xml version="1.0" encoding="utf-8"?>
<p:tagLst xmlns:p="http://schemas.openxmlformats.org/presentationml/2006/main">
  <p:tag name="AS_UNIQUEID" val="460"/>
</p:tagLst>
</file>

<file path=ppt/tags/tag301.xml><?xml version="1.0" encoding="utf-8"?>
<p:tagLst xmlns:p="http://schemas.openxmlformats.org/presentationml/2006/main">
  <p:tag name="AS_UNIQUEID" val="461"/>
</p:tagLst>
</file>

<file path=ppt/tags/tag302.xml><?xml version="1.0" encoding="utf-8"?>
<p:tagLst xmlns:p="http://schemas.openxmlformats.org/presentationml/2006/main">
  <p:tag name="AS_UNIQUEID" val="462"/>
</p:tagLst>
</file>

<file path=ppt/tags/tag303.xml><?xml version="1.0" encoding="utf-8"?>
<p:tagLst xmlns:p="http://schemas.openxmlformats.org/presentationml/2006/main">
  <p:tag name="AS_UNIQUEID" val="463"/>
</p:tagLst>
</file>

<file path=ppt/tags/tag304.xml><?xml version="1.0" encoding="utf-8"?>
<p:tagLst xmlns:p="http://schemas.openxmlformats.org/presentationml/2006/main">
  <p:tag name="AS_UNIQUEID" val="464"/>
</p:tagLst>
</file>

<file path=ppt/tags/tag305.xml><?xml version="1.0" encoding="utf-8"?>
<p:tagLst xmlns:p="http://schemas.openxmlformats.org/presentationml/2006/main">
  <p:tag name="AS_UNIQUEID" val="465"/>
</p:tagLst>
</file>

<file path=ppt/tags/tag306.xml><?xml version="1.0" encoding="utf-8"?>
<p:tagLst xmlns:p="http://schemas.openxmlformats.org/presentationml/2006/main">
  <p:tag name="AS_UNIQUEID" val="466"/>
</p:tagLst>
</file>

<file path=ppt/tags/tag307.xml><?xml version="1.0" encoding="utf-8"?>
<p:tagLst xmlns:p="http://schemas.openxmlformats.org/presentationml/2006/main">
  <p:tag name="AS_UNIQUEID" val="467"/>
</p:tagLst>
</file>

<file path=ppt/tags/tag308.xml><?xml version="1.0" encoding="utf-8"?>
<p:tagLst xmlns:p="http://schemas.openxmlformats.org/presentationml/2006/main">
  <p:tag name="AS_UNIQUEID" val="468"/>
</p:tagLst>
</file>

<file path=ppt/tags/tag309.xml><?xml version="1.0" encoding="utf-8"?>
<p:tagLst xmlns:p="http://schemas.openxmlformats.org/presentationml/2006/main">
  <p:tag name="AS_UNIQUEID" val="469"/>
</p:tagLst>
</file>

<file path=ppt/tags/tag31.xml><?xml version="1.0" encoding="utf-8"?>
<p:tagLst xmlns:p="http://schemas.openxmlformats.org/presentationml/2006/main">
  <p:tag name="AS_UNIQUEID" val="4158"/>
</p:tagLst>
</file>

<file path=ppt/tags/tag310.xml><?xml version="1.0" encoding="utf-8"?>
<p:tagLst xmlns:p="http://schemas.openxmlformats.org/presentationml/2006/main">
  <p:tag name="AS_UNIQUEID" val="470"/>
</p:tagLst>
</file>

<file path=ppt/tags/tag311.xml><?xml version="1.0" encoding="utf-8"?>
<p:tagLst xmlns:p="http://schemas.openxmlformats.org/presentationml/2006/main">
  <p:tag name="AS_UNIQUEID" val="471"/>
</p:tagLst>
</file>

<file path=ppt/tags/tag312.xml><?xml version="1.0" encoding="utf-8"?>
<p:tagLst xmlns:p="http://schemas.openxmlformats.org/presentationml/2006/main">
  <p:tag name="AS_UNIQUEID" val="472"/>
</p:tagLst>
</file>

<file path=ppt/tags/tag313.xml><?xml version="1.0" encoding="utf-8"?>
<p:tagLst xmlns:p="http://schemas.openxmlformats.org/presentationml/2006/main">
  <p:tag name="AS_UNIQUEID" val="473"/>
</p:tagLst>
</file>

<file path=ppt/tags/tag314.xml><?xml version="1.0" encoding="utf-8"?>
<p:tagLst xmlns:p="http://schemas.openxmlformats.org/presentationml/2006/main">
  <p:tag name="AS_UNIQUEID" val="474"/>
</p:tagLst>
</file>

<file path=ppt/tags/tag315.xml><?xml version="1.0" encoding="utf-8"?>
<p:tagLst xmlns:p="http://schemas.openxmlformats.org/presentationml/2006/main">
  <p:tag name="AS_UNIQUEID" val="475"/>
</p:tagLst>
</file>

<file path=ppt/tags/tag316.xml><?xml version="1.0" encoding="utf-8"?>
<p:tagLst xmlns:p="http://schemas.openxmlformats.org/presentationml/2006/main">
  <p:tag name="AS_UNIQUEID" val="476"/>
</p:tagLst>
</file>

<file path=ppt/tags/tag317.xml><?xml version="1.0" encoding="utf-8"?>
<p:tagLst xmlns:p="http://schemas.openxmlformats.org/presentationml/2006/main">
  <p:tag name="AS_UNIQUEID" val="4231"/>
</p:tagLst>
</file>

<file path=ppt/tags/tag318.xml><?xml version="1.0" encoding="utf-8"?>
<p:tagLst xmlns:p="http://schemas.openxmlformats.org/presentationml/2006/main">
  <p:tag name="AS_UNIQUEID" val="371"/>
  <p:tag name="KSO_WM_BEAUTIFY_FLAG" val=""/>
</p:tagLst>
</file>

<file path=ppt/tags/tag319.xml><?xml version="1.0" encoding="utf-8"?>
<p:tagLst xmlns:p="http://schemas.openxmlformats.org/presentationml/2006/main">
  <p:tag name="AS_UNIQUEID" val="1306"/>
</p:tagLst>
</file>

<file path=ppt/tags/tag32.xml><?xml version="1.0" encoding="utf-8"?>
<p:tagLst xmlns:p="http://schemas.openxmlformats.org/presentationml/2006/main">
  <p:tag name="AS_UNIQUEID" val="4159"/>
</p:tagLst>
</file>

<file path=ppt/tags/tag320.xml><?xml version="1.0" encoding="utf-8"?>
<p:tagLst xmlns:p="http://schemas.openxmlformats.org/presentationml/2006/main">
  <p:tag name="AS_UNIQUEID" val="1307"/>
</p:tagLst>
</file>

<file path=ppt/tags/tag321.xml><?xml version="1.0" encoding="utf-8"?>
<p:tagLst xmlns:p="http://schemas.openxmlformats.org/presentationml/2006/main">
  <p:tag name="AS_UNIQUEID" val="1308"/>
</p:tagLst>
</file>

<file path=ppt/tags/tag322.xml><?xml version="1.0" encoding="utf-8"?>
<p:tagLst xmlns:p="http://schemas.openxmlformats.org/presentationml/2006/main">
  <p:tag name="AS_UNIQUEID" val="1309"/>
</p:tagLst>
</file>

<file path=ppt/tags/tag323.xml><?xml version="1.0" encoding="utf-8"?>
<p:tagLst xmlns:p="http://schemas.openxmlformats.org/presentationml/2006/main">
  <p:tag name="AS_UNIQUEID" val="1310"/>
</p:tagLst>
</file>

<file path=ppt/tags/tag324.xml><?xml version="1.0" encoding="utf-8"?>
<p:tagLst xmlns:p="http://schemas.openxmlformats.org/presentationml/2006/main">
  <p:tag name="AS_UNIQUEID" val="1311"/>
</p:tagLst>
</file>

<file path=ppt/tags/tag325.xml><?xml version="1.0" encoding="utf-8"?>
<p:tagLst xmlns:p="http://schemas.openxmlformats.org/presentationml/2006/main">
  <p:tag name="AS_UNIQUEID" val="1312"/>
</p:tagLst>
</file>

<file path=ppt/tags/tag326.xml><?xml version="1.0" encoding="utf-8"?>
<p:tagLst xmlns:p="http://schemas.openxmlformats.org/presentationml/2006/main">
  <p:tag name="AS_UNIQUEID" val="1313"/>
</p:tagLst>
</file>

<file path=ppt/tags/tag327.xml><?xml version="1.0" encoding="utf-8"?>
<p:tagLst xmlns:p="http://schemas.openxmlformats.org/presentationml/2006/main">
  <p:tag name="AS_UNIQUEID" val="4233"/>
</p:tagLst>
</file>

<file path=ppt/tags/tag328.xml><?xml version="1.0" encoding="utf-8"?>
<p:tagLst xmlns:p="http://schemas.openxmlformats.org/presentationml/2006/main">
  <p:tag name="AS_UNIQUEID" val="1853"/>
</p:tagLst>
</file>

<file path=ppt/tags/tag329.xml><?xml version="1.0" encoding="utf-8"?>
<p:tagLst xmlns:p="http://schemas.openxmlformats.org/presentationml/2006/main">
  <p:tag name="AS_UNIQUEID" val="4234"/>
</p:tagLst>
</file>

<file path=ppt/tags/tag33.xml><?xml version="1.0" encoding="utf-8"?>
<p:tagLst xmlns:p="http://schemas.openxmlformats.org/presentationml/2006/main">
  <p:tag name="AS_UNIQUEID" val="4160"/>
</p:tagLst>
</file>

<file path=ppt/tags/tag330.xml><?xml version="1.0" encoding="utf-8"?>
<p:tagLst xmlns:p="http://schemas.openxmlformats.org/presentationml/2006/main">
  <p:tag name="AS_UNIQUEID" val="4235"/>
</p:tagLst>
</file>

<file path=ppt/tags/tag331.xml><?xml version="1.0" encoding="utf-8"?>
<p:tagLst xmlns:p="http://schemas.openxmlformats.org/presentationml/2006/main">
  <p:tag name="AS_UNIQUEID" val="4236"/>
</p:tagLst>
</file>

<file path=ppt/tags/tag332.xml><?xml version="1.0" encoding="utf-8"?>
<p:tagLst xmlns:p="http://schemas.openxmlformats.org/presentationml/2006/main">
  <p:tag name="AS_UNIQUEID" val="4237"/>
</p:tagLst>
</file>

<file path=ppt/tags/tag333.xml><?xml version="1.0" encoding="utf-8"?>
<p:tagLst xmlns:p="http://schemas.openxmlformats.org/presentationml/2006/main">
  <p:tag name="AS_UNIQUEID" val="4238"/>
</p:tagLst>
</file>

<file path=ppt/tags/tag334.xml><?xml version="1.0" encoding="utf-8"?>
<p:tagLst xmlns:p="http://schemas.openxmlformats.org/presentationml/2006/main">
  <p:tag name="AS_UNIQUEID" val="4239"/>
</p:tagLst>
</file>

<file path=ppt/tags/tag335.xml><?xml version="1.0" encoding="utf-8"?>
<p:tagLst xmlns:p="http://schemas.openxmlformats.org/presentationml/2006/main">
  <p:tag name="AS_UNIQUEID" val="4240"/>
</p:tagLst>
</file>

<file path=ppt/tags/tag336.xml><?xml version="1.0" encoding="utf-8"?>
<p:tagLst xmlns:p="http://schemas.openxmlformats.org/presentationml/2006/main">
  <p:tag name="AS_UNIQUEID" val="4241"/>
</p:tagLst>
</file>

<file path=ppt/tags/tag337.xml><?xml version="1.0" encoding="utf-8"?>
<p:tagLst xmlns:p="http://schemas.openxmlformats.org/presentationml/2006/main">
  <p:tag name="AS_UNIQUEID" val="4242"/>
</p:tagLst>
</file>

<file path=ppt/tags/tag338.xml><?xml version="1.0" encoding="utf-8"?>
<p:tagLst xmlns:p="http://schemas.openxmlformats.org/presentationml/2006/main">
  <p:tag name="AS_UNIQUEID" val="1314"/>
</p:tagLst>
</file>

<file path=ppt/tags/tag339.xml><?xml version="1.0" encoding="utf-8"?>
<p:tagLst xmlns:p="http://schemas.openxmlformats.org/presentationml/2006/main">
  <p:tag name="AS_UNIQUEID" val="1315"/>
</p:tagLst>
</file>

<file path=ppt/tags/tag34.xml><?xml version="1.0" encoding="utf-8"?>
<p:tagLst xmlns:p="http://schemas.openxmlformats.org/presentationml/2006/main">
  <p:tag name="AS_UNIQUEID" val="4161"/>
</p:tagLst>
</file>

<file path=ppt/tags/tag340.xml><?xml version="1.0" encoding="utf-8"?>
<p:tagLst xmlns:p="http://schemas.openxmlformats.org/presentationml/2006/main">
  <p:tag name="AS_UNIQUEID" val="1316"/>
</p:tagLst>
</file>

<file path=ppt/tags/tag341.xml><?xml version="1.0" encoding="utf-8"?>
<p:tagLst xmlns:p="http://schemas.openxmlformats.org/presentationml/2006/main">
  <p:tag name="AS_UNIQUEID" val="1317"/>
</p:tagLst>
</file>

<file path=ppt/tags/tag342.xml><?xml version="1.0" encoding="utf-8"?>
<p:tagLst xmlns:p="http://schemas.openxmlformats.org/presentationml/2006/main">
  <p:tag name="AS_UNIQUEID" val="1318"/>
</p:tagLst>
</file>

<file path=ppt/tags/tag343.xml><?xml version="1.0" encoding="utf-8"?>
<p:tagLst xmlns:p="http://schemas.openxmlformats.org/presentationml/2006/main">
  <p:tag name="AS_UNIQUEID" val="1319"/>
</p:tagLst>
</file>

<file path=ppt/tags/tag344.xml><?xml version="1.0" encoding="utf-8"?>
<p:tagLst xmlns:p="http://schemas.openxmlformats.org/presentationml/2006/main">
  <p:tag name="AS_UNIQUEID" val="1320"/>
</p:tagLst>
</file>

<file path=ppt/tags/tag345.xml><?xml version="1.0" encoding="utf-8"?>
<p:tagLst xmlns:p="http://schemas.openxmlformats.org/presentationml/2006/main">
  <p:tag name="AS_UNIQUEID" val="1321"/>
</p:tagLst>
</file>

<file path=ppt/tags/tag346.xml><?xml version="1.0" encoding="utf-8"?>
<p:tagLst xmlns:p="http://schemas.openxmlformats.org/presentationml/2006/main">
  <p:tag name="AS_UNIQUEID" val="155"/>
</p:tagLst>
</file>

<file path=ppt/tags/tag347.xml><?xml version="1.0" encoding="utf-8"?>
<p:tagLst xmlns:p="http://schemas.openxmlformats.org/presentationml/2006/main">
  <p:tag name="AS_UNIQUEID" val="4243"/>
</p:tagLst>
</file>

<file path=ppt/tags/tag348.xml><?xml version="1.0" encoding="utf-8"?>
<p:tagLst xmlns:p="http://schemas.openxmlformats.org/presentationml/2006/main">
  <p:tag name="AS_UNIQUEID" val="2265"/>
</p:tagLst>
</file>

<file path=ppt/tags/tag349.xml><?xml version="1.0" encoding="utf-8"?>
<p:tagLst xmlns:p="http://schemas.openxmlformats.org/presentationml/2006/main">
  <p:tag name="AS_UNIQUEID" val="2266"/>
</p:tagLst>
</file>

<file path=ppt/tags/tag35.xml><?xml version="1.0" encoding="utf-8"?>
<p:tagLst xmlns:p="http://schemas.openxmlformats.org/presentationml/2006/main">
  <p:tag name="AS_UNIQUEID" val="4162"/>
</p:tagLst>
</file>

<file path=ppt/tags/tag350.xml><?xml version="1.0" encoding="utf-8"?>
<p:tagLst xmlns:p="http://schemas.openxmlformats.org/presentationml/2006/main">
  <p:tag name="AS_UNIQUEID" val="2267"/>
</p:tagLst>
</file>

<file path=ppt/tags/tag351.xml><?xml version="1.0" encoding="utf-8"?>
<p:tagLst xmlns:p="http://schemas.openxmlformats.org/presentationml/2006/main">
  <p:tag name="AS_UNIQUEID" val="2268"/>
</p:tagLst>
</file>

<file path=ppt/tags/tag352.xml><?xml version="1.0" encoding="utf-8"?>
<p:tagLst xmlns:p="http://schemas.openxmlformats.org/presentationml/2006/main">
  <p:tag name="AS_UNIQUEID" val="2269"/>
</p:tagLst>
</file>

<file path=ppt/tags/tag353.xml><?xml version="1.0" encoding="utf-8"?>
<p:tagLst xmlns:p="http://schemas.openxmlformats.org/presentationml/2006/main">
  <p:tag name="AS_UNIQUEID" val="2270"/>
</p:tagLst>
</file>

<file path=ppt/tags/tag354.xml><?xml version="1.0" encoding="utf-8"?>
<p:tagLst xmlns:p="http://schemas.openxmlformats.org/presentationml/2006/main">
  <p:tag name="AS_UNIQUEID" val="2271"/>
</p:tagLst>
</file>

<file path=ppt/tags/tag355.xml><?xml version="1.0" encoding="utf-8"?>
<p:tagLst xmlns:p="http://schemas.openxmlformats.org/presentationml/2006/main">
  <p:tag name="AS_UNIQUEID" val="2273"/>
</p:tagLst>
</file>

<file path=ppt/tags/tag356.xml><?xml version="1.0" encoding="utf-8"?>
<p:tagLst xmlns:p="http://schemas.openxmlformats.org/presentationml/2006/main">
  <p:tag name="AS_UNIQUEID" val="1452"/>
</p:tagLst>
</file>

<file path=ppt/tags/tag357.xml><?xml version="1.0" encoding="utf-8"?>
<p:tagLst xmlns:p="http://schemas.openxmlformats.org/presentationml/2006/main">
  <p:tag name="AS_UNIQUEID" val="4244"/>
</p:tagLst>
</file>

<file path=ppt/tags/tag358.xml><?xml version="1.0" encoding="utf-8"?>
<p:tagLst xmlns:p="http://schemas.openxmlformats.org/presentationml/2006/main">
  <p:tag name="AS_UNIQUEID" val="4245"/>
</p:tagLst>
</file>

<file path=ppt/tags/tag359.xml><?xml version="1.0" encoding="utf-8"?>
<p:tagLst xmlns:p="http://schemas.openxmlformats.org/presentationml/2006/main">
  <p:tag name="AS_UNIQUEID" val="546"/>
</p:tagLst>
</file>

<file path=ppt/tags/tag36.xml><?xml version="1.0" encoding="utf-8"?>
<p:tagLst xmlns:p="http://schemas.openxmlformats.org/presentationml/2006/main">
  <p:tag name="AS_UNIQUEID" val="4163"/>
</p:tagLst>
</file>

<file path=ppt/tags/tag360.xml><?xml version="1.0" encoding="utf-8"?>
<p:tagLst xmlns:p="http://schemas.openxmlformats.org/presentationml/2006/main">
  <p:tag name="AS_UNIQUEID" val="151"/>
</p:tagLst>
</file>

<file path=ppt/tags/tag361.xml><?xml version="1.0" encoding="utf-8"?>
<p:tagLst xmlns:p="http://schemas.openxmlformats.org/presentationml/2006/main">
  <p:tag name="AS_UNIQUEID" val="152"/>
</p:tagLst>
</file>

<file path=ppt/tags/tag362.xml><?xml version="1.0" encoding="utf-8"?>
<p:tagLst xmlns:p="http://schemas.openxmlformats.org/presentationml/2006/main">
  <p:tag name="AS_UNIQUEID" val="153"/>
</p:tagLst>
</file>

<file path=ppt/tags/tag363.xml><?xml version="1.0" encoding="utf-8"?>
<p:tagLst xmlns:p="http://schemas.openxmlformats.org/presentationml/2006/main">
  <p:tag name="AS_UNIQUEID" val="154"/>
</p:tagLst>
</file>

<file path=ppt/tags/tag364.xml><?xml version="1.0" encoding="utf-8"?>
<p:tagLst xmlns:p="http://schemas.openxmlformats.org/presentationml/2006/main">
  <p:tag name="AS_UNIQUEID" val="155"/>
</p:tagLst>
</file>

<file path=ppt/tags/tag365.xml><?xml version="1.0" encoding="utf-8"?>
<p:tagLst xmlns:p="http://schemas.openxmlformats.org/presentationml/2006/main">
  <p:tag name="AS_UNIQUEID" val="156"/>
</p:tagLst>
</file>

<file path=ppt/tags/tag366.xml><?xml version="1.0" encoding="utf-8"?>
<p:tagLst xmlns:p="http://schemas.openxmlformats.org/presentationml/2006/main">
  <p:tag name="AS_UNIQUEID" val="157"/>
</p:tagLst>
</file>

<file path=ppt/tags/tag367.xml><?xml version="1.0" encoding="utf-8"?>
<p:tagLst xmlns:p="http://schemas.openxmlformats.org/presentationml/2006/main">
  <p:tag name="AS_UNIQUEID" val="4247"/>
</p:tagLst>
</file>

<file path=ppt/tags/tag368.xml><?xml version="1.0" encoding="utf-8"?>
<p:tagLst xmlns:p="http://schemas.openxmlformats.org/presentationml/2006/main">
  <p:tag name="AS_UNIQUEID" val="1467"/>
</p:tagLst>
</file>

<file path=ppt/tags/tag369.xml><?xml version="1.0" encoding="utf-8"?>
<p:tagLst xmlns:p="http://schemas.openxmlformats.org/presentationml/2006/main">
  <p:tag name="AS_UNIQUEID" val="485"/>
</p:tagLst>
</file>

<file path=ppt/tags/tag37.xml><?xml version="1.0" encoding="utf-8"?>
<p:tagLst xmlns:p="http://schemas.openxmlformats.org/presentationml/2006/main">
  <p:tag name="AS_UNIQUEID" val="4164"/>
</p:tagLst>
</file>

<file path=ppt/tags/tag370.xml><?xml version="1.0" encoding="utf-8"?>
<p:tagLst xmlns:p="http://schemas.openxmlformats.org/presentationml/2006/main">
  <p:tag name="AS_UNIQUEID" val="487"/>
</p:tagLst>
</file>

<file path=ppt/tags/tag371.xml><?xml version="1.0" encoding="utf-8"?>
<p:tagLst xmlns:p="http://schemas.openxmlformats.org/presentationml/2006/main">
  <p:tag name="AS_UNIQUEID" val="1468"/>
</p:tagLst>
</file>

<file path=ppt/tags/tag372.xml><?xml version="1.0" encoding="utf-8"?>
<p:tagLst xmlns:p="http://schemas.openxmlformats.org/presentationml/2006/main">
  <p:tag name="AS_UNIQUEID" val="1469"/>
</p:tagLst>
</file>

<file path=ppt/tags/tag373.xml><?xml version="1.0" encoding="utf-8"?>
<p:tagLst xmlns:p="http://schemas.openxmlformats.org/presentationml/2006/main">
  <p:tag name="AS_UNIQUEID" val="1470"/>
</p:tagLst>
</file>

<file path=ppt/tags/tag374.xml><?xml version="1.0" encoding="utf-8"?>
<p:tagLst xmlns:p="http://schemas.openxmlformats.org/presentationml/2006/main">
  <p:tag name="AS_UNIQUEID" val="1471"/>
</p:tagLst>
</file>

<file path=ppt/tags/tag375.xml><?xml version="1.0" encoding="utf-8"?>
<p:tagLst xmlns:p="http://schemas.openxmlformats.org/presentationml/2006/main">
  <p:tag name="AS_UNIQUEID" val="1460"/>
</p:tagLst>
</file>

<file path=ppt/tags/tag376.xml><?xml version="1.0" encoding="utf-8"?>
<p:tagLst xmlns:p="http://schemas.openxmlformats.org/presentationml/2006/main">
  <p:tag name="AS_UNIQUEID" val="1461"/>
</p:tagLst>
</file>

<file path=ppt/tags/tag377.xml><?xml version="1.0" encoding="utf-8"?>
<p:tagLst xmlns:p="http://schemas.openxmlformats.org/presentationml/2006/main">
  <p:tag name="AS_UNIQUEID" val="1462"/>
</p:tagLst>
</file>

<file path=ppt/tags/tag378.xml><?xml version="1.0" encoding="utf-8"?>
<p:tagLst xmlns:p="http://schemas.openxmlformats.org/presentationml/2006/main">
  <p:tag name="AS_UNIQUEID" val="1463"/>
</p:tagLst>
</file>

<file path=ppt/tags/tag379.xml><?xml version="1.0" encoding="utf-8"?>
<p:tagLst xmlns:p="http://schemas.openxmlformats.org/presentationml/2006/main">
  <p:tag name="AS_UNIQUEID" val="1464"/>
</p:tagLst>
</file>

<file path=ppt/tags/tag38.xml><?xml version="1.0" encoding="utf-8"?>
<p:tagLst xmlns:p="http://schemas.openxmlformats.org/presentationml/2006/main">
  <p:tag name="AS_UNIQUEID" val="4165"/>
</p:tagLst>
</file>

<file path=ppt/tags/tag380.xml><?xml version="1.0" encoding="utf-8"?>
<p:tagLst xmlns:p="http://schemas.openxmlformats.org/presentationml/2006/main">
  <p:tag name="AS_UNIQUEID" val="4248"/>
</p:tagLst>
</file>

<file path=ppt/tags/tag381.xml><?xml version="1.0" encoding="utf-8"?>
<p:tagLst xmlns:p="http://schemas.openxmlformats.org/presentationml/2006/main">
  <p:tag name="AS_UNIQUEID" val="1476"/>
</p:tagLst>
</file>

<file path=ppt/tags/tag382.xml><?xml version="1.0" encoding="utf-8"?>
<p:tagLst xmlns:p="http://schemas.openxmlformats.org/presentationml/2006/main">
  <p:tag name="AS_UNIQUEID" val="1477"/>
</p:tagLst>
</file>

<file path=ppt/tags/tag383.xml><?xml version="1.0" encoding="utf-8"?>
<p:tagLst xmlns:p="http://schemas.openxmlformats.org/presentationml/2006/main">
  <p:tag name="AS_UNIQUEID" val="1478"/>
</p:tagLst>
</file>

<file path=ppt/tags/tag384.xml><?xml version="1.0" encoding="utf-8"?>
<p:tagLst xmlns:p="http://schemas.openxmlformats.org/presentationml/2006/main">
  <p:tag name="AS_UNIQUEID" val="1479"/>
</p:tagLst>
</file>

<file path=ppt/tags/tag385.xml><?xml version="1.0" encoding="utf-8"?>
<p:tagLst xmlns:p="http://schemas.openxmlformats.org/presentationml/2006/main">
  <p:tag name="AS_UNIQUEID" val="1480"/>
</p:tagLst>
</file>

<file path=ppt/tags/tag386.xml><?xml version="1.0" encoding="utf-8"?>
<p:tagLst xmlns:p="http://schemas.openxmlformats.org/presentationml/2006/main">
  <p:tag name="AS_UNIQUEID" val="1481"/>
</p:tagLst>
</file>

<file path=ppt/tags/tag387.xml><?xml version="1.0" encoding="utf-8"?>
<p:tagLst xmlns:p="http://schemas.openxmlformats.org/presentationml/2006/main">
  <p:tag name="AS_UNIQUEID" val="1482"/>
</p:tagLst>
</file>

<file path=ppt/tags/tag388.xml><?xml version="1.0" encoding="utf-8"?>
<p:tagLst xmlns:p="http://schemas.openxmlformats.org/presentationml/2006/main">
  <p:tag name="AS_UNIQUEID" val="1483"/>
</p:tagLst>
</file>

<file path=ppt/tags/tag389.xml><?xml version="1.0" encoding="utf-8"?>
<p:tagLst xmlns:p="http://schemas.openxmlformats.org/presentationml/2006/main">
  <p:tag name="AS_UNIQUEID" val="1484"/>
</p:tagLst>
</file>

<file path=ppt/tags/tag39.xml><?xml version="1.0" encoding="utf-8"?>
<p:tagLst xmlns:p="http://schemas.openxmlformats.org/presentationml/2006/main">
  <p:tag name="AS_UNIQUEID" val="4166"/>
</p:tagLst>
</file>

<file path=ppt/tags/tag390.xml><?xml version="1.0" encoding="utf-8"?>
<p:tagLst xmlns:p="http://schemas.openxmlformats.org/presentationml/2006/main">
  <p:tag name="AS_UNIQUEID" val="4249"/>
</p:tagLst>
</file>

<file path=ppt/tags/tag391.xml><?xml version="1.0" encoding="utf-8"?>
<p:tagLst xmlns:p="http://schemas.openxmlformats.org/presentationml/2006/main">
  <p:tag name="AS_UNIQUEID" val="1486"/>
</p:tagLst>
</file>

<file path=ppt/tags/tag392.xml><?xml version="1.0" encoding="utf-8"?>
<p:tagLst xmlns:p="http://schemas.openxmlformats.org/presentationml/2006/main">
  <p:tag name="AS_UNIQUEID" val="1487"/>
</p:tagLst>
</file>

<file path=ppt/tags/tag393.xml><?xml version="1.0" encoding="utf-8"?>
<p:tagLst xmlns:p="http://schemas.openxmlformats.org/presentationml/2006/main">
  <p:tag name="AS_UNIQUEID" val="4250"/>
</p:tagLst>
</file>

<file path=ppt/tags/tag394.xml><?xml version="1.0" encoding="utf-8"?>
<p:tagLst xmlns:p="http://schemas.openxmlformats.org/presentationml/2006/main">
  <p:tag name="AS_UNIQUEID" val="1489"/>
</p:tagLst>
</file>

<file path=ppt/tags/tag395.xml><?xml version="1.0" encoding="utf-8"?>
<p:tagLst xmlns:p="http://schemas.openxmlformats.org/presentationml/2006/main">
  <p:tag name="AS_UNIQUEID" val="1490"/>
</p:tagLst>
</file>

<file path=ppt/tags/tag396.xml><?xml version="1.0" encoding="utf-8"?>
<p:tagLst xmlns:p="http://schemas.openxmlformats.org/presentationml/2006/main">
  <p:tag name="AS_UNIQUEID" val="1491"/>
</p:tagLst>
</file>

<file path=ppt/tags/tag397.xml><?xml version="1.0" encoding="utf-8"?>
<p:tagLst xmlns:p="http://schemas.openxmlformats.org/presentationml/2006/main">
  <p:tag name="AS_UNIQUEID" val="1492"/>
</p:tagLst>
</file>

<file path=ppt/tags/tag398.xml><?xml version="1.0" encoding="utf-8"?>
<p:tagLst xmlns:p="http://schemas.openxmlformats.org/presentationml/2006/main">
  <p:tag name="AS_UNIQUEID" val="1865"/>
</p:tagLst>
</file>

<file path=ppt/tags/tag399.xml><?xml version="1.0" encoding="utf-8"?>
<p:tagLst xmlns:p="http://schemas.openxmlformats.org/presentationml/2006/main">
  <p:tag name="AS_UNIQUEID" val="1866"/>
</p:tagLst>
</file>

<file path=ppt/tags/tag4.xml><?xml version="1.0" encoding="utf-8"?>
<p:tagLst xmlns:p="http://schemas.openxmlformats.org/presentationml/2006/main">
  <p:tag name="AS_UNIQUEID" val="28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40.xml><?xml version="1.0" encoding="utf-8"?>
<p:tagLst xmlns:p="http://schemas.openxmlformats.org/presentationml/2006/main">
  <p:tag name="AS_UNIQUEID" val="4167"/>
</p:tagLst>
</file>

<file path=ppt/tags/tag400.xml><?xml version="1.0" encoding="utf-8"?>
<p:tagLst xmlns:p="http://schemas.openxmlformats.org/presentationml/2006/main">
  <p:tag name="AS_UNIQUEID" val="1867"/>
</p:tagLst>
</file>

<file path=ppt/tags/tag401.xml><?xml version="1.0" encoding="utf-8"?>
<p:tagLst xmlns:p="http://schemas.openxmlformats.org/presentationml/2006/main">
  <p:tag name="AS_UNIQUEID" val="1868"/>
</p:tagLst>
</file>

<file path=ppt/tags/tag402.xml><?xml version="1.0" encoding="utf-8"?>
<p:tagLst xmlns:p="http://schemas.openxmlformats.org/presentationml/2006/main">
  <p:tag name="AS_UNIQUEID" val="371"/>
  <p:tag name="KSO_WM_BEAUTIFY_FLAG" val=""/>
</p:tagLst>
</file>

<file path=ppt/tags/tag403.xml><?xml version="1.0" encoding="utf-8"?>
<p:tagLst xmlns:p="http://schemas.openxmlformats.org/presentationml/2006/main">
  <p:tag name="AS_UNIQUEID" val="1460"/>
</p:tagLst>
</file>

<file path=ppt/tags/tag404.xml><?xml version="1.0" encoding="utf-8"?>
<p:tagLst xmlns:p="http://schemas.openxmlformats.org/presentationml/2006/main">
  <p:tag name="AS_UNIQUEID" val="1461"/>
</p:tagLst>
</file>

<file path=ppt/tags/tag405.xml><?xml version="1.0" encoding="utf-8"?>
<p:tagLst xmlns:p="http://schemas.openxmlformats.org/presentationml/2006/main">
  <p:tag name="AS_UNIQUEID" val="1462"/>
</p:tagLst>
</file>

<file path=ppt/tags/tag406.xml><?xml version="1.0" encoding="utf-8"?>
<p:tagLst xmlns:p="http://schemas.openxmlformats.org/presentationml/2006/main">
  <p:tag name="AS_UNIQUEID" val="1463"/>
</p:tagLst>
</file>

<file path=ppt/tags/tag407.xml><?xml version="1.0" encoding="utf-8"?>
<p:tagLst xmlns:p="http://schemas.openxmlformats.org/presentationml/2006/main">
  <p:tag name="AS_UNIQUEID" val="1464"/>
</p:tagLst>
</file>

<file path=ppt/tags/tag408.xml><?xml version="1.0" encoding="utf-8"?>
<p:tagLst xmlns:p="http://schemas.openxmlformats.org/presentationml/2006/main">
  <p:tag name="AS_UNIQUEID" val="4252"/>
</p:tagLst>
</file>

<file path=ppt/tags/tag409.xml><?xml version="1.0" encoding="utf-8"?>
<p:tagLst xmlns:p="http://schemas.openxmlformats.org/presentationml/2006/main">
  <p:tag name="AS_UNIQUEID" val="246"/>
</p:tagLst>
</file>

<file path=ppt/tags/tag41.xml><?xml version="1.0" encoding="utf-8"?>
<p:tagLst xmlns:p="http://schemas.openxmlformats.org/presentationml/2006/main">
  <p:tag name="AS_UNIQUEID" val="4168"/>
</p:tagLst>
</file>

<file path=ppt/tags/tag410.xml><?xml version="1.0" encoding="utf-8"?>
<p:tagLst xmlns:p="http://schemas.openxmlformats.org/presentationml/2006/main">
  <p:tag name="AS_UNIQUEID" val="363"/>
</p:tagLst>
</file>

<file path=ppt/tags/tag411.xml><?xml version="1.0" encoding="utf-8"?>
<p:tagLst xmlns:p="http://schemas.openxmlformats.org/presentationml/2006/main">
  <p:tag name="AS_UNIQUEID" val="364"/>
</p:tagLst>
</file>

<file path=ppt/tags/tag412.xml><?xml version="1.0" encoding="utf-8"?>
<p:tagLst xmlns:p="http://schemas.openxmlformats.org/presentationml/2006/main">
  <p:tag name="AS_UNIQUEID" val="365"/>
</p:tagLst>
</file>

<file path=ppt/tags/tag413.xml><?xml version="1.0" encoding="utf-8"?>
<p:tagLst xmlns:p="http://schemas.openxmlformats.org/presentationml/2006/main">
  <p:tag name="AS_UNIQUEID" val="366"/>
</p:tagLst>
</file>

<file path=ppt/tags/tag414.xml><?xml version="1.0" encoding="utf-8"?>
<p:tagLst xmlns:p="http://schemas.openxmlformats.org/presentationml/2006/main">
  <p:tag name="AS_UNIQUEID" val="367"/>
</p:tagLst>
</file>

<file path=ppt/tags/tag415.xml><?xml version="1.0" encoding="utf-8"?>
<p:tagLst xmlns:p="http://schemas.openxmlformats.org/presentationml/2006/main">
  <p:tag name="AS_UNIQUEID" val="1495"/>
</p:tagLst>
</file>

<file path=ppt/tags/tag416.xml><?xml version="1.0" encoding="utf-8"?>
<p:tagLst xmlns:p="http://schemas.openxmlformats.org/presentationml/2006/main">
  <p:tag name="AS_UNIQUEID" val="1774"/>
</p:tagLst>
</file>

<file path=ppt/tags/tag417.xml><?xml version="1.0" encoding="utf-8"?>
<p:tagLst xmlns:p="http://schemas.openxmlformats.org/presentationml/2006/main">
  <p:tag name="AS_UNIQUEID" val="1451"/>
</p:tagLst>
</file>

<file path=ppt/tags/tag418.xml><?xml version="1.0" encoding="utf-8"?>
<p:tagLst xmlns:p="http://schemas.openxmlformats.org/presentationml/2006/main">
  <p:tag name="AS_UNIQUEID" val="380"/>
</p:tagLst>
</file>

<file path=ppt/tags/tag419.xml><?xml version="1.0" encoding="utf-8"?>
<p:tagLst xmlns:p="http://schemas.openxmlformats.org/presentationml/2006/main">
  <p:tag name="AS_UNIQUEID" val="381"/>
</p:tagLst>
</file>

<file path=ppt/tags/tag42.xml><?xml version="1.0" encoding="utf-8"?>
<p:tagLst xmlns:p="http://schemas.openxmlformats.org/presentationml/2006/main">
  <p:tag name="AS_UNIQUEID" val="4169"/>
</p:tagLst>
</file>

<file path=ppt/tags/tag420.xml><?xml version="1.0" encoding="utf-8"?>
<p:tagLst xmlns:p="http://schemas.openxmlformats.org/presentationml/2006/main">
  <p:tag name="AS_UNIQUEID" val="388"/>
</p:tagLst>
</file>

<file path=ppt/tags/tag421.xml><?xml version="1.0" encoding="utf-8"?>
<p:tagLst xmlns:p="http://schemas.openxmlformats.org/presentationml/2006/main">
  <p:tag name="AS_UNIQUEID" val="389"/>
</p:tagLst>
</file>

<file path=ppt/tags/tag422.xml><?xml version="1.0" encoding="utf-8"?>
<p:tagLst xmlns:p="http://schemas.openxmlformats.org/presentationml/2006/main">
  <p:tag name="AS_UNIQUEID" val="390"/>
</p:tagLst>
</file>

<file path=ppt/tags/tag423.xml><?xml version="1.0" encoding="utf-8"?>
<p:tagLst xmlns:p="http://schemas.openxmlformats.org/presentationml/2006/main">
  <p:tag name="AS_UNIQUEID" val="391"/>
</p:tagLst>
</file>

<file path=ppt/tags/tag424.xml><?xml version="1.0" encoding="utf-8"?>
<p:tagLst xmlns:p="http://schemas.openxmlformats.org/presentationml/2006/main">
  <p:tag name="AS_UNIQUEID" val="392"/>
</p:tagLst>
</file>

<file path=ppt/tags/tag425.xml><?xml version="1.0" encoding="utf-8"?>
<p:tagLst xmlns:p="http://schemas.openxmlformats.org/presentationml/2006/main">
  <p:tag name="AS_UNIQUEID" val="393"/>
</p:tagLst>
</file>

<file path=ppt/tags/tag426.xml><?xml version="1.0" encoding="utf-8"?>
<p:tagLst xmlns:p="http://schemas.openxmlformats.org/presentationml/2006/main">
  <p:tag name="AS_UNIQUEID" val="394"/>
</p:tagLst>
</file>

<file path=ppt/tags/tag427.xml><?xml version="1.0" encoding="utf-8"?>
<p:tagLst xmlns:p="http://schemas.openxmlformats.org/presentationml/2006/main">
  <p:tag name="AS_UNIQUEID" val="395"/>
</p:tagLst>
</file>

<file path=ppt/tags/tag428.xml><?xml version="1.0" encoding="utf-8"?>
<p:tagLst xmlns:p="http://schemas.openxmlformats.org/presentationml/2006/main">
  <p:tag name="AS_UNIQUEID" val="397"/>
</p:tagLst>
</file>

<file path=ppt/tags/tag429.xml><?xml version="1.0" encoding="utf-8"?>
<p:tagLst xmlns:p="http://schemas.openxmlformats.org/presentationml/2006/main">
  <p:tag name="AS_UNIQUEID" val="398"/>
</p:tagLst>
</file>

<file path=ppt/tags/tag43.xml><?xml version="1.0" encoding="utf-8"?>
<p:tagLst xmlns:p="http://schemas.openxmlformats.org/presentationml/2006/main">
  <p:tag name="AS_UNIQUEID" val="4170"/>
</p:tagLst>
</file>

<file path=ppt/tags/tag430.xml><?xml version="1.0" encoding="utf-8"?>
<p:tagLst xmlns:p="http://schemas.openxmlformats.org/presentationml/2006/main">
  <p:tag name="AS_UNIQUEID" val="403"/>
</p:tagLst>
</file>

<file path=ppt/tags/tag431.xml><?xml version="1.0" encoding="utf-8"?>
<p:tagLst xmlns:p="http://schemas.openxmlformats.org/presentationml/2006/main">
  <p:tag name="AS_UNIQUEID" val="404"/>
</p:tagLst>
</file>

<file path=ppt/tags/tag432.xml><?xml version="1.0" encoding="utf-8"?>
<p:tagLst xmlns:p="http://schemas.openxmlformats.org/presentationml/2006/main">
  <p:tag name="AS_UNIQUEID" val="405"/>
</p:tagLst>
</file>

<file path=ppt/tags/tag433.xml><?xml version="1.0" encoding="utf-8"?>
<p:tagLst xmlns:p="http://schemas.openxmlformats.org/presentationml/2006/main">
  <p:tag name="AS_UNIQUEID" val="406"/>
</p:tagLst>
</file>

<file path=ppt/tags/tag434.xml><?xml version="1.0" encoding="utf-8"?>
<p:tagLst xmlns:p="http://schemas.openxmlformats.org/presentationml/2006/main">
  <p:tag name="AS_UNIQUEID" val="1452"/>
</p:tagLst>
</file>

<file path=ppt/tags/tag435.xml><?xml version="1.0" encoding="utf-8"?>
<p:tagLst xmlns:p="http://schemas.openxmlformats.org/presentationml/2006/main">
  <p:tag name="AS_UNIQUEID" val="1452"/>
</p:tagLst>
</file>

<file path=ppt/tags/tag436.xml><?xml version="1.0" encoding="utf-8"?>
<p:tagLst xmlns:p="http://schemas.openxmlformats.org/presentationml/2006/main">
  <p:tag name="AS_UNIQUEID" val="1458"/>
</p:tagLst>
</file>

<file path=ppt/tags/tag437.xml><?xml version="1.0" encoding="utf-8"?>
<p:tagLst xmlns:p="http://schemas.openxmlformats.org/presentationml/2006/main">
  <p:tag name="AS_UNIQUEID" val="363"/>
</p:tagLst>
</file>

<file path=ppt/tags/tag438.xml><?xml version="1.0" encoding="utf-8"?>
<p:tagLst xmlns:p="http://schemas.openxmlformats.org/presentationml/2006/main">
  <p:tag name="AS_UNIQUEID" val="364"/>
</p:tagLst>
</file>

<file path=ppt/tags/tag439.xml><?xml version="1.0" encoding="utf-8"?>
<p:tagLst xmlns:p="http://schemas.openxmlformats.org/presentationml/2006/main">
  <p:tag name="AS_UNIQUEID" val="365"/>
</p:tagLst>
</file>

<file path=ppt/tags/tag44.xml><?xml version="1.0" encoding="utf-8"?>
<p:tagLst xmlns:p="http://schemas.openxmlformats.org/presentationml/2006/main">
  <p:tag name="AS_UNIQUEID" val="4171"/>
</p:tagLst>
</file>

<file path=ppt/tags/tag440.xml><?xml version="1.0" encoding="utf-8"?>
<p:tagLst xmlns:p="http://schemas.openxmlformats.org/presentationml/2006/main">
  <p:tag name="AS_UNIQUEID" val="366"/>
</p:tagLst>
</file>

<file path=ppt/tags/tag441.xml><?xml version="1.0" encoding="utf-8"?>
<p:tagLst xmlns:p="http://schemas.openxmlformats.org/presentationml/2006/main">
  <p:tag name="AS_UNIQUEID" val="367"/>
</p:tagLst>
</file>

<file path=ppt/tags/tag442.xml><?xml version="1.0" encoding="utf-8"?>
<p:tagLst xmlns:p="http://schemas.openxmlformats.org/presentationml/2006/main">
  <p:tag name="AS_UNIQUEID" val="1465"/>
</p:tagLst>
</file>

<file path=ppt/tags/tag443.xml><?xml version="1.0" encoding="utf-8"?>
<p:tagLst xmlns:p="http://schemas.openxmlformats.org/presentationml/2006/main">
  <p:tag name="AS_UNIQUEID" val="1466"/>
</p:tagLst>
</file>

<file path=ppt/tags/tag444.xml><?xml version="1.0" encoding="utf-8"?>
<p:tagLst xmlns:p="http://schemas.openxmlformats.org/presentationml/2006/main">
  <p:tag name="AS_UNIQUEID" val="493"/>
</p:tagLst>
</file>

<file path=ppt/tags/tag445.xml><?xml version="1.0" encoding="utf-8"?>
<p:tagLst xmlns:p="http://schemas.openxmlformats.org/presentationml/2006/main">
  <p:tag name="AS_UNIQUEID" val="4253"/>
</p:tagLst>
</file>

<file path=ppt/tags/tag446.xml><?xml version="1.0" encoding="utf-8"?>
<p:tagLst xmlns:p="http://schemas.openxmlformats.org/presentationml/2006/main">
  <p:tag name="AS_UNIQUEID" val="3640"/>
</p:tagLst>
</file>

<file path=ppt/tags/tag447.xml><?xml version="1.0" encoding="utf-8"?>
<p:tagLst xmlns:p="http://schemas.openxmlformats.org/presentationml/2006/main">
  <p:tag name="AS_UNIQUEID" val="3652"/>
</p:tagLst>
</file>

<file path=ppt/tags/tag448.xml><?xml version="1.0" encoding="utf-8"?>
<p:tagLst xmlns:p="http://schemas.openxmlformats.org/presentationml/2006/main">
  <p:tag name="AS_UNIQUEID" val="1811"/>
</p:tagLst>
</file>

<file path=ppt/tags/tag449.xml><?xml version="1.0" encoding="utf-8"?>
<p:tagLst xmlns:p="http://schemas.openxmlformats.org/presentationml/2006/main">
  <p:tag name="AS_UNIQUEID" val="1482"/>
</p:tagLst>
</file>

<file path=ppt/tags/tag45.xml><?xml version="1.0" encoding="utf-8"?>
<p:tagLst xmlns:p="http://schemas.openxmlformats.org/presentationml/2006/main">
  <p:tag name="AS_UNIQUEID" val="4172"/>
</p:tagLst>
</file>

<file path=ppt/tags/tag450.xml><?xml version="1.0" encoding="utf-8"?>
<p:tagLst xmlns:p="http://schemas.openxmlformats.org/presentationml/2006/main">
  <p:tag name="AS_UNIQUEID" val="1987"/>
</p:tagLst>
</file>

<file path=ppt/tags/tag451.xml><?xml version="1.0" encoding="utf-8"?>
<p:tagLst xmlns:p="http://schemas.openxmlformats.org/presentationml/2006/main">
  <p:tag name="AS_UNIQUEID" val="1990"/>
</p:tagLst>
</file>

<file path=ppt/tags/tag452.xml><?xml version="1.0" encoding="utf-8"?>
<p:tagLst xmlns:p="http://schemas.openxmlformats.org/presentationml/2006/main">
  <p:tag name="AS_UNIQUEID" val="1991"/>
</p:tagLst>
</file>

<file path=ppt/tags/tag453.xml><?xml version="1.0" encoding="utf-8"?>
<p:tagLst xmlns:p="http://schemas.openxmlformats.org/presentationml/2006/main">
  <p:tag name="AS_UNIQUEID" val="4262"/>
</p:tagLst>
</file>

<file path=ppt/tags/tag454.xml><?xml version="1.0" encoding="utf-8"?>
<p:tagLst xmlns:p="http://schemas.openxmlformats.org/presentationml/2006/main">
  <p:tag name="AS_UNIQUEID" val="4263"/>
</p:tagLst>
</file>

<file path=ppt/tags/tag455.xml><?xml version="1.0" encoding="utf-8"?>
<p:tagLst xmlns:p="http://schemas.openxmlformats.org/presentationml/2006/main">
  <p:tag name="AS_UNIQUEID" val="4264"/>
</p:tagLst>
</file>

<file path=ppt/tags/tag456.xml><?xml version="1.0" encoding="utf-8"?>
<p:tagLst xmlns:p="http://schemas.openxmlformats.org/presentationml/2006/main">
  <p:tag name="AS_UNIQUEID" val="4265"/>
</p:tagLst>
</file>

<file path=ppt/tags/tag457.xml><?xml version="1.0" encoding="utf-8"?>
<p:tagLst xmlns:p="http://schemas.openxmlformats.org/presentationml/2006/main">
  <p:tag name="AS_UNIQUEID" val="1485"/>
</p:tagLst>
</file>

<file path=ppt/tags/tag458.xml><?xml version="1.0" encoding="utf-8"?>
<p:tagLst xmlns:p="http://schemas.openxmlformats.org/presentationml/2006/main">
  <p:tag name="AS_UNIQUEID" val="3573"/>
</p:tagLst>
</file>

<file path=ppt/tags/tag459.xml><?xml version="1.0" encoding="utf-8"?>
<p:tagLst xmlns:p="http://schemas.openxmlformats.org/presentationml/2006/main">
  <p:tag name="AS_UNIQUEID" val="4267"/>
</p:tagLst>
</file>

<file path=ppt/tags/tag46.xml><?xml version="1.0" encoding="utf-8"?>
<p:tagLst xmlns:p="http://schemas.openxmlformats.org/presentationml/2006/main">
  <p:tag name="AS_UNIQUEID" val="4173"/>
</p:tagLst>
</file>

<file path=ppt/tags/tag460.xml><?xml version="1.0" encoding="utf-8"?>
<p:tagLst xmlns:p="http://schemas.openxmlformats.org/presentationml/2006/main">
  <p:tag name="AS_UNIQUEID" val="4268"/>
</p:tagLst>
</file>

<file path=ppt/tags/tag461.xml><?xml version="1.0" encoding="utf-8"?>
<p:tagLst xmlns:p="http://schemas.openxmlformats.org/presentationml/2006/main">
  <p:tag name="AS_UNIQUEID" val="1777"/>
</p:tagLst>
</file>

<file path=ppt/tags/tag462.xml><?xml version="1.0" encoding="utf-8"?>
<p:tagLst xmlns:p="http://schemas.openxmlformats.org/presentationml/2006/main">
  <p:tag name="AS_UNIQUEID" val="596"/>
</p:tagLst>
</file>

<file path=ppt/tags/tag463.xml><?xml version="1.0" encoding="utf-8"?>
<p:tagLst xmlns:p="http://schemas.openxmlformats.org/presentationml/2006/main">
  <p:tag name="AS_UNIQUEID" val="4270"/>
</p:tagLst>
</file>

<file path=ppt/tags/tag464.xml><?xml version="1.0" encoding="utf-8"?>
<p:tagLst xmlns:p="http://schemas.openxmlformats.org/presentationml/2006/main">
  <p:tag name="AS_UNIQUEID" val="598"/>
</p:tagLst>
</file>

<file path=ppt/tags/tag465.xml><?xml version="1.0" encoding="utf-8"?>
<p:tagLst xmlns:p="http://schemas.openxmlformats.org/presentationml/2006/main">
  <p:tag name="AS_UNIQUEID" val="599"/>
</p:tagLst>
</file>

<file path=ppt/tags/tag466.xml><?xml version="1.0" encoding="utf-8"?>
<p:tagLst xmlns:p="http://schemas.openxmlformats.org/presentationml/2006/main">
  <p:tag name="AS_UNIQUEID" val="600"/>
</p:tagLst>
</file>

<file path=ppt/tags/tag467.xml><?xml version="1.0" encoding="utf-8"?>
<p:tagLst xmlns:p="http://schemas.openxmlformats.org/presentationml/2006/main">
  <p:tag name="AS_UNIQUEID" val="601"/>
</p:tagLst>
</file>

<file path=ppt/tags/tag468.xml><?xml version="1.0" encoding="utf-8"?>
<p:tagLst xmlns:p="http://schemas.openxmlformats.org/presentationml/2006/main">
  <p:tag name="AS_UNIQUEID" val="602"/>
</p:tagLst>
</file>

<file path=ppt/tags/tag469.xml><?xml version="1.0" encoding="utf-8"?>
<p:tagLst xmlns:p="http://schemas.openxmlformats.org/presentationml/2006/main">
  <p:tag name="AS_UNIQUEID" val="603"/>
</p:tagLst>
</file>

<file path=ppt/tags/tag47.xml><?xml version="1.0" encoding="utf-8"?>
<p:tagLst xmlns:p="http://schemas.openxmlformats.org/presentationml/2006/main">
  <p:tag name="AS_UNIQUEID" val="4174"/>
</p:tagLst>
</file>

<file path=ppt/tags/tag470.xml><?xml version="1.0" encoding="utf-8"?>
<p:tagLst xmlns:p="http://schemas.openxmlformats.org/presentationml/2006/main">
  <p:tag name="AS_UNIQUEID" val="604"/>
</p:tagLst>
</file>

<file path=ppt/tags/tag471.xml><?xml version="1.0" encoding="utf-8"?>
<p:tagLst xmlns:p="http://schemas.openxmlformats.org/presentationml/2006/main">
  <p:tag name="AS_UNIQUEID" val="605"/>
</p:tagLst>
</file>

<file path=ppt/tags/tag472.xml><?xml version="1.0" encoding="utf-8"?>
<p:tagLst xmlns:p="http://schemas.openxmlformats.org/presentationml/2006/main">
  <p:tag name="AS_UNIQUEID" val="606"/>
</p:tagLst>
</file>

<file path=ppt/tags/tag473.xml><?xml version="1.0" encoding="utf-8"?>
<p:tagLst xmlns:p="http://schemas.openxmlformats.org/presentationml/2006/main">
  <p:tag name="AS_UNIQUEID" val="607"/>
</p:tagLst>
</file>

<file path=ppt/tags/tag474.xml><?xml version="1.0" encoding="utf-8"?>
<p:tagLst xmlns:p="http://schemas.openxmlformats.org/presentationml/2006/main">
  <p:tag name="AS_UNIQUEID" val="608"/>
</p:tagLst>
</file>

<file path=ppt/tags/tag475.xml><?xml version="1.0" encoding="utf-8"?>
<p:tagLst xmlns:p="http://schemas.openxmlformats.org/presentationml/2006/main">
  <p:tag name="AS_UNIQUEID" val="609"/>
</p:tagLst>
</file>

<file path=ppt/tags/tag476.xml><?xml version="1.0" encoding="utf-8"?>
<p:tagLst xmlns:p="http://schemas.openxmlformats.org/presentationml/2006/main">
  <p:tag name="AS_UNIQUEID" val="610"/>
</p:tagLst>
</file>

<file path=ppt/tags/tag477.xml><?xml version="1.0" encoding="utf-8"?>
<p:tagLst xmlns:p="http://schemas.openxmlformats.org/presentationml/2006/main">
  <p:tag name="AS_UNIQUEID" val="611"/>
</p:tagLst>
</file>

<file path=ppt/tags/tag478.xml><?xml version="1.0" encoding="utf-8"?>
<p:tagLst xmlns:p="http://schemas.openxmlformats.org/presentationml/2006/main">
  <p:tag name="AS_UNIQUEID" val="612"/>
</p:tagLst>
</file>

<file path=ppt/tags/tag479.xml><?xml version="1.0" encoding="utf-8"?>
<p:tagLst xmlns:p="http://schemas.openxmlformats.org/presentationml/2006/main">
  <p:tag name="AS_UNIQUEID" val="613"/>
</p:tagLst>
</file>

<file path=ppt/tags/tag48.xml><?xml version="1.0" encoding="utf-8"?>
<p:tagLst xmlns:p="http://schemas.openxmlformats.org/presentationml/2006/main">
  <p:tag name="AS_UNIQUEID" val="4175"/>
</p:tagLst>
</file>

<file path=ppt/tags/tag480.xml><?xml version="1.0" encoding="utf-8"?>
<p:tagLst xmlns:p="http://schemas.openxmlformats.org/presentationml/2006/main">
  <p:tag name="AS_UNIQUEID" val="614"/>
</p:tagLst>
</file>

<file path=ppt/tags/tag481.xml><?xml version="1.0" encoding="utf-8"?>
<p:tagLst xmlns:p="http://schemas.openxmlformats.org/presentationml/2006/main">
  <p:tag name="AS_UNIQUEID" val="615"/>
</p:tagLst>
</file>

<file path=ppt/tags/tag482.xml><?xml version="1.0" encoding="utf-8"?>
<p:tagLst xmlns:p="http://schemas.openxmlformats.org/presentationml/2006/main">
  <p:tag name="AS_UNIQUEID" val="616"/>
</p:tagLst>
</file>

<file path=ppt/tags/tag483.xml><?xml version="1.0" encoding="utf-8"?>
<p:tagLst xmlns:p="http://schemas.openxmlformats.org/presentationml/2006/main">
  <p:tag name="AS_UNIQUEID" val="617"/>
</p:tagLst>
</file>

<file path=ppt/tags/tag484.xml><?xml version="1.0" encoding="utf-8"?>
<p:tagLst xmlns:p="http://schemas.openxmlformats.org/presentationml/2006/main">
  <p:tag name="AS_UNIQUEID" val="618"/>
</p:tagLst>
</file>

<file path=ppt/tags/tag485.xml><?xml version="1.0" encoding="utf-8"?>
<p:tagLst xmlns:p="http://schemas.openxmlformats.org/presentationml/2006/main">
  <p:tag name="AS_UNIQUEID" val="619"/>
</p:tagLst>
</file>

<file path=ppt/tags/tag486.xml><?xml version="1.0" encoding="utf-8"?>
<p:tagLst xmlns:p="http://schemas.openxmlformats.org/presentationml/2006/main">
  <p:tag name="AS_UNIQUEID" val="620"/>
</p:tagLst>
</file>

<file path=ppt/tags/tag487.xml><?xml version="1.0" encoding="utf-8"?>
<p:tagLst xmlns:p="http://schemas.openxmlformats.org/presentationml/2006/main">
  <p:tag name="AS_UNIQUEID" val="621"/>
</p:tagLst>
</file>

<file path=ppt/tags/tag488.xml><?xml version="1.0" encoding="utf-8"?>
<p:tagLst xmlns:p="http://schemas.openxmlformats.org/presentationml/2006/main">
  <p:tag name="AS_UNIQUEID" val="622"/>
</p:tagLst>
</file>

<file path=ppt/tags/tag489.xml><?xml version="1.0" encoding="utf-8"?>
<p:tagLst xmlns:p="http://schemas.openxmlformats.org/presentationml/2006/main">
  <p:tag name="AS_UNIQUEID" val="623"/>
</p:tagLst>
</file>

<file path=ppt/tags/tag49.xml><?xml version="1.0" encoding="utf-8"?>
<p:tagLst xmlns:p="http://schemas.openxmlformats.org/presentationml/2006/main">
  <p:tag name="AS_UNIQUEID" val="4176"/>
</p:tagLst>
</file>

<file path=ppt/tags/tag490.xml><?xml version="1.0" encoding="utf-8"?>
<p:tagLst xmlns:p="http://schemas.openxmlformats.org/presentationml/2006/main">
  <p:tag name="AS_UNIQUEID" val="624"/>
</p:tagLst>
</file>

<file path=ppt/tags/tag491.xml><?xml version="1.0" encoding="utf-8"?>
<p:tagLst xmlns:p="http://schemas.openxmlformats.org/presentationml/2006/main">
  <p:tag name="AS_UNIQUEID" val="625"/>
</p:tagLst>
</file>

<file path=ppt/tags/tag492.xml><?xml version="1.0" encoding="utf-8"?>
<p:tagLst xmlns:p="http://schemas.openxmlformats.org/presentationml/2006/main">
  <p:tag name="AS_UNIQUEID" val="626"/>
</p:tagLst>
</file>

<file path=ppt/tags/tag493.xml><?xml version="1.0" encoding="utf-8"?>
<p:tagLst xmlns:p="http://schemas.openxmlformats.org/presentationml/2006/main">
  <p:tag name="AS_UNIQUEID" val="627"/>
</p:tagLst>
</file>

<file path=ppt/tags/tag494.xml><?xml version="1.0" encoding="utf-8"?>
<p:tagLst xmlns:p="http://schemas.openxmlformats.org/presentationml/2006/main">
  <p:tag name="AS_UNIQUEID" val="628"/>
</p:tagLst>
</file>

<file path=ppt/tags/tag495.xml><?xml version="1.0" encoding="utf-8"?>
<p:tagLst xmlns:p="http://schemas.openxmlformats.org/presentationml/2006/main">
  <p:tag name="AS_UNIQUEID" val="629"/>
</p:tagLst>
</file>

<file path=ppt/tags/tag496.xml><?xml version="1.0" encoding="utf-8"?>
<p:tagLst xmlns:p="http://schemas.openxmlformats.org/presentationml/2006/main">
  <p:tag name="AS_UNIQUEID" val="630"/>
</p:tagLst>
</file>

<file path=ppt/tags/tag497.xml><?xml version="1.0" encoding="utf-8"?>
<p:tagLst xmlns:p="http://schemas.openxmlformats.org/presentationml/2006/main">
  <p:tag name="AS_UNIQUEID" val="631"/>
</p:tagLst>
</file>

<file path=ppt/tags/tag498.xml><?xml version="1.0" encoding="utf-8"?>
<p:tagLst xmlns:p="http://schemas.openxmlformats.org/presentationml/2006/main">
  <p:tag name="AS_UNIQUEID" val="632"/>
</p:tagLst>
</file>

<file path=ppt/tags/tag499.xml><?xml version="1.0" encoding="utf-8"?>
<p:tagLst xmlns:p="http://schemas.openxmlformats.org/presentationml/2006/main">
  <p:tag name="AS_UNIQUEID" val="633"/>
</p:tagLst>
</file>

<file path=ppt/tags/tag5.xml><?xml version="1.0" encoding="utf-8"?>
<p:tagLst xmlns:p="http://schemas.openxmlformats.org/presentationml/2006/main">
  <p:tag name="AS_UNIQUEID" val="28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0.xml><?xml version="1.0" encoding="utf-8"?>
<p:tagLst xmlns:p="http://schemas.openxmlformats.org/presentationml/2006/main">
  <p:tag name="AS_UNIQUEID" val="4177"/>
</p:tagLst>
</file>

<file path=ppt/tags/tag500.xml><?xml version="1.0" encoding="utf-8"?>
<p:tagLst xmlns:p="http://schemas.openxmlformats.org/presentationml/2006/main">
  <p:tag name="AS_UNIQUEID" val="634"/>
</p:tagLst>
</file>

<file path=ppt/tags/tag501.xml><?xml version="1.0" encoding="utf-8"?>
<p:tagLst xmlns:p="http://schemas.openxmlformats.org/presentationml/2006/main">
  <p:tag name="AS_UNIQUEID" val="635"/>
</p:tagLst>
</file>

<file path=ppt/tags/tag502.xml><?xml version="1.0" encoding="utf-8"?>
<p:tagLst xmlns:p="http://schemas.openxmlformats.org/presentationml/2006/main">
  <p:tag name="AS_UNIQUEID" val="636"/>
</p:tagLst>
</file>

<file path=ppt/tags/tag503.xml><?xml version="1.0" encoding="utf-8"?>
<p:tagLst xmlns:p="http://schemas.openxmlformats.org/presentationml/2006/main">
  <p:tag name="AS_UNIQUEID" val="637"/>
</p:tagLst>
</file>

<file path=ppt/tags/tag504.xml><?xml version="1.0" encoding="utf-8"?>
<p:tagLst xmlns:p="http://schemas.openxmlformats.org/presentationml/2006/main">
  <p:tag name="AS_UNIQUEID" val="638"/>
</p:tagLst>
</file>

<file path=ppt/tags/tag505.xml><?xml version="1.0" encoding="utf-8"?>
<p:tagLst xmlns:p="http://schemas.openxmlformats.org/presentationml/2006/main">
  <p:tag name="AS_UNIQUEID" val="639"/>
</p:tagLst>
</file>

<file path=ppt/tags/tag506.xml><?xml version="1.0" encoding="utf-8"?>
<p:tagLst xmlns:p="http://schemas.openxmlformats.org/presentationml/2006/main">
  <p:tag name="AS_UNIQUEID" val="640"/>
</p:tagLst>
</file>

<file path=ppt/tags/tag507.xml><?xml version="1.0" encoding="utf-8"?>
<p:tagLst xmlns:p="http://schemas.openxmlformats.org/presentationml/2006/main">
  <p:tag name="AS_UNIQUEID" val="641"/>
</p:tagLst>
</file>

<file path=ppt/tags/tag508.xml><?xml version="1.0" encoding="utf-8"?>
<p:tagLst xmlns:p="http://schemas.openxmlformats.org/presentationml/2006/main">
  <p:tag name="AS_UNIQUEID" val="642"/>
</p:tagLst>
</file>

<file path=ppt/tags/tag509.xml><?xml version="1.0" encoding="utf-8"?>
<p:tagLst xmlns:p="http://schemas.openxmlformats.org/presentationml/2006/main">
  <p:tag name="AS_UNIQUEID" val="643"/>
</p:tagLst>
</file>

<file path=ppt/tags/tag51.xml><?xml version="1.0" encoding="utf-8"?>
<p:tagLst xmlns:p="http://schemas.openxmlformats.org/presentationml/2006/main">
  <p:tag name="AS_UNIQUEID" val="4178"/>
</p:tagLst>
</file>

<file path=ppt/tags/tag510.xml><?xml version="1.0" encoding="utf-8"?>
<p:tagLst xmlns:p="http://schemas.openxmlformats.org/presentationml/2006/main">
  <p:tag name="AS_UNIQUEID" val="644"/>
</p:tagLst>
</file>

<file path=ppt/tags/tag511.xml><?xml version="1.0" encoding="utf-8"?>
<p:tagLst xmlns:p="http://schemas.openxmlformats.org/presentationml/2006/main">
  <p:tag name="AS_UNIQUEID" val="645"/>
</p:tagLst>
</file>

<file path=ppt/tags/tag512.xml><?xml version="1.0" encoding="utf-8"?>
<p:tagLst xmlns:p="http://schemas.openxmlformats.org/presentationml/2006/main">
  <p:tag name="AS_UNIQUEID" val="646"/>
</p:tagLst>
</file>

<file path=ppt/tags/tag513.xml><?xml version="1.0" encoding="utf-8"?>
<p:tagLst xmlns:p="http://schemas.openxmlformats.org/presentationml/2006/main">
  <p:tag name="AS_UNIQUEID" val="647"/>
</p:tagLst>
</file>

<file path=ppt/tags/tag514.xml><?xml version="1.0" encoding="utf-8"?>
<p:tagLst xmlns:p="http://schemas.openxmlformats.org/presentationml/2006/main">
  <p:tag name="AS_UNIQUEID" val="648"/>
</p:tagLst>
</file>

<file path=ppt/tags/tag515.xml><?xml version="1.0" encoding="utf-8"?>
<p:tagLst xmlns:p="http://schemas.openxmlformats.org/presentationml/2006/main">
  <p:tag name="AS_UNIQUEID" val="649"/>
</p:tagLst>
</file>

<file path=ppt/tags/tag516.xml><?xml version="1.0" encoding="utf-8"?>
<p:tagLst xmlns:p="http://schemas.openxmlformats.org/presentationml/2006/main">
  <p:tag name="AS_UNIQUEID" val="650"/>
</p:tagLst>
</file>

<file path=ppt/tags/tag517.xml><?xml version="1.0" encoding="utf-8"?>
<p:tagLst xmlns:p="http://schemas.openxmlformats.org/presentationml/2006/main">
  <p:tag name="AS_UNIQUEID" val="651"/>
</p:tagLst>
</file>

<file path=ppt/tags/tag518.xml><?xml version="1.0" encoding="utf-8"?>
<p:tagLst xmlns:p="http://schemas.openxmlformats.org/presentationml/2006/main">
  <p:tag name="AS_UNIQUEID" val="652"/>
</p:tagLst>
</file>

<file path=ppt/tags/tag519.xml><?xml version="1.0" encoding="utf-8"?>
<p:tagLst xmlns:p="http://schemas.openxmlformats.org/presentationml/2006/main">
  <p:tag name="AS_UNIQUEID" val="653"/>
</p:tagLst>
</file>

<file path=ppt/tags/tag52.xml><?xml version="1.0" encoding="utf-8"?>
<p:tagLst xmlns:p="http://schemas.openxmlformats.org/presentationml/2006/main">
  <p:tag name="AS_UNIQUEID" val="4179"/>
</p:tagLst>
</file>

<file path=ppt/tags/tag520.xml><?xml version="1.0" encoding="utf-8"?>
<p:tagLst xmlns:p="http://schemas.openxmlformats.org/presentationml/2006/main">
  <p:tag name="AS_UNIQUEID" val="654"/>
</p:tagLst>
</file>

<file path=ppt/tags/tag521.xml><?xml version="1.0" encoding="utf-8"?>
<p:tagLst xmlns:p="http://schemas.openxmlformats.org/presentationml/2006/main">
  <p:tag name="AS_UNIQUEID" val="657"/>
</p:tagLst>
</file>

<file path=ppt/tags/tag522.xml><?xml version="1.0" encoding="utf-8"?>
<p:tagLst xmlns:p="http://schemas.openxmlformats.org/presentationml/2006/main">
  <p:tag name="AS_UNIQUEID" val="657"/>
</p:tagLst>
</file>

<file path=ppt/tags/tag523.xml><?xml version="1.0" encoding="utf-8"?>
<p:tagLst xmlns:p="http://schemas.openxmlformats.org/presentationml/2006/main">
  <p:tag name="AS_UNIQUEID" val="2124"/>
</p:tagLst>
</file>

<file path=ppt/tags/tag524.xml><?xml version="1.0" encoding="utf-8"?>
<p:tagLst xmlns:p="http://schemas.openxmlformats.org/presentationml/2006/main">
  <p:tag name="AS_UNIQUEID" val="722"/>
</p:tagLst>
</file>

<file path=ppt/tags/tag525.xml><?xml version="1.0" encoding="utf-8"?>
<p:tagLst xmlns:p="http://schemas.openxmlformats.org/presentationml/2006/main">
  <p:tag name="AS_UNIQUEID" val="723"/>
</p:tagLst>
</file>

<file path=ppt/tags/tag526.xml><?xml version="1.0" encoding="utf-8"?>
<p:tagLst xmlns:p="http://schemas.openxmlformats.org/presentationml/2006/main">
  <p:tag name="AS_UNIQUEID" val="2131"/>
</p:tagLst>
</file>

<file path=ppt/tags/tag527.xml><?xml version="1.0" encoding="utf-8"?>
<p:tagLst xmlns:p="http://schemas.openxmlformats.org/presentationml/2006/main">
  <p:tag name="AS_UNIQUEID" val="725"/>
</p:tagLst>
</file>

<file path=ppt/tags/tag528.xml><?xml version="1.0" encoding="utf-8"?>
<p:tagLst xmlns:p="http://schemas.openxmlformats.org/presentationml/2006/main">
  <p:tag name="AS_UNIQUEID" val="726"/>
</p:tagLst>
</file>

<file path=ppt/tags/tag529.xml><?xml version="1.0" encoding="utf-8"?>
<p:tagLst xmlns:p="http://schemas.openxmlformats.org/presentationml/2006/main">
  <p:tag name="AS_UNIQUEID" val="727"/>
</p:tagLst>
</file>

<file path=ppt/tags/tag53.xml><?xml version="1.0" encoding="utf-8"?>
<p:tagLst xmlns:p="http://schemas.openxmlformats.org/presentationml/2006/main">
  <p:tag name="AS_UNIQUEID" val="4180"/>
</p:tagLst>
</file>

<file path=ppt/tags/tag530.xml><?xml version="1.0" encoding="utf-8"?>
<p:tagLst xmlns:p="http://schemas.openxmlformats.org/presentationml/2006/main">
  <p:tag name="AS_UNIQUEID" val="728"/>
</p:tagLst>
</file>

<file path=ppt/tags/tag531.xml><?xml version="1.0" encoding="utf-8"?>
<p:tagLst xmlns:p="http://schemas.openxmlformats.org/presentationml/2006/main">
  <p:tag name="AS_UNIQUEID" val="729"/>
</p:tagLst>
</file>

<file path=ppt/tags/tag532.xml><?xml version="1.0" encoding="utf-8"?>
<p:tagLst xmlns:p="http://schemas.openxmlformats.org/presentationml/2006/main">
  <p:tag name="AS_UNIQUEID" val="730"/>
</p:tagLst>
</file>

<file path=ppt/tags/tag533.xml><?xml version="1.0" encoding="utf-8"?>
<p:tagLst xmlns:p="http://schemas.openxmlformats.org/presentationml/2006/main">
  <p:tag name="AS_UNIQUEID" val="731"/>
</p:tagLst>
</file>

<file path=ppt/tags/tag534.xml><?xml version="1.0" encoding="utf-8"?>
<p:tagLst xmlns:p="http://schemas.openxmlformats.org/presentationml/2006/main">
  <p:tag name="AS_UNIQUEID" val="732"/>
</p:tagLst>
</file>

<file path=ppt/tags/tag535.xml><?xml version="1.0" encoding="utf-8"?>
<p:tagLst xmlns:p="http://schemas.openxmlformats.org/presentationml/2006/main">
  <p:tag name="AS_UNIQUEID" val="733"/>
</p:tagLst>
</file>

<file path=ppt/tags/tag536.xml><?xml version="1.0" encoding="utf-8"?>
<p:tagLst xmlns:p="http://schemas.openxmlformats.org/presentationml/2006/main">
  <p:tag name="AS_UNIQUEID" val="734"/>
</p:tagLst>
</file>

<file path=ppt/tags/tag537.xml><?xml version="1.0" encoding="utf-8"?>
<p:tagLst xmlns:p="http://schemas.openxmlformats.org/presentationml/2006/main">
  <p:tag name="AS_UNIQUEID" val="735"/>
</p:tagLst>
</file>

<file path=ppt/tags/tag538.xml><?xml version="1.0" encoding="utf-8"?>
<p:tagLst xmlns:p="http://schemas.openxmlformats.org/presentationml/2006/main">
  <p:tag name="AS_UNIQUEID" val="736"/>
</p:tagLst>
</file>

<file path=ppt/tags/tag539.xml><?xml version="1.0" encoding="utf-8"?>
<p:tagLst xmlns:p="http://schemas.openxmlformats.org/presentationml/2006/main">
  <p:tag name="AS_UNIQUEID" val="739"/>
</p:tagLst>
</file>

<file path=ppt/tags/tag54.xml><?xml version="1.0" encoding="utf-8"?>
<p:tagLst xmlns:p="http://schemas.openxmlformats.org/presentationml/2006/main">
  <p:tag name="AS_UNIQUEID" val="4181"/>
</p:tagLst>
</file>

<file path=ppt/tags/tag540.xml><?xml version="1.0" encoding="utf-8"?>
<p:tagLst xmlns:p="http://schemas.openxmlformats.org/presentationml/2006/main">
  <p:tag name="AS_UNIQUEID" val="742"/>
</p:tagLst>
</file>

<file path=ppt/tags/tag541.xml><?xml version="1.0" encoding="utf-8"?>
<p:tagLst xmlns:p="http://schemas.openxmlformats.org/presentationml/2006/main">
  <p:tag name="AS_UNIQUEID" val="743"/>
</p:tagLst>
</file>

<file path=ppt/tags/tag542.xml><?xml version="1.0" encoding="utf-8"?>
<p:tagLst xmlns:p="http://schemas.openxmlformats.org/presentationml/2006/main">
  <p:tag name="AS_UNIQUEID" val="753"/>
</p:tagLst>
</file>

<file path=ppt/tags/tag543.xml><?xml version="1.0" encoding="utf-8"?>
<p:tagLst xmlns:p="http://schemas.openxmlformats.org/presentationml/2006/main">
  <p:tag name="AS_UNIQUEID" val="754"/>
</p:tagLst>
</file>

<file path=ppt/tags/tag544.xml><?xml version="1.0" encoding="utf-8"?>
<p:tagLst xmlns:p="http://schemas.openxmlformats.org/presentationml/2006/main">
  <p:tag name="AS_UNIQUEID" val="755"/>
</p:tagLst>
</file>

<file path=ppt/tags/tag545.xml><?xml version="1.0" encoding="utf-8"?>
<p:tagLst xmlns:p="http://schemas.openxmlformats.org/presentationml/2006/main">
  <p:tag name="AS_UNIQUEID" val="756"/>
</p:tagLst>
</file>

<file path=ppt/tags/tag546.xml><?xml version="1.0" encoding="utf-8"?>
<p:tagLst xmlns:p="http://schemas.openxmlformats.org/presentationml/2006/main">
  <p:tag name="AS_UNIQUEID" val="743"/>
</p:tagLst>
</file>

<file path=ppt/tags/tag547.xml><?xml version="1.0" encoding="utf-8"?>
<p:tagLst xmlns:p="http://schemas.openxmlformats.org/presentationml/2006/main">
  <p:tag name="AS_UNIQUEID" val="743"/>
</p:tagLst>
</file>

<file path=ppt/tags/tag548.xml><?xml version="1.0" encoding="utf-8"?>
<p:tagLst xmlns:p="http://schemas.openxmlformats.org/presentationml/2006/main">
  <p:tag name="AS_UNIQUEID" val="743"/>
</p:tagLst>
</file>

<file path=ppt/tags/tag549.xml><?xml version="1.0" encoding="utf-8"?>
<p:tagLst xmlns:p="http://schemas.openxmlformats.org/presentationml/2006/main">
  <p:tag name="AS_UNIQUEID" val="725"/>
</p:tagLst>
</file>

<file path=ppt/tags/tag55.xml><?xml version="1.0" encoding="utf-8"?>
<p:tagLst xmlns:p="http://schemas.openxmlformats.org/presentationml/2006/main">
  <p:tag name="AS_UNIQUEID" val="4182"/>
</p:tagLst>
</file>

<file path=ppt/tags/tag550.xml><?xml version="1.0" encoding="utf-8"?>
<p:tagLst xmlns:p="http://schemas.openxmlformats.org/presentationml/2006/main">
  <p:tag name="AS_UNIQUEID" val="726"/>
</p:tagLst>
</file>

<file path=ppt/tags/tag551.xml><?xml version="1.0" encoding="utf-8"?>
<p:tagLst xmlns:p="http://schemas.openxmlformats.org/presentationml/2006/main">
  <p:tag name="AS_UNIQUEID" val="727"/>
</p:tagLst>
</file>

<file path=ppt/tags/tag552.xml><?xml version="1.0" encoding="utf-8"?>
<p:tagLst xmlns:p="http://schemas.openxmlformats.org/presentationml/2006/main">
  <p:tag name="AS_UNIQUEID" val="728"/>
</p:tagLst>
</file>

<file path=ppt/tags/tag553.xml><?xml version="1.0" encoding="utf-8"?>
<p:tagLst xmlns:p="http://schemas.openxmlformats.org/presentationml/2006/main">
  <p:tag name="AS_UNIQUEID" val="729"/>
</p:tagLst>
</file>

<file path=ppt/tags/tag554.xml><?xml version="1.0" encoding="utf-8"?>
<p:tagLst xmlns:p="http://schemas.openxmlformats.org/presentationml/2006/main">
  <p:tag name="AS_UNIQUEID" val="730"/>
</p:tagLst>
</file>

<file path=ppt/tags/tag555.xml><?xml version="1.0" encoding="utf-8"?>
<p:tagLst xmlns:p="http://schemas.openxmlformats.org/presentationml/2006/main">
  <p:tag name="AS_UNIQUEID" val="731"/>
</p:tagLst>
</file>

<file path=ppt/tags/tag556.xml><?xml version="1.0" encoding="utf-8"?>
<p:tagLst xmlns:p="http://schemas.openxmlformats.org/presentationml/2006/main">
  <p:tag name="AS_UNIQUEID" val="732"/>
</p:tagLst>
</file>

<file path=ppt/tags/tag557.xml><?xml version="1.0" encoding="utf-8"?>
<p:tagLst xmlns:p="http://schemas.openxmlformats.org/presentationml/2006/main">
  <p:tag name="AS_UNIQUEID" val="2132"/>
</p:tagLst>
</file>

<file path=ppt/tags/tag558.xml><?xml version="1.0" encoding="utf-8"?>
<p:tagLst xmlns:p="http://schemas.openxmlformats.org/presentationml/2006/main">
  <p:tag name="AS_UNIQUEID" val="725"/>
</p:tagLst>
</file>

<file path=ppt/tags/tag559.xml><?xml version="1.0" encoding="utf-8"?>
<p:tagLst xmlns:p="http://schemas.openxmlformats.org/presentationml/2006/main">
  <p:tag name="AS_UNIQUEID" val="726"/>
</p:tagLst>
</file>

<file path=ppt/tags/tag56.xml><?xml version="1.0" encoding="utf-8"?>
<p:tagLst xmlns:p="http://schemas.openxmlformats.org/presentationml/2006/main">
  <p:tag name="AS_UNIQUEID" val="4183"/>
</p:tagLst>
</file>

<file path=ppt/tags/tag560.xml><?xml version="1.0" encoding="utf-8"?>
<p:tagLst xmlns:p="http://schemas.openxmlformats.org/presentationml/2006/main">
  <p:tag name="AS_UNIQUEID" val="727"/>
</p:tagLst>
</file>

<file path=ppt/tags/tag561.xml><?xml version="1.0" encoding="utf-8"?>
<p:tagLst xmlns:p="http://schemas.openxmlformats.org/presentationml/2006/main">
  <p:tag name="AS_UNIQUEID" val="728"/>
</p:tagLst>
</file>

<file path=ppt/tags/tag562.xml><?xml version="1.0" encoding="utf-8"?>
<p:tagLst xmlns:p="http://schemas.openxmlformats.org/presentationml/2006/main">
  <p:tag name="AS_UNIQUEID" val="729"/>
</p:tagLst>
</file>

<file path=ppt/tags/tag563.xml><?xml version="1.0" encoding="utf-8"?>
<p:tagLst xmlns:p="http://schemas.openxmlformats.org/presentationml/2006/main">
  <p:tag name="AS_UNIQUEID" val="730"/>
</p:tagLst>
</file>

<file path=ppt/tags/tag564.xml><?xml version="1.0" encoding="utf-8"?>
<p:tagLst xmlns:p="http://schemas.openxmlformats.org/presentationml/2006/main">
  <p:tag name="AS_UNIQUEID" val="731"/>
</p:tagLst>
</file>

<file path=ppt/tags/tag565.xml><?xml version="1.0" encoding="utf-8"?>
<p:tagLst xmlns:p="http://schemas.openxmlformats.org/presentationml/2006/main">
  <p:tag name="AS_UNIQUEID" val="732"/>
</p:tagLst>
</file>

<file path=ppt/tags/tag566.xml><?xml version="1.0" encoding="utf-8"?>
<p:tagLst xmlns:p="http://schemas.openxmlformats.org/presentationml/2006/main">
  <p:tag name="AS_UNIQUEID" val="733"/>
</p:tagLst>
</file>

<file path=ppt/tags/tag567.xml><?xml version="1.0" encoding="utf-8"?>
<p:tagLst xmlns:p="http://schemas.openxmlformats.org/presentationml/2006/main">
  <p:tag name="AS_UNIQUEID" val="734"/>
</p:tagLst>
</file>

<file path=ppt/tags/tag568.xml><?xml version="1.0" encoding="utf-8"?>
<p:tagLst xmlns:p="http://schemas.openxmlformats.org/presentationml/2006/main">
  <p:tag name="AS_UNIQUEID" val="735"/>
</p:tagLst>
</file>

<file path=ppt/tags/tag569.xml><?xml version="1.0" encoding="utf-8"?>
<p:tagLst xmlns:p="http://schemas.openxmlformats.org/presentationml/2006/main">
  <p:tag name="AS_UNIQUEID" val="736"/>
</p:tagLst>
</file>

<file path=ppt/tags/tag57.xml><?xml version="1.0" encoding="utf-8"?>
<p:tagLst xmlns:p="http://schemas.openxmlformats.org/presentationml/2006/main">
  <p:tag name="AS_UNIQUEID" val="4184"/>
</p:tagLst>
</file>

<file path=ppt/tags/tag570.xml><?xml version="1.0" encoding="utf-8"?>
<p:tagLst xmlns:p="http://schemas.openxmlformats.org/presentationml/2006/main">
  <p:tag name="AS_UNIQUEID" val="739"/>
</p:tagLst>
</file>

<file path=ppt/tags/tag571.xml><?xml version="1.0" encoding="utf-8"?>
<p:tagLst xmlns:p="http://schemas.openxmlformats.org/presentationml/2006/main">
  <p:tag name="AS_UNIQUEID" val="742"/>
</p:tagLst>
</file>

<file path=ppt/tags/tag572.xml><?xml version="1.0" encoding="utf-8"?>
<p:tagLst xmlns:p="http://schemas.openxmlformats.org/presentationml/2006/main">
  <p:tag name="AS_UNIQUEID" val="743"/>
</p:tagLst>
</file>

<file path=ppt/tags/tag573.xml><?xml version="1.0" encoding="utf-8"?>
<p:tagLst xmlns:p="http://schemas.openxmlformats.org/presentationml/2006/main">
  <p:tag name="AS_UNIQUEID" val="753"/>
</p:tagLst>
</file>

<file path=ppt/tags/tag574.xml><?xml version="1.0" encoding="utf-8"?>
<p:tagLst xmlns:p="http://schemas.openxmlformats.org/presentationml/2006/main">
  <p:tag name="AS_UNIQUEID" val="754"/>
</p:tagLst>
</file>

<file path=ppt/tags/tag575.xml><?xml version="1.0" encoding="utf-8"?>
<p:tagLst xmlns:p="http://schemas.openxmlformats.org/presentationml/2006/main">
  <p:tag name="AS_UNIQUEID" val="755"/>
</p:tagLst>
</file>

<file path=ppt/tags/tag576.xml><?xml version="1.0" encoding="utf-8"?>
<p:tagLst xmlns:p="http://schemas.openxmlformats.org/presentationml/2006/main">
  <p:tag name="AS_UNIQUEID" val="756"/>
</p:tagLst>
</file>

<file path=ppt/tags/tag577.xml><?xml version="1.0" encoding="utf-8"?>
<p:tagLst xmlns:p="http://schemas.openxmlformats.org/presentationml/2006/main">
  <p:tag name="AS_UNIQUEID" val="743"/>
</p:tagLst>
</file>

<file path=ppt/tags/tag578.xml><?xml version="1.0" encoding="utf-8"?>
<p:tagLst xmlns:p="http://schemas.openxmlformats.org/presentationml/2006/main">
  <p:tag name="AS_UNIQUEID" val="743"/>
</p:tagLst>
</file>

<file path=ppt/tags/tag579.xml><?xml version="1.0" encoding="utf-8"?>
<p:tagLst xmlns:p="http://schemas.openxmlformats.org/presentationml/2006/main">
  <p:tag name="AS_UNIQUEID" val="743"/>
</p:tagLst>
</file>

<file path=ppt/tags/tag58.xml><?xml version="1.0" encoding="utf-8"?>
<p:tagLst xmlns:p="http://schemas.openxmlformats.org/presentationml/2006/main">
  <p:tag name="AS_UNIQUEID" val="4185"/>
</p:tagLst>
</file>

<file path=ppt/tags/tag580.xml><?xml version="1.0" encoding="utf-8"?>
<p:tagLst xmlns:p="http://schemas.openxmlformats.org/presentationml/2006/main">
  <p:tag name="AS_UNIQUEID" val="725"/>
</p:tagLst>
</file>

<file path=ppt/tags/tag581.xml><?xml version="1.0" encoding="utf-8"?>
<p:tagLst xmlns:p="http://schemas.openxmlformats.org/presentationml/2006/main">
  <p:tag name="AS_UNIQUEID" val="726"/>
</p:tagLst>
</file>

<file path=ppt/tags/tag582.xml><?xml version="1.0" encoding="utf-8"?>
<p:tagLst xmlns:p="http://schemas.openxmlformats.org/presentationml/2006/main">
  <p:tag name="AS_UNIQUEID" val="727"/>
</p:tagLst>
</file>

<file path=ppt/tags/tag583.xml><?xml version="1.0" encoding="utf-8"?>
<p:tagLst xmlns:p="http://schemas.openxmlformats.org/presentationml/2006/main">
  <p:tag name="AS_UNIQUEID" val="728"/>
</p:tagLst>
</file>

<file path=ppt/tags/tag584.xml><?xml version="1.0" encoding="utf-8"?>
<p:tagLst xmlns:p="http://schemas.openxmlformats.org/presentationml/2006/main">
  <p:tag name="AS_UNIQUEID" val="729"/>
</p:tagLst>
</file>

<file path=ppt/tags/tag585.xml><?xml version="1.0" encoding="utf-8"?>
<p:tagLst xmlns:p="http://schemas.openxmlformats.org/presentationml/2006/main">
  <p:tag name="AS_UNIQUEID" val="730"/>
</p:tagLst>
</file>

<file path=ppt/tags/tag586.xml><?xml version="1.0" encoding="utf-8"?>
<p:tagLst xmlns:p="http://schemas.openxmlformats.org/presentationml/2006/main">
  <p:tag name="AS_UNIQUEID" val="731"/>
</p:tagLst>
</file>

<file path=ppt/tags/tag587.xml><?xml version="1.0" encoding="utf-8"?>
<p:tagLst xmlns:p="http://schemas.openxmlformats.org/presentationml/2006/main">
  <p:tag name="AS_UNIQUEID" val="732"/>
</p:tagLst>
</file>

<file path=ppt/tags/tag588.xml><?xml version="1.0" encoding="utf-8"?>
<p:tagLst xmlns:p="http://schemas.openxmlformats.org/presentationml/2006/main">
  <p:tag name="AS_UNIQUEID" val="2490"/>
</p:tagLst>
</file>

<file path=ppt/tags/tag589.xml><?xml version="1.0" encoding="utf-8"?>
<p:tagLst xmlns:p="http://schemas.openxmlformats.org/presentationml/2006/main">
  <p:tag name="AS_UNIQUEID" val="4274"/>
</p:tagLst>
</file>

<file path=ppt/tags/tag59.xml><?xml version="1.0" encoding="utf-8"?>
<p:tagLst xmlns:p="http://schemas.openxmlformats.org/presentationml/2006/main">
  <p:tag name="AS_UNIQUEID" val="4186"/>
</p:tagLst>
</file>

<file path=ppt/tags/tag590.xml><?xml version="1.0" encoding="utf-8"?>
<p:tagLst xmlns:p="http://schemas.openxmlformats.org/presentationml/2006/main">
  <p:tag name="AS_UNIQUEID" val="4054"/>
</p:tagLst>
</file>

<file path=ppt/tags/tag591.xml><?xml version="1.0" encoding="utf-8"?>
<p:tagLst xmlns:p="http://schemas.openxmlformats.org/presentationml/2006/main">
  <p:tag name="AS_UNIQUEID" val="4055"/>
</p:tagLst>
</file>

<file path=ppt/tags/tag592.xml><?xml version="1.0" encoding="utf-8"?>
<p:tagLst xmlns:p="http://schemas.openxmlformats.org/presentationml/2006/main">
  <p:tag name="AS_UNIQUEID" val="4056"/>
</p:tagLst>
</file>

<file path=ppt/tags/tag593.xml><?xml version="1.0" encoding="utf-8"?>
<p:tagLst xmlns:p="http://schemas.openxmlformats.org/presentationml/2006/main">
  <p:tag name="AS_UNIQUEID" val="4057"/>
</p:tagLst>
</file>

<file path=ppt/tags/tag594.xml><?xml version="1.0" encoding="utf-8"?>
<p:tagLst xmlns:p="http://schemas.openxmlformats.org/presentationml/2006/main">
  <p:tag name="AS_UNIQUEID" val="4275"/>
</p:tagLst>
</file>

<file path=ppt/tags/tag595.xml><?xml version="1.0" encoding="utf-8"?>
<p:tagLst xmlns:p="http://schemas.openxmlformats.org/presentationml/2006/main">
  <p:tag name="AS_UNIQUEID" val="4276"/>
</p:tagLst>
</file>

<file path=ppt/tags/tag596.xml><?xml version="1.0" encoding="utf-8"?>
<p:tagLst xmlns:p="http://schemas.openxmlformats.org/presentationml/2006/main">
  <p:tag name="AS_UNIQUEID" val="4277"/>
</p:tagLst>
</file>

<file path=ppt/tags/tag597.xml><?xml version="1.0" encoding="utf-8"?>
<p:tagLst xmlns:p="http://schemas.openxmlformats.org/presentationml/2006/main">
  <p:tag name="AS_UNIQUEID" val="4278"/>
</p:tagLst>
</file>

<file path=ppt/tags/tag598.xml><?xml version="1.0" encoding="utf-8"?>
<p:tagLst xmlns:p="http://schemas.openxmlformats.org/presentationml/2006/main">
  <p:tag name="AS_UNIQUEID" val="4279"/>
</p:tagLst>
</file>

<file path=ppt/tags/tag599.xml><?xml version="1.0" encoding="utf-8"?>
<p:tagLst xmlns:p="http://schemas.openxmlformats.org/presentationml/2006/main">
  <p:tag name="AS_UNIQUEID" val="4280"/>
</p:tagLst>
</file>

<file path=ppt/tags/tag6.xml><?xml version="1.0" encoding="utf-8"?>
<p:tagLst xmlns:p="http://schemas.openxmlformats.org/presentationml/2006/main">
  <p:tag name="AS_UNIQUEID" val="4125"/>
</p:tagLst>
</file>

<file path=ppt/tags/tag60.xml><?xml version="1.0" encoding="utf-8"?>
<p:tagLst xmlns:p="http://schemas.openxmlformats.org/presentationml/2006/main">
  <p:tag name="AS_UNIQUEID" val="4187"/>
</p:tagLst>
</file>

<file path=ppt/tags/tag600.xml><?xml version="1.0" encoding="utf-8"?>
<p:tagLst xmlns:p="http://schemas.openxmlformats.org/presentationml/2006/main">
  <p:tag name="AS_UNIQUEID" val="2025"/>
</p:tagLst>
</file>

<file path=ppt/tags/tag601.xml><?xml version="1.0" encoding="utf-8"?>
<p:tagLst xmlns:p="http://schemas.openxmlformats.org/presentationml/2006/main">
  <p:tag name="AS_UNIQUEID" val="2136"/>
</p:tagLst>
</file>

<file path=ppt/tags/tag602.xml><?xml version="1.0" encoding="utf-8"?>
<p:tagLst xmlns:p="http://schemas.openxmlformats.org/presentationml/2006/main">
  <p:tag name="AS_UNIQUEID" val="4282"/>
</p:tagLst>
</file>

<file path=ppt/tags/tag603.xml><?xml version="1.0" encoding="utf-8"?>
<p:tagLst xmlns:p="http://schemas.openxmlformats.org/presentationml/2006/main">
  <p:tag name="AS_UNIQUEID" val="708"/>
</p:tagLst>
</file>

<file path=ppt/tags/tag604.xml><?xml version="1.0" encoding="utf-8"?>
<p:tagLst xmlns:p="http://schemas.openxmlformats.org/presentationml/2006/main">
  <p:tag name="AS_UNIQUEID" val="709"/>
</p:tagLst>
</file>

<file path=ppt/tags/tag605.xml><?xml version="1.0" encoding="utf-8"?>
<p:tagLst xmlns:p="http://schemas.openxmlformats.org/presentationml/2006/main">
  <p:tag name="AS_UNIQUEID" val="710"/>
</p:tagLst>
</file>

<file path=ppt/tags/tag606.xml><?xml version="1.0" encoding="utf-8"?>
<p:tagLst xmlns:p="http://schemas.openxmlformats.org/presentationml/2006/main">
  <p:tag name="AS_UNIQUEID" val="714"/>
</p:tagLst>
</file>

<file path=ppt/tags/tag607.xml><?xml version="1.0" encoding="utf-8"?>
<p:tagLst xmlns:p="http://schemas.openxmlformats.org/presentationml/2006/main">
  <p:tag name="AS_UNIQUEID" val="715"/>
</p:tagLst>
</file>

<file path=ppt/tags/tag608.xml><?xml version="1.0" encoding="utf-8"?>
<p:tagLst xmlns:p="http://schemas.openxmlformats.org/presentationml/2006/main">
  <p:tag name="AS_UNIQUEID" val="716"/>
</p:tagLst>
</file>

<file path=ppt/tags/tag609.xml><?xml version="1.0" encoding="utf-8"?>
<p:tagLst xmlns:p="http://schemas.openxmlformats.org/presentationml/2006/main">
  <p:tag name="AS_UNIQUEID" val="717"/>
</p:tagLst>
</file>

<file path=ppt/tags/tag61.xml><?xml version="1.0" encoding="utf-8"?>
<p:tagLst xmlns:p="http://schemas.openxmlformats.org/presentationml/2006/main">
  <p:tag name="AS_UNIQUEID" val="4188"/>
</p:tagLst>
</file>

<file path=ppt/tags/tag610.xml><?xml version="1.0" encoding="utf-8"?>
<p:tagLst xmlns:p="http://schemas.openxmlformats.org/presentationml/2006/main">
  <p:tag name="AS_UNIQUEID" val="718"/>
</p:tagLst>
</file>

<file path=ppt/tags/tag611.xml><?xml version="1.0" encoding="utf-8"?>
<p:tagLst xmlns:p="http://schemas.openxmlformats.org/presentationml/2006/main">
  <p:tag name="AS_UNIQUEID" val="719"/>
</p:tagLst>
</file>

<file path=ppt/tags/tag612.xml><?xml version="1.0" encoding="utf-8"?>
<p:tagLst xmlns:p="http://schemas.openxmlformats.org/presentationml/2006/main">
  <p:tag name="AS_UNIQUEID" val="687"/>
</p:tagLst>
</file>

<file path=ppt/tags/tag613.xml><?xml version="1.0" encoding="utf-8"?>
<p:tagLst xmlns:p="http://schemas.openxmlformats.org/presentationml/2006/main">
  <p:tag name="AS_UNIQUEID" val="688"/>
</p:tagLst>
</file>

<file path=ppt/tags/tag614.xml><?xml version="1.0" encoding="utf-8"?>
<p:tagLst xmlns:p="http://schemas.openxmlformats.org/presentationml/2006/main">
  <p:tag name="AS_UNIQUEID" val="689"/>
</p:tagLst>
</file>

<file path=ppt/tags/tag615.xml><?xml version="1.0" encoding="utf-8"?>
<p:tagLst xmlns:p="http://schemas.openxmlformats.org/presentationml/2006/main">
  <p:tag name="AS_UNIQUEID" val="689"/>
</p:tagLst>
</file>

<file path=ppt/tags/tag616.xml><?xml version="1.0" encoding="utf-8"?>
<p:tagLst xmlns:p="http://schemas.openxmlformats.org/presentationml/2006/main">
  <p:tag name="AS_UNIQUEID" val="708"/>
</p:tagLst>
</file>

<file path=ppt/tags/tag617.xml><?xml version="1.0" encoding="utf-8"?>
<p:tagLst xmlns:p="http://schemas.openxmlformats.org/presentationml/2006/main">
  <p:tag name="AS_UNIQUEID" val="709"/>
</p:tagLst>
</file>

<file path=ppt/tags/tag618.xml><?xml version="1.0" encoding="utf-8"?>
<p:tagLst xmlns:p="http://schemas.openxmlformats.org/presentationml/2006/main">
  <p:tag name="AS_UNIQUEID" val="710"/>
</p:tagLst>
</file>

<file path=ppt/tags/tag619.xml><?xml version="1.0" encoding="utf-8"?>
<p:tagLst xmlns:p="http://schemas.openxmlformats.org/presentationml/2006/main">
  <p:tag name="AS_UNIQUEID" val="714"/>
</p:tagLst>
</file>

<file path=ppt/tags/tag62.xml><?xml version="1.0" encoding="utf-8"?>
<p:tagLst xmlns:p="http://schemas.openxmlformats.org/presentationml/2006/main">
  <p:tag name="AS_UNIQUEID" val="4189"/>
</p:tagLst>
</file>

<file path=ppt/tags/tag620.xml><?xml version="1.0" encoding="utf-8"?>
<p:tagLst xmlns:p="http://schemas.openxmlformats.org/presentationml/2006/main">
  <p:tag name="AS_UNIQUEID" val="715"/>
</p:tagLst>
</file>

<file path=ppt/tags/tag621.xml><?xml version="1.0" encoding="utf-8"?>
<p:tagLst xmlns:p="http://schemas.openxmlformats.org/presentationml/2006/main">
  <p:tag name="AS_UNIQUEID" val="716"/>
</p:tagLst>
</file>

<file path=ppt/tags/tag622.xml><?xml version="1.0" encoding="utf-8"?>
<p:tagLst xmlns:p="http://schemas.openxmlformats.org/presentationml/2006/main">
  <p:tag name="AS_UNIQUEID" val="717"/>
</p:tagLst>
</file>

<file path=ppt/tags/tag623.xml><?xml version="1.0" encoding="utf-8"?>
<p:tagLst xmlns:p="http://schemas.openxmlformats.org/presentationml/2006/main">
  <p:tag name="AS_UNIQUEID" val="718"/>
</p:tagLst>
</file>

<file path=ppt/tags/tag624.xml><?xml version="1.0" encoding="utf-8"?>
<p:tagLst xmlns:p="http://schemas.openxmlformats.org/presentationml/2006/main">
  <p:tag name="AS_UNIQUEID" val="719"/>
</p:tagLst>
</file>

<file path=ppt/tags/tag625.xml><?xml version="1.0" encoding="utf-8"?>
<p:tagLst xmlns:p="http://schemas.openxmlformats.org/presentationml/2006/main">
  <p:tag name="AS_UNIQUEID" val="700"/>
</p:tagLst>
</file>

<file path=ppt/tags/tag626.xml><?xml version="1.0" encoding="utf-8"?>
<p:tagLst xmlns:p="http://schemas.openxmlformats.org/presentationml/2006/main">
  <p:tag name="AS_UNIQUEID" val="701"/>
</p:tagLst>
</file>

<file path=ppt/tags/tag627.xml><?xml version="1.0" encoding="utf-8"?>
<p:tagLst xmlns:p="http://schemas.openxmlformats.org/presentationml/2006/main">
  <p:tag name="AS_UNIQUEID" val="690"/>
</p:tagLst>
</file>

<file path=ppt/tags/tag628.xml><?xml version="1.0" encoding="utf-8"?>
<p:tagLst xmlns:p="http://schemas.openxmlformats.org/presentationml/2006/main">
  <p:tag name="AS_UNIQUEID" val="691"/>
</p:tagLst>
</file>

<file path=ppt/tags/tag629.xml><?xml version="1.0" encoding="utf-8"?>
<p:tagLst xmlns:p="http://schemas.openxmlformats.org/presentationml/2006/main">
  <p:tag name="AS_UNIQUEID" val="692"/>
</p:tagLst>
</file>

<file path=ppt/tags/tag63.xml><?xml version="1.0" encoding="utf-8"?>
<p:tagLst xmlns:p="http://schemas.openxmlformats.org/presentationml/2006/main">
  <p:tag name="AS_UNIQUEID" val="4190"/>
</p:tagLst>
</file>

<file path=ppt/tags/tag630.xml><?xml version="1.0" encoding="utf-8"?>
<p:tagLst xmlns:p="http://schemas.openxmlformats.org/presentationml/2006/main">
  <p:tag name="AS_UNIQUEID" val="708"/>
</p:tagLst>
</file>

<file path=ppt/tags/tag631.xml><?xml version="1.0" encoding="utf-8"?>
<p:tagLst xmlns:p="http://schemas.openxmlformats.org/presentationml/2006/main">
  <p:tag name="AS_UNIQUEID" val="709"/>
</p:tagLst>
</file>

<file path=ppt/tags/tag632.xml><?xml version="1.0" encoding="utf-8"?>
<p:tagLst xmlns:p="http://schemas.openxmlformats.org/presentationml/2006/main">
  <p:tag name="AS_UNIQUEID" val="710"/>
</p:tagLst>
</file>

<file path=ppt/tags/tag633.xml><?xml version="1.0" encoding="utf-8"?>
<p:tagLst xmlns:p="http://schemas.openxmlformats.org/presentationml/2006/main">
  <p:tag name="AS_UNIQUEID" val="714"/>
</p:tagLst>
</file>

<file path=ppt/tags/tag634.xml><?xml version="1.0" encoding="utf-8"?>
<p:tagLst xmlns:p="http://schemas.openxmlformats.org/presentationml/2006/main">
  <p:tag name="AS_UNIQUEID" val="715"/>
</p:tagLst>
</file>

<file path=ppt/tags/tag635.xml><?xml version="1.0" encoding="utf-8"?>
<p:tagLst xmlns:p="http://schemas.openxmlformats.org/presentationml/2006/main">
  <p:tag name="AS_UNIQUEID" val="716"/>
</p:tagLst>
</file>

<file path=ppt/tags/tag636.xml><?xml version="1.0" encoding="utf-8"?>
<p:tagLst xmlns:p="http://schemas.openxmlformats.org/presentationml/2006/main">
  <p:tag name="AS_UNIQUEID" val="717"/>
</p:tagLst>
</file>

<file path=ppt/tags/tag637.xml><?xml version="1.0" encoding="utf-8"?>
<p:tagLst xmlns:p="http://schemas.openxmlformats.org/presentationml/2006/main">
  <p:tag name="AS_UNIQUEID" val="718"/>
</p:tagLst>
</file>

<file path=ppt/tags/tag638.xml><?xml version="1.0" encoding="utf-8"?>
<p:tagLst xmlns:p="http://schemas.openxmlformats.org/presentationml/2006/main">
  <p:tag name="AS_UNIQUEID" val="719"/>
</p:tagLst>
</file>

<file path=ppt/tags/tag639.xml><?xml version="1.0" encoding="utf-8"?>
<p:tagLst xmlns:p="http://schemas.openxmlformats.org/presentationml/2006/main">
  <p:tag name="AS_UNIQUEID" val="700"/>
</p:tagLst>
</file>

<file path=ppt/tags/tag64.xml><?xml version="1.0" encoding="utf-8"?>
<p:tagLst xmlns:p="http://schemas.openxmlformats.org/presentationml/2006/main">
  <p:tag name="AS_UNIQUEID" val="4191"/>
</p:tagLst>
</file>

<file path=ppt/tags/tag640.xml><?xml version="1.0" encoding="utf-8"?>
<p:tagLst xmlns:p="http://schemas.openxmlformats.org/presentationml/2006/main">
  <p:tag name="AS_UNIQUEID" val="701"/>
</p:tagLst>
</file>

<file path=ppt/tags/tag641.xml><?xml version="1.0" encoding="utf-8"?>
<p:tagLst xmlns:p="http://schemas.openxmlformats.org/presentationml/2006/main">
  <p:tag name="AS_UNIQUEID" val="690"/>
</p:tagLst>
</file>

<file path=ppt/tags/tag642.xml><?xml version="1.0" encoding="utf-8"?>
<p:tagLst xmlns:p="http://schemas.openxmlformats.org/presentationml/2006/main">
  <p:tag name="AS_UNIQUEID" val="691"/>
</p:tagLst>
</file>

<file path=ppt/tags/tag643.xml><?xml version="1.0" encoding="utf-8"?>
<p:tagLst xmlns:p="http://schemas.openxmlformats.org/presentationml/2006/main">
  <p:tag name="AS_UNIQUEID" val="692"/>
</p:tagLst>
</file>

<file path=ppt/tags/tag644.xml><?xml version="1.0" encoding="utf-8"?>
<p:tagLst xmlns:p="http://schemas.openxmlformats.org/presentationml/2006/main">
  <p:tag name="AS_UNIQUEID" val="708"/>
</p:tagLst>
</file>

<file path=ppt/tags/tag645.xml><?xml version="1.0" encoding="utf-8"?>
<p:tagLst xmlns:p="http://schemas.openxmlformats.org/presentationml/2006/main">
  <p:tag name="AS_UNIQUEID" val="709"/>
</p:tagLst>
</file>

<file path=ppt/tags/tag646.xml><?xml version="1.0" encoding="utf-8"?>
<p:tagLst xmlns:p="http://schemas.openxmlformats.org/presentationml/2006/main">
  <p:tag name="AS_UNIQUEID" val="710"/>
</p:tagLst>
</file>

<file path=ppt/tags/tag647.xml><?xml version="1.0" encoding="utf-8"?>
<p:tagLst xmlns:p="http://schemas.openxmlformats.org/presentationml/2006/main">
  <p:tag name="AS_UNIQUEID" val="714"/>
</p:tagLst>
</file>

<file path=ppt/tags/tag648.xml><?xml version="1.0" encoding="utf-8"?>
<p:tagLst xmlns:p="http://schemas.openxmlformats.org/presentationml/2006/main">
  <p:tag name="AS_UNIQUEID" val="715"/>
</p:tagLst>
</file>

<file path=ppt/tags/tag649.xml><?xml version="1.0" encoding="utf-8"?>
<p:tagLst xmlns:p="http://schemas.openxmlformats.org/presentationml/2006/main">
  <p:tag name="AS_UNIQUEID" val="716"/>
</p:tagLst>
</file>

<file path=ppt/tags/tag65.xml><?xml version="1.0" encoding="utf-8"?>
<p:tagLst xmlns:p="http://schemas.openxmlformats.org/presentationml/2006/main">
  <p:tag name="AS_UNIQUEID" val="4192"/>
</p:tagLst>
</file>

<file path=ppt/tags/tag650.xml><?xml version="1.0" encoding="utf-8"?>
<p:tagLst xmlns:p="http://schemas.openxmlformats.org/presentationml/2006/main">
  <p:tag name="AS_UNIQUEID" val="717"/>
</p:tagLst>
</file>

<file path=ppt/tags/tag651.xml><?xml version="1.0" encoding="utf-8"?>
<p:tagLst xmlns:p="http://schemas.openxmlformats.org/presentationml/2006/main">
  <p:tag name="AS_UNIQUEID" val="718"/>
</p:tagLst>
</file>

<file path=ppt/tags/tag652.xml><?xml version="1.0" encoding="utf-8"?>
<p:tagLst xmlns:p="http://schemas.openxmlformats.org/presentationml/2006/main">
  <p:tag name="AS_UNIQUEID" val="719"/>
</p:tagLst>
</file>

<file path=ppt/tags/tag653.xml><?xml version="1.0" encoding="utf-8"?>
<p:tagLst xmlns:p="http://schemas.openxmlformats.org/presentationml/2006/main">
  <p:tag name="AS_UNIQUEID" val="700"/>
</p:tagLst>
</file>

<file path=ppt/tags/tag654.xml><?xml version="1.0" encoding="utf-8"?>
<p:tagLst xmlns:p="http://schemas.openxmlformats.org/presentationml/2006/main">
  <p:tag name="AS_UNIQUEID" val="701"/>
</p:tagLst>
</file>

<file path=ppt/tags/tag655.xml><?xml version="1.0" encoding="utf-8"?>
<p:tagLst xmlns:p="http://schemas.openxmlformats.org/presentationml/2006/main">
  <p:tag name="AS_UNIQUEID" val="1458"/>
</p:tagLst>
</file>

<file path=ppt/tags/tag656.xml><?xml version="1.0" encoding="utf-8"?>
<p:tagLst xmlns:p="http://schemas.openxmlformats.org/presentationml/2006/main">
  <p:tag name="AS_UNIQUEID" val="1459"/>
</p:tagLst>
</file>

<file path=ppt/tags/tag657.xml><?xml version="1.0" encoding="utf-8"?>
<p:tagLst xmlns:p="http://schemas.openxmlformats.org/presentationml/2006/main">
  <p:tag name="AS_UNIQUEID" val="1460"/>
</p:tagLst>
</file>

<file path=ppt/tags/tag658.xml><?xml version="1.0" encoding="utf-8"?>
<p:tagLst xmlns:p="http://schemas.openxmlformats.org/presentationml/2006/main">
  <p:tag name="AS_UNIQUEID" val="1461"/>
</p:tagLst>
</file>

<file path=ppt/tags/tag659.xml><?xml version="1.0" encoding="utf-8"?>
<p:tagLst xmlns:p="http://schemas.openxmlformats.org/presentationml/2006/main">
  <p:tag name="AS_UNIQUEID" val="1462"/>
</p:tagLst>
</file>

<file path=ppt/tags/tag66.xml><?xml version="1.0" encoding="utf-8"?>
<p:tagLst xmlns:p="http://schemas.openxmlformats.org/presentationml/2006/main">
  <p:tag name="AS_UNIQUEID" val="4193"/>
</p:tagLst>
</file>

<file path=ppt/tags/tag660.xml><?xml version="1.0" encoding="utf-8"?>
<p:tagLst xmlns:p="http://schemas.openxmlformats.org/presentationml/2006/main">
  <p:tag name="AS_UNIQUEID" val="1463"/>
</p:tagLst>
</file>

<file path=ppt/tags/tag661.xml><?xml version="1.0" encoding="utf-8"?>
<p:tagLst xmlns:p="http://schemas.openxmlformats.org/presentationml/2006/main">
  <p:tag name="AS_UNIQUEID" val="2136"/>
</p:tagLst>
</file>

<file path=ppt/tags/tag662.xml><?xml version="1.0" encoding="utf-8"?>
<p:tagLst xmlns:p="http://schemas.openxmlformats.org/presentationml/2006/main">
  <p:tag name="AS_UNIQUEID" val="4285"/>
</p:tagLst>
</file>

<file path=ppt/tags/tag663.xml><?xml version="1.0" encoding="utf-8"?>
<p:tagLst xmlns:p="http://schemas.openxmlformats.org/presentationml/2006/main">
  <p:tag name="AS_UNIQUEID" val="4286"/>
</p:tagLst>
</file>

<file path=ppt/tags/tag664.xml><?xml version="1.0" encoding="utf-8"?>
<p:tagLst xmlns:p="http://schemas.openxmlformats.org/presentationml/2006/main">
  <p:tag name="AS_UNIQUEID" val="4287"/>
</p:tagLst>
</file>

<file path=ppt/tags/tag665.xml><?xml version="1.0" encoding="utf-8"?>
<p:tagLst xmlns:p="http://schemas.openxmlformats.org/presentationml/2006/main">
  <p:tag name="AS_UNIQUEID" val="1381"/>
</p:tagLst>
</file>

<file path=ppt/tags/tag666.xml><?xml version="1.0" encoding="utf-8"?>
<p:tagLst xmlns:p="http://schemas.openxmlformats.org/presentationml/2006/main">
  <p:tag name="AS_UNIQUEID" val="4289"/>
</p:tagLst>
</file>

<file path=ppt/tags/tag667.xml><?xml version="1.0" encoding="utf-8"?>
<p:tagLst xmlns:p="http://schemas.openxmlformats.org/presentationml/2006/main">
  <p:tag name="AS_UNIQUEID" val="4290"/>
</p:tagLst>
</file>

<file path=ppt/tags/tag668.xml><?xml version="1.0" encoding="utf-8"?>
<p:tagLst xmlns:p="http://schemas.openxmlformats.org/presentationml/2006/main">
  <p:tag name="AS_UNIQUEID" val="4291"/>
</p:tagLst>
</file>

<file path=ppt/tags/tag669.xml><?xml version="1.0" encoding="utf-8"?>
<p:tagLst xmlns:p="http://schemas.openxmlformats.org/presentationml/2006/main">
  <p:tag name="AS_UNIQUEID" val="4292"/>
</p:tagLst>
</file>

<file path=ppt/tags/tag67.xml><?xml version="1.0" encoding="utf-8"?>
<p:tagLst xmlns:p="http://schemas.openxmlformats.org/presentationml/2006/main">
  <p:tag name="AS_UNIQUEID" val="4194"/>
</p:tagLst>
</file>

<file path=ppt/tags/tag670.xml><?xml version="1.0" encoding="utf-8"?>
<p:tagLst xmlns:p="http://schemas.openxmlformats.org/presentationml/2006/main">
  <p:tag name="AS_UNIQUEID" val="4293"/>
</p:tagLst>
</file>

<file path=ppt/tags/tag671.xml><?xml version="1.0" encoding="utf-8"?>
<p:tagLst xmlns:p="http://schemas.openxmlformats.org/presentationml/2006/main">
  <p:tag name="AS_UNIQUEID" val="4294"/>
</p:tagLst>
</file>

<file path=ppt/tags/tag672.xml><?xml version="1.0" encoding="utf-8"?>
<p:tagLst xmlns:p="http://schemas.openxmlformats.org/presentationml/2006/main">
  <p:tag name="AS_UNIQUEID" val="4295"/>
</p:tagLst>
</file>

<file path=ppt/tags/tag673.xml><?xml version="1.0" encoding="utf-8"?>
<p:tagLst xmlns:p="http://schemas.openxmlformats.org/presentationml/2006/main">
  <p:tag name="AS_UNIQUEID" val="4296"/>
</p:tagLst>
</file>

<file path=ppt/tags/tag674.xml><?xml version="1.0" encoding="utf-8"?>
<p:tagLst xmlns:p="http://schemas.openxmlformats.org/presentationml/2006/main">
  <p:tag name="AS_UNIQUEID" val="4297"/>
</p:tagLst>
</file>

<file path=ppt/tags/tag675.xml><?xml version="1.0" encoding="utf-8"?>
<p:tagLst xmlns:p="http://schemas.openxmlformats.org/presentationml/2006/main">
  <p:tag name="AS_UNIQUEID" val="4298"/>
</p:tagLst>
</file>

<file path=ppt/tags/tag676.xml><?xml version="1.0" encoding="utf-8"?>
<p:tagLst xmlns:p="http://schemas.openxmlformats.org/presentationml/2006/main">
  <p:tag name="AS_UNIQUEID" val="4299"/>
</p:tagLst>
</file>

<file path=ppt/tags/tag677.xml><?xml version="1.0" encoding="utf-8"?>
<p:tagLst xmlns:p="http://schemas.openxmlformats.org/presentationml/2006/main">
  <p:tag name="AS_UNIQUEID" val="3814"/>
</p:tagLst>
</file>

<file path=ppt/tags/tag678.xml><?xml version="1.0" encoding="utf-8"?>
<p:tagLst xmlns:p="http://schemas.openxmlformats.org/presentationml/2006/main">
  <p:tag name="AS_UNIQUEID" val="3815"/>
</p:tagLst>
</file>

<file path=ppt/tags/tag679.xml><?xml version="1.0" encoding="utf-8"?>
<p:tagLst xmlns:p="http://schemas.openxmlformats.org/presentationml/2006/main">
  <p:tag name="AS_UNIQUEID" val="3816"/>
</p:tagLst>
</file>

<file path=ppt/tags/tag68.xml><?xml version="1.0" encoding="utf-8"?>
<p:tagLst xmlns:p="http://schemas.openxmlformats.org/presentationml/2006/main">
  <p:tag name="AS_UNIQUEID" val="4195"/>
</p:tagLst>
</file>

<file path=ppt/tags/tag680.xml><?xml version="1.0" encoding="utf-8"?>
<p:tagLst xmlns:p="http://schemas.openxmlformats.org/presentationml/2006/main">
  <p:tag name="AS_UNIQUEID" val="3817"/>
</p:tagLst>
</file>

<file path=ppt/tags/tag681.xml><?xml version="1.0" encoding="utf-8"?>
<p:tagLst xmlns:p="http://schemas.openxmlformats.org/presentationml/2006/main">
  <p:tag name="AS_UNIQUEID" val="3818"/>
</p:tagLst>
</file>

<file path=ppt/tags/tag682.xml><?xml version="1.0" encoding="utf-8"?>
<p:tagLst xmlns:p="http://schemas.openxmlformats.org/presentationml/2006/main">
  <p:tag name="AS_UNIQUEID" val="3819"/>
</p:tagLst>
</file>

<file path=ppt/tags/tag683.xml><?xml version="1.0" encoding="utf-8"?>
<p:tagLst xmlns:p="http://schemas.openxmlformats.org/presentationml/2006/main">
  <p:tag name="AS_UNIQUEID" val="3820"/>
</p:tagLst>
</file>

<file path=ppt/tags/tag684.xml><?xml version="1.0" encoding="utf-8"?>
<p:tagLst xmlns:p="http://schemas.openxmlformats.org/presentationml/2006/main">
  <p:tag name="AS_UNIQUEID" val="3821"/>
</p:tagLst>
</file>

<file path=ppt/tags/tag685.xml><?xml version="1.0" encoding="utf-8"?>
<p:tagLst xmlns:p="http://schemas.openxmlformats.org/presentationml/2006/main">
  <p:tag name="AS_UNIQUEID" val="3822"/>
</p:tagLst>
</file>

<file path=ppt/tags/tag686.xml><?xml version="1.0" encoding="utf-8"?>
<p:tagLst xmlns:p="http://schemas.openxmlformats.org/presentationml/2006/main">
  <p:tag name="AS_UNIQUEID" val="3826"/>
</p:tagLst>
</file>

<file path=ppt/tags/tag687.xml><?xml version="1.0" encoding="utf-8"?>
<p:tagLst xmlns:p="http://schemas.openxmlformats.org/presentationml/2006/main">
  <p:tag name="AS_UNIQUEID" val="3807"/>
</p:tagLst>
</file>

<file path=ppt/tags/tag688.xml><?xml version="1.0" encoding="utf-8"?>
<p:tagLst xmlns:p="http://schemas.openxmlformats.org/presentationml/2006/main">
  <p:tag name="AS_UNIQUEID" val="3808"/>
</p:tagLst>
</file>

<file path=ppt/tags/tag689.xml><?xml version="1.0" encoding="utf-8"?>
<p:tagLst xmlns:p="http://schemas.openxmlformats.org/presentationml/2006/main">
  <p:tag name="AS_UNIQUEID" val="3809"/>
</p:tagLst>
</file>

<file path=ppt/tags/tag69.xml><?xml version="1.0" encoding="utf-8"?>
<p:tagLst xmlns:p="http://schemas.openxmlformats.org/presentationml/2006/main">
  <p:tag name="AS_UNIQUEID" val="4196"/>
</p:tagLst>
</file>

<file path=ppt/tags/tag690.xml><?xml version="1.0" encoding="utf-8"?>
<p:tagLst xmlns:p="http://schemas.openxmlformats.org/presentationml/2006/main">
  <p:tag name="AS_UNIQUEID" val="3810"/>
</p:tagLst>
</file>

<file path=ppt/tags/tag691.xml><?xml version="1.0" encoding="utf-8"?>
<p:tagLst xmlns:p="http://schemas.openxmlformats.org/presentationml/2006/main">
  <p:tag name="AS_UNIQUEID" val="3811"/>
</p:tagLst>
</file>

<file path=ppt/tags/tag692.xml><?xml version="1.0" encoding="utf-8"?>
<p:tagLst xmlns:p="http://schemas.openxmlformats.org/presentationml/2006/main">
  <p:tag name="AS_UNIQUEID" val="3812"/>
</p:tagLst>
</file>

<file path=ppt/tags/tag693.xml><?xml version="1.0" encoding="utf-8"?>
<p:tagLst xmlns:p="http://schemas.openxmlformats.org/presentationml/2006/main">
  <p:tag name="AS_UNIQUEID" val="3827"/>
</p:tagLst>
</file>

<file path=ppt/tags/tag694.xml><?xml version="1.0" encoding="utf-8"?>
<p:tagLst xmlns:p="http://schemas.openxmlformats.org/presentationml/2006/main">
  <p:tag name="AS_UNIQUEID" val="3828"/>
</p:tagLst>
</file>

<file path=ppt/tags/tag695.xml><?xml version="1.0" encoding="utf-8"?>
<p:tagLst xmlns:p="http://schemas.openxmlformats.org/presentationml/2006/main">
  <p:tag name="AS_UNIQUEID" val="3829"/>
</p:tagLst>
</file>

<file path=ppt/tags/tag696.xml><?xml version="1.0" encoding="utf-8"?>
<p:tagLst xmlns:p="http://schemas.openxmlformats.org/presentationml/2006/main">
  <p:tag name="AS_UNIQUEID" val="3830"/>
</p:tagLst>
</file>

<file path=ppt/tags/tag697.xml><?xml version="1.0" encoding="utf-8"?>
<p:tagLst xmlns:p="http://schemas.openxmlformats.org/presentationml/2006/main">
  <p:tag name="AS_UNIQUEID" val="3831"/>
</p:tagLst>
</file>

<file path=ppt/tags/tag698.xml><?xml version="1.0" encoding="utf-8"?>
<p:tagLst xmlns:p="http://schemas.openxmlformats.org/presentationml/2006/main">
  <p:tag name="AS_UNIQUEID" val="3832"/>
</p:tagLst>
</file>

<file path=ppt/tags/tag699.xml><?xml version="1.0" encoding="utf-8"?>
<p:tagLst xmlns:p="http://schemas.openxmlformats.org/presentationml/2006/main">
  <p:tag name="AS_UNIQUEID" val="3836"/>
</p:tagLst>
</file>

<file path=ppt/tags/tag7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70.xml><?xml version="1.0" encoding="utf-8"?>
<p:tagLst xmlns:p="http://schemas.openxmlformats.org/presentationml/2006/main">
  <p:tag name="AS_UNIQUEID" val="4197"/>
</p:tagLst>
</file>

<file path=ppt/tags/tag700.xml><?xml version="1.0" encoding="utf-8"?>
<p:tagLst xmlns:p="http://schemas.openxmlformats.org/presentationml/2006/main">
  <p:tag name="AS_UNIQUEID" val="3837"/>
</p:tagLst>
</file>

<file path=ppt/tags/tag701.xml><?xml version="1.0" encoding="utf-8"?>
<p:tagLst xmlns:p="http://schemas.openxmlformats.org/presentationml/2006/main">
  <p:tag name="AS_UNIQUEID" val="3838"/>
</p:tagLst>
</file>

<file path=ppt/tags/tag702.xml><?xml version="1.0" encoding="utf-8"?>
<p:tagLst xmlns:p="http://schemas.openxmlformats.org/presentationml/2006/main">
  <p:tag name="AS_UNIQUEID" val="3839"/>
</p:tagLst>
</file>

<file path=ppt/tags/tag703.xml><?xml version="1.0" encoding="utf-8"?>
<p:tagLst xmlns:p="http://schemas.openxmlformats.org/presentationml/2006/main">
  <p:tag name="AS_UNIQUEID" val="3823"/>
</p:tagLst>
</file>

<file path=ppt/tags/tag704.xml><?xml version="1.0" encoding="utf-8"?>
<p:tagLst xmlns:p="http://schemas.openxmlformats.org/presentationml/2006/main">
  <p:tag name="AS_UNIQUEID" val="3824"/>
</p:tagLst>
</file>

<file path=ppt/tags/tag705.xml><?xml version="1.0" encoding="utf-8"?>
<p:tagLst xmlns:p="http://schemas.openxmlformats.org/presentationml/2006/main">
  <p:tag name="AS_UNIQUEID" val="3825"/>
</p:tagLst>
</file>

<file path=ppt/tags/tag706.xml><?xml version="1.0" encoding="utf-8"?>
<p:tagLst xmlns:p="http://schemas.openxmlformats.org/presentationml/2006/main">
  <p:tag name="AS_UNIQUEID" val="3823"/>
</p:tagLst>
</file>

<file path=ppt/tags/tag707.xml><?xml version="1.0" encoding="utf-8"?>
<p:tagLst xmlns:p="http://schemas.openxmlformats.org/presentationml/2006/main">
  <p:tag name="AS_UNIQUEID" val="3824"/>
</p:tagLst>
</file>

<file path=ppt/tags/tag708.xml><?xml version="1.0" encoding="utf-8"?>
<p:tagLst xmlns:p="http://schemas.openxmlformats.org/presentationml/2006/main">
  <p:tag name="AS_UNIQUEID" val="3825"/>
</p:tagLst>
</file>

<file path=ppt/tags/tag709.xml><?xml version="1.0" encoding="utf-8"?>
<p:tagLst xmlns:p="http://schemas.openxmlformats.org/presentationml/2006/main">
  <p:tag name="AS_UNIQUEID" val="553"/>
</p:tagLst>
</file>

<file path=ppt/tags/tag71.xml><?xml version="1.0" encoding="utf-8"?>
<p:tagLst xmlns:p="http://schemas.openxmlformats.org/presentationml/2006/main">
  <p:tag name="AS_UNIQUEID" val="4198"/>
</p:tagLst>
</file>

<file path=ppt/tags/tag710.xml><?xml version="1.0" encoding="utf-8"?>
<p:tagLst xmlns:p="http://schemas.openxmlformats.org/presentationml/2006/main">
  <p:tag name="AS_UNIQUEID" val="554"/>
</p:tagLst>
</file>

<file path=ppt/tags/tag711.xml><?xml version="1.0" encoding="utf-8"?>
<p:tagLst xmlns:p="http://schemas.openxmlformats.org/presentationml/2006/main">
  <p:tag name="AS_UNIQUEID" val="555"/>
</p:tagLst>
</file>

<file path=ppt/tags/tag712.xml><?xml version="1.0" encoding="utf-8"?>
<p:tagLst xmlns:p="http://schemas.openxmlformats.org/presentationml/2006/main">
  <p:tag name="AS_UNIQUEID" val="556"/>
</p:tagLst>
</file>

<file path=ppt/tags/tag713.xml><?xml version="1.0" encoding="utf-8"?>
<p:tagLst xmlns:p="http://schemas.openxmlformats.org/presentationml/2006/main">
  <p:tag name="AS_UNIQUEID" val="557"/>
</p:tagLst>
</file>

<file path=ppt/tags/tag714.xml><?xml version="1.0" encoding="utf-8"?>
<p:tagLst xmlns:p="http://schemas.openxmlformats.org/presentationml/2006/main">
  <p:tag name="AS_UNIQUEID" val="558"/>
</p:tagLst>
</file>

<file path=ppt/tags/tag715.xml><?xml version="1.0" encoding="utf-8"?>
<p:tagLst xmlns:p="http://schemas.openxmlformats.org/presentationml/2006/main">
  <p:tag name="AS_UNIQUEID" val="559"/>
</p:tagLst>
</file>

<file path=ppt/tags/tag716.xml><?xml version="1.0" encoding="utf-8"?>
<p:tagLst xmlns:p="http://schemas.openxmlformats.org/presentationml/2006/main">
  <p:tag name="AS_UNIQUEID" val="560"/>
</p:tagLst>
</file>

<file path=ppt/tags/tag717.xml><?xml version="1.0" encoding="utf-8"?>
<p:tagLst xmlns:p="http://schemas.openxmlformats.org/presentationml/2006/main">
  <p:tag name="AS_UNIQUEID" val="561"/>
</p:tagLst>
</file>

<file path=ppt/tags/tag718.xml><?xml version="1.0" encoding="utf-8"?>
<p:tagLst xmlns:p="http://schemas.openxmlformats.org/presentationml/2006/main">
  <p:tag name="AS_UNIQUEID" val="562"/>
</p:tagLst>
</file>

<file path=ppt/tags/tag719.xml><?xml version="1.0" encoding="utf-8"?>
<p:tagLst xmlns:p="http://schemas.openxmlformats.org/presentationml/2006/main">
  <p:tag name="AS_UNIQUEID" val="563"/>
</p:tagLst>
</file>

<file path=ppt/tags/tag72.xml><?xml version="1.0" encoding="utf-8"?>
<p:tagLst xmlns:p="http://schemas.openxmlformats.org/presentationml/2006/main">
  <p:tag name="AS_UNIQUEID" val="4199"/>
</p:tagLst>
</file>

<file path=ppt/tags/tag720.xml><?xml version="1.0" encoding="utf-8"?>
<p:tagLst xmlns:p="http://schemas.openxmlformats.org/presentationml/2006/main">
  <p:tag name="AS_UNIQUEID" val="4091"/>
</p:tagLst>
</file>

<file path=ppt/tags/tag721.xml><?xml version="1.0" encoding="utf-8"?>
<p:tagLst xmlns:p="http://schemas.openxmlformats.org/presentationml/2006/main">
  <p:tag name="AS_UNIQUEID" val="4092"/>
</p:tagLst>
</file>

<file path=ppt/tags/tag722.xml><?xml version="1.0" encoding="utf-8"?>
<p:tagLst xmlns:p="http://schemas.openxmlformats.org/presentationml/2006/main">
  <p:tag name="AS_UNIQUEID" val="4093"/>
</p:tagLst>
</file>

<file path=ppt/tags/tag723.xml><?xml version="1.0" encoding="utf-8"?>
<p:tagLst xmlns:p="http://schemas.openxmlformats.org/presentationml/2006/main">
  <p:tag name="AS_UNIQUEID" val="4094"/>
</p:tagLst>
</file>

<file path=ppt/tags/tag724.xml><?xml version="1.0" encoding="utf-8"?>
<p:tagLst xmlns:p="http://schemas.openxmlformats.org/presentationml/2006/main">
  <p:tag name="AS_UNIQUEID" val="4095"/>
</p:tagLst>
</file>

<file path=ppt/tags/tag725.xml><?xml version="1.0" encoding="utf-8"?>
<p:tagLst xmlns:p="http://schemas.openxmlformats.org/presentationml/2006/main">
  <p:tag name="AS_UNIQUEID" val="4096"/>
</p:tagLst>
</file>

<file path=ppt/tags/tag726.xml><?xml version="1.0" encoding="utf-8"?>
<p:tagLst xmlns:p="http://schemas.openxmlformats.org/presentationml/2006/main">
  <p:tag name="AS_UNIQUEID" val="1838"/>
</p:tagLst>
</file>

<file path=ppt/tags/tag727.xml><?xml version="1.0" encoding="utf-8"?>
<p:tagLst xmlns:p="http://schemas.openxmlformats.org/presentationml/2006/main">
  <p:tag name="AS_UNIQUEID" val="4097"/>
</p:tagLst>
</file>

<file path=ppt/tags/tag728.xml><?xml version="1.0" encoding="utf-8"?>
<p:tagLst xmlns:p="http://schemas.openxmlformats.org/presentationml/2006/main">
  <p:tag name="AS_UNIQUEID" val="4098"/>
</p:tagLst>
</file>

<file path=ppt/tags/tag729.xml><?xml version="1.0" encoding="utf-8"?>
<p:tagLst xmlns:p="http://schemas.openxmlformats.org/presentationml/2006/main">
  <p:tag name="AS_UNIQUEID" val="4099"/>
</p:tagLst>
</file>

<file path=ppt/tags/tag73.xml><?xml version="1.0" encoding="utf-8"?>
<p:tagLst xmlns:p="http://schemas.openxmlformats.org/presentationml/2006/main">
  <p:tag name="AS_UNIQUEID" val="1898"/>
</p:tagLst>
</file>

<file path=ppt/tags/tag730.xml><?xml version="1.0" encoding="utf-8"?>
<p:tagLst xmlns:p="http://schemas.openxmlformats.org/presentationml/2006/main">
  <p:tag name="AS_UNIQUEID" val="4100"/>
</p:tagLst>
</file>

<file path=ppt/tags/tag731.xml><?xml version="1.0" encoding="utf-8"?>
<p:tagLst xmlns:p="http://schemas.openxmlformats.org/presentationml/2006/main">
  <p:tag name="AS_UNIQUEID" val="4101"/>
</p:tagLst>
</file>

<file path=ppt/tags/tag732.xml><?xml version="1.0" encoding="utf-8"?>
<p:tagLst xmlns:p="http://schemas.openxmlformats.org/presentationml/2006/main">
  <p:tag name="AS_UNIQUEID" val="4102"/>
</p:tagLst>
</file>

<file path=ppt/tags/tag733.xml><?xml version="1.0" encoding="utf-8"?>
<p:tagLst xmlns:p="http://schemas.openxmlformats.org/presentationml/2006/main">
  <p:tag name="AS_UNIQUEID" val="4103"/>
</p:tagLst>
</file>

<file path=ppt/tags/tag734.xml><?xml version="1.0" encoding="utf-8"?>
<p:tagLst xmlns:p="http://schemas.openxmlformats.org/presentationml/2006/main">
  <p:tag name="AS_UNIQUEID" val="4104"/>
</p:tagLst>
</file>

<file path=ppt/tags/tag735.xml><?xml version="1.0" encoding="utf-8"?>
<p:tagLst xmlns:p="http://schemas.openxmlformats.org/presentationml/2006/main">
  <p:tag name="AS_UNIQUEID" val="4105"/>
</p:tagLst>
</file>

<file path=ppt/tags/tag736.xml><?xml version="1.0" encoding="utf-8"?>
<p:tagLst xmlns:p="http://schemas.openxmlformats.org/presentationml/2006/main">
  <p:tag name="AS_UNIQUEID" val="4106"/>
</p:tagLst>
</file>

<file path=ppt/tags/tag737.xml><?xml version="1.0" encoding="utf-8"?>
<p:tagLst xmlns:p="http://schemas.openxmlformats.org/presentationml/2006/main">
  <p:tag name="AS_UNIQUEID" val="4107"/>
</p:tagLst>
</file>

<file path=ppt/tags/tag738.xml><?xml version="1.0" encoding="utf-8"?>
<p:tagLst xmlns:p="http://schemas.openxmlformats.org/presentationml/2006/main">
  <p:tag name="AS_UNIQUEID" val="4108"/>
</p:tagLst>
</file>

<file path=ppt/tags/tag739.xml><?xml version="1.0" encoding="utf-8"?>
<p:tagLst xmlns:p="http://schemas.openxmlformats.org/presentationml/2006/main">
  <p:tag name="AS_UNIQUEID" val="4109"/>
</p:tagLst>
</file>

<file path=ppt/tags/tag74.xml><?xml version="1.0" encoding="utf-8"?>
<p:tagLst xmlns:p="http://schemas.openxmlformats.org/presentationml/2006/main">
  <p:tag name="AS_UNIQUEID" val="4201"/>
</p:tagLst>
</file>

<file path=ppt/tags/tag740.xml><?xml version="1.0" encoding="utf-8"?>
<p:tagLst xmlns:p="http://schemas.openxmlformats.org/presentationml/2006/main">
  <p:tag name="AS_UNIQUEID" val="4110"/>
</p:tagLst>
</file>

<file path=ppt/tags/tag741.xml><?xml version="1.0" encoding="utf-8"?>
<p:tagLst xmlns:p="http://schemas.openxmlformats.org/presentationml/2006/main">
  <p:tag name="AS_UNIQUEID" val="4111"/>
</p:tagLst>
</file>

<file path=ppt/tags/tag742.xml><?xml version="1.0" encoding="utf-8"?>
<p:tagLst xmlns:p="http://schemas.openxmlformats.org/presentationml/2006/main">
  <p:tag name="AS_UNIQUEID" val="4112"/>
</p:tagLst>
</file>

<file path=ppt/tags/tag743.xml><?xml version="1.0" encoding="utf-8"?>
<p:tagLst xmlns:p="http://schemas.openxmlformats.org/presentationml/2006/main">
  <p:tag name="AS_UNIQUEID" val="4113"/>
</p:tagLst>
</file>

<file path=ppt/tags/tag744.xml><?xml version="1.0" encoding="utf-8"?>
<p:tagLst xmlns:p="http://schemas.openxmlformats.org/presentationml/2006/main">
  <p:tag name="AS_UNIQUEID" val="4114"/>
</p:tagLst>
</file>

<file path=ppt/tags/tag745.xml><?xml version="1.0" encoding="utf-8"?>
<p:tagLst xmlns:p="http://schemas.openxmlformats.org/presentationml/2006/main">
  <p:tag name="AS_UNIQUEID" val="4115"/>
</p:tagLst>
</file>

<file path=ppt/tags/tag746.xml><?xml version="1.0" encoding="utf-8"?>
<p:tagLst xmlns:p="http://schemas.openxmlformats.org/presentationml/2006/main">
  <p:tag name="AS_UNIQUEID" val="4116"/>
</p:tagLst>
</file>

<file path=ppt/tags/tag747.xml><?xml version="1.0" encoding="utf-8"?>
<p:tagLst xmlns:p="http://schemas.openxmlformats.org/presentationml/2006/main">
  <p:tag name="AS_UNIQUEID" val="4117"/>
</p:tagLst>
</file>

<file path=ppt/tags/tag748.xml><?xml version="1.0" encoding="utf-8"?>
<p:tagLst xmlns:p="http://schemas.openxmlformats.org/presentationml/2006/main">
  <p:tag name="AS_UNIQUEID" val="4118"/>
</p:tagLst>
</file>

<file path=ppt/tags/tag749.xml><?xml version="1.0" encoding="utf-8"?>
<p:tagLst xmlns:p="http://schemas.openxmlformats.org/presentationml/2006/main">
  <p:tag name="AS_UNIQUEID" val="4119"/>
</p:tagLst>
</file>

<file path=ppt/tags/tag75.xml><?xml version="1.0" encoding="utf-8"?>
<p:tagLst xmlns:p="http://schemas.openxmlformats.org/presentationml/2006/main">
  <p:tag name="AS_UNIQUEID" val="4202"/>
</p:tagLst>
</file>

<file path=ppt/tags/tag750.xml><?xml version="1.0" encoding="utf-8"?>
<p:tagLst xmlns:p="http://schemas.openxmlformats.org/presentationml/2006/main">
  <p:tag name="AS_UNIQUEID" val="2131"/>
</p:tagLst>
</file>

<file path=ppt/tags/tag751.xml><?xml version="1.0" encoding="utf-8"?>
<p:tagLst xmlns:p="http://schemas.openxmlformats.org/presentationml/2006/main">
  <p:tag name="AS_UNIQUEID" val="2132"/>
</p:tagLst>
</file>

<file path=ppt/tags/tag752.xml><?xml version="1.0" encoding="utf-8"?>
<p:tagLst xmlns:p="http://schemas.openxmlformats.org/presentationml/2006/main">
  <p:tag name="AS_UNIQUEID" val="2133"/>
</p:tagLst>
</file>

<file path=ppt/tags/tag753.xml><?xml version="1.0" encoding="utf-8"?>
<p:tagLst xmlns:p="http://schemas.openxmlformats.org/presentationml/2006/main">
  <p:tag name="AS_UNIQUEID" val="2519"/>
</p:tagLst>
</file>

<file path=ppt/tags/tag754.xml><?xml version="1.0" encoding="utf-8"?>
<p:tagLst xmlns:p="http://schemas.openxmlformats.org/presentationml/2006/main">
  <p:tag name="AS_UNIQUEID" val="4304"/>
</p:tagLst>
</file>

<file path=ppt/tags/tag755.xml><?xml version="1.0" encoding="utf-8"?>
<p:tagLst xmlns:p="http://schemas.openxmlformats.org/presentationml/2006/main">
  <p:tag name="AS_UNIQUEID" val="4305"/>
  <p:tag name="KSO_WM_UNIT_TABLE_BEAUTIFY" val="smartTable{23a8994f-9aa4-4159-9058-0f7c3824194c}"/>
  <p:tag name="TABLE_ENDDRAG_ORIGIN_RECT" val="710*498"/>
  <p:tag name="TABLE_ENDDRAG_RECT" val="5*11*710*498"/>
</p:tagLst>
</file>

<file path=ppt/tags/tag756.xml><?xml version="1.0" encoding="utf-8"?>
<p:tagLst xmlns:p="http://schemas.openxmlformats.org/presentationml/2006/main">
  <p:tag name="AS_UNIQUEID" val="4306"/>
</p:tagLst>
</file>

<file path=ppt/tags/tag757.xml><?xml version="1.0" encoding="utf-8"?>
<p:tagLst xmlns:p="http://schemas.openxmlformats.org/presentationml/2006/main">
  <p:tag name="AS_UNIQUEID" val="4307"/>
</p:tagLst>
</file>

<file path=ppt/tags/tag758.xml><?xml version="1.0" encoding="utf-8"?>
<p:tagLst xmlns:p="http://schemas.openxmlformats.org/presentationml/2006/main">
  <p:tag name="AS_UNIQUEID" val="4308"/>
</p:tagLst>
</file>

<file path=ppt/tags/tag759.xml><?xml version="1.0" encoding="utf-8"?>
<p:tagLst xmlns:p="http://schemas.openxmlformats.org/presentationml/2006/main">
  <p:tag name="AS_UNIQUEID" val="4309"/>
</p:tagLst>
</file>

<file path=ppt/tags/tag76.xml><?xml version="1.0" encoding="utf-8"?>
<p:tagLst xmlns:p="http://schemas.openxmlformats.org/presentationml/2006/main">
  <p:tag name="AS_UNIQUEID" val="4203"/>
</p:tagLst>
</file>

<file path=ppt/tags/tag760.xml><?xml version="1.0" encoding="utf-8"?>
<p:tagLst xmlns:p="http://schemas.openxmlformats.org/presentationml/2006/main">
  <p:tag name="AS_UNIQUEID" val="4310"/>
</p:tagLst>
</file>

<file path=ppt/tags/tag761.xml><?xml version="1.0" encoding="utf-8"?>
<p:tagLst xmlns:p="http://schemas.openxmlformats.org/presentationml/2006/main">
  <p:tag name="AS_UNIQUEID" val="4311"/>
</p:tagLst>
</file>

<file path=ppt/tags/tag762.xml><?xml version="1.0" encoding="utf-8"?>
<p:tagLst xmlns:p="http://schemas.openxmlformats.org/presentationml/2006/main">
  <p:tag name="AS_UNIQUEID" val="4312"/>
</p:tagLst>
</file>

<file path=ppt/tags/tag763.xml><?xml version="1.0" encoding="utf-8"?>
<p:tagLst xmlns:p="http://schemas.openxmlformats.org/presentationml/2006/main">
  <p:tag name="AS_UNIQUEID" val="4313"/>
</p:tagLst>
</file>

<file path=ppt/tags/tag764.xml><?xml version="1.0" encoding="utf-8"?>
<p:tagLst xmlns:p="http://schemas.openxmlformats.org/presentationml/2006/main">
  <p:tag name="AS_UNIQUEID" val="4314"/>
</p:tagLst>
</file>

<file path=ppt/tags/tag765.xml><?xml version="1.0" encoding="utf-8"?>
<p:tagLst xmlns:p="http://schemas.openxmlformats.org/presentationml/2006/main">
  <p:tag name="AS_UNIQUEID" val="4315"/>
</p:tagLst>
</file>

<file path=ppt/tags/tag766.xml><?xml version="1.0" encoding="utf-8"?>
<p:tagLst xmlns:p="http://schemas.openxmlformats.org/presentationml/2006/main">
  <p:tag name="AS_UNIQUEID" val="4316"/>
</p:tagLst>
</file>

<file path=ppt/tags/tag767.xml><?xml version="1.0" encoding="utf-8"?>
<p:tagLst xmlns:p="http://schemas.openxmlformats.org/presentationml/2006/main">
  <p:tag name="AS_UNIQUEID" val="4317"/>
</p:tagLst>
</file>

<file path=ppt/tags/tag768.xml><?xml version="1.0" encoding="utf-8"?>
<p:tagLst xmlns:p="http://schemas.openxmlformats.org/presentationml/2006/main">
  <p:tag name="AS_UNIQUEID" val="4318"/>
</p:tagLst>
</file>

<file path=ppt/tags/tag769.xml><?xml version="1.0" encoding="utf-8"?>
<p:tagLst xmlns:p="http://schemas.openxmlformats.org/presentationml/2006/main">
  <p:tag name="AS_UNIQUEID" val="4319"/>
</p:tagLst>
</file>

<file path=ppt/tags/tag77.xml><?xml version="1.0" encoding="utf-8"?>
<p:tagLst xmlns:p="http://schemas.openxmlformats.org/presentationml/2006/main">
  <p:tag name="AS_UNIQUEID" val="4204"/>
</p:tagLst>
</file>

<file path=ppt/tags/tag770.xml><?xml version="1.0" encoding="utf-8"?>
<p:tagLst xmlns:p="http://schemas.openxmlformats.org/presentationml/2006/main">
  <p:tag name="AS_UNIQUEID" val="4320"/>
</p:tagLst>
</file>

<file path=ppt/tags/tag771.xml><?xml version="1.0" encoding="utf-8"?>
<p:tagLst xmlns:p="http://schemas.openxmlformats.org/presentationml/2006/main">
  <p:tag name="AS_UNIQUEID" val="4321"/>
</p:tagLst>
</file>

<file path=ppt/tags/tag772.xml><?xml version="1.0" encoding="utf-8"?>
<p:tagLst xmlns:p="http://schemas.openxmlformats.org/presentationml/2006/main">
  <p:tag name="AS_UNIQUEID" val="4322"/>
</p:tagLst>
</file>

<file path=ppt/tags/tag773.xml><?xml version="1.0" encoding="utf-8"?>
<p:tagLst xmlns:p="http://schemas.openxmlformats.org/presentationml/2006/main">
  <p:tag name="AS_UNIQUEID" val="4323"/>
</p:tagLst>
</file>

<file path=ppt/tags/tag7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75.xml><?xml version="1.0" encoding="utf-8"?>
<p:tagLst xmlns:p="http://schemas.openxmlformats.org/presentationml/2006/main">
  <p:tag name="AS_UNIQUEID" val="795"/>
</p:tagLst>
</file>

<file path=ppt/tags/tag776.xml><?xml version="1.0" encoding="utf-8"?>
<p:tagLst xmlns:p="http://schemas.openxmlformats.org/presentationml/2006/main">
  <p:tag name="AS_UNIQUEID" val="807"/>
</p:tagLst>
</file>

<file path=ppt/tags/tag777.xml><?xml version="1.0" encoding="utf-8"?>
<p:tagLst xmlns:p="http://schemas.openxmlformats.org/presentationml/2006/main">
  <p:tag name="AS_UNIQUEID" val="4325"/>
</p:tagLst>
</file>

<file path=ppt/tags/tag778.xml><?xml version="1.0" encoding="utf-8"?>
<p:tagLst xmlns:p="http://schemas.openxmlformats.org/presentationml/2006/main">
  <p:tag name="AS_UNIQUEID" val="2172"/>
</p:tagLst>
</file>

<file path=ppt/tags/tag779.xml><?xml version="1.0" encoding="utf-8"?>
<p:tagLst xmlns:p="http://schemas.openxmlformats.org/presentationml/2006/main">
  <p:tag name="AS_UNIQUEID" val="4326"/>
</p:tagLst>
</file>

<file path=ppt/tags/tag78.xml><?xml version="1.0" encoding="utf-8"?>
<p:tagLst xmlns:p="http://schemas.openxmlformats.org/presentationml/2006/main">
  <p:tag name="AS_UNIQUEID" val="4205"/>
</p:tagLst>
</file>

<file path=ppt/tags/tag780.xml><?xml version="1.0" encoding="utf-8"?>
<p:tagLst xmlns:p="http://schemas.openxmlformats.org/presentationml/2006/main">
  <p:tag name="AS_UNIQUEID" val="4328"/>
</p:tagLst>
</file>

<file path=ppt/tags/tag781.xml><?xml version="1.0" encoding="utf-8"?>
<p:tagLst xmlns:p="http://schemas.openxmlformats.org/presentationml/2006/main">
  <p:tag name="AS_UNIQUEID" val="4329"/>
</p:tagLst>
</file>

<file path=ppt/tags/tag782.xml><?xml version="1.0" encoding="utf-8"?>
<p:tagLst xmlns:p="http://schemas.openxmlformats.org/presentationml/2006/main">
  <p:tag name="AS_UNIQUEID" val="2203"/>
</p:tagLst>
</file>

<file path=ppt/tags/tag783.xml><?xml version="1.0" encoding="utf-8"?>
<p:tagLst xmlns:p="http://schemas.openxmlformats.org/presentationml/2006/main">
  <p:tag name="AS_UNIQUEID" val="2204"/>
</p:tagLst>
</file>

<file path=ppt/tags/tag784.xml><?xml version="1.0" encoding="utf-8"?>
<p:tagLst xmlns:p="http://schemas.openxmlformats.org/presentationml/2006/main">
  <p:tag name="AS_UNIQUEID" val="2206"/>
</p:tagLst>
</file>

<file path=ppt/tags/tag785.xml><?xml version="1.0" encoding="utf-8"?>
<p:tagLst xmlns:p="http://schemas.openxmlformats.org/presentationml/2006/main">
  <p:tag name="AS_UNIQUEID" val="2207"/>
</p:tagLst>
</file>

<file path=ppt/tags/tag786.xml><?xml version="1.0" encoding="utf-8"?>
<p:tagLst xmlns:p="http://schemas.openxmlformats.org/presentationml/2006/main">
  <p:tag name="AS_UNIQUEID" val="2208"/>
</p:tagLst>
</file>

<file path=ppt/tags/tag787.xml><?xml version="1.0" encoding="utf-8"?>
<p:tagLst xmlns:p="http://schemas.openxmlformats.org/presentationml/2006/main">
  <p:tag name="AS_UNIQUEID" val="2209"/>
</p:tagLst>
</file>

<file path=ppt/tags/tag788.xml><?xml version="1.0" encoding="utf-8"?>
<p:tagLst xmlns:p="http://schemas.openxmlformats.org/presentationml/2006/main">
  <p:tag name="AS_UNIQUEID" val="2210"/>
</p:tagLst>
</file>

<file path=ppt/tags/tag789.xml><?xml version="1.0" encoding="utf-8"?>
<p:tagLst xmlns:p="http://schemas.openxmlformats.org/presentationml/2006/main">
  <p:tag name="AS_UNIQUEID" val="2211"/>
</p:tagLst>
</file>

<file path=ppt/tags/tag79.xml><?xml version="1.0" encoding="utf-8"?>
<p:tagLst xmlns:p="http://schemas.openxmlformats.org/presentationml/2006/main">
  <p:tag name="AS_UNIQUEID" val="4206"/>
</p:tagLst>
</file>

<file path=ppt/tags/tag790.xml><?xml version="1.0" encoding="utf-8"?>
<p:tagLst xmlns:p="http://schemas.openxmlformats.org/presentationml/2006/main">
  <p:tag name="AS_UNIQUEID" val="2212"/>
</p:tagLst>
</file>

<file path=ppt/tags/tag791.xml><?xml version="1.0" encoding="utf-8"?>
<p:tagLst xmlns:p="http://schemas.openxmlformats.org/presentationml/2006/main">
  <p:tag name="AS_UNIQUEID" val="2213"/>
</p:tagLst>
</file>

<file path=ppt/tags/tag792.xml><?xml version="1.0" encoding="utf-8"?>
<p:tagLst xmlns:p="http://schemas.openxmlformats.org/presentationml/2006/main">
  <p:tag name="AS_UNIQUEID" val="2214"/>
</p:tagLst>
</file>

<file path=ppt/tags/tag793.xml><?xml version="1.0" encoding="utf-8"?>
<p:tagLst xmlns:p="http://schemas.openxmlformats.org/presentationml/2006/main">
  <p:tag name="AS_UNIQUEID" val="2215"/>
</p:tagLst>
</file>

<file path=ppt/tags/tag794.xml><?xml version="1.0" encoding="utf-8"?>
<p:tagLst xmlns:p="http://schemas.openxmlformats.org/presentationml/2006/main">
  <p:tag name="AS_UNIQUEID" val="2216"/>
</p:tagLst>
</file>

<file path=ppt/tags/tag795.xml><?xml version="1.0" encoding="utf-8"?>
<p:tagLst xmlns:p="http://schemas.openxmlformats.org/presentationml/2006/main">
  <p:tag name="AS_UNIQUEID" val="2217"/>
</p:tagLst>
</file>

<file path=ppt/tags/tag796.xml><?xml version="1.0" encoding="utf-8"?>
<p:tagLst xmlns:p="http://schemas.openxmlformats.org/presentationml/2006/main">
  <p:tag name="AS_UNIQUEID" val="2218"/>
</p:tagLst>
</file>

<file path=ppt/tags/tag797.xml><?xml version="1.0" encoding="utf-8"?>
<p:tagLst xmlns:p="http://schemas.openxmlformats.org/presentationml/2006/main">
  <p:tag name="AS_UNIQUEID" val="2219"/>
</p:tagLst>
</file>

<file path=ppt/tags/tag798.xml><?xml version="1.0" encoding="utf-8"?>
<p:tagLst xmlns:p="http://schemas.openxmlformats.org/presentationml/2006/main">
  <p:tag name="AS_UNIQUEID" val="2220"/>
</p:tagLst>
</file>

<file path=ppt/tags/tag799.xml><?xml version="1.0" encoding="utf-8"?>
<p:tagLst xmlns:p="http://schemas.openxmlformats.org/presentationml/2006/main">
  <p:tag name="AS_UNIQUEID" val="4331"/>
</p:tagLst>
</file>

<file path=ppt/tags/tag8.xml><?xml version="1.0" encoding="utf-8"?>
<p:tagLst xmlns:p="http://schemas.openxmlformats.org/presentationml/2006/main">
  <p:tag name="AS_UNIQUEID" val="4134"/>
</p:tagLst>
</file>

<file path=ppt/tags/tag80.xml><?xml version="1.0" encoding="utf-8"?>
<p:tagLst xmlns:p="http://schemas.openxmlformats.org/presentationml/2006/main">
  <p:tag name="AS_UNIQUEID" val="4207"/>
</p:tagLst>
</file>

<file path=ppt/tags/tag800.xml><?xml version="1.0" encoding="utf-8"?>
<p:tagLst xmlns:p="http://schemas.openxmlformats.org/presentationml/2006/main">
  <p:tag name="AS_UNIQUEID" val="4333"/>
</p:tagLst>
</file>

<file path=ppt/tags/tag801.xml><?xml version="1.0" encoding="utf-8"?>
<p:tagLst xmlns:p="http://schemas.openxmlformats.org/presentationml/2006/main">
  <p:tag name="AS_UNIQUEID" val="4334"/>
</p:tagLst>
</file>

<file path=ppt/tags/tag802.xml><?xml version="1.0" encoding="utf-8"?>
<p:tagLst xmlns:p="http://schemas.openxmlformats.org/presentationml/2006/main">
  <p:tag name="AS_UNIQUEID" val="4335"/>
</p:tagLst>
</file>

<file path=ppt/tags/tag803.xml><?xml version="1.0" encoding="utf-8"?>
<p:tagLst xmlns:p="http://schemas.openxmlformats.org/presentationml/2006/main">
  <p:tag name="AS_UNIQUEID" val="4336"/>
</p:tagLst>
</file>

<file path=ppt/tags/tag804.xml><?xml version="1.0" encoding="utf-8"?>
<p:tagLst xmlns:p="http://schemas.openxmlformats.org/presentationml/2006/main">
  <p:tag name="AS_UNIQUEID" val="4337"/>
</p:tagLst>
</file>

<file path=ppt/tags/tag805.xml><?xml version="1.0" encoding="utf-8"?>
<p:tagLst xmlns:p="http://schemas.openxmlformats.org/presentationml/2006/main">
  <p:tag name="AS_UNIQUEID" val="4338"/>
</p:tagLst>
</file>

<file path=ppt/tags/tag806.xml><?xml version="1.0" encoding="utf-8"?>
<p:tagLst xmlns:p="http://schemas.openxmlformats.org/presentationml/2006/main">
  <p:tag name="AS_UNIQUEID" val="4339"/>
</p:tagLst>
</file>

<file path=ppt/tags/tag807.xml><?xml version="1.0" encoding="utf-8"?>
<p:tagLst xmlns:p="http://schemas.openxmlformats.org/presentationml/2006/main">
  <p:tag name="AS_UNIQUEID" val="4340"/>
</p:tagLst>
</file>

<file path=ppt/tags/tag808.xml><?xml version="1.0" encoding="utf-8"?>
<p:tagLst xmlns:p="http://schemas.openxmlformats.org/presentationml/2006/main">
  <p:tag name="AS_UNIQUEID" val="4341"/>
</p:tagLst>
</file>

<file path=ppt/tags/tag809.xml><?xml version="1.0" encoding="utf-8"?>
<p:tagLst xmlns:p="http://schemas.openxmlformats.org/presentationml/2006/main">
  <p:tag name="AS_UNIQUEID" val="4342"/>
</p:tagLst>
</file>

<file path=ppt/tags/tag81.xml><?xml version="1.0" encoding="utf-8"?>
<p:tagLst xmlns:p="http://schemas.openxmlformats.org/presentationml/2006/main">
  <p:tag name="AS_UNIQUEID" val="4208"/>
</p:tagLst>
</file>

<file path=ppt/tags/tag810.xml><?xml version="1.0" encoding="utf-8"?>
<p:tagLst xmlns:p="http://schemas.openxmlformats.org/presentationml/2006/main">
  <p:tag name="AS_UNIQUEID" val="4343"/>
</p:tagLst>
</file>

<file path=ppt/tags/tag811.xml><?xml version="1.0" encoding="utf-8"?>
<p:tagLst xmlns:p="http://schemas.openxmlformats.org/presentationml/2006/main">
  <p:tag name="AS_UNIQUEID" val="4344"/>
</p:tagLst>
</file>

<file path=ppt/tags/tag812.xml><?xml version="1.0" encoding="utf-8"?>
<p:tagLst xmlns:p="http://schemas.openxmlformats.org/presentationml/2006/main">
  <p:tag name="AS_UNIQUEID" val="4345"/>
</p:tagLst>
</file>

<file path=ppt/tags/tag813.xml><?xml version="1.0" encoding="utf-8"?>
<p:tagLst xmlns:p="http://schemas.openxmlformats.org/presentationml/2006/main">
  <p:tag name="AS_UNIQUEID" val="4346"/>
</p:tagLst>
</file>

<file path=ppt/tags/tag814.xml><?xml version="1.0" encoding="utf-8"?>
<p:tagLst xmlns:p="http://schemas.openxmlformats.org/presentationml/2006/main">
  <p:tag name="AS_UNIQUEID" val="4347"/>
</p:tagLst>
</file>

<file path=ppt/tags/tag815.xml><?xml version="1.0" encoding="utf-8"?>
<p:tagLst xmlns:p="http://schemas.openxmlformats.org/presentationml/2006/main">
  <p:tag name="AS_UNIQUEID" val="4348"/>
</p:tagLst>
</file>

<file path=ppt/tags/tag816.xml><?xml version="1.0" encoding="utf-8"?>
<p:tagLst xmlns:p="http://schemas.openxmlformats.org/presentationml/2006/main">
  <p:tag name="AS_UNIQUEID" val="4349"/>
</p:tagLst>
</file>

<file path=ppt/tags/tag817.xml><?xml version="1.0" encoding="utf-8"?>
<p:tagLst xmlns:p="http://schemas.openxmlformats.org/presentationml/2006/main">
  <p:tag name="AS_UNIQUEID" val="4350"/>
</p:tagLst>
</file>

<file path=ppt/tags/tag818.xml><?xml version="1.0" encoding="utf-8"?>
<p:tagLst xmlns:p="http://schemas.openxmlformats.org/presentationml/2006/main">
  <p:tag name="AS_UNIQUEID" val="4351"/>
</p:tagLst>
</file>

<file path=ppt/tags/tag819.xml><?xml version="1.0" encoding="utf-8"?>
<p:tagLst xmlns:p="http://schemas.openxmlformats.org/presentationml/2006/main">
  <p:tag name="AS_UNIQUEID" val="4352"/>
</p:tagLst>
</file>

<file path=ppt/tags/tag82.xml><?xml version="1.0" encoding="utf-8"?>
<p:tagLst xmlns:p="http://schemas.openxmlformats.org/presentationml/2006/main">
  <p:tag name="AS_UNIQUEID" val="4209"/>
</p:tagLst>
</file>

<file path=ppt/tags/tag820.xml><?xml version="1.0" encoding="utf-8"?>
<p:tagLst xmlns:p="http://schemas.openxmlformats.org/presentationml/2006/main">
  <p:tag name="AS_UNIQUEID" val="4353"/>
</p:tagLst>
</file>

<file path=ppt/tags/tag821.xml><?xml version="1.0" encoding="utf-8"?>
<p:tagLst xmlns:p="http://schemas.openxmlformats.org/presentationml/2006/main">
  <p:tag name="AS_UNIQUEID" val="4354"/>
</p:tagLst>
</file>

<file path=ppt/tags/tag822.xml><?xml version="1.0" encoding="utf-8"?>
<p:tagLst xmlns:p="http://schemas.openxmlformats.org/presentationml/2006/main">
  <p:tag name="AS_UNIQUEID" val="4355"/>
</p:tagLst>
</file>

<file path=ppt/tags/tag823.xml><?xml version="1.0" encoding="utf-8"?>
<p:tagLst xmlns:p="http://schemas.openxmlformats.org/presentationml/2006/main">
  <p:tag name="AS_UNIQUEID" val="4356"/>
</p:tagLst>
</file>

<file path=ppt/tags/tag824.xml><?xml version="1.0" encoding="utf-8"?>
<p:tagLst xmlns:p="http://schemas.openxmlformats.org/presentationml/2006/main">
  <p:tag name="AS_UNIQUEID" val="4357"/>
</p:tagLst>
</file>

<file path=ppt/tags/tag825.xml><?xml version="1.0" encoding="utf-8"?>
<p:tagLst xmlns:p="http://schemas.openxmlformats.org/presentationml/2006/main">
  <p:tag name="AS_UNIQUEID" val="4358"/>
</p:tagLst>
</file>

<file path=ppt/tags/tag826.xml><?xml version="1.0" encoding="utf-8"?>
<p:tagLst xmlns:p="http://schemas.openxmlformats.org/presentationml/2006/main">
  <p:tag name="AS_UNIQUEID" val="4359"/>
</p:tagLst>
</file>

<file path=ppt/tags/tag827.xml><?xml version="1.0" encoding="utf-8"?>
<p:tagLst xmlns:p="http://schemas.openxmlformats.org/presentationml/2006/main">
  <p:tag name="AS_UNIQUEID" val="4360"/>
</p:tagLst>
</file>

<file path=ppt/tags/tag828.xml><?xml version="1.0" encoding="utf-8"?>
<p:tagLst xmlns:p="http://schemas.openxmlformats.org/presentationml/2006/main">
  <p:tag name="AS_UNIQUEID" val="4361"/>
</p:tagLst>
</file>

<file path=ppt/tags/tag829.xml><?xml version="1.0" encoding="utf-8"?>
<p:tagLst xmlns:p="http://schemas.openxmlformats.org/presentationml/2006/main">
  <p:tag name="AS_UNIQUEID" val="4362"/>
</p:tagLst>
</file>

<file path=ppt/tags/tag83.xml><?xml version="1.0" encoding="utf-8"?>
<p:tagLst xmlns:p="http://schemas.openxmlformats.org/presentationml/2006/main">
  <p:tag name="AS_UNIQUEID" val="4210"/>
</p:tagLst>
</file>

<file path=ppt/tags/tag830.xml><?xml version="1.0" encoding="utf-8"?>
<p:tagLst xmlns:p="http://schemas.openxmlformats.org/presentationml/2006/main">
  <p:tag name="AS_UNIQUEID" val="4363"/>
</p:tagLst>
</file>

<file path=ppt/tags/tag831.xml><?xml version="1.0" encoding="utf-8"?>
<p:tagLst xmlns:p="http://schemas.openxmlformats.org/presentationml/2006/main">
  <p:tag name="AS_UNIQUEID" val="4364"/>
</p:tagLst>
</file>

<file path=ppt/tags/tag832.xml><?xml version="1.0" encoding="utf-8"?>
<p:tagLst xmlns:p="http://schemas.openxmlformats.org/presentationml/2006/main">
  <p:tag name="AS_UNIQUEID" val="4365"/>
</p:tagLst>
</file>

<file path=ppt/tags/tag833.xml><?xml version="1.0" encoding="utf-8"?>
<p:tagLst xmlns:p="http://schemas.openxmlformats.org/presentationml/2006/main">
  <p:tag name="AS_UNIQUEID" val="4366"/>
</p:tagLst>
</file>

<file path=ppt/tags/tag834.xml><?xml version="1.0" encoding="utf-8"?>
<p:tagLst xmlns:p="http://schemas.openxmlformats.org/presentationml/2006/main">
  <p:tag name="AS_UNIQUEID" val="4367"/>
</p:tagLst>
</file>

<file path=ppt/tags/tag835.xml><?xml version="1.0" encoding="utf-8"?>
<p:tagLst xmlns:p="http://schemas.openxmlformats.org/presentationml/2006/main">
  <p:tag name="AS_UNIQUEID" val="4368"/>
</p:tagLst>
</file>

<file path=ppt/tags/tag836.xml><?xml version="1.0" encoding="utf-8"?>
<p:tagLst xmlns:p="http://schemas.openxmlformats.org/presentationml/2006/main">
  <p:tag name="AS_UNIQUEID" val="4369"/>
</p:tagLst>
</file>

<file path=ppt/tags/tag837.xml><?xml version="1.0" encoding="utf-8"?>
<p:tagLst xmlns:p="http://schemas.openxmlformats.org/presentationml/2006/main">
  <p:tag name="AS_UNIQUEID" val="4370"/>
</p:tagLst>
</file>

<file path=ppt/tags/tag838.xml><?xml version="1.0" encoding="utf-8"?>
<p:tagLst xmlns:p="http://schemas.openxmlformats.org/presentationml/2006/main">
  <p:tag name="AS_UNIQUEID" val="4371"/>
</p:tagLst>
</file>

<file path=ppt/tags/tag839.xml><?xml version="1.0" encoding="utf-8"?>
<p:tagLst xmlns:p="http://schemas.openxmlformats.org/presentationml/2006/main">
  <p:tag name="AS_UNIQUEID" val="4372"/>
</p:tagLst>
</file>

<file path=ppt/tags/tag84.xml><?xml version="1.0" encoding="utf-8"?>
<p:tagLst xmlns:p="http://schemas.openxmlformats.org/presentationml/2006/main">
  <p:tag name="AS_UNIQUEID" val="4211"/>
</p:tagLst>
</file>

<file path=ppt/tags/tag840.xml><?xml version="1.0" encoding="utf-8"?>
<p:tagLst xmlns:p="http://schemas.openxmlformats.org/presentationml/2006/main">
  <p:tag name="AS_UNIQUEID" val="4373"/>
</p:tagLst>
</file>

<file path=ppt/tags/tag841.xml><?xml version="1.0" encoding="utf-8"?>
<p:tagLst xmlns:p="http://schemas.openxmlformats.org/presentationml/2006/main">
  <p:tag name="AS_UNIQUEID" val="4374"/>
</p:tagLst>
</file>

<file path=ppt/tags/tag842.xml><?xml version="1.0" encoding="utf-8"?>
<p:tagLst xmlns:p="http://schemas.openxmlformats.org/presentationml/2006/main">
  <p:tag name="AS_UNIQUEID" val="4375"/>
</p:tagLst>
</file>

<file path=ppt/tags/tag843.xml><?xml version="1.0" encoding="utf-8"?>
<p:tagLst xmlns:p="http://schemas.openxmlformats.org/presentationml/2006/main">
  <p:tag name="AS_UNIQUEID" val="4376"/>
</p:tagLst>
</file>

<file path=ppt/tags/tag844.xml><?xml version="1.0" encoding="utf-8"?>
<p:tagLst xmlns:p="http://schemas.openxmlformats.org/presentationml/2006/main">
  <p:tag name="AS_UNIQUEID" val="4377"/>
</p:tagLst>
</file>

<file path=ppt/tags/tag845.xml><?xml version="1.0" encoding="utf-8"?>
<p:tagLst xmlns:p="http://schemas.openxmlformats.org/presentationml/2006/main">
  <p:tag name="AS_UNIQUEID" val="4378"/>
</p:tagLst>
</file>

<file path=ppt/tags/tag846.xml><?xml version="1.0" encoding="utf-8"?>
<p:tagLst xmlns:p="http://schemas.openxmlformats.org/presentationml/2006/main">
  <p:tag name="AS_UNIQUEID" val="4379"/>
</p:tagLst>
</file>

<file path=ppt/tags/tag847.xml><?xml version="1.0" encoding="utf-8"?>
<p:tagLst xmlns:p="http://schemas.openxmlformats.org/presentationml/2006/main">
  <p:tag name="AS_UNIQUEID" val="4380"/>
</p:tagLst>
</file>

<file path=ppt/tags/tag848.xml><?xml version="1.0" encoding="utf-8"?>
<p:tagLst xmlns:p="http://schemas.openxmlformats.org/presentationml/2006/main">
  <p:tag name="AS_UNIQUEID" val="4381"/>
</p:tagLst>
</file>

<file path=ppt/tags/tag849.xml><?xml version="1.0" encoding="utf-8"?>
<p:tagLst xmlns:p="http://schemas.openxmlformats.org/presentationml/2006/main">
  <p:tag name="AS_UNIQUEID" val="4382"/>
</p:tagLst>
</file>

<file path=ppt/tags/tag85.xml><?xml version="1.0" encoding="utf-8"?>
<p:tagLst xmlns:p="http://schemas.openxmlformats.org/presentationml/2006/main">
  <p:tag name="AS_UNIQUEID" val="4212"/>
</p:tagLst>
</file>

<file path=ppt/tags/tag850.xml><?xml version="1.0" encoding="utf-8"?>
<p:tagLst xmlns:p="http://schemas.openxmlformats.org/presentationml/2006/main">
  <p:tag name="AS_UNIQUEID" val="4383"/>
</p:tagLst>
</file>

<file path=ppt/tags/tag851.xml><?xml version="1.0" encoding="utf-8"?>
<p:tagLst xmlns:p="http://schemas.openxmlformats.org/presentationml/2006/main">
  <p:tag name="AS_UNIQUEID" val="4384"/>
</p:tagLst>
</file>

<file path=ppt/tags/tag852.xml><?xml version="1.0" encoding="utf-8"?>
<p:tagLst xmlns:p="http://schemas.openxmlformats.org/presentationml/2006/main">
  <p:tag name="AS_UNIQUEID" val="4385"/>
</p:tagLst>
</file>

<file path=ppt/tags/tag853.xml><?xml version="1.0" encoding="utf-8"?>
<p:tagLst xmlns:p="http://schemas.openxmlformats.org/presentationml/2006/main">
  <p:tag name="AS_UNIQUEID" val="4386"/>
</p:tagLst>
</file>

<file path=ppt/tags/tag854.xml><?xml version="1.0" encoding="utf-8"?>
<p:tagLst xmlns:p="http://schemas.openxmlformats.org/presentationml/2006/main">
  <p:tag name="AS_UNIQUEID" val="4387"/>
</p:tagLst>
</file>

<file path=ppt/tags/tag855.xml><?xml version="1.0" encoding="utf-8"?>
<p:tagLst xmlns:p="http://schemas.openxmlformats.org/presentationml/2006/main">
  <p:tag name="AS_UNIQUEID" val="4388"/>
</p:tagLst>
</file>

<file path=ppt/tags/tag856.xml><?xml version="1.0" encoding="utf-8"?>
<p:tagLst xmlns:p="http://schemas.openxmlformats.org/presentationml/2006/main">
  <p:tag name="AS_UNIQUEID" val="4389"/>
</p:tagLst>
</file>

<file path=ppt/tags/tag857.xml><?xml version="1.0" encoding="utf-8"?>
<p:tagLst xmlns:p="http://schemas.openxmlformats.org/presentationml/2006/main">
  <p:tag name="AS_UNIQUEID" val="4390"/>
</p:tagLst>
</file>

<file path=ppt/tags/tag858.xml><?xml version="1.0" encoding="utf-8"?>
<p:tagLst xmlns:p="http://schemas.openxmlformats.org/presentationml/2006/main">
  <p:tag name="AS_UNIQUEID" val="4391"/>
</p:tagLst>
</file>

<file path=ppt/tags/tag859.xml><?xml version="1.0" encoding="utf-8"?>
<p:tagLst xmlns:p="http://schemas.openxmlformats.org/presentationml/2006/main">
  <p:tag name="AS_UNIQUEID" val="4392"/>
</p:tagLst>
</file>

<file path=ppt/tags/tag86.xml><?xml version="1.0" encoding="utf-8"?>
<p:tagLst xmlns:p="http://schemas.openxmlformats.org/presentationml/2006/main">
  <p:tag name="AS_UNIQUEID" val="4213"/>
</p:tagLst>
</file>

<file path=ppt/tags/tag860.xml><?xml version="1.0" encoding="utf-8"?>
<p:tagLst xmlns:p="http://schemas.openxmlformats.org/presentationml/2006/main">
  <p:tag name="AS_UNIQUEID" val="4393"/>
</p:tagLst>
</file>

<file path=ppt/tags/tag861.xml><?xml version="1.0" encoding="utf-8"?>
<p:tagLst xmlns:p="http://schemas.openxmlformats.org/presentationml/2006/main">
  <p:tag name="AS_UNIQUEID" val="4394"/>
</p:tagLst>
</file>

<file path=ppt/tags/tag862.xml><?xml version="1.0" encoding="utf-8"?>
<p:tagLst xmlns:p="http://schemas.openxmlformats.org/presentationml/2006/main">
  <p:tag name="AS_UNIQUEID" val="4395"/>
</p:tagLst>
</file>

<file path=ppt/tags/tag863.xml><?xml version="1.0" encoding="utf-8"?>
<p:tagLst xmlns:p="http://schemas.openxmlformats.org/presentationml/2006/main">
  <p:tag name="AS_UNIQUEID" val="4396"/>
</p:tagLst>
</file>

<file path=ppt/tags/tag864.xml><?xml version="1.0" encoding="utf-8"?>
<p:tagLst xmlns:p="http://schemas.openxmlformats.org/presentationml/2006/main">
  <p:tag name="AS_UNIQUEID" val="4397"/>
</p:tagLst>
</file>

<file path=ppt/tags/tag865.xml><?xml version="1.0" encoding="utf-8"?>
<p:tagLst xmlns:p="http://schemas.openxmlformats.org/presentationml/2006/main">
  <p:tag name="AS_UNIQUEID" val="4398"/>
</p:tagLst>
</file>

<file path=ppt/tags/tag866.xml><?xml version="1.0" encoding="utf-8"?>
<p:tagLst xmlns:p="http://schemas.openxmlformats.org/presentationml/2006/main">
  <p:tag name="AS_UNIQUEID" val="4399"/>
</p:tagLst>
</file>

<file path=ppt/tags/tag867.xml><?xml version="1.0" encoding="utf-8"?>
<p:tagLst xmlns:p="http://schemas.openxmlformats.org/presentationml/2006/main">
  <p:tag name="AS_UNIQUEID" val="4400"/>
</p:tagLst>
</file>

<file path=ppt/tags/tag868.xml><?xml version="1.0" encoding="utf-8"?>
<p:tagLst xmlns:p="http://schemas.openxmlformats.org/presentationml/2006/main">
  <p:tag name="AS_UNIQUEID" val="4401"/>
</p:tagLst>
</file>

<file path=ppt/tags/tag869.xml><?xml version="1.0" encoding="utf-8"?>
<p:tagLst xmlns:p="http://schemas.openxmlformats.org/presentationml/2006/main">
  <p:tag name="AS_UNIQUEID" val="4402"/>
</p:tagLst>
</file>

<file path=ppt/tags/tag87.xml><?xml version="1.0" encoding="utf-8"?>
<p:tagLst xmlns:p="http://schemas.openxmlformats.org/presentationml/2006/main">
  <p:tag name="AS_UNIQUEID" val="4214"/>
</p:tagLst>
</file>

<file path=ppt/tags/tag870.xml><?xml version="1.0" encoding="utf-8"?>
<p:tagLst xmlns:p="http://schemas.openxmlformats.org/presentationml/2006/main">
  <p:tag name="AS_UNIQUEID" val="4127"/>
</p:tagLst>
</file>

<file path=ppt/tags/tag871.xml><?xml version="1.0" encoding="utf-8"?>
<p:tagLst xmlns:p="http://schemas.openxmlformats.org/presentationml/2006/main">
  <p:tag name="AS_UNIQUEID" val="4128"/>
</p:tagLst>
</file>

<file path=ppt/tags/tag872.xml><?xml version="1.0" encoding="utf-8"?>
<p:tagLst xmlns:p="http://schemas.openxmlformats.org/presentationml/2006/main">
  <p:tag name="AS_UNIQUEID" val="4129"/>
</p:tagLst>
</file>

<file path=ppt/tags/tag873.xml><?xml version="1.0" encoding="utf-8"?>
<p:tagLst xmlns:p="http://schemas.openxmlformats.org/presentationml/2006/main">
  <p:tag name="AS_UNIQUEID" val="4130"/>
</p:tagLst>
</file>

<file path=ppt/tags/tag874.xml><?xml version="1.0" encoding="utf-8"?>
<p:tagLst xmlns:p="http://schemas.openxmlformats.org/presentationml/2006/main">
  <p:tag name="AS_UNIQUEID" val="4131"/>
</p:tagLst>
</file>

<file path=ppt/tags/tag875.xml><?xml version="1.0" encoding="utf-8"?>
<p:tagLst xmlns:p="http://schemas.openxmlformats.org/presentationml/2006/main">
  <p:tag name="AS_UNIQUEID" val="4132"/>
</p:tagLst>
</file>

<file path=ppt/tags/tag876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88.xml><?xml version="1.0" encoding="utf-8"?>
<p:tagLst xmlns:p="http://schemas.openxmlformats.org/presentationml/2006/main">
  <p:tag name="AS_UNIQUEID" val="4215"/>
</p:tagLst>
</file>

<file path=ppt/tags/tag89.xml><?xml version="1.0" encoding="utf-8"?>
<p:tagLst xmlns:p="http://schemas.openxmlformats.org/presentationml/2006/main">
  <p:tag name="AS_UNIQUEID" val="4216"/>
</p:tagLst>
</file>

<file path=ppt/tags/tag9.xml><?xml version="1.0" encoding="utf-8"?>
<p:tagLst xmlns:p="http://schemas.openxmlformats.org/presentationml/2006/main">
  <p:tag name="AS_UNIQUEID" val="4135"/>
</p:tagLst>
</file>

<file path=ppt/tags/tag90.xml><?xml version="1.0" encoding="utf-8"?>
<p:tagLst xmlns:p="http://schemas.openxmlformats.org/presentationml/2006/main">
  <p:tag name="AS_UNIQUEID" val="4217"/>
</p:tagLst>
</file>

<file path=ppt/tags/tag91.xml><?xml version="1.0" encoding="utf-8"?>
<p:tagLst xmlns:p="http://schemas.openxmlformats.org/presentationml/2006/main">
  <p:tag name="AS_UNIQUEID" val="4218"/>
</p:tagLst>
</file>

<file path=ppt/tags/tag92.xml><?xml version="1.0" encoding="utf-8"?>
<p:tagLst xmlns:p="http://schemas.openxmlformats.org/presentationml/2006/main">
  <p:tag name="AS_UNIQUEID" val="2076"/>
</p:tagLst>
</file>

<file path=ppt/tags/tag93.xml><?xml version="1.0" encoding="utf-8"?>
<p:tagLst xmlns:p="http://schemas.openxmlformats.org/presentationml/2006/main">
  <p:tag name="AS_UNIQUEID" val="257"/>
</p:tagLst>
</file>

<file path=ppt/tags/tag94.xml><?xml version="1.0" encoding="utf-8"?>
<p:tagLst xmlns:p="http://schemas.openxmlformats.org/presentationml/2006/main">
  <p:tag name="AS_UNIQUEID" val="258"/>
</p:tagLst>
</file>

<file path=ppt/tags/tag95.xml><?xml version="1.0" encoding="utf-8"?>
<p:tagLst xmlns:p="http://schemas.openxmlformats.org/presentationml/2006/main">
  <p:tag name="AS_UNIQUEID" val="259"/>
</p:tagLst>
</file>

<file path=ppt/tags/tag96.xml><?xml version="1.0" encoding="utf-8"?>
<p:tagLst xmlns:p="http://schemas.openxmlformats.org/presentationml/2006/main">
  <p:tag name="AS_UNIQUEID" val="3573"/>
</p:tagLst>
</file>

<file path=ppt/tags/tag97.xml><?xml version="1.0" encoding="utf-8"?>
<p:tagLst xmlns:p="http://schemas.openxmlformats.org/presentationml/2006/main">
  <p:tag name="AS_UNIQUEID" val="249"/>
</p:tagLst>
</file>

<file path=ppt/tags/tag98.xml><?xml version="1.0" encoding="utf-8"?>
<p:tagLst xmlns:p="http://schemas.openxmlformats.org/presentationml/2006/main">
  <p:tag name="AS_UNIQUEID" val="256"/>
</p:tagLst>
</file>

<file path=ppt/tags/tag99.xml><?xml version="1.0" encoding="utf-8"?>
<p:tagLst xmlns:p="http://schemas.openxmlformats.org/presentationml/2006/main">
  <p:tag name="AS_UNIQUEID" val="189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3745</Words>
  <Application>WPS 演示</Application>
  <PresentationFormat/>
  <Paragraphs>763</Paragraphs>
  <Slides>27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27</vt:i4>
      </vt:variant>
    </vt:vector>
  </HeadingPairs>
  <TitlesOfParts>
    <vt:vector size="55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华文新魏</vt:lpstr>
      <vt:lpstr>Times New Roman</vt:lpstr>
      <vt:lpstr>Courier New</vt:lpstr>
      <vt:lpstr>黑体</vt:lpstr>
      <vt:lpstr>华文细黑</vt:lpstr>
      <vt:lpstr>宋体-简</vt:lpstr>
      <vt:lpstr>Arial Unicode MS</vt:lpstr>
      <vt:lpstr>等线</vt:lpstr>
      <vt:lpstr>Segoe UI</vt:lpstr>
      <vt:lpstr>Calibri</vt:lpstr>
      <vt:lpstr>Office 主题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Paint.Picture</vt:lpstr>
      <vt:lpstr>Word.Document.12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6</cp:revision>
  <cp:lastPrinted>2023-05-05T11:24:00Z</cp:lastPrinted>
  <dcterms:created xsi:type="dcterms:W3CDTF">2023-05-05T11:24:00Z</dcterms:created>
  <dcterms:modified xsi:type="dcterms:W3CDTF">2026-04-15T13:46:40Z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89D61136BFDE46828D93C0E01985C133_13</vt:lpwstr>
  </property>
  <property fmtid="{D5CDD505-2E9C-101B-9397-08002B2CF9AE}" pid="7" name="KSOProductBuildVer">
    <vt:lpwstr>2052-12.1.0.25225</vt:lpwstr>
  </property>
</Properties>
</file>